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284" r:id="rId3"/>
    <p:sldId id="285" r:id="rId4"/>
    <p:sldId id="342" r:id="rId5"/>
    <p:sldId id="351" r:id="rId6"/>
    <p:sldId id="264" r:id="rId7"/>
    <p:sldId id="350" r:id="rId8"/>
    <p:sldId id="267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4191;&#38498;\&#21326;&#27036;&#65311;&#65311;&#65311;&#65311;&#65311;&#65311;&#65311;\USvideos&#25968;&#25454;&#22788;&#29702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4191;&#38498;\&#21326;&#27036;&#65311;&#65311;&#65311;&#65311;&#65311;&#65311;&#65311;\USvideo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标签数</a:t>
            </a:r>
            <a:r>
              <a:rPr lang="en-US"/>
              <a:t>-</a:t>
            </a:r>
            <a:r>
              <a:rPr lang="zh-CN"/>
              <a:t>浏览量关系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USvideos数据处理!$CD$1</c:f>
              <c:strCache>
                <c:ptCount val="1"/>
                <c:pt idx="0">
                  <c:v>views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USvideos数据处理!$CC$2:$CC$45235</c:f>
              <c:numCache>
                <c:formatCode>General</c:formatCode>
                <c:ptCount val="45234"/>
                <c:pt idx="0">
                  <c:v>38</c:v>
                </c:pt>
                <c:pt idx="1">
                  <c:v>13</c:v>
                </c:pt>
                <c:pt idx="2">
                  <c:v>10</c:v>
                </c:pt>
                <c:pt idx="3">
                  <c:v>7</c:v>
                </c:pt>
                <c:pt idx="4">
                  <c:v>1</c:v>
                </c:pt>
                <c:pt idx="5">
                  <c:v>19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30</c:v>
                </c:pt>
                <c:pt idx="10">
                  <c:v>38</c:v>
                </c:pt>
                <c:pt idx="11">
                  <c:v>29</c:v>
                </c:pt>
                <c:pt idx="12">
                  <c:v>26</c:v>
                </c:pt>
                <c:pt idx="13">
                  <c:v>8</c:v>
                </c:pt>
                <c:pt idx="14">
                  <c:v>10</c:v>
                </c:pt>
                <c:pt idx="15">
                  <c:v>14</c:v>
                </c:pt>
                <c:pt idx="16">
                  <c:v>16</c:v>
                </c:pt>
                <c:pt idx="17">
                  <c:v>33</c:v>
                </c:pt>
                <c:pt idx="18">
                  <c:v>4</c:v>
                </c:pt>
                <c:pt idx="19">
                  <c:v>31</c:v>
                </c:pt>
                <c:pt idx="20">
                  <c:v>30</c:v>
                </c:pt>
                <c:pt idx="21">
                  <c:v>26</c:v>
                </c:pt>
                <c:pt idx="22">
                  <c:v>47</c:v>
                </c:pt>
                <c:pt idx="23">
                  <c:v>1</c:v>
                </c:pt>
                <c:pt idx="24">
                  <c:v>12</c:v>
                </c:pt>
                <c:pt idx="25">
                  <c:v>11</c:v>
                </c:pt>
                <c:pt idx="26">
                  <c:v>13</c:v>
                </c:pt>
                <c:pt idx="27">
                  <c:v>39</c:v>
                </c:pt>
                <c:pt idx="28">
                  <c:v>4</c:v>
                </c:pt>
                <c:pt idx="29">
                  <c:v>8</c:v>
                </c:pt>
                <c:pt idx="30">
                  <c:v>40</c:v>
                </c:pt>
                <c:pt idx="31">
                  <c:v>11</c:v>
                </c:pt>
                <c:pt idx="32">
                  <c:v>25</c:v>
                </c:pt>
                <c:pt idx="33">
                  <c:v>23</c:v>
                </c:pt>
                <c:pt idx="34">
                  <c:v>25</c:v>
                </c:pt>
                <c:pt idx="35">
                  <c:v>30</c:v>
                </c:pt>
                <c:pt idx="36">
                  <c:v>36</c:v>
                </c:pt>
                <c:pt idx="37">
                  <c:v>12</c:v>
                </c:pt>
                <c:pt idx="38">
                  <c:v>34</c:v>
                </c:pt>
                <c:pt idx="39">
                  <c:v>14</c:v>
                </c:pt>
                <c:pt idx="40">
                  <c:v>35</c:v>
                </c:pt>
                <c:pt idx="41">
                  <c:v>30</c:v>
                </c:pt>
                <c:pt idx="42">
                  <c:v>13</c:v>
                </c:pt>
                <c:pt idx="43">
                  <c:v>4</c:v>
                </c:pt>
                <c:pt idx="44">
                  <c:v>11</c:v>
                </c:pt>
                <c:pt idx="45">
                  <c:v>37</c:v>
                </c:pt>
                <c:pt idx="46">
                  <c:v>26</c:v>
                </c:pt>
                <c:pt idx="47">
                  <c:v>29</c:v>
                </c:pt>
                <c:pt idx="48">
                  <c:v>29</c:v>
                </c:pt>
                <c:pt idx="49">
                  <c:v>11</c:v>
                </c:pt>
                <c:pt idx="50">
                  <c:v>11</c:v>
                </c:pt>
                <c:pt idx="51">
                  <c:v>25</c:v>
                </c:pt>
                <c:pt idx="52">
                  <c:v>7</c:v>
                </c:pt>
                <c:pt idx="53">
                  <c:v>8</c:v>
                </c:pt>
                <c:pt idx="54">
                  <c:v>28</c:v>
                </c:pt>
                <c:pt idx="55">
                  <c:v>7</c:v>
                </c:pt>
                <c:pt idx="56">
                  <c:v>2</c:v>
                </c:pt>
                <c:pt idx="57">
                  <c:v>34</c:v>
                </c:pt>
                <c:pt idx="58">
                  <c:v>19</c:v>
                </c:pt>
                <c:pt idx="59">
                  <c:v>20</c:v>
                </c:pt>
                <c:pt idx="60">
                  <c:v>6</c:v>
                </c:pt>
                <c:pt idx="61">
                  <c:v>15</c:v>
                </c:pt>
                <c:pt idx="62">
                  <c:v>32</c:v>
                </c:pt>
                <c:pt idx="63">
                  <c:v>21</c:v>
                </c:pt>
                <c:pt idx="64">
                  <c:v>16</c:v>
                </c:pt>
                <c:pt idx="65">
                  <c:v>8</c:v>
                </c:pt>
                <c:pt idx="66">
                  <c:v>36</c:v>
                </c:pt>
                <c:pt idx="67">
                  <c:v>17</c:v>
                </c:pt>
                <c:pt idx="68">
                  <c:v>24</c:v>
                </c:pt>
                <c:pt idx="69">
                  <c:v>24</c:v>
                </c:pt>
                <c:pt idx="70">
                  <c:v>15</c:v>
                </c:pt>
                <c:pt idx="71">
                  <c:v>17</c:v>
                </c:pt>
                <c:pt idx="72">
                  <c:v>33</c:v>
                </c:pt>
                <c:pt idx="73">
                  <c:v>2</c:v>
                </c:pt>
                <c:pt idx="74">
                  <c:v>28</c:v>
                </c:pt>
                <c:pt idx="75">
                  <c:v>50</c:v>
                </c:pt>
                <c:pt idx="76">
                  <c:v>39</c:v>
                </c:pt>
                <c:pt idx="77">
                  <c:v>8</c:v>
                </c:pt>
                <c:pt idx="78">
                  <c:v>13</c:v>
                </c:pt>
                <c:pt idx="79">
                  <c:v>12</c:v>
                </c:pt>
                <c:pt idx="80">
                  <c:v>5</c:v>
                </c:pt>
                <c:pt idx="81">
                  <c:v>10</c:v>
                </c:pt>
                <c:pt idx="82">
                  <c:v>8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16</c:v>
                </c:pt>
                <c:pt idx="87">
                  <c:v>11</c:v>
                </c:pt>
                <c:pt idx="88">
                  <c:v>32</c:v>
                </c:pt>
                <c:pt idx="89">
                  <c:v>27</c:v>
                </c:pt>
                <c:pt idx="90">
                  <c:v>20</c:v>
                </c:pt>
                <c:pt idx="91">
                  <c:v>31</c:v>
                </c:pt>
                <c:pt idx="92">
                  <c:v>22</c:v>
                </c:pt>
                <c:pt idx="93">
                  <c:v>16</c:v>
                </c:pt>
                <c:pt idx="94">
                  <c:v>6</c:v>
                </c:pt>
                <c:pt idx="95">
                  <c:v>29</c:v>
                </c:pt>
                <c:pt idx="96">
                  <c:v>51</c:v>
                </c:pt>
                <c:pt idx="97">
                  <c:v>18</c:v>
                </c:pt>
                <c:pt idx="98">
                  <c:v>40</c:v>
                </c:pt>
                <c:pt idx="99">
                  <c:v>21</c:v>
                </c:pt>
                <c:pt idx="100">
                  <c:v>56</c:v>
                </c:pt>
                <c:pt idx="101">
                  <c:v>37</c:v>
                </c:pt>
                <c:pt idx="102">
                  <c:v>19</c:v>
                </c:pt>
                <c:pt idx="103">
                  <c:v>19</c:v>
                </c:pt>
                <c:pt idx="104">
                  <c:v>11</c:v>
                </c:pt>
                <c:pt idx="105">
                  <c:v>2</c:v>
                </c:pt>
                <c:pt idx="106">
                  <c:v>40</c:v>
                </c:pt>
                <c:pt idx="107">
                  <c:v>12</c:v>
                </c:pt>
                <c:pt idx="108">
                  <c:v>21</c:v>
                </c:pt>
                <c:pt idx="109">
                  <c:v>16</c:v>
                </c:pt>
                <c:pt idx="110">
                  <c:v>17</c:v>
                </c:pt>
                <c:pt idx="111">
                  <c:v>34</c:v>
                </c:pt>
                <c:pt idx="112">
                  <c:v>30</c:v>
                </c:pt>
                <c:pt idx="113">
                  <c:v>26</c:v>
                </c:pt>
                <c:pt idx="114">
                  <c:v>50</c:v>
                </c:pt>
                <c:pt idx="115">
                  <c:v>30</c:v>
                </c:pt>
                <c:pt idx="116">
                  <c:v>15</c:v>
                </c:pt>
                <c:pt idx="117">
                  <c:v>8</c:v>
                </c:pt>
                <c:pt idx="118">
                  <c:v>22</c:v>
                </c:pt>
                <c:pt idx="119">
                  <c:v>33</c:v>
                </c:pt>
                <c:pt idx="120">
                  <c:v>6</c:v>
                </c:pt>
                <c:pt idx="121">
                  <c:v>21</c:v>
                </c:pt>
                <c:pt idx="122">
                  <c:v>17</c:v>
                </c:pt>
                <c:pt idx="123">
                  <c:v>29</c:v>
                </c:pt>
                <c:pt idx="124">
                  <c:v>1</c:v>
                </c:pt>
                <c:pt idx="125">
                  <c:v>16</c:v>
                </c:pt>
                <c:pt idx="126">
                  <c:v>16</c:v>
                </c:pt>
                <c:pt idx="127">
                  <c:v>7</c:v>
                </c:pt>
                <c:pt idx="128">
                  <c:v>16</c:v>
                </c:pt>
                <c:pt idx="129">
                  <c:v>19</c:v>
                </c:pt>
                <c:pt idx="130">
                  <c:v>25</c:v>
                </c:pt>
                <c:pt idx="131">
                  <c:v>38</c:v>
                </c:pt>
                <c:pt idx="132">
                  <c:v>17</c:v>
                </c:pt>
                <c:pt idx="133">
                  <c:v>11</c:v>
                </c:pt>
                <c:pt idx="134">
                  <c:v>8</c:v>
                </c:pt>
                <c:pt idx="135">
                  <c:v>38</c:v>
                </c:pt>
                <c:pt idx="136">
                  <c:v>17</c:v>
                </c:pt>
                <c:pt idx="137">
                  <c:v>11</c:v>
                </c:pt>
                <c:pt idx="138">
                  <c:v>15</c:v>
                </c:pt>
                <c:pt idx="139">
                  <c:v>5</c:v>
                </c:pt>
                <c:pt idx="140">
                  <c:v>19</c:v>
                </c:pt>
                <c:pt idx="141">
                  <c:v>8</c:v>
                </c:pt>
                <c:pt idx="142">
                  <c:v>12</c:v>
                </c:pt>
                <c:pt idx="143">
                  <c:v>35</c:v>
                </c:pt>
                <c:pt idx="144">
                  <c:v>13</c:v>
                </c:pt>
                <c:pt idx="145">
                  <c:v>1</c:v>
                </c:pt>
                <c:pt idx="146">
                  <c:v>20</c:v>
                </c:pt>
                <c:pt idx="147">
                  <c:v>14</c:v>
                </c:pt>
                <c:pt idx="148">
                  <c:v>4</c:v>
                </c:pt>
                <c:pt idx="149">
                  <c:v>9</c:v>
                </c:pt>
                <c:pt idx="150">
                  <c:v>38</c:v>
                </c:pt>
                <c:pt idx="151">
                  <c:v>12</c:v>
                </c:pt>
                <c:pt idx="152">
                  <c:v>18</c:v>
                </c:pt>
                <c:pt idx="153">
                  <c:v>12</c:v>
                </c:pt>
                <c:pt idx="154">
                  <c:v>5</c:v>
                </c:pt>
                <c:pt idx="155">
                  <c:v>24</c:v>
                </c:pt>
                <c:pt idx="156">
                  <c:v>34</c:v>
                </c:pt>
                <c:pt idx="157">
                  <c:v>20</c:v>
                </c:pt>
                <c:pt idx="158">
                  <c:v>31</c:v>
                </c:pt>
                <c:pt idx="159">
                  <c:v>2</c:v>
                </c:pt>
                <c:pt idx="160">
                  <c:v>1</c:v>
                </c:pt>
                <c:pt idx="161">
                  <c:v>22</c:v>
                </c:pt>
                <c:pt idx="162">
                  <c:v>14</c:v>
                </c:pt>
                <c:pt idx="163">
                  <c:v>16</c:v>
                </c:pt>
                <c:pt idx="164">
                  <c:v>17</c:v>
                </c:pt>
                <c:pt idx="165">
                  <c:v>41</c:v>
                </c:pt>
                <c:pt idx="166">
                  <c:v>44</c:v>
                </c:pt>
                <c:pt idx="167">
                  <c:v>39</c:v>
                </c:pt>
                <c:pt idx="168">
                  <c:v>28</c:v>
                </c:pt>
                <c:pt idx="169">
                  <c:v>10</c:v>
                </c:pt>
                <c:pt idx="170">
                  <c:v>13</c:v>
                </c:pt>
                <c:pt idx="171">
                  <c:v>15</c:v>
                </c:pt>
                <c:pt idx="172">
                  <c:v>13</c:v>
                </c:pt>
                <c:pt idx="173">
                  <c:v>6</c:v>
                </c:pt>
                <c:pt idx="174">
                  <c:v>19</c:v>
                </c:pt>
                <c:pt idx="175">
                  <c:v>23</c:v>
                </c:pt>
                <c:pt idx="176">
                  <c:v>29</c:v>
                </c:pt>
                <c:pt idx="177">
                  <c:v>23</c:v>
                </c:pt>
                <c:pt idx="178">
                  <c:v>26</c:v>
                </c:pt>
                <c:pt idx="179">
                  <c:v>25</c:v>
                </c:pt>
                <c:pt idx="180">
                  <c:v>18</c:v>
                </c:pt>
                <c:pt idx="181">
                  <c:v>12</c:v>
                </c:pt>
                <c:pt idx="182">
                  <c:v>28</c:v>
                </c:pt>
                <c:pt idx="183">
                  <c:v>33</c:v>
                </c:pt>
                <c:pt idx="184">
                  <c:v>12</c:v>
                </c:pt>
                <c:pt idx="185">
                  <c:v>10</c:v>
                </c:pt>
                <c:pt idx="186">
                  <c:v>27</c:v>
                </c:pt>
                <c:pt idx="187">
                  <c:v>17</c:v>
                </c:pt>
                <c:pt idx="188">
                  <c:v>7</c:v>
                </c:pt>
                <c:pt idx="189">
                  <c:v>5</c:v>
                </c:pt>
                <c:pt idx="190">
                  <c:v>1</c:v>
                </c:pt>
                <c:pt idx="191">
                  <c:v>5</c:v>
                </c:pt>
                <c:pt idx="192">
                  <c:v>7</c:v>
                </c:pt>
                <c:pt idx="193">
                  <c:v>10</c:v>
                </c:pt>
                <c:pt idx="194">
                  <c:v>21</c:v>
                </c:pt>
                <c:pt idx="195">
                  <c:v>1</c:v>
                </c:pt>
                <c:pt idx="196">
                  <c:v>62</c:v>
                </c:pt>
                <c:pt idx="197">
                  <c:v>13</c:v>
                </c:pt>
                <c:pt idx="198">
                  <c:v>20</c:v>
                </c:pt>
                <c:pt idx="199">
                  <c:v>1</c:v>
                </c:pt>
                <c:pt idx="200">
                  <c:v>11</c:v>
                </c:pt>
                <c:pt idx="201">
                  <c:v>14</c:v>
                </c:pt>
                <c:pt idx="202">
                  <c:v>10</c:v>
                </c:pt>
                <c:pt idx="203">
                  <c:v>4</c:v>
                </c:pt>
                <c:pt idx="204">
                  <c:v>16</c:v>
                </c:pt>
                <c:pt idx="205">
                  <c:v>4</c:v>
                </c:pt>
                <c:pt idx="206">
                  <c:v>9</c:v>
                </c:pt>
                <c:pt idx="207">
                  <c:v>12</c:v>
                </c:pt>
                <c:pt idx="208">
                  <c:v>9</c:v>
                </c:pt>
                <c:pt idx="209">
                  <c:v>32</c:v>
                </c:pt>
                <c:pt idx="210">
                  <c:v>10</c:v>
                </c:pt>
                <c:pt idx="211">
                  <c:v>6</c:v>
                </c:pt>
                <c:pt idx="212">
                  <c:v>6</c:v>
                </c:pt>
                <c:pt idx="213">
                  <c:v>19</c:v>
                </c:pt>
                <c:pt idx="214">
                  <c:v>30</c:v>
                </c:pt>
                <c:pt idx="215">
                  <c:v>21</c:v>
                </c:pt>
                <c:pt idx="216">
                  <c:v>15</c:v>
                </c:pt>
                <c:pt idx="217">
                  <c:v>13</c:v>
                </c:pt>
                <c:pt idx="218">
                  <c:v>26</c:v>
                </c:pt>
                <c:pt idx="219">
                  <c:v>30</c:v>
                </c:pt>
                <c:pt idx="220">
                  <c:v>32</c:v>
                </c:pt>
                <c:pt idx="221">
                  <c:v>27</c:v>
                </c:pt>
                <c:pt idx="222">
                  <c:v>20</c:v>
                </c:pt>
                <c:pt idx="223">
                  <c:v>7</c:v>
                </c:pt>
                <c:pt idx="224">
                  <c:v>4</c:v>
                </c:pt>
                <c:pt idx="225">
                  <c:v>10</c:v>
                </c:pt>
                <c:pt idx="226">
                  <c:v>49</c:v>
                </c:pt>
                <c:pt idx="227">
                  <c:v>29</c:v>
                </c:pt>
                <c:pt idx="228">
                  <c:v>37</c:v>
                </c:pt>
                <c:pt idx="229">
                  <c:v>12</c:v>
                </c:pt>
                <c:pt idx="230">
                  <c:v>3</c:v>
                </c:pt>
                <c:pt idx="231">
                  <c:v>27</c:v>
                </c:pt>
                <c:pt idx="232">
                  <c:v>38</c:v>
                </c:pt>
                <c:pt idx="233">
                  <c:v>18</c:v>
                </c:pt>
                <c:pt idx="234">
                  <c:v>13</c:v>
                </c:pt>
                <c:pt idx="235">
                  <c:v>10</c:v>
                </c:pt>
                <c:pt idx="236">
                  <c:v>7</c:v>
                </c:pt>
                <c:pt idx="237">
                  <c:v>1</c:v>
                </c:pt>
                <c:pt idx="238">
                  <c:v>19</c:v>
                </c:pt>
                <c:pt idx="239">
                  <c:v>1</c:v>
                </c:pt>
                <c:pt idx="240">
                  <c:v>27</c:v>
                </c:pt>
                <c:pt idx="241">
                  <c:v>5</c:v>
                </c:pt>
                <c:pt idx="242">
                  <c:v>1</c:v>
                </c:pt>
                <c:pt idx="243">
                  <c:v>30</c:v>
                </c:pt>
                <c:pt idx="244">
                  <c:v>38</c:v>
                </c:pt>
                <c:pt idx="245">
                  <c:v>29</c:v>
                </c:pt>
                <c:pt idx="246">
                  <c:v>26</c:v>
                </c:pt>
                <c:pt idx="247">
                  <c:v>5</c:v>
                </c:pt>
                <c:pt idx="248">
                  <c:v>8</c:v>
                </c:pt>
                <c:pt idx="249">
                  <c:v>10</c:v>
                </c:pt>
                <c:pt idx="250">
                  <c:v>14</c:v>
                </c:pt>
                <c:pt idx="251">
                  <c:v>33</c:v>
                </c:pt>
                <c:pt idx="252">
                  <c:v>4</c:v>
                </c:pt>
                <c:pt idx="253">
                  <c:v>27</c:v>
                </c:pt>
                <c:pt idx="254">
                  <c:v>12</c:v>
                </c:pt>
                <c:pt idx="255">
                  <c:v>47</c:v>
                </c:pt>
                <c:pt idx="256">
                  <c:v>1</c:v>
                </c:pt>
                <c:pt idx="257">
                  <c:v>12</c:v>
                </c:pt>
                <c:pt idx="258">
                  <c:v>11</c:v>
                </c:pt>
                <c:pt idx="259">
                  <c:v>13</c:v>
                </c:pt>
                <c:pt idx="260">
                  <c:v>39</c:v>
                </c:pt>
                <c:pt idx="261">
                  <c:v>4</c:v>
                </c:pt>
                <c:pt idx="262">
                  <c:v>8</c:v>
                </c:pt>
                <c:pt idx="263">
                  <c:v>40</c:v>
                </c:pt>
                <c:pt idx="264">
                  <c:v>11</c:v>
                </c:pt>
                <c:pt idx="265">
                  <c:v>25</c:v>
                </c:pt>
                <c:pt idx="266">
                  <c:v>23</c:v>
                </c:pt>
                <c:pt idx="267">
                  <c:v>25</c:v>
                </c:pt>
                <c:pt idx="268">
                  <c:v>30</c:v>
                </c:pt>
                <c:pt idx="269">
                  <c:v>36</c:v>
                </c:pt>
                <c:pt idx="270">
                  <c:v>12</c:v>
                </c:pt>
                <c:pt idx="271">
                  <c:v>14</c:v>
                </c:pt>
                <c:pt idx="272">
                  <c:v>35</c:v>
                </c:pt>
                <c:pt idx="273">
                  <c:v>30</c:v>
                </c:pt>
                <c:pt idx="274">
                  <c:v>21</c:v>
                </c:pt>
                <c:pt idx="275">
                  <c:v>3</c:v>
                </c:pt>
                <c:pt idx="276">
                  <c:v>13</c:v>
                </c:pt>
                <c:pt idx="277">
                  <c:v>4</c:v>
                </c:pt>
                <c:pt idx="278">
                  <c:v>11</c:v>
                </c:pt>
                <c:pt idx="279">
                  <c:v>22</c:v>
                </c:pt>
                <c:pt idx="280">
                  <c:v>37</c:v>
                </c:pt>
                <c:pt idx="281">
                  <c:v>26</c:v>
                </c:pt>
                <c:pt idx="282">
                  <c:v>29</c:v>
                </c:pt>
                <c:pt idx="283">
                  <c:v>1</c:v>
                </c:pt>
                <c:pt idx="284">
                  <c:v>11</c:v>
                </c:pt>
                <c:pt idx="285">
                  <c:v>11</c:v>
                </c:pt>
                <c:pt idx="286">
                  <c:v>41</c:v>
                </c:pt>
                <c:pt idx="287">
                  <c:v>7</c:v>
                </c:pt>
                <c:pt idx="288">
                  <c:v>8</c:v>
                </c:pt>
                <c:pt idx="289">
                  <c:v>7</c:v>
                </c:pt>
                <c:pt idx="290">
                  <c:v>2</c:v>
                </c:pt>
                <c:pt idx="291">
                  <c:v>19</c:v>
                </c:pt>
                <c:pt idx="292">
                  <c:v>20</c:v>
                </c:pt>
                <c:pt idx="293">
                  <c:v>20</c:v>
                </c:pt>
                <c:pt idx="294">
                  <c:v>6</c:v>
                </c:pt>
                <c:pt idx="295">
                  <c:v>15</c:v>
                </c:pt>
                <c:pt idx="296">
                  <c:v>32</c:v>
                </c:pt>
                <c:pt idx="297">
                  <c:v>21</c:v>
                </c:pt>
                <c:pt idx="298">
                  <c:v>16</c:v>
                </c:pt>
                <c:pt idx="299">
                  <c:v>8</c:v>
                </c:pt>
                <c:pt idx="300">
                  <c:v>36</c:v>
                </c:pt>
                <c:pt idx="301">
                  <c:v>17</c:v>
                </c:pt>
                <c:pt idx="302">
                  <c:v>24</c:v>
                </c:pt>
                <c:pt idx="303">
                  <c:v>24</c:v>
                </c:pt>
                <c:pt idx="304">
                  <c:v>15</c:v>
                </c:pt>
                <c:pt idx="305">
                  <c:v>17</c:v>
                </c:pt>
                <c:pt idx="306">
                  <c:v>33</c:v>
                </c:pt>
                <c:pt idx="307">
                  <c:v>2</c:v>
                </c:pt>
                <c:pt idx="308">
                  <c:v>31</c:v>
                </c:pt>
                <c:pt idx="309">
                  <c:v>28</c:v>
                </c:pt>
                <c:pt idx="310">
                  <c:v>50</c:v>
                </c:pt>
                <c:pt idx="311">
                  <c:v>39</c:v>
                </c:pt>
                <c:pt idx="312">
                  <c:v>8</c:v>
                </c:pt>
                <c:pt idx="313">
                  <c:v>13</c:v>
                </c:pt>
                <c:pt idx="314">
                  <c:v>12</c:v>
                </c:pt>
                <c:pt idx="315">
                  <c:v>5</c:v>
                </c:pt>
                <c:pt idx="316">
                  <c:v>10</c:v>
                </c:pt>
                <c:pt idx="317">
                  <c:v>8</c:v>
                </c:pt>
                <c:pt idx="318">
                  <c:v>12</c:v>
                </c:pt>
                <c:pt idx="319">
                  <c:v>12</c:v>
                </c:pt>
                <c:pt idx="320">
                  <c:v>12</c:v>
                </c:pt>
                <c:pt idx="321">
                  <c:v>16</c:v>
                </c:pt>
                <c:pt idx="322">
                  <c:v>11</c:v>
                </c:pt>
                <c:pt idx="323">
                  <c:v>33</c:v>
                </c:pt>
                <c:pt idx="324">
                  <c:v>27</c:v>
                </c:pt>
                <c:pt idx="325">
                  <c:v>20</c:v>
                </c:pt>
                <c:pt idx="326">
                  <c:v>31</c:v>
                </c:pt>
                <c:pt idx="327">
                  <c:v>22</c:v>
                </c:pt>
                <c:pt idx="328">
                  <c:v>16</c:v>
                </c:pt>
                <c:pt idx="329">
                  <c:v>6</c:v>
                </c:pt>
                <c:pt idx="330">
                  <c:v>14</c:v>
                </c:pt>
                <c:pt idx="331">
                  <c:v>29</c:v>
                </c:pt>
                <c:pt idx="332">
                  <c:v>51</c:v>
                </c:pt>
                <c:pt idx="333">
                  <c:v>18</c:v>
                </c:pt>
                <c:pt idx="334">
                  <c:v>40</c:v>
                </c:pt>
                <c:pt idx="335">
                  <c:v>21</c:v>
                </c:pt>
                <c:pt idx="336">
                  <c:v>56</c:v>
                </c:pt>
                <c:pt idx="337">
                  <c:v>37</c:v>
                </c:pt>
                <c:pt idx="338">
                  <c:v>19</c:v>
                </c:pt>
                <c:pt idx="339">
                  <c:v>19</c:v>
                </c:pt>
                <c:pt idx="340">
                  <c:v>11</c:v>
                </c:pt>
                <c:pt idx="341">
                  <c:v>2</c:v>
                </c:pt>
                <c:pt idx="342">
                  <c:v>40</c:v>
                </c:pt>
                <c:pt idx="343">
                  <c:v>12</c:v>
                </c:pt>
                <c:pt idx="344">
                  <c:v>21</c:v>
                </c:pt>
                <c:pt idx="345">
                  <c:v>16</c:v>
                </c:pt>
                <c:pt idx="346">
                  <c:v>17</c:v>
                </c:pt>
                <c:pt idx="347">
                  <c:v>34</c:v>
                </c:pt>
                <c:pt idx="348">
                  <c:v>30</c:v>
                </c:pt>
                <c:pt idx="349">
                  <c:v>26</c:v>
                </c:pt>
                <c:pt idx="350">
                  <c:v>30</c:v>
                </c:pt>
                <c:pt idx="351">
                  <c:v>15</c:v>
                </c:pt>
                <c:pt idx="352">
                  <c:v>8</c:v>
                </c:pt>
                <c:pt idx="353">
                  <c:v>22</c:v>
                </c:pt>
                <c:pt idx="354">
                  <c:v>27</c:v>
                </c:pt>
                <c:pt idx="355">
                  <c:v>6</c:v>
                </c:pt>
                <c:pt idx="356">
                  <c:v>21</c:v>
                </c:pt>
                <c:pt idx="357">
                  <c:v>29</c:v>
                </c:pt>
                <c:pt idx="358">
                  <c:v>1</c:v>
                </c:pt>
                <c:pt idx="359">
                  <c:v>16</c:v>
                </c:pt>
                <c:pt idx="360">
                  <c:v>3</c:v>
                </c:pt>
                <c:pt idx="361">
                  <c:v>16</c:v>
                </c:pt>
                <c:pt idx="362">
                  <c:v>19</c:v>
                </c:pt>
                <c:pt idx="363">
                  <c:v>25</c:v>
                </c:pt>
                <c:pt idx="364">
                  <c:v>38</c:v>
                </c:pt>
                <c:pt idx="365">
                  <c:v>17</c:v>
                </c:pt>
                <c:pt idx="366">
                  <c:v>11</c:v>
                </c:pt>
                <c:pt idx="367">
                  <c:v>8</c:v>
                </c:pt>
                <c:pt idx="368">
                  <c:v>38</c:v>
                </c:pt>
                <c:pt idx="369">
                  <c:v>11</c:v>
                </c:pt>
                <c:pt idx="370">
                  <c:v>15</c:v>
                </c:pt>
                <c:pt idx="371">
                  <c:v>19</c:v>
                </c:pt>
                <c:pt idx="372">
                  <c:v>8</c:v>
                </c:pt>
                <c:pt idx="373">
                  <c:v>12</c:v>
                </c:pt>
                <c:pt idx="374">
                  <c:v>35</c:v>
                </c:pt>
                <c:pt idx="375">
                  <c:v>13</c:v>
                </c:pt>
                <c:pt idx="376">
                  <c:v>1</c:v>
                </c:pt>
                <c:pt idx="377">
                  <c:v>20</c:v>
                </c:pt>
                <c:pt idx="378">
                  <c:v>14</c:v>
                </c:pt>
                <c:pt idx="379">
                  <c:v>4</c:v>
                </c:pt>
                <c:pt idx="380">
                  <c:v>9</c:v>
                </c:pt>
                <c:pt idx="381">
                  <c:v>38</c:v>
                </c:pt>
                <c:pt idx="382">
                  <c:v>12</c:v>
                </c:pt>
                <c:pt idx="383">
                  <c:v>18</c:v>
                </c:pt>
                <c:pt idx="384">
                  <c:v>24</c:v>
                </c:pt>
                <c:pt idx="385">
                  <c:v>34</c:v>
                </c:pt>
                <c:pt idx="386">
                  <c:v>31</c:v>
                </c:pt>
                <c:pt idx="387">
                  <c:v>2</c:v>
                </c:pt>
                <c:pt idx="388">
                  <c:v>1</c:v>
                </c:pt>
                <c:pt idx="389">
                  <c:v>22</c:v>
                </c:pt>
                <c:pt idx="390">
                  <c:v>14</c:v>
                </c:pt>
                <c:pt idx="391">
                  <c:v>44</c:v>
                </c:pt>
                <c:pt idx="392">
                  <c:v>13</c:v>
                </c:pt>
                <c:pt idx="393">
                  <c:v>15</c:v>
                </c:pt>
                <c:pt idx="394">
                  <c:v>13</c:v>
                </c:pt>
                <c:pt idx="395">
                  <c:v>26</c:v>
                </c:pt>
                <c:pt idx="396">
                  <c:v>18</c:v>
                </c:pt>
                <c:pt idx="397">
                  <c:v>62</c:v>
                </c:pt>
                <c:pt idx="398">
                  <c:v>14</c:v>
                </c:pt>
                <c:pt idx="399">
                  <c:v>2</c:v>
                </c:pt>
                <c:pt idx="400">
                  <c:v>40</c:v>
                </c:pt>
                <c:pt idx="401">
                  <c:v>11</c:v>
                </c:pt>
                <c:pt idx="402">
                  <c:v>27</c:v>
                </c:pt>
                <c:pt idx="403">
                  <c:v>30</c:v>
                </c:pt>
                <c:pt idx="404">
                  <c:v>17</c:v>
                </c:pt>
                <c:pt idx="405">
                  <c:v>14</c:v>
                </c:pt>
                <c:pt idx="406">
                  <c:v>8</c:v>
                </c:pt>
                <c:pt idx="407">
                  <c:v>31</c:v>
                </c:pt>
                <c:pt idx="408">
                  <c:v>13</c:v>
                </c:pt>
                <c:pt idx="409">
                  <c:v>5</c:v>
                </c:pt>
                <c:pt idx="410">
                  <c:v>27</c:v>
                </c:pt>
                <c:pt idx="411">
                  <c:v>39</c:v>
                </c:pt>
                <c:pt idx="412">
                  <c:v>11</c:v>
                </c:pt>
                <c:pt idx="413">
                  <c:v>7</c:v>
                </c:pt>
                <c:pt idx="414">
                  <c:v>24</c:v>
                </c:pt>
                <c:pt idx="415">
                  <c:v>12</c:v>
                </c:pt>
                <c:pt idx="416">
                  <c:v>11</c:v>
                </c:pt>
                <c:pt idx="417">
                  <c:v>1</c:v>
                </c:pt>
                <c:pt idx="418">
                  <c:v>14</c:v>
                </c:pt>
                <c:pt idx="419">
                  <c:v>4</c:v>
                </c:pt>
                <c:pt idx="420">
                  <c:v>16</c:v>
                </c:pt>
                <c:pt idx="421">
                  <c:v>4</c:v>
                </c:pt>
                <c:pt idx="422">
                  <c:v>9</c:v>
                </c:pt>
                <c:pt idx="423">
                  <c:v>12</c:v>
                </c:pt>
                <c:pt idx="424">
                  <c:v>9</c:v>
                </c:pt>
                <c:pt idx="425">
                  <c:v>36</c:v>
                </c:pt>
                <c:pt idx="426">
                  <c:v>32</c:v>
                </c:pt>
                <c:pt idx="427">
                  <c:v>10</c:v>
                </c:pt>
                <c:pt idx="428">
                  <c:v>24</c:v>
                </c:pt>
                <c:pt idx="429">
                  <c:v>6</c:v>
                </c:pt>
                <c:pt idx="430">
                  <c:v>19</c:v>
                </c:pt>
                <c:pt idx="431">
                  <c:v>30</c:v>
                </c:pt>
                <c:pt idx="432">
                  <c:v>21</c:v>
                </c:pt>
                <c:pt idx="433">
                  <c:v>15</c:v>
                </c:pt>
                <c:pt idx="434">
                  <c:v>16</c:v>
                </c:pt>
                <c:pt idx="435">
                  <c:v>13</c:v>
                </c:pt>
                <c:pt idx="436">
                  <c:v>26</c:v>
                </c:pt>
                <c:pt idx="437">
                  <c:v>30</c:v>
                </c:pt>
                <c:pt idx="438">
                  <c:v>13</c:v>
                </c:pt>
                <c:pt idx="439">
                  <c:v>27</c:v>
                </c:pt>
                <c:pt idx="440">
                  <c:v>20</c:v>
                </c:pt>
                <c:pt idx="441">
                  <c:v>7</c:v>
                </c:pt>
                <c:pt idx="442">
                  <c:v>4</c:v>
                </c:pt>
                <c:pt idx="443">
                  <c:v>10</c:v>
                </c:pt>
                <c:pt idx="444">
                  <c:v>49</c:v>
                </c:pt>
                <c:pt idx="445">
                  <c:v>29</c:v>
                </c:pt>
                <c:pt idx="446">
                  <c:v>12</c:v>
                </c:pt>
                <c:pt idx="447">
                  <c:v>27</c:v>
                </c:pt>
                <c:pt idx="448">
                  <c:v>38</c:v>
                </c:pt>
                <c:pt idx="449">
                  <c:v>18</c:v>
                </c:pt>
                <c:pt idx="450">
                  <c:v>13</c:v>
                </c:pt>
                <c:pt idx="451">
                  <c:v>10</c:v>
                </c:pt>
                <c:pt idx="452">
                  <c:v>7</c:v>
                </c:pt>
                <c:pt idx="453">
                  <c:v>1</c:v>
                </c:pt>
                <c:pt idx="454">
                  <c:v>19</c:v>
                </c:pt>
                <c:pt idx="455">
                  <c:v>7</c:v>
                </c:pt>
                <c:pt idx="456">
                  <c:v>1</c:v>
                </c:pt>
                <c:pt idx="457">
                  <c:v>27</c:v>
                </c:pt>
                <c:pt idx="458">
                  <c:v>5</c:v>
                </c:pt>
                <c:pt idx="459">
                  <c:v>1</c:v>
                </c:pt>
                <c:pt idx="460">
                  <c:v>30</c:v>
                </c:pt>
                <c:pt idx="461">
                  <c:v>38</c:v>
                </c:pt>
                <c:pt idx="462">
                  <c:v>29</c:v>
                </c:pt>
                <c:pt idx="463">
                  <c:v>26</c:v>
                </c:pt>
                <c:pt idx="464">
                  <c:v>5</c:v>
                </c:pt>
                <c:pt idx="465">
                  <c:v>8</c:v>
                </c:pt>
                <c:pt idx="466">
                  <c:v>38</c:v>
                </c:pt>
                <c:pt idx="467">
                  <c:v>10</c:v>
                </c:pt>
                <c:pt idx="468">
                  <c:v>14</c:v>
                </c:pt>
                <c:pt idx="469">
                  <c:v>33</c:v>
                </c:pt>
                <c:pt idx="470">
                  <c:v>4</c:v>
                </c:pt>
                <c:pt idx="471">
                  <c:v>1</c:v>
                </c:pt>
                <c:pt idx="472">
                  <c:v>12</c:v>
                </c:pt>
                <c:pt idx="473">
                  <c:v>47</c:v>
                </c:pt>
                <c:pt idx="474">
                  <c:v>1</c:v>
                </c:pt>
                <c:pt idx="475">
                  <c:v>12</c:v>
                </c:pt>
                <c:pt idx="476">
                  <c:v>11</c:v>
                </c:pt>
                <c:pt idx="477">
                  <c:v>13</c:v>
                </c:pt>
                <c:pt idx="478">
                  <c:v>8</c:v>
                </c:pt>
                <c:pt idx="479">
                  <c:v>39</c:v>
                </c:pt>
                <c:pt idx="480">
                  <c:v>4</c:v>
                </c:pt>
                <c:pt idx="481">
                  <c:v>8</c:v>
                </c:pt>
                <c:pt idx="482">
                  <c:v>40</c:v>
                </c:pt>
                <c:pt idx="483">
                  <c:v>11</c:v>
                </c:pt>
                <c:pt idx="484">
                  <c:v>6</c:v>
                </c:pt>
                <c:pt idx="485">
                  <c:v>25</c:v>
                </c:pt>
                <c:pt idx="486">
                  <c:v>23</c:v>
                </c:pt>
                <c:pt idx="487">
                  <c:v>25</c:v>
                </c:pt>
                <c:pt idx="488">
                  <c:v>30</c:v>
                </c:pt>
                <c:pt idx="489">
                  <c:v>36</c:v>
                </c:pt>
                <c:pt idx="490">
                  <c:v>12</c:v>
                </c:pt>
                <c:pt idx="491">
                  <c:v>14</c:v>
                </c:pt>
                <c:pt idx="492">
                  <c:v>19</c:v>
                </c:pt>
                <c:pt idx="493">
                  <c:v>35</c:v>
                </c:pt>
                <c:pt idx="494">
                  <c:v>30</c:v>
                </c:pt>
                <c:pt idx="495">
                  <c:v>21</c:v>
                </c:pt>
                <c:pt idx="496">
                  <c:v>3</c:v>
                </c:pt>
                <c:pt idx="497">
                  <c:v>13</c:v>
                </c:pt>
                <c:pt idx="498">
                  <c:v>4</c:v>
                </c:pt>
                <c:pt idx="499">
                  <c:v>11</c:v>
                </c:pt>
                <c:pt idx="500">
                  <c:v>22</c:v>
                </c:pt>
                <c:pt idx="501">
                  <c:v>26</c:v>
                </c:pt>
                <c:pt idx="502">
                  <c:v>29</c:v>
                </c:pt>
                <c:pt idx="503">
                  <c:v>1</c:v>
                </c:pt>
                <c:pt idx="504">
                  <c:v>11</c:v>
                </c:pt>
                <c:pt idx="505">
                  <c:v>11</c:v>
                </c:pt>
                <c:pt idx="506">
                  <c:v>7</c:v>
                </c:pt>
                <c:pt idx="507">
                  <c:v>8</c:v>
                </c:pt>
                <c:pt idx="508">
                  <c:v>7</c:v>
                </c:pt>
                <c:pt idx="509">
                  <c:v>2</c:v>
                </c:pt>
                <c:pt idx="510">
                  <c:v>19</c:v>
                </c:pt>
                <c:pt idx="511">
                  <c:v>20</c:v>
                </c:pt>
                <c:pt idx="512">
                  <c:v>20</c:v>
                </c:pt>
                <c:pt idx="513">
                  <c:v>6</c:v>
                </c:pt>
                <c:pt idx="514">
                  <c:v>15</c:v>
                </c:pt>
                <c:pt idx="515">
                  <c:v>32</c:v>
                </c:pt>
                <c:pt idx="516">
                  <c:v>21</c:v>
                </c:pt>
                <c:pt idx="517">
                  <c:v>16</c:v>
                </c:pt>
                <c:pt idx="518">
                  <c:v>8</c:v>
                </c:pt>
                <c:pt idx="519">
                  <c:v>36</c:v>
                </c:pt>
                <c:pt idx="520">
                  <c:v>24</c:v>
                </c:pt>
                <c:pt idx="521">
                  <c:v>24</c:v>
                </c:pt>
                <c:pt idx="522">
                  <c:v>17</c:v>
                </c:pt>
                <c:pt idx="523">
                  <c:v>33</c:v>
                </c:pt>
                <c:pt idx="524">
                  <c:v>2</c:v>
                </c:pt>
                <c:pt idx="525">
                  <c:v>31</c:v>
                </c:pt>
                <c:pt idx="526">
                  <c:v>28</c:v>
                </c:pt>
                <c:pt idx="527">
                  <c:v>15</c:v>
                </c:pt>
                <c:pt idx="528">
                  <c:v>50</c:v>
                </c:pt>
                <c:pt idx="529">
                  <c:v>39</c:v>
                </c:pt>
                <c:pt idx="530">
                  <c:v>8</c:v>
                </c:pt>
                <c:pt idx="531">
                  <c:v>13</c:v>
                </c:pt>
                <c:pt idx="532">
                  <c:v>12</c:v>
                </c:pt>
                <c:pt idx="533">
                  <c:v>5</c:v>
                </c:pt>
                <c:pt idx="534">
                  <c:v>10</c:v>
                </c:pt>
                <c:pt idx="535">
                  <c:v>12</c:v>
                </c:pt>
                <c:pt idx="536">
                  <c:v>12</c:v>
                </c:pt>
                <c:pt idx="537">
                  <c:v>11</c:v>
                </c:pt>
                <c:pt idx="538">
                  <c:v>33</c:v>
                </c:pt>
                <c:pt idx="539">
                  <c:v>27</c:v>
                </c:pt>
                <c:pt idx="540">
                  <c:v>20</c:v>
                </c:pt>
                <c:pt idx="541">
                  <c:v>31</c:v>
                </c:pt>
                <c:pt idx="542">
                  <c:v>22</c:v>
                </c:pt>
                <c:pt idx="543">
                  <c:v>16</c:v>
                </c:pt>
                <c:pt idx="544">
                  <c:v>6</c:v>
                </c:pt>
                <c:pt idx="545">
                  <c:v>29</c:v>
                </c:pt>
                <c:pt idx="546">
                  <c:v>51</c:v>
                </c:pt>
                <c:pt idx="547">
                  <c:v>18</c:v>
                </c:pt>
                <c:pt idx="548">
                  <c:v>40</c:v>
                </c:pt>
                <c:pt idx="549">
                  <c:v>21</c:v>
                </c:pt>
                <c:pt idx="550">
                  <c:v>56</c:v>
                </c:pt>
                <c:pt idx="551">
                  <c:v>37</c:v>
                </c:pt>
                <c:pt idx="552">
                  <c:v>19</c:v>
                </c:pt>
                <c:pt idx="553">
                  <c:v>19</c:v>
                </c:pt>
                <c:pt idx="554">
                  <c:v>11</c:v>
                </c:pt>
                <c:pt idx="555">
                  <c:v>2</c:v>
                </c:pt>
                <c:pt idx="556">
                  <c:v>40</c:v>
                </c:pt>
                <c:pt idx="557">
                  <c:v>12</c:v>
                </c:pt>
                <c:pt idx="558">
                  <c:v>21</c:v>
                </c:pt>
                <c:pt idx="559">
                  <c:v>16</c:v>
                </c:pt>
                <c:pt idx="560">
                  <c:v>17</c:v>
                </c:pt>
                <c:pt idx="561">
                  <c:v>34</c:v>
                </c:pt>
                <c:pt idx="562">
                  <c:v>30</c:v>
                </c:pt>
                <c:pt idx="563">
                  <c:v>26</c:v>
                </c:pt>
                <c:pt idx="564">
                  <c:v>30</c:v>
                </c:pt>
                <c:pt idx="565">
                  <c:v>15</c:v>
                </c:pt>
                <c:pt idx="566">
                  <c:v>8</c:v>
                </c:pt>
                <c:pt idx="567">
                  <c:v>22</c:v>
                </c:pt>
                <c:pt idx="568">
                  <c:v>27</c:v>
                </c:pt>
                <c:pt idx="569">
                  <c:v>6</c:v>
                </c:pt>
                <c:pt idx="570">
                  <c:v>21</c:v>
                </c:pt>
                <c:pt idx="571">
                  <c:v>29</c:v>
                </c:pt>
                <c:pt idx="572">
                  <c:v>1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19</c:v>
                </c:pt>
                <c:pt idx="577">
                  <c:v>25</c:v>
                </c:pt>
                <c:pt idx="578">
                  <c:v>17</c:v>
                </c:pt>
                <c:pt idx="579">
                  <c:v>11</c:v>
                </c:pt>
                <c:pt idx="580">
                  <c:v>8</c:v>
                </c:pt>
                <c:pt idx="581">
                  <c:v>38</c:v>
                </c:pt>
                <c:pt idx="582">
                  <c:v>11</c:v>
                </c:pt>
                <c:pt idx="583">
                  <c:v>15</c:v>
                </c:pt>
                <c:pt idx="584">
                  <c:v>5</c:v>
                </c:pt>
                <c:pt idx="585">
                  <c:v>19</c:v>
                </c:pt>
                <c:pt idx="586">
                  <c:v>8</c:v>
                </c:pt>
                <c:pt idx="587">
                  <c:v>12</c:v>
                </c:pt>
                <c:pt idx="588">
                  <c:v>35</c:v>
                </c:pt>
                <c:pt idx="589">
                  <c:v>1</c:v>
                </c:pt>
                <c:pt idx="590">
                  <c:v>20</c:v>
                </c:pt>
                <c:pt idx="591">
                  <c:v>4</c:v>
                </c:pt>
                <c:pt idx="592">
                  <c:v>9</c:v>
                </c:pt>
                <c:pt idx="593">
                  <c:v>38</c:v>
                </c:pt>
                <c:pt idx="594">
                  <c:v>18</c:v>
                </c:pt>
                <c:pt idx="595">
                  <c:v>34</c:v>
                </c:pt>
                <c:pt idx="596">
                  <c:v>1</c:v>
                </c:pt>
                <c:pt idx="597">
                  <c:v>6</c:v>
                </c:pt>
                <c:pt idx="598">
                  <c:v>62</c:v>
                </c:pt>
                <c:pt idx="599">
                  <c:v>18</c:v>
                </c:pt>
                <c:pt idx="600">
                  <c:v>15</c:v>
                </c:pt>
                <c:pt idx="601">
                  <c:v>38</c:v>
                </c:pt>
                <c:pt idx="602">
                  <c:v>39</c:v>
                </c:pt>
                <c:pt idx="603">
                  <c:v>15</c:v>
                </c:pt>
                <c:pt idx="604">
                  <c:v>11</c:v>
                </c:pt>
                <c:pt idx="605">
                  <c:v>33</c:v>
                </c:pt>
                <c:pt idx="606">
                  <c:v>45</c:v>
                </c:pt>
                <c:pt idx="607">
                  <c:v>40</c:v>
                </c:pt>
                <c:pt idx="608">
                  <c:v>30</c:v>
                </c:pt>
                <c:pt idx="609">
                  <c:v>17</c:v>
                </c:pt>
                <c:pt idx="610">
                  <c:v>4</c:v>
                </c:pt>
                <c:pt idx="611">
                  <c:v>39</c:v>
                </c:pt>
                <c:pt idx="612">
                  <c:v>5</c:v>
                </c:pt>
                <c:pt idx="613">
                  <c:v>11</c:v>
                </c:pt>
                <c:pt idx="614">
                  <c:v>26</c:v>
                </c:pt>
                <c:pt idx="615">
                  <c:v>48</c:v>
                </c:pt>
                <c:pt idx="616">
                  <c:v>27</c:v>
                </c:pt>
                <c:pt idx="617">
                  <c:v>30</c:v>
                </c:pt>
                <c:pt idx="618">
                  <c:v>21</c:v>
                </c:pt>
                <c:pt idx="619">
                  <c:v>17</c:v>
                </c:pt>
                <c:pt idx="620">
                  <c:v>14</c:v>
                </c:pt>
                <c:pt idx="621">
                  <c:v>8</c:v>
                </c:pt>
                <c:pt idx="622">
                  <c:v>31</c:v>
                </c:pt>
                <c:pt idx="623">
                  <c:v>15</c:v>
                </c:pt>
                <c:pt idx="624">
                  <c:v>13</c:v>
                </c:pt>
                <c:pt idx="625">
                  <c:v>22</c:v>
                </c:pt>
                <c:pt idx="626">
                  <c:v>36</c:v>
                </c:pt>
                <c:pt idx="627">
                  <c:v>24</c:v>
                </c:pt>
                <c:pt idx="628">
                  <c:v>5</c:v>
                </c:pt>
                <c:pt idx="629">
                  <c:v>27</c:v>
                </c:pt>
                <c:pt idx="630">
                  <c:v>30</c:v>
                </c:pt>
                <c:pt idx="631">
                  <c:v>34</c:v>
                </c:pt>
                <c:pt idx="632">
                  <c:v>11</c:v>
                </c:pt>
                <c:pt idx="633">
                  <c:v>7</c:v>
                </c:pt>
                <c:pt idx="634">
                  <c:v>24</c:v>
                </c:pt>
                <c:pt idx="635">
                  <c:v>12</c:v>
                </c:pt>
                <c:pt idx="636">
                  <c:v>11</c:v>
                </c:pt>
                <c:pt idx="637">
                  <c:v>1</c:v>
                </c:pt>
                <c:pt idx="638">
                  <c:v>27</c:v>
                </c:pt>
                <c:pt idx="639">
                  <c:v>14</c:v>
                </c:pt>
                <c:pt idx="640">
                  <c:v>4</c:v>
                </c:pt>
                <c:pt idx="641">
                  <c:v>16</c:v>
                </c:pt>
                <c:pt idx="642">
                  <c:v>4</c:v>
                </c:pt>
                <c:pt idx="643">
                  <c:v>9</c:v>
                </c:pt>
                <c:pt idx="644">
                  <c:v>12</c:v>
                </c:pt>
                <c:pt idx="645">
                  <c:v>9</c:v>
                </c:pt>
                <c:pt idx="646">
                  <c:v>36</c:v>
                </c:pt>
                <c:pt idx="647">
                  <c:v>10</c:v>
                </c:pt>
                <c:pt idx="648">
                  <c:v>20</c:v>
                </c:pt>
                <c:pt idx="649">
                  <c:v>24</c:v>
                </c:pt>
                <c:pt idx="650">
                  <c:v>6</c:v>
                </c:pt>
                <c:pt idx="651">
                  <c:v>19</c:v>
                </c:pt>
                <c:pt idx="652">
                  <c:v>30</c:v>
                </c:pt>
                <c:pt idx="653">
                  <c:v>21</c:v>
                </c:pt>
                <c:pt idx="654">
                  <c:v>15</c:v>
                </c:pt>
                <c:pt idx="655">
                  <c:v>13</c:v>
                </c:pt>
                <c:pt idx="656">
                  <c:v>26</c:v>
                </c:pt>
                <c:pt idx="657">
                  <c:v>30</c:v>
                </c:pt>
                <c:pt idx="658">
                  <c:v>13</c:v>
                </c:pt>
                <c:pt idx="659">
                  <c:v>27</c:v>
                </c:pt>
                <c:pt idx="660">
                  <c:v>20</c:v>
                </c:pt>
                <c:pt idx="661">
                  <c:v>7</c:v>
                </c:pt>
                <c:pt idx="662">
                  <c:v>4</c:v>
                </c:pt>
                <c:pt idx="663">
                  <c:v>10</c:v>
                </c:pt>
                <c:pt idx="664">
                  <c:v>5</c:v>
                </c:pt>
                <c:pt idx="665">
                  <c:v>49</c:v>
                </c:pt>
                <c:pt idx="666">
                  <c:v>29</c:v>
                </c:pt>
                <c:pt idx="667">
                  <c:v>12</c:v>
                </c:pt>
                <c:pt idx="668">
                  <c:v>27</c:v>
                </c:pt>
                <c:pt idx="669">
                  <c:v>38</c:v>
                </c:pt>
                <c:pt idx="670">
                  <c:v>18</c:v>
                </c:pt>
                <c:pt idx="671">
                  <c:v>13</c:v>
                </c:pt>
                <c:pt idx="672">
                  <c:v>10</c:v>
                </c:pt>
                <c:pt idx="673">
                  <c:v>16</c:v>
                </c:pt>
                <c:pt idx="674">
                  <c:v>7</c:v>
                </c:pt>
                <c:pt idx="675">
                  <c:v>1</c:v>
                </c:pt>
                <c:pt idx="676">
                  <c:v>19</c:v>
                </c:pt>
                <c:pt idx="677">
                  <c:v>7</c:v>
                </c:pt>
                <c:pt idx="678">
                  <c:v>1</c:v>
                </c:pt>
                <c:pt idx="679">
                  <c:v>27</c:v>
                </c:pt>
                <c:pt idx="680">
                  <c:v>5</c:v>
                </c:pt>
                <c:pt idx="681">
                  <c:v>1</c:v>
                </c:pt>
                <c:pt idx="682">
                  <c:v>30</c:v>
                </c:pt>
                <c:pt idx="683">
                  <c:v>38</c:v>
                </c:pt>
                <c:pt idx="684">
                  <c:v>29</c:v>
                </c:pt>
                <c:pt idx="685">
                  <c:v>26</c:v>
                </c:pt>
                <c:pt idx="686">
                  <c:v>5</c:v>
                </c:pt>
                <c:pt idx="687">
                  <c:v>8</c:v>
                </c:pt>
                <c:pt idx="688">
                  <c:v>38</c:v>
                </c:pt>
                <c:pt idx="689">
                  <c:v>10</c:v>
                </c:pt>
                <c:pt idx="690">
                  <c:v>35</c:v>
                </c:pt>
                <c:pt idx="691">
                  <c:v>14</c:v>
                </c:pt>
                <c:pt idx="692">
                  <c:v>32</c:v>
                </c:pt>
                <c:pt idx="693">
                  <c:v>33</c:v>
                </c:pt>
                <c:pt idx="694">
                  <c:v>4</c:v>
                </c:pt>
                <c:pt idx="695">
                  <c:v>1</c:v>
                </c:pt>
                <c:pt idx="696">
                  <c:v>3</c:v>
                </c:pt>
                <c:pt idx="697">
                  <c:v>12</c:v>
                </c:pt>
                <c:pt idx="698">
                  <c:v>47</c:v>
                </c:pt>
                <c:pt idx="699">
                  <c:v>1</c:v>
                </c:pt>
                <c:pt idx="700">
                  <c:v>12</c:v>
                </c:pt>
                <c:pt idx="701">
                  <c:v>11</c:v>
                </c:pt>
                <c:pt idx="702">
                  <c:v>13</c:v>
                </c:pt>
                <c:pt idx="703">
                  <c:v>17</c:v>
                </c:pt>
                <c:pt idx="704">
                  <c:v>8</c:v>
                </c:pt>
                <c:pt idx="705">
                  <c:v>39</c:v>
                </c:pt>
                <c:pt idx="706">
                  <c:v>4</c:v>
                </c:pt>
                <c:pt idx="707">
                  <c:v>8</c:v>
                </c:pt>
                <c:pt idx="708">
                  <c:v>40</c:v>
                </c:pt>
                <c:pt idx="709">
                  <c:v>11</c:v>
                </c:pt>
                <c:pt idx="710">
                  <c:v>6</c:v>
                </c:pt>
                <c:pt idx="711">
                  <c:v>25</c:v>
                </c:pt>
                <c:pt idx="712">
                  <c:v>23</c:v>
                </c:pt>
                <c:pt idx="713">
                  <c:v>25</c:v>
                </c:pt>
                <c:pt idx="714">
                  <c:v>30</c:v>
                </c:pt>
                <c:pt idx="715">
                  <c:v>36</c:v>
                </c:pt>
                <c:pt idx="716">
                  <c:v>12</c:v>
                </c:pt>
                <c:pt idx="717">
                  <c:v>14</c:v>
                </c:pt>
                <c:pt idx="718">
                  <c:v>19</c:v>
                </c:pt>
                <c:pt idx="719">
                  <c:v>35</c:v>
                </c:pt>
                <c:pt idx="720">
                  <c:v>30</c:v>
                </c:pt>
                <c:pt idx="721">
                  <c:v>21</c:v>
                </c:pt>
                <c:pt idx="722">
                  <c:v>3</c:v>
                </c:pt>
                <c:pt idx="723">
                  <c:v>13</c:v>
                </c:pt>
                <c:pt idx="724">
                  <c:v>4</c:v>
                </c:pt>
                <c:pt idx="725">
                  <c:v>11</c:v>
                </c:pt>
                <c:pt idx="726">
                  <c:v>22</c:v>
                </c:pt>
                <c:pt idx="727">
                  <c:v>26</c:v>
                </c:pt>
                <c:pt idx="728">
                  <c:v>29</c:v>
                </c:pt>
                <c:pt idx="729">
                  <c:v>1</c:v>
                </c:pt>
                <c:pt idx="730">
                  <c:v>11</c:v>
                </c:pt>
                <c:pt idx="731">
                  <c:v>11</c:v>
                </c:pt>
                <c:pt idx="732">
                  <c:v>7</c:v>
                </c:pt>
                <c:pt idx="733">
                  <c:v>8</c:v>
                </c:pt>
                <c:pt idx="734">
                  <c:v>7</c:v>
                </c:pt>
                <c:pt idx="735">
                  <c:v>2</c:v>
                </c:pt>
                <c:pt idx="736">
                  <c:v>19</c:v>
                </c:pt>
                <c:pt idx="737">
                  <c:v>20</c:v>
                </c:pt>
                <c:pt idx="738">
                  <c:v>6</c:v>
                </c:pt>
                <c:pt idx="739">
                  <c:v>15</c:v>
                </c:pt>
                <c:pt idx="740">
                  <c:v>32</c:v>
                </c:pt>
                <c:pt idx="741">
                  <c:v>21</c:v>
                </c:pt>
                <c:pt idx="742">
                  <c:v>16</c:v>
                </c:pt>
                <c:pt idx="743">
                  <c:v>36</c:v>
                </c:pt>
                <c:pt idx="744">
                  <c:v>24</c:v>
                </c:pt>
                <c:pt idx="745">
                  <c:v>24</c:v>
                </c:pt>
                <c:pt idx="746">
                  <c:v>17</c:v>
                </c:pt>
                <c:pt idx="747">
                  <c:v>33</c:v>
                </c:pt>
                <c:pt idx="748">
                  <c:v>31</c:v>
                </c:pt>
                <c:pt idx="749">
                  <c:v>28</c:v>
                </c:pt>
                <c:pt idx="750">
                  <c:v>50</c:v>
                </c:pt>
                <c:pt idx="751">
                  <c:v>39</c:v>
                </c:pt>
                <c:pt idx="752">
                  <c:v>8</c:v>
                </c:pt>
                <c:pt idx="753">
                  <c:v>13</c:v>
                </c:pt>
                <c:pt idx="754">
                  <c:v>12</c:v>
                </c:pt>
                <c:pt idx="755">
                  <c:v>10</c:v>
                </c:pt>
                <c:pt idx="756">
                  <c:v>12</c:v>
                </c:pt>
                <c:pt idx="757">
                  <c:v>12</c:v>
                </c:pt>
                <c:pt idx="758">
                  <c:v>11</c:v>
                </c:pt>
                <c:pt idx="759">
                  <c:v>33</c:v>
                </c:pt>
                <c:pt idx="760">
                  <c:v>27</c:v>
                </c:pt>
                <c:pt idx="761">
                  <c:v>22</c:v>
                </c:pt>
                <c:pt idx="762">
                  <c:v>17</c:v>
                </c:pt>
                <c:pt idx="763">
                  <c:v>6</c:v>
                </c:pt>
                <c:pt idx="764">
                  <c:v>29</c:v>
                </c:pt>
                <c:pt idx="765">
                  <c:v>18</c:v>
                </c:pt>
                <c:pt idx="766">
                  <c:v>40</c:v>
                </c:pt>
                <c:pt idx="767">
                  <c:v>21</c:v>
                </c:pt>
                <c:pt idx="768">
                  <c:v>56</c:v>
                </c:pt>
                <c:pt idx="769">
                  <c:v>19</c:v>
                </c:pt>
                <c:pt idx="770">
                  <c:v>11</c:v>
                </c:pt>
                <c:pt idx="771">
                  <c:v>40</c:v>
                </c:pt>
                <c:pt idx="772">
                  <c:v>16</c:v>
                </c:pt>
                <c:pt idx="773">
                  <c:v>17</c:v>
                </c:pt>
                <c:pt idx="774">
                  <c:v>30</c:v>
                </c:pt>
                <c:pt idx="775">
                  <c:v>30</c:v>
                </c:pt>
                <c:pt idx="776">
                  <c:v>22</c:v>
                </c:pt>
                <c:pt idx="777">
                  <c:v>27</c:v>
                </c:pt>
                <c:pt idx="778">
                  <c:v>6</c:v>
                </c:pt>
                <c:pt idx="779">
                  <c:v>21</c:v>
                </c:pt>
                <c:pt idx="780">
                  <c:v>29</c:v>
                </c:pt>
                <c:pt idx="781">
                  <c:v>18</c:v>
                </c:pt>
                <c:pt idx="782">
                  <c:v>16</c:v>
                </c:pt>
                <c:pt idx="783">
                  <c:v>25</c:v>
                </c:pt>
                <c:pt idx="784">
                  <c:v>17</c:v>
                </c:pt>
                <c:pt idx="785">
                  <c:v>11</c:v>
                </c:pt>
                <c:pt idx="786">
                  <c:v>15</c:v>
                </c:pt>
                <c:pt idx="787">
                  <c:v>8</c:v>
                </c:pt>
                <c:pt idx="788">
                  <c:v>35</c:v>
                </c:pt>
                <c:pt idx="789">
                  <c:v>1</c:v>
                </c:pt>
                <c:pt idx="790">
                  <c:v>20</c:v>
                </c:pt>
                <c:pt idx="791">
                  <c:v>4</c:v>
                </c:pt>
                <c:pt idx="792">
                  <c:v>6</c:v>
                </c:pt>
                <c:pt idx="793">
                  <c:v>7</c:v>
                </c:pt>
                <c:pt idx="794">
                  <c:v>4</c:v>
                </c:pt>
                <c:pt idx="795">
                  <c:v>62</c:v>
                </c:pt>
                <c:pt idx="796">
                  <c:v>7</c:v>
                </c:pt>
                <c:pt idx="797">
                  <c:v>5</c:v>
                </c:pt>
                <c:pt idx="798">
                  <c:v>21</c:v>
                </c:pt>
                <c:pt idx="799">
                  <c:v>23</c:v>
                </c:pt>
                <c:pt idx="800">
                  <c:v>43</c:v>
                </c:pt>
                <c:pt idx="801">
                  <c:v>6</c:v>
                </c:pt>
                <c:pt idx="802">
                  <c:v>7</c:v>
                </c:pt>
                <c:pt idx="803">
                  <c:v>36</c:v>
                </c:pt>
                <c:pt idx="804">
                  <c:v>15</c:v>
                </c:pt>
                <c:pt idx="805">
                  <c:v>18</c:v>
                </c:pt>
                <c:pt idx="806">
                  <c:v>13</c:v>
                </c:pt>
                <c:pt idx="807">
                  <c:v>20</c:v>
                </c:pt>
                <c:pt idx="808">
                  <c:v>34</c:v>
                </c:pt>
                <c:pt idx="809">
                  <c:v>14</c:v>
                </c:pt>
                <c:pt idx="810">
                  <c:v>8</c:v>
                </c:pt>
                <c:pt idx="811">
                  <c:v>7</c:v>
                </c:pt>
                <c:pt idx="812">
                  <c:v>4</c:v>
                </c:pt>
                <c:pt idx="813">
                  <c:v>28</c:v>
                </c:pt>
                <c:pt idx="814">
                  <c:v>45</c:v>
                </c:pt>
                <c:pt idx="815">
                  <c:v>30</c:v>
                </c:pt>
                <c:pt idx="816">
                  <c:v>22</c:v>
                </c:pt>
                <c:pt idx="817">
                  <c:v>8</c:v>
                </c:pt>
                <c:pt idx="818">
                  <c:v>23</c:v>
                </c:pt>
                <c:pt idx="819">
                  <c:v>18</c:v>
                </c:pt>
                <c:pt idx="820">
                  <c:v>15</c:v>
                </c:pt>
                <c:pt idx="821">
                  <c:v>38</c:v>
                </c:pt>
                <c:pt idx="822">
                  <c:v>28</c:v>
                </c:pt>
                <c:pt idx="823">
                  <c:v>39</c:v>
                </c:pt>
                <c:pt idx="824">
                  <c:v>15</c:v>
                </c:pt>
                <c:pt idx="825">
                  <c:v>11</c:v>
                </c:pt>
                <c:pt idx="826">
                  <c:v>33</c:v>
                </c:pt>
                <c:pt idx="827">
                  <c:v>45</c:v>
                </c:pt>
                <c:pt idx="828">
                  <c:v>32</c:v>
                </c:pt>
                <c:pt idx="829">
                  <c:v>5</c:v>
                </c:pt>
                <c:pt idx="830">
                  <c:v>30</c:v>
                </c:pt>
                <c:pt idx="831">
                  <c:v>13</c:v>
                </c:pt>
                <c:pt idx="832">
                  <c:v>1</c:v>
                </c:pt>
                <c:pt idx="833">
                  <c:v>17</c:v>
                </c:pt>
                <c:pt idx="834">
                  <c:v>4</c:v>
                </c:pt>
                <c:pt idx="835">
                  <c:v>39</c:v>
                </c:pt>
                <c:pt idx="836">
                  <c:v>5</c:v>
                </c:pt>
                <c:pt idx="837">
                  <c:v>11</c:v>
                </c:pt>
                <c:pt idx="838">
                  <c:v>26</c:v>
                </c:pt>
                <c:pt idx="839">
                  <c:v>48</c:v>
                </c:pt>
                <c:pt idx="840">
                  <c:v>27</c:v>
                </c:pt>
                <c:pt idx="841">
                  <c:v>30</c:v>
                </c:pt>
                <c:pt idx="842">
                  <c:v>22</c:v>
                </c:pt>
                <c:pt idx="843">
                  <c:v>17</c:v>
                </c:pt>
                <c:pt idx="844">
                  <c:v>14</c:v>
                </c:pt>
                <c:pt idx="845">
                  <c:v>8</c:v>
                </c:pt>
                <c:pt idx="846">
                  <c:v>31</c:v>
                </c:pt>
                <c:pt idx="847">
                  <c:v>22</c:v>
                </c:pt>
                <c:pt idx="848">
                  <c:v>36</c:v>
                </c:pt>
                <c:pt idx="849">
                  <c:v>24</c:v>
                </c:pt>
                <c:pt idx="850">
                  <c:v>26</c:v>
                </c:pt>
                <c:pt idx="851">
                  <c:v>5</c:v>
                </c:pt>
                <c:pt idx="852">
                  <c:v>27</c:v>
                </c:pt>
                <c:pt idx="853">
                  <c:v>30</c:v>
                </c:pt>
                <c:pt idx="854">
                  <c:v>34</c:v>
                </c:pt>
                <c:pt idx="855">
                  <c:v>11</c:v>
                </c:pt>
                <c:pt idx="856">
                  <c:v>7</c:v>
                </c:pt>
                <c:pt idx="857">
                  <c:v>24</c:v>
                </c:pt>
                <c:pt idx="858">
                  <c:v>18</c:v>
                </c:pt>
                <c:pt idx="859">
                  <c:v>12</c:v>
                </c:pt>
                <c:pt idx="860">
                  <c:v>11</c:v>
                </c:pt>
                <c:pt idx="861">
                  <c:v>1</c:v>
                </c:pt>
                <c:pt idx="862">
                  <c:v>14</c:v>
                </c:pt>
                <c:pt idx="863">
                  <c:v>4</c:v>
                </c:pt>
                <c:pt idx="864">
                  <c:v>16</c:v>
                </c:pt>
                <c:pt idx="865">
                  <c:v>4</c:v>
                </c:pt>
                <c:pt idx="866">
                  <c:v>9</c:v>
                </c:pt>
                <c:pt idx="867">
                  <c:v>12</c:v>
                </c:pt>
                <c:pt idx="868">
                  <c:v>9</c:v>
                </c:pt>
                <c:pt idx="869">
                  <c:v>20</c:v>
                </c:pt>
                <c:pt idx="870">
                  <c:v>24</c:v>
                </c:pt>
                <c:pt idx="871">
                  <c:v>19</c:v>
                </c:pt>
                <c:pt idx="872">
                  <c:v>30</c:v>
                </c:pt>
                <c:pt idx="873">
                  <c:v>21</c:v>
                </c:pt>
                <c:pt idx="874">
                  <c:v>15</c:v>
                </c:pt>
                <c:pt idx="875">
                  <c:v>16</c:v>
                </c:pt>
                <c:pt idx="876">
                  <c:v>13</c:v>
                </c:pt>
                <c:pt idx="877">
                  <c:v>26</c:v>
                </c:pt>
                <c:pt idx="878">
                  <c:v>30</c:v>
                </c:pt>
                <c:pt idx="879">
                  <c:v>27</c:v>
                </c:pt>
                <c:pt idx="880">
                  <c:v>20</c:v>
                </c:pt>
                <c:pt idx="881">
                  <c:v>7</c:v>
                </c:pt>
                <c:pt idx="882">
                  <c:v>4</c:v>
                </c:pt>
                <c:pt idx="883">
                  <c:v>12</c:v>
                </c:pt>
                <c:pt idx="884">
                  <c:v>10</c:v>
                </c:pt>
                <c:pt idx="885">
                  <c:v>5</c:v>
                </c:pt>
                <c:pt idx="886">
                  <c:v>29</c:v>
                </c:pt>
                <c:pt idx="887">
                  <c:v>12</c:v>
                </c:pt>
                <c:pt idx="888">
                  <c:v>30</c:v>
                </c:pt>
                <c:pt idx="889">
                  <c:v>27</c:v>
                </c:pt>
                <c:pt idx="890">
                  <c:v>38</c:v>
                </c:pt>
                <c:pt idx="891">
                  <c:v>18</c:v>
                </c:pt>
                <c:pt idx="892">
                  <c:v>13</c:v>
                </c:pt>
                <c:pt idx="893">
                  <c:v>10</c:v>
                </c:pt>
                <c:pt idx="894">
                  <c:v>16</c:v>
                </c:pt>
                <c:pt idx="895">
                  <c:v>7</c:v>
                </c:pt>
                <c:pt idx="896">
                  <c:v>1</c:v>
                </c:pt>
                <c:pt idx="897">
                  <c:v>19</c:v>
                </c:pt>
                <c:pt idx="898">
                  <c:v>7</c:v>
                </c:pt>
                <c:pt idx="899">
                  <c:v>1</c:v>
                </c:pt>
                <c:pt idx="900">
                  <c:v>27</c:v>
                </c:pt>
                <c:pt idx="901">
                  <c:v>5</c:v>
                </c:pt>
                <c:pt idx="902">
                  <c:v>1</c:v>
                </c:pt>
                <c:pt idx="903">
                  <c:v>30</c:v>
                </c:pt>
                <c:pt idx="904">
                  <c:v>38</c:v>
                </c:pt>
                <c:pt idx="905">
                  <c:v>29</c:v>
                </c:pt>
                <c:pt idx="906">
                  <c:v>26</c:v>
                </c:pt>
                <c:pt idx="907">
                  <c:v>5</c:v>
                </c:pt>
                <c:pt idx="908">
                  <c:v>8</c:v>
                </c:pt>
                <c:pt idx="909">
                  <c:v>10</c:v>
                </c:pt>
                <c:pt idx="910">
                  <c:v>35</c:v>
                </c:pt>
                <c:pt idx="911">
                  <c:v>14</c:v>
                </c:pt>
                <c:pt idx="912">
                  <c:v>33</c:v>
                </c:pt>
                <c:pt idx="913">
                  <c:v>4</c:v>
                </c:pt>
                <c:pt idx="914">
                  <c:v>4</c:v>
                </c:pt>
                <c:pt idx="915">
                  <c:v>12</c:v>
                </c:pt>
                <c:pt idx="916">
                  <c:v>47</c:v>
                </c:pt>
                <c:pt idx="917">
                  <c:v>1</c:v>
                </c:pt>
                <c:pt idx="918">
                  <c:v>12</c:v>
                </c:pt>
                <c:pt idx="919">
                  <c:v>11</c:v>
                </c:pt>
                <c:pt idx="920">
                  <c:v>13</c:v>
                </c:pt>
                <c:pt idx="921">
                  <c:v>17</c:v>
                </c:pt>
                <c:pt idx="922">
                  <c:v>8</c:v>
                </c:pt>
                <c:pt idx="923">
                  <c:v>4</c:v>
                </c:pt>
                <c:pt idx="924">
                  <c:v>8</c:v>
                </c:pt>
                <c:pt idx="925">
                  <c:v>40</c:v>
                </c:pt>
                <c:pt idx="926">
                  <c:v>11</c:v>
                </c:pt>
                <c:pt idx="927">
                  <c:v>18</c:v>
                </c:pt>
                <c:pt idx="928">
                  <c:v>25</c:v>
                </c:pt>
                <c:pt idx="929">
                  <c:v>23</c:v>
                </c:pt>
                <c:pt idx="930">
                  <c:v>30</c:v>
                </c:pt>
                <c:pt idx="931">
                  <c:v>12</c:v>
                </c:pt>
                <c:pt idx="932">
                  <c:v>37</c:v>
                </c:pt>
                <c:pt idx="933">
                  <c:v>14</c:v>
                </c:pt>
                <c:pt idx="934">
                  <c:v>19</c:v>
                </c:pt>
                <c:pt idx="935">
                  <c:v>35</c:v>
                </c:pt>
                <c:pt idx="936">
                  <c:v>30</c:v>
                </c:pt>
                <c:pt idx="937">
                  <c:v>21</c:v>
                </c:pt>
                <c:pt idx="938">
                  <c:v>3</c:v>
                </c:pt>
                <c:pt idx="939">
                  <c:v>13</c:v>
                </c:pt>
                <c:pt idx="940">
                  <c:v>4</c:v>
                </c:pt>
                <c:pt idx="941">
                  <c:v>11</c:v>
                </c:pt>
                <c:pt idx="942">
                  <c:v>22</c:v>
                </c:pt>
                <c:pt idx="943">
                  <c:v>26</c:v>
                </c:pt>
                <c:pt idx="944">
                  <c:v>29</c:v>
                </c:pt>
                <c:pt idx="945">
                  <c:v>1</c:v>
                </c:pt>
                <c:pt idx="946">
                  <c:v>11</c:v>
                </c:pt>
                <c:pt idx="947">
                  <c:v>11</c:v>
                </c:pt>
                <c:pt idx="948">
                  <c:v>7</c:v>
                </c:pt>
                <c:pt idx="949">
                  <c:v>8</c:v>
                </c:pt>
                <c:pt idx="950">
                  <c:v>7</c:v>
                </c:pt>
                <c:pt idx="951">
                  <c:v>2</c:v>
                </c:pt>
                <c:pt idx="952">
                  <c:v>19</c:v>
                </c:pt>
                <c:pt idx="953">
                  <c:v>20</c:v>
                </c:pt>
                <c:pt idx="954">
                  <c:v>6</c:v>
                </c:pt>
                <c:pt idx="955">
                  <c:v>32</c:v>
                </c:pt>
                <c:pt idx="956">
                  <c:v>21</c:v>
                </c:pt>
                <c:pt idx="957">
                  <c:v>20</c:v>
                </c:pt>
                <c:pt idx="958">
                  <c:v>16</c:v>
                </c:pt>
                <c:pt idx="959">
                  <c:v>36</c:v>
                </c:pt>
                <c:pt idx="960">
                  <c:v>24</c:v>
                </c:pt>
                <c:pt idx="961">
                  <c:v>24</c:v>
                </c:pt>
                <c:pt idx="962">
                  <c:v>17</c:v>
                </c:pt>
                <c:pt idx="963">
                  <c:v>33</c:v>
                </c:pt>
                <c:pt idx="964">
                  <c:v>31</c:v>
                </c:pt>
                <c:pt idx="965">
                  <c:v>28</c:v>
                </c:pt>
                <c:pt idx="966">
                  <c:v>39</c:v>
                </c:pt>
                <c:pt idx="967">
                  <c:v>8</c:v>
                </c:pt>
                <c:pt idx="968">
                  <c:v>13</c:v>
                </c:pt>
                <c:pt idx="969">
                  <c:v>12</c:v>
                </c:pt>
                <c:pt idx="970">
                  <c:v>10</c:v>
                </c:pt>
                <c:pt idx="971">
                  <c:v>12</c:v>
                </c:pt>
                <c:pt idx="972">
                  <c:v>11</c:v>
                </c:pt>
                <c:pt idx="973">
                  <c:v>33</c:v>
                </c:pt>
                <c:pt idx="974">
                  <c:v>17</c:v>
                </c:pt>
                <c:pt idx="975">
                  <c:v>29</c:v>
                </c:pt>
                <c:pt idx="976">
                  <c:v>18</c:v>
                </c:pt>
                <c:pt idx="977">
                  <c:v>21</c:v>
                </c:pt>
                <c:pt idx="978">
                  <c:v>56</c:v>
                </c:pt>
                <c:pt idx="979">
                  <c:v>19</c:v>
                </c:pt>
                <c:pt idx="980">
                  <c:v>40</c:v>
                </c:pt>
                <c:pt idx="981">
                  <c:v>16</c:v>
                </c:pt>
                <c:pt idx="982">
                  <c:v>30</c:v>
                </c:pt>
                <c:pt idx="983">
                  <c:v>6</c:v>
                </c:pt>
                <c:pt idx="984">
                  <c:v>21</c:v>
                </c:pt>
                <c:pt idx="985">
                  <c:v>29</c:v>
                </c:pt>
                <c:pt idx="986">
                  <c:v>16</c:v>
                </c:pt>
                <c:pt idx="987">
                  <c:v>15</c:v>
                </c:pt>
                <c:pt idx="988">
                  <c:v>35</c:v>
                </c:pt>
                <c:pt idx="989">
                  <c:v>1</c:v>
                </c:pt>
                <c:pt idx="990">
                  <c:v>20</c:v>
                </c:pt>
                <c:pt idx="991">
                  <c:v>6</c:v>
                </c:pt>
                <c:pt idx="992">
                  <c:v>4</c:v>
                </c:pt>
                <c:pt idx="993">
                  <c:v>5</c:v>
                </c:pt>
                <c:pt idx="994">
                  <c:v>2</c:v>
                </c:pt>
                <c:pt idx="995">
                  <c:v>7</c:v>
                </c:pt>
                <c:pt idx="996">
                  <c:v>5</c:v>
                </c:pt>
                <c:pt idx="997">
                  <c:v>20</c:v>
                </c:pt>
                <c:pt idx="998">
                  <c:v>12</c:v>
                </c:pt>
                <c:pt idx="999">
                  <c:v>19</c:v>
                </c:pt>
                <c:pt idx="1000">
                  <c:v>11</c:v>
                </c:pt>
                <c:pt idx="1001">
                  <c:v>27</c:v>
                </c:pt>
                <c:pt idx="1002">
                  <c:v>49</c:v>
                </c:pt>
                <c:pt idx="1003">
                  <c:v>12</c:v>
                </c:pt>
                <c:pt idx="1004">
                  <c:v>5</c:v>
                </c:pt>
                <c:pt idx="1005">
                  <c:v>12</c:v>
                </c:pt>
                <c:pt idx="1006">
                  <c:v>6</c:v>
                </c:pt>
                <c:pt idx="1007">
                  <c:v>23</c:v>
                </c:pt>
                <c:pt idx="1008">
                  <c:v>13</c:v>
                </c:pt>
                <c:pt idx="1009">
                  <c:v>4</c:v>
                </c:pt>
                <c:pt idx="1010">
                  <c:v>51</c:v>
                </c:pt>
                <c:pt idx="1011">
                  <c:v>34</c:v>
                </c:pt>
                <c:pt idx="1012">
                  <c:v>38</c:v>
                </c:pt>
                <c:pt idx="1013">
                  <c:v>13</c:v>
                </c:pt>
                <c:pt idx="1014">
                  <c:v>23</c:v>
                </c:pt>
                <c:pt idx="1015">
                  <c:v>1</c:v>
                </c:pt>
                <c:pt idx="1016">
                  <c:v>40</c:v>
                </c:pt>
                <c:pt idx="1017">
                  <c:v>34</c:v>
                </c:pt>
                <c:pt idx="1018">
                  <c:v>19</c:v>
                </c:pt>
                <c:pt idx="1019">
                  <c:v>27</c:v>
                </c:pt>
                <c:pt idx="1020">
                  <c:v>30</c:v>
                </c:pt>
                <c:pt idx="1021">
                  <c:v>49</c:v>
                </c:pt>
                <c:pt idx="1022">
                  <c:v>15</c:v>
                </c:pt>
                <c:pt idx="1023">
                  <c:v>37</c:v>
                </c:pt>
                <c:pt idx="1024">
                  <c:v>22</c:v>
                </c:pt>
                <c:pt idx="1025">
                  <c:v>23</c:v>
                </c:pt>
                <c:pt idx="1026">
                  <c:v>13</c:v>
                </c:pt>
                <c:pt idx="1027">
                  <c:v>4</c:v>
                </c:pt>
                <c:pt idx="1028">
                  <c:v>14</c:v>
                </c:pt>
                <c:pt idx="1029">
                  <c:v>41</c:v>
                </c:pt>
                <c:pt idx="1030">
                  <c:v>3</c:v>
                </c:pt>
                <c:pt idx="1031">
                  <c:v>36</c:v>
                </c:pt>
                <c:pt idx="1032">
                  <c:v>21</c:v>
                </c:pt>
                <c:pt idx="1033">
                  <c:v>13</c:v>
                </c:pt>
                <c:pt idx="1034">
                  <c:v>15</c:v>
                </c:pt>
                <c:pt idx="1035">
                  <c:v>33</c:v>
                </c:pt>
                <c:pt idx="1036">
                  <c:v>23</c:v>
                </c:pt>
                <c:pt idx="1037">
                  <c:v>24</c:v>
                </c:pt>
                <c:pt idx="1038">
                  <c:v>43</c:v>
                </c:pt>
                <c:pt idx="1039">
                  <c:v>6</c:v>
                </c:pt>
                <c:pt idx="1040">
                  <c:v>32</c:v>
                </c:pt>
                <c:pt idx="1041">
                  <c:v>7</c:v>
                </c:pt>
                <c:pt idx="1042">
                  <c:v>36</c:v>
                </c:pt>
                <c:pt idx="1043">
                  <c:v>15</c:v>
                </c:pt>
                <c:pt idx="1044">
                  <c:v>13</c:v>
                </c:pt>
                <c:pt idx="1045">
                  <c:v>20</c:v>
                </c:pt>
                <c:pt idx="1046">
                  <c:v>34</c:v>
                </c:pt>
                <c:pt idx="1047">
                  <c:v>14</c:v>
                </c:pt>
                <c:pt idx="1048">
                  <c:v>8</c:v>
                </c:pt>
                <c:pt idx="1049">
                  <c:v>7</c:v>
                </c:pt>
                <c:pt idx="1050">
                  <c:v>4</c:v>
                </c:pt>
                <c:pt idx="1051">
                  <c:v>28</c:v>
                </c:pt>
                <c:pt idx="1052">
                  <c:v>30</c:v>
                </c:pt>
                <c:pt idx="1053">
                  <c:v>30</c:v>
                </c:pt>
                <c:pt idx="1054">
                  <c:v>22</c:v>
                </c:pt>
                <c:pt idx="1055">
                  <c:v>8</c:v>
                </c:pt>
                <c:pt idx="1056">
                  <c:v>5</c:v>
                </c:pt>
                <c:pt idx="1057">
                  <c:v>18</c:v>
                </c:pt>
                <c:pt idx="1058">
                  <c:v>15</c:v>
                </c:pt>
                <c:pt idx="1059">
                  <c:v>38</c:v>
                </c:pt>
                <c:pt idx="1060">
                  <c:v>14</c:v>
                </c:pt>
                <c:pt idx="1061">
                  <c:v>23</c:v>
                </c:pt>
                <c:pt idx="1062">
                  <c:v>39</c:v>
                </c:pt>
                <c:pt idx="1063">
                  <c:v>15</c:v>
                </c:pt>
                <c:pt idx="1064">
                  <c:v>11</c:v>
                </c:pt>
                <c:pt idx="1065">
                  <c:v>45</c:v>
                </c:pt>
                <c:pt idx="1066">
                  <c:v>32</c:v>
                </c:pt>
                <c:pt idx="1067">
                  <c:v>5</c:v>
                </c:pt>
                <c:pt idx="1068">
                  <c:v>30</c:v>
                </c:pt>
                <c:pt idx="1069">
                  <c:v>13</c:v>
                </c:pt>
                <c:pt idx="1070">
                  <c:v>1</c:v>
                </c:pt>
                <c:pt idx="1071">
                  <c:v>17</c:v>
                </c:pt>
                <c:pt idx="1072">
                  <c:v>4</c:v>
                </c:pt>
                <c:pt idx="1073">
                  <c:v>39</c:v>
                </c:pt>
                <c:pt idx="1074">
                  <c:v>5</c:v>
                </c:pt>
                <c:pt idx="1075">
                  <c:v>11</c:v>
                </c:pt>
                <c:pt idx="1076">
                  <c:v>26</c:v>
                </c:pt>
                <c:pt idx="1077">
                  <c:v>27</c:v>
                </c:pt>
                <c:pt idx="1078">
                  <c:v>30</c:v>
                </c:pt>
                <c:pt idx="1079">
                  <c:v>22</c:v>
                </c:pt>
                <c:pt idx="1080">
                  <c:v>17</c:v>
                </c:pt>
                <c:pt idx="1081">
                  <c:v>14</c:v>
                </c:pt>
                <c:pt idx="1082">
                  <c:v>8</c:v>
                </c:pt>
                <c:pt idx="1083">
                  <c:v>31</c:v>
                </c:pt>
                <c:pt idx="1084">
                  <c:v>22</c:v>
                </c:pt>
                <c:pt idx="1085">
                  <c:v>36</c:v>
                </c:pt>
                <c:pt idx="1086">
                  <c:v>24</c:v>
                </c:pt>
                <c:pt idx="1087">
                  <c:v>26</c:v>
                </c:pt>
                <c:pt idx="1088">
                  <c:v>5</c:v>
                </c:pt>
                <c:pt idx="1089">
                  <c:v>30</c:v>
                </c:pt>
                <c:pt idx="1090">
                  <c:v>11</c:v>
                </c:pt>
                <c:pt idx="1091">
                  <c:v>7</c:v>
                </c:pt>
                <c:pt idx="1092">
                  <c:v>24</c:v>
                </c:pt>
                <c:pt idx="1093">
                  <c:v>18</c:v>
                </c:pt>
                <c:pt idx="1094">
                  <c:v>12</c:v>
                </c:pt>
                <c:pt idx="1095">
                  <c:v>11</c:v>
                </c:pt>
                <c:pt idx="1096">
                  <c:v>1</c:v>
                </c:pt>
                <c:pt idx="1097">
                  <c:v>14</c:v>
                </c:pt>
                <c:pt idx="1098">
                  <c:v>4</c:v>
                </c:pt>
                <c:pt idx="1099">
                  <c:v>16</c:v>
                </c:pt>
                <c:pt idx="1100">
                  <c:v>7</c:v>
                </c:pt>
                <c:pt idx="1101">
                  <c:v>4</c:v>
                </c:pt>
                <c:pt idx="1102">
                  <c:v>8</c:v>
                </c:pt>
                <c:pt idx="1103">
                  <c:v>9</c:v>
                </c:pt>
                <c:pt idx="1104">
                  <c:v>12</c:v>
                </c:pt>
                <c:pt idx="1105">
                  <c:v>20</c:v>
                </c:pt>
                <c:pt idx="1106">
                  <c:v>24</c:v>
                </c:pt>
                <c:pt idx="1107">
                  <c:v>19</c:v>
                </c:pt>
                <c:pt idx="1108">
                  <c:v>21</c:v>
                </c:pt>
                <c:pt idx="1109">
                  <c:v>15</c:v>
                </c:pt>
                <c:pt idx="1110">
                  <c:v>16</c:v>
                </c:pt>
                <c:pt idx="1111">
                  <c:v>13</c:v>
                </c:pt>
                <c:pt idx="1112">
                  <c:v>26</c:v>
                </c:pt>
                <c:pt idx="1113">
                  <c:v>30</c:v>
                </c:pt>
                <c:pt idx="1114">
                  <c:v>27</c:v>
                </c:pt>
                <c:pt idx="1115">
                  <c:v>20</c:v>
                </c:pt>
                <c:pt idx="1116">
                  <c:v>7</c:v>
                </c:pt>
                <c:pt idx="1117">
                  <c:v>4</c:v>
                </c:pt>
                <c:pt idx="1118">
                  <c:v>12</c:v>
                </c:pt>
                <c:pt idx="1119">
                  <c:v>10</c:v>
                </c:pt>
                <c:pt idx="1120">
                  <c:v>5</c:v>
                </c:pt>
                <c:pt idx="1121">
                  <c:v>29</c:v>
                </c:pt>
                <c:pt idx="1122">
                  <c:v>12</c:v>
                </c:pt>
                <c:pt idx="1123">
                  <c:v>30</c:v>
                </c:pt>
                <c:pt idx="1124">
                  <c:v>27</c:v>
                </c:pt>
                <c:pt idx="1125">
                  <c:v>18</c:v>
                </c:pt>
                <c:pt idx="1126">
                  <c:v>13</c:v>
                </c:pt>
                <c:pt idx="1127">
                  <c:v>10</c:v>
                </c:pt>
                <c:pt idx="1128">
                  <c:v>16</c:v>
                </c:pt>
                <c:pt idx="1129">
                  <c:v>7</c:v>
                </c:pt>
                <c:pt idx="1130">
                  <c:v>1</c:v>
                </c:pt>
                <c:pt idx="1131">
                  <c:v>19</c:v>
                </c:pt>
                <c:pt idx="1132">
                  <c:v>1</c:v>
                </c:pt>
                <c:pt idx="1133">
                  <c:v>27</c:v>
                </c:pt>
                <c:pt idx="1134">
                  <c:v>1</c:v>
                </c:pt>
                <c:pt idx="1135">
                  <c:v>30</c:v>
                </c:pt>
                <c:pt idx="1136">
                  <c:v>38</c:v>
                </c:pt>
                <c:pt idx="1137">
                  <c:v>26</c:v>
                </c:pt>
                <c:pt idx="1138">
                  <c:v>8</c:v>
                </c:pt>
                <c:pt idx="1139">
                  <c:v>37</c:v>
                </c:pt>
                <c:pt idx="1140">
                  <c:v>10</c:v>
                </c:pt>
                <c:pt idx="1141">
                  <c:v>35</c:v>
                </c:pt>
                <c:pt idx="1142">
                  <c:v>33</c:v>
                </c:pt>
                <c:pt idx="1143">
                  <c:v>4</c:v>
                </c:pt>
                <c:pt idx="1144">
                  <c:v>4</c:v>
                </c:pt>
                <c:pt idx="1145">
                  <c:v>12</c:v>
                </c:pt>
                <c:pt idx="1146">
                  <c:v>1</c:v>
                </c:pt>
                <c:pt idx="1147">
                  <c:v>12</c:v>
                </c:pt>
                <c:pt idx="1148">
                  <c:v>11</c:v>
                </c:pt>
                <c:pt idx="1149">
                  <c:v>13</c:v>
                </c:pt>
                <c:pt idx="1150">
                  <c:v>17</c:v>
                </c:pt>
                <c:pt idx="1151">
                  <c:v>4</c:v>
                </c:pt>
                <c:pt idx="1152">
                  <c:v>8</c:v>
                </c:pt>
                <c:pt idx="1153">
                  <c:v>40</c:v>
                </c:pt>
                <c:pt idx="1154">
                  <c:v>18</c:v>
                </c:pt>
                <c:pt idx="1155">
                  <c:v>14</c:v>
                </c:pt>
                <c:pt idx="1156">
                  <c:v>25</c:v>
                </c:pt>
                <c:pt idx="1157">
                  <c:v>23</c:v>
                </c:pt>
                <c:pt idx="1158">
                  <c:v>30</c:v>
                </c:pt>
                <c:pt idx="1159">
                  <c:v>12</c:v>
                </c:pt>
                <c:pt idx="1160">
                  <c:v>37</c:v>
                </c:pt>
                <c:pt idx="1161">
                  <c:v>14</c:v>
                </c:pt>
                <c:pt idx="1162">
                  <c:v>19</c:v>
                </c:pt>
                <c:pt idx="1163">
                  <c:v>35</c:v>
                </c:pt>
                <c:pt idx="1164">
                  <c:v>30</c:v>
                </c:pt>
                <c:pt idx="1165">
                  <c:v>21</c:v>
                </c:pt>
                <c:pt idx="1166">
                  <c:v>3</c:v>
                </c:pt>
                <c:pt idx="1167">
                  <c:v>4</c:v>
                </c:pt>
                <c:pt idx="1168">
                  <c:v>22</c:v>
                </c:pt>
                <c:pt idx="1169">
                  <c:v>26</c:v>
                </c:pt>
                <c:pt idx="1170">
                  <c:v>29</c:v>
                </c:pt>
                <c:pt idx="1171">
                  <c:v>1</c:v>
                </c:pt>
                <c:pt idx="1172">
                  <c:v>11</c:v>
                </c:pt>
                <c:pt idx="1173">
                  <c:v>11</c:v>
                </c:pt>
                <c:pt idx="1174">
                  <c:v>7</c:v>
                </c:pt>
                <c:pt idx="1175">
                  <c:v>8</c:v>
                </c:pt>
                <c:pt idx="1176">
                  <c:v>7</c:v>
                </c:pt>
                <c:pt idx="1177">
                  <c:v>2</c:v>
                </c:pt>
                <c:pt idx="1178">
                  <c:v>19</c:v>
                </c:pt>
                <c:pt idx="1179">
                  <c:v>20</c:v>
                </c:pt>
                <c:pt idx="1180">
                  <c:v>16</c:v>
                </c:pt>
                <c:pt idx="1181">
                  <c:v>24</c:v>
                </c:pt>
                <c:pt idx="1182">
                  <c:v>17</c:v>
                </c:pt>
                <c:pt idx="1183">
                  <c:v>31</c:v>
                </c:pt>
                <c:pt idx="1184">
                  <c:v>28</c:v>
                </c:pt>
                <c:pt idx="1185">
                  <c:v>39</c:v>
                </c:pt>
                <c:pt idx="1186">
                  <c:v>12</c:v>
                </c:pt>
                <c:pt idx="1187">
                  <c:v>17</c:v>
                </c:pt>
                <c:pt idx="1188">
                  <c:v>40</c:v>
                </c:pt>
                <c:pt idx="1189">
                  <c:v>16</c:v>
                </c:pt>
                <c:pt idx="1190">
                  <c:v>29</c:v>
                </c:pt>
                <c:pt idx="1191">
                  <c:v>1</c:v>
                </c:pt>
                <c:pt idx="1192">
                  <c:v>4</c:v>
                </c:pt>
                <c:pt idx="1193">
                  <c:v>5</c:v>
                </c:pt>
                <c:pt idx="1194">
                  <c:v>1</c:v>
                </c:pt>
                <c:pt idx="1195">
                  <c:v>7</c:v>
                </c:pt>
                <c:pt idx="1196">
                  <c:v>37</c:v>
                </c:pt>
                <c:pt idx="1197">
                  <c:v>20</c:v>
                </c:pt>
                <c:pt idx="1198">
                  <c:v>30</c:v>
                </c:pt>
                <c:pt idx="1199">
                  <c:v>33</c:v>
                </c:pt>
                <c:pt idx="1200">
                  <c:v>36</c:v>
                </c:pt>
                <c:pt idx="1201">
                  <c:v>7</c:v>
                </c:pt>
                <c:pt idx="1202">
                  <c:v>34</c:v>
                </c:pt>
                <c:pt idx="1203">
                  <c:v>32</c:v>
                </c:pt>
                <c:pt idx="1204">
                  <c:v>30</c:v>
                </c:pt>
                <c:pt idx="1205">
                  <c:v>13</c:v>
                </c:pt>
                <c:pt idx="1206">
                  <c:v>9</c:v>
                </c:pt>
                <c:pt idx="1207">
                  <c:v>34</c:v>
                </c:pt>
                <c:pt idx="1208">
                  <c:v>20</c:v>
                </c:pt>
                <c:pt idx="1209">
                  <c:v>21</c:v>
                </c:pt>
                <c:pt idx="1210">
                  <c:v>11</c:v>
                </c:pt>
                <c:pt idx="1211">
                  <c:v>15</c:v>
                </c:pt>
                <c:pt idx="1212">
                  <c:v>8</c:v>
                </c:pt>
                <c:pt idx="1213">
                  <c:v>9</c:v>
                </c:pt>
                <c:pt idx="1214">
                  <c:v>20</c:v>
                </c:pt>
                <c:pt idx="1215">
                  <c:v>10</c:v>
                </c:pt>
                <c:pt idx="1216">
                  <c:v>12</c:v>
                </c:pt>
                <c:pt idx="1217">
                  <c:v>34</c:v>
                </c:pt>
                <c:pt idx="1218">
                  <c:v>23</c:v>
                </c:pt>
                <c:pt idx="1219">
                  <c:v>19</c:v>
                </c:pt>
                <c:pt idx="1220">
                  <c:v>15</c:v>
                </c:pt>
                <c:pt idx="1221">
                  <c:v>29</c:v>
                </c:pt>
                <c:pt idx="1222">
                  <c:v>11</c:v>
                </c:pt>
                <c:pt idx="1223">
                  <c:v>27</c:v>
                </c:pt>
                <c:pt idx="1224">
                  <c:v>49</c:v>
                </c:pt>
                <c:pt idx="1225">
                  <c:v>12</c:v>
                </c:pt>
                <c:pt idx="1226">
                  <c:v>5</c:v>
                </c:pt>
                <c:pt idx="1227">
                  <c:v>12</c:v>
                </c:pt>
                <c:pt idx="1228">
                  <c:v>12</c:v>
                </c:pt>
                <c:pt idx="1229">
                  <c:v>6</c:v>
                </c:pt>
                <c:pt idx="1230">
                  <c:v>23</c:v>
                </c:pt>
                <c:pt idx="1231">
                  <c:v>35</c:v>
                </c:pt>
                <c:pt idx="1232">
                  <c:v>1</c:v>
                </c:pt>
                <c:pt idx="1233">
                  <c:v>13</c:v>
                </c:pt>
                <c:pt idx="1234">
                  <c:v>4</c:v>
                </c:pt>
                <c:pt idx="1235">
                  <c:v>51</c:v>
                </c:pt>
                <c:pt idx="1236">
                  <c:v>38</c:v>
                </c:pt>
                <c:pt idx="1237">
                  <c:v>34</c:v>
                </c:pt>
                <c:pt idx="1238">
                  <c:v>13</c:v>
                </c:pt>
                <c:pt idx="1239">
                  <c:v>23</c:v>
                </c:pt>
                <c:pt idx="1240">
                  <c:v>1</c:v>
                </c:pt>
                <c:pt idx="1241">
                  <c:v>40</c:v>
                </c:pt>
                <c:pt idx="1242">
                  <c:v>23</c:v>
                </c:pt>
                <c:pt idx="1243">
                  <c:v>27</c:v>
                </c:pt>
                <c:pt idx="1244">
                  <c:v>49</c:v>
                </c:pt>
                <c:pt idx="1245">
                  <c:v>15</c:v>
                </c:pt>
                <c:pt idx="1246">
                  <c:v>37</c:v>
                </c:pt>
                <c:pt idx="1247">
                  <c:v>22</c:v>
                </c:pt>
                <c:pt idx="1248">
                  <c:v>23</c:v>
                </c:pt>
                <c:pt idx="1249">
                  <c:v>24</c:v>
                </c:pt>
                <c:pt idx="1250">
                  <c:v>13</c:v>
                </c:pt>
                <c:pt idx="1251">
                  <c:v>4</c:v>
                </c:pt>
                <c:pt idx="1252">
                  <c:v>41</c:v>
                </c:pt>
                <c:pt idx="1253">
                  <c:v>36</c:v>
                </c:pt>
                <c:pt idx="1254">
                  <c:v>21</c:v>
                </c:pt>
                <c:pt idx="1255">
                  <c:v>13</c:v>
                </c:pt>
                <c:pt idx="1256">
                  <c:v>15</c:v>
                </c:pt>
                <c:pt idx="1257">
                  <c:v>33</c:v>
                </c:pt>
                <c:pt idx="1258">
                  <c:v>23</c:v>
                </c:pt>
                <c:pt idx="1259">
                  <c:v>24</c:v>
                </c:pt>
                <c:pt idx="1260">
                  <c:v>43</c:v>
                </c:pt>
                <c:pt idx="1261">
                  <c:v>6</c:v>
                </c:pt>
                <c:pt idx="1262">
                  <c:v>32</c:v>
                </c:pt>
                <c:pt idx="1263">
                  <c:v>7</c:v>
                </c:pt>
                <c:pt idx="1264">
                  <c:v>36</c:v>
                </c:pt>
                <c:pt idx="1265">
                  <c:v>15</c:v>
                </c:pt>
                <c:pt idx="1266">
                  <c:v>6</c:v>
                </c:pt>
                <c:pt idx="1267">
                  <c:v>9</c:v>
                </c:pt>
                <c:pt idx="1268">
                  <c:v>13</c:v>
                </c:pt>
                <c:pt idx="1269">
                  <c:v>20</c:v>
                </c:pt>
                <c:pt idx="1270">
                  <c:v>34</c:v>
                </c:pt>
                <c:pt idx="1271">
                  <c:v>14</c:v>
                </c:pt>
                <c:pt idx="1272">
                  <c:v>11</c:v>
                </c:pt>
                <c:pt idx="1273">
                  <c:v>8</c:v>
                </c:pt>
                <c:pt idx="1274">
                  <c:v>7</c:v>
                </c:pt>
                <c:pt idx="1275">
                  <c:v>4</c:v>
                </c:pt>
                <c:pt idx="1276">
                  <c:v>28</c:v>
                </c:pt>
                <c:pt idx="1277">
                  <c:v>13</c:v>
                </c:pt>
                <c:pt idx="1278">
                  <c:v>30</c:v>
                </c:pt>
                <c:pt idx="1279">
                  <c:v>30</c:v>
                </c:pt>
                <c:pt idx="1280">
                  <c:v>22</c:v>
                </c:pt>
                <c:pt idx="1281">
                  <c:v>8</c:v>
                </c:pt>
                <c:pt idx="1282">
                  <c:v>43</c:v>
                </c:pt>
                <c:pt idx="1283">
                  <c:v>5</c:v>
                </c:pt>
                <c:pt idx="1284">
                  <c:v>18</c:v>
                </c:pt>
                <c:pt idx="1285">
                  <c:v>15</c:v>
                </c:pt>
                <c:pt idx="1286">
                  <c:v>38</c:v>
                </c:pt>
                <c:pt idx="1287">
                  <c:v>14</c:v>
                </c:pt>
                <c:pt idx="1288">
                  <c:v>23</c:v>
                </c:pt>
                <c:pt idx="1289">
                  <c:v>39</c:v>
                </c:pt>
                <c:pt idx="1290">
                  <c:v>15</c:v>
                </c:pt>
                <c:pt idx="1291">
                  <c:v>11</c:v>
                </c:pt>
                <c:pt idx="1292">
                  <c:v>45</c:v>
                </c:pt>
                <c:pt idx="1293">
                  <c:v>32</c:v>
                </c:pt>
                <c:pt idx="1294">
                  <c:v>5</c:v>
                </c:pt>
                <c:pt idx="1295">
                  <c:v>30</c:v>
                </c:pt>
                <c:pt idx="1296">
                  <c:v>13</c:v>
                </c:pt>
                <c:pt idx="1297">
                  <c:v>1</c:v>
                </c:pt>
                <c:pt idx="1298">
                  <c:v>17</c:v>
                </c:pt>
                <c:pt idx="1299">
                  <c:v>4</c:v>
                </c:pt>
                <c:pt idx="1300">
                  <c:v>39</c:v>
                </c:pt>
                <c:pt idx="1301">
                  <c:v>5</c:v>
                </c:pt>
                <c:pt idx="1302">
                  <c:v>11</c:v>
                </c:pt>
                <c:pt idx="1303">
                  <c:v>26</c:v>
                </c:pt>
                <c:pt idx="1304">
                  <c:v>27</c:v>
                </c:pt>
                <c:pt idx="1305">
                  <c:v>30</c:v>
                </c:pt>
                <c:pt idx="1306">
                  <c:v>22</c:v>
                </c:pt>
                <c:pt idx="1307">
                  <c:v>17</c:v>
                </c:pt>
                <c:pt idx="1308">
                  <c:v>14</c:v>
                </c:pt>
                <c:pt idx="1309">
                  <c:v>8</c:v>
                </c:pt>
                <c:pt idx="1310">
                  <c:v>31</c:v>
                </c:pt>
                <c:pt idx="1311">
                  <c:v>22</c:v>
                </c:pt>
                <c:pt idx="1312">
                  <c:v>36</c:v>
                </c:pt>
                <c:pt idx="1313">
                  <c:v>24</c:v>
                </c:pt>
                <c:pt idx="1314">
                  <c:v>26</c:v>
                </c:pt>
                <c:pt idx="1315">
                  <c:v>22</c:v>
                </c:pt>
                <c:pt idx="1316">
                  <c:v>30</c:v>
                </c:pt>
                <c:pt idx="1317">
                  <c:v>11</c:v>
                </c:pt>
                <c:pt idx="1318">
                  <c:v>7</c:v>
                </c:pt>
                <c:pt idx="1319">
                  <c:v>24</c:v>
                </c:pt>
                <c:pt idx="1320">
                  <c:v>18</c:v>
                </c:pt>
                <c:pt idx="1321">
                  <c:v>12</c:v>
                </c:pt>
                <c:pt idx="1322">
                  <c:v>11</c:v>
                </c:pt>
                <c:pt idx="1323">
                  <c:v>1</c:v>
                </c:pt>
                <c:pt idx="1324">
                  <c:v>14</c:v>
                </c:pt>
                <c:pt idx="1325">
                  <c:v>4</c:v>
                </c:pt>
                <c:pt idx="1326">
                  <c:v>16</c:v>
                </c:pt>
                <c:pt idx="1327">
                  <c:v>7</c:v>
                </c:pt>
                <c:pt idx="1328">
                  <c:v>4</c:v>
                </c:pt>
                <c:pt idx="1329">
                  <c:v>8</c:v>
                </c:pt>
                <c:pt idx="1330">
                  <c:v>9</c:v>
                </c:pt>
                <c:pt idx="1331">
                  <c:v>12</c:v>
                </c:pt>
                <c:pt idx="1332">
                  <c:v>20</c:v>
                </c:pt>
                <c:pt idx="1333">
                  <c:v>24</c:v>
                </c:pt>
                <c:pt idx="1334">
                  <c:v>19</c:v>
                </c:pt>
                <c:pt idx="1335">
                  <c:v>21</c:v>
                </c:pt>
                <c:pt idx="1336">
                  <c:v>15</c:v>
                </c:pt>
                <c:pt idx="1337">
                  <c:v>16</c:v>
                </c:pt>
                <c:pt idx="1338">
                  <c:v>13</c:v>
                </c:pt>
                <c:pt idx="1339">
                  <c:v>26</c:v>
                </c:pt>
                <c:pt idx="1340">
                  <c:v>30</c:v>
                </c:pt>
                <c:pt idx="1341">
                  <c:v>27</c:v>
                </c:pt>
                <c:pt idx="1342">
                  <c:v>20</c:v>
                </c:pt>
                <c:pt idx="1343">
                  <c:v>7</c:v>
                </c:pt>
                <c:pt idx="1344">
                  <c:v>27</c:v>
                </c:pt>
                <c:pt idx="1345">
                  <c:v>10</c:v>
                </c:pt>
                <c:pt idx="1346">
                  <c:v>5</c:v>
                </c:pt>
                <c:pt idx="1347">
                  <c:v>12</c:v>
                </c:pt>
                <c:pt idx="1348">
                  <c:v>30</c:v>
                </c:pt>
                <c:pt idx="1349">
                  <c:v>27</c:v>
                </c:pt>
                <c:pt idx="1350">
                  <c:v>18</c:v>
                </c:pt>
                <c:pt idx="1351">
                  <c:v>13</c:v>
                </c:pt>
                <c:pt idx="1352">
                  <c:v>16</c:v>
                </c:pt>
                <c:pt idx="1353">
                  <c:v>1</c:v>
                </c:pt>
                <c:pt idx="1354">
                  <c:v>19</c:v>
                </c:pt>
                <c:pt idx="1355">
                  <c:v>27</c:v>
                </c:pt>
                <c:pt idx="1356">
                  <c:v>1</c:v>
                </c:pt>
                <c:pt idx="1357">
                  <c:v>30</c:v>
                </c:pt>
                <c:pt idx="1358">
                  <c:v>38</c:v>
                </c:pt>
                <c:pt idx="1359">
                  <c:v>26</c:v>
                </c:pt>
                <c:pt idx="1360">
                  <c:v>5</c:v>
                </c:pt>
                <c:pt idx="1361">
                  <c:v>8</c:v>
                </c:pt>
                <c:pt idx="1362">
                  <c:v>37</c:v>
                </c:pt>
                <c:pt idx="1363">
                  <c:v>35</c:v>
                </c:pt>
                <c:pt idx="1364">
                  <c:v>4</c:v>
                </c:pt>
                <c:pt idx="1365">
                  <c:v>4</c:v>
                </c:pt>
                <c:pt idx="1366">
                  <c:v>12</c:v>
                </c:pt>
                <c:pt idx="1367">
                  <c:v>1</c:v>
                </c:pt>
                <c:pt idx="1368">
                  <c:v>12</c:v>
                </c:pt>
                <c:pt idx="1369">
                  <c:v>11</c:v>
                </c:pt>
                <c:pt idx="1370">
                  <c:v>13</c:v>
                </c:pt>
                <c:pt idx="1371">
                  <c:v>17</c:v>
                </c:pt>
                <c:pt idx="1372">
                  <c:v>4</c:v>
                </c:pt>
                <c:pt idx="1373">
                  <c:v>40</c:v>
                </c:pt>
                <c:pt idx="1374">
                  <c:v>25</c:v>
                </c:pt>
                <c:pt idx="1375">
                  <c:v>23</c:v>
                </c:pt>
                <c:pt idx="1376">
                  <c:v>30</c:v>
                </c:pt>
                <c:pt idx="1377">
                  <c:v>12</c:v>
                </c:pt>
                <c:pt idx="1378">
                  <c:v>35</c:v>
                </c:pt>
                <c:pt idx="1379">
                  <c:v>30</c:v>
                </c:pt>
                <c:pt idx="1380">
                  <c:v>4</c:v>
                </c:pt>
                <c:pt idx="1381">
                  <c:v>29</c:v>
                </c:pt>
                <c:pt idx="1382">
                  <c:v>1</c:v>
                </c:pt>
                <c:pt idx="1383">
                  <c:v>11</c:v>
                </c:pt>
                <c:pt idx="1384">
                  <c:v>11</c:v>
                </c:pt>
                <c:pt idx="1385">
                  <c:v>7</c:v>
                </c:pt>
                <c:pt idx="1386">
                  <c:v>8</c:v>
                </c:pt>
                <c:pt idx="1387">
                  <c:v>2</c:v>
                </c:pt>
                <c:pt idx="1388">
                  <c:v>16</c:v>
                </c:pt>
                <c:pt idx="1389">
                  <c:v>24</c:v>
                </c:pt>
                <c:pt idx="1390">
                  <c:v>17</c:v>
                </c:pt>
                <c:pt idx="1391">
                  <c:v>5</c:v>
                </c:pt>
                <c:pt idx="1392">
                  <c:v>1</c:v>
                </c:pt>
                <c:pt idx="1393">
                  <c:v>7</c:v>
                </c:pt>
                <c:pt idx="1394">
                  <c:v>7</c:v>
                </c:pt>
                <c:pt idx="1395">
                  <c:v>14</c:v>
                </c:pt>
                <c:pt idx="1396">
                  <c:v>34</c:v>
                </c:pt>
                <c:pt idx="1397">
                  <c:v>33</c:v>
                </c:pt>
                <c:pt idx="1398">
                  <c:v>9</c:v>
                </c:pt>
                <c:pt idx="1399">
                  <c:v>31</c:v>
                </c:pt>
                <c:pt idx="1400">
                  <c:v>14</c:v>
                </c:pt>
                <c:pt idx="1401">
                  <c:v>32</c:v>
                </c:pt>
                <c:pt idx="1402">
                  <c:v>15</c:v>
                </c:pt>
                <c:pt idx="1403">
                  <c:v>1</c:v>
                </c:pt>
                <c:pt idx="1404">
                  <c:v>11</c:v>
                </c:pt>
                <c:pt idx="1405">
                  <c:v>32</c:v>
                </c:pt>
                <c:pt idx="1406">
                  <c:v>11</c:v>
                </c:pt>
                <c:pt idx="1407">
                  <c:v>19</c:v>
                </c:pt>
                <c:pt idx="1408">
                  <c:v>21</c:v>
                </c:pt>
                <c:pt idx="1409">
                  <c:v>26</c:v>
                </c:pt>
                <c:pt idx="1410">
                  <c:v>37</c:v>
                </c:pt>
                <c:pt idx="1411">
                  <c:v>32</c:v>
                </c:pt>
                <c:pt idx="1412">
                  <c:v>14</c:v>
                </c:pt>
                <c:pt idx="1413">
                  <c:v>4</c:v>
                </c:pt>
                <c:pt idx="1414">
                  <c:v>6</c:v>
                </c:pt>
                <c:pt idx="1415">
                  <c:v>17</c:v>
                </c:pt>
                <c:pt idx="1416">
                  <c:v>26</c:v>
                </c:pt>
                <c:pt idx="1417">
                  <c:v>33</c:v>
                </c:pt>
                <c:pt idx="1418">
                  <c:v>30</c:v>
                </c:pt>
                <c:pt idx="1419">
                  <c:v>32</c:v>
                </c:pt>
                <c:pt idx="1420">
                  <c:v>35</c:v>
                </c:pt>
                <c:pt idx="1421">
                  <c:v>14</c:v>
                </c:pt>
                <c:pt idx="1422">
                  <c:v>4</c:v>
                </c:pt>
                <c:pt idx="1423">
                  <c:v>21</c:v>
                </c:pt>
                <c:pt idx="1424">
                  <c:v>24</c:v>
                </c:pt>
                <c:pt idx="1425">
                  <c:v>17</c:v>
                </c:pt>
                <c:pt idx="1426">
                  <c:v>13</c:v>
                </c:pt>
                <c:pt idx="1427">
                  <c:v>27</c:v>
                </c:pt>
                <c:pt idx="1428">
                  <c:v>8</c:v>
                </c:pt>
                <c:pt idx="1429">
                  <c:v>10</c:v>
                </c:pt>
                <c:pt idx="1430">
                  <c:v>7</c:v>
                </c:pt>
                <c:pt idx="1431">
                  <c:v>12</c:v>
                </c:pt>
                <c:pt idx="1432">
                  <c:v>23</c:v>
                </c:pt>
                <c:pt idx="1433">
                  <c:v>15</c:v>
                </c:pt>
                <c:pt idx="1434">
                  <c:v>20</c:v>
                </c:pt>
                <c:pt idx="1435">
                  <c:v>37</c:v>
                </c:pt>
                <c:pt idx="1436">
                  <c:v>21</c:v>
                </c:pt>
                <c:pt idx="1437">
                  <c:v>33</c:v>
                </c:pt>
                <c:pt idx="1438">
                  <c:v>25</c:v>
                </c:pt>
                <c:pt idx="1439">
                  <c:v>20</c:v>
                </c:pt>
                <c:pt idx="1440">
                  <c:v>33</c:v>
                </c:pt>
                <c:pt idx="1441">
                  <c:v>10</c:v>
                </c:pt>
                <c:pt idx="1442">
                  <c:v>6</c:v>
                </c:pt>
                <c:pt idx="1443">
                  <c:v>5</c:v>
                </c:pt>
                <c:pt idx="1444">
                  <c:v>30</c:v>
                </c:pt>
                <c:pt idx="1445">
                  <c:v>33</c:v>
                </c:pt>
                <c:pt idx="1446">
                  <c:v>31</c:v>
                </c:pt>
                <c:pt idx="1447">
                  <c:v>7</c:v>
                </c:pt>
                <c:pt idx="1448">
                  <c:v>34</c:v>
                </c:pt>
                <c:pt idx="1449">
                  <c:v>3</c:v>
                </c:pt>
                <c:pt idx="1450">
                  <c:v>30</c:v>
                </c:pt>
                <c:pt idx="1451">
                  <c:v>13</c:v>
                </c:pt>
                <c:pt idx="1452">
                  <c:v>9</c:v>
                </c:pt>
                <c:pt idx="1453">
                  <c:v>11</c:v>
                </c:pt>
                <c:pt idx="1454">
                  <c:v>15</c:v>
                </c:pt>
                <c:pt idx="1455">
                  <c:v>8</c:v>
                </c:pt>
                <c:pt idx="1456">
                  <c:v>31</c:v>
                </c:pt>
                <c:pt idx="1457">
                  <c:v>21</c:v>
                </c:pt>
                <c:pt idx="1458">
                  <c:v>9</c:v>
                </c:pt>
                <c:pt idx="1459">
                  <c:v>15</c:v>
                </c:pt>
                <c:pt idx="1460">
                  <c:v>5</c:v>
                </c:pt>
                <c:pt idx="1461">
                  <c:v>20</c:v>
                </c:pt>
                <c:pt idx="1462">
                  <c:v>10</c:v>
                </c:pt>
                <c:pt idx="1463">
                  <c:v>12</c:v>
                </c:pt>
                <c:pt idx="1464">
                  <c:v>34</c:v>
                </c:pt>
                <c:pt idx="1465">
                  <c:v>27</c:v>
                </c:pt>
                <c:pt idx="1466">
                  <c:v>23</c:v>
                </c:pt>
                <c:pt idx="1467">
                  <c:v>19</c:v>
                </c:pt>
                <c:pt idx="1468">
                  <c:v>17</c:v>
                </c:pt>
                <c:pt idx="1469">
                  <c:v>15</c:v>
                </c:pt>
                <c:pt idx="1470">
                  <c:v>29</c:v>
                </c:pt>
                <c:pt idx="1471">
                  <c:v>11</c:v>
                </c:pt>
                <c:pt idx="1472">
                  <c:v>27</c:v>
                </c:pt>
                <c:pt idx="1473">
                  <c:v>49</c:v>
                </c:pt>
                <c:pt idx="1474">
                  <c:v>12</c:v>
                </c:pt>
                <c:pt idx="1475">
                  <c:v>5</c:v>
                </c:pt>
                <c:pt idx="1476">
                  <c:v>12</c:v>
                </c:pt>
                <c:pt idx="1477">
                  <c:v>6</c:v>
                </c:pt>
                <c:pt idx="1478">
                  <c:v>23</c:v>
                </c:pt>
                <c:pt idx="1479">
                  <c:v>35</c:v>
                </c:pt>
                <c:pt idx="1480">
                  <c:v>1</c:v>
                </c:pt>
                <c:pt idx="1481">
                  <c:v>13</c:v>
                </c:pt>
                <c:pt idx="1482">
                  <c:v>4</c:v>
                </c:pt>
                <c:pt idx="1483">
                  <c:v>51</c:v>
                </c:pt>
                <c:pt idx="1484">
                  <c:v>38</c:v>
                </c:pt>
                <c:pt idx="1485">
                  <c:v>34</c:v>
                </c:pt>
                <c:pt idx="1486">
                  <c:v>24</c:v>
                </c:pt>
                <c:pt idx="1487">
                  <c:v>23</c:v>
                </c:pt>
                <c:pt idx="1488">
                  <c:v>1</c:v>
                </c:pt>
                <c:pt idx="1489">
                  <c:v>40</c:v>
                </c:pt>
                <c:pt idx="1490">
                  <c:v>23</c:v>
                </c:pt>
                <c:pt idx="1491">
                  <c:v>27</c:v>
                </c:pt>
                <c:pt idx="1492">
                  <c:v>49</c:v>
                </c:pt>
                <c:pt idx="1493">
                  <c:v>15</c:v>
                </c:pt>
                <c:pt idx="1494">
                  <c:v>37</c:v>
                </c:pt>
                <c:pt idx="1495">
                  <c:v>22</c:v>
                </c:pt>
                <c:pt idx="1496">
                  <c:v>23</c:v>
                </c:pt>
                <c:pt idx="1497">
                  <c:v>24</c:v>
                </c:pt>
                <c:pt idx="1498">
                  <c:v>13</c:v>
                </c:pt>
                <c:pt idx="1499">
                  <c:v>4</c:v>
                </c:pt>
                <c:pt idx="1500">
                  <c:v>22</c:v>
                </c:pt>
                <c:pt idx="1501">
                  <c:v>41</c:v>
                </c:pt>
                <c:pt idx="1502">
                  <c:v>36</c:v>
                </c:pt>
                <c:pt idx="1503">
                  <c:v>21</c:v>
                </c:pt>
                <c:pt idx="1504">
                  <c:v>13</c:v>
                </c:pt>
                <c:pt idx="1505">
                  <c:v>33</c:v>
                </c:pt>
                <c:pt idx="1506">
                  <c:v>23</c:v>
                </c:pt>
                <c:pt idx="1507">
                  <c:v>11</c:v>
                </c:pt>
                <c:pt idx="1508">
                  <c:v>22</c:v>
                </c:pt>
                <c:pt idx="1509">
                  <c:v>43</c:v>
                </c:pt>
                <c:pt idx="1510">
                  <c:v>4</c:v>
                </c:pt>
                <c:pt idx="1511">
                  <c:v>6</c:v>
                </c:pt>
                <c:pt idx="1512">
                  <c:v>32</c:v>
                </c:pt>
                <c:pt idx="1513">
                  <c:v>19</c:v>
                </c:pt>
                <c:pt idx="1514">
                  <c:v>7</c:v>
                </c:pt>
                <c:pt idx="1515">
                  <c:v>36</c:v>
                </c:pt>
                <c:pt idx="1516">
                  <c:v>15</c:v>
                </c:pt>
                <c:pt idx="1517">
                  <c:v>6</c:v>
                </c:pt>
                <c:pt idx="1518">
                  <c:v>9</c:v>
                </c:pt>
                <c:pt idx="1519">
                  <c:v>13</c:v>
                </c:pt>
                <c:pt idx="1520">
                  <c:v>1</c:v>
                </c:pt>
                <c:pt idx="1521">
                  <c:v>34</c:v>
                </c:pt>
                <c:pt idx="1522">
                  <c:v>14</c:v>
                </c:pt>
                <c:pt idx="1523">
                  <c:v>11</c:v>
                </c:pt>
                <c:pt idx="1524">
                  <c:v>8</c:v>
                </c:pt>
                <c:pt idx="1525">
                  <c:v>7</c:v>
                </c:pt>
                <c:pt idx="1526">
                  <c:v>4</c:v>
                </c:pt>
                <c:pt idx="1527">
                  <c:v>28</c:v>
                </c:pt>
                <c:pt idx="1528">
                  <c:v>13</c:v>
                </c:pt>
                <c:pt idx="1529">
                  <c:v>30</c:v>
                </c:pt>
                <c:pt idx="1530">
                  <c:v>30</c:v>
                </c:pt>
                <c:pt idx="1531">
                  <c:v>22</c:v>
                </c:pt>
                <c:pt idx="1532">
                  <c:v>27</c:v>
                </c:pt>
                <c:pt idx="1533">
                  <c:v>43</c:v>
                </c:pt>
                <c:pt idx="1534">
                  <c:v>5</c:v>
                </c:pt>
                <c:pt idx="1535">
                  <c:v>18</c:v>
                </c:pt>
                <c:pt idx="1536">
                  <c:v>15</c:v>
                </c:pt>
                <c:pt idx="1537">
                  <c:v>38</c:v>
                </c:pt>
                <c:pt idx="1538">
                  <c:v>14</c:v>
                </c:pt>
                <c:pt idx="1539">
                  <c:v>1</c:v>
                </c:pt>
                <c:pt idx="1540">
                  <c:v>23</c:v>
                </c:pt>
                <c:pt idx="1541">
                  <c:v>39</c:v>
                </c:pt>
                <c:pt idx="1542">
                  <c:v>15</c:v>
                </c:pt>
                <c:pt idx="1543">
                  <c:v>11</c:v>
                </c:pt>
                <c:pt idx="1544">
                  <c:v>45</c:v>
                </c:pt>
                <c:pt idx="1545">
                  <c:v>5</c:v>
                </c:pt>
                <c:pt idx="1546">
                  <c:v>30</c:v>
                </c:pt>
                <c:pt idx="1547">
                  <c:v>13</c:v>
                </c:pt>
                <c:pt idx="1548">
                  <c:v>1</c:v>
                </c:pt>
                <c:pt idx="1549">
                  <c:v>17</c:v>
                </c:pt>
                <c:pt idx="1550">
                  <c:v>39</c:v>
                </c:pt>
                <c:pt idx="1551">
                  <c:v>5</c:v>
                </c:pt>
                <c:pt idx="1552">
                  <c:v>11</c:v>
                </c:pt>
                <c:pt idx="1553">
                  <c:v>26</c:v>
                </c:pt>
                <c:pt idx="1554">
                  <c:v>27</c:v>
                </c:pt>
                <c:pt idx="1555">
                  <c:v>30</c:v>
                </c:pt>
                <c:pt idx="1556">
                  <c:v>22</c:v>
                </c:pt>
                <c:pt idx="1557">
                  <c:v>17</c:v>
                </c:pt>
                <c:pt idx="1558">
                  <c:v>14</c:v>
                </c:pt>
                <c:pt idx="1559">
                  <c:v>31</c:v>
                </c:pt>
                <c:pt idx="1560">
                  <c:v>22</c:v>
                </c:pt>
                <c:pt idx="1561">
                  <c:v>36</c:v>
                </c:pt>
                <c:pt idx="1562">
                  <c:v>24</c:v>
                </c:pt>
                <c:pt idx="1563">
                  <c:v>26</c:v>
                </c:pt>
                <c:pt idx="1564">
                  <c:v>30</c:v>
                </c:pt>
                <c:pt idx="1565">
                  <c:v>11</c:v>
                </c:pt>
                <c:pt idx="1566">
                  <c:v>24</c:v>
                </c:pt>
                <c:pt idx="1567">
                  <c:v>18</c:v>
                </c:pt>
                <c:pt idx="1568">
                  <c:v>12</c:v>
                </c:pt>
                <c:pt idx="1569">
                  <c:v>11</c:v>
                </c:pt>
                <c:pt idx="1570">
                  <c:v>1</c:v>
                </c:pt>
                <c:pt idx="1571">
                  <c:v>14</c:v>
                </c:pt>
                <c:pt idx="1572">
                  <c:v>4</c:v>
                </c:pt>
                <c:pt idx="1573">
                  <c:v>16</c:v>
                </c:pt>
                <c:pt idx="1574">
                  <c:v>8</c:v>
                </c:pt>
                <c:pt idx="1575">
                  <c:v>12</c:v>
                </c:pt>
                <c:pt idx="1576">
                  <c:v>17</c:v>
                </c:pt>
                <c:pt idx="1577">
                  <c:v>20</c:v>
                </c:pt>
                <c:pt idx="1578">
                  <c:v>24</c:v>
                </c:pt>
                <c:pt idx="1579">
                  <c:v>21</c:v>
                </c:pt>
                <c:pt idx="1580">
                  <c:v>16</c:v>
                </c:pt>
                <c:pt idx="1581">
                  <c:v>30</c:v>
                </c:pt>
                <c:pt idx="1582">
                  <c:v>27</c:v>
                </c:pt>
                <c:pt idx="1583">
                  <c:v>20</c:v>
                </c:pt>
                <c:pt idx="1584">
                  <c:v>7</c:v>
                </c:pt>
                <c:pt idx="1585">
                  <c:v>12</c:v>
                </c:pt>
                <c:pt idx="1586">
                  <c:v>27</c:v>
                </c:pt>
                <c:pt idx="1587">
                  <c:v>11</c:v>
                </c:pt>
                <c:pt idx="1588">
                  <c:v>5</c:v>
                </c:pt>
                <c:pt idx="1589">
                  <c:v>1</c:v>
                </c:pt>
                <c:pt idx="1590">
                  <c:v>21</c:v>
                </c:pt>
                <c:pt idx="1591">
                  <c:v>11</c:v>
                </c:pt>
                <c:pt idx="1592">
                  <c:v>5</c:v>
                </c:pt>
                <c:pt idx="1593">
                  <c:v>21</c:v>
                </c:pt>
                <c:pt idx="1594">
                  <c:v>17</c:v>
                </c:pt>
                <c:pt idx="1595">
                  <c:v>37</c:v>
                </c:pt>
                <c:pt idx="1596">
                  <c:v>4</c:v>
                </c:pt>
                <c:pt idx="1597">
                  <c:v>9</c:v>
                </c:pt>
                <c:pt idx="1598">
                  <c:v>22</c:v>
                </c:pt>
                <c:pt idx="1599">
                  <c:v>1</c:v>
                </c:pt>
                <c:pt idx="1600">
                  <c:v>27</c:v>
                </c:pt>
                <c:pt idx="1601">
                  <c:v>30</c:v>
                </c:pt>
                <c:pt idx="1602">
                  <c:v>40</c:v>
                </c:pt>
                <c:pt idx="1603">
                  <c:v>5</c:v>
                </c:pt>
                <c:pt idx="1604">
                  <c:v>30</c:v>
                </c:pt>
                <c:pt idx="1605">
                  <c:v>39</c:v>
                </c:pt>
                <c:pt idx="1606">
                  <c:v>30</c:v>
                </c:pt>
                <c:pt idx="1607">
                  <c:v>18</c:v>
                </c:pt>
                <c:pt idx="1608">
                  <c:v>15</c:v>
                </c:pt>
                <c:pt idx="1609">
                  <c:v>14</c:v>
                </c:pt>
                <c:pt idx="1610">
                  <c:v>26</c:v>
                </c:pt>
                <c:pt idx="1611">
                  <c:v>4</c:v>
                </c:pt>
                <c:pt idx="1612">
                  <c:v>18</c:v>
                </c:pt>
                <c:pt idx="1613">
                  <c:v>4</c:v>
                </c:pt>
                <c:pt idx="1614">
                  <c:v>2</c:v>
                </c:pt>
                <c:pt idx="1615">
                  <c:v>5</c:v>
                </c:pt>
                <c:pt idx="1616">
                  <c:v>41</c:v>
                </c:pt>
                <c:pt idx="1617">
                  <c:v>11</c:v>
                </c:pt>
                <c:pt idx="1618">
                  <c:v>7</c:v>
                </c:pt>
                <c:pt idx="1619">
                  <c:v>1</c:v>
                </c:pt>
                <c:pt idx="1620">
                  <c:v>44</c:v>
                </c:pt>
                <c:pt idx="1621">
                  <c:v>22</c:v>
                </c:pt>
                <c:pt idx="1622">
                  <c:v>4</c:v>
                </c:pt>
                <c:pt idx="1623">
                  <c:v>6</c:v>
                </c:pt>
                <c:pt idx="1624">
                  <c:v>5</c:v>
                </c:pt>
                <c:pt idx="1625">
                  <c:v>51</c:v>
                </c:pt>
                <c:pt idx="1626">
                  <c:v>34</c:v>
                </c:pt>
                <c:pt idx="1627">
                  <c:v>22</c:v>
                </c:pt>
                <c:pt idx="1628">
                  <c:v>33</c:v>
                </c:pt>
                <c:pt idx="1629">
                  <c:v>9</c:v>
                </c:pt>
                <c:pt idx="1630">
                  <c:v>31</c:v>
                </c:pt>
                <c:pt idx="1631">
                  <c:v>32</c:v>
                </c:pt>
                <c:pt idx="1632">
                  <c:v>15</c:v>
                </c:pt>
                <c:pt idx="1633">
                  <c:v>19</c:v>
                </c:pt>
                <c:pt idx="1634">
                  <c:v>12</c:v>
                </c:pt>
                <c:pt idx="1635">
                  <c:v>1</c:v>
                </c:pt>
                <c:pt idx="1636">
                  <c:v>11</c:v>
                </c:pt>
                <c:pt idx="1637">
                  <c:v>32</c:v>
                </c:pt>
                <c:pt idx="1638">
                  <c:v>39</c:v>
                </c:pt>
                <c:pt idx="1639">
                  <c:v>15</c:v>
                </c:pt>
                <c:pt idx="1640">
                  <c:v>22</c:v>
                </c:pt>
                <c:pt idx="1641">
                  <c:v>11</c:v>
                </c:pt>
                <c:pt idx="1642">
                  <c:v>6</c:v>
                </c:pt>
                <c:pt idx="1643">
                  <c:v>21</c:v>
                </c:pt>
                <c:pt idx="1644">
                  <c:v>26</c:v>
                </c:pt>
                <c:pt idx="1645">
                  <c:v>14</c:v>
                </c:pt>
                <c:pt idx="1646">
                  <c:v>4</c:v>
                </c:pt>
                <c:pt idx="1647">
                  <c:v>6</c:v>
                </c:pt>
                <c:pt idx="1648">
                  <c:v>17</c:v>
                </c:pt>
                <c:pt idx="1649">
                  <c:v>33</c:v>
                </c:pt>
                <c:pt idx="1650">
                  <c:v>14</c:v>
                </c:pt>
                <c:pt idx="1651">
                  <c:v>4</c:v>
                </c:pt>
                <c:pt idx="1652">
                  <c:v>30</c:v>
                </c:pt>
                <c:pt idx="1653">
                  <c:v>21</c:v>
                </c:pt>
                <c:pt idx="1654">
                  <c:v>24</c:v>
                </c:pt>
                <c:pt idx="1655">
                  <c:v>17</c:v>
                </c:pt>
                <c:pt idx="1656">
                  <c:v>13</c:v>
                </c:pt>
                <c:pt idx="1657">
                  <c:v>7</c:v>
                </c:pt>
                <c:pt idx="1658">
                  <c:v>27</c:v>
                </c:pt>
                <c:pt idx="1659">
                  <c:v>8</c:v>
                </c:pt>
                <c:pt idx="1660">
                  <c:v>10</c:v>
                </c:pt>
                <c:pt idx="1661">
                  <c:v>7</c:v>
                </c:pt>
                <c:pt idx="1662">
                  <c:v>12</c:v>
                </c:pt>
                <c:pt idx="1663">
                  <c:v>25</c:v>
                </c:pt>
                <c:pt idx="1664">
                  <c:v>23</c:v>
                </c:pt>
                <c:pt idx="1665">
                  <c:v>15</c:v>
                </c:pt>
                <c:pt idx="1666">
                  <c:v>39</c:v>
                </c:pt>
                <c:pt idx="1667">
                  <c:v>20</c:v>
                </c:pt>
                <c:pt idx="1668">
                  <c:v>37</c:v>
                </c:pt>
                <c:pt idx="1669">
                  <c:v>21</c:v>
                </c:pt>
                <c:pt idx="1670">
                  <c:v>33</c:v>
                </c:pt>
                <c:pt idx="1671">
                  <c:v>25</c:v>
                </c:pt>
                <c:pt idx="1672">
                  <c:v>21</c:v>
                </c:pt>
                <c:pt idx="1673">
                  <c:v>10</c:v>
                </c:pt>
                <c:pt idx="1674">
                  <c:v>6</c:v>
                </c:pt>
                <c:pt idx="1675">
                  <c:v>5</c:v>
                </c:pt>
                <c:pt idx="1676">
                  <c:v>30</c:v>
                </c:pt>
                <c:pt idx="1677">
                  <c:v>33</c:v>
                </c:pt>
                <c:pt idx="1678">
                  <c:v>31</c:v>
                </c:pt>
                <c:pt idx="1679">
                  <c:v>7</c:v>
                </c:pt>
                <c:pt idx="1680">
                  <c:v>39</c:v>
                </c:pt>
                <c:pt idx="1681">
                  <c:v>34</c:v>
                </c:pt>
                <c:pt idx="1682">
                  <c:v>3</c:v>
                </c:pt>
                <c:pt idx="1683">
                  <c:v>13</c:v>
                </c:pt>
                <c:pt idx="1684">
                  <c:v>9</c:v>
                </c:pt>
                <c:pt idx="1685">
                  <c:v>20</c:v>
                </c:pt>
                <c:pt idx="1686">
                  <c:v>11</c:v>
                </c:pt>
                <c:pt idx="1687">
                  <c:v>15</c:v>
                </c:pt>
                <c:pt idx="1688">
                  <c:v>8</c:v>
                </c:pt>
                <c:pt idx="1689">
                  <c:v>31</c:v>
                </c:pt>
                <c:pt idx="1690">
                  <c:v>21</c:v>
                </c:pt>
                <c:pt idx="1691">
                  <c:v>15</c:v>
                </c:pt>
                <c:pt idx="1692">
                  <c:v>14</c:v>
                </c:pt>
                <c:pt idx="1693">
                  <c:v>20</c:v>
                </c:pt>
                <c:pt idx="1694">
                  <c:v>24</c:v>
                </c:pt>
                <c:pt idx="1695">
                  <c:v>10</c:v>
                </c:pt>
                <c:pt idx="1696">
                  <c:v>12</c:v>
                </c:pt>
                <c:pt idx="1697">
                  <c:v>34</c:v>
                </c:pt>
                <c:pt idx="1698">
                  <c:v>27</c:v>
                </c:pt>
                <c:pt idx="1699">
                  <c:v>23</c:v>
                </c:pt>
                <c:pt idx="1700">
                  <c:v>19</c:v>
                </c:pt>
                <c:pt idx="1701">
                  <c:v>17</c:v>
                </c:pt>
                <c:pt idx="1702">
                  <c:v>15</c:v>
                </c:pt>
                <c:pt idx="1703">
                  <c:v>29</c:v>
                </c:pt>
                <c:pt idx="1704">
                  <c:v>11</c:v>
                </c:pt>
                <c:pt idx="1705">
                  <c:v>8</c:v>
                </c:pt>
                <c:pt idx="1706">
                  <c:v>49</c:v>
                </c:pt>
                <c:pt idx="1707">
                  <c:v>12</c:v>
                </c:pt>
                <c:pt idx="1708">
                  <c:v>5</c:v>
                </c:pt>
                <c:pt idx="1709">
                  <c:v>12</c:v>
                </c:pt>
                <c:pt idx="1710">
                  <c:v>6</c:v>
                </c:pt>
                <c:pt idx="1711">
                  <c:v>23</c:v>
                </c:pt>
                <c:pt idx="1712">
                  <c:v>35</c:v>
                </c:pt>
                <c:pt idx="1713">
                  <c:v>1</c:v>
                </c:pt>
                <c:pt idx="1714">
                  <c:v>13</c:v>
                </c:pt>
                <c:pt idx="1715">
                  <c:v>4</c:v>
                </c:pt>
                <c:pt idx="1716">
                  <c:v>51</c:v>
                </c:pt>
                <c:pt idx="1717">
                  <c:v>38</c:v>
                </c:pt>
                <c:pt idx="1718">
                  <c:v>34</c:v>
                </c:pt>
                <c:pt idx="1719">
                  <c:v>24</c:v>
                </c:pt>
                <c:pt idx="1720">
                  <c:v>23</c:v>
                </c:pt>
                <c:pt idx="1721">
                  <c:v>1</c:v>
                </c:pt>
                <c:pt idx="1722">
                  <c:v>40</c:v>
                </c:pt>
                <c:pt idx="1723">
                  <c:v>23</c:v>
                </c:pt>
                <c:pt idx="1724">
                  <c:v>18</c:v>
                </c:pt>
                <c:pt idx="1725">
                  <c:v>27</c:v>
                </c:pt>
                <c:pt idx="1726">
                  <c:v>49</c:v>
                </c:pt>
                <c:pt idx="1727">
                  <c:v>15</c:v>
                </c:pt>
                <c:pt idx="1728">
                  <c:v>37</c:v>
                </c:pt>
                <c:pt idx="1729">
                  <c:v>22</c:v>
                </c:pt>
                <c:pt idx="1730">
                  <c:v>23</c:v>
                </c:pt>
                <c:pt idx="1731">
                  <c:v>24</c:v>
                </c:pt>
                <c:pt idx="1732">
                  <c:v>13</c:v>
                </c:pt>
                <c:pt idx="1733">
                  <c:v>4</c:v>
                </c:pt>
                <c:pt idx="1734">
                  <c:v>22</c:v>
                </c:pt>
                <c:pt idx="1735">
                  <c:v>41</c:v>
                </c:pt>
                <c:pt idx="1736">
                  <c:v>36</c:v>
                </c:pt>
                <c:pt idx="1737">
                  <c:v>21</c:v>
                </c:pt>
                <c:pt idx="1738">
                  <c:v>13</c:v>
                </c:pt>
                <c:pt idx="1739">
                  <c:v>33</c:v>
                </c:pt>
                <c:pt idx="1740">
                  <c:v>23</c:v>
                </c:pt>
                <c:pt idx="1741">
                  <c:v>11</c:v>
                </c:pt>
                <c:pt idx="1742">
                  <c:v>43</c:v>
                </c:pt>
                <c:pt idx="1743">
                  <c:v>4</c:v>
                </c:pt>
                <c:pt idx="1744">
                  <c:v>6</c:v>
                </c:pt>
                <c:pt idx="1745">
                  <c:v>32</c:v>
                </c:pt>
                <c:pt idx="1746">
                  <c:v>19</c:v>
                </c:pt>
                <c:pt idx="1747">
                  <c:v>7</c:v>
                </c:pt>
                <c:pt idx="1748">
                  <c:v>15</c:v>
                </c:pt>
                <c:pt idx="1749">
                  <c:v>9</c:v>
                </c:pt>
                <c:pt idx="1750">
                  <c:v>13</c:v>
                </c:pt>
                <c:pt idx="1751">
                  <c:v>34</c:v>
                </c:pt>
                <c:pt idx="1752">
                  <c:v>14</c:v>
                </c:pt>
                <c:pt idx="1753">
                  <c:v>8</c:v>
                </c:pt>
                <c:pt idx="1754">
                  <c:v>7</c:v>
                </c:pt>
                <c:pt idx="1755">
                  <c:v>4</c:v>
                </c:pt>
                <c:pt idx="1756">
                  <c:v>28</c:v>
                </c:pt>
                <c:pt idx="1757">
                  <c:v>5</c:v>
                </c:pt>
                <c:pt idx="1758">
                  <c:v>13</c:v>
                </c:pt>
                <c:pt idx="1759">
                  <c:v>30</c:v>
                </c:pt>
                <c:pt idx="1760">
                  <c:v>30</c:v>
                </c:pt>
                <c:pt idx="1761">
                  <c:v>27</c:v>
                </c:pt>
                <c:pt idx="1762">
                  <c:v>45</c:v>
                </c:pt>
                <c:pt idx="1763">
                  <c:v>18</c:v>
                </c:pt>
                <c:pt idx="1764">
                  <c:v>15</c:v>
                </c:pt>
                <c:pt idx="1765">
                  <c:v>38</c:v>
                </c:pt>
                <c:pt idx="1766">
                  <c:v>14</c:v>
                </c:pt>
                <c:pt idx="1767">
                  <c:v>1</c:v>
                </c:pt>
                <c:pt idx="1768">
                  <c:v>23</c:v>
                </c:pt>
                <c:pt idx="1769">
                  <c:v>39</c:v>
                </c:pt>
                <c:pt idx="1770">
                  <c:v>15</c:v>
                </c:pt>
                <c:pt idx="1771">
                  <c:v>11</c:v>
                </c:pt>
                <c:pt idx="1772">
                  <c:v>45</c:v>
                </c:pt>
                <c:pt idx="1773">
                  <c:v>5</c:v>
                </c:pt>
                <c:pt idx="1774">
                  <c:v>30</c:v>
                </c:pt>
                <c:pt idx="1775">
                  <c:v>13</c:v>
                </c:pt>
                <c:pt idx="1776">
                  <c:v>17</c:v>
                </c:pt>
                <c:pt idx="1777">
                  <c:v>39</c:v>
                </c:pt>
                <c:pt idx="1778">
                  <c:v>30</c:v>
                </c:pt>
                <c:pt idx="1779">
                  <c:v>21</c:v>
                </c:pt>
                <c:pt idx="1780">
                  <c:v>31</c:v>
                </c:pt>
                <c:pt idx="1781">
                  <c:v>22</c:v>
                </c:pt>
                <c:pt idx="1782">
                  <c:v>36</c:v>
                </c:pt>
                <c:pt idx="1783">
                  <c:v>24</c:v>
                </c:pt>
                <c:pt idx="1784">
                  <c:v>30</c:v>
                </c:pt>
                <c:pt idx="1785">
                  <c:v>12</c:v>
                </c:pt>
                <c:pt idx="1786">
                  <c:v>9</c:v>
                </c:pt>
                <c:pt idx="1787">
                  <c:v>38</c:v>
                </c:pt>
                <c:pt idx="1788">
                  <c:v>29</c:v>
                </c:pt>
                <c:pt idx="1789">
                  <c:v>33</c:v>
                </c:pt>
                <c:pt idx="1790">
                  <c:v>36</c:v>
                </c:pt>
                <c:pt idx="1791">
                  <c:v>28</c:v>
                </c:pt>
                <c:pt idx="1792">
                  <c:v>43</c:v>
                </c:pt>
                <c:pt idx="1793">
                  <c:v>57</c:v>
                </c:pt>
                <c:pt idx="1794">
                  <c:v>41</c:v>
                </c:pt>
                <c:pt idx="1795">
                  <c:v>30</c:v>
                </c:pt>
                <c:pt idx="1796">
                  <c:v>13</c:v>
                </c:pt>
                <c:pt idx="1797">
                  <c:v>24</c:v>
                </c:pt>
                <c:pt idx="1798">
                  <c:v>3</c:v>
                </c:pt>
                <c:pt idx="1799">
                  <c:v>9</c:v>
                </c:pt>
                <c:pt idx="1800">
                  <c:v>26</c:v>
                </c:pt>
                <c:pt idx="1801">
                  <c:v>24</c:v>
                </c:pt>
                <c:pt idx="1802">
                  <c:v>9</c:v>
                </c:pt>
                <c:pt idx="1803">
                  <c:v>41</c:v>
                </c:pt>
                <c:pt idx="1804">
                  <c:v>30</c:v>
                </c:pt>
                <c:pt idx="1805">
                  <c:v>21</c:v>
                </c:pt>
                <c:pt idx="1806">
                  <c:v>11</c:v>
                </c:pt>
                <c:pt idx="1807">
                  <c:v>17</c:v>
                </c:pt>
                <c:pt idx="1808">
                  <c:v>5</c:v>
                </c:pt>
                <c:pt idx="1809">
                  <c:v>21</c:v>
                </c:pt>
                <c:pt idx="1810">
                  <c:v>17</c:v>
                </c:pt>
                <c:pt idx="1811">
                  <c:v>12</c:v>
                </c:pt>
                <c:pt idx="1812">
                  <c:v>37</c:v>
                </c:pt>
                <c:pt idx="1813">
                  <c:v>4</c:v>
                </c:pt>
                <c:pt idx="1814">
                  <c:v>9</c:v>
                </c:pt>
                <c:pt idx="1815">
                  <c:v>22</c:v>
                </c:pt>
                <c:pt idx="1816">
                  <c:v>1</c:v>
                </c:pt>
                <c:pt idx="1817">
                  <c:v>27</c:v>
                </c:pt>
                <c:pt idx="1818">
                  <c:v>30</c:v>
                </c:pt>
                <c:pt idx="1819">
                  <c:v>40</c:v>
                </c:pt>
                <c:pt idx="1820">
                  <c:v>5</c:v>
                </c:pt>
                <c:pt idx="1821">
                  <c:v>30</c:v>
                </c:pt>
                <c:pt idx="1822">
                  <c:v>18</c:v>
                </c:pt>
                <c:pt idx="1823">
                  <c:v>15</c:v>
                </c:pt>
                <c:pt idx="1824">
                  <c:v>14</c:v>
                </c:pt>
                <c:pt idx="1825">
                  <c:v>26</c:v>
                </c:pt>
                <c:pt idx="1826">
                  <c:v>4</c:v>
                </c:pt>
                <c:pt idx="1827">
                  <c:v>18</c:v>
                </c:pt>
                <c:pt idx="1828">
                  <c:v>4</c:v>
                </c:pt>
                <c:pt idx="1829">
                  <c:v>2</c:v>
                </c:pt>
                <c:pt idx="1830">
                  <c:v>5</c:v>
                </c:pt>
                <c:pt idx="1831">
                  <c:v>41</c:v>
                </c:pt>
                <c:pt idx="1832">
                  <c:v>11</c:v>
                </c:pt>
                <c:pt idx="1833">
                  <c:v>7</c:v>
                </c:pt>
                <c:pt idx="1834">
                  <c:v>1</c:v>
                </c:pt>
                <c:pt idx="1835">
                  <c:v>44</c:v>
                </c:pt>
                <c:pt idx="1836">
                  <c:v>22</c:v>
                </c:pt>
                <c:pt idx="1837">
                  <c:v>14</c:v>
                </c:pt>
                <c:pt idx="1838">
                  <c:v>4</c:v>
                </c:pt>
                <c:pt idx="1839">
                  <c:v>6</c:v>
                </c:pt>
                <c:pt idx="1840">
                  <c:v>5</c:v>
                </c:pt>
                <c:pt idx="1841">
                  <c:v>51</c:v>
                </c:pt>
                <c:pt idx="1842">
                  <c:v>34</c:v>
                </c:pt>
                <c:pt idx="1843">
                  <c:v>22</c:v>
                </c:pt>
                <c:pt idx="1844">
                  <c:v>19</c:v>
                </c:pt>
                <c:pt idx="1845">
                  <c:v>9</c:v>
                </c:pt>
                <c:pt idx="1846">
                  <c:v>32</c:v>
                </c:pt>
                <c:pt idx="1847">
                  <c:v>14</c:v>
                </c:pt>
                <c:pt idx="1848">
                  <c:v>15</c:v>
                </c:pt>
                <c:pt idx="1849">
                  <c:v>12</c:v>
                </c:pt>
                <c:pt idx="1850">
                  <c:v>1</c:v>
                </c:pt>
                <c:pt idx="1851">
                  <c:v>11</c:v>
                </c:pt>
                <c:pt idx="1852">
                  <c:v>32</c:v>
                </c:pt>
                <c:pt idx="1853">
                  <c:v>39</c:v>
                </c:pt>
                <c:pt idx="1854">
                  <c:v>15</c:v>
                </c:pt>
                <c:pt idx="1855">
                  <c:v>22</c:v>
                </c:pt>
                <c:pt idx="1856">
                  <c:v>11</c:v>
                </c:pt>
                <c:pt idx="1857">
                  <c:v>6</c:v>
                </c:pt>
                <c:pt idx="1858">
                  <c:v>21</c:v>
                </c:pt>
                <c:pt idx="1859">
                  <c:v>26</c:v>
                </c:pt>
                <c:pt idx="1860">
                  <c:v>14</c:v>
                </c:pt>
                <c:pt idx="1861">
                  <c:v>4</c:v>
                </c:pt>
                <c:pt idx="1862">
                  <c:v>6</c:v>
                </c:pt>
                <c:pt idx="1863">
                  <c:v>17</c:v>
                </c:pt>
                <c:pt idx="1864">
                  <c:v>33</c:v>
                </c:pt>
                <c:pt idx="1865">
                  <c:v>14</c:v>
                </c:pt>
                <c:pt idx="1866">
                  <c:v>4</c:v>
                </c:pt>
                <c:pt idx="1867">
                  <c:v>30</c:v>
                </c:pt>
                <c:pt idx="1868">
                  <c:v>21</c:v>
                </c:pt>
                <c:pt idx="1869">
                  <c:v>24</c:v>
                </c:pt>
                <c:pt idx="1870">
                  <c:v>17</c:v>
                </c:pt>
                <c:pt idx="1871">
                  <c:v>13</c:v>
                </c:pt>
                <c:pt idx="1872">
                  <c:v>7</c:v>
                </c:pt>
                <c:pt idx="1873">
                  <c:v>27</c:v>
                </c:pt>
                <c:pt idx="1874">
                  <c:v>8</c:v>
                </c:pt>
                <c:pt idx="1875">
                  <c:v>10</c:v>
                </c:pt>
                <c:pt idx="1876">
                  <c:v>7</c:v>
                </c:pt>
                <c:pt idx="1877">
                  <c:v>12</c:v>
                </c:pt>
                <c:pt idx="1878">
                  <c:v>25</c:v>
                </c:pt>
                <c:pt idx="1879">
                  <c:v>23</c:v>
                </c:pt>
                <c:pt idx="1880">
                  <c:v>15</c:v>
                </c:pt>
                <c:pt idx="1881">
                  <c:v>39</c:v>
                </c:pt>
                <c:pt idx="1882">
                  <c:v>20</c:v>
                </c:pt>
                <c:pt idx="1883">
                  <c:v>37</c:v>
                </c:pt>
                <c:pt idx="1884">
                  <c:v>21</c:v>
                </c:pt>
                <c:pt idx="1885">
                  <c:v>33</c:v>
                </c:pt>
                <c:pt idx="1886">
                  <c:v>25</c:v>
                </c:pt>
                <c:pt idx="1887">
                  <c:v>21</c:v>
                </c:pt>
                <c:pt idx="1888">
                  <c:v>6</c:v>
                </c:pt>
                <c:pt idx="1889">
                  <c:v>5</c:v>
                </c:pt>
                <c:pt idx="1890">
                  <c:v>30</c:v>
                </c:pt>
                <c:pt idx="1891">
                  <c:v>31</c:v>
                </c:pt>
                <c:pt idx="1892">
                  <c:v>7</c:v>
                </c:pt>
                <c:pt idx="1893">
                  <c:v>39</c:v>
                </c:pt>
                <c:pt idx="1894">
                  <c:v>34</c:v>
                </c:pt>
                <c:pt idx="1895">
                  <c:v>3</c:v>
                </c:pt>
                <c:pt idx="1896">
                  <c:v>9</c:v>
                </c:pt>
                <c:pt idx="1897">
                  <c:v>11</c:v>
                </c:pt>
                <c:pt idx="1898">
                  <c:v>15</c:v>
                </c:pt>
                <c:pt idx="1899">
                  <c:v>8</c:v>
                </c:pt>
                <c:pt idx="1900">
                  <c:v>31</c:v>
                </c:pt>
                <c:pt idx="1901">
                  <c:v>21</c:v>
                </c:pt>
                <c:pt idx="1902">
                  <c:v>15</c:v>
                </c:pt>
                <c:pt idx="1903">
                  <c:v>14</c:v>
                </c:pt>
                <c:pt idx="1904">
                  <c:v>20</c:v>
                </c:pt>
                <c:pt idx="1905">
                  <c:v>24</c:v>
                </c:pt>
                <c:pt idx="1906">
                  <c:v>10</c:v>
                </c:pt>
                <c:pt idx="1907">
                  <c:v>12</c:v>
                </c:pt>
                <c:pt idx="1908">
                  <c:v>34</c:v>
                </c:pt>
                <c:pt idx="1909">
                  <c:v>27</c:v>
                </c:pt>
                <c:pt idx="1910">
                  <c:v>23</c:v>
                </c:pt>
                <c:pt idx="1911">
                  <c:v>19</c:v>
                </c:pt>
                <c:pt idx="1912">
                  <c:v>17</c:v>
                </c:pt>
                <c:pt idx="1913">
                  <c:v>19</c:v>
                </c:pt>
                <c:pt idx="1914">
                  <c:v>24</c:v>
                </c:pt>
                <c:pt idx="1915">
                  <c:v>29</c:v>
                </c:pt>
                <c:pt idx="1916">
                  <c:v>11</c:v>
                </c:pt>
                <c:pt idx="1917">
                  <c:v>8</c:v>
                </c:pt>
                <c:pt idx="1918">
                  <c:v>49</c:v>
                </c:pt>
                <c:pt idx="1919">
                  <c:v>12</c:v>
                </c:pt>
                <c:pt idx="1920">
                  <c:v>5</c:v>
                </c:pt>
                <c:pt idx="1921">
                  <c:v>12</c:v>
                </c:pt>
                <c:pt idx="1922">
                  <c:v>6</c:v>
                </c:pt>
                <c:pt idx="1923">
                  <c:v>23</c:v>
                </c:pt>
                <c:pt idx="1924">
                  <c:v>35</c:v>
                </c:pt>
                <c:pt idx="1925">
                  <c:v>1</c:v>
                </c:pt>
                <c:pt idx="1926">
                  <c:v>13</c:v>
                </c:pt>
                <c:pt idx="1927">
                  <c:v>4</c:v>
                </c:pt>
                <c:pt idx="1928">
                  <c:v>51</c:v>
                </c:pt>
                <c:pt idx="1929">
                  <c:v>38</c:v>
                </c:pt>
                <c:pt idx="1930">
                  <c:v>34</c:v>
                </c:pt>
                <c:pt idx="1931">
                  <c:v>24</c:v>
                </c:pt>
                <c:pt idx="1932">
                  <c:v>23</c:v>
                </c:pt>
                <c:pt idx="1933">
                  <c:v>23</c:v>
                </c:pt>
                <c:pt idx="1934">
                  <c:v>1</c:v>
                </c:pt>
                <c:pt idx="1935">
                  <c:v>40</c:v>
                </c:pt>
                <c:pt idx="1936">
                  <c:v>23</c:v>
                </c:pt>
                <c:pt idx="1937">
                  <c:v>18</c:v>
                </c:pt>
                <c:pt idx="1938">
                  <c:v>27</c:v>
                </c:pt>
                <c:pt idx="1939">
                  <c:v>49</c:v>
                </c:pt>
                <c:pt idx="1940">
                  <c:v>15</c:v>
                </c:pt>
                <c:pt idx="1941">
                  <c:v>37</c:v>
                </c:pt>
                <c:pt idx="1942">
                  <c:v>22</c:v>
                </c:pt>
                <c:pt idx="1943">
                  <c:v>23</c:v>
                </c:pt>
                <c:pt idx="1944">
                  <c:v>24</c:v>
                </c:pt>
                <c:pt idx="1945">
                  <c:v>13</c:v>
                </c:pt>
                <c:pt idx="1946">
                  <c:v>4</c:v>
                </c:pt>
                <c:pt idx="1947">
                  <c:v>22</c:v>
                </c:pt>
                <c:pt idx="1948">
                  <c:v>41</c:v>
                </c:pt>
                <c:pt idx="1949">
                  <c:v>36</c:v>
                </c:pt>
                <c:pt idx="1950">
                  <c:v>21</c:v>
                </c:pt>
                <c:pt idx="1951">
                  <c:v>13</c:v>
                </c:pt>
                <c:pt idx="1952">
                  <c:v>33</c:v>
                </c:pt>
                <c:pt idx="1953">
                  <c:v>23</c:v>
                </c:pt>
                <c:pt idx="1954">
                  <c:v>11</c:v>
                </c:pt>
                <c:pt idx="1955">
                  <c:v>43</c:v>
                </c:pt>
                <c:pt idx="1956">
                  <c:v>4</c:v>
                </c:pt>
                <c:pt idx="1957">
                  <c:v>6</c:v>
                </c:pt>
                <c:pt idx="1958">
                  <c:v>32</c:v>
                </c:pt>
                <c:pt idx="1959">
                  <c:v>19</c:v>
                </c:pt>
                <c:pt idx="1960">
                  <c:v>7</c:v>
                </c:pt>
                <c:pt idx="1961">
                  <c:v>15</c:v>
                </c:pt>
                <c:pt idx="1962">
                  <c:v>13</c:v>
                </c:pt>
                <c:pt idx="1963">
                  <c:v>34</c:v>
                </c:pt>
                <c:pt idx="1964">
                  <c:v>14</c:v>
                </c:pt>
                <c:pt idx="1965">
                  <c:v>11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28</c:v>
                </c:pt>
                <c:pt idx="1970">
                  <c:v>5</c:v>
                </c:pt>
                <c:pt idx="1971">
                  <c:v>13</c:v>
                </c:pt>
                <c:pt idx="1972">
                  <c:v>30</c:v>
                </c:pt>
                <c:pt idx="1973">
                  <c:v>30</c:v>
                </c:pt>
                <c:pt idx="1974">
                  <c:v>27</c:v>
                </c:pt>
                <c:pt idx="1975">
                  <c:v>15</c:v>
                </c:pt>
                <c:pt idx="1976">
                  <c:v>14</c:v>
                </c:pt>
                <c:pt idx="1977">
                  <c:v>1</c:v>
                </c:pt>
                <c:pt idx="1978">
                  <c:v>39</c:v>
                </c:pt>
                <c:pt idx="1979">
                  <c:v>15</c:v>
                </c:pt>
                <c:pt idx="1980">
                  <c:v>11</c:v>
                </c:pt>
                <c:pt idx="1981">
                  <c:v>45</c:v>
                </c:pt>
                <c:pt idx="1982">
                  <c:v>30</c:v>
                </c:pt>
                <c:pt idx="1983">
                  <c:v>31</c:v>
                </c:pt>
                <c:pt idx="1984">
                  <c:v>30</c:v>
                </c:pt>
                <c:pt idx="1985">
                  <c:v>3</c:v>
                </c:pt>
                <c:pt idx="1986">
                  <c:v>38</c:v>
                </c:pt>
                <c:pt idx="1987">
                  <c:v>32</c:v>
                </c:pt>
                <c:pt idx="1988">
                  <c:v>1</c:v>
                </c:pt>
                <c:pt idx="1989">
                  <c:v>4</c:v>
                </c:pt>
                <c:pt idx="1990">
                  <c:v>12</c:v>
                </c:pt>
                <c:pt idx="1991">
                  <c:v>12</c:v>
                </c:pt>
                <c:pt idx="1992">
                  <c:v>19</c:v>
                </c:pt>
                <c:pt idx="1993">
                  <c:v>17</c:v>
                </c:pt>
                <c:pt idx="1994">
                  <c:v>29</c:v>
                </c:pt>
                <c:pt idx="1995">
                  <c:v>32</c:v>
                </c:pt>
                <c:pt idx="1996">
                  <c:v>11</c:v>
                </c:pt>
                <c:pt idx="1997">
                  <c:v>47</c:v>
                </c:pt>
                <c:pt idx="1998">
                  <c:v>35</c:v>
                </c:pt>
                <c:pt idx="1999">
                  <c:v>12</c:v>
                </c:pt>
                <c:pt idx="2000">
                  <c:v>33</c:v>
                </c:pt>
                <c:pt idx="2001">
                  <c:v>36</c:v>
                </c:pt>
                <c:pt idx="2002">
                  <c:v>28</c:v>
                </c:pt>
                <c:pt idx="2003">
                  <c:v>28</c:v>
                </c:pt>
                <c:pt idx="2004">
                  <c:v>24</c:v>
                </c:pt>
                <c:pt idx="2005">
                  <c:v>43</c:v>
                </c:pt>
                <c:pt idx="2006">
                  <c:v>57</c:v>
                </c:pt>
                <c:pt idx="2007">
                  <c:v>15</c:v>
                </c:pt>
                <c:pt idx="2008">
                  <c:v>41</c:v>
                </c:pt>
                <c:pt idx="2009">
                  <c:v>30</c:v>
                </c:pt>
                <c:pt idx="2010">
                  <c:v>13</c:v>
                </c:pt>
                <c:pt idx="2011">
                  <c:v>24</c:v>
                </c:pt>
                <c:pt idx="2012">
                  <c:v>3</c:v>
                </c:pt>
                <c:pt idx="2013">
                  <c:v>37</c:v>
                </c:pt>
                <c:pt idx="2014">
                  <c:v>9</c:v>
                </c:pt>
                <c:pt idx="2015">
                  <c:v>26</c:v>
                </c:pt>
                <c:pt idx="2016">
                  <c:v>24</c:v>
                </c:pt>
                <c:pt idx="2017">
                  <c:v>9</c:v>
                </c:pt>
                <c:pt idx="2018">
                  <c:v>41</c:v>
                </c:pt>
                <c:pt idx="2019">
                  <c:v>30</c:v>
                </c:pt>
                <c:pt idx="2020">
                  <c:v>21</c:v>
                </c:pt>
                <c:pt idx="2021">
                  <c:v>11</c:v>
                </c:pt>
                <c:pt idx="2022">
                  <c:v>17</c:v>
                </c:pt>
                <c:pt idx="2023">
                  <c:v>5</c:v>
                </c:pt>
                <c:pt idx="2024">
                  <c:v>21</c:v>
                </c:pt>
                <c:pt idx="2025">
                  <c:v>17</c:v>
                </c:pt>
                <c:pt idx="2026">
                  <c:v>17</c:v>
                </c:pt>
                <c:pt idx="2027">
                  <c:v>42</c:v>
                </c:pt>
                <c:pt idx="2028">
                  <c:v>12</c:v>
                </c:pt>
                <c:pt idx="2029">
                  <c:v>37</c:v>
                </c:pt>
                <c:pt idx="2030">
                  <c:v>4</c:v>
                </c:pt>
                <c:pt idx="2031">
                  <c:v>9</c:v>
                </c:pt>
                <c:pt idx="2032">
                  <c:v>22</c:v>
                </c:pt>
                <c:pt idx="2033">
                  <c:v>1</c:v>
                </c:pt>
                <c:pt idx="2034">
                  <c:v>27</c:v>
                </c:pt>
                <c:pt idx="2035">
                  <c:v>30</c:v>
                </c:pt>
                <c:pt idx="2036">
                  <c:v>40</c:v>
                </c:pt>
                <c:pt idx="2037">
                  <c:v>5</c:v>
                </c:pt>
                <c:pt idx="2038">
                  <c:v>30</c:v>
                </c:pt>
                <c:pt idx="2039">
                  <c:v>18</c:v>
                </c:pt>
                <c:pt idx="2040">
                  <c:v>15</c:v>
                </c:pt>
                <c:pt idx="2041">
                  <c:v>18</c:v>
                </c:pt>
                <c:pt idx="2042">
                  <c:v>14</c:v>
                </c:pt>
                <c:pt idx="2043">
                  <c:v>26</c:v>
                </c:pt>
                <c:pt idx="2044">
                  <c:v>4</c:v>
                </c:pt>
                <c:pt idx="2045">
                  <c:v>18</c:v>
                </c:pt>
                <c:pt idx="2046">
                  <c:v>4</c:v>
                </c:pt>
                <c:pt idx="2047">
                  <c:v>2</c:v>
                </c:pt>
                <c:pt idx="2048">
                  <c:v>5</c:v>
                </c:pt>
                <c:pt idx="2049">
                  <c:v>41</c:v>
                </c:pt>
                <c:pt idx="2050">
                  <c:v>11</c:v>
                </c:pt>
                <c:pt idx="2051">
                  <c:v>7</c:v>
                </c:pt>
                <c:pt idx="2052">
                  <c:v>1</c:v>
                </c:pt>
                <c:pt idx="2053">
                  <c:v>44</c:v>
                </c:pt>
                <c:pt idx="2054">
                  <c:v>22</c:v>
                </c:pt>
                <c:pt idx="2055">
                  <c:v>14</c:v>
                </c:pt>
                <c:pt idx="2056">
                  <c:v>4</c:v>
                </c:pt>
                <c:pt idx="2057">
                  <c:v>6</c:v>
                </c:pt>
                <c:pt idx="2058">
                  <c:v>5</c:v>
                </c:pt>
                <c:pt idx="2059">
                  <c:v>30</c:v>
                </c:pt>
                <c:pt idx="2060">
                  <c:v>51</c:v>
                </c:pt>
                <c:pt idx="2061">
                  <c:v>34</c:v>
                </c:pt>
                <c:pt idx="2062">
                  <c:v>22</c:v>
                </c:pt>
                <c:pt idx="2063">
                  <c:v>3</c:v>
                </c:pt>
                <c:pt idx="2064">
                  <c:v>19</c:v>
                </c:pt>
                <c:pt idx="2065">
                  <c:v>9</c:v>
                </c:pt>
                <c:pt idx="2066">
                  <c:v>32</c:v>
                </c:pt>
                <c:pt idx="2067">
                  <c:v>14</c:v>
                </c:pt>
                <c:pt idx="2068">
                  <c:v>15</c:v>
                </c:pt>
                <c:pt idx="2069">
                  <c:v>12</c:v>
                </c:pt>
                <c:pt idx="2070">
                  <c:v>1</c:v>
                </c:pt>
                <c:pt idx="2071">
                  <c:v>11</c:v>
                </c:pt>
                <c:pt idx="2072">
                  <c:v>32</c:v>
                </c:pt>
                <c:pt idx="2073">
                  <c:v>39</c:v>
                </c:pt>
                <c:pt idx="2074">
                  <c:v>15</c:v>
                </c:pt>
                <c:pt idx="2075">
                  <c:v>22</c:v>
                </c:pt>
                <c:pt idx="2076">
                  <c:v>11</c:v>
                </c:pt>
                <c:pt idx="2077">
                  <c:v>11</c:v>
                </c:pt>
                <c:pt idx="2078">
                  <c:v>6</c:v>
                </c:pt>
                <c:pt idx="2079">
                  <c:v>21</c:v>
                </c:pt>
                <c:pt idx="2080">
                  <c:v>26</c:v>
                </c:pt>
                <c:pt idx="2081">
                  <c:v>14</c:v>
                </c:pt>
                <c:pt idx="2082">
                  <c:v>4</c:v>
                </c:pt>
                <c:pt idx="2083">
                  <c:v>6</c:v>
                </c:pt>
                <c:pt idx="2084">
                  <c:v>17</c:v>
                </c:pt>
                <c:pt idx="2085">
                  <c:v>33</c:v>
                </c:pt>
                <c:pt idx="2086">
                  <c:v>14</c:v>
                </c:pt>
                <c:pt idx="2087">
                  <c:v>4</c:v>
                </c:pt>
                <c:pt idx="2088">
                  <c:v>30</c:v>
                </c:pt>
                <c:pt idx="2089">
                  <c:v>21</c:v>
                </c:pt>
                <c:pt idx="2090">
                  <c:v>28</c:v>
                </c:pt>
                <c:pt idx="2091">
                  <c:v>24</c:v>
                </c:pt>
                <c:pt idx="2092">
                  <c:v>17</c:v>
                </c:pt>
                <c:pt idx="2093">
                  <c:v>13</c:v>
                </c:pt>
                <c:pt idx="2094">
                  <c:v>7</c:v>
                </c:pt>
                <c:pt idx="2095">
                  <c:v>27</c:v>
                </c:pt>
                <c:pt idx="2096">
                  <c:v>8</c:v>
                </c:pt>
                <c:pt idx="2097">
                  <c:v>8</c:v>
                </c:pt>
                <c:pt idx="2098">
                  <c:v>10</c:v>
                </c:pt>
                <c:pt idx="2099">
                  <c:v>7</c:v>
                </c:pt>
                <c:pt idx="2100">
                  <c:v>12</c:v>
                </c:pt>
                <c:pt idx="2101">
                  <c:v>25</c:v>
                </c:pt>
                <c:pt idx="2102">
                  <c:v>23</c:v>
                </c:pt>
                <c:pt idx="2103">
                  <c:v>15</c:v>
                </c:pt>
                <c:pt idx="2104">
                  <c:v>39</c:v>
                </c:pt>
                <c:pt idx="2105">
                  <c:v>20</c:v>
                </c:pt>
                <c:pt idx="2106">
                  <c:v>37</c:v>
                </c:pt>
                <c:pt idx="2107">
                  <c:v>21</c:v>
                </c:pt>
                <c:pt idx="2108">
                  <c:v>33</c:v>
                </c:pt>
                <c:pt idx="2109">
                  <c:v>25</c:v>
                </c:pt>
                <c:pt idx="2110">
                  <c:v>21</c:v>
                </c:pt>
                <c:pt idx="2111">
                  <c:v>6</c:v>
                </c:pt>
                <c:pt idx="2112">
                  <c:v>5</c:v>
                </c:pt>
                <c:pt idx="2113">
                  <c:v>30</c:v>
                </c:pt>
                <c:pt idx="2114">
                  <c:v>30</c:v>
                </c:pt>
                <c:pt idx="2115">
                  <c:v>31</c:v>
                </c:pt>
                <c:pt idx="2116">
                  <c:v>7</c:v>
                </c:pt>
                <c:pt idx="2117">
                  <c:v>39</c:v>
                </c:pt>
                <c:pt idx="2118">
                  <c:v>34</c:v>
                </c:pt>
                <c:pt idx="2119">
                  <c:v>3</c:v>
                </c:pt>
                <c:pt idx="2120">
                  <c:v>9</c:v>
                </c:pt>
                <c:pt idx="2121">
                  <c:v>11</c:v>
                </c:pt>
                <c:pt idx="2122">
                  <c:v>15</c:v>
                </c:pt>
                <c:pt idx="2123">
                  <c:v>8</c:v>
                </c:pt>
                <c:pt idx="2124">
                  <c:v>31</c:v>
                </c:pt>
                <c:pt idx="2125">
                  <c:v>21</c:v>
                </c:pt>
                <c:pt idx="2126">
                  <c:v>15</c:v>
                </c:pt>
                <c:pt idx="2127">
                  <c:v>14</c:v>
                </c:pt>
                <c:pt idx="2128">
                  <c:v>20</c:v>
                </c:pt>
                <c:pt idx="2129">
                  <c:v>24</c:v>
                </c:pt>
                <c:pt idx="2130">
                  <c:v>10</c:v>
                </c:pt>
                <c:pt idx="2131">
                  <c:v>12</c:v>
                </c:pt>
                <c:pt idx="2132">
                  <c:v>34</c:v>
                </c:pt>
                <c:pt idx="2133">
                  <c:v>23</c:v>
                </c:pt>
                <c:pt idx="2134">
                  <c:v>19</c:v>
                </c:pt>
                <c:pt idx="2135">
                  <c:v>19</c:v>
                </c:pt>
                <c:pt idx="2136">
                  <c:v>29</c:v>
                </c:pt>
                <c:pt idx="2137">
                  <c:v>11</c:v>
                </c:pt>
                <c:pt idx="2138">
                  <c:v>8</c:v>
                </c:pt>
                <c:pt idx="2139">
                  <c:v>49</c:v>
                </c:pt>
                <c:pt idx="2140">
                  <c:v>12</c:v>
                </c:pt>
                <c:pt idx="2141">
                  <c:v>5</c:v>
                </c:pt>
                <c:pt idx="2142">
                  <c:v>12</c:v>
                </c:pt>
                <c:pt idx="2143">
                  <c:v>6</c:v>
                </c:pt>
                <c:pt idx="2144">
                  <c:v>23</c:v>
                </c:pt>
                <c:pt idx="2145">
                  <c:v>35</c:v>
                </c:pt>
                <c:pt idx="2146">
                  <c:v>1</c:v>
                </c:pt>
                <c:pt idx="2147">
                  <c:v>13</c:v>
                </c:pt>
                <c:pt idx="2148">
                  <c:v>4</c:v>
                </c:pt>
                <c:pt idx="2149">
                  <c:v>38</c:v>
                </c:pt>
                <c:pt idx="2150">
                  <c:v>34</c:v>
                </c:pt>
                <c:pt idx="2151">
                  <c:v>23</c:v>
                </c:pt>
                <c:pt idx="2152">
                  <c:v>23</c:v>
                </c:pt>
                <c:pt idx="2153">
                  <c:v>1</c:v>
                </c:pt>
                <c:pt idx="2154">
                  <c:v>40</c:v>
                </c:pt>
                <c:pt idx="2155">
                  <c:v>23</c:v>
                </c:pt>
                <c:pt idx="2156">
                  <c:v>27</c:v>
                </c:pt>
                <c:pt idx="2157">
                  <c:v>49</c:v>
                </c:pt>
                <c:pt idx="2158">
                  <c:v>15</c:v>
                </c:pt>
                <c:pt idx="2159">
                  <c:v>37</c:v>
                </c:pt>
                <c:pt idx="2160">
                  <c:v>22</c:v>
                </c:pt>
                <c:pt idx="2161">
                  <c:v>23</c:v>
                </c:pt>
                <c:pt idx="2162">
                  <c:v>13</c:v>
                </c:pt>
                <c:pt idx="2163">
                  <c:v>36</c:v>
                </c:pt>
                <c:pt idx="2164">
                  <c:v>21</c:v>
                </c:pt>
                <c:pt idx="2165">
                  <c:v>13</c:v>
                </c:pt>
                <c:pt idx="2166">
                  <c:v>23</c:v>
                </c:pt>
                <c:pt idx="2167">
                  <c:v>11</c:v>
                </c:pt>
                <c:pt idx="2168">
                  <c:v>43</c:v>
                </c:pt>
                <c:pt idx="2169">
                  <c:v>32</c:v>
                </c:pt>
                <c:pt idx="2170">
                  <c:v>19</c:v>
                </c:pt>
                <c:pt idx="2171">
                  <c:v>7</c:v>
                </c:pt>
                <c:pt idx="2172">
                  <c:v>13</c:v>
                </c:pt>
                <c:pt idx="2173">
                  <c:v>12</c:v>
                </c:pt>
                <c:pt idx="2174">
                  <c:v>34</c:v>
                </c:pt>
                <c:pt idx="2175">
                  <c:v>14</c:v>
                </c:pt>
                <c:pt idx="2176">
                  <c:v>8</c:v>
                </c:pt>
                <c:pt idx="2177">
                  <c:v>7</c:v>
                </c:pt>
                <c:pt idx="2178">
                  <c:v>4</c:v>
                </c:pt>
                <c:pt idx="2179">
                  <c:v>28</c:v>
                </c:pt>
                <c:pt idx="2180">
                  <c:v>15</c:v>
                </c:pt>
                <c:pt idx="2181">
                  <c:v>45</c:v>
                </c:pt>
                <c:pt idx="2182">
                  <c:v>28</c:v>
                </c:pt>
                <c:pt idx="2183">
                  <c:v>5</c:v>
                </c:pt>
                <c:pt idx="2184">
                  <c:v>5</c:v>
                </c:pt>
                <c:pt idx="2185">
                  <c:v>11</c:v>
                </c:pt>
                <c:pt idx="2186">
                  <c:v>27</c:v>
                </c:pt>
                <c:pt idx="2187">
                  <c:v>33</c:v>
                </c:pt>
                <c:pt idx="2188">
                  <c:v>31</c:v>
                </c:pt>
                <c:pt idx="2189">
                  <c:v>13</c:v>
                </c:pt>
                <c:pt idx="2190">
                  <c:v>21</c:v>
                </c:pt>
                <c:pt idx="2191">
                  <c:v>30</c:v>
                </c:pt>
                <c:pt idx="2192">
                  <c:v>34</c:v>
                </c:pt>
                <c:pt idx="2193">
                  <c:v>34</c:v>
                </c:pt>
                <c:pt idx="2194">
                  <c:v>30</c:v>
                </c:pt>
                <c:pt idx="2195">
                  <c:v>2</c:v>
                </c:pt>
                <c:pt idx="2196">
                  <c:v>7</c:v>
                </c:pt>
                <c:pt idx="2197">
                  <c:v>30</c:v>
                </c:pt>
                <c:pt idx="2198">
                  <c:v>19</c:v>
                </c:pt>
                <c:pt idx="2199">
                  <c:v>35</c:v>
                </c:pt>
                <c:pt idx="2200">
                  <c:v>13</c:v>
                </c:pt>
                <c:pt idx="2201">
                  <c:v>31</c:v>
                </c:pt>
                <c:pt idx="2202">
                  <c:v>13</c:v>
                </c:pt>
                <c:pt idx="2203">
                  <c:v>24</c:v>
                </c:pt>
                <c:pt idx="2204">
                  <c:v>25</c:v>
                </c:pt>
                <c:pt idx="2205">
                  <c:v>34</c:v>
                </c:pt>
                <c:pt idx="2206">
                  <c:v>34</c:v>
                </c:pt>
                <c:pt idx="2207">
                  <c:v>7</c:v>
                </c:pt>
                <c:pt idx="2208">
                  <c:v>37</c:v>
                </c:pt>
                <c:pt idx="2209">
                  <c:v>38</c:v>
                </c:pt>
                <c:pt idx="2210">
                  <c:v>11</c:v>
                </c:pt>
                <c:pt idx="2211">
                  <c:v>1</c:v>
                </c:pt>
                <c:pt idx="2212">
                  <c:v>5</c:v>
                </c:pt>
                <c:pt idx="2213">
                  <c:v>29</c:v>
                </c:pt>
                <c:pt idx="2214">
                  <c:v>44</c:v>
                </c:pt>
                <c:pt idx="2215">
                  <c:v>30</c:v>
                </c:pt>
                <c:pt idx="2216">
                  <c:v>20</c:v>
                </c:pt>
                <c:pt idx="2217">
                  <c:v>21</c:v>
                </c:pt>
                <c:pt idx="2218">
                  <c:v>11</c:v>
                </c:pt>
                <c:pt idx="2219">
                  <c:v>30</c:v>
                </c:pt>
                <c:pt idx="2220">
                  <c:v>8</c:v>
                </c:pt>
                <c:pt idx="2221">
                  <c:v>1</c:v>
                </c:pt>
                <c:pt idx="2222">
                  <c:v>35</c:v>
                </c:pt>
                <c:pt idx="2223">
                  <c:v>1</c:v>
                </c:pt>
                <c:pt idx="2224">
                  <c:v>3</c:v>
                </c:pt>
                <c:pt idx="2225">
                  <c:v>7</c:v>
                </c:pt>
                <c:pt idx="2226">
                  <c:v>18</c:v>
                </c:pt>
                <c:pt idx="2227">
                  <c:v>38</c:v>
                </c:pt>
                <c:pt idx="2228">
                  <c:v>32</c:v>
                </c:pt>
                <c:pt idx="2229">
                  <c:v>6</c:v>
                </c:pt>
                <c:pt idx="2230">
                  <c:v>1</c:v>
                </c:pt>
                <c:pt idx="2231">
                  <c:v>22</c:v>
                </c:pt>
                <c:pt idx="2232">
                  <c:v>4</c:v>
                </c:pt>
                <c:pt idx="2233">
                  <c:v>12</c:v>
                </c:pt>
                <c:pt idx="2234">
                  <c:v>12</c:v>
                </c:pt>
                <c:pt idx="2235">
                  <c:v>19</c:v>
                </c:pt>
                <c:pt idx="2236">
                  <c:v>17</c:v>
                </c:pt>
                <c:pt idx="2237">
                  <c:v>32</c:v>
                </c:pt>
                <c:pt idx="2238">
                  <c:v>11</c:v>
                </c:pt>
                <c:pt idx="2239">
                  <c:v>47</c:v>
                </c:pt>
                <c:pt idx="2240">
                  <c:v>35</c:v>
                </c:pt>
                <c:pt idx="2241">
                  <c:v>25</c:v>
                </c:pt>
                <c:pt idx="2242">
                  <c:v>33</c:v>
                </c:pt>
                <c:pt idx="2243">
                  <c:v>36</c:v>
                </c:pt>
                <c:pt idx="2244">
                  <c:v>28</c:v>
                </c:pt>
                <c:pt idx="2245">
                  <c:v>28</c:v>
                </c:pt>
                <c:pt idx="2246">
                  <c:v>24</c:v>
                </c:pt>
                <c:pt idx="2247">
                  <c:v>43</c:v>
                </c:pt>
                <c:pt idx="2248">
                  <c:v>57</c:v>
                </c:pt>
                <c:pt idx="2249">
                  <c:v>28</c:v>
                </c:pt>
                <c:pt idx="2250">
                  <c:v>41</c:v>
                </c:pt>
                <c:pt idx="2251">
                  <c:v>30</c:v>
                </c:pt>
                <c:pt idx="2252">
                  <c:v>13</c:v>
                </c:pt>
                <c:pt idx="2253">
                  <c:v>24</c:v>
                </c:pt>
                <c:pt idx="2254">
                  <c:v>3</c:v>
                </c:pt>
                <c:pt idx="2255">
                  <c:v>12</c:v>
                </c:pt>
                <c:pt idx="2256">
                  <c:v>37</c:v>
                </c:pt>
                <c:pt idx="2257">
                  <c:v>9</c:v>
                </c:pt>
                <c:pt idx="2258">
                  <c:v>26</c:v>
                </c:pt>
                <c:pt idx="2259">
                  <c:v>24</c:v>
                </c:pt>
                <c:pt idx="2260">
                  <c:v>9</c:v>
                </c:pt>
                <c:pt idx="2261">
                  <c:v>41</c:v>
                </c:pt>
                <c:pt idx="2262">
                  <c:v>30</c:v>
                </c:pt>
                <c:pt idx="2263">
                  <c:v>21</c:v>
                </c:pt>
                <c:pt idx="2264">
                  <c:v>11</c:v>
                </c:pt>
                <c:pt idx="2265">
                  <c:v>17</c:v>
                </c:pt>
                <c:pt idx="2266">
                  <c:v>21</c:v>
                </c:pt>
                <c:pt idx="2267">
                  <c:v>17</c:v>
                </c:pt>
                <c:pt idx="2268">
                  <c:v>42</c:v>
                </c:pt>
                <c:pt idx="2269">
                  <c:v>12</c:v>
                </c:pt>
                <c:pt idx="2270">
                  <c:v>37</c:v>
                </c:pt>
                <c:pt idx="2271">
                  <c:v>4</c:v>
                </c:pt>
                <c:pt idx="2272">
                  <c:v>9</c:v>
                </c:pt>
                <c:pt idx="2273">
                  <c:v>27</c:v>
                </c:pt>
                <c:pt idx="2274">
                  <c:v>21</c:v>
                </c:pt>
                <c:pt idx="2275">
                  <c:v>30</c:v>
                </c:pt>
                <c:pt idx="2276">
                  <c:v>5</c:v>
                </c:pt>
                <c:pt idx="2277">
                  <c:v>20</c:v>
                </c:pt>
                <c:pt idx="2278">
                  <c:v>2</c:v>
                </c:pt>
                <c:pt idx="2279">
                  <c:v>18</c:v>
                </c:pt>
                <c:pt idx="2280">
                  <c:v>15</c:v>
                </c:pt>
                <c:pt idx="2281">
                  <c:v>18</c:v>
                </c:pt>
                <c:pt idx="2282">
                  <c:v>14</c:v>
                </c:pt>
                <c:pt idx="2283">
                  <c:v>26</c:v>
                </c:pt>
                <c:pt idx="2284">
                  <c:v>4</c:v>
                </c:pt>
                <c:pt idx="2285">
                  <c:v>18</c:v>
                </c:pt>
                <c:pt idx="2286">
                  <c:v>4</c:v>
                </c:pt>
                <c:pt idx="2287">
                  <c:v>2</c:v>
                </c:pt>
                <c:pt idx="2288">
                  <c:v>5</c:v>
                </c:pt>
                <c:pt idx="2289">
                  <c:v>41</c:v>
                </c:pt>
                <c:pt idx="2290">
                  <c:v>11</c:v>
                </c:pt>
                <c:pt idx="2291">
                  <c:v>7</c:v>
                </c:pt>
                <c:pt idx="2292">
                  <c:v>1</c:v>
                </c:pt>
                <c:pt idx="2293">
                  <c:v>44</c:v>
                </c:pt>
                <c:pt idx="2294">
                  <c:v>22</c:v>
                </c:pt>
                <c:pt idx="2295">
                  <c:v>4</c:v>
                </c:pt>
                <c:pt idx="2296">
                  <c:v>6</c:v>
                </c:pt>
                <c:pt idx="2297">
                  <c:v>5</c:v>
                </c:pt>
                <c:pt idx="2298">
                  <c:v>30</c:v>
                </c:pt>
                <c:pt idx="2299">
                  <c:v>51</c:v>
                </c:pt>
                <c:pt idx="2300">
                  <c:v>34</c:v>
                </c:pt>
                <c:pt idx="2301">
                  <c:v>22</c:v>
                </c:pt>
                <c:pt idx="2302">
                  <c:v>3</c:v>
                </c:pt>
                <c:pt idx="2303">
                  <c:v>19</c:v>
                </c:pt>
                <c:pt idx="2304">
                  <c:v>9</c:v>
                </c:pt>
                <c:pt idx="2305">
                  <c:v>32</c:v>
                </c:pt>
                <c:pt idx="2306">
                  <c:v>14</c:v>
                </c:pt>
                <c:pt idx="2307">
                  <c:v>15</c:v>
                </c:pt>
                <c:pt idx="2308">
                  <c:v>12</c:v>
                </c:pt>
                <c:pt idx="2309">
                  <c:v>1</c:v>
                </c:pt>
                <c:pt idx="2310">
                  <c:v>11</c:v>
                </c:pt>
                <c:pt idx="2311">
                  <c:v>32</c:v>
                </c:pt>
                <c:pt idx="2312">
                  <c:v>22</c:v>
                </c:pt>
                <c:pt idx="2313">
                  <c:v>11</c:v>
                </c:pt>
                <c:pt idx="2314">
                  <c:v>11</c:v>
                </c:pt>
                <c:pt idx="2315">
                  <c:v>32</c:v>
                </c:pt>
                <c:pt idx="2316">
                  <c:v>6</c:v>
                </c:pt>
                <c:pt idx="2317">
                  <c:v>21</c:v>
                </c:pt>
                <c:pt idx="2318">
                  <c:v>26</c:v>
                </c:pt>
                <c:pt idx="2319">
                  <c:v>14</c:v>
                </c:pt>
                <c:pt idx="2320">
                  <c:v>4</c:v>
                </c:pt>
                <c:pt idx="2321">
                  <c:v>6</c:v>
                </c:pt>
                <c:pt idx="2322">
                  <c:v>17</c:v>
                </c:pt>
                <c:pt idx="2323">
                  <c:v>33</c:v>
                </c:pt>
                <c:pt idx="2324">
                  <c:v>14</c:v>
                </c:pt>
                <c:pt idx="2325">
                  <c:v>1</c:v>
                </c:pt>
                <c:pt idx="2326">
                  <c:v>4</c:v>
                </c:pt>
                <c:pt idx="2327">
                  <c:v>30</c:v>
                </c:pt>
                <c:pt idx="2328">
                  <c:v>21</c:v>
                </c:pt>
                <c:pt idx="2329">
                  <c:v>28</c:v>
                </c:pt>
                <c:pt idx="2330">
                  <c:v>24</c:v>
                </c:pt>
                <c:pt idx="2331">
                  <c:v>17</c:v>
                </c:pt>
                <c:pt idx="2332">
                  <c:v>13</c:v>
                </c:pt>
                <c:pt idx="2333">
                  <c:v>7</c:v>
                </c:pt>
                <c:pt idx="2334">
                  <c:v>21</c:v>
                </c:pt>
                <c:pt idx="2335">
                  <c:v>27</c:v>
                </c:pt>
                <c:pt idx="2336">
                  <c:v>27</c:v>
                </c:pt>
                <c:pt idx="2337">
                  <c:v>8</c:v>
                </c:pt>
                <c:pt idx="2338">
                  <c:v>9</c:v>
                </c:pt>
                <c:pt idx="2339">
                  <c:v>8</c:v>
                </c:pt>
                <c:pt idx="2340">
                  <c:v>10</c:v>
                </c:pt>
                <c:pt idx="2341">
                  <c:v>12</c:v>
                </c:pt>
                <c:pt idx="2342">
                  <c:v>25</c:v>
                </c:pt>
                <c:pt idx="2343">
                  <c:v>23</c:v>
                </c:pt>
                <c:pt idx="2344">
                  <c:v>15</c:v>
                </c:pt>
                <c:pt idx="2345">
                  <c:v>39</c:v>
                </c:pt>
                <c:pt idx="2346">
                  <c:v>20</c:v>
                </c:pt>
                <c:pt idx="2347">
                  <c:v>37</c:v>
                </c:pt>
                <c:pt idx="2348">
                  <c:v>21</c:v>
                </c:pt>
                <c:pt idx="2349">
                  <c:v>33</c:v>
                </c:pt>
                <c:pt idx="2350">
                  <c:v>25</c:v>
                </c:pt>
                <c:pt idx="2351">
                  <c:v>21</c:v>
                </c:pt>
                <c:pt idx="2352">
                  <c:v>6</c:v>
                </c:pt>
                <c:pt idx="2353">
                  <c:v>5</c:v>
                </c:pt>
                <c:pt idx="2354">
                  <c:v>30</c:v>
                </c:pt>
                <c:pt idx="2355">
                  <c:v>7</c:v>
                </c:pt>
                <c:pt idx="2356">
                  <c:v>34</c:v>
                </c:pt>
                <c:pt idx="2357">
                  <c:v>3</c:v>
                </c:pt>
                <c:pt idx="2358">
                  <c:v>11</c:v>
                </c:pt>
                <c:pt idx="2359">
                  <c:v>15</c:v>
                </c:pt>
                <c:pt idx="2360">
                  <c:v>8</c:v>
                </c:pt>
                <c:pt idx="2361">
                  <c:v>31</c:v>
                </c:pt>
                <c:pt idx="2362">
                  <c:v>14</c:v>
                </c:pt>
                <c:pt idx="2363">
                  <c:v>20</c:v>
                </c:pt>
                <c:pt idx="2364">
                  <c:v>12</c:v>
                </c:pt>
                <c:pt idx="2365">
                  <c:v>34</c:v>
                </c:pt>
                <c:pt idx="2366">
                  <c:v>23</c:v>
                </c:pt>
                <c:pt idx="2367">
                  <c:v>19</c:v>
                </c:pt>
                <c:pt idx="2368">
                  <c:v>11</c:v>
                </c:pt>
                <c:pt idx="2369">
                  <c:v>49</c:v>
                </c:pt>
                <c:pt idx="2370">
                  <c:v>5</c:v>
                </c:pt>
                <c:pt idx="2371">
                  <c:v>12</c:v>
                </c:pt>
                <c:pt idx="2372">
                  <c:v>35</c:v>
                </c:pt>
                <c:pt idx="2373">
                  <c:v>13</c:v>
                </c:pt>
                <c:pt idx="2374">
                  <c:v>4</c:v>
                </c:pt>
                <c:pt idx="2375">
                  <c:v>49</c:v>
                </c:pt>
                <c:pt idx="2376">
                  <c:v>15</c:v>
                </c:pt>
                <c:pt idx="2377">
                  <c:v>36</c:v>
                </c:pt>
                <c:pt idx="2378">
                  <c:v>21</c:v>
                </c:pt>
                <c:pt idx="2379">
                  <c:v>43</c:v>
                </c:pt>
                <c:pt idx="2380">
                  <c:v>12</c:v>
                </c:pt>
                <c:pt idx="2381">
                  <c:v>24</c:v>
                </c:pt>
                <c:pt idx="2382">
                  <c:v>9</c:v>
                </c:pt>
                <c:pt idx="2383">
                  <c:v>18</c:v>
                </c:pt>
                <c:pt idx="2384">
                  <c:v>18</c:v>
                </c:pt>
                <c:pt idx="2385">
                  <c:v>3</c:v>
                </c:pt>
                <c:pt idx="2386">
                  <c:v>26</c:v>
                </c:pt>
                <c:pt idx="2387">
                  <c:v>15</c:v>
                </c:pt>
                <c:pt idx="2388">
                  <c:v>37</c:v>
                </c:pt>
                <c:pt idx="2389">
                  <c:v>22</c:v>
                </c:pt>
                <c:pt idx="2390">
                  <c:v>58</c:v>
                </c:pt>
                <c:pt idx="2391">
                  <c:v>16</c:v>
                </c:pt>
                <c:pt idx="2392">
                  <c:v>10</c:v>
                </c:pt>
                <c:pt idx="2393">
                  <c:v>40</c:v>
                </c:pt>
                <c:pt idx="2394">
                  <c:v>5</c:v>
                </c:pt>
                <c:pt idx="2395">
                  <c:v>28</c:v>
                </c:pt>
                <c:pt idx="2396">
                  <c:v>17</c:v>
                </c:pt>
                <c:pt idx="2397">
                  <c:v>32</c:v>
                </c:pt>
                <c:pt idx="2398">
                  <c:v>13</c:v>
                </c:pt>
                <c:pt idx="2399">
                  <c:v>29</c:v>
                </c:pt>
                <c:pt idx="2400">
                  <c:v>15</c:v>
                </c:pt>
                <c:pt idx="2401">
                  <c:v>22</c:v>
                </c:pt>
                <c:pt idx="2402">
                  <c:v>23</c:v>
                </c:pt>
                <c:pt idx="2403">
                  <c:v>8</c:v>
                </c:pt>
                <c:pt idx="2404">
                  <c:v>38</c:v>
                </c:pt>
                <c:pt idx="2405">
                  <c:v>1</c:v>
                </c:pt>
                <c:pt idx="2406">
                  <c:v>42</c:v>
                </c:pt>
                <c:pt idx="2407">
                  <c:v>22</c:v>
                </c:pt>
                <c:pt idx="2408">
                  <c:v>30</c:v>
                </c:pt>
                <c:pt idx="2409">
                  <c:v>11</c:v>
                </c:pt>
                <c:pt idx="2410">
                  <c:v>26</c:v>
                </c:pt>
                <c:pt idx="2411">
                  <c:v>46</c:v>
                </c:pt>
                <c:pt idx="2412">
                  <c:v>19</c:v>
                </c:pt>
                <c:pt idx="2413">
                  <c:v>28</c:v>
                </c:pt>
                <c:pt idx="2414">
                  <c:v>43</c:v>
                </c:pt>
                <c:pt idx="2415">
                  <c:v>30</c:v>
                </c:pt>
                <c:pt idx="2416">
                  <c:v>10</c:v>
                </c:pt>
                <c:pt idx="2417">
                  <c:v>1</c:v>
                </c:pt>
                <c:pt idx="2418">
                  <c:v>13</c:v>
                </c:pt>
                <c:pt idx="2419">
                  <c:v>5</c:v>
                </c:pt>
                <c:pt idx="2420">
                  <c:v>35</c:v>
                </c:pt>
                <c:pt idx="2421">
                  <c:v>12</c:v>
                </c:pt>
                <c:pt idx="2422">
                  <c:v>8</c:v>
                </c:pt>
                <c:pt idx="2423">
                  <c:v>7</c:v>
                </c:pt>
                <c:pt idx="2424">
                  <c:v>5</c:v>
                </c:pt>
                <c:pt idx="2425">
                  <c:v>11</c:v>
                </c:pt>
                <c:pt idx="2426">
                  <c:v>12</c:v>
                </c:pt>
                <c:pt idx="2427">
                  <c:v>27</c:v>
                </c:pt>
                <c:pt idx="2428">
                  <c:v>33</c:v>
                </c:pt>
                <c:pt idx="2429">
                  <c:v>24</c:v>
                </c:pt>
                <c:pt idx="2430">
                  <c:v>31</c:v>
                </c:pt>
                <c:pt idx="2431">
                  <c:v>13</c:v>
                </c:pt>
                <c:pt idx="2432">
                  <c:v>21</c:v>
                </c:pt>
                <c:pt idx="2433">
                  <c:v>30</c:v>
                </c:pt>
                <c:pt idx="2434">
                  <c:v>34</c:v>
                </c:pt>
                <c:pt idx="2435">
                  <c:v>34</c:v>
                </c:pt>
                <c:pt idx="2436">
                  <c:v>30</c:v>
                </c:pt>
                <c:pt idx="2437">
                  <c:v>10</c:v>
                </c:pt>
                <c:pt idx="2438">
                  <c:v>2</c:v>
                </c:pt>
                <c:pt idx="2439">
                  <c:v>7</c:v>
                </c:pt>
                <c:pt idx="2440">
                  <c:v>30</c:v>
                </c:pt>
                <c:pt idx="2441">
                  <c:v>19</c:v>
                </c:pt>
                <c:pt idx="2442">
                  <c:v>13</c:v>
                </c:pt>
                <c:pt idx="2443">
                  <c:v>31</c:v>
                </c:pt>
                <c:pt idx="2444">
                  <c:v>32</c:v>
                </c:pt>
                <c:pt idx="2445">
                  <c:v>13</c:v>
                </c:pt>
                <c:pt idx="2446">
                  <c:v>25</c:v>
                </c:pt>
                <c:pt idx="2447">
                  <c:v>16</c:v>
                </c:pt>
                <c:pt idx="2448">
                  <c:v>27</c:v>
                </c:pt>
                <c:pt idx="2449">
                  <c:v>37</c:v>
                </c:pt>
                <c:pt idx="2450">
                  <c:v>38</c:v>
                </c:pt>
                <c:pt idx="2451">
                  <c:v>11</c:v>
                </c:pt>
                <c:pt idx="2452">
                  <c:v>1</c:v>
                </c:pt>
                <c:pt idx="2453">
                  <c:v>5</c:v>
                </c:pt>
                <c:pt idx="2454">
                  <c:v>29</c:v>
                </c:pt>
                <c:pt idx="2455">
                  <c:v>44</c:v>
                </c:pt>
                <c:pt idx="2456">
                  <c:v>30</c:v>
                </c:pt>
                <c:pt idx="2457">
                  <c:v>20</c:v>
                </c:pt>
                <c:pt idx="2458">
                  <c:v>21</c:v>
                </c:pt>
                <c:pt idx="2459">
                  <c:v>11</c:v>
                </c:pt>
                <c:pt idx="2460">
                  <c:v>30</c:v>
                </c:pt>
                <c:pt idx="2461">
                  <c:v>29</c:v>
                </c:pt>
                <c:pt idx="2462">
                  <c:v>8</c:v>
                </c:pt>
                <c:pt idx="2463">
                  <c:v>1</c:v>
                </c:pt>
                <c:pt idx="2464">
                  <c:v>35</c:v>
                </c:pt>
                <c:pt idx="2465">
                  <c:v>1</c:v>
                </c:pt>
                <c:pt idx="2466">
                  <c:v>3</c:v>
                </c:pt>
                <c:pt idx="2467">
                  <c:v>51</c:v>
                </c:pt>
                <c:pt idx="2468">
                  <c:v>18</c:v>
                </c:pt>
                <c:pt idx="2469">
                  <c:v>38</c:v>
                </c:pt>
                <c:pt idx="2470">
                  <c:v>32</c:v>
                </c:pt>
                <c:pt idx="2471">
                  <c:v>6</c:v>
                </c:pt>
                <c:pt idx="2472">
                  <c:v>1</c:v>
                </c:pt>
                <c:pt idx="2473">
                  <c:v>22</c:v>
                </c:pt>
                <c:pt idx="2474">
                  <c:v>4</c:v>
                </c:pt>
                <c:pt idx="2475">
                  <c:v>12</c:v>
                </c:pt>
                <c:pt idx="2476">
                  <c:v>12</c:v>
                </c:pt>
                <c:pt idx="2477">
                  <c:v>19</c:v>
                </c:pt>
                <c:pt idx="2478">
                  <c:v>17</c:v>
                </c:pt>
                <c:pt idx="2479">
                  <c:v>32</c:v>
                </c:pt>
                <c:pt idx="2480">
                  <c:v>11</c:v>
                </c:pt>
                <c:pt idx="2481">
                  <c:v>47</c:v>
                </c:pt>
                <c:pt idx="2482">
                  <c:v>35</c:v>
                </c:pt>
                <c:pt idx="2483">
                  <c:v>25</c:v>
                </c:pt>
                <c:pt idx="2484">
                  <c:v>33</c:v>
                </c:pt>
                <c:pt idx="2485">
                  <c:v>36</c:v>
                </c:pt>
                <c:pt idx="2486">
                  <c:v>17</c:v>
                </c:pt>
                <c:pt idx="2487">
                  <c:v>28</c:v>
                </c:pt>
                <c:pt idx="2488">
                  <c:v>24</c:v>
                </c:pt>
                <c:pt idx="2489">
                  <c:v>43</c:v>
                </c:pt>
                <c:pt idx="2490">
                  <c:v>30</c:v>
                </c:pt>
                <c:pt idx="2491">
                  <c:v>15</c:v>
                </c:pt>
                <c:pt idx="2492">
                  <c:v>28</c:v>
                </c:pt>
                <c:pt idx="2493">
                  <c:v>13</c:v>
                </c:pt>
                <c:pt idx="2494">
                  <c:v>24</c:v>
                </c:pt>
                <c:pt idx="2495">
                  <c:v>3</c:v>
                </c:pt>
                <c:pt idx="2496">
                  <c:v>37</c:v>
                </c:pt>
                <c:pt idx="2497">
                  <c:v>9</c:v>
                </c:pt>
                <c:pt idx="2498">
                  <c:v>26</c:v>
                </c:pt>
                <c:pt idx="2499">
                  <c:v>24</c:v>
                </c:pt>
                <c:pt idx="2500">
                  <c:v>9</c:v>
                </c:pt>
                <c:pt idx="2501">
                  <c:v>41</c:v>
                </c:pt>
                <c:pt idx="2502">
                  <c:v>30</c:v>
                </c:pt>
                <c:pt idx="2503">
                  <c:v>21</c:v>
                </c:pt>
                <c:pt idx="2504">
                  <c:v>11</c:v>
                </c:pt>
                <c:pt idx="2505">
                  <c:v>17</c:v>
                </c:pt>
                <c:pt idx="2506">
                  <c:v>21</c:v>
                </c:pt>
                <c:pt idx="2507">
                  <c:v>17</c:v>
                </c:pt>
                <c:pt idx="2508">
                  <c:v>42</c:v>
                </c:pt>
                <c:pt idx="2509">
                  <c:v>12</c:v>
                </c:pt>
                <c:pt idx="2510">
                  <c:v>37</c:v>
                </c:pt>
                <c:pt idx="2511">
                  <c:v>4</c:v>
                </c:pt>
                <c:pt idx="2512">
                  <c:v>27</c:v>
                </c:pt>
                <c:pt idx="2513">
                  <c:v>17</c:v>
                </c:pt>
                <c:pt idx="2514">
                  <c:v>11</c:v>
                </c:pt>
                <c:pt idx="2515">
                  <c:v>21</c:v>
                </c:pt>
                <c:pt idx="2516">
                  <c:v>5</c:v>
                </c:pt>
                <c:pt idx="2517">
                  <c:v>20</c:v>
                </c:pt>
                <c:pt idx="2518">
                  <c:v>2</c:v>
                </c:pt>
                <c:pt idx="2519">
                  <c:v>18</c:v>
                </c:pt>
                <c:pt idx="2520">
                  <c:v>15</c:v>
                </c:pt>
                <c:pt idx="2521">
                  <c:v>18</c:v>
                </c:pt>
                <c:pt idx="2522">
                  <c:v>14</c:v>
                </c:pt>
                <c:pt idx="2523">
                  <c:v>4</c:v>
                </c:pt>
                <c:pt idx="2524">
                  <c:v>18</c:v>
                </c:pt>
                <c:pt idx="2525">
                  <c:v>4</c:v>
                </c:pt>
                <c:pt idx="2526">
                  <c:v>2</c:v>
                </c:pt>
                <c:pt idx="2527">
                  <c:v>5</c:v>
                </c:pt>
                <c:pt idx="2528">
                  <c:v>41</c:v>
                </c:pt>
                <c:pt idx="2529">
                  <c:v>11</c:v>
                </c:pt>
                <c:pt idx="2530">
                  <c:v>7</c:v>
                </c:pt>
                <c:pt idx="2531">
                  <c:v>1</c:v>
                </c:pt>
                <c:pt idx="2532">
                  <c:v>44</c:v>
                </c:pt>
                <c:pt idx="2533">
                  <c:v>22</c:v>
                </c:pt>
                <c:pt idx="2534">
                  <c:v>4</c:v>
                </c:pt>
                <c:pt idx="2535">
                  <c:v>6</c:v>
                </c:pt>
                <c:pt idx="2536">
                  <c:v>5</c:v>
                </c:pt>
                <c:pt idx="2537">
                  <c:v>30</c:v>
                </c:pt>
                <c:pt idx="2538">
                  <c:v>51</c:v>
                </c:pt>
                <c:pt idx="2539">
                  <c:v>34</c:v>
                </c:pt>
                <c:pt idx="2540">
                  <c:v>22</c:v>
                </c:pt>
                <c:pt idx="2541">
                  <c:v>9</c:v>
                </c:pt>
                <c:pt idx="2542">
                  <c:v>32</c:v>
                </c:pt>
                <c:pt idx="2543">
                  <c:v>14</c:v>
                </c:pt>
                <c:pt idx="2544">
                  <c:v>15</c:v>
                </c:pt>
                <c:pt idx="2545">
                  <c:v>12</c:v>
                </c:pt>
                <c:pt idx="2546">
                  <c:v>1</c:v>
                </c:pt>
                <c:pt idx="2547">
                  <c:v>22</c:v>
                </c:pt>
                <c:pt idx="2548">
                  <c:v>11</c:v>
                </c:pt>
                <c:pt idx="2549">
                  <c:v>11</c:v>
                </c:pt>
                <c:pt idx="2550">
                  <c:v>32</c:v>
                </c:pt>
                <c:pt idx="2551">
                  <c:v>6</c:v>
                </c:pt>
                <c:pt idx="2552">
                  <c:v>21</c:v>
                </c:pt>
                <c:pt idx="2553">
                  <c:v>26</c:v>
                </c:pt>
                <c:pt idx="2554">
                  <c:v>14</c:v>
                </c:pt>
                <c:pt idx="2555">
                  <c:v>4</c:v>
                </c:pt>
                <c:pt idx="2556">
                  <c:v>6</c:v>
                </c:pt>
                <c:pt idx="2557">
                  <c:v>17</c:v>
                </c:pt>
                <c:pt idx="2558">
                  <c:v>33</c:v>
                </c:pt>
                <c:pt idx="2559">
                  <c:v>14</c:v>
                </c:pt>
                <c:pt idx="2560">
                  <c:v>30</c:v>
                </c:pt>
                <c:pt idx="2561">
                  <c:v>21</c:v>
                </c:pt>
                <c:pt idx="2562">
                  <c:v>21</c:v>
                </c:pt>
                <c:pt idx="2563">
                  <c:v>27</c:v>
                </c:pt>
                <c:pt idx="2564">
                  <c:v>25</c:v>
                </c:pt>
                <c:pt idx="2565">
                  <c:v>23</c:v>
                </c:pt>
                <c:pt idx="2566">
                  <c:v>15</c:v>
                </c:pt>
                <c:pt idx="2567">
                  <c:v>39</c:v>
                </c:pt>
                <c:pt idx="2568">
                  <c:v>37</c:v>
                </c:pt>
                <c:pt idx="2569">
                  <c:v>21</c:v>
                </c:pt>
                <c:pt idx="2570">
                  <c:v>33</c:v>
                </c:pt>
                <c:pt idx="2571">
                  <c:v>21</c:v>
                </c:pt>
                <c:pt idx="2572">
                  <c:v>7</c:v>
                </c:pt>
                <c:pt idx="2573">
                  <c:v>6</c:v>
                </c:pt>
                <c:pt idx="2574">
                  <c:v>30</c:v>
                </c:pt>
                <c:pt idx="2575">
                  <c:v>7</c:v>
                </c:pt>
                <c:pt idx="2576">
                  <c:v>3</c:v>
                </c:pt>
                <c:pt idx="2577">
                  <c:v>31</c:v>
                </c:pt>
                <c:pt idx="2578">
                  <c:v>14</c:v>
                </c:pt>
                <c:pt idx="2579">
                  <c:v>23</c:v>
                </c:pt>
                <c:pt idx="2580">
                  <c:v>12</c:v>
                </c:pt>
                <c:pt idx="2581">
                  <c:v>5</c:v>
                </c:pt>
                <c:pt idx="2582">
                  <c:v>7</c:v>
                </c:pt>
                <c:pt idx="2583">
                  <c:v>1</c:v>
                </c:pt>
                <c:pt idx="2584">
                  <c:v>8</c:v>
                </c:pt>
                <c:pt idx="2585">
                  <c:v>6</c:v>
                </c:pt>
                <c:pt idx="2586">
                  <c:v>23</c:v>
                </c:pt>
                <c:pt idx="2587">
                  <c:v>24</c:v>
                </c:pt>
                <c:pt idx="2588">
                  <c:v>8</c:v>
                </c:pt>
                <c:pt idx="2589">
                  <c:v>18</c:v>
                </c:pt>
                <c:pt idx="2590">
                  <c:v>34</c:v>
                </c:pt>
                <c:pt idx="2591">
                  <c:v>1</c:v>
                </c:pt>
                <c:pt idx="2592">
                  <c:v>14</c:v>
                </c:pt>
                <c:pt idx="2593">
                  <c:v>18</c:v>
                </c:pt>
                <c:pt idx="2594">
                  <c:v>1</c:v>
                </c:pt>
                <c:pt idx="2595">
                  <c:v>13</c:v>
                </c:pt>
                <c:pt idx="2596">
                  <c:v>26</c:v>
                </c:pt>
                <c:pt idx="2597">
                  <c:v>28</c:v>
                </c:pt>
                <c:pt idx="2598">
                  <c:v>31</c:v>
                </c:pt>
                <c:pt idx="2599">
                  <c:v>20</c:v>
                </c:pt>
                <c:pt idx="2600">
                  <c:v>27</c:v>
                </c:pt>
                <c:pt idx="2601">
                  <c:v>3</c:v>
                </c:pt>
                <c:pt idx="2602">
                  <c:v>27</c:v>
                </c:pt>
                <c:pt idx="2603">
                  <c:v>4</c:v>
                </c:pt>
                <c:pt idx="2604">
                  <c:v>40</c:v>
                </c:pt>
                <c:pt idx="2605">
                  <c:v>8</c:v>
                </c:pt>
                <c:pt idx="2606">
                  <c:v>49</c:v>
                </c:pt>
                <c:pt idx="2607">
                  <c:v>11</c:v>
                </c:pt>
                <c:pt idx="2608">
                  <c:v>18</c:v>
                </c:pt>
                <c:pt idx="2609">
                  <c:v>15</c:v>
                </c:pt>
                <c:pt idx="2610">
                  <c:v>40</c:v>
                </c:pt>
                <c:pt idx="2611">
                  <c:v>17</c:v>
                </c:pt>
                <c:pt idx="2612">
                  <c:v>13</c:v>
                </c:pt>
                <c:pt idx="2613">
                  <c:v>10</c:v>
                </c:pt>
                <c:pt idx="2614">
                  <c:v>11</c:v>
                </c:pt>
                <c:pt idx="2615">
                  <c:v>22</c:v>
                </c:pt>
                <c:pt idx="2616">
                  <c:v>14</c:v>
                </c:pt>
                <c:pt idx="2617">
                  <c:v>14</c:v>
                </c:pt>
                <c:pt idx="2618">
                  <c:v>28</c:v>
                </c:pt>
                <c:pt idx="2619">
                  <c:v>32</c:v>
                </c:pt>
                <c:pt idx="2620">
                  <c:v>35</c:v>
                </c:pt>
                <c:pt idx="2621">
                  <c:v>9</c:v>
                </c:pt>
                <c:pt idx="2622">
                  <c:v>8</c:v>
                </c:pt>
                <c:pt idx="2623">
                  <c:v>18</c:v>
                </c:pt>
                <c:pt idx="2624">
                  <c:v>9</c:v>
                </c:pt>
                <c:pt idx="2625">
                  <c:v>25</c:v>
                </c:pt>
                <c:pt idx="2626">
                  <c:v>10</c:v>
                </c:pt>
                <c:pt idx="2627">
                  <c:v>2</c:v>
                </c:pt>
                <c:pt idx="2628">
                  <c:v>42</c:v>
                </c:pt>
                <c:pt idx="2629">
                  <c:v>3</c:v>
                </c:pt>
                <c:pt idx="2630">
                  <c:v>17</c:v>
                </c:pt>
                <c:pt idx="2631">
                  <c:v>9</c:v>
                </c:pt>
                <c:pt idx="2632">
                  <c:v>20</c:v>
                </c:pt>
                <c:pt idx="2633">
                  <c:v>26</c:v>
                </c:pt>
                <c:pt idx="2634">
                  <c:v>12</c:v>
                </c:pt>
                <c:pt idx="2635">
                  <c:v>12</c:v>
                </c:pt>
                <c:pt idx="2636">
                  <c:v>9</c:v>
                </c:pt>
                <c:pt idx="2637">
                  <c:v>26</c:v>
                </c:pt>
                <c:pt idx="2638">
                  <c:v>38</c:v>
                </c:pt>
                <c:pt idx="2639">
                  <c:v>44</c:v>
                </c:pt>
                <c:pt idx="2640">
                  <c:v>29</c:v>
                </c:pt>
                <c:pt idx="2641">
                  <c:v>10</c:v>
                </c:pt>
                <c:pt idx="2642">
                  <c:v>5</c:v>
                </c:pt>
                <c:pt idx="2643">
                  <c:v>11</c:v>
                </c:pt>
                <c:pt idx="2644">
                  <c:v>12</c:v>
                </c:pt>
                <c:pt idx="2645">
                  <c:v>25</c:v>
                </c:pt>
                <c:pt idx="2646">
                  <c:v>22</c:v>
                </c:pt>
                <c:pt idx="2647">
                  <c:v>28</c:v>
                </c:pt>
                <c:pt idx="2648">
                  <c:v>28</c:v>
                </c:pt>
                <c:pt idx="2649">
                  <c:v>52</c:v>
                </c:pt>
                <c:pt idx="2650">
                  <c:v>31</c:v>
                </c:pt>
                <c:pt idx="2651">
                  <c:v>13</c:v>
                </c:pt>
                <c:pt idx="2652">
                  <c:v>36</c:v>
                </c:pt>
                <c:pt idx="2653">
                  <c:v>14</c:v>
                </c:pt>
                <c:pt idx="2654">
                  <c:v>10</c:v>
                </c:pt>
                <c:pt idx="2655">
                  <c:v>9</c:v>
                </c:pt>
                <c:pt idx="2656">
                  <c:v>25</c:v>
                </c:pt>
                <c:pt idx="2657">
                  <c:v>3</c:v>
                </c:pt>
                <c:pt idx="2658">
                  <c:v>13</c:v>
                </c:pt>
                <c:pt idx="2659">
                  <c:v>1</c:v>
                </c:pt>
                <c:pt idx="2660">
                  <c:v>22</c:v>
                </c:pt>
                <c:pt idx="2661">
                  <c:v>15</c:v>
                </c:pt>
                <c:pt idx="2662">
                  <c:v>11</c:v>
                </c:pt>
                <c:pt idx="2663">
                  <c:v>6</c:v>
                </c:pt>
                <c:pt idx="2664">
                  <c:v>28</c:v>
                </c:pt>
                <c:pt idx="2665">
                  <c:v>11</c:v>
                </c:pt>
                <c:pt idx="2666">
                  <c:v>6</c:v>
                </c:pt>
                <c:pt idx="2667">
                  <c:v>17</c:v>
                </c:pt>
                <c:pt idx="2668">
                  <c:v>7</c:v>
                </c:pt>
                <c:pt idx="2669">
                  <c:v>32</c:v>
                </c:pt>
                <c:pt idx="2670">
                  <c:v>15</c:v>
                </c:pt>
                <c:pt idx="2671">
                  <c:v>26</c:v>
                </c:pt>
                <c:pt idx="2672">
                  <c:v>8</c:v>
                </c:pt>
                <c:pt idx="2673">
                  <c:v>32</c:v>
                </c:pt>
                <c:pt idx="2674">
                  <c:v>8</c:v>
                </c:pt>
                <c:pt idx="2675">
                  <c:v>29</c:v>
                </c:pt>
                <c:pt idx="2676">
                  <c:v>26</c:v>
                </c:pt>
                <c:pt idx="2677">
                  <c:v>17</c:v>
                </c:pt>
                <c:pt idx="2678">
                  <c:v>4</c:v>
                </c:pt>
                <c:pt idx="2679">
                  <c:v>5</c:v>
                </c:pt>
                <c:pt idx="2680">
                  <c:v>9</c:v>
                </c:pt>
                <c:pt idx="2681">
                  <c:v>31</c:v>
                </c:pt>
                <c:pt idx="2682">
                  <c:v>33</c:v>
                </c:pt>
                <c:pt idx="2683">
                  <c:v>4</c:v>
                </c:pt>
                <c:pt idx="2684">
                  <c:v>8</c:v>
                </c:pt>
                <c:pt idx="2685">
                  <c:v>18</c:v>
                </c:pt>
                <c:pt idx="2686">
                  <c:v>8</c:v>
                </c:pt>
                <c:pt idx="2687">
                  <c:v>35</c:v>
                </c:pt>
                <c:pt idx="2688">
                  <c:v>13</c:v>
                </c:pt>
                <c:pt idx="2689">
                  <c:v>1</c:v>
                </c:pt>
                <c:pt idx="2690">
                  <c:v>14</c:v>
                </c:pt>
                <c:pt idx="2691">
                  <c:v>5</c:v>
                </c:pt>
                <c:pt idx="2692">
                  <c:v>27</c:v>
                </c:pt>
                <c:pt idx="2693">
                  <c:v>13</c:v>
                </c:pt>
                <c:pt idx="2694">
                  <c:v>28</c:v>
                </c:pt>
                <c:pt idx="2695">
                  <c:v>14</c:v>
                </c:pt>
                <c:pt idx="2696">
                  <c:v>7</c:v>
                </c:pt>
                <c:pt idx="2697">
                  <c:v>17</c:v>
                </c:pt>
                <c:pt idx="2698">
                  <c:v>37</c:v>
                </c:pt>
                <c:pt idx="2699">
                  <c:v>15</c:v>
                </c:pt>
                <c:pt idx="2700">
                  <c:v>13</c:v>
                </c:pt>
                <c:pt idx="2701">
                  <c:v>32</c:v>
                </c:pt>
                <c:pt idx="2702">
                  <c:v>6</c:v>
                </c:pt>
                <c:pt idx="2703">
                  <c:v>22</c:v>
                </c:pt>
                <c:pt idx="2704">
                  <c:v>9</c:v>
                </c:pt>
                <c:pt idx="2705">
                  <c:v>36</c:v>
                </c:pt>
                <c:pt idx="2706">
                  <c:v>17</c:v>
                </c:pt>
                <c:pt idx="2707">
                  <c:v>20</c:v>
                </c:pt>
                <c:pt idx="2708">
                  <c:v>1</c:v>
                </c:pt>
                <c:pt idx="2709">
                  <c:v>6</c:v>
                </c:pt>
                <c:pt idx="2710">
                  <c:v>9</c:v>
                </c:pt>
                <c:pt idx="2711">
                  <c:v>13</c:v>
                </c:pt>
                <c:pt idx="2712">
                  <c:v>11</c:v>
                </c:pt>
                <c:pt idx="2713">
                  <c:v>1</c:v>
                </c:pt>
                <c:pt idx="2714">
                  <c:v>3</c:v>
                </c:pt>
                <c:pt idx="2715">
                  <c:v>26</c:v>
                </c:pt>
                <c:pt idx="2716">
                  <c:v>36</c:v>
                </c:pt>
                <c:pt idx="2717">
                  <c:v>1</c:v>
                </c:pt>
                <c:pt idx="2718">
                  <c:v>1</c:v>
                </c:pt>
                <c:pt idx="2719">
                  <c:v>8</c:v>
                </c:pt>
                <c:pt idx="2720">
                  <c:v>4</c:v>
                </c:pt>
                <c:pt idx="2721">
                  <c:v>42</c:v>
                </c:pt>
                <c:pt idx="2722">
                  <c:v>19</c:v>
                </c:pt>
                <c:pt idx="2723">
                  <c:v>16</c:v>
                </c:pt>
                <c:pt idx="2724">
                  <c:v>44</c:v>
                </c:pt>
                <c:pt idx="2725">
                  <c:v>44</c:v>
                </c:pt>
                <c:pt idx="2726">
                  <c:v>41</c:v>
                </c:pt>
                <c:pt idx="2727">
                  <c:v>31</c:v>
                </c:pt>
                <c:pt idx="2728">
                  <c:v>10</c:v>
                </c:pt>
                <c:pt idx="2729">
                  <c:v>7</c:v>
                </c:pt>
                <c:pt idx="2730">
                  <c:v>26</c:v>
                </c:pt>
                <c:pt idx="2731">
                  <c:v>4</c:v>
                </c:pt>
                <c:pt idx="2732">
                  <c:v>30</c:v>
                </c:pt>
                <c:pt idx="2733">
                  <c:v>8</c:v>
                </c:pt>
                <c:pt idx="2734">
                  <c:v>41</c:v>
                </c:pt>
                <c:pt idx="2735">
                  <c:v>6</c:v>
                </c:pt>
                <c:pt idx="2736">
                  <c:v>11</c:v>
                </c:pt>
                <c:pt idx="2737">
                  <c:v>5</c:v>
                </c:pt>
                <c:pt idx="2738">
                  <c:v>31</c:v>
                </c:pt>
                <c:pt idx="2739">
                  <c:v>28</c:v>
                </c:pt>
                <c:pt idx="2740">
                  <c:v>18</c:v>
                </c:pt>
                <c:pt idx="2741">
                  <c:v>1</c:v>
                </c:pt>
                <c:pt idx="2742">
                  <c:v>1</c:v>
                </c:pt>
                <c:pt idx="2743">
                  <c:v>41</c:v>
                </c:pt>
                <c:pt idx="2744">
                  <c:v>14</c:v>
                </c:pt>
                <c:pt idx="2745">
                  <c:v>21</c:v>
                </c:pt>
                <c:pt idx="2746">
                  <c:v>13</c:v>
                </c:pt>
                <c:pt idx="2747">
                  <c:v>4</c:v>
                </c:pt>
                <c:pt idx="2748">
                  <c:v>9</c:v>
                </c:pt>
                <c:pt idx="2749">
                  <c:v>23</c:v>
                </c:pt>
                <c:pt idx="2750">
                  <c:v>11</c:v>
                </c:pt>
                <c:pt idx="2751">
                  <c:v>23</c:v>
                </c:pt>
                <c:pt idx="2752">
                  <c:v>4</c:v>
                </c:pt>
                <c:pt idx="2753">
                  <c:v>1</c:v>
                </c:pt>
                <c:pt idx="2754">
                  <c:v>22</c:v>
                </c:pt>
                <c:pt idx="2755">
                  <c:v>29</c:v>
                </c:pt>
                <c:pt idx="2756">
                  <c:v>16</c:v>
                </c:pt>
                <c:pt idx="2757">
                  <c:v>37</c:v>
                </c:pt>
                <c:pt idx="2758">
                  <c:v>4</c:v>
                </c:pt>
                <c:pt idx="2759">
                  <c:v>20</c:v>
                </c:pt>
                <c:pt idx="2760">
                  <c:v>36</c:v>
                </c:pt>
                <c:pt idx="2761">
                  <c:v>9</c:v>
                </c:pt>
                <c:pt idx="2762">
                  <c:v>29</c:v>
                </c:pt>
                <c:pt idx="2763">
                  <c:v>9</c:v>
                </c:pt>
                <c:pt idx="2764">
                  <c:v>4</c:v>
                </c:pt>
                <c:pt idx="2765">
                  <c:v>28</c:v>
                </c:pt>
                <c:pt idx="2766">
                  <c:v>5</c:v>
                </c:pt>
                <c:pt idx="2767">
                  <c:v>3</c:v>
                </c:pt>
                <c:pt idx="2768">
                  <c:v>3</c:v>
                </c:pt>
                <c:pt idx="2769">
                  <c:v>5</c:v>
                </c:pt>
                <c:pt idx="2770">
                  <c:v>1</c:v>
                </c:pt>
                <c:pt idx="2771">
                  <c:v>27</c:v>
                </c:pt>
                <c:pt idx="2772">
                  <c:v>1</c:v>
                </c:pt>
                <c:pt idx="2773">
                  <c:v>13</c:v>
                </c:pt>
                <c:pt idx="2774">
                  <c:v>7</c:v>
                </c:pt>
                <c:pt idx="2775">
                  <c:v>4</c:v>
                </c:pt>
                <c:pt idx="2776">
                  <c:v>2</c:v>
                </c:pt>
                <c:pt idx="2777">
                  <c:v>26</c:v>
                </c:pt>
                <c:pt idx="2778">
                  <c:v>1</c:v>
                </c:pt>
                <c:pt idx="2779">
                  <c:v>8</c:v>
                </c:pt>
                <c:pt idx="2780">
                  <c:v>9</c:v>
                </c:pt>
                <c:pt idx="2781">
                  <c:v>1</c:v>
                </c:pt>
                <c:pt idx="2782">
                  <c:v>26</c:v>
                </c:pt>
                <c:pt idx="2783">
                  <c:v>27</c:v>
                </c:pt>
                <c:pt idx="2784">
                  <c:v>8</c:v>
                </c:pt>
                <c:pt idx="2785">
                  <c:v>28</c:v>
                </c:pt>
                <c:pt idx="2786">
                  <c:v>1</c:v>
                </c:pt>
                <c:pt idx="2787">
                  <c:v>14</c:v>
                </c:pt>
                <c:pt idx="2788">
                  <c:v>6</c:v>
                </c:pt>
                <c:pt idx="2789">
                  <c:v>36</c:v>
                </c:pt>
                <c:pt idx="2790">
                  <c:v>5</c:v>
                </c:pt>
                <c:pt idx="2791">
                  <c:v>8</c:v>
                </c:pt>
                <c:pt idx="2792">
                  <c:v>23</c:v>
                </c:pt>
                <c:pt idx="2793">
                  <c:v>26</c:v>
                </c:pt>
                <c:pt idx="2794">
                  <c:v>10</c:v>
                </c:pt>
                <c:pt idx="2795">
                  <c:v>10</c:v>
                </c:pt>
                <c:pt idx="2796">
                  <c:v>9</c:v>
                </c:pt>
                <c:pt idx="2797">
                  <c:v>37</c:v>
                </c:pt>
                <c:pt idx="2798">
                  <c:v>34</c:v>
                </c:pt>
                <c:pt idx="2799">
                  <c:v>8</c:v>
                </c:pt>
                <c:pt idx="2800">
                  <c:v>21</c:v>
                </c:pt>
                <c:pt idx="2801">
                  <c:v>11</c:v>
                </c:pt>
                <c:pt idx="2802">
                  <c:v>14</c:v>
                </c:pt>
                <c:pt idx="2803">
                  <c:v>14</c:v>
                </c:pt>
                <c:pt idx="2804">
                  <c:v>20</c:v>
                </c:pt>
                <c:pt idx="2805">
                  <c:v>33</c:v>
                </c:pt>
                <c:pt idx="2806">
                  <c:v>15</c:v>
                </c:pt>
                <c:pt idx="2807">
                  <c:v>22</c:v>
                </c:pt>
                <c:pt idx="2808">
                  <c:v>13</c:v>
                </c:pt>
                <c:pt idx="2809">
                  <c:v>20</c:v>
                </c:pt>
                <c:pt idx="2810">
                  <c:v>30</c:v>
                </c:pt>
                <c:pt idx="2811">
                  <c:v>26</c:v>
                </c:pt>
                <c:pt idx="2812">
                  <c:v>9</c:v>
                </c:pt>
                <c:pt idx="2813">
                  <c:v>16</c:v>
                </c:pt>
                <c:pt idx="2814">
                  <c:v>31</c:v>
                </c:pt>
                <c:pt idx="2815">
                  <c:v>1</c:v>
                </c:pt>
                <c:pt idx="2816">
                  <c:v>4</c:v>
                </c:pt>
                <c:pt idx="2817">
                  <c:v>38</c:v>
                </c:pt>
                <c:pt idx="2818">
                  <c:v>1</c:v>
                </c:pt>
                <c:pt idx="2819">
                  <c:v>10</c:v>
                </c:pt>
                <c:pt idx="2820">
                  <c:v>4</c:v>
                </c:pt>
                <c:pt idx="2821">
                  <c:v>24</c:v>
                </c:pt>
                <c:pt idx="2822">
                  <c:v>24</c:v>
                </c:pt>
                <c:pt idx="2823">
                  <c:v>10</c:v>
                </c:pt>
                <c:pt idx="2824">
                  <c:v>16</c:v>
                </c:pt>
                <c:pt idx="2825">
                  <c:v>6</c:v>
                </c:pt>
                <c:pt idx="2826">
                  <c:v>24</c:v>
                </c:pt>
                <c:pt idx="2827">
                  <c:v>39</c:v>
                </c:pt>
                <c:pt idx="2828">
                  <c:v>29</c:v>
                </c:pt>
                <c:pt idx="2829">
                  <c:v>1</c:v>
                </c:pt>
                <c:pt idx="2830">
                  <c:v>24</c:v>
                </c:pt>
                <c:pt idx="2831">
                  <c:v>9</c:v>
                </c:pt>
                <c:pt idx="2832">
                  <c:v>6</c:v>
                </c:pt>
                <c:pt idx="2833">
                  <c:v>1</c:v>
                </c:pt>
                <c:pt idx="2834">
                  <c:v>15</c:v>
                </c:pt>
                <c:pt idx="2835">
                  <c:v>18</c:v>
                </c:pt>
                <c:pt idx="2836">
                  <c:v>7</c:v>
                </c:pt>
                <c:pt idx="2837">
                  <c:v>3</c:v>
                </c:pt>
                <c:pt idx="2838">
                  <c:v>26</c:v>
                </c:pt>
                <c:pt idx="2839">
                  <c:v>15</c:v>
                </c:pt>
                <c:pt idx="2840">
                  <c:v>3</c:v>
                </c:pt>
                <c:pt idx="2841">
                  <c:v>16</c:v>
                </c:pt>
                <c:pt idx="2842">
                  <c:v>37</c:v>
                </c:pt>
                <c:pt idx="2843">
                  <c:v>22</c:v>
                </c:pt>
                <c:pt idx="2844">
                  <c:v>58</c:v>
                </c:pt>
                <c:pt idx="2845">
                  <c:v>11</c:v>
                </c:pt>
                <c:pt idx="2846">
                  <c:v>16</c:v>
                </c:pt>
                <c:pt idx="2847">
                  <c:v>10</c:v>
                </c:pt>
                <c:pt idx="2848">
                  <c:v>3</c:v>
                </c:pt>
                <c:pt idx="2849">
                  <c:v>15</c:v>
                </c:pt>
                <c:pt idx="2850">
                  <c:v>40</c:v>
                </c:pt>
                <c:pt idx="2851">
                  <c:v>11</c:v>
                </c:pt>
                <c:pt idx="2852">
                  <c:v>5</c:v>
                </c:pt>
                <c:pt idx="2853">
                  <c:v>28</c:v>
                </c:pt>
                <c:pt idx="2854">
                  <c:v>17</c:v>
                </c:pt>
                <c:pt idx="2855">
                  <c:v>32</c:v>
                </c:pt>
                <c:pt idx="2856">
                  <c:v>22</c:v>
                </c:pt>
                <c:pt idx="2857">
                  <c:v>13</c:v>
                </c:pt>
                <c:pt idx="2858">
                  <c:v>29</c:v>
                </c:pt>
                <c:pt idx="2859">
                  <c:v>15</c:v>
                </c:pt>
                <c:pt idx="2860">
                  <c:v>23</c:v>
                </c:pt>
                <c:pt idx="2861">
                  <c:v>8</c:v>
                </c:pt>
                <c:pt idx="2862">
                  <c:v>38</c:v>
                </c:pt>
                <c:pt idx="2863">
                  <c:v>1</c:v>
                </c:pt>
                <c:pt idx="2864">
                  <c:v>22</c:v>
                </c:pt>
                <c:pt idx="2865">
                  <c:v>11</c:v>
                </c:pt>
                <c:pt idx="2866">
                  <c:v>46</c:v>
                </c:pt>
                <c:pt idx="2867">
                  <c:v>19</c:v>
                </c:pt>
                <c:pt idx="2868">
                  <c:v>18</c:v>
                </c:pt>
                <c:pt idx="2869">
                  <c:v>43</c:v>
                </c:pt>
                <c:pt idx="2870">
                  <c:v>38</c:v>
                </c:pt>
                <c:pt idx="2871">
                  <c:v>10</c:v>
                </c:pt>
                <c:pt idx="2872">
                  <c:v>1</c:v>
                </c:pt>
                <c:pt idx="2873">
                  <c:v>13</c:v>
                </c:pt>
                <c:pt idx="2874">
                  <c:v>5</c:v>
                </c:pt>
                <c:pt idx="2875">
                  <c:v>35</c:v>
                </c:pt>
                <c:pt idx="2876">
                  <c:v>12</c:v>
                </c:pt>
                <c:pt idx="2877">
                  <c:v>8</c:v>
                </c:pt>
                <c:pt idx="2878">
                  <c:v>7</c:v>
                </c:pt>
                <c:pt idx="2879">
                  <c:v>5</c:v>
                </c:pt>
                <c:pt idx="2880">
                  <c:v>11</c:v>
                </c:pt>
                <c:pt idx="2881">
                  <c:v>12</c:v>
                </c:pt>
                <c:pt idx="2882">
                  <c:v>27</c:v>
                </c:pt>
                <c:pt idx="2883">
                  <c:v>33</c:v>
                </c:pt>
                <c:pt idx="2884">
                  <c:v>31</c:v>
                </c:pt>
                <c:pt idx="2885">
                  <c:v>21</c:v>
                </c:pt>
                <c:pt idx="2886">
                  <c:v>30</c:v>
                </c:pt>
                <c:pt idx="2887">
                  <c:v>34</c:v>
                </c:pt>
                <c:pt idx="2888">
                  <c:v>34</c:v>
                </c:pt>
                <c:pt idx="2889">
                  <c:v>30</c:v>
                </c:pt>
                <c:pt idx="2890">
                  <c:v>7</c:v>
                </c:pt>
                <c:pt idx="2891">
                  <c:v>11</c:v>
                </c:pt>
                <c:pt idx="2892">
                  <c:v>19</c:v>
                </c:pt>
                <c:pt idx="2893">
                  <c:v>13</c:v>
                </c:pt>
                <c:pt idx="2894">
                  <c:v>31</c:v>
                </c:pt>
                <c:pt idx="2895">
                  <c:v>1</c:v>
                </c:pt>
                <c:pt idx="2896">
                  <c:v>13</c:v>
                </c:pt>
                <c:pt idx="2897">
                  <c:v>37</c:v>
                </c:pt>
                <c:pt idx="2898">
                  <c:v>25</c:v>
                </c:pt>
                <c:pt idx="2899">
                  <c:v>34</c:v>
                </c:pt>
                <c:pt idx="2900">
                  <c:v>16</c:v>
                </c:pt>
                <c:pt idx="2901">
                  <c:v>27</c:v>
                </c:pt>
                <c:pt idx="2902">
                  <c:v>35</c:v>
                </c:pt>
                <c:pt idx="2903">
                  <c:v>37</c:v>
                </c:pt>
                <c:pt idx="2904">
                  <c:v>38</c:v>
                </c:pt>
                <c:pt idx="2905">
                  <c:v>11</c:v>
                </c:pt>
                <c:pt idx="2906">
                  <c:v>1</c:v>
                </c:pt>
                <c:pt idx="2907">
                  <c:v>5</c:v>
                </c:pt>
                <c:pt idx="2908">
                  <c:v>29</c:v>
                </c:pt>
                <c:pt idx="2909">
                  <c:v>44</c:v>
                </c:pt>
                <c:pt idx="2910">
                  <c:v>30</c:v>
                </c:pt>
                <c:pt idx="2911">
                  <c:v>20</c:v>
                </c:pt>
                <c:pt idx="2912">
                  <c:v>21</c:v>
                </c:pt>
                <c:pt idx="2913">
                  <c:v>29</c:v>
                </c:pt>
                <c:pt idx="2914">
                  <c:v>28</c:v>
                </c:pt>
                <c:pt idx="2915">
                  <c:v>8</c:v>
                </c:pt>
                <c:pt idx="2916">
                  <c:v>1</c:v>
                </c:pt>
                <c:pt idx="2917">
                  <c:v>35</c:v>
                </c:pt>
                <c:pt idx="2918">
                  <c:v>46</c:v>
                </c:pt>
                <c:pt idx="2919">
                  <c:v>1</c:v>
                </c:pt>
                <c:pt idx="2920">
                  <c:v>3</c:v>
                </c:pt>
                <c:pt idx="2921">
                  <c:v>51</c:v>
                </c:pt>
                <c:pt idx="2922">
                  <c:v>18</c:v>
                </c:pt>
                <c:pt idx="2923">
                  <c:v>38</c:v>
                </c:pt>
                <c:pt idx="2924">
                  <c:v>32</c:v>
                </c:pt>
                <c:pt idx="2925">
                  <c:v>6</c:v>
                </c:pt>
                <c:pt idx="2926">
                  <c:v>1</c:v>
                </c:pt>
                <c:pt idx="2927">
                  <c:v>22</c:v>
                </c:pt>
                <c:pt idx="2928">
                  <c:v>12</c:v>
                </c:pt>
                <c:pt idx="2929">
                  <c:v>19</c:v>
                </c:pt>
                <c:pt idx="2930">
                  <c:v>17</c:v>
                </c:pt>
                <c:pt idx="2931">
                  <c:v>47</c:v>
                </c:pt>
                <c:pt idx="2932">
                  <c:v>35</c:v>
                </c:pt>
                <c:pt idx="2933">
                  <c:v>25</c:v>
                </c:pt>
                <c:pt idx="2934">
                  <c:v>33</c:v>
                </c:pt>
                <c:pt idx="2935">
                  <c:v>36</c:v>
                </c:pt>
                <c:pt idx="2936">
                  <c:v>17</c:v>
                </c:pt>
                <c:pt idx="2937">
                  <c:v>28</c:v>
                </c:pt>
                <c:pt idx="2938">
                  <c:v>24</c:v>
                </c:pt>
                <c:pt idx="2939">
                  <c:v>43</c:v>
                </c:pt>
                <c:pt idx="2940">
                  <c:v>15</c:v>
                </c:pt>
                <c:pt idx="2941">
                  <c:v>13</c:v>
                </c:pt>
                <c:pt idx="2942">
                  <c:v>24</c:v>
                </c:pt>
                <c:pt idx="2943">
                  <c:v>3</c:v>
                </c:pt>
                <c:pt idx="2944">
                  <c:v>37</c:v>
                </c:pt>
                <c:pt idx="2945">
                  <c:v>24</c:v>
                </c:pt>
                <c:pt idx="2946">
                  <c:v>41</c:v>
                </c:pt>
                <c:pt idx="2947">
                  <c:v>21</c:v>
                </c:pt>
                <c:pt idx="2948">
                  <c:v>11</c:v>
                </c:pt>
                <c:pt idx="2949">
                  <c:v>17</c:v>
                </c:pt>
                <c:pt idx="2950">
                  <c:v>21</c:v>
                </c:pt>
                <c:pt idx="2951">
                  <c:v>17</c:v>
                </c:pt>
                <c:pt idx="2952">
                  <c:v>42</c:v>
                </c:pt>
                <c:pt idx="2953">
                  <c:v>12</c:v>
                </c:pt>
                <c:pt idx="2954">
                  <c:v>37</c:v>
                </c:pt>
                <c:pt idx="2955">
                  <c:v>4</c:v>
                </c:pt>
                <c:pt idx="2956">
                  <c:v>27</c:v>
                </c:pt>
                <c:pt idx="2957">
                  <c:v>21</c:v>
                </c:pt>
                <c:pt idx="2958">
                  <c:v>5</c:v>
                </c:pt>
                <c:pt idx="2959">
                  <c:v>20</c:v>
                </c:pt>
                <c:pt idx="2960">
                  <c:v>18</c:v>
                </c:pt>
                <c:pt idx="2961">
                  <c:v>15</c:v>
                </c:pt>
                <c:pt idx="2962">
                  <c:v>14</c:v>
                </c:pt>
                <c:pt idx="2963">
                  <c:v>18</c:v>
                </c:pt>
                <c:pt idx="2964">
                  <c:v>4</c:v>
                </c:pt>
                <c:pt idx="2965">
                  <c:v>2</c:v>
                </c:pt>
                <c:pt idx="2966">
                  <c:v>11</c:v>
                </c:pt>
                <c:pt idx="2967">
                  <c:v>7</c:v>
                </c:pt>
                <c:pt idx="2968">
                  <c:v>1</c:v>
                </c:pt>
                <c:pt idx="2969">
                  <c:v>22</c:v>
                </c:pt>
                <c:pt idx="2970">
                  <c:v>5</c:v>
                </c:pt>
                <c:pt idx="2971">
                  <c:v>51</c:v>
                </c:pt>
                <c:pt idx="2972">
                  <c:v>23</c:v>
                </c:pt>
                <c:pt idx="2973">
                  <c:v>9</c:v>
                </c:pt>
                <c:pt idx="2974">
                  <c:v>11</c:v>
                </c:pt>
                <c:pt idx="2975">
                  <c:v>11</c:v>
                </c:pt>
                <c:pt idx="2976">
                  <c:v>26</c:v>
                </c:pt>
                <c:pt idx="2977">
                  <c:v>4</c:v>
                </c:pt>
                <c:pt idx="2978">
                  <c:v>6</c:v>
                </c:pt>
                <c:pt idx="2979">
                  <c:v>37</c:v>
                </c:pt>
                <c:pt idx="2980">
                  <c:v>16</c:v>
                </c:pt>
                <c:pt idx="2981">
                  <c:v>10</c:v>
                </c:pt>
                <c:pt idx="2982">
                  <c:v>9</c:v>
                </c:pt>
                <c:pt idx="2983">
                  <c:v>18</c:v>
                </c:pt>
                <c:pt idx="2984">
                  <c:v>38</c:v>
                </c:pt>
                <c:pt idx="2985">
                  <c:v>22</c:v>
                </c:pt>
                <c:pt idx="2986">
                  <c:v>14</c:v>
                </c:pt>
                <c:pt idx="2987">
                  <c:v>7</c:v>
                </c:pt>
                <c:pt idx="2988">
                  <c:v>5</c:v>
                </c:pt>
                <c:pt idx="2989">
                  <c:v>14</c:v>
                </c:pt>
                <c:pt idx="2990">
                  <c:v>15</c:v>
                </c:pt>
                <c:pt idx="2991">
                  <c:v>26</c:v>
                </c:pt>
                <c:pt idx="2992">
                  <c:v>20</c:v>
                </c:pt>
                <c:pt idx="2993">
                  <c:v>24</c:v>
                </c:pt>
                <c:pt idx="2994">
                  <c:v>19</c:v>
                </c:pt>
                <c:pt idx="2995">
                  <c:v>11</c:v>
                </c:pt>
                <c:pt idx="2996">
                  <c:v>36</c:v>
                </c:pt>
                <c:pt idx="2997">
                  <c:v>1</c:v>
                </c:pt>
                <c:pt idx="2998">
                  <c:v>9</c:v>
                </c:pt>
                <c:pt idx="2999">
                  <c:v>20</c:v>
                </c:pt>
                <c:pt idx="3000">
                  <c:v>4</c:v>
                </c:pt>
                <c:pt idx="3001">
                  <c:v>51</c:v>
                </c:pt>
                <c:pt idx="3002">
                  <c:v>26</c:v>
                </c:pt>
                <c:pt idx="3003">
                  <c:v>23</c:v>
                </c:pt>
                <c:pt idx="3004">
                  <c:v>20</c:v>
                </c:pt>
                <c:pt idx="3005">
                  <c:v>13</c:v>
                </c:pt>
                <c:pt idx="3006">
                  <c:v>16</c:v>
                </c:pt>
                <c:pt idx="3007">
                  <c:v>13</c:v>
                </c:pt>
                <c:pt idx="3008">
                  <c:v>26</c:v>
                </c:pt>
                <c:pt idx="3009">
                  <c:v>22</c:v>
                </c:pt>
                <c:pt idx="3010">
                  <c:v>16</c:v>
                </c:pt>
                <c:pt idx="3011">
                  <c:v>26</c:v>
                </c:pt>
                <c:pt idx="3012">
                  <c:v>10</c:v>
                </c:pt>
                <c:pt idx="3013">
                  <c:v>29</c:v>
                </c:pt>
                <c:pt idx="3014">
                  <c:v>33</c:v>
                </c:pt>
                <c:pt idx="3015">
                  <c:v>26</c:v>
                </c:pt>
                <c:pt idx="3016">
                  <c:v>8</c:v>
                </c:pt>
                <c:pt idx="3017">
                  <c:v>13</c:v>
                </c:pt>
                <c:pt idx="3018">
                  <c:v>33</c:v>
                </c:pt>
                <c:pt idx="3019">
                  <c:v>4</c:v>
                </c:pt>
                <c:pt idx="3020">
                  <c:v>6</c:v>
                </c:pt>
                <c:pt idx="3021">
                  <c:v>41</c:v>
                </c:pt>
                <c:pt idx="3022">
                  <c:v>14</c:v>
                </c:pt>
                <c:pt idx="3023">
                  <c:v>4</c:v>
                </c:pt>
                <c:pt idx="3024">
                  <c:v>5</c:v>
                </c:pt>
                <c:pt idx="3025">
                  <c:v>31</c:v>
                </c:pt>
                <c:pt idx="3026">
                  <c:v>7</c:v>
                </c:pt>
                <c:pt idx="3027">
                  <c:v>4</c:v>
                </c:pt>
                <c:pt idx="3028">
                  <c:v>7</c:v>
                </c:pt>
                <c:pt idx="3029">
                  <c:v>1</c:v>
                </c:pt>
                <c:pt idx="3030">
                  <c:v>16</c:v>
                </c:pt>
                <c:pt idx="3031">
                  <c:v>8</c:v>
                </c:pt>
                <c:pt idx="3032">
                  <c:v>6</c:v>
                </c:pt>
                <c:pt idx="3033">
                  <c:v>29</c:v>
                </c:pt>
                <c:pt idx="3034">
                  <c:v>1</c:v>
                </c:pt>
                <c:pt idx="3035">
                  <c:v>24</c:v>
                </c:pt>
                <c:pt idx="3036">
                  <c:v>8</c:v>
                </c:pt>
                <c:pt idx="3037">
                  <c:v>18</c:v>
                </c:pt>
                <c:pt idx="3038">
                  <c:v>34</c:v>
                </c:pt>
                <c:pt idx="3039">
                  <c:v>1</c:v>
                </c:pt>
                <c:pt idx="3040">
                  <c:v>14</c:v>
                </c:pt>
                <c:pt idx="3041">
                  <c:v>18</c:v>
                </c:pt>
                <c:pt idx="3042">
                  <c:v>13</c:v>
                </c:pt>
                <c:pt idx="3043">
                  <c:v>1</c:v>
                </c:pt>
                <c:pt idx="3044">
                  <c:v>21</c:v>
                </c:pt>
                <c:pt idx="3045">
                  <c:v>13</c:v>
                </c:pt>
                <c:pt idx="3046">
                  <c:v>26</c:v>
                </c:pt>
                <c:pt idx="3047">
                  <c:v>43</c:v>
                </c:pt>
                <c:pt idx="3048">
                  <c:v>26</c:v>
                </c:pt>
                <c:pt idx="3049">
                  <c:v>28</c:v>
                </c:pt>
                <c:pt idx="3050">
                  <c:v>31</c:v>
                </c:pt>
                <c:pt idx="3051">
                  <c:v>20</c:v>
                </c:pt>
                <c:pt idx="3052">
                  <c:v>10</c:v>
                </c:pt>
                <c:pt idx="3053">
                  <c:v>27</c:v>
                </c:pt>
                <c:pt idx="3054">
                  <c:v>3</c:v>
                </c:pt>
                <c:pt idx="3055">
                  <c:v>28</c:v>
                </c:pt>
                <c:pt idx="3056">
                  <c:v>21</c:v>
                </c:pt>
                <c:pt idx="3057">
                  <c:v>4</c:v>
                </c:pt>
                <c:pt idx="3058">
                  <c:v>4</c:v>
                </c:pt>
                <c:pt idx="3059">
                  <c:v>1</c:v>
                </c:pt>
                <c:pt idx="3060">
                  <c:v>40</c:v>
                </c:pt>
                <c:pt idx="3061">
                  <c:v>8</c:v>
                </c:pt>
                <c:pt idx="3062">
                  <c:v>11</c:v>
                </c:pt>
                <c:pt idx="3063">
                  <c:v>50</c:v>
                </c:pt>
                <c:pt idx="3064">
                  <c:v>18</c:v>
                </c:pt>
                <c:pt idx="3065">
                  <c:v>15</c:v>
                </c:pt>
                <c:pt idx="3066">
                  <c:v>40</c:v>
                </c:pt>
                <c:pt idx="3067">
                  <c:v>17</c:v>
                </c:pt>
                <c:pt idx="3068">
                  <c:v>13</c:v>
                </c:pt>
                <c:pt idx="3069">
                  <c:v>11</c:v>
                </c:pt>
                <c:pt idx="3070">
                  <c:v>22</c:v>
                </c:pt>
                <c:pt idx="3071">
                  <c:v>14</c:v>
                </c:pt>
                <c:pt idx="3072">
                  <c:v>14</c:v>
                </c:pt>
                <c:pt idx="3073">
                  <c:v>32</c:v>
                </c:pt>
                <c:pt idx="3074">
                  <c:v>38</c:v>
                </c:pt>
                <c:pt idx="3075">
                  <c:v>7</c:v>
                </c:pt>
                <c:pt idx="3076">
                  <c:v>35</c:v>
                </c:pt>
                <c:pt idx="3077">
                  <c:v>9</c:v>
                </c:pt>
                <c:pt idx="3078">
                  <c:v>8</c:v>
                </c:pt>
                <c:pt idx="3079">
                  <c:v>18</c:v>
                </c:pt>
                <c:pt idx="3080">
                  <c:v>9</c:v>
                </c:pt>
                <c:pt idx="3081">
                  <c:v>25</c:v>
                </c:pt>
                <c:pt idx="3082">
                  <c:v>10</c:v>
                </c:pt>
                <c:pt idx="3083">
                  <c:v>2</c:v>
                </c:pt>
                <c:pt idx="3084">
                  <c:v>42</c:v>
                </c:pt>
                <c:pt idx="3085">
                  <c:v>27</c:v>
                </c:pt>
                <c:pt idx="3086">
                  <c:v>3</c:v>
                </c:pt>
                <c:pt idx="3087">
                  <c:v>17</c:v>
                </c:pt>
                <c:pt idx="3088">
                  <c:v>9</c:v>
                </c:pt>
                <c:pt idx="3089">
                  <c:v>15</c:v>
                </c:pt>
                <c:pt idx="3090">
                  <c:v>20</c:v>
                </c:pt>
                <c:pt idx="3091">
                  <c:v>26</c:v>
                </c:pt>
                <c:pt idx="3092">
                  <c:v>12</c:v>
                </c:pt>
                <c:pt idx="3093">
                  <c:v>12</c:v>
                </c:pt>
                <c:pt idx="3094">
                  <c:v>20</c:v>
                </c:pt>
                <c:pt idx="3095">
                  <c:v>9</c:v>
                </c:pt>
                <c:pt idx="3096">
                  <c:v>26</c:v>
                </c:pt>
                <c:pt idx="3097">
                  <c:v>38</c:v>
                </c:pt>
                <c:pt idx="3098">
                  <c:v>44</c:v>
                </c:pt>
                <c:pt idx="3099">
                  <c:v>29</c:v>
                </c:pt>
                <c:pt idx="3100">
                  <c:v>10</c:v>
                </c:pt>
                <c:pt idx="3101">
                  <c:v>5</c:v>
                </c:pt>
                <c:pt idx="3102">
                  <c:v>11</c:v>
                </c:pt>
                <c:pt idx="3103">
                  <c:v>12</c:v>
                </c:pt>
                <c:pt idx="3104">
                  <c:v>25</c:v>
                </c:pt>
                <c:pt idx="3105">
                  <c:v>5</c:v>
                </c:pt>
                <c:pt idx="3106">
                  <c:v>22</c:v>
                </c:pt>
                <c:pt idx="3107">
                  <c:v>28</c:v>
                </c:pt>
                <c:pt idx="3108">
                  <c:v>28</c:v>
                </c:pt>
                <c:pt idx="3109">
                  <c:v>52</c:v>
                </c:pt>
                <c:pt idx="3110">
                  <c:v>13</c:v>
                </c:pt>
                <c:pt idx="3111">
                  <c:v>10</c:v>
                </c:pt>
                <c:pt idx="3112">
                  <c:v>9</c:v>
                </c:pt>
                <c:pt idx="3113">
                  <c:v>25</c:v>
                </c:pt>
                <c:pt idx="3114">
                  <c:v>3</c:v>
                </c:pt>
                <c:pt idx="3115">
                  <c:v>13</c:v>
                </c:pt>
                <c:pt idx="3116">
                  <c:v>1</c:v>
                </c:pt>
                <c:pt idx="3117">
                  <c:v>1</c:v>
                </c:pt>
                <c:pt idx="3118">
                  <c:v>31</c:v>
                </c:pt>
                <c:pt idx="3119">
                  <c:v>26</c:v>
                </c:pt>
                <c:pt idx="3120">
                  <c:v>15</c:v>
                </c:pt>
                <c:pt idx="3121">
                  <c:v>11</c:v>
                </c:pt>
                <c:pt idx="3122">
                  <c:v>6</c:v>
                </c:pt>
                <c:pt idx="3123">
                  <c:v>28</c:v>
                </c:pt>
                <c:pt idx="3124">
                  <c:v>11</c:v>
                </c:pt>
                <c:pt idx="3125">
                  <c:v>6</c:v>
                </c:pt>
                <c:pt idx="3126">
                  <c:v>17</c:v>
                </c:pt>
                <c:pt idx="3127">
                  <c:v>7</c:v>
                </c:pt>
                <c:pt idx="3128">
                  <c:v>32</c:v>
                </c:pt>
                <c:pt idx="3129">
                  <c:v>26</c:v>
                </c:pt>
                <c:pt idx="3130">
                  <c:v>8</c:v>
                </c:pt>
                <c:pt idx="3131">
                  <c:v>32</c:v>
                </c:pt>
                <c:pt idx="3132">
                  <c:v>17</c:v>
                </c:pt>
                <c:pt idx="3133">
                  <c:v>31</c:v>
                </c:pt>
                <c:pt idx="3134">
                  <c:v>4</c:v>
                </c:pt>
                <c:pt idx="3135">
                  <c:v>5</c:v>
                </c:pt>
                <c:pt idx="3136">
                  <c:v>9</c:v>
                </c:pt>
                <c:pt idx="3137">
                  <c:v>14</c:v>
                </c:pt>
                <c:pt idx="3138">
                  <c:v>33</c:v>
                </c:pt>
                <c:pt idx="3139">
                  <c:v>4</c:v>
                </c:pt>
                <c:pt idx="3140">
                  <c:v>8</c:v>
                </c:pt>
                <c:pt idx="3141">
                  <c:v>35</c:v>
                </c:pt>
                <c:pt idx="3142">
                  <c:v>13</c:v>
                </c:pt>
                <c:pt idx="3143">
                  <c:v>1</c:v>
                </c:pt>
                <c:pt idx="3144">
                  <c:v>14</c:v>
                </c:pt>
                <c:pt idx="3145">
                  <c:v>27</c:v>
                </c:pt>
                <c:pt idx="3146">
                  <c:v>28</c:v>
                </c:pt>
                <c:pt idx="3147">
                  <c:v>14</c:v>
                </c:pt>
                <c:pt idx="3148">
                  <c:v>7</c:v>
                </c:pt>
                <c:pt idx="3149">
                  <c:v>17</c:v>
                </c:pt>
                <c:pt idx="3150">
                  <c:v>37</c:v>
                </c:pt>
                <c:pt idx="3151">
                  <c:v>15</c:v>
                </c:pt>
                <c:pt idx="3152">
                  <c:v>13</c:v>
                </c:pt>
                <c:pt idx="3153">
                  <c:v>32</c:v>
                </c:pt>
                <c:pt idx="3154">
                  <c:v>9</c:v>
                </c:pt>
                <c:pt idx="3155">
                  <c:v>17</c:v>
                </c:pt>
                <c:pt idx="3156">
                  <c:v>9</c:v>
                </c:pt>
                <c:pt idx="3157">
                  <c:v>13</c:v>
                </c:pt>
                <c:pt idx="3158">
                  <c:v>11</c:v>
                </c:pt>
                <c:pt idx="3159">
                  <c:v>1</c:v>
                </c:pt>
                <c:pt idx="3160">
                  <c:v>42</c:v>
                </c:pt>
                <c:pt idx="3161">
                  <c:v>44</c:v>
                </c:pt>
                <c:pt idx="3162">
                  <c:v>41</c:v>
                </c:pt>
                <c:pt idx="3163">
                  <c:v>31</c:v>
                </c:pt>
                <c:pt idx="3164">
                  <c:v>10</c:v>
                </c:pt>
                <c:pt idx="3165">
                  <c:v>4</c:v>
                </c:pt>
                <c:pt idx="3166">
                  <c:v>30</c:v>
                </c:pt>
                <c:pt idx="3167">
                  <c:v>8</c:v>
                </c:pt>
                <c:pt idx="3168">
                  <c:v>6</c:v>
                </c:pt>
                <c:pt idx="3169">
                  <c:v>11</c:v>
                </c:pt>
                <c:pt idx="3170">
                  <c:v>1</c:v>
                </c:pt>
                <c:pt idx="3171">
                  <c:v>14</c:v>
                </c:pt>
                <c:pt idx="3172">
                  <c:v>24</c:v>
                </c:pt>
                <c:pt idx="3173">
                  <c:v>4</c:v>
                </c:pt>
                <c:pt idx="3174">
                  <c:v>5</c:v>
                </c:pt>
                <c:pt idx="3175">
                  <c:v>27</c:v>
                </c:pt>
                <c:pt idx="3176">
                  <c:v>13</c:v>
                </c:pt>
                <c:pt idx="3177">
                  <c:v>4</c:v>
                </c:pt>
                <c:pt idx="3178">
                  <c:v>26</c:v>
                </c:pt>
                <c:pt idx="3179">
                  <c:v>8</c:v>
                </c:pt>
                <c:pt idx="3180">
                  <c:v>7</c:v>
                </c:pt>
                <c:pt idx="3181">
                  <c:v>1</c:v>
                </c:pt>
                <c:pt idx="3182">
                  <c:v>27</c:v>
                </c:pt>
                <c:pt idx="3183">
                  <c:v>14</c:v>
                </c:pt>
                <c:pt idx="3184">
                  <c:v>29</c:v>
                </c:pt>
                <c:pt idx="3185">
                  <c:v>51</c:v>
                </c:pt>
                <c:pt idx="3186">
                  <c:v>21</c:v>
                </c:pt>
                <c:pt idx="3187">
                  <c:v>18</c:v>
                </c:pt>
                <c:pt idx="3188">
                  <c:v>26</c:v>
                </c:pt>
                <c:pt idx="3189">
                  <c:v>12</c:v>
                </c:pt>
                <c:pt idx="3190">
                  <c:v>5</c:v>
                </c:pt>
                <c:pt idx="3191">
                  <c:v>8</c:v>
                </c:pt>
                <c:pt idx="3192">
                  <c:v>28</c:v>
                </c:pt>
                <c:pt idx="3193">
                  <c:v>5</c:v>
                </c:pt>
                <c:pt idx="3194">
                  <c:v>26</c:v>
                </c:pt>
                <c:pt idx="3195">
                  <c:v>5</c:v>
                </c:pt>
                <c:pt idx="3196">
                  <c:v>4</c:v>
                </c:pt>
                <c:pt idx="3197">
                  <c:v>1</c:v>
                </c:pt>
                <c:pt idx="3198">
                  <c:v>32</c:v>
                </c:pt>
                <c:pt idx="3199">
                  <c:v>23</c:v>
                </c:pt>
                <c:pt idx="3200">
                  <c:v>11</c:v>
                </c:pt>
                <c:pt idx="3201">
                  <c:v>38</c:v>
                </c:pt>
                <c:pt idx="3202">
                  <c:v>21</c:v>
                </c:pt>
                <c:pt idx="3203">
                  <c:v>30</c:v>
                </c:pt>
                <c:pt idx="3204">
                  <c:v>33</c:v>
                </c:pt>
                <c:pt idx="3205">
                  <c:v>38</c:v>
                </c:pt>
                <c:pt idx="3206">
                  <c:v>8</c:v>
                </c:pt>
                <c:pt idx="3207">
                  <c:v>30</c:v>
                </c:pt>
                <c:pt idx="3208">
                  <c:v>30</c:v>
                </c:pt>
                <c:pt idx="3209">
                  <c:v>5</c:v>
                </c:pt>
                <c:pt idx="3210">
                  <c:v>10</c:v>
                </c:pt>
                <c:pt idx="3211">
                  <c:v>1</c:v>
                </c:pt>
                <c:pt idx="3212">
                  <c:v>26</c:v>
                </c:pt>
                <c:pt idx="3213">
                  <c:v>13</c:v>
                </c:pt>
                <c:pt idx="3214">
                  <c:v>23</c:v>
                </c:pt>
                <c:pt idx="3215">
                  <c:v>18</c:v>
                </c:pt>
                <c:pt idx="3216">
                  <c:v>42</c:v>
                </c:pt>
                <c:pt idx="3217">
                  <c:v>16</c:v>
                </c:pt>
                <c:pt idx="3218">
                  <c:v>27</c:v>
                </c:pt>
                <c:pt idx="3219">
                  <c:v>22</c:v>
                </c:pt>
                <c:pt idx="3220">
                  <c:v>16</c:v>
                </c:pt>
                <c:pt idx="3221">
                  <c:v>28</c:v>
                </c:pt>
                <c:pt idx="3222">
                  <c:v>19</c:v>
                </c:pt>
                <c:pt idx="3223">
                  <c:v>14</c:v>
                </c:pt>
                <c:pt idx="3224">
                  <c:v>1</c:v>
                </c:pt>
                <c:pt idx="3225">
                  <c:v>1</c:v>
                </c:pt>
                <c:pt idx="3226">
                  <c:v>14</c:v>
                </c:pt>
                <c:pt idx="3227">
                  <c:v>6</c:v>
                </c:pt>
                <c:pt idx="3228">
                  <c:v>36</c:v>
                </c:pt>
                <c:pt idx="3229">
                  <c:v>39</c:v>
                </c:pt>
                <c:pt idx="3230">
                  <c:v>5</c:v>
                </c:pt>
                <c:pt idx="3231">
                  <c:v>8</c:v>
                </c:pt>
                <c:pt idx="3232">
                  <c:v>23</c:v>
                </c:pt>
                <c:pt idx="3233">
                  <c:v>13</c:v>
                </c:pt>
                <c:pt idx="3234">
                  <c:v>26</c:v>
                </c:pt>
                <c:pt idx="3235">
                  <c:v>10</c:v>
                </c:pt>
                <c:pt idx="3236">
                  <c:v>21</c:v>
                </c:pt>
                <c:pt idx="3237">
                  <c:v>23</c:v>
                </c:pt>
                <c:pt idx="3238">
                  <c:v>9</c:v>
                </c:pt>
                <c:pt idx="3239">
                  <c:v>37</c:v>
                </c:pt>
                <c:pt idx="3240">
                  <c:v>8</c:v>
                </c:pt>
                <c:pt idx="3241">
                  <c:v>21</c:v>
                </c:pt>
                <c:pt idx="3242">
                  <c:v>37</c:v>
                </c:pt>
                <c:pt idx="3243">
                  <c:v>11</c:v>
                </c:pt>
                <c:pt idx="3244">
                  <c:v>14</c:v>
                </c:pt>
                <c:pt idx="3245">
                  <c:v>14</c:v>
                </c:pt>
                <c:pt idx="3246">
                  <c:v>20</c:v>
                </c:pt>
                <c:pt idx="3247">
                  <c:v>15</c:v>
                </c:pt>
                <c:pt idx="3248">
                  <c:v>22</c:v>
                </c:pt>
                <c:pt idx="3249">
                  <c:v>20</c:v>
                </c:pt>
                <c:pt idx="3250">
                  <c:v>26</c:v>
                </c:pt>
                <c:pt idx="3251">
                  <c:v>9</c:v>
                </c:pt>
                <c:pt idx="3252">
                  <c:v>1</c:v>
                </c:pt>
                <c:pt idx="3253">
                  <c:v>4</c:v>
                </c:pt>
                <c:pt idx="3254">
                  <c:v>10</c:v>
                </c:pt>
                <c:pt idx="3255">
                  <c:v>4</c:v>
                </c:pt>
                <c:pt idx="3256">
                  <c:v>13</c:v>
                </c:pt>
                <c:pt idx="3257">
                  <c:v>24</c:v>
                </c:pt>
                <c:pt idx="3258">
                  <c:v>8</c:v>
                </c:pt>
                <c:pt idx="3259">
                  <c:v>24</c:v>
                </c:pt>
                <c:pt idx="3260">
                  <c:v>10</c:v>
                </c:pt>
                <c:pt idx="3261">
                  <c:v>16</c:v>
                </c:pt>
                <c:pt idx="3262">
                  <c:v>6</c:v>
                </c:pt>
                <c:pt idx="3263">
                  <c:v>24</c:v>
                </c:pt>
                <c:pt idx="3264">
                  <c:v>39</c:v>
                </c:pt>
                <c:pt idx="3265">
                  <c:v>29</c:v>
                </c:pt>
                <c:pt idx="3266">
                  <c:v>1</c:v>
                </c:pt>
                <c:pt idx="3267">
                  <c:v>24</c:v>
                </c:pt>
                <c:pt idx="3268">
                  <c:v>9</c:v>
                </c:pt>
                <c:pt idx="3269">
                  <c:v>6</c:v>
                </c:pt>
                <c:pt idx="3270">
                  <c:v>1</c:v>
                </c:pt>
                <c:pt idx="3271">
                  <c:v>3</c:v>
                </c:pt>
                <c:pt idx="3272">
                  <c:v>6</c:v>
                </c:pt>
                <c:pt idx="3273">
                  <c:v>15</c:v>
                </c:pt>
                <c:pt idx="3274">
                  <c:v>18</c:v>
                </c:pt>
                <c:pt idx="3275">
                  <c:v>3</c:v>
                </c:pt>
                <c:pt idx="3276">
                  <c:v>26</c:v>
                </c:pt>
                <c:pt idx="3277">
                  <c:v>15</c:v>
                </c:pt>
                <c:pt idx="3278">
                  <c:v>3</c:v>
                </c:pt>
                <c:pt idx="3279">
                  <c:v>16</c:v>
                </c:pt>
                <c:pt idx="3280">
                  <c:v>37</c:v>
                </c:pt>
                <c:pt idx="3281">
                  <c:v>22</c:v>
                </c:pt>
                <c:pt idx="3282">
                  <c:v>58</c:v>
                </c:pt>
                <c:pt idx="3283">
                  <c:v>11</c:v>
                </c:pt>
                <c:pt idx="3284">
                  <c:v>16</c:v>
                </c:pt>
                <c:pt idx="3285">
                  <c:v>10</c:v>
                </c:pt>
                <c:pt idx="3286">
                  <c:v>3</c:v>
                </c:pt>
                <c:pt idx="3287">
                  <c:v>15</c:v>
                </c:pt>
                <c:pt idx="3288">
                  <c:v>40</c:v>
                </c:pt>
                <c:pt idx="3289">
                  <c:v>11</c:v>
                </c:pt>
                <c:pt idx="3290">
                  <c:v>9</c:v>
                </c:pt>
                <c:pt idx="3291">
                  <c:v>17</c:v>
                </c:pt>
                <c:pt idx="3292">
                  <c:v>32</c:v>
                </c:pt>
                <c:pt idx="3293">
                  <c:v>22</c:v>
                </c:pt>
                <c:pt idx="3294">
                  <c:v>13</c:v>
                </c:pt>
                <c:pt idx="3295">
                  <c:v>29</c:v>
                </c:pt>
                <c:pt idx="3296">
                  <c:v>15</c:v>
                </c:pt>
                <c:pt idx="3297">
                  <c:v>23</c:v>
                </c:pt>
                <c:pt idx="3298">
                  <c:v>8</c:v>
                </c:pt>
                <c:pt idx="3299">
                  <c:v>38</c:v>
                </c:pt>
                <c:pt idx="3300">
                  <c:v>1</c:v>
                </c:pt>
                <c:pt idx="3301">
                  <c:v>22</c:v>
                </c:pt>
                <c:pt idx="3302">
                  <c:v>11</c:v>
                </c:pt>
                <c:pt idx="3303">
                  <c:v>19</c:v>
                </c:pt>
                <c:pt idx="3304">
                  <c:v>18</c:v>
                </c:pt>
                <c:pt idx="3305">
                  <c:v>38</c:v>
                </c:pt>
                <c:pt idx="3306">
                  <c:v>10</c:v>
                </c:pt>
                <c:pt idx="3307">
                  <c:v>1</c:v>
                </c:pt>
                <c:pt idx="3308">
                  <c:v>13</c:v>
                </c:pt>
                <c:pt idx="3309">
                  <c:v>5</c:v>
                </c:pt>
                <c:pt idx="3310">
                  <c:v>35</c:v>
                </c:pt>
                <c:pt idx="3311">
                  <c:v>12</c:v>
                </c:pt>
                <c:pt idx="3312">
                  <c:v>8</c:v>
                </c:pt>
                <c:pt idx="3313">
                  <c:v>7</c:v>
                </c:pt>
                <c:pt idx="3314">
                  <c:v>11</c:v>
                </c:pt>
                <c:pt idx="3315">
                  <c:v>12</c:v>
                </c:pt>
                <c:pt idx="3316">
                  <c:v>27</c:v>
                </c:pt>
                <c:pt idx="3317">
                  <c:v>33</c:v>
                </c:pt>
                <c:pt idx="3318">
                  <c:v>31</c:v>
                </c:pt>
                <c:pt idx="3319">
                  <c:v>21</c:v>
                </c:pt>
                <c:pt idx="3320">
                  <c:v>30</c:v>
                </c:pt>
                <c:pt idx="3321">
                  <c:v>34</c:v>
                </c:pt>
                <c:pt idx="3322">
                  <c:v>34</c:v>
                </c:pt>
                <c:pt idx="3323">
                  <c:v>30</c:v>
                </c:pt>
                <c:pt idx="3324">
                  <c:v>7</c:v>
                </c:pt>
                <c:pt idx="3325">
                  <c:v>11</c:v>
                </c:pt>
                <c:pt idx="3326">
                  <c:v>19</c:v>
                </c:pt>
                <c:pt idx="3327">
                  <c:v>13</c:v>
                </c:pt>
                <c:pt idx="3328">
                  <c:v>31</c:v>
                </c:pt>
                <c:pt idx="3329">
                  <c:v>13</c:v>
                </c:pt>
                <c:pt idx="3330">
                  <c:v>37</c:v>
                </c:pt>
                <c:pt idx="3331">
                  <c:v>25</c:v>
                </c:pt>
                <c:pt idx="3332">
                  <c:v>34</c:v>
                </c:pt>
                <c:pt idx="3333">
                  <c:v>16</c:v>
                </c:pt>
                <c:pt idx="3334">
                  <c:v>27</c:v>
                </c:pt>
                <c:pt idx="3335">
                  <c:v>35</c:v>
                </c:pt>
                <c:pt idx="3336">
                  <c:v>37</c:v>
                </c:pt>
                <c:pt idx="3337">
                  <c:v>38</c:v>
                </c:pt>
                <c:pt idx="3338">
                  <c:v>1</c:v>
                </c:pt>
                <c:pt idx="3339">
                  <c:v>5</c:v>
                </c:pt>
                <c:pt idx="3340">
                  <c:v>29</c:v>
                </c:pt>
                <c:pt idx="3341">
                  <c:v>44</c:v>
                </c:pt>
                <c:pt idx="3342">
                  <c:v>30</c:v>
                </c:pt>
                <c:pt idx="3343">
                  <c:v>38</c:v>
                </c:pt>
                <c:pt idx="3344">
                  <c:v>20</c:v>
                </c:pt>
                <c:pt idx="3345">
                  <c:v>21</c:v>
                </c:pt>
                <c:pt idx="3346">
                  <c:v>29</c:v>
                </c:pt>
                <c:pt idx="3347">
                  <c:v>28</c:v>
                </c:pt>
                <c:pt idx="3348">
                  <c:v>1</c:v>
                </c:pt>
                <c:pt idx="3349">
                  <c:v>35</c:v>
                </c:pt>
                <c:pt idx="3350">
                  <c:v>46</c:v>
                </c:pt>
                <c:pt idx="3351">
                  <c:v>1</c:v>
                </c:pt>
                <c:pt idx="3352">
                  <c:v>3</c:v>
                </c:pt>
                <c:pt idx="3353">
                  <c:v>51</c:v>
                </c:pt>
                <c:pt idx="3354">
                  <c:v>38</c:v>
                </c:pt>
                <c:pt idx="3355">
                  <c:v>32</c:v>
                </c:pt>
                <c:pt idx="3356">
                  <c:v>6</c:v>
                </c:pt>
                <c:pt idx="3357">
                  <c:v>12</c:v>
                </c:pt>
                <c:pt idx="3358">
                  <c:v>19</c:v>
                </c:pt>
                <c:pt idx="3359">
                  <c:v>17</c:v>
                </c:pt>
                <c:pt idx="3360">
                  <c:v>47</c:v>
                </c:pt>
                <c:pt idx="3361">
                  <c:v>25</c:v>
                </c:pt>
                <c:pt idx="3362">
                  <c:v>33</c:v>
                </c:pt>
                <c:pt idx="3363">
                  <c:v>36</c:v>
                </c:pt>
                <c:pt idx="3364">
                  <c:v>17</c:v>
                </c:pt>
                <c:pt idx="3365">
                  <c:v>28</c:v>
                </c:pt>
                <c:pt idx="3366">
                  <c:v>24</c:v>
                </c:pt>
                <c:pt idx="3367">
                  <c:v>43</c:v>
                </c:pt>
                <c:pt idx="3368">
                  <c:v>13</c:v>
                </c:pt>
                <c:pt idx="3369">
                  <c:v>24</c:v>
                </c:pt>
                <c:pt idx="3370">
                  <c:v>21</c:v>
                </c:pt>
                <c:pt idx="3371">
                  <c:v>11</c:v>
                </c:pt>
                <c:pt idx="3372">
                  <c:v>17</c:v>
                </c:pt>
                <c:pt idx="3373">
                  <c:v>21</c:v>
                </c:pt>
                <c:pt idx="3374">
                  <c:v>5</c:v>
                </c:pt>
                <c:pt idx="3375">
                  <c:v>18</c:v>
                </c:pt>
                <c:pt idx="3376">
                  <c:v>4</c:v>
                </c:pt>
                <c:pt idx="3377">
                  <c:v>11</c:v>
                </c:pt>
                <c:pt idx="3378">
                  <c:v>22</c:v>
                </c:pt>
                <c:pt idx="3379">
                  <c:v>5</c:v>
                </c:pt>
                <c:pt idx="3380">
                  <c:v>16</c:v>
                </c:pt>
                <c:pt idx="3381">
                  <c:v>3</c:v>
                </c:pt>
                <c:pt idx="3382">
                  <c:v>26</c:v>
                </c:pt>
                <c:pt idx="3383">
                  <c:v>6</c:v>
                </c:pt>
                <c:pt idx="3384">
                  <c:v>29</c:v>
                </c:pt>
                <c:pt idx="3385">
                  <c:v>29</c:v>
                </c:pt>
                <c:pt idx="3386">
                  <c:v>3</c:v>
                </c:pt>
                <c:pt idx="3387">
                  <c:v>25</c:v>
                </c:pt>
                <c:pt idx="3388">
                  <c:v>32</c:v>
                </c:pt>
                <c:pt idx="3389">
                  <c:v>15</c:v>
                </c:pt>
                <c:pt idx="3390">
                  <c:v>20</c:v>
                </c:pt>
                <c:pt idx="3391">
                  <c:v>18</c:v>
                </c:pt>
                <c:pt idx="3392">
                  <c:v>11</c:v>
                </c:pt>
                <c:pt idx="3393">
                  <c:v>4</c:v>
                </c:pt>
                <c:pt idx="3394">
                  <c:v>16</c:v>
                </c:pt>
                <c:pt idx="3395">
                  <c:v>29</c:v>
                </c:pt>
                <c:pt idx="3396">
                  <c:v>41</c:v>
                </c:pt>
                <c:pt idx="3397">
                  <c:v>16</c:v>
                </c:pt>
                <c:pt idx="3398">
                  <c:v>19</c:v>
                </c:pt>
                <c:pt idx="3399">
                  <c:v>4</c:v>
                </c:pt>
                <c:pt idx="3400">
                  <c:v>14</c:v>
                </c:pt>
                <c:pt idx="3401">
                  <c:v>30</c:v>
                </c:pt>
                <c:pt idx="3402">
                  <c:v>1</c:v>
                </c:pt>
                <c:pt idx="3403">
                  <c:v>26</c:v>
                </c:pt>
                <c:pt idx="3404">
                  <c:v>28</c:v>
                </c:pt>
                <c:pt idx="3405">
                  <c:v>8</c:v>
                </c:pt>
                <c:pt idx="3406">
                  <c:v>20</c:v>
                </c:pt>
                <c:pt idx="3407">
                  <c:v>10</c:v>
                </c:pt>
                <c:pt idx="3408">
                  <c:v>9</c:v>
                </c:pt>
                <c:pt idx="3409">
                  <c:v>18</c:v>
                </c:pt>
                <c:pt idx="3410">
                  <c:v>25</c:v>
                </c:pt>
                <c:pt idx="3411">
                  <c:v>18</c:v>
                </c:pt>
                <c:pt idx="3412">
                  <c:v>3</c:v>
                </c:pt>
                <c:pt idx="3413">
                  <c:v>33</c:v>
                </c:pt>
                <c:pt idx="3414">
                  <c:v>38</c:v>
                </c:pt>
                <c:pt idx="3415">
                  <c:v>22</c:v>
                </c:pt>
                <c:pt idx="3416">
                  <c:v>20</c:v>
                </c:pt>
                <c:pt idx="3417">
                  <c:v>14</c:v>
                </c:pt>
                <c:pt idx="3418">
                  <c:v>7</c:v>
                </c:pt>
                <c:pt idx="3419">
                  <c:v>5</c:v>
                </c:pt>
                <c:pt idx="3420">
                  <c:v>24</c:v>
                </c:pt>
                <c:pt idx="3421">
                  <c:v>14</c:v>
                </c:pt>
                <c:pt idx="3422">
                  <c:v>15</c:v>
                </c:pt>
                <c:pt idx="3423">
                  <c:v>26</c:v>
                </c:pt>
                <c:pt idx="3424">
                  <c:v>20</c:v>
                </c:pt>
                <c:pt idx="3425">
                  <c:v>24</c:v>
                </c:pt>
                <c:pt idx="3426">
                  <c:v>19</c:v>
                </c:pt>
                <c:pt idx="3427">
                  <c:v>11</c:v>
                </c:pt>
                <c:pt idx="3428">
                  <c:v>36</c:v>
                </c:pt>
                <c:pt idx="3429">
                  <c:v>9</c:v>
                </c:pt>
                <c:pt idx="3430">
                  <c:v>38</c:v>
                </c:pt>
                <c:pt idx="3431">
                  <c:v>1</c:v>
                </c:pt>
                <c:pt idx="3432">
                  <c:v>9</c:v>
                </c:pt>
                <c:pt idx="3433">
                  <c:v>17</c:v>
                </c:pt>
                <c:pt idx="3434">
                  <c:v>20</c:v>
                </c:pt>
                <c:pt idx="3435">
                  <c:v>5</c:v>
                </c:pt>
                <c:pt idx="3436">
                  <c:v>4</c:v>
                </c:pt>
                <c:pt idx="3437">
                  <c:v>51</c:v>
                </c:pt>
                <c:pt idx="3438">
                  <c:v>26</c:v>
                </c:pt>
                <c:pt idx="3439">
                  <c:v>23</c:v>
                </c:pt>
                <c:pt idx="3440">
                  <c:v>20</c:v>
                </c:pt>
                <c:pt idx="3441">
                  <c:v>29</c:v>
                </c:pt>
                <c:pt idx="3442">
                  <c:v>13</c:v>
                </c:pt>
                <c:pt idx="3443">
                  <c:v>13</c:v>
                </c:pt>
                <c:pt idx="3444">
                  <c:v>26</c:v>
                </c:pt>
                <c:pt idx="3445">
                  <c:v>22</c:v>
                </c:pt>
                <c:pt idx="3446">
                  <c:v>16</c:v>
                </c:pt>
                <c:pt idx="3447">
                  <c:v>26</c:v>
                </c:pt>
                <c:pt idx="3448">
                  <c:v>12</c:v>
                </c:pt>
                <c:pt idx="3449">
                  <c:v>1</c:v>
                </c:pt>
                <c:pt idx="3450">
                  <c:v>33</c:v>
                </c:pt>
                <c:pt idx="3451">
                  <c:v>5</c:v>
                </c:pt>
                <c:pt idx="3452">
                  <c:v>13</c:v>
                </c:pt>
                <c:pt idx="3453">
                  <c:v>6</c:v>
                </c:pt>
                <c:pt idx="3454">
                  <c:v>41</c:v>
                </c:pt>
                <c:pt idx="3455">
                  <c:v>14</c:v>
                </c:pt>
                <c:pt idx="3456">
                  <c:v>10</c:v>
                </c:pt>
                <c:pt idx="3457">
                  <c:v>4</c:v>
                </c:pt>
                <c:pt idx="3458">
                  <c:v>5</c:v>
                </c:pt>
                <c:pt idx="3459">
                  <c:v>31</c:v>
                </c:pt>
                <c:pt idx="3460">
                  <c:v>9</c:v>
                </c:pt>
                <c:pt idx="3461">
                  <c:v>7</c:v>
                </c:pt>
                <c:pt idx="3462">
                  <c:v>7</c:v>
                </c:pt>
                <c:pt idx="3463">
                  <c:v>4</c:v>
                </c:pt>
                <c:pt idx="3464">
                  <c:v>7</c:v>
                </c:pt>
                <c:pt idx="3465">
                  <c:v>1</c:v>
                </c:pt>
                <c:pt idx="3466">
                  <c:v>16</c:v>
                </c:pt>
                <c:pt idx="3467">
                  <c:v>8</c:v>
                </c:pt>
                <c:pt idx="3468">
                  <c:v>6</c:v>
                </c:pt>
                <c:pt idx="3469">
                  <c:v>33</c:v>
                </c:pt>
                <c:pt idx="3470">
                  <c:v>1</c:v>
                </c:pt>
                <c:pt idx="3471">
                  <c:v>24</c:v>
                </c:pt>
                <c:pt idx="3472">
                  <c:v>8</c:v>
                </c:pt>
                <c:pt idx="3473">
                  <c:v>18</c:v>
                </c:pt>
                <c:pt idx="3474">
                  <c:v>34</c:v>
                </c:pt>
                <c:pt idx="3475">
                  <c:v>1</c:v>
                </c:pt>
                <c:pt idx="3476">
                  <c:v>14</c:v>
                </c:pt>
                <c:pt idx="3477">
                  <c:v>18</c:v>
                </c:pt>
                <c:pt idx="3478">
                  <c:v>13</c:v>
                </c:pt>
                <c:pt idx="3479">
                  <c:v>1</c:v>
                </c:pt>
                <c:pt idx="3480">
                  <c:v>21</c:v>
                </c:pt>
                <c:pt idx="3481">
                  <c:v>13</c:v>
                </c:pt>
                <c:pt idx="3482">
                  <c:v>26</c:v>
                </c:pt>
                <c:pt idx="3483">
                  <c:v>43</c:v>
                </c:pt>
                <c:pt idx="3484">
                  <c:v>17</c:v>
                </c:pt>
                <c:pt idx="3485">
                  <c:v>26</c:v>
                </c:pt>
                <c:pt idx="3486">
                  <c:v>31</c:v>
                </c:pt>
                <c:pt idx="3487">
                  <c:v>10</c:v>
                </c:pt>
                <c:pt idx="3488">
                  <c:v>27</c:v>
                </c:pt>
                <c:pt idx="3489">
                  <c:v>3</c:v>
                </c:pt>
                <c:pt idx="3490">
                  <c:v>28</c:v>
                </c:pt>
                <c:pt idx="3491">
                  <c:v>21</c:v>
                </c:pt>
                <c:pt idx="3492">
                  <c:v>1</c:v>
                </c:pt>
                <c:pt idx="3493">
                  <c:v>4</c:v>
                </c:pt>
                <c:pt idx="3494">
                  <c:v>4</c:v>
                </c:pt>
                <c:pt idx="3495">
                  <c:v>1</c:v>
                </c:pt>
                <c:pt idx="3496">
                  <c:v>40</c:v>
                </c:pt>
                <c:pt idx="3497">
                  <c:v>8</c:v>
                </c:pt>
                <c:pt idx="3498">
                  <c:v>11</c:v>
                </c:pt>
                <c:pt idx="3499">
                  <c:v>50</c:v>
                </c:pt>
                <c:pt idx="3500">
                  <c:v>18</c:v>
                </c:pt>
                <c:pt idx="3501">
                  <c:v>15</c:v>
                </c:pt>
                <c:pt idx="3502">
                  <c:v>40</c:v>
                </c:pt>
                <c:pt idx="3503">
                  <c:v>13</c:v>
                </c:pt>
                <c:pt idx="3504">
                  <c:v>11</c:v>
                </c:pt>
                <c:pt idx="3505">
                  <c:v>22</c:v>
                </c:pt>
                <c:pt idx="3506">
                  <c:v>14</c:v>
                </c:pt>
                <c:pt idx="3507">
                  <c:v>14</c:v>
                </c:pt>
                <c:pt idx="3508">
                  <c:v>32</c:v>
                </c:pt>
                <c:pt idx="3509">
                  <c:v>38</c:v>
                </c:pt>
                <c:pt idx="3510">
                  <c:v>7</c:v>
                </c:pt>
                <c:pt idx="3511">
                  <c:v>35</c:v>
                </c:pt>
                <c:pt idx="3512">
                  <c:v>9</c:v>
                </c:pt>
                <c:pt idx="3513">
                  <c:v>8</c:v>
                </c:pt>
                <c:pt idx="3514">
                  <c:v>18</c:v>
                </c:pt>
                <c:pt idx="3515">
                  <c:v>9</c:v>
                </c:pt>
                <c:pt idx="3516">
                  <c:v>25</c:v>
                </c:pt>
                <c:pt idx="3517">
                  <c:v>10</c:v>
                </c:pt>
                <c:pt idx="3518">
                  <c:v>2</c:v>
                </c:pt>
                <c:pt idx="3519">
                  <c:v>42</c:v>
                </c:pt>
                <c:pt idx="3520">
                  <c:v>27</c:v>
                </c:pt>
                <c:pt idx="3521">
                  <c:v>3</c:v>
                </c:pt>
                <c:pt idx="3522">
                  <c:v>17</c:v>
                </c:pt>
                <c:pt idx="3523">
                  <c:v>9</c:v>
                </c:pt>
                <c:pt idx="3524">
                  <c:v>15</c:v>
                </c:pt>
                <c:pt idx="3525">
                  <c:v>20</c:v>
                </c:pt>
                <c:pt idx="3526">
                  <c:v>26</c:v>
                </c:pt>
                <c:pt idx="3527">
                  <c:v>12</c:v>
                </c:pt>
                <c:pt idx="3528">
                  <c:v>12</c:v>
                </c:pt>
                <c:pt idx="3529">
                  <c:v>20</c:v>
                </c:pt>
                <c:pt idx="3530">
                  <c:v>9</c:v>
                </c:pt>
                <c:pt idx="3531">
                  <c:v>26</c:v>
                </c:pt>
                <c:pt idx="3532">
                  <c:v>38</c:v>
                </c:pt>
                <c:pt idx="3533">
                  <c:v>44</c:v>
                </c:pt>
                <c:pt idx="3534">
                  <c:v>5</c:v>
                </c:pt>
                <c:pt idx="3535">
                  <c:v>11</c:v>
                </c:pt>
                <c:pt idx="3536">
                  <c:v>12</c:v>
                </c:pt>
                <c:pt idx="3537">
                  <c:v>25</c:v>
                </c:pt>
                <c:pt idx="3538">
                  <c:v>5</c:v>
                </c:pt>
                <c:pt idx="3539">
                  <c:v>22</c:v>
                </c:pt>
                <c:pt idx="3540">
                  <c:v>28</c:v>
                </c:pt>
                <c:pt idx="3541">
                  <c:v>28</c:v>
                </c:pt>
                <c:pt idx="3542">
                  <c:v>13</c:v>
                </c:pt>
                <c:pt idx="3543">
                  <c:v>41</c:v>
                </c:pt>
                <c:pt idx="3544">
                  <c:v>10</c:v>
                </c:pt>
                <c:pt idx="3545">
                  <c:v>25</c:v>
                </c:pt>
                <c:pt idx="3546">
                  <c:v>13</c:v>
                </c:pt>
                <c:pt idx="3547">
                  <c:v>1</c:v>
                </c:pt>
                <c:pt idx="3548">
                  <c:v>1</c:v>
                </c:pt>
                <c:pt idx="3549">
                  <c:v>31</c:v>
                </c:pt>
                <c:pt idx="3550">
                  <c:v>26</c:v>
                </c:pt>
                <c:pt idx="3551">
                  <c:v>15</c:v>
                </c:pt>
                <c:pt idx="3552">
                  <c:v>11</c:v>
                </c:pt>
                <c:pt idx="3553">
                  <c:v>6</c:v>
                </c:pt>
                <c:pt idx="3554">
                  <c:v>11</c:v>
                </c:pt>
                <c:pt idx="3555">
                  <c:v>6</c:v>
                </c:pt>
                <c:pt idx="3556">
                  <c:v>17</c:v>
                </c:pt>
                <c:pt idx="3557">
                  <c:v>7</c:v>
                </c:pt>
                <c:pt idx="3558">
                  <c:v>32</c:v>
                </c:pt>
                <c:pt idx="3559">
                  <c:v>32</c:v>
                </c:pt>
                <c:pt idx="3560">
                  <c:v>9</c:v>
                </c:pt>
                <c:pt idx="3561">
                  <c:v>14</c:v>
                </c:pt>
                <c:pt idx="3562">
                  <c:v>4</c:v>
                </c:pt>
                <c:pt idx="3563">
                  <c:v>13</c:v>
                </c:pt>
                <c:pt idx="3564">
                  <c:v>7</c:v>
                </c:pt>
                <c:pt idx="3565">
                  <c:v>17</c:v>
                </c:pt>
                <c:pt idx="3566">
                  <c:v>37</c:v>
                </c:pt>
                <c:pt idx="3567">
                  <c:v>9</c:v>
                </c:pt>
                <c:pt idx="3568">
                  <c:v>13</c:v>
                </c:pt>
                <c:pt idx="3569">
                  <c:v>6</c:v>
                </c:pt>
                <c:pt idx="3570">
                  <c:v>10</c:v>
                </c:pt>
                <c:pt idx="3571">
                  <c:v>15</c:v>
                </c:pt>
                <c:pt idx="3572">
                  <c:v>19</c:v>
                </c:pt>
                <c:pt idx="3573">
                  <c:v>27</c:v>
                </c:pt>
                <c:pt idx="3574">
                  <c:v>1</c:v>
                </c:pt>
                <c:pt idx="3575">
                  <c:v>4</c:v>
                </c:pt>
                <c:pt idx="3576">
                  <c:v>13</c:v>
                </c:pt>
                <c:pt idx="3577">
                  <c:v>4</c:v>
                </c:pt>
                <c:pt idx="3578">
                  <c:v>8</c:v>
                </c:pt>
                <c:pt idx="3579">
                  <c:v>7</c:v>
                </c:pt>
                <c:pt idx="3580">
                  <c:v>44</c:v>
                </c:pt>
                <c:pt idx="3581">
                  <c:v>16</c:v>
                </c:pt>
                <c:pt idx="3582">
                  <c:v>22</c:v>
                </c:pt>
                <c:pt idx="3583">
                  <c:v>7</c:v>
                </c:pt>
                <c:pt idx="3584">
                  <c:v>30</c:v>
                </c:pt>
                <c:pt idx="3585">
                  <c:v>25</c:v>
                </c:pt>
                <c:pt idx="3586">
                  <c:v>6</c:v>
                </c:pt>
                <c:pt idx="3587">
                  <c:v>1</c:v>
                </c:pt>
                <c:pt idx="3588">
                  <c:v>1</c:v>
                </c:pt>
                <c:pt idx="3589">
                  <c:v>43</c:v>
                </c:pt>
                <c:pt idx="3590">
                  <c:v>25</c:v>
                </c:pt>
                <c:pt idx="3591">
                  <c:v>27</c:v>
                </c:pt>
                <c:pt idx="3592">
                  <c:v>30</c:v>
                </c:pt>
                <c:pt idx="3593">
                  <c:v>27</c:v>
                </c:pt>
                <c:pt idx="3594">
                  <c:v>33</c:v>
                </c:pt>
                <c:pt idx="3595">
                  <c:v>12</c:v>
                </c:pt>
                <c:pt idx="3596">
                  <c:v>27</c:v>
                </c:pt>
                <c:pt idx="3597">
                  <c:v>30</c:v>
                </c:pt>
                <c:pt idx="3598">
                  <c:v>10</c:v>
                </c:pt>
                <c:pt idx="3599">
                  <c:v>17</c:v>
                </c:pt>
                <c:pt idx="3600">
                  <c:v>26</c:v>
                </c:pt>
                <c:pt idx="3601">
                  <c:v>12</c:v>
                </c:pt>
                <c:pt idx="3602">
                  <c:v>6</c:v>
                </c:pt>
                <c:pt idx="3603">
                  <c:v>10</c:v>
                </c:pt>
                <c:pt idx="3604">
                  <c:v>35</c:v>
                </c:pt>
                <c:pt idx="3605">
                  <c:v>1</c:v>
                </c:pt>
                <c:pt idx="3606">
                  <c:v>5</c:v>
                </c:pt>
                <c:pt idx="3607">
                  <c:v>26</c:v>
                </c:pt>
                <c:pt idx="3608">
                  <c:v>27</c:v>
                </c:pt>
                <c:pt idx="3609">
                  <c:v>22</c:v>
                </c:pt>
                <c:pt idx="3610">
                  <c:v>14</c:v>
                </c:pt>
                <c:pt idx="3611">
                  <c:v>29</c:v>
                </c:pt>
                <c:pt idx="3612">
                  <c:v>51</c:v>
                </c:pt>
                <c:pt idx="3613">
                  <c:v>23</c:v>
                </c:pt>
                <c:pt idx="3614">
                  <c:v>34</c:v>
                </c:pt>
                <c:pt idx="3615">
                  <c:v>21</c:v>
                </c:pt>
                <c:pt idx="3616">
                  <c:v>6</c:v>
                </c:pt>
                <c:pt idx="3617">
                  <c:v>14</c:v>
                </c:pt>
                <c:pt idx="3618">
                  <c:v>18</c:v>
                </c:pt>
                <c:pt idx="3619">
                  <c:v>26</c:v>
                </c:pt>
                <c:pt idx="3620">
                  <c:v>38</c:v>
                </c:pt>
                <c:pt idx="3621">
                  <c:v>23</c:v>
                </c:pt>
                <c:pt idx="3622">
                  <c:v>12</c:v>
                </c:pt>
                <c:pt idx="3623">
                  <c:v>13</c:v>
                </c:pt>
                <c:pt idx="3624">
                  <c:v>5</c:v>
                </c:pt>
                <c:pt idx="3625">
                  <c:v>8</c:v>
                </c:pt>
                <c:pt idx="3626">
                  <c:v>28</c:v>
                </c:pt>
                <c:pt idx="3627">
                  <c:v>5</c:v>
                </c:pt>
                <c:pt idx="3628">
                  <c:v>26</c:v>
                </c:pt>
                <c:pt idx="3629">
                  <c:v>5</c:v>
                </c:pt>
                <c:pt idx="3630">
                  <c:v>4</c:v>
                </c:pt>
                <c:pt idx="3631">
                  <c:v>1</c:v>
                </c:pt>
                <c:pt idx="3632">
                  <c:v>32</c:v>
                </c:pt>
                <c:pt idx="3633">
                  <c:v>23</c:v>
                </c:pt>
                <c:pt idx="3634">
                  <c:v>11</c:v>
                </c:pt>
                <c:pt idx="3635">
                  <c:v>21</c:v>
                </c:pt>
                <c:pt idx="3636">
                  <c:v>33</c:v>
                </c:pt>
                <c:pt idx="3637">
                  <c:v>38</c:v>
                </c:pt>
                <c:pt idx="3638">
                  <c:v>8</c:v>
                </c:pt>
                <c:pt idx="3639">
                  <c:v>16</c:v>
                </c:pt>
                <c:pt idx="3640">
                  <c:v>29</c:v>
                </c:pt>
                <c:pt idx="3641">
                  <c:v>30</c:v>
                </c:pt>
                <c:pt idx="3642">
                  <c:v>5</c:v>
                </c:pt>
                <c:pt idx="3643">
                  <c:v>1</c:v>
                </c:pt>
                <c:pt idx="3644">
                  <c:v>10</c:v>
                </c:pt>
                <c:pt idx="3645">
                  <c:v>1</c:v>
                </c:pt>
                <c:pt idx="3646">
                  <c:v>13</c:v>
                </c:pt>
                <c:pt idx="3647">
                  <c:v>23</c:v>
                </c:pt>
                <c:pt idx="3648">
                  <c:v>18</c:v>
                </c:pt>
                <c:pt idx="3649">
                  <c:v>42</c:v>
                </c:pt>
                <c:pt idx="3650">
                  <c:v>16</c:v>
                </c:pt>
                <c:pt idx="3651">
                  <c:v>27</c:v>
                </c:pt>
                <c:pt idx="3652">
                  <c:v>22</c:v>
                </c:pt>
                <c:pt idx="3653">
                  <c:v>16</c:v>
                </c:pt>
                <c:pt idx="3654">
                  <c:v>19</c:v>
                </c:pt>
                <c:pt idx="3655">
                  <c:v>1</c:v>
                </c:pt>
                <c:pt idx="3656">
                  <c:v>1</c:v>
                </c:pt>
                <c:pt idx="3657">
                  <c:v>14</c:v>
                </c:pt>
                <c:pt idx="3658">
                  <c:v>6</c:v>
                </c:pt>
                <c:pt idx="3659">
                  <c:v>36</c:v>
                </c:pt>
                <c:pt idx="3660">
                  <c:v>39</c:v>
                </c:pt>
                <c:pt idx="3661">
                  <c:v>14</c:v>
                </c:pt>
                <c:pt idx="3662">
                  <c:v>5</c:v>
                </c:pt>
                <c:pt idx="3663">
                  <c:v>8</c:v>
                </c:pt>
                <c:pt idx="3664">
                  <c:v>23</c:v>
                </c:pt>
                <c:pt idx="3665">
                  <c:v>13</c:v>
                </c:pt>
                <c:pt idx="3666">
                  <c:v>26</c:v>
                </c:pt>
                <c:pt idx="3667">
                  <c:v>10</c:v>
                </c:pt>
                <c:pt idx="3668">
                  <c:v>21</c:v>
                </c:pt>
                <c:pt idx="3669">
                  <c:v>23</c:v>
                </c:pt>
                <c:pt idx="3670">
                  <c:v>3</c:v>
                </c:pt>
                <c:pt idx="3671">
                  <c:v>9</c:v>
                </c:pt>
                <c:pt idx="3672">
                  <c:v>8</c:v>
                </c:pt>
                <c:pt idx="3673">
                  <c:v>21</c:v>
                </c:pt>
                <c:pt idx="3674">
                  <c:v>37</c:v>
                </c:pt>
                <c:pt idx="3675">
                  <c:v>11</c:v>
                </c:pt>
                <c:pt idx="3676">
                  <c:v>14</c:v>
                </c:pt>
                <c:pt idx="3677">
                  <c:v>15</c:v>
                </c:pt>
                <c:pt idx="3678">
                  <c:v>14</c:v>
                </c:pt>
                <c:pt idx="3679">
                  <c:v>20</c:v>
                </c:pt>
                <c:pt idx="3680">
                  <c:v>15</c:v>
                </c:pt>
                <c:pt idx="3681">
                  <c:v>22</c:v>
                </c:pt>
                <c:pt idx="3682">
                  <c:v>22</c:v>
                </c:pt>
                <c:pt idx="3683">
                  <c:v>10</c:v>
                </c:pt>
                <c:pt idx="3684">
                  <c:v>9</c:v>
                </c:pt>
                <c:pt idx="3685">
                  <c:v>1</c:v>
                </c:pt>
                <c:pt idx="3686">
                  <c:v>4</c:v>
                </c:pt>
                <c:pt idx="3687">
                  <c:v>10</c:v>
                </c:pt>
                <c:pt idx="3688">
                  <c:v>4</c:v>
                </c:pt>
                <c:pt idx="3689">
                  <c:v>13</c:v>
                </c:pt>
                <c:pt idx="3690">
                  <c:v>24</c:v>
                </c:pt>
                <c:pt idx="3691">
                  <c:v>24</c:v>
                </c:pt>
                <c:pt idx="3692">
                  <c:v>10</c:v>
                </c:pt>
                <c:pt idx="3693">
                  <c:v>16</c:v>
                </c:pt>
                <c:pt idx="3694">
                  <c:v>6</c:v>
                </c:pt>
                <c:pt idx="3695">
                  <c:v>24</c:v>
                </c:pt>
                <c:pt idx="3696">
                  <c:v>39</c:v>
                </c:pt>
                <c:pt idx="3697">
                  <c:v>29</c:v>
                </c:pt>
                <c:pt idx="3698">
                  <c:v>12</c:v>
                </c:pt>
                <c:pt idx="3699">
                  <c:v>1</c:v>
                </c:pt>
                <c:pt idx="3700">
                  <c:v>29</c:v>
                </c:pt>
                <c:pt idx="3701">
                  <c:v>9</c:v>
                </c:pt>
                <c:pt idx="3702">
                  <c:v>6</c:v>
                </c:pt>
                <c:pt idx="3703">
                  <c:v>3</c:v>
                </c:pt>
                <c:pt idx="3704">
                  <c:v>6</c:v>
                </c:pt>
                <c:pt idx="3705">
                  <c:v>18</c:v>
                </c:pt>
                <c:pt idx="3706">
                  <c:v>7</c:v>
                </c:pt>
                <c:pt idx="3707">
                  <c:v>3</c:v>
                </c:pt>
                <c:pt idx="3708">
                  <c:v>26</c:v>
                </c:pt>
                <c:pt idx="3709">
                  <c:v>20</c:v>
                </c:pt>
                <c:pt idx="3710">
                  <c:v>15</c:v>
                </c:pt>
                <c:pt idx="3711">
                  <c:v>38</c:v>
                </c:pt>
                <c:pt idx="3712">
                  <c:v>3</c:v>
                </c:pt>
                <c:pt idx="3713">
                  <c:v>16</c:v>
                </c:pt>
                <c:pt idx="3714">
                  <c:v>37</c:v>
                </c:pt>
                <c:pt idx="3715">
                  <c:v>22</c:v>
                </c:pt>
                <c:pt idx="3716">
                  <c:v>58</c:v>
                </c:pt>
                <c:pt idx="3717">
                  <c:v>11</c:v>
                </c:pt>
                <c:pt idx="3718">
                  <c:v>16</c:v>
                </c:pt>
                <c:pt idx="3719">
                  <c:v>5</c:v>
                </c:pt>
                <c:pt idx="3720">
                  <c:v>42</c:v>
                </c:pt>
                <c:pt idx="3721">
                  <c:v>10</c:v>
                </c:pt>
                <c:pt idx="3722">
                  <c:v>3</c:v>
                </c:pt>
                <c:pt idx="3723">
                  <c:v>15</c:v>
                </c:pt>
                <c:pt idx="3724">
                  <c:v>40</c:v>
                </c:pt>
                <c:pt idx="3725">
                  <c:v>11</c:v>
                </c:pt>
                <c:pt idx="3726">
                  <c:v>17</c:v>
                </c:pt>
                <c:pt idx="3727">
                  <c:v>32</c:v>
                </c:pt>
                <c:pt idx="3728">
                  <c:v>22</c:v>
                </c:pt>
                <c:pt idx="3729">
                  <c:v>13</c:v>
                </c:pt>
                <c:pt idx="3730">
                  <c:v>29</c:v>
                </c:pt>
                <c:pt idx="3731">
                  <c:v>15</c:v>
                </c:pt>
                <c:pt idx="3732">
                  <c:v>8</c:v>
                </c:pt>
                <c:pt idx="3733">
                  <c:v>38</c:v>
                </c:pt>
                <c:pt idx="3734">
                  <c:v>7</c:v>
                </c:pt>
                <c:pt idx="3735">
                  <c:v>22</c:v>
                </c:pt>
                <c:pt idx="3736">
                  <c:v>11</c:v>
                </c:pt>
                <c:pt idx="3737">
                  <c:v>19</c:v>
                </c:pt>
                <c:pt idx="3738">
                  <c:v>38</c:v>
                </c:pt>
                <c:pt idx="3739">
                  <c:v>10</c:v>
                </c:pt>
                <c:pt idx="3740">
                  <c:v>1</c:v>
                </c:pt>
                <c:pt idx="3741">
                  <c:v>5</c:v>
                </c:pt>
                <c:pt idx="3742">
                  <c:v>35</c:v>
                </c:pt>
                <c:pt idx="3743">
                  <c:v>12</c:v>
                </c:pt>
                <c:pt idx="3744">
                  <c:v>8</c:v>
                </c:pt>
                <c:pt idx="3745">
                  <c:v>7</c:v>
                </c:pt>
                <c:pt idx="3746">
                  <c:v>48</c:v>
                </c:pt>
                <c:pt idx="3747">
                  <c:v>11</c:v>
                </c:pt>
                <c:pt idx="3748">
                  <c:v>12</c:v>
                </c:pt>
                <c:pt idx="3749">
                  <c:v>33</c:v>
                </c:pt>
                <c:pt idx="3750">
                  <c:v>31</c:v>
                </c:pt>
                <c:pt idx="3751">
                  <c:v>30</c:v>
                </c:pt>
                <c:pt idx="3752">
                  <c:v>34</c:v>
                </c:pt>
                <c:pt idx="3753">
                  <c:v>34</c:v>
                </c:pt>
                <c:pt idx="3754">
                  <c:v>30</c:v>
                </c:pt>
                <c:pt idx="3755">
                  <c:v>7</c:v>
                </c:pt>
                <c:pt idx="3756">
                  <c:v>11</c:v>
                </c:pt>
                <c:pt idx="3757">
                  <c:v>19</c:v>
                </c:pt>
                <c:pt idx="3758">
                  <c:v>13</c:v>
                </c:pt>
                <c:pt idx="3759">
                  <c:v>31</c:v>
                </c:pt>
                <c:pt idx="3760">
                  <c:v>37</c:v>
                </c:pt>
                <c:pt idx="3761">
                  <c:v>25</c:v>
                </c:pt>
                <c:pt idx="3762">
                  <c:v>34</c:v>
                </c:pt>
                <c:pt idx="3763">
                  <c:v>16</c:v>
                </c:pt>
                <c:pt idx="3764">
                  <c:v>27</c:v>
                </c:pt>
                <c:pt idx="3765">
                  <c:v>35</c:v>
                </c:pt>
                <c:pt idx="3766">
                  <c:v>37</c:v>
                </c:pt>
                <c:pt idx="3767">
                  <c:v>38</c:v>
                </c:pt>
                <c:pt idx="3768">
                  <c:v>1</c:v>
                </c:pt>
                <c:pt idx="3769">
                  <c:v>5</c:v>
                </c:pt>
                <c:pt idx="3770">
                  <c:v>29</c:v>
                </c:pt>
                <c:pt idx="3771">
                  <c:v>44</c:v>
                </c:pt>
                <c:pt idx="3772">
                  <c:v>30</c:v>
                </c:pt>
                <c:pt idx="3773">
                  <c:v>51</c:v>
                </c:pt>
                <c:pt idx="3774">
                  <c:v>38</c:v>
                </c:pt>
                <c:pt idx="3775">
                  <c:v>32</c:v>
                </c:pt>
                <c:pt idx="3776">
                  <c:v>12</c:v>
                </c:pt>
                <c:pt idx="3777">
                  <c:v>25</c:v>
                </c:pt>
                <c:pt idx="3778">
                  <c:v>1</c:v>
                </c:pt>
                <c:pt idx="3779">
                  <c:v>11</c:v>
                </c:pt>
                <c:pt idx="3780">
                  <c:v>11</c:v>
                </c:pt>
                <c:pt idx="3781">
                  <c:v>2</c:v>
                </c:pt>
                <c:pt idx="3782">
                  <c:v>32</c:v>
                </c:pt>
                <c:pt idx="3783">
                  <c:v>5</c:v>
                </c:pt>
                <c:pt idx="3784">
                  <c:v>5</c:v>
                </c:pt>
                <c:pt idx="3785">
                  <c:v>12</c:v>
                </c:pt>
                <c:pt idx="3786">
                  <c:v>7</c:v>
                </c:pt>
                <c:pt idx="3787">
                  <c:v>22</c:v>
                </c:pt>
                <c:pt idx="3788">
                  <c:v>11</c:v>
                </c:pt>
                <c:pt idx="3789">
                  <c:v>35</c:v>
                </c:pt>
                <c:pt idx="3790">
                  <c:v>19</c:v>
                </c:pt>
                <c:pt idx="3791">
                  <c:v>48</c:v>
                </c:pt>
                <c:pt idx="3792">
                  <c:v>16</c:v>
                </c:pt>
                <c:pt idx="3793">
                  <c:v>4</c:v>
                </c:pt>
                <c:pt idx="3794">
                  <c:v>5</c:v>
                </c:pt>
                <c:pt idx="3795">
                  <c:v>20</c:v>
                </c:pt>
                <c:pt idx="3796">
                  <c:v>14</c:v>
                </c:pt>
                <c:pt idx="3797">
                  <c:v>16</c:v>
                </c:pt>
                <c:pt idx="3798">
                  <c:v>31</c:v>
                </c:pt>
                <c:pt idx="3799">
                  <c:v>13</c:v>
                </c:pt>
                <c:pt idx="3800">
                  <c:v>35</c:v>
                </c:pt>
                <c:pt idx="3801">
                  <c:v>27</c:v>
                </c:pt>
                <c:pt idx="3802">
                  <c:v>7</c:v>
                </c:pt>
                <c:pt idx="3803">
                  <c:v>30</c:v>
                </c:pt>
                <c:pt idx="3804">
                  <c:v>6</c:v>
                </c:pt>
                <c:pt idx="3805">
                  <c:v>26</c:v>
                </c:pt>
                <c:pt idx="3806">
                  <c:v>8</c:v>
                </c:pt>
                <c:pt idx="3807">
                  <c:v>8</c:v>
                </c:pt>
                <c:pt idx="3808">
                  <c:v>35</c:v>
                </c:pt>
                <c:pt idx="3809">
                  <c:v>11</c:v>
                </c:pt>
                <c:pt idx="3810">
                  <c:v>19</c:v>
                </c:pt>
                <c:pt idx="3811">
                  <c:v>14</c:v>
                </c:pt>
                <c:pt idx="3812">
                  <c:v>27</c:v>
                </c:pt>
                <c:pt idx="3813">
                  <c:v>13</c:v>
                </c:pt>
                <c:pt idx="3814">
                  <c:v>19</c:v>
                </c:pt>
                <c:pt idx="3815">
                  <c:v>33</c:v>
                </c:pt>
                <c:pt idx="3816">
                  <c:v>7</c:v>
                </c:pt>
                <c:pt idx="3817">
                  <c:v>15</c:v>
                </c:pt>
                <c:pt idx="3818">
                  <c:v>30</c:v>
                </c:pt>
                <c:pt idx="3819">
                  <c:v>20</c:v>
                </c:pt>
                <c:pt idx="3820">
                  <c:v>3</c:v>
                </c:pt>
                <c:pt idx="3821">
                  <c:v>5</c:v>
                </c:pt>
                <c:pt idx="3822">
                  <c:v>26</c:v>
                </c:pt>
                <c:pt idx="3823">
                  <c:v>5</c:v>
                </c:pt>
                <c:pt idx="3824">
                  <c:v>15</c:v>
                </c:pt>
                <c:pt idx="3825">
                  <c:v>27</c:v>
                </c:pt>
                <c:pt idx="3826">
                  <c:v>18</c:v>
                </c:pt>
                <c:pt idx="3827">
                  <c:v>6</c:v>
                </c:pt>
                <c:pt idx="3828">
                  <c:v>29</c:v>
                </c:pt>
                <c:pt idx="3829">
                  <c:v>28</c:v>
                </c:pt>
                <c:pt idx="3830">
                  <c:v>45</c:v>
                </c:pt>
                <c:pt idx="3831">
                  <c:v>3</c:v>
                </c:pt>
                <c:pt idx="3832">
                  <c:v>33</c:v>
                </c:pt>
                <c:pt idx="3833">
                  <c:v>34</c:v>
                </c:pt>
                <c:pt idx="3834">
                  <c:v>25</c:v>
                </c:pt>
                <c:pt idx="3835">
                  <c:v>32</c:v>
                </c:pt>
                <c:pt idx="3836">
                  <c:v>15</c:v>
                </c:pt>
                <c:pt idx="3837">
                  <c:v>20</c:v>
                </c:pt>
                <c:pt idx="3838">
                  <c:v>4</c:v>
                </c:pt>
                <c:pt idx="3839">
                  <c:v>16</c:v>
                </c:pt>
                <c:pt idx="3840">
                  <c:v>29</c:v>
                </c:pt>
                <c:pt idx="3841">
                  <c:v>16</c:v>
                </c:pt>
                <c:pt idx="3842">
                  <c:v>19</c:v>
                </c:pt>
                <c:pt idx="3843">
                  <c:v>43</c:v>
                </c:pt>
                <c:pt idx="3844">
                  <c:v>28</c:v>
                </c:pt>
                <c:pt idx="3845">
                  <c:v>4</c:v>
                </c:pt>
                <c:pt idx="3846">
                  <c:v>1</c:v>
                </c:pt>
                <c:pt idx="3847">
                  <c:v>20</c:v>
                </c:pt>
                <c:pt idx="3848">
                  <c:v>10</c:v>
                </c:pt>
                <c:pt idx="3849">
                  <c:v>9</c:v>
                </c:pt>
                <c:pt idx="3850">
                  <c:v>18</c:v>
                </c:pt>
                <c:pt idx="3851">
                  <c:v>3</c:v>
                </c:pt>
                <c:pt idx="3852">
                  <c:v>33</c:v>
                </c:pt>
                <c:pt idx="3853">
                  <c:v>1</c:v>
                </c:pt>
                <c:pt idx="3854">
                  <c:v>38</c:v>
                </c:pt>
                <c:pt idx="3855">
                  <c:v>22</c:v>
                </c:pt>
                <c:pt idx="3856">
                  <c:v>14</c:v>
                </c:pt>
                <c:pt idx="3857">
                  <c:v>7</c:v>
                </c:pt>
                <c:pt idx="3858">
                  <c:v>5</c:v>
                </c:pt>
                <c:pt idx="3859">
                  <c:v>24</c:v>
                </c:pt>
                <c:pt idx="3860">
                  <c:v>14</c:v>
                </c:pt>
                <c:pt idx="3861">
                  <c:v>15</c:v>
                </c:pt>
                <c:pt idx="3862">
                  <c:v>26</c:v>
                </c:pt>
                <c:pt idx="3863">
                  <c:v>20</c:v>
                </c:pt>
                <c:pt idx="3864">
                  <c:v>27</c:v>
                </c:pt>
                <c:pt idx="3865">
                  <c:v>24</c:v>
                </c:pt>
                <c:pt idx="3866">
                  <c:v>19</c:v>
                </c:pt>
                <c:pt idx="3867">
                  <c:v>11</c:v>
                </c:pt>
                <c:pt idx="3868">
                  <c:v>9</c:v>
                </c:pt>
                <c:pt idx="3869">
                  <c:v>3</c:v>
                </c:pt>
                <c:pt idx="3870">
                  <c:v>38</c:v>
                </c:pt>
                <c:pt idx="3871">
                  <c:v>1</c:v>
                </c:pt>
                <c:pt idx="3872">
                  <c:v>9</c:v>
                </c:pt>
                <c:pt idx="3873">
                  <c:v>17</c:v>
                </c:pt>
                <c:pt idx="3874">
                  <c:v>5</c:v>
                </c:pt>
                <c:pt idx="3875">
                  <c:v>4</c:v>
                </c:pt>
                <c:pt idx="3876">
                  <c:v>51</c:v>
                </c:pt>
                <c:pt idx="3877">
                  <c:v>23</c:v>
                </c:pt>
                <c:pt idx="3878">
                  <c:v>20</c:v>
                </c:pt>
                <c:pt idx="3879">
                  <c:v>29</c:v>
                </c:pt>
                <c:pt idx="3880">
                  <c:v>13</c:v>
                </c:pt>
                <c:pt idx="3881">
                  <c:v>13</c:v>
                </c:pt>
                <c:pt idx="3882">
                  <c:v>16</c:v>
                </c:pt>
                <c:pt idx="3883">
                  <c:v>26</c:v>
                </c:pt>
                <c:pt idx="3884">
                  <c:v>13</c:v>
                </c:pt>
                <c:pt idx="3885">
                  <c:v>1</c:v>
                </c:pt>
                <c:pt idx="3886">
                  <c:v>4</c:v>
                </c:pt>
                <c:pt idx="3887">
                  <c:v>13</c:v>
                </c:pt>
                <c:pt idx="3888">
                  <c:v>6</c:v>
                </c:pt>
                <c:pt idx="3889">
                  <c:v>41</c:v>
                </c:pt>
                <c:pt idx="3890">
                  <c:v>14</c:v>
                </c:pt>
                <c:pt idx="3891">
                  <c:v>10</c:v>
                </c:pt>
                <c:pt idx="3892">
                  <c:v>31</c:v>
                </c:pt>
                <c:pt idx="3893">
                  <c:v>9</c:v>
                </c:pt>
                <c:pt idx="3894">
                  <c:v>7</c:v>
                </c:pt>
                <c:pt idx="3895">
                  <c:v>7</c:v>
                </c:pt>
                <c:pt idx="3896">
                  <c:v>4</c:v>
                </c:pt>
                <c:pt idx="3897">
                  <c:v>30</c:v>
                </c:pt>
                <c:pt idx="3898">
                  <c:v>7</c:v>
                </c:pt>
                <c:pt idx="3899">
                  <c:v>1</c:v>
                </c:pt>
                <c:pt idx="3900">
                  <c:v>16</c:v>
                </c:pt>
                <c:pt idx="3901">
                  <c:v>6</c:v>
                </c:pt>
                <c:pt idx="3902">
                  <c:v>33</c:v>
                </c:pt>
                <c:pt idx="3903">
                  <c:v>9</c:v>
                </c:pt>
                <c:pt idx="3904">
                  <c:v>1</c:v>
                </c:pt>
                <c:pt idx="3905">
                  <c:v>24</c:v>
                </c:pt>
                <c:pt idx="3906">
                  <c:v>8</c:v>
                </c:pt>
                <c:pt idx="3907">
                  <c:v>18</c:v>
                </c:pt>
                <c:pt idx="3908">
                  <c:v>34</c:v>
                </c:pt>
                <c:pt idx="3909">
                  <c:v>1</c:v>
                </c:pt>
                <c:pt idx="3910">
                  <c:v>14</c:v>
                </c:pt>
                <c:pt idx="3911">
                  <c:v>18</c:v>
                </c:pt>
                <c:pt idx="3912">
                  <c:v>13</c:v>
                </c:pt>
                <c:pt idx="3913">
                  <c:v>1</c:v>
                </c:pt>
                <c:pt idx="3914">
                  <c:v>21</c:v>
                </c:pt>
                <c:pt idx="3915">
                  <c:v>13</c:v>
                </c:pt>
                <c:pt idx="3916">
                  <c:v>26</c:v>
                </c:pt>
                <c:pt idx="3917">
                  <c:v>43</c:v>
                </c:pt>
                <c:pt idx="3918">
                  <c:v>17</c:v>
                </c:pt>
                <c:pt idx="3919">
                  <c:v>26</c:v>
                </c:pt>
                <c:pt idx="3920">
                  <c:v>31</c:v>
                </c:pt>
                <c:pt idx="3921">
                  <c:v>10</c:v>
                </c:pt>
                <c:pt idx="3922">
                  <c:v>27</c:v>
                </c:pt>
                <c:pt idx="3923">
                  <c:v>3</c:v>
                </c:pt>
                <c:pt idx="3924">
                  <c:v>28</c:v>
                </c:pt>
                <c:pt idx="3925">
                  <c:v>1</c:v>
                </c:pt>
                <c:pt idx="3926">
                  <c:v>4</c:v>
                </c:pt>
                <c:pt idx="3927">
                  <c:v>4</c:v>
                </c:pt>
                <c:pt idx="3928">
                  <c:v>1</c:v>
                </c:pt>
                <c:pt idx="3929">
                  <c:v>40</c:v>
                </c:pt>
                <c:pt idx="3930">
                  <c:v>8</c:v>
                </c:pt>
                <c:pt idx="3931">
                  <c:v>11</c:v>
                </c:pt>
                <c:pt idx="3932">
                  <c:v>50</c:v>
                </c:pt>
                <c:pt idx="3933">
                  <c:v>15</c:v>
                </c:pt>
                <c:pt idx="3934">
                  <c:v>40</c:v>
                </c:pt>
                <c:pt idx="3935">
                  <c:v>8</c:v>
                </c:pt>
                <c:pt idx="3936">
                  <c:v>13</c:v>
                </c:pt>
                <c:pt idx="3937">
                  <c:v>11</c:v>
                </c:pt>
                <c:pt idx="3938">
                  <c:v>22</c:v>
                </c:pt>
                <c:pt idx="3939">
                  <c:v>14</c:v>
                </c:pt>
                <c:pt idx="3940">
                  <c:v>14</c:v>
                </c:pt>
                <c:pt idx="3941">
                  <c:v>32</c:v>
                </c:pt>
                <c:pt idx="3942">
                  <c:v>38</c:v>
                </c:pt>
                <c:pt idx="3943">
                  <c:v>7</c:v>
                </c:pt>
                <c:pt idx="3944">
                  <c:v>8</c:v>
                </c:pt>
                <c:pt idx="3945">
                  <c:v>18</c:v>
                </c:pt>
                <c:pt idx="3946">
                  <c:v>9</c:v>
                </c:pt>
                <c:pt idx="3947">
                  <c:v>25</c:v>
                </c:pt>
                <c:pt idx="3948">
                  <c:v>10</c:v>
                </c:pt>
                <c:pt idx="3949">
                  <c:v>2</c:v>
                </c:pt>
                <c:pt idx="3950">
                  <c:v>42</c:v>
                </c:pt>
                <c:pt idx="3951">
                  <c:v>27</c:v>
                </c:pt>
                <c:pt idx="3952">
                  <c:v>17</c:v>
                </c:pt>
                <c:pt idx="3953">
                  <c:v>15</c:v>
                </c:pt>
                <c:pt idx="3954">
                  <c:v>20</c:v>
                </c:pt>
                <c:pt idx="3955">
                  <c:v>12</c:v>
                </c:pt>
                <c:pt idx="3956">
                  <c:v>20</c:v>
                </c:pt>
                <c:pt idx="3957">
                  <c:v>9</c:v>
                </c:pt>
                <c:pt idx="3958">
                  <c:v>44</c:v>
                </c:pt>
                <c:pt idx="3959">
                  <c:v>10</c:v>
                </c:pt>
                <c:pt idx="3960">
                  <c:v>28</c:v>
                </c:pt>
                <c:pt idx="3961">
                  <c:v>41</c:v>
                </c:pt>
                <c:pt idx="3962">
                  <c:v>10</c:v>
                </c:pt>
                <c:pt idx="3963">
                  <c:v>25</c:v>
                </c:pt>
                <c:pt idx="3964">
                  <c:v>11</c:v>
                </c:pt>
                <c:pt idx="3965">
                  <c:v>6</c:v>
                </c:pt>
                <c:pt idx="3966">
                  <c:v>17</c:v>
                </c:pt>
                <c:pt idx="3967">
                  <c:v>7</c:v>
                </c:pt>
                <c:pt idx="3968">
                  <c:v>32</c:v>
                </c:pt>
                <c:pt idx="3969">
                  <c:v>9</c:v>
                </c:pt>
                <c:pt idx="3970">
                  <c:v>4</c:v>
                </c:pt>
                <c:pt idx="3971">
                  <c:v>13</c:v>
                </c:pt>
                <c:pt idx="3972">
                  <c:v>19</c:v>
                </c:pt>
                <c:pt idx="3973">
                  <c:v>22</c:v>
                </c:pt>
                <c:pt idx="3974">
                  <c:v>27</c:v>
                </c:pt>
                <c:pt idx="3975">
                  <c:v>1</c:v>
                </c:pt>
                <c:pt idx="3976">
                  <c:v>4</c:v>
                </c:pt>
                <c:pt idx="3977">
                  <c:v>4</c:v>
                </c:pt>
                <c:pt idx="3978">
                  <c:v>8</c:v>
                </c:pt>
                <c:pt idx="3979">
                  <c:v>28</c:v>
                </c:pt>
                <c:pt idx="3980">
                  <c:v>33</c:v>
                </c:pt>
                <c:pt idx="3981">
                  <c:v>30</c:v>
                </c:pt>
                <c:pt idx="3982">
                  <c:v>33</c:v>
                </c:pt>
                <c:pt idx="3983">
                  <c:v>19</c:v>
                </c:pt>
                <c:pt idx="3984">
                  <c:v>44</c:v>
                </c:pt>
                <c:pt idx="3985">
                  <c:v>8</c:v>
                </c:pt>
                <c:pt idx="3986">
                  <c:v>30</c:v>
                </c:pt>
                <c:pt idx="3987">
                  <c:v>24</c:v>
                </c:pt>
                <c:pt idx="3988">
                  <c:v>16</c:v>
                </c:pt>
                <c:pt idx="3989">
                  <c:v>22</c:v>
                </c:pt>
                <c:pt idx="3990">
                  <c:v>7</c:v>
                </c:pt>
                <c:pt idx="3991">
                  <c:v>12</c:v>
                </c:pt>
                <c:pt idx="3992">
                  <c:v>30</c:v>
                </c:pt>
                <c:pt idx="3993">
                  <c:v>25</c:v>
                </c:pt>
                <c:pt idx="3994">
                  <c:v>6</c:v>
                </c:pt>
                <c:pt idx="3995">
                  <c:v>1</c:v>
                </c:pt>
                <c:pt idx="3996">
                  <c:v>1</c:v>
                </c:pt>
                <c:pt idx="3997">
                  <c:v>43</c:v>
                </c:pt>
                <c:pt idx="3998">
                  <c:v>25</c:v>
                </c:pt>
                <c:pt idx="3999">
                  <c:v>27</c:v>
                </c:pt>
                <c:pt idx="4000">
                  <c:v>30</c:v>
                </c:pt>
                <c:pt idx="4001">
                  <c:v>27</c:v>
                </c:pt>
                <c:pt idx="4002">
                  <c:v>10</c:v>
                </c:pt>
                <c:pt idx="4003">
                  <c:v>7</c:v>
                </c:pt>
                <c:pt idx="4004">
                  <c:v>30</c:v>
                </c:pt>
                <c:pt idx="4005">
                  <c:v>12</c:v>
                </c:pt>
                <c:pt idx="4006">
                  <c:v>27</c:v>
                </c:pt>
                <c:pt idx="4007">
                  <c:v>10</c:v>
                </c:pt>
                <c:pt idx="4008">
                  <c:v>17</c:v>
                </c:pt>
                <c:pt idx="4009">
                  <c:v>26</c:v>
                </c:pt>
                <c:pt idx="4010">
                  <c:v>12</c:v>
                </c:pt>
                <c:pt idx="4011">
                  <c:v>6</c:v>
                </c:pt>
                <c:pt idx="4012">
                  <c:v>1</c:v>
                </c:pt>
                <c:pt idx="4013">
                  <c:v>10</c:v>
                </c:pt>
                <c:pt idx="4014">
                  <c:v>35</c:v>
                </c:pt>
                <c:pt idx="4015">
                  <c:v>1</c:v>
                </c:pt>
                <c:pt idx="4016">
                  <c:v>5</c:v>
                </c:pt>
                <c:pt idx="4017">
                  <c:v>26</c:v>
                </c:pt>
                <c:pt idx="4018">
                  <c:v>27</c:v>
                </c:pt>
                <c:pt idx="4019">
                  <c:v>22</c:v>
                </c:pt>
                <c:pt idx="4020">
                  <c:v>14</c:v>
                </c:pt>
                <c:pt idx="4021">
                  <c:v>29</c:v>
                </c:pt>
                <c:pt idx="4022">
                  <c:v>51</c:v>
                </c:pt>
                <c:pt idx="4023">
                  <c:v>23</c:v>
                </c:pt>
                <c:pt idx="4024">
                  <c:v>34</c:v>
                </c:pt>
                <c:pt idx="4025">
                  <c:v>21</c:v>
                </c:pt>
                <c:pt idx="4026">
                  <c:v>14</c:v>
                </c:pt>
                <c:pt idx="4027">
                  <c:v>18</c:v>
                </c:pt>
                <c:pt idx="4028">
                  <c:v>26</c:v>
                </c:pt>
                <c:pt idx="4029">
                  <c:v>38</c:v>
                </c:pt>
                <c:pt idx="4030">
                  <c:v>23</c:v>
                </c:pt>
                <c:pt idx="4031">
                  <c:v>12</c:v>
                </c:pt>
                <c:pt idx="4032">
                  <c:v>13</c:v>
                </c:pt>
                <c:pt idx="4033">
                  <c:v>5</c:v>
                </c:pt>
                <c:pt idx="4034">
                  <c:v>8</c:v>
                </c:pt>
                <c:pt idx="4035">
                  <c:v>28</c:v>
                </c:pt>
                <c:pt idx="4036">
                  <c:v>5</c:v>
                </c:pt>
                <c:pt idx="4037">
                  <c:v>10</c:v>
                </c:pt>
                <c:pt idx="4038">
                  <c:v>26</c:v>
                </c:pt>
                <c:pt idx="4039">
                  <c:v>5</c:v>
                </c:pt>
                <c:pt idx="4040">
                  <c:v>4</c:v>
                </c:pt>
                <c:pt idx="4041">
                  <c:v>7</c:v>
                </c:pt>
                <c:pt idx="4042">
                  <c:v>1</c:v>
                </c:pt>
                <c:pt idx="4043">
                  <c:v>32</c:v>
                </c:pt>
                <c:pt idx="4044">
                  <c:v>23</c:v>
                </c:pt>
                <c:pt idx="4045">
                  <c:v>11</c:v>
                </c:pt>
                <c:pt idx="4046">
                  <c:v>21</c:v>
                </c:pt>
                <c:pt idx="4047">
                  <c:v>4</c:v>
                </c:pt>
                <c:pt idx="4048">
                  <c:v>38</c:v>
                </c:pt>
                <c:pt idx="4049">
                  <c:v>8</c:v>
                </c:pt>
                <c:pt idx="4050">
                  <c:v>16</c:v>
                </c:pt>
                <c:pt idx="4051">
                  <c:v>29</c:v>
                </c:pt>
                <c:pt idx="4052">
                  <c:v>30</c:v>
                </c:pt>
                <c:pt idx="4053">
                  <c:v>5</c:v>
                </c:pt>
                <c:pt idx="4054">
                  <c:v>1</c:v>
                </c:pt>
                <c:pt idx="4055">
                  <c:v>10</c:v>
                </c:pt>
                <c:pt idx="4056">
                  <c:v>1</c:v>
                </c:pt>
                <c:pt idx="4057">
                  <c:v>13</c:v>
                </c:pt>
                <c:pt idx="4058">
                  <c:v>23</c:v>
                </c:pt>
                <c:pt idx="4059">
                  <c:v>18</c:v>
                </c:pt>
                <c:pt idx="4060">
                  <c:v>42</c:v>
                </c:pt>
                <c:pt idx="4061">
                  <c:v>16</c:v>
                </c:pt>
                <c:pt idx="4062">
                  <c:v>27</c:v>
                </c:pt>
                <c:pt idx="4063">
                  <c:v>22</c:v>
                </c:pt>
                <c:pt idx="4064">
                  <c:v>19</c:v>
                </c:pt>
                <c:pt idx="4065">
                  <c:v>1</c:v>
                </c:pt>
                <c:pt idx="4066">
                  <c:v>21</c:v>
                </c:pt>
                <c:pt idx="4067">
                  <c:v>1</c:v>
                </c:pt>
                <c:pt idx="4068">
                  <c:v>14</c:v>
                </c:pt>
                <c:pt idx="4069">
                  <c:v>6</c:v>
                </c:pt>
                <c:pt idx="4070">
                  <c:v>36</c:v>
                </c:pt>
                <c:pt idx="4071">
                  <c:v>39</c:v>
                </c:pt>
                <c:pt idx="4072">
                  <c:v>14</c:v>
                </c:pt>
                <c:pt idx="4073">
                  <c:v>5</c:v>
                </c:pt>
                <c:pt idx="4074">
                  <c:v>8</c:v>
                </c:pt>
                <c:pt idx="4075">
                  <c:v>23</c:v>
                </c:pt>
                <c:pt idx="4076">
                  <c:v>13</c:v>
                </c:pt>
                <c:pt idx="4077">
                  <c:v>26</c:v>
                </c:pt>
                <c:pt idx="4078">
                  <c:v>10</c:v>
                </c:pt>
                <c:pt idx="4079">
                  <c:v>21</c:v>
                </c:pt>
                <c:pt idx="4080">
                  <c:v>3</c:v>
                </c:pt>
                <c:pt idx="4081">
                  <c:v>9</c:v>
                </c:pt>
                <c:pt idx="4082">
                  <c:v>11</c:v>
                </c:pt>
                <c:pt idx="4083">
                  <c:v>8</c:v>
                </c:pt>
                <c:pt idx="4084">
                  <c:v>21</c:v>
                </c:pt>
                <c:pt idx="4085">
                  <c:v>37</c:v>
                </c:pt>
                <c:pt idx="4086">
                  <c:v>11</c:v>
                </c:pt>
                <c:pt idx="4087">
                  <c:v>14</c:v>
                </c:pt>
                <c:pt idx="4088">
                  <c:v>15</c:v>
                </c:pt>
                <c:pt idx="4089">
                  <c:v>14</c:v>
                </c:pt>
                <c:pt idx="4090">
                  <c:v>20</c:v>
                </c:pt>
                <c:pt idx="4091">
                  <c:v>15</c:v>
                </c:pt>
                <c:pt idx="4092">
                  <c:v>22</c:v>
                </c:pt>
                <c:pt idx="4093">
                  <c:v>22</c:v>
                </c:pt>
                <c:pt idx="4094">
                  <c:v>10</c:v>
                </c:pt>
                <c:pt idx="4095">
                  <c:v>9</c:v>
                </c:pt>
                <c:pt idx="4096">
                  <c:v>1</c:v>
                </c:pt>
                <c:pt idx="4097">
                  <c:v>4</c:v>
                </c:pt>
                <c:pt idx="4098">
                  <c:v>10</c:v>
                </c:pt>
                <c:pt idx="4099">
                  <c:v>4</c:v>
                </c:pt>
                <c:pt idx="4100">
                  <c:v>13</c:v>
                </c:pt>
                <c:pt idx="4101">
                  <c:v>24</c:v>
                </c:pt>
                <c:pt idx="4102">
                  <c:v>24</c:v>
                </c:pt>
                <c:pt idx="4103">
                  <c:v>10</c:v>
                </c:pt>
                <c:pt idx="4104">
                  <c:v>16</c:v>
                </c:pt>
                <c:pt idx="4105">
                  <c:v>6</c:v>
                </c:pt>
                <c:pt idx="4106">
                  <c:v>24</c:v>
                </c:pt>
                <c:pt idx="4107">
                  <c:v>39</c:v>
                </c:pt>
                <c:pt idx="4108">
                  <c:v>29</c:v>
                </c:pt>
                <c:pt idx="4109">
                  <c:v>12</c:v>
                </c:pt>
                <c:pt idx="4110">
                  <c:v>1</c:v>
                </c:pt>
                <c:pt idx="4111">
                  <c:v>9</c:v>
                </c:pt>
                <c:pt idx="4112">
                  <c:v>6</c:v>
                </c:pt>
                <c:pt idx="4113">
                  <c:v>3</c:v>
                </c:pt>
                <c:pt idx="4114">
                  <c:v>6</c:v>
                </c:pt>
                <c:pt idx="4115">
                  <c:v>18</c:v>
                </c:pt>
                <c:pt idx="4116">
                  <c:v>7</c:v>
                </c:pt>
                <c:pt idx="4117">
                  <c:v>3</c:v>
                </c:pt>
                <c:pt idx="4118">
                  <c:v>26</c:v>
                </c:pt>
                <c:pt idx="4119">
                  <c:v>20</c:v>
                </c:pt>
                <c:pt idx="4120">
                  <c:v>15</c:v>
                </c:pt>
                <c:pt idx="4121">
                  <c:v>38</c:v>
                </c:pt>
                <c:pt idx="4122">
                  <c:v>3</c:v>
                </c:pt>
                <c:pt idx="4123">
                  <c:v>29</c:v>
                </c:pt>
                <c:pt idx="4124">
                  <c:v>16</c:v>
                </c:pt>
                <c:pt idx="4125">
                  <c:v>37</c:v>
                </c:pt>
                <c:pt idx="4126">
                  <c:v>22</c:v>
                </c:pt>
                <c:pt idx="4127">
                  <c:v>10</c:v>
                </c:pt>
                <c:pt idx="4128">
                  <c:v>58</c:v>
                </c:pt>
                <c:pt idx="4129">
                  <c:v>16</c:v>
                </c:pt>
                <c:pt idx="4130">
                  <c:v>5</c:v>
                </c:pt>
                <c:pt idx="4131">
                  <c:v>42</c:v>
                </c:pt>
                <c:pt idx="4132">
                  <c:v>10</c:v>
                </c:pt>
                <c:pt idx="4133">
                  <c:v>3</c:v>
                </c:pt>
                <c:pt idx="4134">
                  <c:v>15</c:v>
                </c:pt>
                <c:pt idx="4135">
                  <c:v>40</c:v>
                </c:pt>
                <c:pt idx="4136">
                  <c:v>11</c:v>
                </c:pt>
                <c:pt idx="4137">
                  <c:v>17</c:v>
                </c:pt>
                <c:pt idx="4138">
                  <c:v>32</c:v>
                </c:pt>
                <c:pt idx="4139">
                  <c:v>22</c:v>
                </c:pt>
                <c:pt idx="4140">
                  <c:v>13</c:v>
                </c:pt>
                <c:pt idx="4141">
                  <c:v>29</c:v>
                </c:pt>
                <c:pt idx="4142">
                  <c:v>15</c:v>
                </c:pt>
                <c:pt idx="4143">
                  <c:v>8</c:v>
                </c:pt>
                <c:pt idx="4144">
                  <c:v>38</c:v>
                </c:pt>
                <c:pt idx="4145">
                  <c:v>7</c:v>
                </c:pt>
                <c:pt idx="4146">
                  <c:v>2</c:v>
                </c:pt>
                <c:pt idx="4147">
                  <c:v>22</c:v>
                </c:pt>
                <c:pt idx="4148">
                  <c:v>11</c:v>
                </c:pt>
                <c:pt idx="4149">
                  <c:v>38</c:v>
                </c:pt>
                <c:pt idx="4150">
                  <c:v>10</c:v>
                </c:pt>
                <c:pt idx="4151">
                  <c:v>1</c:v>
                </c:pt>
                <c:pt idx="4152">
                  <c:v>35</c:v>
                </c:pt>
                <c:pt idx="4153">
                  <c:v>8</c:v>
                </c:pt>
                <c:pt idx="4154">
                  <c:v>7</c:v>
                </c:pt>
                <c:pt idx="4155">
                  <c:v>48</c:v>
                </c:pt>
                <c:pt idx="4156">
                  <c:v>11</c:v>
                </c:pt>
                <c:pt idx="4157">
                  <c:v>12</c:v>
                </c:pt>
                <c:pt idx="4158">
                  <c:v>31</c:v>
                </c:pt>
                <c:pt idx="4159">
                  <c:v>30</c:v>
                </c:pt>
                <c:pt idx="4160">
                  <c:v>34</c:v>
                </c:pt>
                <c:pt idx="4161">
                  <c:v>34</c:v>
                </c:pt>
                <c:pt idx="4162">
                  <c:v>30</c:v>
                </c:pt>
                <c:pt idx="4163">
                  <c:v>7</c:v>
                </c:pt>
                <c:pt idx="4164">
                  <c:v>19</c:v>
                </c:pt>
                <c:pt idx="4165">
                  <c:v>13</c:v>
                </c:pt>
                <c:pt idx="4166">
                  <c:v>25</c:v>
                </c:pt>
                <c:pt idx="4167">
                  <c:v>34</c:v>
                </c:pt>
                <c:pt idx="4168">
                  <c:v>27</c:v>
                </c:pt>
                <c:pt idx="4169">
                  <c:v>35</c:v>
                </c:pt>
                <c:pt idx="4170">
                  <c:v>37</c:v>
                </c:pt>
                <c:pt idx="4171">
                  <c:v>38</c:v>
                </c:pt>
                <c:pt idx="4172">
                  <c:v>5</c:v>
                </c:pt>
                <c:pt idx="4173">
                  <c:v>29</c:v>
                </c:pt>
                <c:pt idx="4174">
                  <c:v>44</c:v>
                </c:pt>
                <c:pt idx="4175">
                  <c:v>30</c:v>
                </c:pt>
                <c:pt idx="4176">
                  <c:v>51</c:v>
                </c:pt>
                <c:pt idx="4177">
                  <c:v>38</c:v>
                </c:pt>
                <c:pt idx="4178">
                  <c:v>1</c:v>
                </c:pt>
                <c:pt idx="4179">
                  <c:v>11</c:v>
                </c:pt>
                <c:pt idx="4180">
                  <c:v>5</c:v>
                </c:pt>
                <c:pt idx="4181">
                  <c:v>12</c:v>
                </c:pt>
                <c:pt idx="4182">
                  <c:v>16</c:v>
                </c:pt>
                <c:pt idx="4183">
                  <c:v>22</c:v>
                </c:pt>
                <c:pt idx="4184">
                  <c:v>24</c:v>
                </c:pt>
                <c:pt idx="4185">
                  <c:v>10</c:v>
                </c:pt>
                <c:pt idx="4186">
                  <c:v>36</c:v>
                </c:pt>
                <c:pt idx="4187">
                  <c:v>28</c:v>
                </c:pt>
                <c:pt idx="4188">
                  <c:v>29</c:v>
                </c:pt>
                <c:pt idx="4189">
                  <c:v>25</c:v>
                </c:pt>
                <c:pt idx="4190">
                  <c:v>17</c:v>
                </c:pt>
                <c:pt idx="4191">
                  <c:v>33</c:v>
                </c:pt>
                <c:pt idx="4192">
                  <c:v>4</c:v>
                </c:pt>
                <c:pt idx="4193">
                  <c:v>36</c:v>
                </c:pt>
                <c:pt idx="4194">
                  <c:v>4</c:v>
                </c:pt>
                <c:pt idx="4195">
                  <c:v>37</c:v>
                </c:pt>
                <c:pt idx="4196">
                  <c:v>26</c:v>
                </c:pt>
                <c:pt idx="4197">
                  <c:v>18</c:v>
                </c:pt>
                <c:pt idx="4198">
                  <c:v>30</c:v>
                </c:pt>
                <c:pt idx="4199">
                  <c:v>10</c:v>
                </c:pt>
                <c:pt idx="4200">
                  <c:v>5</c:v>
                </c:pt>
                <c:pt idx="4201">
                  <c:v>6</c:v>
                </c:pt>
                <c:pt idx="4202">
                  <c:v>9</c:v>
                </c:pt>
                <c:pt idx="4203">
                  <c:v>11</c:v>
                </c:pt>
                <c:pt idx="4204">
                  <c:v>8</c:v>
                </c:pt>
                <c:pt idx="4205">
                  <c:v>8</c:v>
                </c:pt>
                <c:pt idx="4206">
                  <c:v>2</c:v>
                </c:pt>
                <c:pt idx="4207">
                  <c:v>35</c:v>
                </c:pt>
                <c:pt idx="4208">
                  <c:v>23</c:v>
                </c:pt>
                <c:pt idx="4209">
                  <c:v>16</c:v>
                </c:pt>
                <c:pt idx="4210">
                  <c:v>32</c:v>
                </c:pt>
                <c:pt idx="4211">
                  <c:v>5</c:v>
                </c:pt>
                <c:pt idx="4212">
                  <c:v>40</c:v>
                </c:pt>
                <c:pt idx="4213">
                  <c:v>8</c:v>
                </c:pt>
                <c:pt idx="4214">
                  <c:v>22</c:v>
                </c:pt>
                <c:pt idx="4215">
                  <c:v>12</c:v>
                </c:pt>
                <c:pt idx="4216">
                  <c:v>23</c:v>
                </c:pt>
                <c:pt idx="4217">
                  <c:v>15</c:v>
                </c:pt>
                <c:pt idx="4218">
                  <c:v>7</c:v>
                </c:pt>
                <c:pt idx="4219">
                  <c:v>22</c:v>
                </c:pt>
                <c:pt idx="4220">
                  <c:v>11</c:v>
                </c:pt>
                <c:pt idx="4221">
                  <c:v>9</c:v>
                </c:pt>
                <c:pt idx="4222">
                  <c:v>35</c:v>
                </c:pt>
                <c:pt idx="4223">
                  <c:v>38</c:v>
                </c:pt>
                <c:pt idx="4224">
                  <c:v>19</c:v>
                </c:pt>
                <c:pt idx="4225">
                  <c:v>31</c:v>
                </c:pt>
                <c:pt idx="4226">
                  <c:v>48</c:v>
                </c:pt>
                <c:pt idx="4227">
                  <c:v>16</c:v>
                </c:pt>
                <c:pt idx="4228">
                  <c:v>4</c:v>
                </c:pt>
                <c:pt idx="4229">
                  <c:v>5</c:v>
                </c:pt>
                <c:pt idx="4230">
                  <c:v>20</c:v>
                </c:pt>
                <c:pt idx="4231">
                  <c:v>14</c:v>
                </c:pt>
                <c:pt idx="4232">
                  <c:v>43</c:v>
                </c:pt>
                <c:pt idx="4233">
                  <c:v>31</c:v>
                </c:pt>
                <c:pt idx="4234">
                  <c:v>13</c:v>
                </c:pt>
                <c:pt idx="4235">
                  <c:v>27</c:v>
                </c:pt>
                <c:pt idx="4236">
                  <c:v>7</c:v>
                </c:pt>
                <c:pt idx="4237">
                  <c:v>6</c:v>
                </c:pt>
                <c:pt idx="4238">
                  <c:v>26</c:v>
                </c:pt>
                <c:pt idx="4239">
                  <c:v>8</c:v>
                </c:pt>
                <c:pt idx="4240">
                  <c:v>11</c:v>
                </c:pt>
                <c:pt idx="4241">
                  <c:v>19</c:v>
                </c:pt>
                <c:pt idx="4242">
                  <c:v>14</c:v>
                </c:pt>
                <c:pt idx="4243">
                  <c:v>27</c:v>
                </c:pt>
                <c:pt idx="4244">
                  <c:v>13</c:v>
                </c:pt>
                <c:pt idx="4245">
                  <c:v>19</c:v>
                </c:pt>
                <c:pt idx="4246">
                  <c:v>33</c:v>
                </c:pt>
                <c:pt idx="4247">
                  <c:v>7</c:v>
                </c:pt>
                <c:pt idx="4248">
                  <c:v>15</c:v>
                </c:pt>
                <c:pt idx="4249">
                  <c:v>9</c:v>
                </c:pt>
                <c:pt idx="4250">
                  <c:v>30</c:v>
                </c:pt>
                <c:pt idx="4251">
                  <c:v>20</c:v>
                </c:pt>
                <c:pt idx="4252">
                  <c:v>10</c:v>
                </c:pt>
                <c:pt idx="4253">
                  <c:v>1</c:v>
                </c:pt>
                <c:pt idx="4254">
                  <c:v>3</c:v>
                </c:pt>
                <c:pt idx="4255">
                  <c:v>5</c:v>
                </c:pt>
                <c:pt idx="4256">
                  <c:v>26</c:v>
                </c:pt>
                <c:pt idx="4257">
                  <c:v>14</c:v>
                </c:pt>
                <c:pt idx="4258">
                  <c:v>24</c:v>
                </c:pt>
                <c:pt idx="4259">
                  <c:v>5</c:v>
                </c:pt>
                <c:pt idx="4260">
                  <c:v>15</c:v>
                </c:pt>
                <c:pt idx="4261">
                  <c:v>27</c:v>
                </c:pt>
                <c:pt idx="4262">
                  <c:v>18</c:v>
                </c:pt>
                <c:pt idx="4263">
                  <c:v>6</c:v>
                </c:pt>
                <c:pt idx="4264">
                  <c:v>28</c:v>
                </c:pt>
                <c:pt idx="4265">
                  <c:v>3</c:v>
                </c:pt>
                <c:pt idx="4266">
                  <c:v>13</c:v>
                </c:pt>
                <c:pt idx="4267">
                  <c:v>33</c:v>
                </c:pt>
                <c:pt idx="4268">
                  <c:v>25</c:v>
                </c:pt>
                <c:pt idx="4269">
                  <c:v>15</c:v>
                </c:pt>
                <c:pt idx="4270">
                  <c:v>20</c:v>
                </c:pt>
                <c:pt idx="4271">
                  <c:v>10</c:v>
                </c:pt>
                <c:pt idx="4272">
                  <c:v>4</c:v>
                </c:pt>
                <c:pt idx="4273">
                  <c:v>16</c:v>
                </c:pt>
                <c:pt idx="4274">
                  <c:v>29</c:v>
                </c:pt>
                <c:pt idx="4275">
                  <c:v>16</c:v>
                </c:pt>
                <c:pt idx="4276">
                  <c:v>19</c:v>
                </c:pt>
                <c:pt idx="4277">
                  <c:v>43</c:v>
                </c:pt>
                <c:pt idx="4278">
                  <c:v>4</c:v>
                </c:pt>
                <c:pt idx="4279">
                  <c:v>1</c:v>
                </c:pt>
                <c:pt idx="4280">
                  <c:v>20</c:v>
                </c:pt>
                <c:pt idx="4281">
                  <c:v>10</c:v>
                </c:pt>
                <c:pt idx="4282">
                  <c:v>9</c:v>
                </c:pt>
                <c:pt idx="4283">
                  <c:v>18</c:v>
                </c:pt>
                <c:pt idx="4284">
                  <c:v>3</c:v>
                </c:pt>
                <c:pt idx="4285">
                  <c:v>33</c:v>
                </c:pt>
                <c:pt idx="4286">
                  <c:v>1</c:v>
                </c:pt>
                <c:pt idx="4287">
                  <c:v>38</c:v>
                </c:pt>
                <c:pt idx="4288">
                  <c:v>22</c:v>
                </c:pt>
                <c:pt idx="4289">
                  <c:v>14</c:v>
                </c:pt>
                <c:pt idx="4290">
                  <c:v>7</c:v>
                </c:pt>
                <c:pt idx="4291">
                  <c:v>5</c:v>
                </c:pt>
                <c:pt idx="4292">
                  <c:v>24</c:v>
                </c:pt>
                <c:pt idx="4293">
                  <c:v>14</c:v>
                </c:pt>
                <c:pt idx="4294">
                  <c:v>15</c:v>
                </c:pt>
                <c:pt idx="4295">
                  <c:v>26</c:v>
                </c:pt>
                <c:pt idx="4296">
                  <c:v>20</c:v>
                </c:pt>
                <c:pt idx="4297">
                  <c:v>27</c:v>
                </c:pt>
                <c:pt idx="4298">
                  <c:v>24</c:v>
                </c:pt>
                <c:pt idx="4299">
                  <c:v>19</c:v>
                </c:pt>
                <c:pt idx="4300">
                  <c:v>11</c:v>
                </c:pt>
                <c:pt idx="4301">
                  <c:v>9</c:v>
                </c:pt>
                <c:pt idx="4302">
                  <c:v>3</c:v>
                </c:pt>
                <c:pt idx="4303">
                  <c:v>38</c:v>
                </c:pt>
                <c:pt idx="4304">
                  <c:v>1</c:v>
                </c:pt>
                <c:pt idx="4305">
                  <c:v>9</c:v>
                </c:pt>
                <c:pt idx="4306">
                  <c:v>17</c:v>
                </c:pt>
                <c:pt idx="4307">
                  <c:v>5</c:v>
                </c:pt>
                <c:pt idx="4308">
                  <c:v>4</c:v>
                </c:pt>
                <c:pt idx="4309">
                  <c:v>51</c:v>
                </c:pt>
                <c:pt idx="4310">
                  <c:v>23</c:v>
                </c:pt>
                <c:pt idx="4311">
                  <c:v>20</c:v>
                </c:pt>
                <c:pt idx="4312">
                  <c:v>29</c:v>
                </c:pt>
                <c:pt idx="4313">
                  <c:v>13</c:v>
                </c:pt>
                <c:pt idx="4314">
                  <c:v>13</c:v>
                </c:pt>
                <c:pt idx="4315">
                  <c:v>16</c:v>
                </c:pt>
                <c:pt idx="4316">
                  <c:v>26</c:v>
                </c:pt>
                <c:pt idx="4317">
                  <c:v>19</c:v>
                </c:pt>
                <c:pt idx="4318">
                  <c:v>1</c:v>
                </c:pt>
                <c:pt idx="4319">
                  <c:v>5</c:v>
                </c:pt>
                <c:pt idx="4320">
                  <c:v>13</c:v>
                </c:pt>
                <c:pt idx="4321">
                  <c:v>6</c:v>
                </c:pt>
                <c:pt idx="4322">
                  <c:v>14</c:v>
                </c:pt>
                <c:pt idx="4323">
                  <c:v>31</c:v>
                </c:pt>
                <c:pt idx="4324">
                  <c:v>7</c:v>
                </c:pt>
                <c:pt idx="4325">
                  <c:v>7</c:v>
                </c:pt>
                <c:pt idx="4326">
                  <c:v>30</c:v>
                </c:pt>
                <c:pt idx="4327">
                  <c:v>7</c:v>
                </c:pt>
                <c:pt idx="4328">
                  <c:v>1</c:v>
                </c:pt>
                <c:pt idx="4329">
                  <c:v>16</c:v>
                </c:pt>
                <c:pt idx="4330">
                  <c:v>6</c:v>
                </c:pt>
                <c:pt idx="4331">
                  <c:v>33</c:v>
                </c:pt>
                <c:pt idx="4332">
                  <c:v>9</c:v>
                </c:pt>
                <c:pt idx="4333">
                  <c:v>24</c:v>
                </c:pt>
                <c:pt idx="4334">
                  <c:v>8</c:v>
                </c:pt>
                <c:pt idx="4335">
                  <c:v>18</c:v>
                </c:pt>
                <c:pt idx="4336">
                  <c:v>34</c:v>
                </c:pt>
                <c:pt idx="4337">
                  <c:v>1</c:v>
                </c:pt>
                <c:pt idx="4338">
                  <c:v>14</c:v>
                </c:pt>
                <c:pt idx="4339">
                  <c:v>18</c:v>
                </c:pt>
                <c:pt idx="4340">
                  <c:v>13</c:v>
                </c:pt>
                <c:pt idx="4341">
                  <c:v>1</c:v>
                </c:pt>
                <c:pt idx="4342">
                  <c:v>21</c:v>
                </c:pt>
                <c:pt idx="4343">
                  <c:v>13</c:v>
                </c:pt>
                <c:pt idx="4344">
                  <c:v>26</c:v>
                </c:pt>
                <c:pt idx="4345">
                  <c:v>43</c:v>
                </c:pt>
                <c:pt idx="4346">
                  <c:v>26</c:v>
                </c:pt>
                <c:pt idx="4347">
                  <c:v>31</c:v>
                </c:pt>
                <c:pt idx="4348">
                  <c:v>10</c:v>
                </c:pt>
                <c:pt idx="4349">
                  <c:v>27</c:v>
                </c:pt>
                <c:pt idx="4350">
                  <c:v>3</c:v>
                </c:pt>
                <c:pt idx="4351">
                  <c:v>28</c:v>
                </c:pt>
                <c:pt idx="4352">
                  <c:v>1</c:v>
                </c:pt>
                <c:pt idx="4353">
                  <c:v>4</c:v>
                </c:pt>
                <c:pt idx="4354">
                  <c:v>40</c:v>
                </c:pt>
                <c:pt idx="4355">
                  <c:v>8</c:v>
                </c:pt>
                <c:pt idx="4356">
                  <c:v>11</c:v>
                </c:pt>
                <c:pt idx="4357">
                  <c:v>50</c:v>
                </c:pt>
                <c:pt idx="4358">
                  <c:v>40</c:v>
                </c:pt>
                <c:pt idx="4359">
                  <c:v>8</c:v>
                </c:pt>
                <c:pt idx="4360">
                  <c:v>13</c:v>
                </c:pt>
                <c:pt idx="4361">
                  <c:v>22</c:v>
                </c:pt>
                <c:pt idx="4362">
                  <c:v>14</c:v>
                </c:pt>
                <c:pt idx="4363">
                  <c:v>14</c:v>
                </c:pt>
                <c:pt idx="4364">
                  <c:v>32</c:v>
                </c:pt>
                <c:pt idx="4365">
                  <c:v>7</c:v>
                </c:pt>
                <c:pt idx="4366">
                  <c:v>18</c:v>
                </c:pt>
                <c:pt idx="4367">
                  <c:v>9</c:v>
                </c:pt>
                <c:pt idx="4368">
                  <c:v>25</c:v>
                </c:pt>
                <c:pt idx="4369">
                  <c:v>2</c:v>
                </c:pt>
                <c:pt idx="4370">
                  <c:v>42</c:v>
                </c:pt>
                <c:pt idx="4371">
                  <c:v>15</c:v>
                </c:pt>
                <c:pt idx="4372">
                  <c:v>6</c:v>
                </c:pt>
                <c:pt idx="4373">
                  <c:v>15</c:v>
                </c:pt>
                <c:pt idx="4374">
                  <c:v>22</c:v>
                </c:pt>
                <c:pt idx="4375">
                  <c:v>27</c:v>
                </c:pt>
                <c:pt idx="4376">
                  <c:v>6</c:v>
                </c:pt>
                <c:pt idx="4377">
                  <c:v>5</c:v>
                </c:pt>
                <c:pt idx="4378">
                  <c:v>31</c:v>
                </c:pt>
                <c:pt idx="4379">
                  <c:v>26</c:v>
                </c:pt>
                <c:pt idx="4380">
                  <c:v>40</c:v>
                </c:pt>
                <c:pt idx="4381">
                  <c:v>8</c:v>
                </c:pt>
                <c:pt idx="4382">
                  <c:v>1</c:v>
                </c:pt>
                <c:pt idx="4383">
                  <c:v>2</c:v>
                </c:pt>
                <c:pt idx="4384">
                  <c:v>10</c:v>
                </c:pt>
                <c:pt idx="4385">
                  <c:v>12</c:v>
                </c:pt>
                <c:pt idx="4386">
                  <c:v>16</c:v>
                </c:pt>
                <c:pt idx="4387">
                  <c:v>33</c:v>
                </c:pt>
                <c:pt idx="4388">
                  <c:v>35</c:v>
                </c:pt>
                <c:pt idx="4389">
                  <c:v>11</c:v>
                </c:pt>
                <c:pt idx="4390">
                  <c:v>6</c:v>
                </c:pt>
                <c:pt idx="4391">
                  <c:v>31</c:v>
                </c:pt>
                <c:pt idx="4392">
                  <c:v>25</c:v>
                </c:pt>
                <c:pt idx="4393">
                  <c:v>26</c:v>
                </c:pt>
                <c:pt idx="4394">
                  <c:v>1</c:v>
                </c:pt>
                <c:pt idx="4395">
                  <c:v>26</c:v>
                </c:pt>
                <c:pt idx="4396">
                  <c:v>20</c:v>
                </c:pt>
                <c:pt idx="4397">
                  <c:v>16</c:v>
                </c:pt>
                <c:pt idx="4398">
                  <c:v>3</c:v>
                </c:pt>
                <c:pt idx="4399">
                  <c:v>33</c:v>
                </c:pt>
                <c:pt idx="4400">
                  <c:v>35</c:v>
                </c:pt>
                <c:pt idx="4401">
                  <c:v>28</c:v>
                </c:pt>
                <c:pt idx="4402">
                  <c:v>45</c:v>
                </c:pt>
                <c:pt idx="4403">
                  <c:v>35</c:v>
                </c:pt>
                <c:pt idx="4404">
                  <c:v>37</c:v>
                </c:pt>
                <c:pt idx="4405">
                  <c:v>13</c:v>
                </c:pt>
                <c:pt idx="4406">
                  <c:v>7</c:v>
                </c:pt>
                <c:pt idx="4407">
                  <c:v>35</c:v>
                </c:pt>
                <c:pt idx="4408">
                  <c:v>9</c:v>
                </c:pt>
                <c:pt idx="4409">
                  <c:v>43</c:v>
                </c:pt>
                <c:pt idx="4410">
                  <c:v>26</c:v>
                </c:pt>
                <c:pt idx="4411">
                  <c:v>28</c:v>
                </c:pt>
                <c:pt idx="4412">
                  <c:v>33</c:v>
                </c:pt>
                <c:pt idx="4413">
                  <c:v>30</c:v>
                </c:pt>
                <c:pt idx="4414">
                  <c:v>12</c:v>
                </c:pt>
                <c:pt idx="4415">
                  <c:v>19</c:v>
                </c:pt>
                <c:pt idx="4416">
                  <c:v>44</c:v>
                </c:pt>
                <c:pt idx="4417">
                  <c:v>30</c:v>
                </c:pt>
                <c:pt idx="4418">
                  <c:v>38</c:v>
                </c:pt>
                <c:pt idx="4419">
                  <c:v>24</c:v>
                </c:pt>
                <c:pt idx="4420">
                  <c:v>16</c:v>
                </c:pt>
                <c:pt idx="4421">
                  <c:v>22</c:v>
                </c:pt>
                <c:pt idx="4422">
                  <c:v>7</c:v>
                </c:pt>
                <c:pt idx="4423">
                  <c:v>12</c:v>
                </c:pt>
                <c:pt idx="4424">
                  <c:v>19</c:v>
                </c:pt>
                <c:pt idx="4425">
                  <c:v>30</c:v>
                </c:pt>
                <c:pt idx="4426">
                  <c:v>25</c:v>
                </c:pt>
                <c:pt idx="4427">
                  <c:v>6</c:v>
                </c:pt>
                <c:pt idx="4428">
                  <c:v>1</c:v>
                </c:pt>
                <c:pt idx="4429">
                  <c:v>1</c:v>
                </c:pt>
                <c:pt idx="4430">
                  <c:v>28</c:v>
                </c:pt>
                <c:pt idx="4431">
                  <c:v>25</c:v>
                </c:pt>
                <c:pt idx="4432">
                  <c:v>30</c:v>
                </c:pt>
                <c:pt idx="4433">
                  <c:v>27</c:v>
                </c:pt>
                <c:pt idx="4434">
                  <c:v>10</c:v>
                </c:pt>
                <c:pt idx="4435">
                  <c:v>7</c:v>
                </c:pt>
                <c:pt idx="4436">
                  <c:v>30</c:v>
                </c:pt>
                <c:pt idx="4437">
                  <c:v>12</c:v>
                </c:pt>
                <c:pt idx="4438">
                  <c:v>27</c:v>
                </c:pt>
                <c:pt idx="4439">
                  <c:v>10</c:v>
                </c:pt>
                <c:pt idx="4440">
                  <c:v>17</c:v>
                </c:pt>
                <c:pt idx="4441">
                  <c:v>26</c:v>
                </c:pt>
                <c:pt idx="4442">
                  <c:v>12</c:v>
                </c:pt>
                <c:pt idx="4443">
                  <c:v>6</c:v>
                </c:pt>
                <c:pt idx="4444">
                  <c:v>1</c:v>
                </c:pt>
                <c:pt idx="4445">
                  <c:v>10</c:v>
                </c:pt>
                <c:pt idx="4446">
                  <c:v>35</c:v>
                </c:pt>
                <c:pt idx="4447">
                  <c:v>1</c:v>
                </c:pt>
                <c:pt idx="4448">
                  <c:v>5</c:v>
                </c:pt>
                <c:pt idx="4449">
                  <c:v>26</c:v>
                </c:pt>
                <c:pt idx="4450">
                  <c:v>27</c:v>
                </c:pt>
                <c:pt idx="4451">
                  <c:v>22</c:v>
                </c:pt>
                <c:pt idx="4452">
                  <c:v>14</c:v>
                </c:pt>
                <c:pt idx="4453">
                  <c:v>51</c:v>
                </c:pt>
                <c:pt idx="4454">
                  <c:v>23</c:v>
                </c:pt>
                <c:pt idx="4455">
                  <c:v>34</c:v>
                </c:pt>
                <c:pt idx="4456">
                  <c:v>19</c:v>
                </c:pt>
                <c:pt idx="4457">
                  <c:v>21</c:v>
                </c:pt>
                <c:pt idx="4458">
                  <c:v>18</c:v>
                </c:pt>
                <c:pt idx="4459">
                  <c:v>18</c:v>
                </c:pt>
                <c:pt idx="4460">
                  <c:v>26</c:v>
                </c:pt>
                <c:pt idx="4461">
                  <c:v>38</c:v>
                </c:pt>
                <c:pt idx="4462">
                  <c:v>12</c:v>
                </c:pt>
                <c:pt idx="4463">
                  <c:v>23</c:v>
                </c:pt>
                <c:pt idx="4464">
                  <c:v>12</c:v>
                </c:pt>
                <c:pt idx="4465">
                  <c:v>13</c:v>
                </c:pt>
                <c:pt idx="4466">
                  <c:v>5</c:v>
                </c:pt>
                <c:pt idx="4467">
                  <c:v>8</c:v>
                </c:pt>
                <c:pt idx="4468">
                  <c:v>44</c:v>
                </c:pt>
                <c:pt idx="4469">
                  <c:v>28</c:v>
                </c:pt>
                <c:pt idx="4470">
                  <c:v>5</c:v>
                </c:pt>
                <c:pt idx="4471">
                  <c:v>26</c:v>
                </c:pt>
                <c:pt idx="4472">
                  <c:v>5</c:v>
                </c:pt>
                <c:pt idx="4473">
                  <c:v>4</c:v>
                </c:pt>
                <c:pt idx="4474">
                  <c:v>7</c:v>
                </c:pt>
                <c:pt idx="4475">
                  <c:v>1</c:v>
                </c:pt>
                <c:pt idx="4476">
                  <c:v>32</c:v>
                </c:pt>
                <c:pt idx="4477">
                  <c:v>11</c:v>
                </c:pt>
                <c:pt idx="4478">
                  <c:v>4</c:v>
                </c:pt>
                <c:pt idx="4479">
                  <c:v>8</c:v>
                </c:pt>
                <c:pt idx="4480">
                  <c:v>30</c:v>
                </c:pt>
                <c:pt idx="4481">
                  <c:v>29</c:v>
                </c:pt>
                <c:pt idx="4482">
                  <c:v>30</c:v>
                </c:pt>
                <c:pt idx="4483">
                  <c:v>5</c:v>
                </c:pt>
                <c:pt idx="4484">
                  <c:v>1</c:v>
                </c:pt>
                <c:pt idx="4485">
                  <c:v>10</c:v>
                </c:pt>
                <c:pt idx="4486">
                  <c:v>1</c:v>
                </c:pt>
                <c:pt idx="4487">
                  <c:v>13</c:v>
                </c:pt>
                <c:pt idx="4488">
                  <c:v>23</c:v>
                </c:pt>
                <c:pt idx="4489">
                  <c:v>18</c:v>
                </c:pt>
                <c:pt idx="4490">
                  <c:v>42</c:v>
                </c:pt>
                <c:pt idx="4491">
                  <c:v>16</c:v>
                </c:pt>
                <c:pt idx="4492">
                  <c:v>22</c:v>
                </c:pt>
                <c:pt idx="4493">
                  <c:v>19</c:v>
                </c:pt>
                <c:pt idx="4494">
                  <c:v>1</c:v>
                </c:pt>
                <c:pt idx="4495">
                  <c:v>21</c:v>
                </c:pt>
                <c:pt idx="4496">
                  <c:v>1</c:v>
                </c:pt>
                <c:pt idx="4497">
                  <c:v>14</c:v>
                </c:pt>
                <c:pt idx="4498">
                  <c:v>6</c:v>
                </c:pt>
                <c:pt idx="4499">
                  <c:v>36</c:v>
                </c:pt>
                <c:pt idx="4500">
                  <c:v>39</c:v>
                </c:pt>
                <c:pt idx="4501">
                  <c:v>14</c:v>
                </c:pt>
                <c:pt idx="4502">
                  <c:v>8</c:v>
                </c:pt>
                <c:pt idx="4503">
                  <c:v>23</c:v>
                </c:pt>
                <c:pt idx="4504">
                  <c:v>19</c:v>
                </c:pt>
                <c:pt idx="4505">
                  <c:v>13</c:v>
                </c:pt>
                <c:pt idx="4506">
                  <c:v>26</c:v>
                </c:pt>
                <c:pt idx="4507">
                  <c:v>10</c:v>
                </c:pt>
                <c:pt idx="4508">
                  <c:v>21</c:v>
                </c:pt>
                <c:pt idx="4509">
                  <c:v>3</c:v>
                </c:pt>
                <c:pt idx="4510">
                  <c:v>9</c:v>
                </c:pt>
                <c:pt idx="4511">
                  <c:v>11</c:v>
                </c:pt>
                <c:pt idx="4512">
                  <c:v>8</c:v>
                </c:pt>
                <c:pt idx="4513">
                  <c:v>21</c:v>
                </c:pt>
                <c:pt idx="4514">
                  <c:v>11</c:v>
                </c:pt>
                <c:pt idx="4515">
                  <c:v>14</c:v>
                </c:pt>
                <c:pt idx="4516">
                  <c:v>14</c:v>
                </c:pt>
                <c:pt idx="4517">
                  <c:v>20</c:v>
                </c:pt>
                <c:pt idx="4518">
                  <c:v>15</c:v>
                </c:pt>
                <c:pt idx="4519">
                  <c:v>22</c:v>
                </c:pt>
                <c:pt idx="4520">
                  <c:v>22</c:v>
                </c:pt>
                <c:pt idx="4521">
                  <c:v>22</c:v>
                </c:pt>
                <c:pt idx="4522">
                  <c:v>9</c:v>
                </c:pt>
                <c:pt idx="4523">
                  <c:v>1</c:v>
                </c:pt>
                <c:pt idx="4524">
                  <c:v>4</c:v>
                </c:pt>
                <c:pt idx="4525">
                  <c:v>10</c:v>
                </c:pt>
                <c:pt idx="4526">
                  <c:v>4</c:v>
                </c:pt>
                <c:pt idx="4527">
                  <c:v>24</c:v>
                </c:pt>
                <c:pt idx="4528">
                  <c:v>24</c:v>
                </c:pt>
                <c:pt idx="4529">
                  <c:v>10</c:v>
                </c:pt>
                <c:pt idx="4530">
                  <c:v>16</c:v>
                </c:pt>
                <c:pt idx="4531">
                  <c:v>6</c:v>
                </c:pt>
                <c:pt idx="4532">
                  <c:v>39</c:v>
                </c:pt>
                <c:pt idx="4533">
                  <c:v>29</c:v>
                </c:pt>
                <c:pt idx="4534">
                  <c:v>5</c:v>
                </c:pt>
                <c:pt idx="4535">
                  <c:v>9</c:v>
                </c:pt>
                <c:pt idx="4536">
                  <c:v>3</c:v>
                </c:pt>
                <c:pt idx="4537">
                  <c:v>1</c:v>
                </c:pt>
                <c:pt idx="4538">
                  <c:v>18</c:v>
                </c:pt>
                <c:pt idx="4539">
                  <c:v>3</c:v>
                </c:pt>
                <c:pt idx="4540">
                  <c:v>26</c:v>
                </c:pt>
                <c:pt idx="4541">
                  <c:v>20</c:v>
                </c:pt>
                <c:pt idx="4542">
                  <c:v>15</c:v>
                </c:pt>
                <c:pt idx="4543">
                  <c:v>38</c:v>
                </c:pt>
                <c:pt idx="4544">
                  <c:v>3</c:v>
                </c:pt>
                <c:pt idx="4545">
                  <c:v>29</c:v>
                </c:pt>
                <c:pt idx="4546">
                  <c:v>37</c:v>
                </c:pt>
                <c:pt idx="4547">
                  <c:v>22</c:v>
                </c:pt>
                <c:pt idx="4548">
                  <c:v>58</c:v>
                </c:pt>
                <c:pt idx="4549">
                  <c:v>16</c:v>
                </c:pt>
                <c:pt idx="4550">
                  <c:v>5</c:v>
                </c:pt>
                <c:pt idx="4551">
                  <c:v>42</c:v>
                </c:pt>
                <c:pt idx="4552">
                  <c:v>10</c:v>
                </c:pt>
                <c:pt idx="4553">
                  <c:v>3</c:v>
                </c:pt>
                <c:pt idx="4554">
                  <c:v>15</c:v>
                </c:pt>
                <c:pt idx="4555">
                  <c:v>40</c:v>
                </c:pt>
                <c:pt idx="4556">
                  <c:v>11</c:v>
                </c:pt>
                <c:pt idx="4557">
                  <c:v>17</c:v>
                </c:pt>
                <c:pt idx="4558">
                  <c:v>32</c:v>
                </c:pt>
                <c:pt idx="4559">
                  <c:v>22</c:v>
                </c:pt>
                <c:pt idx="4560">
                  <c:v>13</c:v>
                </c:pt>
                <c:pt idx="4561">
                  <c:v>29</c:v>
                </c:pt>
                <c:pt idx="4562">
                  <c:v>15</c:v>
                </c:pt>
                <c:pt idx="4563">
                  <c:v>8</c:v>
                </c:pt>
                <c:pt idx="4564">
                  <c:v>38</c:v>
                </c:pt>
                <c:pt idx="4565">
                  <c:v>7</c:v>
                </c:pt>
                <c:pt idx="4566">
                  <c:v>38</c:v>
                </c:pt>
                <c:pt idx="4567">
                  <c:v>1</c:v>
                </c:pt>
                <c:pt idx="4568">
                  <c:v>35</c:v>
                </c:pt>
                <c:pt idx="4569">
                  <c:v>8</c:v>
                </c:pt>
                <c:pt idx="4570">
                  <c:v>11</c:v>
                </c:pt>
                <c:pt idx="4571">
                  <c:v>31</c:v>
                </c:pt>
                <c:pt idx="4572">
                  <c:v>27</c:v>
                </c:pt>
                <c:pt idx="4573">
                  <c:v>35</c:v>
                </c:pt>
                <c:pt idx="4574">
                  <c:v>29</c:v>
                </c:pt>
                <c:pt idx="4575">
                  <c:v>30</c:v>
                </c:pt>
                <c:pt idx="4576">
                  <c:v>1</c:v>
                </c:pt>
                <c:pt idx="4577">
                  <c:v>38</c:v>
                </c:pt>
                <c:pt idx="4578">
                  <c:v>37</c:v>
                </c:pt>
                <c:pt idx="4579">
                  <c:v>62</c:v>
                </c:pt>
                <c:pt idx="4580">
                  <c:v>33</c:v>
                </c:pt>
                <c:pt idx="4581">
                  <c:v>7</c:v>
                </c:pt>
                <c:pt idx="4582">
                  <c:v>24</c:v>
                </c:pt>
                <c:pt idx="4583">
                  <c:v>26</c:v>
                </c:pt>
                <c:pt idx="4584">
                  <c:v>38</c:v>
                </c:pt>
                <c:pt idx="4585">
                  <c:v>22</c:v>
                </c:pt>
                <c:pt idx="4586">
                  <c:v>33</c:v>
                </c:pt>
                <c:pt idx="4587">
                  <c:v>10</c:v>
                </c:pt>
                <c:pt idx="4588">
                  <c:v>19</c:v>
                </c:pt>
                <c:pt idx="4589">
                  <c:v>6</c:v>
                </c:pt>
                <c:pt idx="4590">
                  <c:v>9</c:v>
                </c:pt>
                <c:pt idx="4591">
                  <c:v>15</c:v>
                </c:pt>
                <c:pt idx="4592">
                  <c:v>11</c:v>
                </c:pt>
                <c:pt idx="4593">
                  <c:v>5</c:v>
                </c:pt>
                <c:pt idx="4594">
                  <c:v>12</c:v>
                </c:pt>
                <c:pt idx="4595">
                  <c:v>16</c:v>
                </c:pt>
                <c:pt idx="4596">
                  <c:v>22</c:v>
                </c:pt>
                <c:pt idx="4597">
                  <c:v>24</c:v>
                </c:pt>
                <c:pt idx="4598">
                  <c:v>10</c:v>
                </c:pt>
                <c:pt idx="4599">
                  <c:v>36</c:v>
                </c:pt>
                <c:pt idx="4600">
                  <c:v>28</c:v>
                </c:pt>
                <c:pt idx="4601">
                  <c:v>29</c:v>
                </c:pt>
                <c:pt idx="4602">
                  <c:v>25</c:v>
                </c:pt>
                <c:pt idx="4603">
                  <c:v>17</c:v>
                </c:pt>
                <c:pt idx="4604">
                  <c:v>4</c:v>
                </c:pt>
                <c:pt idx="4605">
                  <c:v>36</c:v>
                </c:pt>
                <c:pt idx="4606">
                  <c:v>4</c:v>
                </c:pt>
                <c:pt idx="4607">
                  <c:v>21</c:v>
                </c:pt>
                <c:pt idx="4608">
                  <c:v>28</c:v>
                </c:pt>
                <c:pt idx="4609">
                  <c:v>18</c:v>
                </c:pt>
                <c:pt idx="4610">
                  <c:v>30</c:v>
                </c:pt>
                <c:pt idx="4611">
                  <c:v>10</c:v>
                </c:pt>
                <c:pt idx="4612">
                  <c:v>5</c:v>
                </c:pt>
                <c:pt idx="4613">
                  <c:v>6</c:v>
                </c:pt>
                <c:pt idx="4614">
                  <c:v>9</c:v>
                </c:pt>
                <c:pt idx="4615">
                  <c:v>11</c:v>
                </c:pt>
                <c:pt idx="4616">
                  <c:v>10</c:v>
                </c:pt>
                <c:pt idx="4617">
                  <c:v>1</c:v>
                </c:pt>
                <c:pt idx="4618">
                  <c:v>8</c:v>
                </c:pt>
                <c:pt idx="4619">
                  <c:v>4</c:v>
                </c:pt>
                <c:pt idx="4620">
                  <c:v>8</c:v>
                </c:pt>
                <c:pt idx="4621">
                  <c:v>2</c:v>
                </c:pt>
                <c:pt idx="4622">
                  <c:v>35</c:v>
                </c:pt>
                <c:pt idx="4623">
                  <c:v>23</c:v>
                </c:pt>
                <c:pt idx="4624">
                  <c:v>24</c:v>
                </c:pt>
                <c:pt idx="4625">
                  <c:v>16</c:v>
                </c:pt>
                <c:pt idx="4626">
                  <c:v>32</c:v>
                </c:pt>
                <c:pt idx="4627">
                  <c:v>5</c:v>
                </c:pt>
                <c:pt idx="4628">
                  <c:v>40</c:v>
                </c:pt>
                <c:pt idx="4629">
                  <c:v>11</c:v>
                </c:pt>
                <c:pt idx="4630">
                  <c:v>8</c:v>
                </c:pt>
                <c:pt idx="4631">
                  <c:v>22</c:v>
                </c:pt>
                <c:pt idx="4632">
                  <c:v>23</c:v>
                </c:pt>
                <c:pt idx="4633">
                  <c:v>15</c:v>
                </c:pt>
                <c:pt idx="4634">
                  <c:v>7</c:v>
                </c:pt>
                <c:pt idx="4635">
                  <c:v>22</c:v>
                </c:pt>
                <c:pt idx="4636">
                  <c:v>11</c:v>
                </c:pt>
                <c:pt idx="4637">
                  <c:v>9</c:v>
                </c:pt>
                <c:pt idx="4638">
                  <c:v>35</c:v>
                </c:pt>
                <c:pt idx="4639">
                  <c:v>38</c:v>
                </c:pt>
                <c:pt idx="4640">
                  <c:v>19</c:v>
                </c:pt>
                <c:pt idx="4641">
                  <c:v>31</c:v>
                </c:pt>
                <c:pt idx="4642">
                  <c:v>48</c:v>
                </c:pt>
                <c:pt idx="4643">
                  <c:v>13</c:v>
                </c:pt>
                <c:pt idx="4644">
                  <c:v>16</c:v>
                </c:pt>
                <c:pt idx="4645">
                  <c:v>4</c:v>
                </c:pt>
                <c:pt idx="4646">
                  <c:v>5</c:v>
                </c:pt>
                <c:pt idx="4647">
                  <c:v>9</c:v>
                </c:pt>
                <c:pt idx="4648">
                  <c:v>20</c:v>
                </c:pt>
                <c:pt idx="4649">
                  <c:v>14</c:v>
                </c:pt>
                <c:pt idx="4650">
                  <c:v>7</c:v>
                </c:pt>
                <c:pt idx="4651">
                  <c:v>43</c:v>
                </c:pt>
                <c:pt idx="4652">
                  <c:v>42</c:v>
                </c:pt>
                <c:pt idx="4653">
                  <c:v>31</c:v>
                </c:pt>
                <c:pt idx="4654">
                  <c:v>13</c:v>
                </c:pt>
                <c:pt idx="4655">
                  <c:v>27</c:v>
                </c:pt>
                <c:pt idx="4656">
                  <c:v>7</c:v>
                </c:pt>
                <c:pt idx="4657">
                  <c:v>27</c:v>
                </c:pt>
                <c:pt idx="4658">
                  <c:v>6</c:v>
                </c:pt>
                <c:pt idx="4659">
                  <c:v>26</c:v>
                </c:pt>
                <c:pt idx="4660">
                  <c:v>8</c:v>
                </c:pt>
                <c:pt idx="4661">
                  <c:v>11</c:v>
                </c:pt>
                <c:pt idx="4662">
                  <c:v>19</c:v>
                </c:pt>
                <c:pt idx="4663">
                  <c:v>27</c:v>
                </c:pt>
                <c:pt idx="4664">
                  <c:v>3</c:v>
                </c:pt>
                <c:pt idx="4665">
                  <c:v>13</c:v>
                </c:pt>
                <c:pt idx="4666">
                  <c:v>19</c:v>
                </c:pt>
                <c:pt idx="4667">
                  <c:v>20</c:v>
                </c:pt>
                <c:pt idx="4668">
                  <c:v>33</c:v>
                </c:pt>
                <c:pt idx="4669">
                  <c:v>7</c:v>
                </c:pt>
                <c:pt idx="4670">
                  <c:v>15</c:v>
                </c:pt>
                <c:pt idx="4671">
                  <c:v>9</c:v>
                </c:pt>
                <c:pt idx="4672">
                  <c:v>30</c:v>
                </c:pt>
                <c:pt idx="4673">
                  <c:v>20</c:v>
                </c:pt>
                <c:pt idx="4674">
                  <c:v>10</c:v>
                </c:pt>
                <c:pt idx="4675">
                  <c:v>1</c:v>
                </c:pt>
                <c:pt idx="4676">
                  <c:v>3</c:v>
                </c:pt>
                <c:pt idx="4677">
                  <c:v>5</c:v>
                </c:pt>
                <c:pt idx="4678">
                  <c:v>26</c:v>
                </c:pt>
                <c:pt idx="4679">
                  <c:v>14</c:v>
                </c:pt>
                <c:pt idx="4680">
                  <c:v>24</c:v>
                </c:pt>
                <c:pt idx="4681">
                  <c:v>5</c:v>
                </c:pt>
                <c:pt idx="4682">
                  <c:v>15</c:v>
                </c:pt>
                <c:pt idx="4683">
                  <c:v>27</c:v>
                </c:pt>
                <c:pt idx="4684">
                  <c:v>18</c:v>
                </c:pt>
                <c:pt idx="4685">
                  <c:v>6</c:v>
                </c:pt>
                <c:pt idx="4686">
                  <c:v>28</c:v>
                </c:pt>
                <c:pt idx="4687">
                  <c:v>3</c:v>
                </c:pt>
                <c:pt idx="4688">
                  <c:v>13</c:v>
                </c:pt>
                <c:pt idx="4689">
                  <c:v>33</c:v>
                </c:pt>
                <c:pt idx="4690">
                  <c:v>25</c:v>
                </c:pt>
                <c:pt idx="4691">
                  <c:v>15</c:v>
                </c:pt>
                <c:pt idx="4692">
                  <c:v>20</c:v>
                </c:pt>
                <c:pt idx="4693">
                  <c:v>4</c:v>
                </c:pt>
                <c:pt idx="4694">
                  <c:v>16</c:v>
                </c:pt>
                <c:pt idx="4695">
                  <c:v>29</c:v>
                </c:pt>
                <c:pt idx="4696">
                  <c:v>16</c:v>
                </c:pt>
                <c:pt idx="4697">
                  <c:v>19</c:v>
                </c:pt>
                <c:pt idx="4698">
                  <c:v>43</c:v>
                </c:pt>
                <c:pt idx="4699">
                  <c:v>4</c:v>
                </c:pt>
                <c:pt idx="4700">
                  <c:v>1</c:v>
                </c:pt>
                <c:pt idx="4701">
                  <c:v>20</c:v>
                </c:pt>
                <c:pt idx="4702">
                  <c:v>10</c:v>
                </c:pt>
                <c:pt idx="4703">
                  <c:v>9</c:v>
                </c:pt>
                <c:pt idx="4704">
                  <c:v>18</c:v>
                </c:pt>
                <c:pt idx="4705">
                  <c:v>3</c:v>
                </c:pt>
                <c:pt idx="4706">
                  <c:v>33</c:v>
                </c:pt>
                <c:pt idx="4707">
                  <c:v>1</c:v>
                </c:pt>
                <c:pt idx="4708">
                  <c:v>38</c:v>
                </c:pt>
                <c:pt idx="4709">
                  <c:v>22</c:v>
                </c:pt>
                <c:pt idx="4710">
                  <c:v>14</c:v>
                </c:pt>
                <c:pt idx="4711">
                  <c:v>7</c:v>
                </c:pt>
                <c:pt idx="4712">
                  <c:v>5</c:v>
                </c:pt>
                <c:pt idx="4713">
                  <c:v>24</c:v>
                </c:pt>
                <c:pt idx="4714">
                  <c:v>14</c:v>
                </c:pt>
                <c:pt idx="4715">
                  <c:v>15</c:v>
                </c:pt>
                <c:pt idx="4716">
                  <c:v>26</c:v>
                </c:pt>
                <c:pt idx="4717">
                  <c:v>20</c:v>
                </c:pt>
                <c:pt idx="4718">
                  <c:v>27</c:v>
                </c:pt>
                <c:pt idx="4719">
                  <c:v>24</c:v>
                </c:pt>
                <c:pt idx="4720">
                  <c:v>19</c:v>
                </c:pt>
                <c:pt idx="4721">
                  <c:v>9</c:v>
                </c:pt>
                <c:pt idx="4722">
                  <c:v>3</c:v>
                </c:pt>
                <c:pt idx="4723">
                  <c:v>38</c:v>
                </c:pt>
                <c:pt idx="4724">
                  <c:v>1</c:v>
                </c:pt>
                <c:pt idx="4725">
                  <c:v>9</c:v>
                </c:pt>
                <c:pt idx="4726">
                  <c:v>17</c:v>
                </c:pt>
                <c:pt idx="4727">
                  <c:v>5</c:v>
                </c:pt>
                <c:pt idx="4728">
                  <c:v>51</c:v>
                </c:pt>
                <c:pt idx="4729">
                  <c:v>23</c:v>
                </c:pt>
                <c:pt idx="4730">
                  <c:v>20</c:v>
                </c:pt>
                <c:pt idx="4731">
                  <c:v>29</c:v>
                </c:pt>
                <c:pt idx="4732">
                  <c:v>13</c:v>
                </c:pt>
                <c:pt idx="4733">
                  <c:v>13</c:v>
                </c:pt>
                <c:pt idx="4734">
                  <c:v>1</c:v>
                </c:pt>
                <c:pt idx="4735">
                  <c:v>16</c:v>
                </c:pt>
                <c:pt idx="4736">
                  <c:v>26</c:v>
                </c:pt>
                <c:pt idx="4737">
                  <c:v>19</c:v>
                </c:pt>
                <c:pt idx="4738">
                  <c:v>1</c:v>
                </c:pt>
                <c:pt idx="4739">
                  <c:v>13</c:v>
                </c:pt>
                <c:pt idx="4740">
                  <c:v>5</c:v>
                </c:pt>
                <c:pt idx="4741">
                  <c:v>6</c:v>
                </c:pt>
                <c:pt idx="4742">
                  <c:v>14</c:v>
                </c:pt>
                <c:pt idx="4743">
                  <c:v>31</c:v>
                </c:pt>
                <c:pt idx="4744">
                  <c:v>7</c:v>
                </c:pt>
                <c:pt idx="4745">
                  <c:v>7</c:v>
                </c:pt>
                <c:pt idx="4746">
                  <c:v>30</c:v>
                </c:pt>
                <c:pt idx="4747">
                  <c:v>1</c:v>
                </c:pt>
                <c:pt idx="4748">
                  <c:v>16</c:v>
                </c:pt>
                <c:pt idx="4749">
                  <c:v>6</c:v>
                </c:pt>
                <c:pt idx="4750">
                  <c:v>33</c:v>
                </c:pt>
                <c:pt idx="4751">
                  <c:v>24</c:v>
                </c:pt>
                <c:pt idx="4752">
                  <c:v>8</c:v>
                </c:pt>
                <c:pt idx="4753">
                  <c:v>34</c:v>
                </c:pt>
                <c:pt idx="4754">
                  <c:v>1</c:v>
                </c:pt>
                <c:pt idx="4755">
                  <c:v>14</c:v>
                </c:pt>
                <c:pt idx="4756">
                  <c:v>18</c:v>
                </c:pt>
                <c:pt idx="4757">
                  <c:v>13</c:v>
                </c:pt>
                <c:pt idx="4758">
                  <c:v>13</c:v>
                </c:pt>
                <c:pt idx="4759">
                  <c:v>26</c:v>
                </c:pt>
                <c:pt idx="4760">
                  <c:v>31</c:v>
                </c:pt>
                <c:pt idx="4761">
                  <c:v>10</c:v>
                </c:pt>
                <c:pt idx="4762">
                  <c:v>28</c:v>
                </c:pt>
                <c:pt idx="4763">
                  <c:v>4</c:v>
                </c:pt>
                <c:pt idx="4764">
                  <c:v>40</c:v>
                </c:pt>
                <c:pt idx="4765">
                  <c:v>11</c:v>
                </c:pt>
                <c:pt idx="4766">
                  <c:v>49</c:v>
                </c:pt>
                <c:pt idx="4767">
                  <c:v>13</c:v>
                </c:pt>
                <c:pt idx="4768">
                  <c:v>22</c:v>
                </c:pt>
                <c:pt idx="4769">
                  <c:v>14</c:v>
                </c:pt>
                <c:pt idx="4770">
                  <c:v>15</c:v>
                </c:pt>
                <c:pt idx="4771">
                  <c:v>22</c:v>
                </c:pt>
                <c:pt idx="4772">
                  <c:v>1</c:v>
                </c:pt>
                <c:pt idx="4773">
                  <c:v>6</c:v>
                </c:pt>
                <c:pt idx="4774">
                  <c:v>10</c:v>
                </c:pt>
                <c:pt idx="4775">
                  <c:v>36</c:v>
                </c:pt>
                <c:pt idx="4776">
                  <c:v>13</c:v>
                </c:pt>
                <c:pt idx="4777">
                  <c:v>4</c:v>
                </c:pt>
                <c:pt idx="4778">
                  <c:v>5</c:v>
                </c:pt>
                <c:pt idx="4779">
                  <c:v>3</c:v>
                </c:pt>
                <c:pt idx="4780">
                  <c:v>20</c:v>
                </c:pt>
                <c:pt idx="4781">
                  <c:v>4</c:v>
                </c:pt>
                <c:pt idx="4782">
                  <c:v>32</c:v>
                </c:pt>
                <c:pt idx="4783">
                  <c:v>32</c:v>
                </c:pt>
                <c:pt idx="4784">
                  <c:v>9</c:v>
                </c:pt>
                <c:pt idx="4785">
                  <c:v>7</c:v>
                </c:pt>
                <c:pt idx="4786">
                  <c:v>28</c:v>
                </c:pt>
                <c:pt idx="4787">
                  <c:v>15</c:v>
                </c:pt>
                <c:pt idx="4788">
                  <c:v>20</c:v>
                </c:pt>
                <c:pt idx="4789">
                  <c:v>24</c:v>
                </c:pt>
                <c:pt idx="4790">
                  <c:v>11</c:v>
                </c:pt>
                <c:pt idx="4791">
                  <c:v>33</c:v>
                </c:pt>
                <c:pt idx="4792">
                  <c:v>3</c:v>
                </c:pt>
                <c:pt idx="4793">
                  <c:v>23</c:v>
                </c:pt>
                <c:pt idx="4794">
                  <c:v>10</c:v>
                </c:pt>
                <c:pt idx="4795">
                  <c:v>25</c:v>
                </c:pt>
                <c:pt idx="4796">
                  <c:v>6</c:v>
                </c:pt>
                <c:pt idx="4797">
                  <c:v>6</c:v>
                </c:pt>
                <c:pt idx="4798">
                  <c:v>31</c:v>
                </c:pt>
                <c:pt idx="4799">
                  <c:v>28</c:v>
                </c:pt>
                <c:pt idx="4800">
                  <c:v>30</c:v>
                </c:pt>
                <c:pt idx="4801">
                  <c:v>40</c:v>
                </c:pt>
                <c:pt idx="4802">
                  <c:v>8</c:v>
                </c:pt>
                <c:pt idx="4803">
                  <c:v>27</c:v>
                </c:pt>
                <c:pt idx="4804">
                  <c:v>1</c:v>
                </c:pt>
                <c:pt idx="4805">
                  <c:v>2</c:v>
                </c:pt>
                <c:pt idx="4806">
                  <c:v>40</c:v>
                </c:pt>
                <c:pt idx="4807">
                  <c:v>5</c:v>
                </c:pt>
                <c:pt idx="4808">
                  <c:v>11</c:v>
                </c:pt>
                <c:pt idx="4809">
                  <c:v>27</c:v>
                </c:pt>
                <c:pt idx="4810">
                  <c:v>26</c:v>
                </c:pt>
                <c:pt idx="4811">
                  <c:v>32</c:v>
                </c:pt>
                <c:pt idx="4812">
                  <c:v>10</c:v>
                </c:pt>
                <c:pt idx="4813">
                  <c:v>12</c:v>
                </c:pt>
                <c:pt idx="4814">
                  <c:v>16</c:v>
                </c:pt>
                <c:pt idx="4815">
                  <c:v>33</c:v>
                </c:pt>
                <c:pt idx="4816">
                  <c:v>35</c:v>
                </c:pt>
                <c:pt idx="4817">
                  <c:v>36</c:v>
                </c:pt>
                <c:pt idx="4818">
                  <c:v>11</c:v>
                </c:pt>
                <c:pt idx="4819">
                  <c:v>31</c:v>
                </c:pt>
                <c:pt idx="4820">
                  <c:v>26</c:v>
                </c:pt>
                <c:pt idx="4821">
                  <c:v>1</c:v>
                </c:pt>
                <c:pt idx="4822">
                  <c:v>9</c:v>
                </c:pt>
                <c:pt idx="4823">
                  <c:v>29</c:v>
                </c:pt>
                <c:pt idx="4824">
                  <c:v>20</c:v>
                </c:pt>
                <c:pt idx="4825">
                  <c:v>16</c:v>
                </c:pt>
                <c:pt idx="4826">
                  <c:v>3</c:v>
                </c:pt>
                <c:pt idx="4827">
                  <c:v>33</c:v>
                </c:pt>
                <c:pt idx="4828">
                  <c:v>35</c:v>
                </c:pt>
                <c:pt idx="4829">
                  <c:v>28</c:v>
                </c:pt>
                <c:pt idx="4830">
                  <c:v>45</c:v>
                </c:pt>
                <c:pt idx="4831">
                  <c:v>35</c:v>
                </c:pt>
                <c:pt idx="4832">
                  <c:v>37</c:v>
                </c:pt>
                <c:pt idx="4833">
                  <c:v>13</c:v>
                </c:pt>
                <c:pt idx="4834">
                  <c:v>9</c:v>
                </c:pt>
                <c:pt idx="4835">
                  <c:v>43</c:v>
                </c:pt>
                <c:pt idx="4836">
                  <c:v>19</c:v>
                </c:pt>
                <c:pt idx="4837">
                  <c:v>40</c:v>
                </c:pt>
                <c:pt idx="4838">
                  <c:v>26</c:v>
                </c:pt>
                <c:pt idx="4839">
                  <c:v>22</c:v>
                </c:pt>
                <c:pt idx="4840">
                  <c:v>28</c:v>
                </c:pt>
                <c:pt idx="4841">
                  <c:v>30</c:v>
                </c:pt>
                <c:pt idx="4842">
                  <c:v>28</c:v>
                </c:pt>
                <c:pt idx="4843">
                  <c:v>12</c:v>
                </c:pt>
                <c:pt idx="4844">
                  <c:v>19</c:v>
                </c:pt>
                <c:pt idx="4845">
                  <c:v>44</c:v>
                </c:pt>
                <c:pt idx="4846">
                  <c:v>38</c:v>
                </c:pt>
                <c:pt idx="4847">
                  <c:v>24</c:v>
                </c:pt>
                <c:pt idx="4848">
                  <c:v>16</c:v>
                </c:pt>
                <c:pt idx="4849">
                  <c:v>22</c:v>
                </c:pt>
                <c:pt idx="4850">
                  <c:v>7</c:v>
                </c:pt>
                <c:pt idx="4851">
                  <c:v>2</c:v>
                </c:pt>
                <c:pt idx="4852">
                  <c:v>12</c:v>
                </c:pt>
                <c:pt idx="4853">
                  <c:v>19</c:v>
                </c:pt>
                <c:pt idx="4854">
                  <c:v>30</c:v>
                </c:pt>
                <c:pt idx="4855">
                  <c:v>25</c:v>
                </c:pt>
                <c:pt idx="4856">
                  <c:v>6</c:v>
                </c:pt>
                <c:pt idx="4857">
                  <c:v>1</c:v>
                </c:pt>
                <c:pt idx="4858">
                  <c:v>1</c:v>
                </c:pt>
                <c:pt idx="4859">
                  <c:v>5</c:v>
                </c:pt>
                <c:pt idx="4860">
                  <c:v>28</c:v>
                </c:pt>
                <c:pt idx="4861">
                  <c:v>25</c:v>
                </c:pt>
                <c:pt idx="4862">
                  <c:v>30</c:v>
                </c:pt>
                <c:pt idx="4863">
                  <c:v>18</c:v>
                </c:pt>
                <c:pt idx="4864">
                  <c:v>27</c:v>
                </c:pt>
                <c:pt idx="4865">
                  <c:v>28</c:v>
                </c:pt>
                <c:pt idx="4866">
                  <c:v>10</c:v>
                </c:pt>
                <c:pt idx="4867">
                  <c:v>7</c:v>
                </c:pt>
                <c:pt idx="4868">
                  <c:v>30</c:v>
                </c:pt>
                <c:pt idx="4869">
                  <c:v>12</c:v>
                </c:pt>
                <c:pt idx="4870">
                  <c:v>8</c:v>
                </c:pt>
                <c:pt idx="4871">
                  <c:v>27</c:v>
                </c:pt>
                <c:pt idx="4872">
                  <c:v>10</c:v>
                </c:pt>
                <c:pt idx="4873">
                  <c:v>17</c:v>
                </c:pt>
                <c:pt idx="4874">
                  <c:v>26</c:v>
                </c:pt>
                <c:pt idx="4875">
                  <c:v>12</c:v>
                </c:pt>
                <c:pt idx="4876">
                  <c:v>6</c:v>
                </c:pt>
                <c:pt idx="4877">
                  <c:v>1</c:v>
                </c:pt>
                <c:pt idx="4878">
                  <c:v>10</c:v>
                </c:pt>
                <c:pt idx="4879">
                  <c:v>35</c:v>
                </c:pt>
                <c:pt idx="4880">
                  <c:v>1</c:v>
                </c:pt>
                <c:pt idx="4881">
                  <c:v>5</c:v>
                </c:pt>
                <c:pt idx="4882">
                  <c:v>26</c:v>
                </c:pt>
                <c:pt idx="4883">
                  <c:v>27</c:v>
                </c:pt>
                <c:pt idx="4884">
                  <c:v>22</c:v>
                </c:pt>
                <c:pt idx="4885">
                  <c:v>14</c:v>
                </c:pt>
                <c:pt idx="4886">
                  <c:v>51</c:v>
                </c:pt>
                <c:pt idx="4887">
                  <c:v>23</c:v>
                </c:pt>
                <c:pt idx="4888">
                  <c:v>34</c:v>
                </c:pt>
                <c:pt idx="4889">
                  <c:v>19</c:v>
                </c:pt>
                <c:pt idx="4890">
                  <c:v>21</c:v>
                </c:pt>
                <c:pt idx="4891">
                  <c:v>18</c:v>
                </c:pt>
                <c:pt idx="4892">
                  <c:v>26</c:v>
                </c:pt>
                <c:pt idx="4893">
                  <c:v>38</c:v>
                </c:pt>
                <c:pt idx="4894">
                  <c:v>12</c:v>
                </c:pt>
                <c:pt idx="4895">
                  <c:v>23</c:v>
                </c:pt>
                <c:pt idx="4896">
                  <c:v>12</c:v>
                </c:pt>
                <c:pt idx="4897">
                  <c:v>13</c:v>
                </c:pt>
                <c:pt idx="4898">
                  <c:v>5</c:v>
                </c:pt>
                <c:pt idx="4899">
                  <c:v>8</c:v>
                </c:pt>
                <c:pt idx="4900">
                  <c:v>28</c:v>
                </c:pt>
                <c:pt idx="4901">
                  <c:v>5</c:v>
                </c:pt>
                <c:pt idx="4902">
                  <c:v>26</c:v>
                </c:pt>
                <c:pt idx="4903">
                  <c:v>5</c:v>
                </c:pt>
                <c:pt idx="4904">
                  <c:v>4</c:v>
                </c:pt>
                <c:pt idx="4905">
                  <c:v>7</c:v>
                </c:pt>
                <c:pt idx="4906">
                  <c:v>1</c:v>
                </c:pt>
                <c:pt idx="4907">
                  <c:v>32</c:v>
                </c:pt>
                <c:pt idx="4908">
                  <c:v>11</c:v>
                </c:pt>
                <c:pt idx="4909">
                  <c:v>4</c:v>
                </c:pt>
                <c:pt idx="4910">
                  <c:v>8</c:v>
                </c:pt>
                <c:pt idx="4911">
                  <c:v>16</c:v>
                </c:pt>
                <c:pt idx="4912">
                  <c:v>29</c:v>
                </c:pt>
                <c:pt idx="4913">
                  <c:v>30</c:v>
                </c:pt>
                <c:pt idx="4914">
                  <c:v>8</c:v>
                </c:pt>
                <c:pt idx="4915">
                  <c:v>5</c:v>
                </c:pt>
                <c:pt idx="4916">
                  <c:v>1</c:v>
                </c:pt>
                <c:pt idx="4917">
                  <c:v>13</c:v>
                </c:pt>
                <c:pt idx="4918">
                  <c:v>23</c:v>
                </c:pt>
                <c:pt idx="4919">
                  <c:v>18</c:v>
                </c:pt>
                <c:pt idx="4920">
                  <c:v>28</c:v>
                </c:pt>
                <c:pt idx="4921">
                  <c:v>42</c:v>
                </c:pt>
                <c:pt idx="4922">
                  <c:v>16</c:v>
                </c:pt>
                <c:pt idx="4923">
                  <c:v>27</c:v>
                </c:pt>
                <c:pt idx="4924">
                  <c:v>22</c:v>
                </c:pt>
                <c:pt idx="4925">
                  <c:v>19</c:v>
                </c:pt>
                <c:pt idx="4926">
                  <c:v>1</c:v>
                </c:pt>
                <c:pt idx="4927">
                  <c:v>21</c:v>
                </c:pt>
                <c:pt idx="4928">
                  <c:v>1</c:v>
                </c:pt>
                <c:pt idx="4929">
                  <c:v>14</c:v>
                </c:pt>
                <c:pt idx="4930">
                  <c:v>6</c:v>
                </c:pt>
                <c:pt idx="4931">
                  <c:v>36</c:v>
                </c:pt>
                <c:pt idx="4932">
                  <c:v>8</c:v>
                </c:pt>
                <c:pt idx="4933">
                  <c:v>23</c:v>
                </c:pt>
                <c:pt idx="4934">
                  <c:v>19</c:v>
                </c:pt>
                <c:pt idx="4935">
                  <c:v>13</c:v>
                </c:pt>
                <c:pt idx="4936">
                  <c:v>26</c:v>
                </c:pt>
                <c:pt idx="4937">
                  <c:v>10</c:v>
                </c:pt>
                <c:pt idx="4938">
                  <c:v>21</c:v>
                </c:pt>
                <c:pt idx="4939">
                  <c:v>9</c:v>
                </c:pt>
                <c:pt idx="4940">
                  <c:v>8</c:v>
                </c:pt>
                <c:pt idx="4941">
                  <c:v>11</c:v>
                </c:pt>
                <c:pt idx="4942">
                  <c:v>14</c:v>
                </c:pt>
                <c:pt idx="4943">
                  <c:v>14</c:v>
                </c:pt>
                <c:pt idx="4944">
                  <c:v>15</c:v>
                </c:pt>
                <c:pt idx="4945">
                  <c:v>22</c:v>
                </c:pt>
                <c:pt idx="4946">
                  <c:v>22</c:v>
                </c:pt>
                <c:pt idx="4947">
                  <c:v>9</c:v>
                </c:pt>
                <c:pt idx="4948">
                  <c:v>1</c:v>
                </c:pt>
                <c:pt idx="4949">
                  <c:v>4</c:v>
                </c:pt>
                <c:pt idx="4950">
                  <c:v>10</c:v>
                </c:pt>
                <c:pt idx="4951">
                  <c:v>16</c:v>
                </c:pt>
                <c:pt idx="4952">
                  <c:v>29</c:v>
                </c:pt>
                <c:pt idx="4953">
                  <c:v>5</c:v>
                </c:pt>
                <c:pt idx="4954">
                  <c:v>25</c:v>
                </c:pt>
                <c:pt idx="4955">
                  <c:v>3</c:v>
                </c:pt>
                <c:pt idx="4956">
                  <c:v>1</c:v>
                </c:pt>
                <c:pt idx="4957">
                  <c:v>3</c:v>
                </c:pt>
                <c:pt idx="4958">
                  <c:v>15</c:v>
                </c:pt>
                <c:pt idx="4959">
                  <c:v>37</c:v>
                </c:pt>
                <c:pt idx="4960">
                  <c:v>22</c:v>
                </c:pt>
                <c:pt idx="4961">
                  <c:v>42</c:v>
                </c:pt>
                <c:pt idx="4962">
                  <c:v>10</c:v>
                </c:pt>
                <c:pt idx="4963">
                  <c:v>3</c:v>
                </c:pt>
                <c:pt idx="4964">
                  <c:v>17</c:v>
                </c:pt>
                <c:pt idx="4965">
                  <c:v>22</c:v>
                </c:pt>
                <c:pt idx="4966">
                  <c:v>13</c:v>
                </c:pt>
                <c:pt idx="4967">
                  <c:v>8</c:v>
                </c:pt>
                <c:pt idx="4968">
                  <c:v>7</c:v>
                </c:pt>
                <c:pt idx="4969">
                  <c:v>1</c:v>
                </c:pt>
                <c:pt idx="4970">
                  <c:v>11</c:v>
                </c:pt>
                <c:pt idx="4971">
                  <c:v>26</c:v>
                </c:pt>
                <c:pt idx="4972">
                  <c:v>1</c:v>
                </c:pt>
                <c:pt idx="4973">
                  <c:v>21</c:v>
                </c:pt>
                <c:pt idx="4974">
                  <c:v>11</c:v>
                </c:pt>
                <c:pt idx="4975">
                  <c:v>23</c:v>
                </c:pt>
                <c:pt idx="4976">
                  <c:v>51</c:v>
                </c:pt>
                <c:pt idx="4977">
                  <c:v>25</c:v>
                </c:pt>
                <c:pt idx="4978">
                  <c:v>11</c:v>
                </c:pt>
                <c:pt idx="4979">
                  <c:v>36</c:v>
                </c:pt>
                <c:pt idx="4980">
                  <c:v>14</c:v>
                </c:pt>
                <c:pt idx="4981">
                  <c:v>19</c:v>
                </c:pt>
                <c:pt idx="4982">
                  <c:v>18</c:v>
                </c:pt>
                <c:pt idx="4983">
                  <c:v>36</c:v>
                </c:pt>
                <c:pt idx="4984">
                  <c:v>12</c:v>
                </c:pt>
                <c:pt idx="4985">
                  <c:v>1</c:v>
                </c:pt>
                <c:pt idx="4986">
                  <c:v>22</c:v>
                </c:pt>
                <c:pt idx="4987">
                  <c:v>29</c:v>
                </c:pt>
                <c:pt idx="4988">
                  <c:v>11</c:v>
                </c:pt>
                <c:pt idx="4989">
                  <c:v>7</c:v>
                </c:pt>
                <c:pt idx="4990">
                  <c:v>36</c:v>
                </c:pt>
                <c:pt idx="4991">
                  <c:v>37</c:v>
                </c:pt>
                <c:pt idx="4992">
                  <c:v>24</c:v>
                </c:pt>
                <c:pt idx="4993">
                  <c:v>62</c:v>
                </c:pt>
                <c:pt idx="4994">
                  <c:v>17</c:v>
                </c:pt>
                <c:pt idx="4995">
                  <c:v>27</c:v>
                </c:pt>
                <c:pt idx="4996">
                  <c:v>38</c:v>
                </c:pt>
                <c:pt idx="4997">
                  <c:v>7</c:v>
                </c:pt>
                <c:pt idx="4998">
                  <c:v>24</c:v>
                </c:pt>
                <c:pt idx="4999">
                  <c:v>26</c:v>
                </c:pt>
                <c:pt idx="5000">
                  <c:v>38</c:v>
                </c:pt>
                <c:pt idx="5001">
                  <c:v>22</c:v>
                </c:pt>
                <c:pt idx="5002">
                  <c:v>32</c:v>
                </c:pt>
                <c:pt idx="5003">
                  <c:v>33</c:v>
                </c:pt>
                <c:pt idx="5004">
                  <c:v>10</c:v>
                </c:pt>
                <c:pt idx="5005">
                  <c:v>19</c:v>
                </c:pt>
                <c:pt idx="5006">
                  <c:v>6</c:v>
                </c:pt>
                <c:pt idx="5007">
                  <c:v>9</c:v>
                </c:pt>
                <c:pt idx="5008">
                  <c:v>15</c:v>
                </c:pt>
                <c:pt idx="5009">
                  <c:v>11</c:v>
                </c:pt>
                <c:pt idx="5010">
                  <c:v>5</c:v>
                </c:pt>
                <c:pt idx="5011">
                  <c:v>12</c:v>
                </c:pt>
                <c:pt idx="5012">
                  <c:v>16</c:v>
                </c:pt>
                <c:pt idx="5013">
                  <c:v>22</c:v>
                </c:pt>
                <c:pt idx="5014">
                  <c:v>24</c:v>
                </c:pt>
                <c:pt idx="5015">
                  <c:v>10</c:v>
                </c:pt>
                <c:pt idx="5016">
                  <c:v>6</c:v>
                </c:pt>
                <c:pt idx="5017">
                  <c:v>28</c:v>
                </c:pt>
                <c:pt idx="5018">
                  <c:v>29</c:v>
                </c:pt>
                <c:pt idx="5019">
                  <c:v>25</c:v>
                </c:pt>
                <c:pt idx="5020">
                  <c:v>18</c:v>
                </c:pt>
                <c:pt idx="5021">
                  <c:v>17</c:v>
                </c:pt>
                <c:pt idx="5022">
                  <c:v>9</c:v>
                </c:pt>
                <c:pt idx="5023">
                  <c:v>4</c:v>
                </c:pt>
                <c:pt idx="5024">
                  <c:v>36</c:v>
                </c:pt>
                <c:pt idx="5025">
                  <c:v>4</c:v>
                </c:pt>
                <c:pt idx="5026">
                  <c:v>21</c:v>
                </c:pt>
                <c:pt idx="5027">
                  <c:v>28</c:v>
                </c:pt>
                <c:pt idx="5028">
                  <c:v>18</c:v>
                </c:pt>
                <c:pt idx="5029">
                  <c:v>30</c:v>
                </c:pt>
                <c:pt idx="5030">
                  <c:v>13</c:v>
                </c:pt>
                <c:pt idx="5031">
                  <c:v>4</c:v>
                </c:pt>
                <c:pt idx="5032">
                  <c:v>4</c:v>
                </c:pt>
                <c:pt idx="5033">
                  <c:v>10</c:v>
                </c:pt>
                <c:pt idx="5034">
                  <c:v>11</c:v>
                </c:pt>
                <c:pt idx="5035">
                  <c:v>5</c:v>
                </c:pt>
                <c:pt idx="5036">
                  <c:v>6</c:v>
                </c:pt>
                <c:pt idx="5037">
                  <c:v>9</c:v>
                </c:pt>
                <c:pt idx="5038">
                  <c:v>11</c:v>
                </c:pt>
                <c:pt idx="5039">
                  <c:v>10</c:v>
                </c:pt>
                <c:pt idx="5040">
                  <c:v>4</c:v>
                </c:pt>
                <c:pt idx="5041">
                  <c:v>1</c:v>
                </c:pt>
                <c:pt idx="5042">
                  <c:v>5</c:v>
                </c:pt>
                <c:pt idx="5043">
                  <c:v>8</c:v>
                </c:pt>
                <c:pt idx="5044">
                  <c:v>4</c:v>
                </c:pt>
                <c:pt idx="5045">
                  <c:v>8</c:v>
                </c:pt>
                <c:pt idx="5046">
                  <c:v>2</c:v>
                </c:pt>
                <c:pt idx="5047">
                  <c:v>35</c:v>
                </c:pt>
                <c:pt idx="5048">
                  <c:v>31</c:v>
                </c:pt>
                <c:pt idx="5049">
                  <c:v>23</c:v>
                </c:pt>
                <c:pt idx="5050">
                  <c:v>24</c:v>
                </c:pt>
                <c:pt idx="5051">
                  <c:v>16</c:v>
                </c:pt>
                <c:pt idx="5052">
                  <c:v>32</c:v>
                </c:pt>
                <c:pt idx="5053">
                  <c:v>5</c:v>
                </c:pt>
                <c:pt idx="5054">
                  <c:v>40</c:v>
                </c:pt>
                <c:pt idx="5055">
                  <c:v>11</c:v>
                </c:pt>
                <c:pt idx="5056">
                  <c:v>8</c:v>
                </c:pt>
                <c:pt idx="5057">
                  <c:v>22</c:v>
                </c:pt>
                <c:pt idx="5058">
                  <c:v>23</c:v>
                </c:pt>
                <c:pt idx="5059">
                  <c:v>15</c:v>
                </c:pt>
                <c:pt idx="5060">
                  <c:v>7</c:v>
                </c:pt>
                <c:pt idx="5061">
                  <c:v>22</c:v>
                </c:pt>
                <c:pt idx="5062">
                  <c:v>9</c:v>
                </c:pt>
                <c:pt idx="5063">
                  <c:v>35</c:v>
                </c:pt>
                <c:pt idx="5064">
                  <c:v>38</c:v>
                </c:pt>
                <c:pt idx="5065">
                  <c:v>31</c:v>
                </c:pt>
                <c:pt idx="5066">
                  <c:v>48</c:v>
                </c:pt>
                <c:pt idx="5067">
                  <c:v>13</c:v>
                </c:pt>
                <c:pt idx="5068">
                  <c:v>16</c:v>
                </c:pt>
                <c:pt idx="5069">
                  <c:v>4</c:v>
                </c:pt>
                <c:pt idx="5070">
                  <c:v>5</c:v>
                </c:pt>
                <c:pt idx="5071">
                  <c:v>9</c:v>
                </c:pt>
                <c:pt idx="5072">
                  <c:v>20</c:v>
                </c:pt>
                <c:pt idx="5073">
                  <c:v>14</c:v>
                </c:pt>
                <c:pt idx="5074">
                  <c:v>7</c:v>
                </c:pt>
                <c:pt idx="5075">
                  <c:v>43</c:v>
                </c:pt>
                <c:pt idx="5076">
                  <c:v>42</c:v>
                </c:pt>
                <c:pt idx="5077">
                  <c:v>31</c:v>
                </c:pt>
                <c:pt idx="5078">
                  <c:v>27</c:v>
                </c:pt>
                <c:pt idx="5079">
                  <c:v>7</c:v>
                </c:pt>
                <c:pt idx="5080">
                  <c:v>27</c:v>
                </c:pt>
                <c:pt idx="5081">
                  <c:v>6</c:v>
                </c:pt>
                <c:pt idx="5082">
                  <c:v>26</c:v>
                </c:pt>
                <c:pt idx="5083">
                  <c:v>8</c:v>
                </c:pt>
                <c:pt idx="5084">
                  <c:v>11</c:v>
                </c:pt>
                <c:pt idx="5085">
                  <c:v>27</c:v>
                </c:pt>
                <c:pt idx="5086">
                  <c:v>3</c:v>
                </c:pt>
                <c:pt idx="5087">
                  <c:v>13</c:v>
                </c:pt>
                <c:pt idx="5088">
                  <c:v>20</c:v>
                </c:pt>
                <c:pt idx="5089">
                  <c:v>7</c:v>
                </c:pt>
                <c:pt idx="5090">
                  <c:v>15</c:v>
                </c:pt>
                <c:pt idx="5091">
                  <c:v>9</c:v>
                </c:pt>
                <c:pt idx="5092">
                  <c:v>30</c:v>
                </c:pt>
                <c:pt idx="5093">
                  <c:v>20</c:v>
                </c:pt>
                <c:pt idx="5094">
                  <c:v>10</c:v>
                </c:pt>
                <c:pt idx="5095">
                  <c:v>1</c:v>
                </c:pt>
                <c:pt idx="5096">
                  <c:v>3</c:v>
                </c:pt>
                <c:pt idx="5097">
                  <c:v>5</c:v>
                </c:pt>
                <c:pt idx="5098">
                  <c:v>26</c:v>
                </c:pt>
                <c:pt idx="5099">
                  <c:v>24</c:v>
                </c:pt>
                <c:pt idx="5100">
                  <c:v>5</c:v>
                </c:pt>
                <c:pt idx="5101">
                  <c:v>27</c:v>
                </c:pt>
                <c:pt idx="5102">
                  <c:v>18</c:v>
                </c:pt>
                <c:pt idx="5103">
                  <c:v>6</c:v>
                </c:pt>
                <c:pt idx="5104">
                  <c:v>28</c:v>
                </c:pt>
                <c:pt idx="5105">
                  <c:v>3</c:v>
                </c:pt>
                <c:pt idx="5106">
                  <c:v>13</c:v>
                </c:pt>
                <c:pt idx="5107">
                  <c:v>33</c:v>
                </c:pt>
                <c:pt idx="5108">
                  <c:v>25</c:v>
                </c:pt>
                <c:pt idx="5109">
                  <c:v>15</c:v>
                </c:pt>
                <c:pt idx="5110">
                  <c:v>20</c:v>
                </c:pt>
                <c:pt idx="5111">
                  <c:v>4</c:v>
                </c:pt>
                <c:pt idx="5112">
                  <c:v>16</c:v>
                </c:pt>
                <c:pt idx="5113">
                  <c:v>16</c:v>
                </c:pt>
                <c:pt idx="5114">
                  <c:v>19</c:v>
                </c:pt>
                <c:pt idx="5115">
                  <c:v>43</c:v>
                </c:pt>
                <c:pt idx="5116">
                  <c:v>4</c:v>
                </c:pt>
                <c:pt idx="5117">
                  <c:v>1</c:v>
                </c:pt>
                <c:pt idx="5118">
                  <c:v>20</c:v>
                </c:pt>
                <c:pt idx="5119">
                  <c:v>10</c:v>
                </c:pt>
                <c:pt idx="5120">
                  <c:v>1</c:v>
                </c:pt>
                <c:pt idx="5121">
                  <c:v>9</c:v>
                </c:pt>
                <c:pt idx="5122">
                  <c:v>18</c:v>
                </c:pt>
                <c:pt idx="5123">
                  <c:v>3</c:v>
                </c:pt>
                <c:pt idx="5124">
                  <c:v>33</c:v>
                </c:pt>
                <c:pt idx="5125">
                  <c:v>1</c:v>
                </c:pt>
                <c:pt idx="5126">
                  <c:v>38</c:v>
                </c:pt>
                <c:pt idx="5127">
                  <c:v>22</c:v>
                </c:pt>
                <c:pt idx="5128">
                  <c:v>14</c:v>
                </c:pt>
                <c:pt idx="5129">
                  <c:v>7</c:v>
                </c:pt>
                <c:pt idx="5130">
                  <c:v>5</c:v>
                </c:pt>
                <c:pt idx="5131">
                  <c:v>24</c:v>
                </c:pt>
                <c:pt idx="5132">
                  <c:v>15</c:v>
                </c:pt>
                <c:pt idx="5133">
                  <c:v>26</c:v>
                </c:pt>
                <c:pt idx="5134">
                  <c:v>20</c:v>
                </c:pt>
                <c:pt idx="5135">
                  <c:v>27</c:v>
                </c:pt>
                <c:pt idx="5136">
                  <c:v>24</c:v>
                </c:pt>
                <c:pt idx="5137">
                  <c:v>9</c:v>
                </c:pt>
                <c:pt idx="5138">
                  <c:v>3</c:v>
                </c:pt>
                <c:pt idx="5139">
                  <c:v>1</c:v>
                </c:pt>
                <c:pt idx="5140">
                  <c:v>51</c:v>
                </c:pt>
                <c:pt idx="5141">
                  <c:v>23</c:v>
                </c:pt>
                <c:pt idx="5142">
                  <c:v>29</c:v>
                </c:pt>
                <c:pt idx="5143">
                  <c:v>13</c:v>
                </c:pt>
                <c:pt idx="5144">
                  <c:v>1</c:v>
                </c:pt>
                <c:pt idx="5145">
                  <c:v>16</c:v>
                </c:pt>
                <c:pt idx="5146">
                  <c:v>26</c:v>
                </c:pt>
                <c:pt idx="5147">
                  <c:v>19</c:v>
                </c:pt>
                <c:pt idx="5148">
                  <c:v>1</c:v>
                </c:pt>
                <c:pt idx="5149">
                  <c:v>5</c:v>
                </c:pt>
                <c:pt idx="5150">
                  <c:v>6</c:v>
                </c:pt>
                <c:pt idx="5151">
                  <c:v>14</c:v>
                </c:pt>
                <c:pt idx="5152">
                  <c:v>31</c:v>
                </c:pt>
                <c:pt idx="5153">
                  <c:v>7</c:v>
                </c:pt>
                <c:pt idx="5154">
                  <c:v>7</c:v>
                </c:pt>
                <c:pt idx="5155">
                  <c:v>1</c:v>
                </c:pt>
                <c:pt idx="5156">
                  <c:v>16</c:v>
                </c:pt>
                <c:pt idx="5157">
                  <c:v>6</c:v>
                </c:pt>
                <c:pt idx="5158">
                  <c:v>33</c:v>
                </c:pt>
                <c:pt idx="5159">
                  <c:v>14</c:v>
                </c:pt>
                <c:pt idx="5160">
                  <c:v>26</c:v>
                </c:pt>
                <c:pt idx="5161">
                  <c:v>31</c:v>
                </c:pt>
                <c:pt idx="5162">
                  <c:v>28</c:v>
                </c:pt>
                <c:pt idx="5163">
                  <c:v>4</c:v>
                </c:pt>
                <c:pt idx="5164">
                  <c:v>11</c:v>
                </c:pt>
                <c:pt idx="5165">
                  <c:v>22</c:v>
                </c:pt>
                <c:pt idx="5166">
                  <c:v>1</c:v>
                </c:pt>
                <c:pt idx="5167">
                  <c:v>6</c:v>
                </c:pt>
                <c:pt idx="5168">
                  <c:v>3</c:v>
                </c:pt>
                <c:pt idx="5169">
                  <c:v>10</c:v>
                </c:pt>
                <c:pt idx="5170">
                  <c:v>22</c:v>
                </c:pt>
                <c:pt idx="5171">
                  <c:v>31</c:v>
                </c:pt>
                <c:pt idx="5172">
                  <c:v>13</c:v>
                </c:pt>
                <c:pt idx="5173">
                  <c:v>22</c:v>
                </c:pt>
                <c:pt idx="5174">
                  <c:v>16</c:v>
                </c:pt>
                <c:pt idx="5175">
                  <c:v>49</c:v>
                </c:pt>
                <c:pt idx="5176">
                  <c:v>6</c:v>
                </c:pt>
                <c:pt idx="5177">
                  <c:v>9</c:v>
                </c:pt>
                <c:pt idx="5178">
                  <c:v>13</c:v>
                </c:pt>
                <c:pt idx="5179">
                  <c:v>4</c:v>
                </c:pt>
                <c:pt idx="5180">
                  <c:v>19</c:v>
                </c:pt>
                <c:pt idx="5181">
                  <c:v>26</c:v>
                </c:pt>
                <c:pt idx="5182">
                  <c:v>11</c:v>
                </c:pt>
                <c:pt idx="5183">
                  <c:v>25</c:v>
                </c:pt>
                <c:pt idx="5184">
                  <c:v>16</c:v>
                </c:pt>
                <c:pt idx="5185">
                  <c:v>29</c:v>
                </c:pt>
                <c:pt idx="5186">
                  <c:v>15</c:v>
                </c:pt>
                <c:pt idx="5187">
                  <c:v>34</c:v>
                </c:pt>
                <c:pt idx="5188">
                  <c:v>25</c:v>
                </c:pt>
                <c:pt idx="5189">
                  <c:v>25</c:v>
                </c:pt>
                <c:pt idx="5190">
                  <c:v>22</c:v>
                </c:pt>
                <c:pt idx="5191">
                  <c:v>45</c:v>
                </c:pt>
                <c:pt idx="5192">
                  <c:v>32</c:v>
                </c:pt>
                <c:pt idx="5193">
                  <c:v>41</c:v>
                </c:pt>
                <c:pt idx="5194">
                  <c:v>23</c:v>
                </c:pt>
                <c:pt idx="5195">
                  <c:v>11</c:v>
                </c:pt>
                <c:pt idx="5196">
                  <c:v>25</c:v>
                </c:pt>
                <c:pt idx="5197">
                  <c:v>32</c:v>
                </c:pt>
                <c:pt idx="5198">
                  <c:v>26</c:v>
                </c:pt>
                <c:pt idx="5199">
                  <c:v>12</c:v>
                </c:pt>
                <c:pt idx="5200">
                  <c:v>38</c:v>
                </c:pt>
                <c:pt idx="5201">
                  <c:v>13</c:v>
                </c:pt>
                <c:pt idx="5202">
                  <c:v>12</c:v>
                </c:pt>
                <c:pt idx="5203">
                  <c:v>5</c:v>
                </c:pt>
                <c:pt idx="5204">
                  <c:v>16</c:v>
                </c:pt>
                <c:pt idx="5205">
                  <c:v>24</c:v>
                </c:pt>
                <c:pt idx="5206">
                  <c:v>4</c:v>
                </c:pt>
                <c:pt idx="5207">
                  <c:v>6</c:v>
                </c:pt>
                <c:pt idx="5208">
                  <c:v>4</c:v>
                </c:pt>
                <c:pt idx="5209">
                  <c:v>11</c:v>
                </c:pt>
                <c:pt idx="5210">
                  <c:v>3</c:v>
                </c:pt>
                <c:pt idx="5211">
                  <c:v>7</c:v>
                </c:pt>
                <c:pt idx="5212">
                  <c:v>29</c:v>
                </c:pt>
                <c:pt idx="5213">
                  <c:v>27</c:v>
                </c:pt>
                <c:pt idx="5214">
                  <c:v>26</c:v>
                </c:pt>
                <c:pt idx="5215">
                  <c:v>23</c:v>
                </c:pt>
                <c:pt idx="5216">
                  <c:v>20</c:v>
                </c:pt>
                <c:pt idx="5217">
                  <c:v>11</c:v>
                </c:pt>
                <c:pt idx="5218">
                  <c:v>40</c:v>
                </c:pt>
                <c:pt idx="5219">
                  <c:v>4</c:v>
                </c:pt>
                <c:pt idx="5220">
                  <c:v>15</c:v>
                </c:pt>
                <c:pt idx="5221">
                  <c:v>32</c:v>
                </c:pt>
                <c:pt idx="5222">
                  <c:v>14</c:v>
                </c:pt>
                <c:pt idx="5223">
                  <c:v>32</c:v>
                </c:pt>
                <c:pt idx="5224">
                  <c:v>9</c:v>
                </c:pt>
                <c:pt idx="5225">
                  <c:v>28</c:v>
                </c:pt>
                <c:pt idx="5226">
                  <c:v>15</c:v>
                </c:pt>
                <c:pt idx="5227">
                  <c:v>20</c:v>
                </c:pt>
                <c:pt idx="5228">
                  <c:v>24</c:v>
                </c:pt>
                <c:pt idx="5229">
                  <c:v>11</c:v>
                </c:pt>
                <c:pt idx="5230">
                  <c:v>33</c:v>
                </c:pt>
                <c:pt idx="5231">
                  <c:v>3</c:v>
                </c:pt>
                <c:pt idx="5232">
                  <c:v>10</c:v>
                </c:pt>
                <c:pt idx="5233">
                  <c:v>25</c:v>
                </c:pt>
                <c:pt idx="5234">
                  <c:v>26</c:v>
                </c:pt>
                <c:pt idx="5235">
                  <c:v>6</c:v>
                </c:pt>
                <c:pt idx="5236">
                  <c:v>6</c:v>
                </c:pt>
                <c:pt idx="5237">
                  <c:v>31</c:v>
                </c:pt>
                <c:pt idx="5238">
                  <c:v>28</c:v>
                </c:pt>
                <c:pt idx="5239">
                  <c:v>30</c:v>
                </c:pt>
                <c:pt idx="5240">
                  <c:v>40</c:v>
                </c:pt>
                <c:pt idx="5241">
                  <c:v>8</c:v>
                </c:pt>
                <c:pt idx="5242">
                  <c:v>1</c:v>
                </c:pt>
                <c:pt idx="5243">
                  <c:v>2</c:v>
                </c:pt>
                <c:pt idx="5244">
                  <c:v>40</c:v>
                </c:pt>
                <c:pt idx="5245">
                  <c:v>5</c:v>
                </c:pt>
                <c:pt idx="5246">
                  <c:v>11</c:v>
                </c:pt>
                <c:pt idx="5247">
                  <c:v>27</c:v>
                </c:pt>
                <c:pt idx="5248">
                  <c:v>26</c:v>
                </c:pt>
                <c:pt idx="5249">
                  <c:v>32</c:v>
                </c:pt>
                <c:pt idx="5250">
                  <c:v>10</c:v>
                </c:pt>
                <c:pt idx="5251">
                  <c:v>16</c:v>
                </c:pt>
                <c:pt idx="5252">
                  <c:v>33</c:v>
                </c:pt>
                <c:pt idx="5253">
                  <c:v>35</c:v>
                </c:pt>
                <c:pt idx="5254">
                  <c:v>36</c:v>
                </c:pt>
                <c:pt idx="5255">
                  <c:v>11</c:v>
                </c:pt>
                <c:pt idx="5256">
                  <c:v>38</c:v>
                </c:pt>
                <c:pt idx="5257">
                  <c:v>1</c:v>
                </c:pt>
                <c:pt idx="5258">
                  <c:v>9</c:v>
                </c:pt>
                <c:pt idx="5259">
                  <c:v>29</c:v>
                </c:pt>
                <c:pt idx="5260">
                  <c:v>20</c:v>
                </c:pt>
                <c:pt idx="5261">
                  <c:v>16</c:v>
                </c:pt>
                <c:pt idx="5262">
                  <c:v>3</c:v>
                </c:pt>
                <c:pt idx="5263">
                  <c:v>33</c:v>
                </c:pt>
                <c:pt idx="5264">
                  <c:v>35</c:v>
                </c:pt>
                <c:pt idx="5265">
                  <c:v>28</c:v>
                </c:pt>
                <c:pt idx="5266">
                  <c:v>45</c:v>
                </c:pt>
                <c:pt idx="5267">
                  <c:v>35</c:v>
                </c:pt>
                <c:pt idx="5268">
                  <c:v>37</c:v>
                </c:pt>
                <c:pt idx="5269">
                  <c:v>13</c:v>
                </c:pt>
                <c:pt idx="5270">
                  <c:v>9</c:v>
                </c:pt>
                <c:pt idx="5271">
                  <c:v>43</c:v>
                </c:pt>
                <c:pt idx="5272">
                  <c:v>19</c:v>
                </c:pt>
                <c:pt idx="5273">
                  <c:v>40</c:v>
                </c:pt>
                <c:pt idx="5274">
                  <c:v>26</c:v>
                </c:pt>
                <c:pt idx="5275">
                  <c:v>22</c:v>
                </c:pt>
                <c:pt idx="5276">
                  <c:v>28</c:v>
                </c:pt>
                <c:pt idx="5277">
                  <c:v>30</c:v>
                </c:pt>
                <c:pt idx="5278">
                  <c:v>28</c:v>
                </c:pt>
                <c:pt idx="5279">
                  <c:v>12</c:v>
                </c:pt>
                <c:pt idx="5280">
                  <c:v>43</c:v>
                </c:pt>
                <c:pt idx="5281">
                  <c:v>19</c:v>
                </c:pt>
                <c:pt idx="5282">
                  <c:v>44</c:v>
                </c:pt>
                <c:pt idx="5283">
                  <c:v>38</c:v>
                </c:pt>
                <c:pt idx="5284">
                  <c:v>16</c:v>
                </c:pt>
                <c:pt idx="5285">
                  <c:v>22</c:v>
                </c:pt>
                <c:pt idx="5286">
                  <c:v>7</c:v>
                </c:pt>
                <c:pt idx="5287">
                  <c:v>2</c:v>
                </c:pt>
                <c:pt idx="5288">
                  <c:v>12</c:v>
                </c:pt>
                <c:pt idx="5289">
                  <c:v>19</c:v>
                </c:pt>
                <c:pt idx="5290">
                  <c:v>30</c:v>
                </c:pt>
                <c:pt idx="5291">
                  <c:v>25</c:v>
                </c:pt>
                <c:pt idx="5292">
                  <c:v>6</c:v>
                </c:pt>
                <c:pt idx="5293">
                  <c:v>1</c:v>
                </c:pt>
                <c:pt idx="5294">
                  <c:v>1</c:v>
                </c:pt>
                <c:pt idx="5295">
                  <c:v>5</c:v>
                </c:pt>
                <c:pt idx="5296">
                  <c:v>28</c:v>
                </c:pt>
                <c:pt idx="5297">
                  <c:v>25</c:v>
                </c:pt>
                <c:pt idx="5298">
                  <c:v>15</c:v>
                </c:pt>
                <c:pt idx="5299">
                  <c:v>18</c:v>
                </c:pt>
                <c:pt idx="5300">
                  <c:v>27</c:v>
                </c:pt>
                <c:pt idx="5301">
                  <c:v>10</c:v>
                </c:pt>
                <c:pt idx="5302">
                  <c:v>7</c:v>
                </c:pt>
                <c:pt idx="5303">
                  <c:v>30</c:v>
                </c:pt>
                <c:pt idx="5304">
                  <c:v>12</c:v>
                </c:pt>
                <c:pt idx="5305">
                  <c:v>8</c:v>
                </c:pt>
                <c:pt idx="5306">
                  <c:v>27</c:v>
                </c:pt>
                <c:pt idx="5307">
                  <c:v>10</c:v>
                </c:pt>
                <c:pt idx="5308">
                  <c:v>17</c:v>
                </c:pt>
                <c:pt idx="5309">
                  <c:v>4</c:v>
                </c:pt>
                <c:pt idx="5310">
                  <c:v>26</c:v>
                </c:pt>
                <c:pt idx="5311">
                  <c:v>12</c:v>
                </c:pt>
                <c:pt idx="5312">
                  <c:v>6</c:v>
                </c:pt>
                <c:pt idx="5313">
                  <c:v>1</c:v>
                </c:pt>
                <c:pt idx="5314">
                  <c:v>10</c:v>
                </c:pt>
                <c:pt idx="5315">
                  <c:v>35</c:v>
                </c:pt>
                <c:pt idx="5316">
                  <c:v>1</c:v>
                </c:pt>
                <c:pt idx="5317">
                  <c:v>5</c:v>
                </c:pt>
                <c:pt idx="5318">
                  <c:v>26</c:v>
                </c:pt>
                <c:pt idx="5319">
                  <c:v>12</c:v>
                </c:pt>
                <c:pt idx="5320">
                  <c:v>27</c:v>
                </c:pt>
                <c:pt idx="5321">
                  <c:v>24</c:v>
                </c:pt>
                <c:pt idx="5322">
                  <c:v>14</c:v>
                </c:pt>
                <c:pt idx="5323">
                  <c:v>51</c:v>
                </c:pt>
                <c:pt idx="5324">
                  <c:v>23</c:v>
                </c:pt>
                <c:pt idx="5325">
                  <c:v>34</c:v>
                </c:pt>
                <c:pt idx="5326">
                  <c:v>19</c:v>
                </c:pt>
                <c:pt idx="5327">
                  <c:v>21</c:v>
                </c:pt>
                <c:pt idx="5328">
                  <c:v>18</c:v>
                </c:pt>
                <c:pt idx="5329">
                  <c:v>26</c:v>
                </c:pt>
                <c:pt idx="5330">
                  <c:v>12</c:v>
                </c:pt>
                <c:pt idx="5331">
                  <c:v>12</c:v>
                </c:pt>
                <c:pt idx="5332">
                  <c:v>13</c:v>
                </c:pt>
                <c:pt idx="5333">
                  <c:v>5</c:v>
                </c:pt>
                <c:pt idx="5334">
                  <c:v>8</c:v>
                </c:pt>
                <c:pt idx="5335">
                  <c:v>5</c:v>
                </c:pt>
                <c:pt idx="5336">
                  <c:v>26</c:v>
                </c:pt>
                <c:pt idx="5337">
                  <c:v>5</c:v>
                </c:pt>
                <c:pt idx="5338">
                  <c:v>7</c:v>
                </c:pt>
                <c:pt idx="5339">
                  <c:v>32</c:v>
                </c:pt>
                <c:pt idx="5340">
                  <c:v>11</c:v>
                </c:pt>
                <c:pt idx="5341">
                  <c:v>8</c:v>
                </c:pt>
                <c:pt idx="5342">
                  <c:v>29</c:v>
                </c:pt>
                <c:pt idx="5343">
                  <c:v>30</c:v>
                </c:pt>
                <c:pt idx="5344">
                  <c:v>5</c:v>
                </c:pt>
                <c:pt idx="5345">
                  <c:v>1</c:v>
                </c:pt>
                <c:pt idx="5346">
                  <c:v>13</c:v>
                </c:pt>
                <c:pt idx="5347">
                  <c:v>18</c:v>
                </c:pt>
                <c:pt idx="5348">
                  <c:v>28</c:v>
                </c:pt>
                <c:pt idx="5349">
                  <c:v>42</c:v>
                </c:pt>
                <c:pt idx="5350">
                  <c:v>27</c:v>
                </c:pt>
                <c:pt idx="5351">
                  <c:v>1</c:v>
                </c:pt>
                <c:pt idx="5352">
                  <c:v>1</c:v>
                </c:pt>
                <c:pt idx="5353">
                  <c:v>14</c:v>
                </c:pt>
                <c:pt idx="5354">
                  <c:v>6</c:v>
                </c:pt>
                <c:pt idx="5355">
                  <c:v>8</c:v>
                </c:pt>
                <c:pt idx="5356">
                  <c:v>23</c:v>
                </c:pt>
                <c:pt idx="5357">
                  <c:v>10</c:v>
                </c:pt>
                <c:pt idx="5358">
                  <c:v>21</c:v>
                </c:pt>
                <c:pt idx="5359">
                  <c:v>14</c:v>
                </c:pt>
                <c:pt idx="5360">
                  <c:v>14</c:v>
                </c:pt>
                <c:pt idx="5361">
                  <c:v>22</c:v>
                </c:pt>
                <c:pt idx="5362">
                  <c:v>22</c:v>
                </c:pt>
                <c:pt idx="5363">
                  <c:v>9</c:v>
                </c:pt>
                <c:pt idx="5364">
                  <c:v>4</c:v>
                </c:pt>
                <c:pt idx="5365">
                  <c:v>1</c:v>
                </c:pt>
                <c:pt idx="5366">
                  <c:v>37</c:v>
                </c:pt>
                <c:pt idx="5367">
                  <c:v>42</c:v>
                </c:pt>
                <c:pt idx="5368">
                  <c:v>26</c:v>
                </c:pt>
                <c:pt idx="5369">
                  <c:v>25</c:v>
                </c:pt>
                <c:pt idx="5370">
                  <c:v>5</c:v>
                </c:pt>
                <c:pt idx="5371">
                  <c:v>23</c:v>
                </c:pt>
                <c:pt idx="5372">
                  <c:v>26</c:v>
                </c:pt>
                <c:pt idx="5373">
                  <c:v>11</c:v>
                </c:pt>
                <c:pt idx="5374">
                  <c:v>13</c:v>
                </c:pt>
                <c:pt idx="5375">
                  <c:v>24</c:v>
                </c:pt>
                <c:pt idx="5376">
                  <c:v>15</c:v>
                </c:pt>
                <c:pt idx="5377">
                  <c:v>32</c:v>
                </c:pt>
                <c:pt idx="5378">
                  <c:v>9</c:v>
                </c:pt>
                <c:pt idx="5379">
                  <c:v>10</c:v>
                </c:pt>
                <c:pt idx="5380">
                  <c:v>21</c:v>
                </c:pt>
                <c:pt idx="5381">
                  <c:v>24</c:v>
                </c:pt>
                <c:pt idx="5382">
                  <c:v>8</c:v>
                </c:pt>
                <c:pt idx="5383">
                  <c:v>13</c:v>
                </c:pt>
                <c:pt idx="5384">
                  <c:v>6</c:v>
                </c:pt>
                <c:pt idx="5385">
                  <c:v>10</c:v>
                </c:pt>
                <c:pt idx="5386">
                  <c:v>15</c:v>
                </c:pt>
                <c:pt idx="5387">
                  <c:v>26</c:v>
                </c:pt>
                <c:pt idx="5388">
                  <c:v>1</c:v>
                </c:pt>
                <c:pt idx="5389">
                  <c:v>17</c:v>
                </c:pt>
                <c:pt idx="5390">
                  <c:v>13</c:v>
                </c:pt>
                <c:pt idx="5391">
                  <c:v>11</c:v>
                </c:pt>
                <c:pt idx="5392">
                  <c:v>45</c:v>
                </c:pt>
                <c:pt idx="5393">
                  <c:v>14</c:v>
                </c:pt>
                <c:pt idx="5394">
                  <c:v>26</c:v>
                </c:pt>
                <c:pt idx="5395">
                  <c:v>19</c:v>
                </c:pt>
                <c:pt idx="5396">
                  <c:v>31</c:v>
                </c:pt>
                <c:pt idx="5397">
                  <c:v>25</c:v>
                </c:pt>
                <c:pt idx="5398">
                  <c:v>22</c:v>
                </c:pt>
                <c:pt idx="5399">
                  <c:v>50</c:v>
                </c:pt>
                <c:pt idx="5400">
                  <c:v>41</c:v>
                </c:pt>
                <c:pt idx="5401">
                  <c:v>1</c:v>
                </c:pt>
                <c:pt idx="5402">
                  <c:v>21</c:v>
                </c:pt>
                <c:pt idx="5403">
                  <c:v>1</c:v>
                </c:pt>
                <c:pt idx="5404">
                  <c:v>23</c:v>
                </c:pt>
                <c:pt idx="5405">
                  <c:v>12</c:v>
                </c:pt>
                <c:pt idx="5406">
                  <c:v>13</c:v>
                </c:pt>
                <c:pt idx="5407">
                  <c:v>25</c:v>
                </c:pt>
                <c:pt idx="5408">
                  <c:v>10</c:v>
                </c:pt>
                <c:pt idx="5409">
                  <c:v>13</c:v>
                </c:pt>
                <c:pt idx="5410">
                  <c:v>10</c:v>
                </c:pt>
                <c:pt idx="5411">
                  <c:v>34</c:v>
                </c:pt>
                <c:pt idx="5412">
                  <c:v>39</c:v>
                </c:pt>
                <c:pt idx="5413">
                  <c:v>11</c:v>
                </c:pt>
                <c:pt idx="5414">
                  <c:v>21</c:v>
                </c:pt>
                <c:pt idx="5415">
                  <c:v>36</c:v>
                </c:pt>
                <c:pt idx="5416">
                  <c:v>14</c:v>
                </c:pt>
                <c:pt idx="5417">
                  <c:v>19</c:v>
                </c:pt>
                <c:pt idx="5418">
                  <c:v>13</c:v>
                </c:pt>
                <c:pt idx="5419">
                  <c:v>18</c:v>
                </c:pt>
                <c:pt idx="5420">
                  <c:v>37</c:v>
                </c:pt>
                <c:pt idx="5421">
                  <c:v>12</c:v>
                </c:pt>
                <c:pt idx="5422">
                  <c:v>1</c:v>
                </c:pt>
                <c:pt idx="5423">
                  <c:v>18</c:v>
                </c:pt>
                <c:pt idx="5424">
                  <c:v>20</c:v>
                </c:pt>
                <c:pt idx="5425">
                  <c:v>3</c:v>
                </c:pt>
                <c:pt idx="5426">
                  <c:v>11</c:v>
                </c:pt>
                <c:pt idx="5427">
                  <c:v>36</c:v>
                </c:pt>
                <c:pt idx="5428">
                  <c:v>37</c:v>
                </c:pt>
                <c:pt idx="5429">
                  <c:v>62</c:v>
                </c:pt>
                <c:pt idx="5430">
                  <c:v>33</c:v>
                </c:pt>
                <c:pt idx="5431">
                  <c:v>17</c:v>
                </c:pt>
                <c:pt idx="5432">
                  <c:v>27</c:v>
                </c:pt>
                <c:pt idx="5433">
                  <c:v>7</c:v>
                </c:pt>
                <c:pt idx="5434">
                  <c:v>24</c:v>
                </c:pt>
                <c:pt idx="5435">
                  <c:v>26</c:v>
                </c:pt>
                <c:pt idx="5436">
                  <c:v>38</c:v>
                </c:pt>
                <c:pt idx="5437">
                  <c:v>22</c:v>
                </c:pt>
                <c:pt idx="5438">
                  <c:v>32</c:v>
                </c:pt>
                <c:pt idx="5439">
                  <c:v>33</c:v>
                </c:pt>
                <c:pt idx="5440">
                  <c:v>10</c:v>
                </c:pt>
                <c:pt idx="5441">
                  <c:v>19</c:v>
                </c:pt>
                <c:pt idx="5442">
                  <c:v>6</c:v>
                </c:pt>
                <c:pt idx="5443">
                  <c:v>12</c:v>
                </c:pt>
                <c:pt idx="5444">
                  <c:v>9</c:v>
                </c:pt>
                <c:pt idx="5445">
                  <c:v>15</c:v>
                </c:pt>
                <c:pt idx="5446">
                  <c:v>5</c:v>
                </c:pt>
                <c:pt idx="5447">
                  <c:v>12</c:v>
                </c:pt>
                <c:pt idx="5448">
                  <c:v>16</c:v>
                </c:pt>
                <c:pt idx="5449">
                  <c:v>22</c:v>
                </c:pt>
                <c:pt idx="5450">
                  <c:v>24</c:v>
                </c:pt>
                <c:pt idx="5451">
                  <c:v>10</c:v>
                </c:pt>
                <c:pt idx="5452">
                  <c:v>6</c:v>
                </c:pt>
                <c:pt idx="5453">
                  <c:v>28</c:v>
                </c:pt>
                <c:pt idx="5454">
                  <c:v>29</c:v>
                </c:pt>
                <c:pt idx="5455">
                  <c:v>25</c:v>
                </c:pt>
                <c:pt idx="5456">
                  <c:v>8</c:v>
                </c:pt>
                <c:pt idx="5457">
                  <c:v>18</c:v>
                </c:pt>
                <c:pt idx="5458">
                  <c:v>17</c:v>
                </c:pt>
                <c:pt idx="5459">
                  <c:v>9</c:v>
                </c:pt>
                <c:pt idx="5460">
                  <c:v>4</c:v>
                </c:pt>
                <c:pt idx="5461">
                  <c:v>36</c:v>
                </c:pt>
                <c:pt idx="5462">
                  <c:v>4</c:v>
                </c:pt>
                <c:pt idx="5463">
                  <c:v>21</c:v>
                </c:pt>
                <c:pt idx="5464">
                  <c:v>28</c:v>
                </c:pt>
                <c:pt idx="5465">
                  <c:v>18</c:v>
                </c:pt>
                <c:pt idx="5466">
                  <c:v>30</c:v>
                </c:pt>
                <c:pt idx="5467">
                  <c:v>13</c:v>
                </c:pt>
                <c:pt idx="5468">
                  <c:v>4</c:v>
                </c:pt>
                <c:pt idx="5469">
                  <c:v>4</c:v>
                </c:pt>
                <c:pt idx="5470">
                  <c:v>10</c:v>
                </c:pt>
                <c:pt idx="5471">
                  <c:v>11</c:v>
                </c:pt>
                <c:pt idx="5472">
                  <c:v>5</c:v>
                </c:pt>
                <c:pt idx="5473">
                  <c:v>6</c:v>
                </c:pt>
                <c:pt idx="5474">
                  <c:v>9</c:v>
                </c:pt>
                <c:pt idx="5475">
                  <c:v>11</c:v>
                </c:pt>
                <c:pt idx="5476">
                  <c:v>10</c:v>
                </c:pt>
                <c:pt idx="5477">
                  <c:v>4</c:v>
                </c:pt>
                <c:pt idx="5478">
                  <c:v>1</c:v>
                </c:pt>
                <c:pt idx="5479">
                  <c:v>5</c:v>
                </c:pt>
                <c:pt idx="5480">
                  <c:v>8</c:v>
                </c:pt>
                <c:pt idx="5481">
                  <c:v>4</c:v>
                </c:pt>
                <c:pt idx="5482">
                  <c:v>8</c:v>
                </c:pt>
                <c:pt idx="5483">
                  <c:v>2</c:v>
                </c:pt>
                <c:pt idx="5484">
                  <c:v>35</c:v>
                </c:pt>
                <c:pt idx="5485">
                  <c:v>31</c:v>
                </c:pt>
                <c:pt idx="5486">
                  <c:v>3</c:v>
                </c:pt>
                <c:pt idx="5487">
                  <c:v>23</c:v>
                </c:pt>
                <c:pt idx="5488">
                  <c:v>24</c:v>
                </c:pt>
                <c:pt idx="5489">
                  <c:v>16</c:v>
                </c:pt>
                <c:pt idx="5490">
                  <c:v>32</c:v>
                </c:pt>
                <c:pt idx="5491">
                  <c:v>5</c:v>
                </c:pt>
                <c:pt idx="5492">
                  <c:v>20</c:v>
                </c:pt>
                <c:pt idx="5493">
                  <c:v>40</c:v>
                </c:pt>
                <c:pt idx="5494">
                  <c:v>11</c:v>
                </c:pt>
                <c:pt idx="5495">
                  <c:v>8</c:v>
                </c:pt>
                <c:pt idx="5496">
                  <c:v>22</c:v>
                </c:pt>
                <c:pt idx="5497">
                  <c:v>30</c:v>
                </c:pt>
                <c:pt idx="5498">
                  <c:v>23</c:v>
                </c:pt>
                <c:pt idx="5499">
                  <c:v>15</c:v>
                </c:pt>
                <c:pt idx="5500">
                  <c:v>7</c:v>
                </c:pt>
                <c:pt idx="5501">
                  <c:v>9</c:v>
                </c:pt>
                <c:pt idx="5502">
                  <c:v>35</c:v>
                </c:pt>
                <c:pt idx="5503">
                  <c:v>38</c:v>
                </c:pt>
                <c:pt idx="5504">
                  <c:v>31</c:v>
                </c:pt>
                <c:pt idx="5505">
                  <c:v>48</c:v>
                </c:pt>
                <c:pt idx="5506">
                  <c:v>13</c:v>
                </c:pt>
                <c:pt idx="5507">
                  <c:v>16</c:v>
                </c:pt>
                <c:pt idx="5508">
                  <c:v>4</c:v>
                </c:pt>
                <c:pt idx="5509">
                  <c:v>5</c:v>
                </c:pt>
                <c:pt idx="5510">
                  <c:v>18</c:v>
                </c:pt>
                <c:pt idx="5511">
                  <c:v>20</c:v>
                </c:pt>
                <c:pt idx="5512">
                  <c:v>14</c:v>
                </c:pt>
                <c:pt idx="5513">
                  <c:v>7</c:v>
                </c:pt>
                <c:pt idx="5514">
                  <c:v>43</c:v>
                </c:pt>
                <c:pt idx="5515">
                  <c:v>31</c:v>
                </c:pt>
                <c:pt idx="5516">
                  <c:v>27</c:v>
                </c:pt>
                <c:pt idx="5517">
                  <c:v>7</c:v>
                </c:pt>
                <c:pt idx="5518">
                  <c:v>27</c:v>
                </c:pt>
                <c:pt idx="5519">
                  <c:v>6</c:v>
                </c:pt>
                <c:pt idx="5520">
                  <c:v>26</c:v>
                </c:pt>
                <c:pt idx="5521">
                  <c:v>8</c:v>
                </c:pt>
                <c:pt idx="5522">
                  <c:v>11</c:v>
                </c:pt>
                <c:pt idx="5523">
                  <c:v>27</c:v>
                </c:pt>
                <c:pt idx="5524">
                  <c:v>3</c:v>
                </c:pt>
                <c:pt idx="5525">
                  <c:v>13</c:v>
                </c:pt>
                <c:pt idx="5526">
                  <c:v>8</c:v>
                </c:pt>
                <c:pt idx="5527">
                  <c:v>7</c:v>
                </c:pt>
                <c:pt idx="5528">
                  <c:v>15</c:v>
                </c:pt>
                <c:pt idx="5529">
                  <c:v>9</c:v>
                </c:pt>
                <c:pt idx="5530">
                  <c:v>30</c:v>
                </c:pt>
                <c:pt idx="5531">
                  <c:v>20</c:v>
                </c:pt>
                <c:pt idx="5532">
                  <c:v>3</c:v>
                </c:pt>
                <c:pt idx="5533">
                  <c:v>5</c:v>
                </c:pt>
                <c:pt idx="5534">
                  <c:v>26</c:v>
                </c:pt>
                <c:pt idx="5535">
                  <c:v>24</c:v>
                </c:pt>
                <c:pt idx="5536">
                  <c:v>27</c:v>
                </c:pt>
                <c:pt idx="5537">
                  <c:v>18</c:v>
                </c:pt>
                <c:pt idx="5538">
                  <c:v>28</c:v>
                </c:pt>
                <c:pt idx="5539">
                  <c:v>3</c:v>
                </c:pt>
                <c:pt idx="5540">
                  <c:v>33</c:v>
                </c:pt>
                <c:pt idx="5541">
                  <c:v>25</c:v>
                </c:pt>
                <c:pt idx="5542">
                  <c:v>15</c:v>
                </c:pt>
                <c:pt idx="5543">
                  <c:v>20</c:v>
                </c:pt>
                <c:pt idx="5544">
                  <c:v>4</c:v>
                </c:pt>
                <c:pt idx="5545">
                  <c:v>16</c:v>
                </c:pt>
                <c:pt idx="5546">
                  <c:v>16</c:v>
                </c:pt>
                <c:pt idx="5547">
                  <c:v>43</c:v>
                </c:pt>
                <c:pt idx="5548">
                  <c:v>20</c:v>
                </c:pt>
                <c:pt idx="5549">
                  <c:v>10</c:v>
                </c:pt>
                <c:pt idx="5550">
                  <c:v>1</c:v>
                </c:pt>
                <c:pt idx="5551">
                  <c:v>33</c:v>
                </c:pt>
                <c:pt idx="5552">
                  <c:v>26</c:v>
                </c:pt>
                <c:pt idx="5553">
                  <c:v>20</c:v>
                </c:pt>
                <c:pt idx="5554">
                  <c:v>24</c:v>
                </c:pt>
                <c:pt idx="5555">
                  <c:v>9</c:v>
                </c:pt>
                <c:pt idx="5556">
                  <c:v>1</c:v>
                </c:pt>
                <c:pt idx="5557">
                  <c:v>23</c:v>
                </c:pt>
                <c:pt idx="5558">
                  <c:v>1</c:v>
                </c:pt>
                <c:pt idx="5559">
                  <c:v>16</c:v>
                </c:pt>
                <c:pt idx="5560">
                  <c:v>26</c:v>
                </c:pt>
                <c:pt idx="5561">
                  <c:v>19</c:v>
                </c:pt>
                <c:pt idx="5562">
                  <c:v>6</c:v>
                </c:pt>
                <c:pt idx="5563">
                  <c:v>14</c:v>
                </c:pt>
                <c:pt idx="5564">
                  <c:v>1</c:v>
                </c:pt>
                <c:pt idx="5565">
                  <c:v>9</c:v>
                </c:pt>
                <c:pt idx="5566">
                  <c:v>3</c:v>
                </c:pt>
                <c:pt idx="5567">
                  <c:v>36</c:v>
                </c:pt>
                <c:pt idx="5568">
                  <c:v>11</c:v>
                </c:pt>
                <c:pt idx="5569">
                  <c:v>6</c:v>
                </c:pt>
                <c:pt idx="5570">
                  <c:v>27</c:v>
                </c:pt>
                <c:pt idx="5571">
                  <c:v>21</c:v>
                </c:pt>
                <c:pt idx="5572">
                  <c:v>8</c:v>
                </c:pt>
                <c:pt idx="5573">
                  <c:v>33</c:v>
                </c:pt>
                <c:pt idx="5574">
                  <c:v>18</c:v>
                </c:pt>
                <c:pt idx="5575">
                  <c:v>9</c:v>
                </c:pt>
                <c:pt idx="5576">
                  <c:v>4</c:v>
                </c:pt>
                <c:pt idx="5577">
                  <c:v>30</c:v>
                </c:pt>
                <c:pt idx="5578">
                  <c:v>10</c:v>
                </c:pt>
                <c:pt idx="5579">
                  <c:v>28</c:v>
                </c:pt>
                <c:pt idx="5580">
                  <c:v>31</c:v>
                </c:pt>
                <c:pt idx="5581">
                  <c:v>18</c:v>
                </c:pt>
                <c:pt idx="5582">
                  <c:v>20</c:v>
                </c:pt>
                <c:pt idx="5583">
                  <c:v>30</c:v>
                </c:pt>
                <c:pt idx="5584">
                  <c:v>10</c:v>
                </c:pt>
                <c:pt idx="5585">
                  <c:v>33</c:v>
                </c:pt>
                <c:pt idx="5586">
                  <c:v>38</c:v>
                </c:pt>
                <c:pt idx="5587">
                  <c:v>35</c:v>
                </c:pt>
                <c:pt idx="5588">
                  <c:v>8</c:v>
                </c:pt>
                <c:pt idx="5589">
                  <c:v>4</c:v>
                </c:pt>
                <c:pt idx="5590">
                  <c:v>10</c:v>
                </c:pt>
                <c:pt idx="5591">
                  <c:v>7</c:v>
                </c:pt>
                <c:pt idx="5592">
                  <c:v>22</c:v>
                </c:pt>
                <c:pt idx="5593">
                  <c:v>31</c:v>
                </c:pt>
                <c:pt idx="5594">
                  <c:v>31</c:v>
                </c:pt>
                <c:pt idx="5595">
                  <c:v>13</c:v>
                </c:pt>
                <c:pt idx="5596">
                  <c:v>22</c:v>
                </c:pt>
                <c:pt idx="5597">
                  <c:v>16</c:v>
                </c:pt>
                <c:pt idx="5598">
                  <c:v>1</c:v>
                </c:pt>
                <c:pt idx="5599">
                  <c:v>49</c:v>
                </c:pt>
                <c:pt idx="5600">
                  <c:v>6</c:v>
                </c:pt>
                <c:pt idx="5601">
                  <c:v>19</c:v>
                </c:pt>
                <c:pt idx="5602">
                  <c:v>11</c:v>
                </c:pt>
                <c:pt idx="5603">
                  <c:v>17</c:v>
                </c:pt>
                <c:pt idx="5604">
                  <c:v>16</c:v>
                </c:pt>
                <c:pt idx="5605">
                  <c:v>13</c:v>
                </c:pt>
                <c:pt idx="5606">
                  <c:v>7</c:v>
                </c:pt>
                <c:pt idx="5607">
                  <c:v>4</c:v>
                </c:pt>
                <c:pt idx="5608">
                  <c:v>7</c:v>
                </c:pt>
                <c:pt idx="5609">
                  <c:v>13</c:v>
                </c:pt>
                <c:pt idx="5610">
                  <c:v>19</c:v>
                </c:pt>
                <c:pt idx="5611">
                  <c:v>26</c:v>
                </c:pt>
                <c:pt idx="5612">
                  <c:v>11</c:v>
                </c:pt>
                <c:pt idx="5613">
                  <c:v>25</c:v>
                </c:pt>
                <c:pt idx="5614">
                  <c:v>16</c:v>
                </c:pt>
                <c:pt idx="5615">
                  <c:v>29</c:v>
                </c:pt>
                <c:pt idx="5616">
                  <c:v>15</c:v>
                </c:pt>
                <c:pt idx="5617">
                  <c:v>34</c:v>
                </c:pt>
                <c:pt idx="5618">
                  <c:v>25</c:v>
                </c:pt>
                <c:pt idx="5619">
                  <c:v>34</c:v>
                </c:pt>
                <c:pt idx="5620">
                  <c:v>9</c:v>
                </c:pt>
                <c:pt idx="5621">
                  <c:v>45</c:v>
                </c:pt>
                <c:pt idx="5622">
                  <c:v>1</c:v>
                </c:pt>
                <c:pt idx="5623">
                  <c:v>32</c:v>
                </c:pt>
                <c:pt idx="5624">
                  <c:v>41</c:v>
                </c:pt>
                <c:pt idx="5625">
                  <c:v>27</c:v>
                </c:pt>
                <c:pt idx="5626">
                  <c:v>3</c:v>
                </c:pt>
                <c:pt idx="5627">
                  <c:v>11</c:v>
                </c:pt>
                <c:pt idx="5628">
                  <c:v>25</c:v>
                </c:pt>
                <c:pt idx="5629">
                  <c:v>26</c:v>
                </c:pt>
                <c:pt idx="5630">
                  <c:v>3</c:v>
                </c:pt>
                <c:pt idx="5631">
                  <c:v>12</c:v>
                </c:pt>
                <c:pt idx="5632">
                  <c:v>62</c:v>
                </c:pt>
                <c:pt idx="5633">
                  <c:v>38</c:v>
                </c:pt>
                <c:pt idx="5634">
                  <c:v>13</c:v>
                </c:pt>
                <c:pt idx="5635">
                  <c:v>12</c:v>
                </c:pt>
                <c:pt idx="5636">
                  <c:v>5</c:v>
                </c:pt>
                <c:pt idx="5637">
                  <c:v>16</c:v>
                </c:pt>
                <c:pt idx="5638">
                  <c:v>24</c:v>
                </c:pt>
                <c:pt idx="5639">
                  <c:v>4</c:v>
                </c:pt>
                <c:pt idx="5640">
                  <c:v>6</c:v>
                </c:pt>
                <c:pt idx="5641">
                  <c:v>44</c:v>
                </c:pt>
                <c:pt idx="5642">
                  <c:v>4</c:v>
                </c:pt>
                <c:pt idx="5643">
                  <c:v>11</c:v>
                </c:pt>
                <c:pt idx="5644">
                  <c:v>3</c:v>
                </c:pt>
                <c:pt idx="5645">
                  <c:v>7</c:v>
                </c:pt>
                <c:pt idx="5646">
                  <c:v>29</c:v>
                </c:pt>
                <c:pt idx="5647">
                  <c:v>27</c:v>
                </c:pt>
                <c:pt idx="5648">
                  <c:v>26</c:v>
                </c:pt>
                <c:pt idx="5649">
                  <c:v>23</c:v>
                </c:pt>
                <c:pt idx="5650">
                  <c:v>20</c:v>
                </c:pt>
                <c:pt idx="5651">
                  <c:v>11</c:v>
                </c:pt>
                <c:pt idx="5652">
                  <c:v>40</c:v>
                </c:pt>
                <c:pt idx="5653">
                  <c:v>4</c:v>
                </c:pt>
                <c:pt idx="5654">
                  <c:v>32</c:v>
                </c:pt>
                <c:pt idx="5655">
                  <c:v>14</c:v>
                </c:pt>
                <c:pt idx="5656">
                  <c:v>31</c:v>
                </c:pt>
                <c:pt idx="5657">
                  <c:v>32</c:v>
                </c:pt>
                <c:pt idx="5658">
                  <c:v>9</c:v>
                </c:pt>
                <c:pt idx="5659">
                  <c:v>28</c:v>
                </c:pt>
                <c:pt idx="5660">
                  <c:v>27</c:v>
                </c:pt>
                <c:pt idx="5661">
                  <c:v>15</c:v>
                </c:pt>
                <c:pt idx="5662">
                  <c:v>20</c:v>
                </c:pt>
                <c:pt idx="5663">
                  <c:v>24</c:v>
                </c:pt>
                <c:pt idx="5664">
                  <c:v>11</c:v>
                </c:pt>
                <c:pt idx="5665">
                  <c:v>33</c:v>
                </c:pt>
                <c:pt idx="5666">
                  <c:v>3</c:v>
                </c:pt>
                <c:pt idx="5667">
                  <c:v>10</c:v>
                </c:pt>
                <c:pt idx="5668">
                  <c:v>25</c:v>
                </c:pt>
                <c:pt idx="5669">
                  <c:v>26</c:v>
                </c:pt>
                <c:pt idx="5670">
                  <c:v>6</c:v>
                </c:pt>
                <c:pt idx="5671">
                  <c:v>6</c:v>
                </c:pt>
                <c:pt idx="5672">
                  <c:v>31</c:v>
                </c:pt>
                <c:pt idx="5673">
                  <c:v>27</c:v>
                </c:pt>
                <c:pt idx="5674">
                  <c:v>8</c:v>
                </c:pt>
                <c:pt idx="5675">
                  <c:v>1</c:v>
                </c:pt>
                <c:pt idx="5676">
                  <c:v>2</c:v>
                </c:pt>
                <c:pt idx="5677">
                  <c:v>40</c:v>
                </c:pt>
                <c:pt idx="5678">
                  <c:v>5</c:v>
                </c:pt>
                <c:pt idx="5679">
                  <c:v>11</c:v>
                </c:pt>
                <c:pt idx="5680">
                  <c:v>27</c:v>
                </c:pt>
                <c:pt idx="5681">
                  <c:v>26</c:v>
                </c:pt>
                <c:pt idx="5682">
                  <c:v>32</c:v>
                </c:pt>
                <c:pt idx="5683">
                  <c:v>10</c:v>
                </c:pt>
                <c:pt idx="5684">
                  <c:v>16</c:v>
                </c:pt>
                <c:pt idx="5685">
                  <c:v>33</c:v>
                </c:pt>
                <c:pt idx="5686">
                  <c:v>35</c:v>
                </c:pt>
                <c:pt idx="5687">
                  <c:v>7</c:v>
                </c:pt>
                <c:pt idx="5688">
                  <c:v>36</c:v>
                </c:pt>
                <c:pt idx="5689">
                  <c:v>25</c:v>
                </c:pt>
                <c:pt idx="5690">
                  <c:v>11</c:v>
                </c:pt>
                <c:pt idx="5691">
                  <c:v>38</c:v>
                </c:pt>
                <c:pt idx="5692">
                  <c:v>30</c:v>
                </c:pt>
                <c:pt idx="5693">
                  <c:v>1</c:v>
                </c:pt>
                <c:pt idx="5694">
                  <c:v>9</c:v>
                </c:pt>
                <c:pt idx="5695">
                  <c:v>29</c:v>
                </c:pt>
                <c:pt idx="5696">
                  <c:v>16</c:v>
                </c:pt>
                <c:pt idx="5697">
                  <c:v>3</c:v>
                </c:pt>
                <c:pt idx="5698">
                  <c:v>33</c:v>
                </c:pt>
                <c:pt idx="5699">
                  <c:v>35</c:v>
                </c:pt>
                <c:pt idx="5700">
                  <c:v>27</c:v>
                </c:pt>
                <c:pt idx="5701">
                  <c:v>28</c:v>
                </c:pt>
                <c:pt idx="5702">
                  <c:v>45</c:v>
                </c:pt>
                <c:pt idx="5703">
                  <c:v>35</c:v>
                </c:pt>
                <c:pt idx="5704">
                  <c:v>37</c:v>
                </c:pt>
                <c:pt idx="5705">
                  <c:v>13</c:v>
                </c:pt>
                <c:pt idx="5706">
                  <c:v>9</c:v>
                </c:pt>
                <c:pt idx="5707">
                  <c:v>43</c:v>
                </c:pt>
                <c:pt idx="5708">
                  <c:v>19</c:v>
                </c:pt>
                <c:pt idx="5709">
                  <c:v>40</c:v>
                </c:pt>
                <c:pt idx="5710">
                  <c:v>26</c:v>
                </c:pt>
                <c:pt idx="5711">
                  <c:v>22</c:v>
                </c:pt>
                <c:pt idx="5712">
                  <c:v>30</c:v>
                </c:pt>
                <c:pt idx="5713">
                  <c:v>28</c:v>
                </c:pt>
                <c:pt idx="5714">
                  <c:v>12</c:v>
                </c:pt>
                <c:pt idx="5715">
                  <c:v>43</c:v>
                </c:pt>
                <c:pt idx="5716">
                  <c:v>19</c:v>
                </c:pt>
                <c:pt idx="5717">
                  <c:v>44</c:v>
                </c:pt>
                <c:pt idx="5718">
                  <c:v>38</c:v>
                </c:pt>
                <c:pt idx="5719">
                  <c:v>16</c:v>
                </c:pt>
                <c:pt idx="5720">
                  <c:v>22</c:v>
                </c:pt>
                <c:pt idx="5721">
                  <c:v>7</c:v>
                </c:pt>
                <c:pt idx="5722">
                  <c:v>2</c:v>
                </c:pt>
                <c:pt idx="5723">
                  <c:v>12</c:v>
                </c:pt>
                <c:pt idx="5724">
                  <c:v>19</c:v>
                </c:pt>
                <c:pt idx="5725">
                  <c:v>25</c:v>
                </c:pt>
                <c:pt idx="5726">
                  <c:v>6</c:v>
                </c:pt>
                <c:pt idx="5727">
                  <c:v>1</c:v>
                </c:pt>
                <c:pt idx="5728">
                  <c:v>1</c:v>
                </c:pt>
                <c:pt idx="5729">
                  <c:v>14</c:v>
                </c:pt>
                <c:pt idx="5730">
                  <c:v>28</c:v>
                </c:pt>
                <c:pt idx="5731">
                  <c:v>25</c:v>
                </c:pt>
                <c:pt idx="5732">
                  <c:v>15</c:v>
                </c:pt>
                <c:pt idx="5733">
                  <c:v>27</c:v>
                </c:pt>
                <c:pt idx="5734">
                  <c:v>10</c:v>
                </c:pt>
                <c:pt idx="5735">
                  <c:v>30</c:v>
                </c:pt>
                <c:pt idx="5736">
                  <c:v>12</c:v>
                </c:pt>
                <c:pt idx="5737">
                  <c:v>27</c:v>
                </c:pt>
                <c:pt idx="5738">
                  <c:v>10</c:v>
                </c:pt>
                <c:pt idx="5739">
                  <c:v>17</c:v>
                </c:pt>
                <c:pt idx="5740">
                  <c:v>4</c:v>
                </c:pt>
                <c:pt idx="5741">
                  <c:v>26</c:v>
                </c:pt>
                <c:pt idx="5742">
                  <c:v>12</c:v>
                </c:pt>
                <c:pt idx="5743">
                  <c:v>1</c:v>
                </c:pt>
                <c:pt idx="5744">
                  <c:v>1</c:v>
                </c:pt>
                <c:pt idx="5745">
                  <c:v>12</c:v>
                </c:pt>
                <c:pt idx="5746">
                  <c:v>24</c:v>
                </c:pt>
                <c:pt idx="5747">
                  <c:v>14</c:v>
                </c:pt>
                <c:pt idx="5748">
                  <c:v>51</c:v>
                </c:pt>
                <c:pt idx="5749">
                  <c:v>34</c:v>
                </c:pt>
                <c:pt idx="5750">
                  <c:v>21</c:v>
                </c:pt>
                <c:pt idx="5751">
                  <c:v>18</c:v>
                </c:pt>
                <c:pt idx="5752">
                  <c:v>26</c:v>
                </c:pt>
                <c:pt idx="5753">
                  <c:v>13</c:v>
                </c:pt>
                <c:pt idx="5754">
                  <c:v>5</c:v>
                </c:pt>
                <c:pt idx="5755">
                  <c:v>5</c:v>
                </c:pt>
                <c:pt idx="5756">
                  <c:v>5</c:v>
                </c:pt>
                <c:pt idx="5757">
                  <c:v>32</c:v>
                </c:pt>
                <c:pt idx="5758">
                  <c:v>11</c:v>
                </c:pt>
                <c:pt idx="5759">
                  <c:v>8</c:v>
                </c:pt>
                <c:pt idx="5760">
                  <c:v>30</c:v>
                </c:pt>
                <c:pt idx="5761">
                  <c:v>5</c:v>
                </c:pt>
                <c:pt idx="5762">
                  <c:v>1</c:v>
                </c:pt>
                <c:pt idx="5763">
                  <c:v>28</c:v>
                </c:pt>
                <c:pt idx="5764">
                  <c:v>1</c:v>
                </c:pt>
                <c:pt idx="5765">
                  <c:v>1</c:v>
                </c:pt>
                <c:pt idx="5766">
                  <c:v>3</c:v>
                </c:pt>
                <c:pt idx="5767">
                  <c:v>26</c:v>
                </c:pt>
                <c:pt idx="5768">
                  <c:v>19</c:v>
                </c:pt>
                <c:pt idx="5769">
                  <c:v>8</c:v>
                </c:pt>
                <c:pt idx="5770">
                  <c:v>13</c:v>
                </c:pt>
                <c:pt idx="5771">
                  <c:v>39</c:v>
                </c:pt>
                <c:pt idx="5772">
                  <c:v>32</c:v>
                </c:pt>
                <c:pt idx="5773">
                  <c:v>22</c:v>
                </c:pt>
                <c:pt idx="5774">
                  <c:v>8</c:v>
                </c:pt>
                <c:pt idx="5775">
                  <c:v>34</c:v>
                </c:pt>
                <c:pt idx="5776">
                  <c:v>8</c:v>
                </c:pt>
                <c:pt idx="5777">
                  <c:v>54</c:v>
                </c:pt>
                <c:pt idx="5778">
                  <c:v>27</c:v>
                </c:pt>
                <c:pt idx="5779">
                  <c:v>7</c:v>
                </c:pt>
                <c:pt idx="5780">
                  <c:v>7</c:v>
                </c:pt>
                <c:pt idx="5781">
                  <c:v>22</c:v>
                </c:pt>
                <c:pt idx="5782">
                  <c:v>23</c:v>
                </c:pt>
                <c:pt idx="5783">
                  <c:v>33</c:v>
                </c:pt>
                <c:pt idx="5784">
                  <c:v>7</c:v>
                </c:pt>
                <c:pt idx="5785">
                  <c:v>33</c:v>
                </c:pt>
                <c:pt idx="5786">
                  <c:v>21</c:v>
                </c:pt>
                <c:pt idx="5787">
                  <c:v>13</c:v>
                </c:pt>
                <c:pt idx="5788">
                  <c:v>18</c:v>
                </c:pt>
                <c:pt idx="5789">
                  <c:v>31</c:v>
                </c:pt>
                <c:pt idx="5790">
                  <c:v>32</c:v>
                </c:pt>
                <c:pt idx="5791">
                  <c:v>4</c:v>
                </c:pt>
                <c:pt idx="5792">
                  <c:v>14</c:v>
                </c:pt>
                <c:pt idx="5793">
                  <c:v>17</c:v>
                </c:pt>
                <c:pt idx="5794">
                  <c:v>13</c:v>
                </c:pt>
                <c:pt idx="5795">
                  <c:v>32</c:v>
                </c:pt>
                <c:pt idx="5796">
                  <c:v>26</c:v>
                </c:pt>
                <c:pt idx="5797">
                  <c:v>11</c:v>
                </c:pt>
                <c:pt idx="5798">
                  <c:v>16</c:v>
                </c:pt>
                <c:pt idx="5799">
                  <c:v>11</c:v>
                </c:pt>
                <c:pt idx="5800">
                  <c:v>1</c:v>
                </c:pt>
                <c:pt idx="5801">
                  <c:v>1</c:v>
                </c:pt>
                <c:pt idx="5802">
                  <c:v>3</c:v>
                </c:pt>
                <c:pt idx="5803">
                  <c:v>38</c:v>
                </c:pt>
                <c:pt idx="5804">
                  <c:v>25</c:v>
                </c:pt>
                <c:pt idx="5805">
                  <c:v>5</c:v>
                </c:pt>
                <c:pt idx="5806">
                  <c:v>23</c:v>
                </c:pt>
                <c:pt idx="5807">
                  <c:v>23</c:v>
                </c:pt>
                <c:pt idx="5808">
                  <c:v>26</c:v>
                </c:pt>
                <c:pt idx="5809">
                  <c:v>26</c:v>
                </c:pt>
                <c:pt idx="5810">
                  <c:v>11</c:v>
                </c:pt>
                <c:pt idx="5811">
                  <c:v>13</c:v>
                </c:pt>
                <c:pt idx="5812">
                  <c:v>15</c:v>
                </c:pt>
                <c:pt idx="5813">
                  <c:v>32</c:v>
                </c:pt>
                <c:pt idx="5814">
                  <c:v>7</c:v>
                </c:pt>
                <c:pt idx="5815">
                  <c:v>9</c:v>
                </c:pt>
                <c:pt idx="5816">
                  <c:v>10</c:v>
                </c:pt>
                <c:pt idx="5817">
                  <c:v>8</c:v>
                </c:pt>
                <c:pt idx="5818">
                  <c:v>13</c:v>
                </c:pt>
                <c:pt idx="5819">
                  <c:v>6</c:v>
                </c:pt>
                <c:pt idx="5820">
                  <c:v>15</c:v>
                </c:pt>
                <c:pt idx="5821">
                  <c:v>26</c:v>
                </c:pt>
                <c:pt idx="5822">
                  <c:v>1</c:v>
                </c:pt>
                <c:pt idx="5823">
                  <c:v>17</c:v>
                </c:pt>
                <c:pt idx="5824">
                  <c:v>13</c:v>
                </c:pt>
                <c:pt idx="5825">
                  <c:v>17</c:v>
                </c:pt>
                <c:pt idx="5826">
                  <c:v>45</c:v>
                </c:pt>
                <c:pt idx="5827">
                  <c:v>14</c:v>
                </c:pt>
                <c:pt idx="5828">
                  <c:v>26</c:v>
                </c:pt>
                <c:pt idx="5829">
                  <c:v>19</c:v>
                </c:pt>
                <c:pt idx="5830">
                  <c:v>31</c:v>
                </c:pt>
                <c:pt idx="5831">
                  <c:v>25</c:v>
                </c:pt>
                <c:pt idx="5832">
                  <c:v>22</c:v>
                </c:pt>
                <c:pt idx="5833">
                  <c:v>50</c:v>
                </c:pt>
                <c:pt idx="5834">
                  <c:v>41</c:v>
                </c:pt>
                <c:pt idx="5835">
                  <c:v>1</c:v>
                </c:pt>
                <c:pt idx="5836">
                  <c:v>21</c:v>
                </c:pt>
                <c:pt idx="5837">
                  <c:v>1</c:v>
                </c:pt>
                <c:pt idx="5838">
                  <c:v>23</c:v>
                </c:pt>
                <c:pt idx="5839">
                  <c:v>13</c:v>
                </c:pt>
                <c:pt idx="5840">
                  <c:v>25</c:v>
                </c:pt>
                <c:pt idx="5841">
                  <c:v>10</c:v>
                </c:pt>
                <c:pt idx="5842">
                  <c:v>13</c:v>
                </c:pt>
                <c:pt idx="5843">
                  <c:v>10</c:v>
                </c:pt>
                <c:pt idx="5844">
                  <c:v>34</c:v>
                </c:pt>
                <c:pt idx="5845">
                  <c:v>39</c:v>
                </c:pt>
                <c:pt idx="5846">
                  <c:v>11</c:v>
                </c:pt>
                <c:pt idx="5847">
                  <c:v>21</c:v>
                </c:pt>
                <c:pt idx="5848">
                  <c:v>36</c:v>
                </c:pt>
                <c:pt idx="5849">
                  <c:v>14</c:v>
                </c:pt>
                <c:pt idx="5850">
                  <c:v>19</c:v>
                </c:pt>
                <c:pt idx="5851">
                  <c:v>13</c:v>
                </c:pt>
                <c:pt idx="5852">
                  <c:v>37</c:v>
                </c:pt>
                <c:pt idx="5853">
                  <c:v>12</c:v>
                </c:pt>
                <c:pt idx="5854">
                  <c:v>1</c:v>
                </c:pt>
                <c:pt idx="5855">
                  <c:v>18</c:v>
                </c:pt>
                <c:pt idx="5856">
                  <c:v>20</c:v>
                </c:pt>
                <c:pt idx="5857">
                  <c:v>3</c:v>
                </c:pt>
                <c:pt idx="5858">
                  <c:v>11</c:v>
                </c:pt>
                <c:pt idx="5859">
                  <c:v>37</c:v>
                </c:pt>
                <c:pt idx="5860">
                  <c:v>37</c:v>
                </c:pt>
                <c:pt idx="5861">
                  <c:v>3</c:v>
                </c:pt>
                <c:pt idx="5862">
                  <c:v>62</c:v>
                </c:pt>
                <c:pt idx="5863">
                  <c:v>33</c:v>
                </c:pt>
                <c:pt idx="5864">
                  <c:v>17</c:v>
                </c:pt>
                <c:pt idx="5865">
                  <c:v>27</c:v>
                </c:pt>
                <c:pt idx="5866">
                  <c:v>7</c:v>
                </c:pt>
                <c:pt idx="5867">
                  <c:v>24</c:v>
                </c:pt>
                <c:pt idx="5868">
                  <c:v>38</c:v>
                </c:pt>
                <c:pt idx="5869">
                  <c:v>22</c:v>
                </c:pt>
                <c:pt idx="5870">
                  <c:v>32</c:v>
                </c:pt>
                <c:pt idx="5871">
                  <c:v>33</c:v>
                </c:pt>
                <c:pt idx="5872">
                  <c:v>10</c:v>
                </c:pt>
                <c:pt idx="5873">
                  <c:v>19</c:v>
                </c:pt>
                <c:pt idx="5874">
                  <c:v>6</c:v>
                </c:pt>
                <c:pt idx="5875">
                  <c:v>12</c:v>
                </c:pt>
                <c:pt idx="5876">
                  <c:v>9</c:v>
                </c:pt>
                <c:pt idx="5877">
                  <c:v>5</c:v>
                </c:pt>
                <c:pt idx="5878">
                  <c:v>16</c:v>
                </c:pt>
                <c:pt idx="5879">
                  <c:v>22</c:v>
                </c:pt>
                <c:pt idx="5880">
                  <c:v>14</c:v>
                </c:pt>
                <c:pt idx="5881">
                  <c:v>24</c:v>
                </c:pt>
                <c:pt idx="5882">
                  <c:v>10</c:v>
                </c:pt>
                <c:pt idx="5883">
                  <c:v>6</c:v>
                </c:pt>
                <c:pt idx="5884">
                  <c:v>28</c:v>
                </c:pt>
                <c:pt idx="5885">
                  <c:v>29</c:v>
                </c:pt>
                <c:pt idx="5886">
                  <c:v>25</c:v>
                </c:pt>
                <c:pt idx="5887">
                  <c:v>8</c:v>
                </c:pt>
                <c:pt idx="5888">
                  <c:v>18</c:v>
                </c:pt>
                <c:pt idx="5889">
                  <c:v>9</c:v>
                </c:pt>
                <c:pt idx="5890">
                  <c:v>4</c:v>
                </c:pt>
                <c:pt idx="5891">
                  <c:v>36</c:v>
                </c:pt>
                <c:pt idx="5892">
                  <c:v>4</c:v>
                </c:pt>
                <c:pt idx="5893">
                  <c:v>21</c:v>
                </c:pt>
                <c:pt idx="5894">
                  <c:v>28</c:v>
                </c:pt>
                <c:pt idx="5895">
                  <c:v>18</c:v>
                </c:pt>
                <c:pt idx="5896">
                  <c:v>30</c:v>
                </c:pt>
                <c:pt idx="5897">
                  <c:v>13</c:v>
                </c:pt>
                <c:pt idx="5898">
                  <c:v>4</c:v>
                </c:pt>
                <c:pt idx="5899">
                  <c:v>10</c:v>
                </c:pt>
                <c:pt idx="5900">
                  <c:v>11</c:v>
                </c:pt>
                <c:pt idx="5901">
                  <c:v>5</c:v>
                </c:pt>
                <c:pt idx="5902">
                  <c:v>6</c:v>
                </c:pt>
                <c:pt idx="5903">
                  <c:v>9</c:v>
                </c:pt>
                <c:pt idx="5904">
                  <c:v>11</c:v>
                </c:pt>
                <c:pt idx="5905">
                  <c:v>10</c:v>
                </c:pt>
                <c:pt idx="5906">
                  <c:v>4</c:v>
                </c:pt>
                <c:pt idx="5907">
                  <c:v>1</c:v>
                </c:pt>
                <c:pt idx="5908">
                  <c:v>5</c:v>
                </c:pt>
                <c:pt idx="5909">
                  <c:v>8</c:v>
                </c:pt>
                <c:pt idx="5910">
                  <c:v>4</c:v>
                </c:pt>
                <c:pt idx="5911">
                  <c:v>8</c:v>
                </c:pt>
                <c:pt idx="5912">
                  <c:v>2</c:v>
                </c:pt>
                <c:pt idx="5913">
                  <c:v>35</c:v>
                </c:pt>
                <c:pt idx="5914">
                  <c:v>3</c:v>
                </c:pt>
                <c:pt idx="5915">
                  <c:v>23</c:v>
                </c:pt>
                <c:pt idx="5916">
                  <c:v>32</c:v>
                </c:pt>
                <c:pt idx="5917">
                  <c:v>5</c:v>
                </c:pt>
                <c:pt idx="5918">
                  <c:v>20</c:v>
                </c:pt>
                <c:pt idx="5919">
                  <c:v>8</c:v>
                </c:pt>
                <c:pt idx="5920">
                  <c:v>22</c:v>
                </c:pt>
                <c:pt idx="5921">
                  <c:v>23</c:v>
                </c:pt>
                <c:pt idx="5922">
                  <c:v>15</c:v>
                </c:pt>
                <c:pt idx="5923">
                  <c:v>7</c:v>
                </c:pt>
                <c:pt idx="5924">
                  <c:v>38</c:v>
                </c:pt>
                <c:pt idx="5925">
                  <c:v>31</c:v>
                </c:pt>
                <c:pt idx="5926">
                  <c:v>48</c:v>
                </c:pt>
                <c:pt idx="5927">
                  <c:v>16</c:v>
                </c:pt>
                <c:pt idx="5928">
                  <c:v>4</c:v>
                </c:pt>
                <c:pt idx="5929">
                  <c:v>5</c:v>
                </c:pt>
                <c:pt idx="5930">
                  <c:v>18</c:v>
                </c:pt>
                <c:pt idx="5931">
                  <c:v>20</c:v>
                </c:pt>
                <c:pt idx="5932">
                  <c:v>14</c:v>
                </c:pt>
                <c:pt idx="5933">
                  <c:v>27</c:v>
                </c:pt>
                <c:pt idx="5934">
                  <c:v>7</c:v>
                </c:pt>
                <c:pt idx="5935">
                  <c:v>6</c:v>
                </c:pt>
                <c:pt idx="5936">
                  <c:v>11</c:v>
                </c:pt>
                <c:pt idx="5937">
                  <c:v>27</c:v>
                </c:pt>
                <c:pt idx="5938">
                  <c:v>7</c:v>
                </c:pt>
                <c:pt idx="5939">
                  <c:v>8</c:v>
                </c:pt>
                <c:pt idx="5940">
                  <c:v>20</c:v>
                </c:pt>
                <c:pt idx="5941">
                  <c:v>3</c:v>
                </c:pt>
                <c:pt idx="5942">
                  <c:v>5</c:v>
                </c:pt>
                <c:pt idx="5943">
                  <c:v>26</c:v>
                </c:pt>
                <c:pt idx="5944">
                  <c:v>27</c:v>
                </c:pt>
                <c:pt idx="5945">
                  <c:v>25</c:v>
                </c:pt>
                <c:pt idx="5946">
                  <c:v>15</c:v>
                </c:pt>
                <c:pt idx="5947">
                  <c:v>20</c:v>
                </c:pt>
                <c:pt idx="5948">
                  <c:v>16</c:v>
                </c:pt>
                <c:pt idx="5949">
                  <c:v>4</c:v>
                </c:pt>
                <c:pt idx="5950">
                  <c:v>14</c:v>
                </c:pt>
                <c:pt idx="5951">
                  <c:v>20</c:v>
                </c:pt>
                <c:pt idx="5952">
                  <c:v>10</c:v>
                </c:pt>
                <c:pt idx="5953">
                  <c:v>1</c:v>
                </c:pt>
                <c:pt idx="5954">
                  <c:v>33</c:v>
                </c:pt>
                <c:pt idx="5955">
                  <c:v>24</c:v>
                </c:pt>
                <c:pt idx="5956">
                  <c:v>1</c:v>
                </c:pt>
                <c:pt idx="5957">
                  <c:v>23</c:v>
                </c:pt>
                <c:pt idx="5958">
                  <c:v>26</c:v>
                </c:pt>
                <c:pt idx="5959">
                  <c:v>19</c:v>
                </c:pt>
                <c:pt idx="5960">
                  <c:v>1</c:v>
                </c:pt>
                <c:pt idx="5961">
                  <c:v>9</c:v>
                </c:pt>
                <c:pt idx="5962">
                  <c:v>1</c:v>
                </c:pt>
                <c:pt idx="5963">
                  <c:v>3</c:v>
                </c:pt>
                <c:pt idx="5964">
                  <c:v>3</c:v>
                </c:pt>
                <c:pt idx="5965">
                  <c:v>19</c:v>
                </c:pt>
                <c:pt idx="5966">
                  <c:v>36</c:v>
                </c:pt>
                <c:pt idx="5967">
                  <c:v>38</c:v>
                </c:pt>
                <c:pt idx="5968">
                  <c:v>27</c:v>
                </c:pt>
                <c:pt idx="5969">
                  <c:v>8</c:v>
                </c:pt>
                <c:pt idx="5970">
                  <c:v>39</c:v>
                </c:pt>
                <c:pt idx="5971">
                  <c:v>33</c:v>
                </c:pt>
                <c:pt idx="5972">
                  <c:v>42</c:v>
                </c:pt>
                <c:pt idx="5973">
                  <c:v>24</c:v>
                </c:pt>
                <c:pt idx="5974">
                  <c:v>23</c:v>
                </c:pt>
                <c:pt idx="5975">
                  <c:v>36</c:v>
                </c:pt>
                <c:pt idx="5976">
                  <c:v>15</c:v>
                </c:pt>
                <c:pt idx="5977">
                  <c:v>30</c:v>
                </c:pt>
                <c:pt idx="5978">
                  <c:v>17</c:v>
                </c:pt>
                <c:pt idx="5979">
                  <c:v>51</c:v>
                </c:pt>
                <c:pt idx="5980">
                  <c:v>14</c:v>
                </c:pt>
                <c:pt idx="5981">
                  <c:v>33</c:v>
                </c:pt>
                <c:pt idx="5982">
                  <c:v>7</c:v>
                </c:pt>
                <c:pt idx="5983">
                  <c:v>17</c:v>
                </c:pt>
                <c:pt idx="5984">
                  <c:v>24</c:v>
                </c:pt>
                <c:pt idx="5985">
                  <c:v>25</c:v>
                </c:pt>
                <c:pt idx="5986">
                  <c:v>19</c:v>
                </c:pt>
                <c:pt idx="5987">
                  <c:v>29</c:v>
                </c:pt>
                <c:pt idx="5988">
                  <c:v>7</c:v>
                </c:pt>
                <c:pt idx="5989">
                  <c:v>26</c:v>
                </c:pt>
                <c:pt idx="5990">
                  <c:v>5</c:v>
                </c:pt>
                <c:pt idx="5991">
                  <c:v>31</c:v>
                </c:pt>
                <c:pt idx="5992">
                  <c:v>10</c:v>
                </c:pt>
                <c:pt idx="5993">
                  <c:v>36</c:v>
                </c:pt>
                <c:pt idx="5994">
                  <c:v>7</c:v>
                </c:pt>
                <c:pt idx="5995">
                  <c:v>31</c:v>
                </c:pt>
                <c:pt idx="5996">
                  <c:v>9</c:v>
                </c:pt>
                <c:pt idx="5997">
                  <c:v>19</c:v>
                </c:pt>
                <c:pt idx="5998">
                  <c:v>15</c:v>
                </c:pt>
                <c:pt idx="5999">
                  <c:v>29</c:v>
                </c:pt>
                <c:pt idx="6000">
                  <c:v>8</c:v>
                </c:pt>
                <c:pt idx="6001">
                  <c:v>16</c:v>
                </c:pt>
                <c:pt idx="6002">
                  <c:v>9</c:v>
                </c:pt>
                <c:pt idx="6003">
                  <c:v>11</c:v>
                </c:pt>
                <c:pt idx="6004">
                  <c:v>9</c:v>
                </c:pt>
                <c:pt idx="6005">
                  <c:v>22</c:v>
                </c:pt>
                <c:pt idx="6006">
                  <c:v>6</c:v>
                </c:pt>
                <c:pt idx="6007">
                  <c:v>27</c:v>
                </c:pt>
                <c:pt idx="6008">
                  <c:v>21</c:v>
                </c:pt>
                <c:pt idx="6009">
                  <c:v>8</c:v>
                </c:pt>
                <c:pt idx="6010">
                  <c:v>16</c:v>
                </c:pt>
                <c:pt idx="6011">
                  <c:v>33</c:v>
                </c:pt>
                <c:pt idx="6012">
                  <c:v>18</c:v>
                </c:pt>
                <c:pt idx="6013">
                  <c:v>15</c:v>
                </c:pt>
                <c:pt idx="6014">
                  <c:v>12</c:v>
                </c:pt>
                <c:pt idx="6015">
                  <c:v>9</c:v>
                </c:pt>
                <c:pt idx="6016">
                  <c:v>4</c:v>
                </c:pt>
                <c:pt idx="6017">
                  <c:v>30</c:v>
                </c:pt>
                <c:pt idx="6018">
                  <c:v>10</c:v>
                </c:pt>
                <c:pt idx="6019">
                  <c:v>28</c:v>
                </c:pt>
                <c:pt idx="6020">
                  <c:v>12</c:v>
                </c:pt>
                <c:pt idx="6021">
                  <c:v>18</c:v>
                </c:pt>
                <c:pt idx="6022">
                  <c:v>11</c:v>
                </c:pt>
                <c:pt idx="6023">
                  <c:v>20</c:v>
                </c:pt>
                <c:pt idx="6024">
                  <c:v>30</c:v>
                </c:pt>
                <c:pt idx="6025">
                  <c:v>8</c:v>
                </c:pt>
                <c:pt idx="6026">
                  <c:v>10</c:v>
                </c:pt>
                <c:pt idx="6027">
                  <c:v>38</c:v>
                </c:pt>
                <c:pt idx="6028">
                  <c:v>8</c:v>
                </c:pt>
                <c:pt idx="6029">
                  <c:v>4</c:v>
                </c:pt>
                <c:pt idx="6030">
                  <c:v>10</c:v>
                </c:pt>
                <c:pt idx="6031">
                  <c:v>7</c:v>
                </c:pt>
                <c:pt idx="6032">
                  <c:v>22</c:v>
                </c:pt>
                <c:pt idx="6033">
                  <c:v>31</c:v>
                </c:pt>
                <c:pt idx="6034">
                  <c:v>31</c:v>
                </c:pt>
                <c:pt idx="6035">
                  <c:v>13</c:v>
                </c:pt>
                <c:pt idx="6036">
                  <c:v>22</c:v>
                </c:pt>
                <c:pt idx="6037">
                  <c:v>16</c:v>
                </c:pt>
                <c:pt idx="6038">
                  <c:v>1</c:v>
                </c:pt>
                <c:pt idx="6039">
                  <c:v>49</c:v>
                </c:pt>
                <c:pt idx="6040">
                  <c:v>6</c:v>
                </c:pt>
                <c:pt idx="6041">
                  <c:v>19</c:v>
                </c:pt>
                <c:pt idx="6042">
                  <c:v>17</c:v>
                </c:pt>
                <c:pt idx="6043">
                  <c:v>16</c:v>
                </c:pt>
                <c:pt idx="6044">
                  <c:v>13</c:v>
                </c:pt>
                <c:pt idx="6045">
                  <c:v>7</c:v>
                </c:pt>
                <c:pt idx="6046">
                  <c:v>4</c:v>
                </c:pt>
                <c:pt idx="6047">
                  <c:v>7</c:v>
                </c:pt>
                <c:pt idx="6048">
                  <c:v>13</c:v>
                </c:pt>
                <c:pt idx="6049">
                  <c:v>19</c:v>
                </c:pt>
                <c:pt idx="6050">
                  <c:v>26</c:v>
                </c:pt>
                <c:pt idx="6051">
                  <c:v>11</c:v>
                </c:pt>
                <c:pt idx="6052">
                  <c:v>25</c:v>
                </c:pt>
                <c:pt idx="6053">
                  <c:v>16</c:v>
                </c:pt>
                <c:pt idx="6054">
                  <c:v>29</c:v>
                </c:pt>
                <c:pt idx="6055">
                  <c:v>15</c:v>
                </c:pt>
                <c:pt idx="6056">
                  <c:v>25</c:v>
                </c:pt>
                <c:pt idx="6057">
                  <c:v>34</c:v>
                </c:pt>
                <c:pt idx="6058">
                  <c:v>9</c:v>
                </c:pt>
                <c:pt idx="6059">
                  <c:v>45</c:v>
                </c:pt>
                <c:pt idx="6060">
                  <c:v>1</c:v>
                </c:pt>
                <c:pt idx="6061">
                  <c:v>41</c:v>
                </c:pt>
                <c:pt idx="6062">
                  <c:v>27</c:v>
                </c:pt>
                <c:pt idx="6063">
                  <c:v>3</c:v>
                </c:pt>
                <c:pt idx="6064">
                  <c:v>11</c:v>
                </c:pt>
                <c:pt idx="6065">
                  <c:v>25</c:v>
                </c:pt>
                <c:pt idx="6066">
                  <c:v>26</c:v>
                </c:pt>
                <c:pt idx="6067">
                  <c:v>12</c:v>
                </c:pt>
                <c:pt idx="6068">
                  <c:v>3</c:v>
                </c:pt>
                <c:pt idx="6069">
                  <c:v>12</c:v>
                </c:pt>
                <c:pt idx="6070">
                  <c:v>24</c:v>
                </c:pt>
                <c:pt idx="6071">
                  <c:v>62</c:v>
                </c:pt>
                <c:pt idx="6072">
                  <c:v>12</c:v>
                </c:pt>
                <c:pt idx="6073">
                  <c:v>5</c:v>
                </c:pt>
                <c:pt idx="6074">
                  <c:v>16</c:v>
                </c:pt>
                <c:pt idx="6075">
                  <c:v>24</c:v>
                </c:pt>
                <c:pt idx="6076">
                  <c:v>4</c:v>
                </c:pt>
                <c:pt idx="6077">
                  <c:v>6</c:v>
                </c:pt>
                <c:pt idx="6078">
                  <c:v>23</c:v>
                </c:pt>
                <c:pt idx="6079">
                  <c:v>4</c:v>
                </c:pt>
                <c:pt idx="6080">
                  <c:v>11</c:v>
                </c:pt>
                <c:pt idx="6081">
                  <c:v>3</c:v>
                </c:pt>
                <c:pt idx="6082">
                  <c:v>7</c:v>
                </c:pt>
                <c:pt idx="6083">
                  <c:v>29</c:v>
                </c:pt>
                <c:pt idx="6084">
                  <c:v>27</c:v>
                </c:pt>
                <c:pt idx="6085">
                  <c:v>20</c:v>
                </c:pt>
                <c:pt idx="6086">
                  <c:v>11</c:v>
                </c:pt>
                <c:pt idx="6087">
                  <c:v>40</c:v>
                </c:pt>
                <c:pt idx="6088">
                  <c:v>4</c:v>
                </c:pt>
                <c:pt idx="6089">
                  <c:v>32</c:v>
                </c:pt>
                <c:pt idx="6090">
                  <c:v>14</c:v>
                </c:pt>
                <c:pt idx="6091">
                  <c:v>31</c:v>
                </c:pt>
                <c:pt idx="6092">
                  <c:v>32</c:v>
                </c:pt>
                <c:pt idx="6093">
                  <c:v>4</c:v>
                </c:pt>
                <c:pt idx="6094">
                  <c:v>28</c:v>
                </c:pt>
                <c:pt idx="6095">
                  <c:v>27</c:v>
                </c:pt>
                <c:pt idx="6096">
                  <c:v>15</c:v>
                </c:pt>
                <c:pt idx="6097">
                  <c:v>24</c:v>
                </c:pt>
                <c:pt idx="6098">
                  <c:v>11</c:v>
                </c:pt>
                <c:pt idx="6099">
                  <c:v>3</c:v>
                </c:pt>
                <c:pt idx="6100">
                  <c:v>10</c:v>
                </c:pt>
                <c:pt idx="6101">
                  <c:v>25</c:v>
                </c:pt>
                <c:pt idx="6102">
                  <c:v>26</c:v>
                </c:pt>
                <c:pt idx="6103">
                  <c:v>6</c:v>
                </c:pt>
                <c:pt idx="6104">
                  <c:v>6</c:v>
                </c:pt>
                <c:pt idx="6105">
                  <c:v>31</c:v>
                </c:pt>
                <c:pt idx="6106">
                  <c:v>24</c:v>
                </c:pt>
                <c:pt idx="6107">
                  <c:v>8</c:v>
                </c:pt>
                <c:pt idx="6108">
                  <c:v>1</c:v>
                </c:pt>
                <c:pt idx="6109">
                  <c:v>2</c:v>
                </c:pt>
                <c:pt idx="6110">
                  <c:v>40</c:v>
                </c:pt>
                <c:pt idx="6111">
                  <c:v>5</c:v>
                </c:pt>
                <c:pt idx="6112">
                  <c:v>11</c:v>
                </c:pt>
                <c:pt idx="6113">
                  <c:v>27</c:v>
                </c:pt>
                <c:pt idx="6114">
                  <c:v>26</c:v>
                </c:pt>
                <c:pt idx="6115">
                  <c:v>32</c:v>
                </c:pt>
                <c:pt idx="6116">
                  <c:v>10</c:v>
                </c:pt>
                <c:pt idx="6117">
                  <c:v>16</c:v>
                </c:pt>
                <c:pt idx="6118">
                  <c:v>33</c:v>
                </c:pt>
                <c:pt idx="6119">
                  <c:v>7</c:v>
                </c:pt>
                <c:pt idx="6120">
                  <c:v>36</c:v>
                </c:pt>
                <c:pt idx="6121">
                  <c:v>11</c:v>
                </c:pt>
                <c:pt idx="6122">
                  <c:v>32</c:v>
                </c:pt>
                <c:pt idx="6123">
                  <c:v>1</c:v>
                </c:pt>
                <c:pt idx="6124">
                  <c:v>9</c:v>
                </c:pt>
                <c:pt idx="6125">
                  <c:v>27</c:v>
                </c:pt>
                <c:pt idx="6126">
                  <c:v>29</c:v>
                </c:pt>
                <c:pt idx="6127">
                  <c:v>16</c:v>
                </c:pt>
                <c:pt idx="6128">
                  <c:v>33</c:v>
                </c:pt>
                <c:pt idx="6129">
                  <c:v>35</c:v>
                </c:pt>
                <c:pt idx="6130">
                  <c:v>27</c:v>
                </c:pt>
                <c:pt idx="6131">
                  <c:v>28</c:v>
                </c:pt>
                <c:pt idx="6132">
                  <c:v>45</c:v>
                </c:pt>
                <c:pt idx="6133">
                  <c:v>35</c:v>
                </c:pt>
                <c:pt idx="6134">
                  <c:v>37</c:v>
                </c:pt>
                <c:pt idx="6135">
                  <c:v>13</c:v>
                </c:pt>
                <c:pt idx="6136">
                  <c:v>35</c:v>
                </c:pt>
                <c:pt idx="6137">
                  <c:v>9</c:v>
                </c:pt>
                <c:pt idx="6138">
                  <c:v>43</c:v>
                </c:pt>
                <c:pt idx="6139">
                  <c:v>19</c:v>
                </c:pt>
                <c:pt idx="6140">
                  <c:v>26</c:v>
                </c:pt>
                <c:pt idx="6141">
                  <c:v>22</c:v>
                </c:pt>
                <c:pt idx="6142">
                  <c:v>30</c:v>
                </c:pt>
                <c:pt idx="6143">
                  <c:v>28</c:v>
                </c:pt>
                <c:pt idx="6144">
                  <c:v>43</c:v>
                </c:pt>
                <c:pt idx="6145">
                  <c:v>19</c:v>
                </c:pt>
                <c:pt idx="6146">
                  <c:v>44</c:v>
                </c:pt>
                <c:pt idx="6147">
                  <c:v>38</c:v>
                </c:pt>
                <c:pt idx="6148">
                  <c:v>22</c:v>
                </c:pt>
                <c:pt idx="6149">
                  <c:v>2</c:v>
                </c:pt>
                <c:pt idx="6150">
                  <c:v>19</c:v>
                </c:pt>
                <c:pt idx="6151">
                  <c:v>1</c:v>
                </c:pt>
                <c:pt idx="6152">
                  <c:v>1</c:v>
                </c:pt>
                <c:pt idx="6153">
                  <c:v>14</c:v>
                </c:pt>
                <c:pt idx="6154">
                  <c:v>28</c:v>
                </c:pt>
                <c:pt idx="6155">
                  <c:v>27</c:v>
                </c:pt>
                <c:pt idx="6156">
                  <c:v>27</c:v>
                </c:pt>
                <c:pt idx="6157">
                  <c:v>10</c:v>
                </c:pt>
                <c:pt idx="6158">
                  <c:v>17</c:v>
                </c:pt>
                <c:pt idx="6159">
                  <c:v>4</c:v>
                </c:pt>
                <c:pt idx="6160">
                  <c:v>26</c:v>
                </c:pt>
                <c:pt idx="6161">
                  <c:v>34</c:v>
                </c:pt>
                <c:pt idx="6162">
                  <c:v>5</c:v>
                </c:pt>
                <c:pt idx="6163">
                  <c:v>19</c:v>
                </c:pt>
                <c:pt idx="6164">
                  <c:v>16</c:v>
                </c:pt>
                <c:pt idx="6165">
                  <c:v>23</c:v>
                </c:pt>
                <c:pt idx="6166">
                  <c:v>27</c:v>
                </c:pt>
                <c:pt idx="6167">
                  <c:v>31</c:v>
                </c:pt>
                <c:pt idx="6168">
                  <c:v>13</c:v>
                </c:pt>
                <c:pt idx="6169">
                  <c:v>24</c:v>
                </c:pt>
                <c:pt idx="6170">
                  <c:v>23</c:v>
                </c:pt>
                <c:pt idx="6171">
                  <c:v>33</c:v>
                </c:pt>
                <c:pt idx="6172">
                  <c:v>1</c:v>
                </c:pt>
                <c:pt idx="6173">
                  <c:v>24</c:v>
                </c:pt>
                <c:pt idx="6174">
                  <c:v>17</c:v>
                </c:pt>
                <c:pt idx="6175">
                  <c:v>28</c:v>
                </c:pt>
                <c:pt idx="6176">
                  <c:v>31</c:v>
                </c:pt>
                <c:pt idx="6177">
                  <c:v>12</c:v>
                </c:pt>
                <c:pt idx="6178">
                  <c:v>19</c:v>
                </c:pt>
                <c:pt idx="6179">
                  <c:v>24</c:v>
                </c:pt>
                <c:pt idx="6180">
                  <c:v>36</c:v>
                </c:pt>
                <c:pt idx="6181">
                  <c:v>18</c:v>
                </c:pt>
                <c:pt idx="6182">
                  <c:v>26</c:v>
                </c:pt>
                <c:pt idx="6183">
                  <c:v>34</c:v>
                </c:pt>
                <c:pt idx="6184">
                  <c:v>30</c:v>
                </c:pt>
                <c:pt idx="6185">
                  <c:v>14</c:v>
                </c:pt>
                <c:pt idx="6186">
                  <c:v>4</c:v>
                </c:pt>
                <c:pt idx="6187">
                  <c:v>11</c:v>
                </c:pt>
                <c:pt idx="6188">
                  <c:v>35</c:v>
                </c:pt>
                <c:pt idx="6189">
                  <c:v>7</c:v>
                </c:pt>
                <c:pt idx="6190">
                  <c:v>1</c:v>
                </c:pt>
                <c:pt idx="6191">
                  <c:v>1</c:v>
                </c:pt>
                <c:pt idx="6192">
                  <c:v>2</c:v>
                </c:pt>
                <c:pt idx="6193">
                  <c:v>34</c:v>
                </c:pt>
                <c:pt idx="6194">
                  <c:v>3</c:v>
                </c:pt>
                <c:pt idx="6195">
                  <c:v>30</c:v>
                </c:pt>
                <c:pt idx="6196">
                  <c:v>26</c:v>
                </c:pt>
                <c:pt idx="6197">
                  <c:v>21</c:v>
                </c:pt>
                <c:pt idx="6198">
                  <c:v>12</c:v>
                </c:pt>
                <c:pt idx="6199">
                  <c:v>23</c:v>
                </c:pt>
                <c:pt idx="6200">
                  <c:v>19</c:v>
                </c:pt>
                <c:pt idx="6201">
                  <c:v>5</c:v>
                </c:pt>
                <c:pt idx="6202">
                  <c:v>32</c:v>
                </c:pt>
                <c:pt idx="6203">
                  <c:v>8</c:v>
                </c:pt>
                <c:pt idx="6204">
                  <c:v>28</c:v>
                </c:pt>
                <c:pt idx="6205">
                  <c:v>13</c:v>
                </c:pt>
                <c:pt idx="6206">
                  <c:v>9</c:v>
                </c:pt>
                <c:pt idx="6207">
                  <c:v>32</c:v>
                </c:pt>
                <c:pt idx="6208">
                  <c:v>19</c:v>
                </c:pt>
                <c:pt idx="6209">
                  <c:v>22</c:v>
                </c:pt>
                <c:pt idx="6210">
                  <c:v>15</c:v>
                </c:pt>
                <c:pt idx="6211">
                  <c:v>8</c:v>
                </c:pt>
                <c:pt idx="6212">
                  <c:v>1</c:v>
                </c:pt>
                <c:pt idx="6213">
                  <c:v>34</c:v>
                </c:pt>
                <c:pt idx="6214">
                  <c:v>6</c:v>
                </c:pt>
                <c:pt idx="6215">
                  <c:v>8</c:v>
                </c:pt>
                <c:pt idx="6216">
                  <c:v>54</c:v>
                </c:pt>
                <c:pt idx="6217">
                  <c:v>15</c:v>
                </c:pt>
                <c:pt idx="6218">
                  <c:v>27</c:v>
                </c:pt>
                <c:pt idx="6219">
                  <c:v>19</c:v>
                </c:pt>
                <c:pt idx="6220">
                  <c:v>7</c:v>
                </c:pt>
                <c:pt idx="6221">
                  <c:v>7</c:v>
                </c:pt>
                <c:pt idx="6222">
                  <c:v>5</c:v>
                </c:pt>
                <c:pt idx="6223">
                  <c:v>23</c:v>
                </c:pt>
                <c:pt idx="6224">
                  <c:v>11</c:v>
                </c:pt>
                <c:pt idx="6225">
                  <c:v>33</c:v>
                </c:pt>
                <c:pt idx="6226">
                  <c:v>7</c:v>
                </c:pt>
                <c:pt idx="6227">
                  <c:v>33</c:v>
                </c:pt>
                <c:pt idx="6228">
                  <c:v>10</c:v>
                </c:pt>
                <c:pt idx="6229">
                  <c:v>21</c:v>
                </c:pt>
                <c:pt idx="6230">
                  <c:v>13</c:v>
                </c:pt>
                <c:pt idx="6231">
                  <c:v>5</c:v>
                </c:pt>
                <c:pt idx="6232">
                  <c:v>30</c:v>
                </c:pt>
                <c:pt idx="6233">
                  <c:v>9</c:v>
                </c:pt>
                <c:pt idx="6234">
                  <c:v>31</c:v>
                </c:pt>
                <c:pt idx="6235">
                  <c:v>35</c:v>
                </c:pt>
                <c:pt idx="6236">
                  <c:v>35</c:v>
                </c:pt>
                <c:pt idx="6237">
                  <c:v>32</c:v>
                </c:pt>
                <c:pt idx="6238">
                  <c:v>4</c:v>
                </c:pt>
                <c:pt idx="6239">
                  <c:v>17</c:v>
                </c:pt>
                <c:pt idx="6240">
                  <c:v>13</c:v>
                </c:pt>
                <c:pt idx="6241">
                  <c:v>11</c:v>
                </c:pt>
                <c:pt idx="6242">
                  <c:v>1</c:v>
                </c:pt>
                <c:pt idx="6243">
                  <c:v>1</c:v>
                </c:pt>
                <c:pt idx="6244">
                  <c:v>3</c:v>
                </c:pt>
                <c:pt idx="6245">
                  <c:v>38</c:v>
                </c:pt>
                <c:pt idx="6246">
                  <c:v>25</c:v>
                </c:pt>
                <c:pt idx="6247">
                  <c:v>5</c:v>
                </c:pt>
                <c:pt idx="6248">
                  <c:v>23</c:v>
                </c:pt>
                <c:pt idx="6249">
                  <c:v>23</c:v>
                </c:pt>
                <c:pt idx="6250">
                  <c:v>26</c:v>
                </c:pt>
                <c:pt idx="6251">
                  <c:v>11</c:v>
                </c:pt>
                <c:pt idx="6252">
                  <c:v>6</c:v>
                </c:pt>
                <c:pt idx="6253">
                  <c:v>13</c:v>
                </c:pt>
                <c:pt idx="6254">
                  <c:v>15</c:v>
                </c:pt>
                <c:pt idx="6255">
                  <c:v>32</c:v>
                </c:pt>
                <c:pt idx="6256">
                  <c:v>7</c:v>
                </c:pt>
                <c:pt idx="6257">
                  <c:v>9</c:v>
                </c:pt>
                <c:pt idx="6258">
                  <c:v>10</c:v>
                </c:pt>
                <c:pt idx="6259">
                  <c:v>8</c:v>
                </c:pt>
                <c:pt idx="6260">
                  <c:v>13</c:v>
                </c:pt>
                <c:pt idx="6261">
                  <c:v>6</c:v>
                </c:pt>
                <c:pt idx="6262">
                  <c:v>34</c:v>
                </c:pt>
                <c:pt idx="6263">
                  <c:v>10</c:v>
                </c:pt>
                <c:pt idx="6264">
                  <c:v>36</c:v>
                </c:pt>
                <c:pt idx="6265">
                  <c:v>15</c:v>
                </c:pt>
                <c:pt idx="6266">
                  <c:v>26</c:v>
                </c:pt>
                <c:pt idx="6267">
                  <c:v>1</c:v>
                </c:pt>
                <c:pt idx="6268">
                  <c:v>17</c:v>
                </c:pt>
                <c:pt idx="6269">
                  <c:v>13</c:v>
                </c:pt>
                <c:pt idx="6270">
                  <c:v>17</c:v>
                </c:pt>
                <c:pt idx="6271">
                  <c:v>45</c:v>
                </c:pt>
                <c:pt idx="6272">
                  <c:v>14</c:v>
                </c:pt>
                <c:pt idx="6273">
                  <c:v>26</c:v>
                </c:pt>
                <c:pt idx="6274">
                  <c:v>19</c:v>
                </c:pt>
                <c:pt idx="6275">
                  <c:v>26</c:v>
                </c:pt>
                <c:pt idx="6276">
                  <c:v>31</c:v>
                </c:pt>
                <c:pt idx="6277">
                  <c:v>22</c:v>
                </c:pt>
                <c:pt idx="6278">
                  <c:v>10</c:v>
                </c:pt>
                <c:pt idx="6279">
                  <c:v>22</c:v>
                </c:pt>
                <c:pt idx="6280">
                  <c:v>50</c:v>
                </c:pt>
                <c:pt idx="6281">
                  <c:v>41</c:v>
                </c:pt>
                <c:pt idx="6282">
                  <c:v>1</c:v>
                </c:pt>
                <c:pt idx="6283">
                  <c:v>23</c:v>
                </c:pt>
                <c:pt idx="6284">
                  <c:v>13</c:v>
                </c:pt>
                <c:pt idx="6285">
                  <c:v>25</c:v>
                </c:pt>
                <c:pt idx="6286">
                  <c:v>1</c:v>
                </c:pt>
                <c:pt idx="6287">
                  <c:v>13</c:v>
                </c:pt>
                <c:pt idx="6288">
                  <c:v>10</c:v>
                </c:pt>
                <c:pt idx="6289">
                  <c:v>34</c:v>
                </c:pt>
                <c:pt idx="6290">
                  <c:v>39</c:v>
                </c:pt>
                <c:pt idx="6291">
                  <c:v>11</c:v>
                </c:pt>
                <c:pt idx="6292">
                  <c:v>21</c:v>
                </c:pt>
                <c:pt idx="6293">
                  <c:v>14</c:v>
                </c:pt>
                <c:pt idx="6294">
                  <c:v>19</c:v>
                </c:pt>
                <c:pt idx="6295">
                  <c:v>13</c:v>
                </c:pt>
                <c:pt idx="6296">
                  <c:v>37</c:v>
                </c:pt>
                <c:pt idx="6297">
                  <c:v>12</c:v>
                </c:pt>
                <c:pt idx="6298">
                  <c:v>1</c:v>
                </c:pt>
                <c:pt idx="6299">
                  <c:v>18</c:v>
                </c:pt>
                <c:pt idx="6300">
                  <c:v>20</c:v>
                </c:pt>
                <c:pt idx="6301">
                  <c:v>3</c:v>
                </c:pt>
                <c:pt idx="6302">
                  <c:v>11</c:v>
                </c:pt>
                <c:pt idx="6303">
                  <c:v>37</c:v>
                </c:pt>
                <c:pt idx="6304">
                  <c:v>37</c:v>
                </c:pt>
                <c:pt idx="6305">
                  <c:v>3</c:v>
                </c:pt>
                <c:pt idx="6306">
                  <c:v>62</c:v>
                </c:pt>
                <c:pt idx="6307">
                  <c:v>33</c:v>
                </c:pt>
                <c:pt idx="6308">
                  <c:v>17</c:v>
                </c:pt>
                <c:pt idx="6309">
                  <c:v>27</c:v>
                </c:pt>
                <c:pt idx="6310">
                  <c:v>7</c:v>
                </c:pt>
                <c:pt idx="6311">
                  <c:v>24</c:v>
                </c:pt>
                <c:pt idx="6312">
                  <c:v>22</c:v>
                </c:pt>
                <c:pt idx="6313">
                  <c:v>32</c:v>
                </c:pt>
                <c:pt idx="6314">
                  <c:v>33</c:v>
                </c:pt>
                <c:pt idx="6315">
                  <c:v>10</c:v>
                </c:pt>
                <c:pt idx="6316">
                  <c:v>21</c:v>
                </c:pt>
                <c:pt idx="6317">
                  <c:v>6</c:v>
                </c:pt>
                <c:pt idx="6318">
                  <c:v>12</c:v>
                </c:pt>
                <c:pt idx="6319">
                  <c:v>9</c:v>
                </c:pt>
                <c:pt idx="6320">
                  <c:v>9</c:v>
                </c:pt>
                <c:pt idx="6321">
                  <c:v>5</c:v>
                </c:pt>
                <c:pt idx="6322">
                  <c:v>16</c:v>
                </c:pt>
                <c:pt idx="6323">
                  <c:v>14</c:v>
                </c:pt>
                <c:pt idx="6324">
                  <c:v>24</c:v>
                </c:pt>
                <c:pt idx="6325">
                  <c:v>10</c:v>
                </c:pt>
                <c:pt idx="6326">
                  <c:v>28</c:v>
                </c:pt>
                <c:pt idx="6327">
                  <c:v>29</c:v>
                </c:pt>
                <c:pt idx="6328">
                  <c:v>25</c:v>
                </c:pt>
                <c:pt idx="6329">
                  <c:v>18</c:v>
                </c:pt>
                <c:pt idx="6330">
                  <c:v>9</c:v>
                </c:pt>
                <c:pt idx="6331">
                  <c:v>36</c:v>
                </c:pt>
                <c:pt idx="6332">
                  <c:v>4</c:v>
                </c:pt>
                <c:pt idx="6333">
                  <c:v>21</c:v>
                </c:pt>
                <c:pt idx="6334">
                  <c:v>18</c:v>
                </c:pt>
                <c:pt idx="6335">
                  <c:v>11</c:v>
                </c:pt>
                <c:pt idx="6336">
                  <c:v>9</c:v>
                </c:pt>
                <c:pt idx="6337">
                  <c:v>11</c:v>
                </c:pt>
                <c:pt idx="6338">
                  <c:v>10</c:v>
                </c:pt>
                <c:pt idx="6339">
                  <c:v>4</c:v>
                </c:pt>
                <c:pt idx="6340">
                  <c:v>2</c:v>
                </c:pt>
                <c:pt idx="6341">
                  <c:v>3</c:v>
                </c:pt>
                <c:pt idx="6342">
                  <c:v>5</c:v>
                </c:pt>
                <c:pt idx="6343">
                  <c:v>8</c:v>
                </c:pt>
                <c:pt idx="6344">
                  <c:v>22</c:v>
                </c:pt>
                <c:pt idx="6345">
                  <c:v>15</c:v>
                </c:pt>
                <c:pt idx="6346">
                  <c:v>38</c:v>
                </c:pt>
                <c:pt idx="6347">
                  <c:v>16</c:v>
                </c:pt>
                <c:pt idx="6348">
                  <c:v>4</c:v>
                </c:pt>
                <c:pt idx="6349">
                  <c:v>14</c:v>
                </c:pt>
                <c:pt idx="6350">
                  <c:v>6</c:v>
                </c:pt>
                <c:pt idx="6351">
                  <c:v>11</c:v>
                </c:pt>
                <c:pt idx="6352">
                  <c:v>25</c:v>
                </c:pt>
                <c:pt idx="6353">
                  <c:v>20</c:v>
                </c:pt>
                <c:pt idx="6354">
                  <c:v>4</c:v>
                </c:pt>
                <c:pt idx="6355">
                  <c:v>7</c:v>
                </c:pt>
                <c:pt idx="6356">
                  <c:v>10</c:v>
                </c:pt>
                <c:pt idx="6357">
                  <c:v>9</c:v>
                </c:pt>
                <c:pt idx="6358">
                  <c:v>9</c:v>
                </c:pt>
                <c:pt idx="6359">
                  <c:v>1</c:v>
                </c:pt>
                <c:pt idx="6360">
                  <c:v>5</c:v>
                </c:pt>
                <c:pt idx="6361">
                  <c:v>1</c:v>
                </c:pt>
                <c:pt idx="6362">
                  <c:v>26</c:v>
                </c:pt>
                <c:pt idx="6363">
                  <c:v>25</c:v>
                </c:pt>
                <c:pt idx="6364">
                  <c:v>30</c:v>
                </c:pt>
                <c:pt idx="6365">
                  <c:v>50</c:v>
                </c:pt>
                <c:pt idx="6366">
                  <c:v>1</c:v>
                </c:pt>
                <c:pt idx="6367">
                  <c:v>45</c:v>
                </c:pt>
                <c:pt idx="6368">
                  <c:v>36</c:v>
                </c:pt>
                <c:pt idx="6369">
                  <c:v>30</c:v>
                </c:pt>
                <c:pt idx="6370">
                  <c:v>37</c:v>
                </c:pt>
                <c:pt idx="6371">
                  <c:v>27</c:v>
                </c:pt>
                <c:pt idx="6372">
                  <c:v>22</c:v>
                </c:pt>
                <c:pt idx="6373">
                  <c:v>4</c:v>
                </c:pt>
                <c:pt idx="6374">
                  <c:v>5</c:v>
                </c:pt>
                <c:pt idx="6375">
                  <c:v>18</c:v>
                </c:pt>
                <c:pt idx="6376">
                  <c:v>19</c:v>
                </c:pt>
                <c:pt idx="6377">
                  <c:v>19</c:v>
                </c:pt>
                <c:pt idx="6378">
                  <c:v>26</c:v>
                </c:pt>
                <c:pt idx="6379">
                  <c:v>22</c:v>
                </c:pt>
                <c:pt idx="6380">
                  <c:v>21</c:v>
                </c:pt>
                <c:pt idx="6381">
                  <c:v>3</c:v>
                </c:pt>
                <c:pt idx="6382">
                  <c:v>3</c:v>
                </c:pt>
                <c:pt idx="6383">
                  <c:v>14</c:v>
                </c:pt>
                <c:pt idx="6384">
                  <c:v>6</c:v>
                </c:pt>
                <c:pt idx="6385">
                  <c:v>19</c:v>
                </c:pt>
                <c:pt idx="6386">
                  <c:v>4</c:v>
                </c:pt>
                <c:pt idx="6387">
                  <c:v>12</c:v>
                </c:pt>
                <c:pt idx="6388">
                  <c:v>7</c:v>
                </c:pt>
                <c:pt idx="6389">
                  <c:v>4</c:v>
                </c:pt>
                <c:pt idx="6390">
                  <c:v>29</c:v>
                </c:pt>
                <c:pt idx="6391">
                  <c:v>33</c:v>
                </c:pt>
                <c:pt idx="6392">
                  <c:v>27</c:v>
                </c:pt>
                <c:pt idx="6393">
                  <c:v>44</c:v>
                </c:pt>
                <c:pt idx="6394">
                  <c:v>20</c:v>
                </c:pt>
                <c:pt idx="6395">
                  <c:v>3</c:v>
                </c:pt>
                <c:pt idx="6396">
                  <c:v>36</c:v>
                </c:pt>
                <c:pt idx="6397">
                  <c:v>38</c:v>
                </c:pt>
                <c:pt idx="6398">
                  <c:v>27</c:v>
                </c:pt>
                <c:pt idx="6399">
                  <c:v>8</c:v>
                </c:pt>
                <c:pt idx="6400">
                  <c:v>6</c:v>
                </c:pt>
                <c:pt idx="6401">
                  <c:v>39</c:v>
                </c:pt>
                <c:pt idx="6402">
                  <c:v>33</c:v>
                </c:pt>
                <c:pt idx="6403">
                  <c:v>42</c:v>
                </c:pt>
                <c:pt idx="6404">
                  <c:v>24</c:v>
                </c:pt>
                <c:pt idx="6405">
                  <c:v>23</c:v>
                </c:pt>
                <c:pt idx="6406">
                  <c:v>15</c:v>
                </c:pt>
                <c:pt idx="6407">
                  <c:v>30</c:v>
                </c:pt>
                <c:pt idx="6408">
                  <c:v>17</c:v>
                </c:pt>
                <c:pt idx="6409">
                  <c:v>51</c:v>
                </c:pt>
                <c:pt idx="6410">
                  <c:v>14</c:v>
                </c:pt>
                <c:pt idx="6411">
                  <c:v>33</c:v>
                </c:pt>
                <c:pt idx="6412">
                  <c:v>7</c:v>
                </c:pt>
                <c:pt idx="6413">
                  <c:v>17</c:v>
                </c:pt>
                <c:pt idx="6414">
                  <c:v>25</c:v>
                </c:pt>
                <c:pt idx="6415">
                  <c:v>19</c:v>
                </c:pt>
                <c:pt idx="6416">
                  <c:v>7</c:v>
                </c:pt>
                <c:pt idx="6417">
                  <c:v>26</c:v>
                </c:pt>
                <c:pt idx="6418">
                  <c:v>5</c:v>
                </c:pt>
                <c:pt idx="6419">
                  <c:v>31</c:v>
                </c:pt>
                <c:pt idx="6420">
                  <c:v>10</c:v>
                </c:pt>
                <c:pt idx="6421">
                  <c:v>36</c:v>
                </c:pt>
                <c:pt idx="6422">
                  <c:v>7</c:v>
                </c:pt>
                <c:pt idx="6423">
                  <c:v>31</c:v>
                </c:pt>
                <c:pt idx="6424">
                  <c:v>3</c:v>
                </c:pt>
                <c:pt idx="6425">
                  <c:v>29</c:v>
                </c:pt>
                <c:pt idx="6426">
                  <c:v>38</c:v>
                </c:pt>
                <c:pt idx="6427">
                  <c:v>9</c:v>
                </c:pt>
                <c:pt idx="6428">
                  <c:v>19</c:v>
                </c:pt>
                <c:pt idx="6429">
                  <c:v>8</c:v>
                </c:pt>
                <c:pt idx="6430">
                  <c:v>15</c:v>
                </c:pt>
                <c:pt idx="6431">
                  <c:v>29</c:v>
                </c:pt>
                <c:pt idx="6432">
                  <c:v>8</c:v>
                </c:pt>
                <c:pt idx="6433">
                  <c:v>6</c:v>
                </c:pt>
                <c:pt idx="6434">
                  <c:v>16</c:v>
                </c:pt>
                <c:pt idx="6435">
                  <c:v>9</c:v>
                </c:pt>
                <c:pt idx="6436">
                  <c:v>11</c:v>
                </c:pt>
                <c:pt idx="6437">
                  <c:v>9</c:v>
                </c:pt>
                <c:pt idx="6438">
                  <c:v>22</c:v>
                </c:pt>
                <c:pt idx="6439">
                  <c:v>6</c:v>
                </c:pt>
                <c:pt idx="6440">
                  <c:v>27</c:v>
                </c:pt>
                <c:pt idx="6441">
                  <c:v>8</c:v>
                </c:pt>
                <c:pt idx="6442">
                  <c:v>16</c:v>
                </c:pt>
                <c:pt idx="6443">
                  <c:v>33</c:v>
                </c:pt>
                <c:pt idx="6444">
                  <c:v>18</c:v>
                </c:pt>
                <c:pt idx="6445">
                  <c:v>15</c:v>
                </c:pt>
                <c:pt idx="6446">
                  <c:v>9</c:v>
                </c:pt>
                <c:pt idx="6447">
                  <c:v>4</c:v>
                </c:pt>
                <c:pt idx="6448">
                  <c:v>30</c:v>
                </c:pt>
                <c:pt idx="6449">
                  <c:v>10</c:v>
                </c:pt>
                <c:pt idx="6450">
                  <c:v>28</c:v>
                </c:pt>
                <c:pt idx="6451">
                  <c:v>18</c:v>
                </c:pt>
                <c:pt idx="6452">
                  <c:v>11</c:v>
                </c:pt>
                <c:pt idx="6453">
                  <c:v>20</c:v>
                </c:pt>
                <c:pt idx="6454">
                  <c:v>30</c:v>
                </c:pt>
                <c:pt idx="6455">
                  <c:v>10</c:v>
                </c:pt>
                <c:pt idx="6456">
                  <c:v>9</c:v>
                </c:pt>
                <c:pt idx="6457">
                  <c:v>38</c:v>
                </c:pt>
                <c:pt idx="6458">
                  <c:v>8</c:v>
                </c:pt>
                <c:pt idx="6459">
                  <c:v>4</c:v>
                </c:pt>
                <c:pt idx="6460">
                  <c:v>10</c:v>
                </c:pt>
                <c:pt idx="6461">
                  <c:v>7</c:v>
                </c:pt>
                <c:pt idx="6462">
                  <c:v>22</c:v>
                </c:pt>
                <c:pt idx="6463">
                  <c:v>31</c:v>
                </c:pt>
                <c:pt idx="6464">
                  <c:v>31</c:v>
                </c:pt>
                <c:pt idx="6465">
                  <c:v>69</c:v>
                </c:pt>
                <c:pt idx="6466">
                  <c:v>13</c:v>
                </c:pt>
                <c:pt idx="6467">
                  <c:v>22</c:v>
                </c:pt>
                <c:pt idx="6468">
                  <c:v>16</c:v>
                </c:pt>
                <c:pt idx="6469">
                  <c:v>55</c:v>
                </c:pt>
                <c:pt idx="6470">
                  <c:v>49</c:v>
                </c:pt>
                <c:pt idx="6471">
                  <c:v>6</c:v>
                </c:pt>
                <c:pt idx="6472">
                  <c:v>19</c:v>
                </c:pt>
                <c:pt idx="6473">
                  <c:v>17</c:v>
                </c:pt>
                <c:pt idx="6474">
                  <c:v>16</c:v>
                </c:pt>
                <c:pt idx="6475">
                  <c:v>13</c:v>
                </c:pt>
                <c:pt idx="6476">
                  <c:v>7</c:v>
                </c:pt>
                <c:pt idx="6477">
                  <c:v>4</c:v>
                </c:pt>
                <c:pt idx="6478">
                  <c:v>7</c:v>
                </c:pt>
                <c:pt idx="6479">
                  <c:v>13</c:v>
                </c:pt>
                <c:pt idx="6480">
                  <c:v>19</c:v>
                </c:pt>
                <c:pt idx="6481">
                  <c:v>26</c:v>
                </c:pt>
                <c:pt idx="6482">
                  <c:v>11</c:v>
                </c:pt>
                <c:pt idx="6483">
                  <c:v>25</c:v>
                </c:pt>
                <c:pt idx="6484">
                  <c:v>16</c:v>
                </c:pt>
                <c:pt idx="6485">
                  <c:v>29</c:v>
                </c:pt>
                <c:pt idx="6486">
                  <c:v>15</c:v>
                </c:pt>
                <c:pt idx="6487">
                  <c:v>19</c:v>
                </c:pt>
                <c:pt idx="6488">
                  <c:v>25</c:v>
                </c:pt>
                <c:pt idx="6489">
                  <c:v>34</c:v>
                </c:pt>
                <c:pt idx="6490">
                  <c:v>9</c:v>
                </c:pt>
                <c:pt idx="6491">
                  <c:v>45</c:v>
                </c:pt>
                <c:pt idx="6492">
                  <c:v>1</c:v>
                </c:pt>
                <c:pt idx="6493">
                  <c:v>41</c:v>
                </c:pt>
                <c:pt idx="6494">
                  <c:v>27</c:v>
                </c:pt>
                <c:pt idx="6495">
                  <c:v>3</c:v>
                </c:pt>
                <c:pt idx="6496">
                  <c:v>11</c:v>
                </c:pt>
                <c:pt idx="6497">
                  <c:v>25</c:v>
                </c:pt>
                <c:pt idx="6498">
                  <c:v>26</c:v>
                </c:pt>
                <c:pt idx="6499">
                  <c:v>12</c:v>
                </c:pt>
                <c:pt idx="6500">
                  <c:v>3</c:v>
                </c:pt>
                <c:pt idx="6501">
                  <c:v>12</c:v>
                </c:pt>
                <c:pt idx="6502">
                  <c:v>24</c:v>
                </c:pt>
                <c:pt idx="6503">
                  <c:v>12</c:v>
                </c:pt>
                <c:pt idx="6504">
                  <c:v>5</c:v>
                </c:pt>
                <c:pt idx="6505">
                  <c:v>16</c:v>
                </c:pt>
                <c:pt idx="6506">
                  <c:v>24</c:v>
                </c:pt>
                <c:pt idx="6507">
                  <c:v>4</c:v>
                </c:pt>
                <c:pt idx="6508">
                  <c:v>6</c:v>
                </c:pt>
                <c:pt idx="6509">
                  <c:v>23</c:v>
                </c:pt>
                <c:pt idx="6510">
                  <c:v>44</c:v>
                </c:pt>
                <c:pt idx="6511">
                  <c:v>4</c:v>
                </c:pt>
                <c:pt idx="6512">
                  <c:v>11</c:v>
                </c:pt>
                <c:pt idx="6513">
                  <c:v>3</c:v>
                </c:pt>
                <c:pt idx="6514">
                  <c:v>7</c:v>
                </c:pt>
                <c:pt idx="6515">
                  <c:v>29</c:v>
                </c:pt>
                <c:pt idx="6516">
                  <c:v>27</c:v>
                </c:pt>
                <c:pt idx="6517">
                  <c:v>20</c:v>
                </c:pt>
                <c:pt idx="6518">
                  <c:v>11</c:v>
                </c:pt>
                <c:pt idx="6519">
                  <c:v>40</c:v>
                </c:pt>
                <c:pt idx="6520">
                  <c:v>4</c:v>
                </c:pt>
                <c:pt idx="6521">
                  <c:v>32</c:v>
                </c:pt>
                <c:pt idx="6522">
                  <c:v>14</c:v>
                </c:pt>
                <c:pt idx="6523">
                  <c:v>31</c:v>
                </c:pt>
                <c:pt idx="6524">
                  <c:v>32</c:v>
                </c:pt>
                <c:pt idx="6525">
                  <c:v>4</c:v>
                </c:pt>
                <c:pt idx="6526">
                  <c:v>28</c:v>
                </c:pt>
                <c:pt idx="6527">
                  <c:v>27</c:v>
                </c:pt>
                <c:pt idx="6528">
                  <c:v>15</c:v>
                </c:pt>
                <c:pt idx="6529">
                  <c:v>24</c:v>
                </c:pt>
                <c:pt idx="6530">
                  <c:v>11</c:v>
                </c:pt>
                <c:pt idx="6531">
                  <c:v>3</c:v>
                </c:pt>
                <c:pt idx="6532">
                  <c:v>10</c:v>
                </c:pt>
                <c:pt idx="6533">
                  <c:v>25</c:v>
                </c:pt>
                <c:pt idx="6534">
                  <c:v>26</c:v>
                </c:pt>
                <c:pt idx="6535">
                  <c:v>6</c:v>
                </c:pt>
                <c:pt idx="6536">
                  <c:v>6</c:v>
                </c:pt>
                <c:pt idx="6537">
                  <c:v>31</c:v>
                </c:pt>
                <c:pt idx="6538">
                  <c:v>24</c:v>
                </c:pt>
                <c:pt idx="6539">
                  <c:v>8</c:v>
                </c:pt>
                <c:pt idx="6540">
                  <c:v>1</c:v>
                </c:pt>
                <c:pt idx="6541">
                  <c:v>2</c:v>
                </c:pt>
                <c:pt idx="6542">
                  <c:v>5</c:v>
                </c:pt>
                <c:pt idx="6543">
                  <c:v>11</c:v>
                </c:pt>
                <c:pt idx="6544">
                  <c:v>27</c:v>
                </c:pt>
                <c:pt idx="6545">
                  <c:v>26</c:v>
                </c:pt>
                <c:pt idx="6546">
                  <c:v>32</c:v>
                </c:pt>
                <c:pt idx="6547">
                  <c:v>10</c:v>
                </c:pt>
                <c:pt idx="6548">
                  <c:v>16</c:v>
                </c:pt>
                <c:pt idx="6549">
                  <c:v>11</c:v>
                </c:pt>
                <c:pt idx="6550">
                  <c:v>2</c:v>
                </c:pt>
                <c:pt idx="6551">
                  <c:v>16</c:v>
                </c:pt>
                <c:pt idx="6552">
                  <c:v>35</c:v>
                </c:pt>
                <c:pt idx="6553">
                  <c:v>45</c:v>
                </c:pt>
                <c:pt idx="6554">
                  <c:v>13</c:v>
                </c:pt>
                <c:pt idx="6555">
                  <c:v>9</c:v>
                </c:pt>
                <c:pt idx="6556">
                  <c:v>43</c:v>
                </c:pt>
                <c:pt idx="6557">
                  <c:v>22</c:v>
                </c:pt>
                <c:pt idx="6558">
                  <c:v>28</c:v>
                </c:pt>
                <c:pt idx="6559">
                  <c:v>7</c:v>
                </c:pt>
                <c:pt idx="6560">
                  <c:v>7</c:v>
                </c:pt>
                <c:pt idx="6561">
                  <c:v>44</c:v>
                </c:pt>
                <c:pt idx="6562">
                  <c:v>34</c:v>
                </c:pt>
                <c:pt idx="6563">
                  <c:v>42</c:v>
                </c:pt>
                <c:pt idx="6564">
                  <c:v>7</c:v>
                </c:pt>
                <c:pt idx="6565">
                  <c:v>17</c:v>
                </c:pt>
                <c:pt idx="6566">
                  <c:v>29</c:v>
                </c:pt>
                <c:pt idx="6567">
                  <c:v>19</c:v>
                </c:pt>
                <c:pt idx="6568">
                  <c:v>9</c:v>
                </c:pt>
                <c:pt idx="6569">
                  <c:v>16</c:v>
                </c:pt>
                <c:pt idx="6570">
                  <c:v>23</c:v>
                </c:pt>
                <c:pt idx="6571">
                  <c:v>27</c:v>
                </c:pt>
                <c:pt idx="6572">
                  <c:v>31</c:v>
                </c:pt>
                <c:pt idx="6573">
                  <c:v>13</c:v>
                </c:pt>
                <c:pt idx="6574">
                  <c:v>24</c:v>
                </c:pt>
                <c:pt idx="6575">
                  <c:v>23</c:v>
                </c:pt>
                <c:pt idx="6576">
                  <c:v>33</c:v>
                </c:pt>
                <c:pt idx="6577">
                  <c:v>1</c:v>
                </c:pt>
                <c:pt idx="6578">
                  <c:v>24</c:v>
                </c:pt>
                <c:pt idx="6579">
                  <c:v>17</c:v>
                </c:pt>
                <c:pt idx="6580">
                  <c:v>28</c:v>
                </c:pt>
                <c:pt idx="6581">
                  <c:v>23</c:v>
                </c:pt>
                <c:pt idx="6582">
                  <c:v>31</c:v>
                </c:pt>
                <c:pt idx="6583">
                  <c:v>19</c:v>
                </c:pt>
                <c:pt idx="6584">
                  <c:v>24</c:v>
                </c:pt>
                <c:pt idx="6585">
                  <c:v>18</c:v>
                </c:pt>
                <c:pt idx="6586">
                  <c:v>26</c:v>
                </c:pt>
                <c:pt idx="6587">
                  <c:v>34</c:v>
                </c:pt>
                <c:pt idx="6588">
                  <c:v>30</c:v>
                </c:pt>
                <c:pt idx="6589">
                  <c:v>14</c:v>
                </c:pt>
                <c:pt idx="6590">
                  <c:v>4</c:v>
                </c:pt>
                <c:pt idx="6591">
                  <c:v>11</c:v>
                </c:pt>
                <c:pt idx="6592">
                  <c:v>7</c:v>
                </c:pt>
                <c:pt idx="6593">
                  <c:v>1</c:v>
                </c:pt>
                <c:pt idx="6594">
                  <c:v>1</c:v>
                </c:pt>
                <c:pt idx="6595">
                  <c:v>35</c:v>
                </c:pt>
                <c:pt idx="6596">
                  <c:v>2</c:v>
                </c:pt>
                <c:pt idx="6597">
                  <c:v>8</c:v>
                </c:pt>
                <c:pt idx="6598">
                  <c:v>30</c:v>
                </c:pt>
                <c:pt idx="6599">
                  <c:v>26</c:v>
                </c:pt>
                <c:pt idx="6600">
                  <c:v>21</c:v>
                </c:pt>
                <c:pt idx="6601">
                  <c:v>12</c:v>
                </c:pt>
                <c:pt idx="6602">
                  <c:v>23</c:v>
                </c:pt>
                <c:pt idx="6603">
                  <c:v>19</c:v>
                </c:pt>
                <c:pt idx="6604">
                  <c:v>24</c:v>
                </c:pt>
                <c:pt idx="6605">
                  <c:v>5</c:v>
                </c:pt>
                <c:pt idx="6606">
                  <c:v>32</c:v>
                </c:pt>
                <c:pt idx="6607">
                  <c:v>8</c:v>
                </c:pt>
                <c:pt idx="6608">
                  <c:v>28</c:v>
                </c:pt>
                <c:pt idx="6609">
                  <c:v>13</c:v>
                </c:pt>
                <c:pt idx="6610">
                  <c:v>9</c:v>
                </c:pt>
                <c:pt idx="6611">
                  <c:v>32</c:v>
                </c:pt>
                <c:pt idx="6612">
                  <c:v>19</c:v>
                </c:pt>
                <c:pt idx="6613">
                  <c:v>22</c:v>
                </c:pt>
                <c:pt idx="6614">
                  <c:v>15</c:v>
                </c:pt>
                <c:pt idx="6615">
                  <c:v>8</c:v>
                </c:pt>
                <c:pt idx="6616">
                  <c:v>1</c:v>
                </c:pt>
                <c:pt idx="6617">
                  <c:v>34</c:v>
                </c:pt>
                <c:pt idx="6618">
                  <c:v>8</c:v>
                </c:pt>
                <c:pt idx="6619">
                  <c:v>54</c:v>
                </c:pt>
                <c:pt idx="6620">
                  <c:v>15</c:v>
                </c:pt>
                <c:pt idx="6621">
                  <c:v>27</c:v>
                </c:pt>
                <c:pt idx="6622">
                  <c:v>19</c:v>
                </c:pt>
                <c:pt idx="6623">
                  <c:v>7</c:v>
                </c:pt>
                <c:pt idx="6624">
                  <c:v>7</c:v>
                </c:pt>
                <c:pt idx="6625">
                  <c:v>5</c:v>
                </c:pt>
                <c:pt idx="6626">
                  <c:v>23</c:v>
                </c:pt>
                <c:pt idx="6627">
                  <c:v>11</c:v>
                </c:pt>
                <c:pt idx="6628">
                  <c:v>33</c:v>
                </c:pt>
                <c:pt idx="6629">
                  <c:v>7</c:v>
                </c:pt>
                <c:pt idx="6630">
                  <c:v>33</c:v>
                </c:pt>
                <c:pt idx="6631">
                  <c:v>10</c:v>
                </c:pt>
                <c:pt idx="6632">
                  <c:v>21</c:v>
                </c:pt>
                <c:pt idx="6633">
                  <c:v>13</c:v>
                </c:pt>
                <c:pt idx="6634">
                  <c:v>5</c:v>
                </c:pt>
                <c:pt idx="6635">
                  <c:v>30</c:v>
                </c:pt>
                <c:pt idx="6636">
                  <c:v>9</c:v>
                </c:pt>
                <c:pt idx="6637">
                  <c:v>31</c:v>
                </c:pt>
                <c:pt idx="6638">
                  <c:v>35</c:v>
                </c:pt>
                <c:pt idx="6639">
                  <c:v>35</c:v>
                </c:pt>
                <c:pt idx="6640">
                  <c:v>32</c:v>
                </c:pt>
                <c:pt idx="6641">
                  <c:v>4</c:v>
                </c:pt>
                <c:pt idx="6642">
                  <c:v>17</c:v>
                </c:pt>
                <c:pt idx="6643">
                  <c:v>13</c:v>
                </c:pt>
                <c:pt idx="6644">
                  <c:v>11</c:v>
                </c:pt>
                <c:pt idx="6645">
                  <c:v>1</c:v>
                </c:pt>
                <c:pt idx="6646">
                  <c:v>1</c:v>
                </c:pt>
                <c:pt idx="6647">
                  <c:v>3</c:v>
                </c:pt>
                <c:pt idx="6648">
                  <c:v>38</c:v>
                </c:pt>
                <c:pt idx="6649">
                  <c:v>25</c:v>
                </c:pt>
                <c:pt idx="6650">
                  <c:v>5</c:v>
                </c:pt>
                <c:pt idx="6651">
                  <c:v>23</c:v>
                </c:pt>
                <c:pt idx="6652">
                  <c:v>23</c:v>
                </c:pt>
                <c:pt idx="6653">
                  <c:v>26</c:v>
                </c:pt>
                <c:pt idx="6654">
                  <c:v>11</c:v>
                </c:pt>
                <c:pt idx="6655">
                  <c:v>12</c:v>
                </c:pt>
                <c:pt idx="6656">
                  <c:v>13</c:v>
                </c:pt>
                <c:pt idx="6657">
                  <c:v>15</c:v>
                </c:pt>
                <c:pt idx="6658">
                  <c:v>32</c:v>
                </c:pt>
                <c:pt idx="6659">
                  <c:v>7</c:v>
                </c:pt>
                <c:pt idx="6660">
                  <c:v>9</c:v>
                </c:pt>
                <c:pt idx="6661">
                  <c:v>10</c:v>
                </c:pt>
                <c:pt idx="6662">
                  <c:v>8</c:v>
                </c:pt>
                <c:pt idx="6663">
                  <c:v>13</c:v>
                </c:pt>
                <c:pt idx="6664">
                  <c:v>6</c:v>
                </c:pt>
                <c:pt idx="6665">
                  <c:v>34</c:v>
                </c:pt>
                <c:pt idx="6666">
                  <c:v>10</c:v>
                </c:pt>
                <c:pt idx="6667">
                  <c:v>36</c:v>
                </c:pt>
                <c:pt idx="6668">
                  <c:v>15</c:v>
                </c:pt>
                <c:pt idx="6669">
                  <c:v>26</c:v>
                </c:pt>
                <c:pt idx="6670">
                  <c:v>1</c:v>
                </c:pt>
                <c:pt idx="6671">
                  <c:v>17</c:v>
                </c:pt>
                <c:pt idx="6672">
                  <c:v>13</c:v>
                </c:pt>
                <c:pt idx="6673">
                  <c:v>17</c:v>
                </c:pt>
                <c:pt idx="6674">
                  <c:v>45</c:v>
                </c:pt>
                <c:pt idx="6675">
                  <c:v>14</c:v>
                </c:pt>
                <c:pt idx="6676">
                  <c:v>26</c:v>
                </c:pt>
                <c:pt idx="6677">
                  <c:v>19</c:v>
                </c:pt>
                <c:pt idx="6678">
                  <c:v>28</c:v>
                </c:pt>
                <c:pt idx="6679">
                  <c:v>26</c:v>
                </c:pt>
                <c:pt idx="6680">
                  <c:v>31</c:v>
                </c:pt>
                <c:pt idx="6681">
                  <c:v>25</c:v>
                </c:pt>
                <c:pt idx="6682">
                  <c:v>10</c:v>
                </c:pt>
                <c:pt idx="6683">
                  <c:v>22</c:v>
                </c:pt>
                <c:pt idx="6684">
                  <c:v>50</c:v>
                </c:pt>
                <c:pt idx="6685">
                  <c:v>41</c:v>
                </c:pt>
                <c:pt idx="6686">
                  <c:v>1</c:v>
                </c:pt>
                <c:pt idx="6687">
                  <c:v>23</c:v>
                </c:pt>
                <c:pt idx="6688">
                  <c:v>23</c:v>
                </c:pt>
                <c:pt idx="6689">
                  <c:v>13</c:v>
                </c:pt>
                <c:pt idx="6690">
                  <c:v>25</c:v>
                </c:pt>
                <c:pt idx="6691">
                  <c:v>1</c:v>
                </c:pt>
                <c:pt idx="6692">
                  <c:v>13</c:v>
                </c:pt>
                <c:pt idx="6693">
                  <c:v>10</c:v>
                </c:pt>
                <c:pt idx="6694">
                  <c:v>34</c:v>
                </c:pt>
                <c:pt idx="6695">
                  <c:v>39</c:v>
                </c:pt>
                <c:pt idx="6696">
                  <c:v>11</c:v>
                </c:pt>
                <c:pt idx="6697">
                  <c:v>21</c:v>
                </c:pt>
                <c:pt idx="6698">
                  <c:v>14</c:v>
                </c:pt>
                <c:pt idx="6699">
                  <c:v>19</c:v>
                </c:pt>
                <c:pt idx="6700">
                  <c:v>13</c:v>
                </c:pt>
                <c:pt idx="6701">
                  <c:v>37</c:v>
                </c:pt>
                <c:pt idx="6702">
                  <c:v>12</c:v>
                </c:pt>
                <c:pt idx="6703">
                  <c:v>1</c:v>
                </c:pt>
                <c:pt idx="6704">
                  <c:v>18</c:v>
                </c:pt>
                <c:pt idx="6705">
                  <c:v>20</c:v>
                </c:pt>
                <c:pt idx="6706">
                  <c:v>3</c:v>
                </c:pt>
                <c:pt idx="6707">
                  <c:v>11</c:v>
                </c:pt>
                <c:pt idx="6708">
                  <c:v>37</c:v>
                </c:pt>
                <c:pt idx="6709">
                  <c:v>37</c:v>
                </c:pt>
                <c:pt idx="6710">
                  <c:v>3</c:v>
                </c:pt>
                <c:pt idx="6711">
                  <c:v>62</c:v>
                </c:pt>
                <c:pt idx="6712">
                  <c:v>33</c:v>
                </c:pt>
                <c:pt idx="6713">
                  <c:v>17</c:v>
                </c:pt>
                <c:pt idx="6714">
                  <c:v>27</c:v>
                </c:pt>
                <c:pt idx="6715">
                  <c:v>7</c:v>
                </c:pt>
                <c:pt idx="6716">
                  <c:v>24</c:v>
                </c:pt>
                <c:pt idx="6717">
                  <c:v>22</c:v>
                </c:pt>
                <c:pt idx="6718">
                  <c:v>32</c:v>
                </c:pt>
                <c:pt idx="6719">
                  <c:v>33</c:v>
                </c:pt>
                <c:pt idx="6720">
                  <c:v>10</c:v>
                </c:pt>
                <c:pt idx="6721">
                  <c:v>21</c:v>
                </c:pt>
                <c:pt idx="6722">
                  <c:v>6</c:v>
                </c:pt>
                <c:pt idx="6723">
                  <c:v>12</c:v>
                </c:pt>
                <c:pt idx="6724">
                  <c:v>9</c:v>
                </c:pt>
                <c:pt idx="6725">
                  <c:v>9</c:v>
                </c:pt>
                <c:pt idx="6726">
                  <c:v>5</c:v>
                </c:pt>
                <c:pt idx="6727">
                  <c:v>16</c:v>
                </c:pt>
                <c:pt idx="6728">
                  <c:v>14</c:v>
                </c:pt>
                <c:pt idx="6729">
                  <c:v>24</c:v>
                </c:pt>
                <c:pt idx="6730">
                  <c:v>10</c:v>
                </c:pt>
                <c:pt idx="6731">
                  <c:v>28</c:v>
                </c:pt>
                <c:pt idx="6732">
                  <c:v>29</c:v>
                </c:pt>
                <c:pt idx="6733">
                  <c:v>9</c:v>
                </c:pt>
                <c:pt idx="6734">
                  <c:v>36</c:v>
                </c:pt>
                <c:pt idx="6735">
                  <c:v>5</c:v>
                </c:pt>
                <c:pt idx="6736">
                  <c:v>21</c:v>
                </c:pt>
                <c:pt idx="6737">
                  <c:v>18</c:v>
                </c:pt>
                <c:pt idx="6738">
                  <c:v>11</c:v>
                </c:pt>
                <c:pt idx="6739">
                  <c:v>9</c:v>
                </c:pt>
                <c:pt idx="6740">
                  <c:v>11</c:v>
                </c:pt>
                <c:pt idx="6741">
                  <c:v>4</c:v>
                </c:pt>
                <c:pt idx="6742">
                  <c:v>3</c:v>
                </c:pt>
                <c:pt idx="6743">
                  <c:v>5</c:v>
                </c:pt>
                <c:pt idx="6744">
                  <c:v>8</c:v>
                </c:pt>
                <c:pt idx="6745">
                  <c:v>22</c:v>
                </c:pt>
                <c:pt idx="6746">
                  <c:v>38</c:v>
                </c:pt>
                <c:pt idx="6747">
                  <c:v>16</c:v>
                </c:pt>
                <c:pt idx="6748">
                  <c:v>4</c:v>
                </c:pt>
                <c:pt idx="6749">
                  <c:v>14</c:v>
                </c:pt>
                <c:pt idx="6750">
                  <c:v>25</c:v>
                </c:pt>
                <c:pt idx="6751">
                  <c:v>4</c:v>
                </c:pt>
                <c:pt idx="6752">
                  <c:v>47</c:v>
                </c:pt>
                <c:pt idx="6753">
                  <c:v>10</c:v>
                </c:pt>
                <c:pt idx="6754">
                  <c:v>9</c:v>
                </c:pt>
                <c:pt idx="6755">
                  <c:v>5</c:v>
                </c:pt>
                <c:pt idx="6756">
                  <c:v>9</c:v>
                </c:pt>
                <c:pt idx="6757">
                  <c:v>1</c:v>
                </c:pt>
                <c:pt idx="6758">
                  <c:v>5</c:v>
                </c:pt>
                <c:pt idx="6759">
                  <c:v>5</c:v>
                </c:pt>
                <c:pt idx="6760">
                  <c:v>25</c:v>
                </c:pt>
                <c:pt idx="6761">
                  <c:v>30</c:v>
                </c:pt>
                <c:pt idx="6762">
                  <c:v>28</c:v>
                </c:pt>
                <c:pt idx="6763">
                  <c:v>4</c:v>
                </c:pt>
                <c:pt idx="6764">
                  <c:v>9</c:v>
                </c:pt>
                <c:pt idx="6765">
                  <c:v>22</c:v>
                </c:pt>
                <c:pt idx="6766">
                  <c:v>34</c:v>
                </c:pt>
                <c:pt idx="6767">
                  <c:v>27</c:v>
                </c:pt>
                <c:pt idx="6768">
                  <c:v>30</c:v>
                </c:pt>
                <c:pt idx="6769">
                  <c:v>35</c:v>
                </c:pt>
                <c:pt idx="6770">
                  <c:v>19</c:v>
                </c:pt>
                <c:pt idx="6771">
                  <c:v>12</c:v>
                </c:pt>
                <c:pt idx="6772">
                  <c:v>19</c:v>
                </c:pt>
                <c:pt idx="6773">
                  <c:v>6</c:v>
                </c:pt>
                <c:pt idx="6774">
                  <c:v>38</c:v>
                </c:pt>
                <c:pt idx="6775">
                  <c:v>26</c:v>
                </c:pt>
                <c:pt idx="6776">
                  <c:v>26</c:v>
                </c:pt>
                <c:pt idx="6777">
                  <c:v>1</c:v>
                </c:pt>
                <c:pt idx="6778">
                  <c:v>4</c:v>
                </c:pt>
                <c:pt idx="6779">
                  <c:v>13</c:v>
                </c:pt>
                <c:pt idx="6780">
                  <c:v>19</c:v>
                </c:pt>
                <c:pt idx="6781">
                  <c:v>26</c:v>
                </c:pt>
                <c:pt idx="6782">
                  <c:v>32</c:v>
                </c:pt>
                <c:pt idx="6783">
                  <c:v>30</c:v>
                </c:pt>
                <c:pt idx="6784">
                  <c:v>30</c:v>
                </c:pt>
                <c:pt idx="6785">
                  <c:v>50</c:v>
                </c:pt>
                <c:pt idx="6786">
                  <c:v>40</c:v>
                </c:pt>
                <c:pt idx="6787">
                  <c:v>14</c:v>
                </c:pt>
                <c:pt idx="6788">
                  <c:v>1</c:v>
                </c:pt>
                <c:pt idx="6789">
                  <c:v>45</c:v>
                </c:pt>
                <c:pt idx="6790">
                  <c:v>36</c:v>
                </c:pt>
                <c:pt idx="6791">
                  <c:v>30</c:v>
                </c:pt>
                <c:pt idx="6792">
                  <c:v>37</c:v>
                </c:pt>
                <c:pt idx="6793">
                  <c:v>27</c:v>
                </c:pt>
                <c:pt idx="6794">
                  <c:v>22</c:v>
                </c:pt>
                <c:pt idx="6795">
                  <c:v>35</c:v>
                </c:pt>
                <c:pt idx="6796">
                  <c:v>4</c:v>
                </c:pt>
                <c:pt idx="6797">
                  <c:v>43</c:v>
                </c:pt>
                <c:pt idx="6798">
                  <c:v>18</c:v>
                </c:pt>
                <c:pt idx="6799">
                  <c:v>19</c:v>
                </c:pt>
                <c:pt idx="6800">
                  <c:v>19</c:v>
                </c:pt>
                <c:pt idx="6801">
                  <c:v>26</c:v>
                </c:pt>
                <c:pt idx="6802">
                  <c:v>22</c:v>
                </c:pt>
                <c:pt idx="6803">
                  <c:v>21</c:v>
                </c:pt>
                <c:pt idx="6804">
                  <c:v>3</c:v>
                </c:pt>
                <c:pt idx="6805">
                  <c:v>3</c:v>
                </c:pt>
                <c:pt idx="6806">
                  <c:v>14</c:v>
                </c:pt>
                <c:pt idx="6807">
                  <c:v>6</c:v>
                </c:pt>
                <c:pt idx="6808">
                  <c:v>19</c:v>
                </c:pt>
                <c:pt idx="6809">
                  <c:v>4</c:v>
                </c:pt>
                <c:pt idx="6810">
                  <c:v>12</c:v>
                </c:pt>
                <c:pt idx="6811">
                  <c:v>7</c:v>
                </c:pt>
                <c:pt idx="6812">
                  <c:v>24</c:v>
                </c:pt>
                <c:pt idx="6813">
                  <c:v>7</c:v>
                </c:pt>
                <c:pt idx="6814">
                  <c:v>29</c:v>
                </c:pt>
                <c:pt idx="6815">
                  <c:v>33</c:v>
                </c:pt>
                <c:pt idx="6816">
                  <c:v>27</c:v>
                </c:pt>
                <c:pt idx="6817">
                  <c:v>44</c:v>
                </c:pt>
                <c:pt idx="6818">
                  <c:v>10</c:v>
                </c:pt>
                <c:pt idx="6819">
                  <c:v>20</c:v>
                </c:pt>
                <c:pt idx="6820">
                  <c:v>3</c:v>
                </c:pt>
                <c:pt idx="6821">
                  <c:v>36</c:v>
                </c:pt>
                <c:pt idx="6822">
                  <c:v>38</c:v>
                </c:pt>
                <c:pt idx="6823">
                  <c:v>25</c:v>
                </c:pt>
                <c:pt idx="6824">
                  <c:v>8</c:v>
                </c:pt>
                <c:pt idx="6825">
                  <c:v>6</c:v>
                </c:pt>
                <c:pt idx="6826">
                  <c:v>39</c:v>
                </c:pt>
                <c:pt idx="6827">
                  <c:v>33</c:v>
                </c:pt>
                <c:pt idx="6828">
                  <c:v>42</c:v>
                </c:pt>
                <c:pt idx="6829">
                  <c:v>24</c:v>
                </c:pt>
                <c:pt idx="6830">
                  <c:v>23</c:v>
                </c:pt>
                <c:pt idx="6831">
                  <c:v>15</c:v>
                </c:pt>
                <c:pt idx="6832">
                  <c:v>30</c:v>
                </c:pt>
                <c:pt idx="6833">
                  <c:v>17</c:v>
                </c:pt>
                <c:pt idx="6834">
                  <c:v>33</c:v>
                </c:pt>
                <c:pt idx="6835">
                  <c:v>51</c:v>
                </c:pt>
                <c:pt idx="6836">
                  <c:v>14</c:v>
                </c:pt>
                <c:pt idx="6837">
                  <c:v>33</c:v>
                </c:pt>
                <c:pt idx="6838">
                  <c:v>2</c:v>
                </c:pt>
                <c:pt idx="6839">
                  <c:v>7</c:v>
                </c:pt>
                <c:pt idx="6840">
                  <c:v>17</c:v>
                </c:pt>
                <c:pt idx="6841">
                  <c:v>25</c:v>
                </c:pt>
                <c:pt idx="6842">
                  <c:v>19</c:v>
                </c:pt>
                <c:pt idx="6843">
                  <c:v>7</c:v>
                </c:pt>
                <c:pt idx="6844">
                  <c:v>26</c:v>
                </c:pt>
                <c:pt idx="6845">
                  <c:v>5</c:v>
                </c:pt>
                <c:pt idx="6846">
                  <c:v>31</c:v>
                </c:pt>
                <c:pt idx="6847">
                  <c:v>10</c:v>
                </c:pt>
                <c:pt idx="6848">
                  <c:v>7</c:v>
                </c:pt>
                <c:pt idx="6849">
                  <c:v>3</c:v>
                </c:pt>
                <c:pt idx="6850">
                  <c:v>29</c:v>
                </c:pt>
                <c:pt idx="6851">
                  <c:v>38</c:v>
                </c:pt>
                <c:pt idx="6852">
                  <c:v>9</c:v>
                </c:pt>
                <c:pt idx="6853">
                  <c:v>19</c:v>
                </c:pt>
                <c:pt idx="6854">
                  <c:v>3</c:v>
                </c:pt>
                <c:pt idx="6855">
                  <c:v>8</c:v>
                </c:pt>
                <c:pt idx="6856">
                  <c:v>15</c:v>
                </c:pt>
                <c:pt idx="6857">
                  <c:v>29</c:v>
                </c:pt>
                <c:pt idx="6858">
                  <c:v>8</c:v>
                </c:pt>
                <c:pt idx="6859">
                  <c:v>6</c:v>
                </c:pt>
                <c:pt idx="6860">
                  <c:v>16</c:v>
                </c:pt>
                <c:pt idx="6861">
                  <c:v>9</c:v>
                </c:pt>
                <c:pt idx="6862">
                  <c:v>11</c:v>
                </c:pt>
                <c:pt idx="6863">
                  <c:v>22</c:v>
                </c:pt>
                <c:pt idx="6864">
                  <c:v>6</c:v>
                </c:pt>
                <c:pt idx="6865">
                  <c:v>27</c:v>
                </c:pt>
                <c:pt idx="6866">
                  <c:v>8</c:v>
                </c:pt>
                <c:pt idx="6867">
                  <c:v>5</c:v>
                </c:pt>
                <c:pt idx="6868">
                  <c:v>16</c:v>
                </c:pt>
                <c:pt idx="6869">
                  <c:v>33</c:v>
                </c:pt>
                <c:pt idx="6870">
                  <c:v>18</c:v>
                </c:pt>
                <c:pt idx="6871">
                  <c:v>15</c:v>
                </c:pt>
                <c:pt idx="6872">
                  <c:v>9</c:v>
                </c:pt>
                <c:pt idx="6873">
                  <c:v>4</c:v>
                </c:pt>
                <c:pt idx="6874">
                  <c:v>30</c:v>
                </c:pt>
                <c:pt idx="6875">
                  <c:v>10</c:v>
                </c:pt>
                <c:pt idx="6876">
                  <c:v>28</c:v>
                </c:pt>
                <c:pt idx="6877">
                  <c:v>18</c:v>
                </c:pt>
                <c:pt idx="6878">
                  <c:v>11</c:v>
                </c:pt>
                <c:pt idx="6879">
                  <c:v>20</c:v>
                </c:pt>
                <c:pt idx="6880">
                  <c:v>30</c:v>
                </c:pt>
                <c:pt idx="6881">
                  <c:v>10</c:v>
                </c:pt>
                <c:pt idx="6882">
                  <c:v>9</c:v>
                </c:pt>
                <c:pt idx="6883">
                  <c:v>38</c:v>
                </c:pt>
                <c:pt idx="6884">
                  <c:v>8</c:v>
                </c:pt>
                <c:pt idx="6885">
                  <c:v>4</c:v>
                </c:pt>
                <c:pt idx="6886">
                  <c:v>10</c:v>
                </c:pt>
                <c:pt idx="6887">
                  <c:v>7</c:v>
                </c:pt>
                <c:pt idx="6888">
                  <c:v>22</c:v>
                </c:pt>
                <c:pt idx="6889">
                  <c:v>31</c:v>
                </c:pt>
                <c:pt idx="6890">
                  <c:v>69</c:v>
                </c:pt>
                <c:pt idx="6891">
                  <c:v>13</c:v>
                </c:pt>
                <c:pt idx="6892">
                  <c:v>22</c:v>
                </c:pt>
                <c:pt idx="6893">
                  <c:v>16</c:v>
                </c:pt>
                <c:pt idx="6894">
                  <c:v>55</c:v>
                </c:pt>
                <c:pt idx="6895">
                  <c:v>49</c:v>
                </c:pt>
                <c:pt idx="6896">
                  <c:v>6</c:v>
                </c:pt>
                <c:pt idx="6897">
                  <c:v>17</c:v>
                </c:pt>
                <c:pt idx="6898">
                  <c:v>16</c:v>
                </c:pt>
                <c:pt idx="6899">
                  <c:v>13</c:v>
                </c:pt>
                <c:pt idx="6900">
                  <c:v>7</c:v>
                </c:pt>
                <c:pt idx="6901">
                  <c:v>4</c:v>
                </c:pt>
                <c:pt idx="6902">
                  <c:v>7</c:v>
                </c:pt>
                <c:pt idx="6903">
                  <c:v>13</c:v>
                </c:pt>
                <c:pt idx="6904">
                  <c:v>19</c:v>
                </c:pt>
                <c:pt idx="6905">
                  <c:v>26</c:v>
                </c:pt>
                <c:pt idx="6906">
                  <c:v>11</c:v>
                </c:pt>
                <c:pt idx="6907">
                  <c:v>25</c:v>
                </c:pt>
                <c:pt idx="6908">
                  <c:v>29</c:v>
                </c:pt>
                <c:pt idx="6909">
                  <c:v>15</c:v>
                </c:pt>
                <c:pt idx="6910">
                  <c:v>29</c:v>
                </c:pt>
                <c:pt idx="6911">
                  <c:v>19</c:v>
                </c:pt>
                <c:pt idx="6912">
                  <c:v>25</c:v>
                </c:pt>
                <c:pt idx="6913">
                  <c:v>34</c:v>
                </c:pt>
                <c:pt idx="6914">
                  <c:v>9</c:v>
                </c:pt>
                <c:pt idx="6915">
                  <c:v>45</c:v>
                </c:pt>
                <c:pt idx="6916">
                  <c:v>1</c:v>
                </c:pt>
                <c:pt idx="6917">
                  <c:v>41</c:v>
                </c:pt>
                <c:pt idx="6918">
                  <c:v>27</c:v>
                </c:pt>
                <c:pt idx="6919">
                  <c:v>3</c:v>
                </c:pt>
                <c:pt idx="6920">
                  <c:v>11</c:v>
                </c:pt>
                <c:pt idx="6921">
                  <c:v>25</c:v>
                </c:pt>
                <c:pt idx="6922">
                  <c:v>26</c:v>
                </c:pt>
                <c:pt idx="6923">
                  <c:v>12</c:v>
                </c:pt>
                <c:pt idx="6924">
                  <c:v>12</c:v>
                </c:pt>
                <c:pt idx="6925">
                  <c:v>24</c:v>
                </c:pt>
                <c:pt idx="6926">
                  <c:v>12</c:v>
                </c:pt>
                <c:pt idx="6927">
                  <c:v>5</c:v>
                </c:pt>
                <c:pt idx="6928">
                  <c:v>16</c:v>
                </c:pt>
                <c:pt idx="6929">
                  <c:v>24</c:v>
                </c:pt>
                <c:pt idx="6930">
                  <c:v>4</c:v>
                </c:pt>
                <c:pt idx="6931">
                  <c:v>6</c:v>
                </c:pt>
                <c:pt idx="6932">
                  <c:v>23</c:v>
                </c:pt>
                <c:pt idx="6933">
                  <c:v>4</c:v>
                </c:pt>
                <c:pt idx="6934">
                  <c:v>11</c:v>
                </c:pt>
                <c:pt idx="6935">
                  <c:v>3</c:v>
                </c:pt>
                <c:pt idx="6936">
                  <c:v>7</c:v>
                </c:pt>
                <c:pt idx="6937">
                  <c:v>29</c:v>
                </c:pt>
                <c:pt idx="6938">
                  <c:v>27</c:v>
                </c:pt>
                <c:pt idx="6939">
                  <c:v>11</c:v>
                </c:pt>
                <c:pt idx="6940">
                  <c:v>40</c:v>
                </c:pt>
                <c:pt idx="6941">
                  <c:v>32</c:v>
                </c:pt>
                <c:pt idx="6942">
                  <c:v>31</c:v>
                </c:pt>
                <c:pt idx="6943">
                  <c:v>32</c:v>
                </c:pt>
                <c:pt idx="6944">
                  <c:v>28</c:v>
                </c:pt>
                <c:pt idx="6945">
                  <c:v>15</c:v>
                </c:pt>
                <c:pt idx="6946">
                  <c:v>11</c:v>
                </c:pt>
                <c:pt idx="6947">
                  <c:v>3</c:v>
                </c:pt>
                <c:pt idx="6948">
                  <c:v>10</c:v>
                </c:pt>
                <c:pt idx="6949">
                  <c:v>25</c:v>
                </c:pt>
                <c:pt idx="6950">
                  <c:v>26</c:v>
                </c:pt>
                <c:pt idx="6951">
                  <c:v>6</c:v>
                </c:pt>
                <c:pt idx="6952">
                  <c:v>6</c:v>
                </c:pt>
                <c:pt idx="6953">
                  <c:v>24</c:v>
                </c:pt>
                <c:pt idx="6954">
                  <c:v>27</c:v>
                </c:pt>
                <c:pt idx="6955">
                  <c:v>11</c:v>
                </c:pt>
                <c:pt idx="6956">
                  <c:v>2</c:v>
                </c:pt>
                <c:pt idx="6957">
                  <c:v>45</c:v>
                </c:pt>
                <c:pt idx="6958">
                  <c:v>7</c:v>
                </c:pt>
                <c:pt idx="6959">
                  <c:v>7</c:v>
                </c:pt>
                <c:pt idx="6960">
                  <c:v>5</c:v>
                </c:pt>
                <c:pt idx="6961">
                  <c:v>1</c:v>
                </c:pt>
                <c:pt idx="6962">
                  <c:v>27</c:v>
                </c:pt>
                <c:pt idx="6963">
                  <c:v>5</c:v>
                </c:pt>
                <c:pt idx="6964">
                  <c:v>30</c:v>
                </c:pt>
                <c:pt idx="6965">
                  <c:v>31</c:v>
                </c:pt>
                <c:pt idx="6966">
                  <c:v>10</c:v>
                </c:pt>
                <c:pt idx="6967">
                  <c:v>17</c:v>
                </c:pt>
                <c:pt idx="6968">
                  <c:v>37</c:v>
                </c:pt>
                <c:pt idx="6969">
                  <c:v>44</c:v>
                </c:pt>
                <c:pt idx="6970">
                  <c:v>34</c:v>
                </c:pt>
                <c:pt idx="6971">
                  <c:v>22</c:v>
                </c:pt>
                <c:pt idx="6972">
                  <c:v>26</c:v>
                </c:pt>
                <c:pt idx="6973">
                  <c:v>7</c:v>
                </c:pt>
                <c:pt idx="6974">
                  <c:v>17</c:v>
                </c:pt>
                <c:pt idx="6975">
                  <c:v>25</c:v>
                </c:pt>
                <c:pt idx="6976">
                  <c:v>29</c:v>
                </c:pt>
                <c:pt idx="6977">
                  <c:v>19</c:v>
                </c:pt>
                <c:pt idx="6978">
                  <c:v>9</c:v>
                </c:pt>
                <c:pt idx="6979">
                  <c:v>16</c:v>
                </c:pt>
                <c:pt idx="6980">
                  <c:v>23</c:v>
                </c:pt>
                <c:pt idx="6981">
                  <c:v>27</c:v>
                </c:pt>
                <c:pt idx="6982">
                  <c:v>31</c:v>
                </c:pt>
                <c:pt idx="6983">
                  <c:v>13</c:v>
                </c:pt>
                <c:pt idx="6984">
                  <c:v>24</c:v>
                </c:pt>
                <c:pt idx="6985">
                  <c:v>23</c:v>
                </c:pt>
                <c:pt idx="6986">
                  <c:v>33</c:v>
                </c:pt>
                <c:pt idx="6987">
                  <c:v>1</c:v>
                </c:pt>
                <c:pt idx="6988">
                  <c:v>24</c:v>
                </c:pt>
                <c:pt idx="6989">
                  <c:v>17</c:v>
                </c:pt>
                <c:pt idx="6990">
                  <c:v>28</c:v>
                </c:pt>
                <c:pt idx="6991">
                  <c:v>23</c:v>
                </c:pt>
                <c:pt idx="6992">
                  <c:v>12</c:v>
                </c:pt>
                <c:pt idx="6993">
                  <c:v>19</c:v>
                </c:pt>
                <c:pt idx="6994">
                  <c:v>24</c:v>
                </c:pt>
                <c:pt idx="6995">
                  <c:v>13</c:v>
                </c:pt>
                <c:pt idx="6996">
                  <c:v>18</c:v>
                </c:pt>
                <c:pt idx="6997">
                  <c:v>25</c:v>
                </c:pt>
                <c:pt idx="6998">
                  <c:v>34</c:v>
                </c:pt>
                <c:pt idx="6999">
                  <c:v>30</c:v>
                </c:pt>
                <c:pt idx="7000">
                  <c:v>14</c:v>
                </c:pt>
                <c:pt idx="7001">
                  <c:v>4</c:v>
                </c:pt>
                <c:pt idx="7002">
                  <c:v>11</c:v>
                </c:pt>
                <c:pt idx="7003">
                  <c:v>7</c:v>
                </c:pt>
                <c:pt idx="7004">
                  <c:v>1</c:v>
                </c:pt>
                <c:pt idx="7005">
                  <c:v>1</c:v>
                </c:pt>
                <c:pt idx="7006">
                  <c:v>35</c:v>
                </c:pt>
                <c:pt idx="7007">
                  <c:v>2</c:v>
                </c:pt>
                <c:pt idx="7008">
                  <c:v>17</c:v>
                </c:pt>
                <c:pt idx="7009">
                  <c:v>8</c:v>
                </c:pt>
                <c:pt idx="7010">
                  <c:v>4</c:v>
                </c:pt>
                <c:pt idx="7011">
                  <c:v>26</c:v>
                </c:pt>
                <c:pt idx="7012">
                  <c:v>21</c:v>
                </c:pt>
                <c:pt idx="7013">
                  <c:v>12</c:v>
                </c:pt>
                <c:pt idx="7014">
                  <c:v>23</c:v>
                </c:pt>
                <c:pt idx="7015">
                  <c:v>19</c:v>
                </c:pt>
                <c:pt idx="7016">
                  <c:v>24</c:v>
                </c:pt>
                <c:pt idx="7017">
                  <c:v>5</c:v>
                </c:pt>
                <c:pt idx="7018">
                  <c:v>32</c:v>
                </c:pt>
                <c:pt idx="7019">
                  <c:v>8</c:v>
                </c:pt>
                <c:pt idx="7020">
                  <c:v>28</c:v>
                </c:pt>
                <c:pt idx="7021">
                  <c:v>15</c:v>
                </c:pt>
                <c:pt idx="7022">
                  <c:v>13</c:v>
                </c:pt>
                <c:pt idx="7023">
                  <c:v>9</c:v>
                </c:pt>
                <c:pt idx="7024">
                  <c:v>22</c:v>
                </c:pt>
                <c:pt idx="7025">
                  <c:v>32</c:v>
                </c:pt>
                <c:pt idx="7026">
                  <c:v>19</c:v>
                </c:pt>
                <c:pt idx="7027">
                  <c:v>22</c:v>
                </c:pt>
                <c:pt idx="7028">
                  <c:v>15</c:v>
                </c:pt>
                <c:pt idx="7029">
                  <c:v>8</c:v>
                </c:pt>
                <c:pt idx="7030">
                  <c:v>34</c:v>
                </c:pt>
                <c:pt idx="7031">
                  <c:v>6</c:v>
                </c:pt>
                <c:pt idx="7032">
                  <c:v>8</c:v>
                </c:pt>
                <c:pt idx="7033">
                  <c:v>54</c:v>
                </c:pt>
                <c:pt idx="7034">
                  <c:v>15</c:v>
                </c:pt>
                <c:pt idx="7035">
                  <c:v>27</c:v>
                </c:pt>
                <c:pt idx="7036">
                  <c:v>19</c:v>
                </c:pt>
                <c:pt idx="7037">
                  <c:v>7</c:v>
                </c:pt>
                <c:pt idx="7038">
                  <c:v>7</c:v>
                </c:pt>
                <c:pt idx="7039">
                  <c:v>5</c:v>
                </c:pt>
                <c:pt idx="7040">
                  <c:v>23</c:v>
                </c:pt>
                <c:pt idx="7041">
                  <c:v>11</c:v>
                </c:pt>
                <c:pt idx="7042">
                  <c:v>33</c:v>
                </c:pt>
                <c:pt idx="7043">
                  <c:v>7</c:v>
                </c:pt>
                <c:pt idx="7044">
                  <c:v>33</c:v>
                </c:pt>
                <c:pt idx="7045">
                  <c:v>10</c:v>
                </c:pt>
                <c:pt idx="7046">
                  <c:v>21</c:v>
                </c:pt>
                <c:pt idx="7047">
                  <c:v>13</c:v>
                </c:pt>
                <c:pt idx="7048">
                  <c:v>5</c:v>
                </c:pt>
                <c:pt idx="7049">
                  <c:v>30</c:v>
                </c:pt>
                <c:pt idx="7050">
                  <c:v>9</c:v>
                </c:pt>
                <c:pt idx="7051">
                  <c:v>31</c:v>
                </c:pt>
                <c:pt idx="7052">
                  <c:v>35</c:v>
                </c:pt>
                <c:pt idx="7053">
                  <c:v>35</c:v>
                </c:pt>
                <c:pt idx="7054">
                  <c:v>32</c:v>
                </c:pt>
                <c:pt idx="7055">
                  <c:v>4</c:v>
                </c:pt>
                <c:pt idx="7056">
                  <c:v>17</c:v>
                </c:pt>
                <c:pt idx="7057">
                  <c:v>13</c:v>
                </c:pt>
                <c:pt idx="7058">
                  <c:v>11</c:v>
                </c:pt>
                <c:pt idx="7059">
                  <c:v>1</c:v>
                </c:pt>
                <c:pt idx="7060">
                  <c:v>1</c:v>
                </c:pt>
                <c:pt idx="7061">
                  <c:v>38</c:v>
                </c:pt>
                <c:pt idx="7062">
                  <c:v>25</c:v>
                </c:pt>
                <c:pt idx="7063">
                  <c:v>5</c:v>
                </c:pt>
                <c:pt idx="7064">
                  <c:v>23</c:v>
                </c:pt>
                <c:pt idx="7065">
                  <c:v>23</c:v>
                </c:pt>
                <c:pt idx="7066">
                  <c:v>26</c:v>
                </c:pt>
                <c:pt idx="7067">
                  <c:v>11</c:v>
                </c:pt>
                <c:pt idx="7068">
                  <c:v>12</c:v>
                </c:pt>
                <c:pt idx="7069">
                  <c:v>13</c:v>
                </c:pt>
                <c:pt idx="7070">
                  <c:v>15</c:v>
                </c:pt>
                <c:pt idx="7071">
                  <c:v>32</c:v>
                </c:pt>
                <c:pt idx="7072">
                  <c:v>7</c:v>
                </c:pt>
                <c:pt idx="7073">
                  <c:v>9</c:v>
                </c:pt>
                <c:pt idx="7074">
                  <c:v>10</c:v>
                </c:pt>
                <c:pt idx="7075">
                  <c:v>8</c:v>
                </c:pt>
                <c:pt idx="7076">
                  <c:v>13</c:v>
                </c:pt>
                <c:pt idx="7077">
                  <c:v>6</c:v>
                </c:pt>
                <c:pt idx="7078">
                  <c:v>10</c:v>
                </c:pt>
                <c:pt idx="7079">
                  <c:v>36</c:v>
                </c:pt>
                <c:pt idx="7080">
                  <c:v>15</c:v>
                </c:pt>
                <c:pt idx="7081">
                  <c:v>26</c:v>
                </c:pt>
                <c:pt idx="7082">
                  <c:v>1</c:v>
                </c:pt>
                <c:pt idx="7083">
                  <c:v>17</c:v>
                </c:pt>
                <c:pt idx="7084">
                  <c:v>17</c:v>
                </c:pt>
                <c:pt idx="7085">
                  <c:v>45</c:v>
                </c:pt>
                <c:pt idx="7086">
                  <c:v>14</c:v>
                </c:pt>
                <c:pt idx="7087">
                  <c:v>26</c:v>
                </c:pt>
                <c:pt idx="7088">
                  <c:v>19</c:v>
                </c:pt>
                <c:pt idx="7089">
                  <c:v>28</c:v>
                </c:pt>
                <c:pt idx="7090">
                  <c:v>26</c:v>
                </c:pt>
                <c:pt idx="7091">
                  <c:v>31</c:v>
                </c:pt>
                <c:pt idx="7092">
                  <c:v>25</c:v>
                </c:pt>
                <c:pt idx="7093">
                  <c:v>10</c:v>
                </c:pt>
                <c:pt idx="7094">
                  <c:v>22</c:v>
                </c:pt>
                <c:pt idx="7095">
                  <c:v>50</c:v>
                </c:pt>
                <c:pt idx="7096">
                  <c:v>41</c:v>
                </c:pt>
                <c:pt idx="7097">
                  <c:v>1</c:v>
                </c:pt>
                <c:pt idx="7098">
                  <c:v>23</c:v>
                </c:pt>
                <c:pt idx="7099">
                  <c:v>23</c:v>
                </c:pt>
                <c:pt idx="7100">
                  <c:v>13</c:v>
                </c:pt>
                <c:pt idx="7101">
                  <c:v>25</c:v>
                </c:pt>
                <c:pt idx="7102">
                  <c:v>1</c:v>
                </c:pt>
                <c:pt idx="7103">
                  <c:v>13</c:v>
                </c:pt>
                <c:pt idx="7104">
                  <c:v>10</c:v>
                </c:pt>
                <c:pt idx="7105">
                  <c:v>34</c:v>
                </c:pt>
                <c:pt idx="7106">
                  <c:v>39</c:v>
                </c:pt>
                <c:pt idx="7107">
                  <c:v>11</c:v>
                </c:pt>
                <c:pt idx="7108">
                  <c:v>21</c:v>
                </c:pt>
                <c:pt idx="7109">
                  <c:v>14</c:v>
                </c:pt>
                <c:pt idx="7110">
                  <c:v>19</c:v>
                </c:pt>
                <c:pt idx="7111">
                  <c:v>13</c:v>
                </c:pt>
                <c:pt idx="7112">
                  <c:v>37</c:v>
                </c:pt>
                <c:pt idx="7113">
                  <c:v>12</c:v>
                </c:pt>
                <c:pt idx="7114">
                  <c:v>1</c:v>
                </c:pt>
                <c:pt idx="7115">
                  <c:v>18</c:v>
                </c:pt>
                <c:pt idx="7116">
                  <c:v>20</c:v>
                </c:pt>
                <c:pt idx="7117">
                  <c:v>3</c:v>
                </c:pt>
                <c:pt idx="7118">
                  <c:v>11</c:v>
                </c:pt>
                <c:pt idx="7119">
                  <c:v>37</c:v>
                </c:pt>
                <c:pt idx="7120">
                  <c:v>37</c:v>
                </c:pt>
                <c:pt idx="7121">
                  <c:v>3</c:v>
                </c:pt>
                <c:pt idx="7122">
                  <c:v>62</c:v>
                </c:pt>
                <c:pt idx="7123">
                  <c:v>33</c:v>
                </c:pt>
                <c:pt idx="7124">
                  <c:v>17</c:v>
                </c:pt>
                <c:pt idx="7125">
                  <c:v>27</c:v>
                </c:pt>
                <c:pt idx="7126">
                  <c:v>7</c:v>
                </c:pt>
                <c:pt idx="7127">
                  <c:v>24</c:v>
                </c:pt>
                <c:pt idx="7128">
                  <c:v>22</c:v>
                </c:pt>
                <c:pt idx="7129">
                  <c:v>32</c:v>
                </c:pt>
                <c:pt idx="7130">
                  <c:v>33</c:v>
                </c:pt>
                <c:pt idx="7131">
                  <c:v>21</c:v>
                </c:pt>
                <c:pt idx="7132">
                  <c:v>6</c:v>
                </c:pt>
                <c:pt idx="7133">
                  <c:v>9</c:v>
                </c:pt>
                <c:pt idx="7134">
                  <c:v>9</c:v>
                </c:pt>
                <c:pt idx="7135">
                  <c:v>5</c:v>
                </c:pt>
                <c:pt idx="7136">
                  <c:v>16</c:v>
                </c:pt>
                <c:pt idx="7137">
                  <c:v>14</c:v>
                </c:pt>
                <c:pt idx="7138">
                  <c:v>24</c:v>
                </c:pt>
                <c:pt idx="7139">
                  <c:v>10</c:v>
                </c:pt>
                <c:pt idx="7140">
                  <c:v>28</c:v>
                </c:pt>
                <c:pt idx="7141">
                  <c:v>29</c:v>
                </c:pt>
                <c:pt idx="7142">
                  <c:v>9</c:v>
                </c:pt>
                <c:pt idx="7143">
                  <c:v>5</c:v>
                </c:pt>
                <c:pt idx="7144">
                  <c:v>21</c:v>
                </c:pt>
                <c:pt idx="7145">
                  <c:v>11</c:v>
                </c:pt>
                <c:pt idx="7146">
                  <c:v>14</c:v>
                </c:pt>
                <c:pt idx="7147">
                  <c:v>25</c:v>
                </c:pt>
                <c:pt idx="7148">
                  <c:v>4</c:v>
                </c:pt>
                <c:pt idx="7149">
                  <c:v>47</c:v>
                </c:pt>
                <c:pt idx="7150">
                  <c:v>10</c:v>
                </c:pt>
                <c:pt idx="7151">
                  <c:v>9</c:v>
                </c:pt>
                <c:pt idx="7152">
                  <c:v>5</c:v>
                </c:pt>
                <c:pt idx="7153">
                  <c:v>9</c:v>
                </c:pt>
                <c:pt idx="7154">
                  <c:v>1</c:v>
                </c:pt>
                <c:pt idx="7155">
                  <c:v>5</c:v>
                </c:pt>
                <c:pt idx="7156">
                  <c:v>5</c:v>
                </c:pt>
                <c:pt idx="7157">
                  <c:v>19</c:v>
                </c:pt>
                <c:pt idx="7158">
                  <c:v>23</c:v>
                </c:pt>
                <c:pt idx="7159">
                  <c:v>14</c:v>
                </c:pt>
                <c:pt idx="7160">
                  <c:v>36</c:v>
                </c:pt>
                <c:pt idx="7161">
                  <c:v>28</c:v>
                </c:pt>
                <c:pt idx="7162">
                  <c:v>7</c:v>
                </c:pt>
                <c:pt idx="7163">
                  <c:v>25</c:v>
                </c:pt>
                <c:pt idx="7164">
                  <c:v>30</c:v>
                </c:pt>
                <c:pt idx="7165">
                  <c:v>28</c:v>
                </c:pt>
                <c:pt idx="7166">
                  <c:v>9</c:v>
                </c:pt>
                <c:pt idx="7167">
                  <c:v>22</c:v>
                </c:pt>
                <c:pt idx="7168">
                  <c:v>34</c:v>
                </c:pt>
                <c:pt idx="7169">
                  <c:v>27</c:v>
                </c:pt>
                <c:pt idx="7170">
                  <c:v>30</c:v>
                </c:pt>
                <c:pt idx="7171">
                  <c:v>35</c:v>
                </c:pt>
                <c:pt idx="7172">
                  <c:v>19</c:v>
                </c:pt>
                <c:pt idx="7173">
                  <c:v>12</c:v>
                </c:pt>
                <c:pt idx="7174">
                  <c:v>19</c:v>
                </c:pt>
                <c:pt idx="7175">
                  <c:v>6</c:v>
                </c:pt>
                <c:pt idx="7176">
                  <c:v>38</c:v>
                </c:pt>
                <c:pt idx="7177">
                  <c:v>26</c:v>
                </c:pt>
                <c:pt idx="7178">
                  <c:v>26</c:v>
                </c:pt>
                <c:pt idx="7179">
                  <c:v>1</c:v>
                </c:pt>
                <c:pt idx="7180">
                  <c:v>7</c:v>
                </c:pt>
                <c:pt idx="7181">
                  <c:v>4</c:v>
                </c:pt>
                <c:pt idx="7182">
                  <c:v>13</c:v>
                </c:pt>
                <c:pt idx="7183">
                  <c:v>19</c:v>
                </c:pt>
                <c:pt idx="7184">
                  <c:v>13</c:v>
                </c:pt>
                <c:pt idx="7185">
                  <c:v>26</c:v>
                </c:pt>
                <c:pt idx="7186">
                  <c:v>32</c:v>
                </c:pt>
                <c:pt idx="7187">
                  <c:v>30</c:v>
                </c:pt>
                <c:pt idx="7188">
                  <c:v>30</c:v>
                </c:pt>
                <c:pt idx="7189">
                  <c:v>50</c:v>
                </c:pt>
                <c:pt idx="7190">
                  <c:v>40</c:v>
                </c:pt>
                <c:pt idx="7191">
                  <c:v>14</c:v>
                </c:pt>
                <c:pt idx="7192">
                  <c:v>1</c:v>
                </c:pt>
                <c:pt idx="7193">
                  <c:v>45</c:v>
                </c:pt>
                <c:pt idx="7194">
                  <c:v>36</c:v>
                </c:pt>
                <c:pt idx="7195">
                  <c:v>30</c:v>
                </c:pt>
                <c:pt idx="7196">
                  <c:v>27</c:v>
                </c:pt>
                <c:pt idx="7197">
                  <c:v>22</c:v>
                </c:pt>
                <c:pt idx="7198">
                  <c:v>35</c:v>
                </c:pt>
                <c:pt idx="7199">
                  <c:v>4</c:v>
                </c:pt>
                <c:pt idx="7200">
                  <c:v>28</c:v>
                </c:pt>
                <c:pt idx="7201">
                  <c:v>43</c:v>
                </c:pt>
                <c:pt idx="7202">
                  <c:v>18</c:v>
                </c:pt>
                <c:pt idx="7203">
                  <c:v>19</c:v>
                </c:pt>
                <c:pt idx="7204">
                  <c:v>19</c:v>
                </c:pt>
                <c:pt idx="7205">
                  <c:v>26</c:v>
                </c:pt>
                <c:pt idx="7206">
                  <c:v>22</c:v>
                </c:pt>
                <c:pt idx="7207">
                  <c:v>21</c:v>
                </c:pt>
                <c:pt idx="7208">
                  <c:v>3</c:v>
                </c:pt>
                <c:pt idx="7209">
                  <c:v>3</c:v>
                </c:pt>
                <c:pt idx="7210">
                  <c:v>14</c:v>
                </c:pt>
                <c:pt idx="7211">
                  <c:v>6</c:v>
                </c:pt>
                <c:pt idx="7212">
                  <c:v>19</c:v>
                </c:pt>
                <c:pt idx="7213">
                  <c:v>4</c:v>
                </c:pt>
                <c:pt idx="7214">
                  <c:v>12</c:v>
                </c:pt>
                <c:pt idx="7215">
                  <c:v>7</c:v>
                </c:pt>
                <c:pt idx="7216">
                  <c:v>24</c:v>
                </c:pt>
                <c:pt idx="7217">
                  <c:v>9</c:v>
                </c:pt>
                <c:pt idx="7218">
                  <c:v>29</c:v>
                </c:pt>
                <c:pt idx="7219">
                  <c:v>8</c:v>
                </c:pt>
                <c:pt idx="7220">
                  <c:v>33</c:v>
                </c:pt>
                <c:pt idx="7221">
                  <c:v>27</c:v>
                </c:pt>
                <c:pt idx="7222">
                  <c:v>16</c:v>
                </c:pt>
                <c:pt idx="7223">
                  <c:v>44</c:v>
                </c:pt>
                <c:pt idx="7224">
                  <c:v>10</c:v>
                </c:pt>
                <c:pt idx="7225">
                  <c:v>20</c:v>
                </c:pt>
                <c:pt idx="7226">
                  <c:v>3</c:v>
                </c:pt>
                <c:pt idx="7227">
                  <c:v>36</c:v>
                </c:pt>
                <c:pt idx="7228">
                  <c:v>38</c:v>
                </c:pt>
                <c:pt idx="7229">
                  <c:v>5</c:v>
                </c:pt>
                <c:pt idx="7230">
                  <c:v>25</c:v>
                </c:pt>
                <c:pt idx="7231">
                  <c:v>8</c:v>
                </c:pt>
                <c:pt idx="7232">
                  <c:v>39</c:v>
                </c:pt>
                <c:pt idx="7233">
                  <c:v>33</c:v>
                </c:pt>
                <c:pt idx="7234">
                  <c:v>42</c:v>
                </c:pt>
                <c:pt idx="7235">
                  <c:v>24</c:v>
                </c:pt>
                <c:pt idx="7236">
                  <c:v>23</c:v>
                </c:pt>
                <c:pt idx="7237">
                  <c:v>15</c:v>
                </c:pt>
                <c:pt idx="7238">
                  <c:v>30</c:v>
                </c:pt>
                <c:pt idx="7239">
                  <c:v>17</c:v>
                </c:pt>
                <c:pt idx="7240">
                  <c:v>33</c:v>
                </c:pt>
                <c:pt idx="7241">
                  <c:v>51</c:v>
                </c:pt>
                <c:pt idx="7242">
                  <c:v>14</c:v>
                </c:pt>
                <c:pt idx="7243">
                  <c:v>33</c:v>
                </c:pt>
                <c:pt idx="7244">
                  <c:v>17</c:v>
                </c:pt>
                <c:pt idx="7245">
                  <c:v>25</c:v>
                </c:pt>
                <c:pt idx="7246">
                  <c:v>19</c:v>
                </c:pt>
                <c:pt idx="7247">
                  <c:v>7</c:v>
                </c:pt>
                <c:pt idx="7248">
                  <c:v>26</c:v>
                </c:pt>
                <c:pt idx="7249">
                  <c:v>5</c:v>
                </c:pt>
                <c:pt idx="7250">
                  <c:v>31</c:v>
                </c:pt>
                <c:pt idx="7251">
                  <c:v>10</c:v>
                </c:pt>
                <c:pt idx="7252">
                  <c:v>7</c:v>
                </c:pt>
                <c:pt idx="7253">
                  <c:v>3</c:v>
                </c:pt>
                <c:pt idx="7254">
                  <c:v>29</c:v>
                </c:pt>
                <c:pt idx="7255">
                  <c:v>38</c:v>
                </c:pt>
                <c:pt idx="7256">
                  <c:v>9</c:v>
                </c:pt>
                <c:pt idx="7257">
                  <c:v>19</c:v>
                </c:pt>
                <c:pt idx="7258">
                  <c:v>3</c:v>
                </c:pt>
                <c:pt idx="7259">
                  <c:v>8</c:v>
                </c:pt>
                <c:pt idx="7260">
                  <c:v>15</c:v>
                </c:pt>
                <c:pt idx="7261">
                  <c:v>29</c:v>
                </c:pt>
                <c:pt idx="7262">
                  <c:v>8</c:v>
                </c:pt>
                <c:pt idx="7263">
                  <c:v>6</c:v>
                </c:pt>
                <c:pt idx="7264">
                  <c:v>16</c:v>
                </c:pt>
                <c:pt idx="7265">
                  <c:v>9</c:v>
                </c:pt>
                <c:pt idx="7266">
                  <c:v>11</c:v>
                </c:pt>
                <c:pt idx="7267">
                  <c:v>22</c:v>
                </c:pt>
                <c:pt idx="7268">
                  <c:v>6</c:v>
                </c:pt>
                <c:pt idx="7269">
                  <c:v>27</c:v>
                </c:pt>
                <c:pt idx="7270">
                  <c:v>8</c:v>
                </c:pt>
                <c:pt idx="7271">
                  <c:v>5</c:v>
                </c:pt>
                <c:pt idx="7272">
                  <c:v>16</c:v>
                </c:pt>
                <c:pt idx="7273">
                  <c:v>33</c:v>
                </c:pt>
                <c:pt idx="7274">
                  <c:v>18</c:v>
                </c:pt>
                <c:pt idx="7275">
                  <c:v>15</c:v>
                </c:pt>
                <c:pt idx="7276">
                  <c:v>9</c:v>
                </c:pt>
                <c:pt idx="7277">
                  <c:v>4</c:v>
                </c:pt>
                <c:pt idx="7278">
                  <c:v>30</c:v>
                </c:pt>
                <c:pt idx="7279">
                  <c:v>10</c:v>
                </c:pt>
                <c:pt idx="7280">
                  <c:v>28</c:v>
                </c:pt>
                <c:pt idx="7281">
                  <c:v>18</c:v>
                </c:pt>
                <c:pt idx="7282">
                  <c:v>11</c:v>
                </c:pt>
                <c:pt idx="7283">
                  <c:v>20</c:v>
                </c:pt>
                <c:pt idx="7284">
                  <c:v>30</c:v>
                </c:pt>
                <c:pt idx="7285">
                  <c:v>10</c:v>
                </c:pt>
                <c:pt idx="7286">
                  <c:v>9</c:v>
                </c:pt>
                <c:pt idx="7287">
                  <c:v>38</c:v>
                </c:pt>
                <c:pt idx="7288">
                  <c:v>8</c:v>
                </c:pt>
                <c:pt idx="7289">
                  <c:v>4</c:v>
                </c:pt>
                <c:pt idx="7290">
                  <c:v>10</c:v>
                </c:pt>
                <c:pt idx="7291">
                  <c:v>7</c:v>
                </c:pt>
                <c:pt idx="7292">
                  <c:v>22</c:v>
                </c:pt>
                <c:pt idx="7293">
                  <c:v>31</c:v>
                </c:pt>
                <c:pt idx="7294">
                  <c:v>69</c:v>
                </c:pt>
                <c:pt idx="7295">
                  <c:v>13</c:v>
                </c:pt>
                <c:pt idx="7296">
                  <c:v>22</c:v>
                </c:pt>
                <c:pt idx="7297">
                  <c:v>16</c:v>
                </c:pt>
                <c:pt idx="7298">
                  <c:v>55</c:v>
                </c:pt>
                <c:pt idx="7299">
                  <c:v>49</c:v>
                </c:pt>
                <c:pt idx="7300">
                  <c:v>6</c:v>
                </c:pt>
                <c:pt idx="7301">
                  <c:v>17</c:v>
                </c:pt>
                <c:pt idx="7302">
                  <c:v>16</c:v>
                </c:pt>
                <c:pt idx="7303">
                  <c:v>13</c:v>
                </c:pt>
                <c:pt idx="7304">
                  <c:v>7</c:v>
                </c:pt>
                <c:pt idx="7305">
                  <c:v>4</c:v>
                </c:pt>
                <c:pt idx="7306">
                  <c:v>7</c:v>
                </c:pt>
                <c:pt idx="7307">
                  <c:v>13</c:v>
                </c:pt>
                <c:pt idx="7308">
                  <c:v>19</c:v>
                </c:pt>
                <c:pt idx="7309">
                  <c:v>26</c:v>
                </c:pt>
                <c:pt idx="7310">
                  <c:v>11</c:v>
                </c:pt>
                <c:pt idx="7311">
                  <c:v>25</c:v>
                </c:pt>
                <c:pt idx="7312">
                  <c:v>29</c:v>
                </c:pt>
                <c:pt idx="7313">
                  <c:v>15</c:v>
                </c:pt>
                <c:pt idx="7314">
                  <c:v>29</c:v>
                </c:pt>
                <c:pt idx="7315">
                  <c:v>19</c:v>
                </c:pt>
                <c:pt idx="7316">
                  <c:v>25</c:v>
                </c:pt>
                <c:pt idx="7317">
                  <c:v>34</c:v>
                </c:pt>
                <c:pt idx="7318">
                  <c:v>9</c:v>
                </c:pt>
                <c:pt idx="7319">
                  <c:v>45</c:v>
                </c:pt>
                <c:pt idx="7320">
                  <c:v>1</c:v>
                </c:pt>
                <c:pt idx="7321">
                  <c:v>41</c:v>
                </c:pt>
                <c:pt idx="7322">
                  <c:v>27</c:v>
                </c:pt>
                <c:pt idx="7323">
                  <c:v>3</c:v>
                </c:pt>
                <c:pt idx="7324">
                  <c:v>11</c:v>
                </c:pt>
                <c:pt idx="7325">
                  <c:v>25</c:v>
                </c:pt>
                <c:pt idx="7326">
                  <c:v>26</c:v>
                </c:pt>
                <c:pt idx="7327">
                  <c:v>12</c:v>
                </c:pt>
                <c:pt idx="7328">
                  <c:v>24</c:v>
                </c:pt>
                <c:pt idx="7329">
                  <c:v>12</c:v>
                </c:pt>
                <c:pt idx="7330">
                  <c:v>5</c:v>
                </c:pt>
                <c:pt idx="7331">
                  <c:v>16</c:v>
                </c:pt>
                <c:pt idx="7332">
                  <c:v>24</c:v>
                </c:pt>
                <c:pt idx="7333">
                  <c:v>4</c:v>
                </c:pt>
                <c:pt idx="7334">
                  <c:v>6</c:v>
                </c:pt>
                <c:pt idx="7335">
                  <c:v>23</c:v>
                </c:pt>
                <c:pt idx="7336">
                  <c:v>4</c:v>
                </c:pt>
                <c:pt idx="7337">
                  <c:v>11</c:v>
                </c:pt>
                <c:pt idx="7338">
                  <c:v>3</c:v>
                </c:pt>
                <c:pt idx="7339">
                  <c:v>7</c:v>
                </c:pt>
                <c:pt idx="7340">
                  <c:v>29</c:v>
                </c:pt>
                <c:pt idx="7341">
                  <c:v>27</c:v>
                </c:pt>
                <c:pt idx="7342">
                  <c:v>11</c:v>
                </c:pt>
                <c:pt idx="7343">
                  <c:v>40</c:v>
                </c:pt>
                <c:pt idx="7344">
                  <c:v>32</c:v>
                </c:pt>
                <c:pt idx="7345">
                  <c:v>32</c:v>
                </c:pt>
                <c:pt idx="7346">
                  <c:v>28</c:v>
                </c:pt>
                <c:pt idx="7347">
                  <c:v>11</c:v>
                </c:pt>
                <c:pt idx="7348">
                  <c:v>3</c:v>
                </c:pt>
                <c:pt idx="7349">
                  <c:v>10</c:v>
                </c:pt>
                <c:pt idx="7350">
                  <c:v>25</c:v>
                </c:pt>
                <c:pt idx="7351">
                  <c:v>26</c:v>
                </c:pt>
                <c:pt idx="7352">
                  <c:v>6</c:v>
                </c:pt>
                <c:pt idx="7353">
                  <c:v>6</c:v>
                </c:pt>
                <c:pt idx="7354">
                  <c:v>24</c:v>
                </c:pt>
                <c:pt idx="7355">
                  <c:v>2</c:v>
                </c:pt>
                <c:pt idx="7356">
                  <c:v>45</c:v>
                </c:pt>
                <c:pt idx="7357">
                  <c:v>7</c:v>
                </c:pt>
                <c:pt idx="7358">
                  <c:v>7</c:v>
                </c:pt>
                <c:pt idx="7359">
                  <c:v>41</c:v>
                </c:pt>
                <c:pt idx="7360">
                  <c:v>39</c:v>
                </c:pt>
                <c:pt idx="7361">
                  <c:v>28</c:v>
                </c:pt>
                <c:pt idx="7362">
                  <c:v>10</c:v>
                </c:pt>
                <c:pt idx="7363">
                  <c:v>13</c:v>
                </c:pt>
                <c:pt idx="7364">
                  <c:v>29</c:v>
                </c:pt>
                <c:pt idx="7365">
                  <c:v>23</c:v>
                </c:pt>
                <c:pt idx="7366">
                  <c:v>18</c:v>
                </c:pt>
                <c:pt idx="7367">
                  <c:v>32</c:v>
                </c:pt>
                <c:pt idx="7368">
                  <c:v>12</c:v>
                </c:pt>
                <c:pt idx="7369">
                  <c:v>28</c:v>
                </c:pt>
                <c:pt idx="7370">
                  <c:v>33</c:v>
                </c:pt>
                <c:pt idx="7371">
                  <c:v>11</c:v>
                </c:pt>
                <c:pt idx="7372">
                  <c:v>10</c:v>
                </c:pt>
                <c:pt idx="7373">
                  <c:v>7</c:v>
                </c:pt>
                <c:pt idx="7374">
                  <c:v>30</c:v>
                </c:pt>
                <c:pt idx="7375">
                  <c:v>5</c:v>
                </c:pt>
                <c:pt idx="7376">
                  <c:v>1</c:v>
                </c:pt>
                <c:pt idx="7377">
                  <c:v>27</c:v>
                </c:pt>
                <c:pt idx="7378">
                  <c:v>5</c:v>
                </c:pt>
                <c:pt idx="7379">
                  <c:v>30</c:v>
                </c:pt>
                <c:pt idx="7380">
                  <c:v>31</c:v>
                </c:pt>
                <c:pt idx="7381">
                  <c:v>10</c:v>
                </c:pt>
                <c:pt idx="7382">
                  <c:v>37</c:v>
                </c:pt>
                <c:pt idx="7383">
                  <c:v>44</c:v>
                </c:pt>
                <c:pt idx="7384">
                  <c:v>34</c:v>
                </c:pt>
                <c:pt idx="7385">
                  <c:v>22</c:v>
                </c:pt>
                <c:pt idx="7386">
                  <c:v>26</c:v>
                </c:pt>
                <c:pt idx="7387">
                  <c:v>7</c:v>
                </c:pt>
                <c:pt idx="7388">
                  <c:v>26</c:v>
                </c:pt>
                <c:pt idx="7389">
                  <c:v>17</c:v>
                </c:pt>
                <c:pt idx="7390">
                  <c:v>25</c:v>
                </c:pt>
                <c:pt idx="7391">
                  <c:v>29</c:v>
                </c:pt>
                <c:pt idx="7392">
                  <c:v>19</c:v>
                </c:pt>
                <c:pt idx="7393">
                  <c:v>9</c:v>
                </c:pt>
                <c:pt idx="7394">
                  <c:v>15</c:v>
                </c:pt>
                <c:pt idx="7395">
                  <c:v>16</c:v>
                </c:pt>
                <c:pt idx="7396">
                  <c:v>23</c:v>
                </c:pt>
                <c:pt idx="7397">
                  <c:v>27</c:v>
                </c:pt>
                <c:pt idx="7398">
                  <c:v>31</c:v>
                </c:pt>
                <c:pt idx="7399">
                  <c:v>13</c:v>
                </c:pt>
                <c:pt idx="7400">
                  <c:v>24</c:v>
                </c:pt>
                <c:pt idx="7401">
                  <c:v>23</c:v>
                </c:pt>
                <c:pt idx="7402">
                  <c:v>1</c:v>
                </c:pt>
                <c:pt idx="7403">
                  <c:v>23</c:v>
                </c:pt>
                <c:pt idx="7404">
                  <c:v>24</c:v>
                </c:pt>
                <c:pt idx="7405">
                  <c:v>17</c:v>
                </c:pt>
                <c:pt idx="7406">
                  <c:v>28</c:v>
                </c:pt>
                <c:pt idx="7407">
                  <c:v>23</c:v>
                </c:pt>
                <c:pt idx="7408">
                  <c:v>12</c:v>
                </c:pt>
                <c:pt idx="7409">
                  <c:v>19</c:v>
                </c:pt>
                <c:pt idx="7410">
                  <c:v>24</c:v>
                </c:pt>
                <c:pt idx="7411">
                  <c:v>13</c:v>
                </c:pt>
                <c:pt idx="7412">
                  <c:v>18</c:v>
                </c:pt>
                <c:pt idx="7413">
                  <c:v>25</c:v>
                </c:pt>
                <c:pt idx="7414">
                  <c:v>34</c:v>
                </c:pt>
                <c:pt idx="7415">
                  <c:v>30</c:v>
                </c:pt>
                <c:pt idx="7416">
                  <c:v>14</c:v>
                </c:pt>
                <c:pt idx="7417">
                  <c:v>4</c:v>
                </c:pt>
                <c:pt idx="7418">
                  <c:v>11</c:v>
                </c:pt>
                <c:pt idx="7419">
                  <c:v>7</c:v>
                </c:pt>
                <c:pt idx="7420">
                  <c:v>1</c:v>
                </c:pt>
                <c:pt idx="7421">
                  <c:v>1</c:v>
                </c:pt>
                <c:pt idx="7422">
                  <c:v>2</c:v>
                </c:pt>
                <c:pt idx="7423">
                  <c:v>17</c:v>
                </c:pt>
                <c:pt idx="7424">
                  <c:v>8</c:v>
                </c:pt>
                <c:pt idx="7425">
                  <c:v>4</c:v>
                </c:pt>
                <c:pt idx="7426">
                  <c:v>39</c:v>
                </c:pt>
                <c:pt idx="7427">
                  <c:v>21</c:v>
                </c:pt>
                <c:pt idx="7428">
                  <c:v>12</c:v>
                </c:pt>
                <c:pt idx="7429">
                  <c:v>23</c:v>
                </c:pt>
                <c:pt idx="7430">
                  <c:v>19</c:v>
                </c:pt>
                <c:pt idx="7431">
                  <c:v>24</c:v>
                </c:pt>
                <c:pt idx="7432">
                  <c:v>5</c:v>
                </c:pt>
                <c:pt idx="7433">
                  <c:v>32</c:v>
                </c:pt>
                <c:pt idx="7434">
                  <c:v>8</c:v>
                </c:pt>
                <c:pt idx="7435">
                  <c:v>28</c:v>
                </c:pt>
                <c:pt idx="7436">
                  <c:v>15</c:v>
                </c:pt>
                <c:pt idx="7437">
                  <c:v>13</c:v>
                </c:pt>
                <c:pt idx="7438">
                  <c:v>9</c:v>
                </c:pt>
                <c:pt idx="7439">
                  <c:v>22</c:v>
                </c:pt>
                <c:pt idx="7440">
                  <c:v>32</c:v>
                </c:pt>
                <c:pt idx="7441">
                  <c:v>19</c:v>
                </c:pt>
                <c:pt idx="7442">
                  <c:v>22</c:v>
                </c:pt>
                <c:pt idx="7443">
                  <c:v>15</c:v>
                </c:pt>
                <c:pt idx="7444">
                  <c:v>8</c:v>
                </c:pt>
                <c:pt idx="7445">
                  <c:v>1</c:v>
                </c:pt>
                <c:pt idx="7446">
                  <c:v>34</c:v>
                </c:pt>
                <c:pt idx="7447">
                  <c:v>6</c:v>
                </c:pt>
                <c:pt idx="7448">
                  <c:v>8</c:v>
                </c:pt>
                <c:pt idx="7449">
                  <c:v>15</c:v>
                </c:pt>
                <c:pt idx="7450">
                  <c:v>27</c:v>
                </c:pt>
                <c:pt idx="7451">
                  <c:v>19</c:v>
                </c:pt>
                <c:pt idx="7452">
                  <c:v>7</c:v>
                </c:pt>
                <c:pt idx="7453">
                  <c:v>7</c:v>
                </c:pt>
                <c:pt idx="7454">
                  <c:v>5</c:v>
                </c:pt>
                <c:pt idx="7455">
                  <c:v>23</c:v>
                </c:pt>
                <c:pt idx="7456">
                  <c:v>11</c:v>
                </c:pt>
                <c:pt idx="7457">
                  <c:v>33</c:v>
                </c:pt>
                <c:pt idx="7458">
                  <c:v>7</c:v>
                </c:pt>
                <c:pt idx="7459">
                  <c:v>33</c:v>
                </c:pt>
                <c:pt idx="7460">
                  <c:v>10</c:v>
                </c:pt>
                <c:pt idx="7461">
                  <c:v>21</c:v>
                </c:pt>
                <c:pt idx="7462">
                  <c:v>13</c:v>
                </c:pt>
                <c:pt idx="7463">
                  <c:v>5</c:v>
                </c:pt>
                <c:pt idx="7464">
                  <c:v>30</c:v>
                </c:pt>
                <c:pt idx="7465">
                  <c:v>9</c:v>
                </c:pt>
                <c:pt idx="7466">
                  <c:v>31</c:v>
                </c:pt>
                <c:pt idx="7467">
                  <c:v>35</c:v>
                </c:pt>
                <c:pt idx="7468">
                  <c:v>35</c:v>
                </c:pt>
                <c:pt idx="7469">
                  <c:v>32</c:v>
                </c:pt>
                <c:pt idx="7470">
                  <c:v>4</c:v>
                </c:pt>
                <c:pt idx="7471">
                  <c:v>17</c:v>
                </c:pt>
                <c:pt idx="7472">
                  <c:v>13</c:v>
                </c:pt>
                <c:pt idx="7473">
                  <c:v>11</c:v>
                </c:pt>
                <c:pt idx="7474">
                  <c:v>1</c:v>
                </c:pt>
                <c:pt idx="7475">
                  <c:v>1</c:v>
                </c:pt>
                <c:pt idx="7476">
                  <c:v>38</c:v>
                </c:pt>
                <c:pt idx="7477">
                  <c:v>25</c:v>
                </c:pt>
                <c:pt idx="7478">
                  <c:v>5</c:v>
                </c:pt>
                <c:pt idx="7479">
                  <c:v>23</c:v>
                </c:pt>
                <c:pt idx="7480">
                  <c:v>23</c:v>
                </c:pt>
                <c:pt idx="7481">
                  <c:v>26</c:v>
                </c:pt>
                <c:pt idx="7482">
                  <c:v>11</c:v>
                </c:pt>
                <c:pt idx="7483">
                  <c:v>12</c:v>
                </c:pt>
                <c:pt idx="7484">
                  <c:v>13</c:v>
                </c:pt>
                <c:pt idx="7485">
                  <c:v>15</c:v>
                </c:pt>
                <c:pt idx="7486">
                  <c:v>32</c:v>
                </c:pt>
                <c:pt idx="7487">
                  <c:v>7</c:v>
                </c:pt>
                <c:pt idx="7488">
                  <c:v>9</c:v>
                </c:pt>
                <c:pt idx="7489">
                  <c:v>10</c:v>
                </c:pt>
                <c:pt idx="7490">
                  <c:v>8</c:v>
                </c:pt>
                <c:pt idx="7491">
                  <c:v>13</c:v>
                </c:pt>
                <c:pt idx="7492">
                  <c:v>6</c:v>
                </c:pt>
                <c:pt idx="7493">
                  <c:v>10</c:v>
                </c:pt>
                <c:pt idx="7494">
                  <c:v>36</c:v>
                </c:pt>
                <c:pt idx="7495">
                  <c:v>15</c:v>
                </c:pt>
                <c:pt idx="7496">
                  <c:v>26</c:v>
                </c:pt>
                <c:pt idx="7497">
                  <c:v>1</c:v>
                </c:pt>
                <c:pt idx="7498">
                  <c:v>17</c:v>
                </c:pt>
                <c:pt idx="7499">
                  <c:v>17</c:v>
                </c:pt>
                <c:pt idx="7500">
                  <c:v>45</c:v>
                </c:pt>
                <c:pt idx="7501">
                  <c:v>14</c:v>
                </c:pt>
                <c:pt idx="7502">
                  <c:v>26</c:v>
                </c:pt>
                <c:pt idx="7503">
                  <c:v>19</c:v>
                </c:pt>
                <c:pt idx="7504">
                  <c:v>28</c:v>
                </c:pt>
                <c:pt idx="7505">
                  <c:v>26</c:v>
                </c:pt>
                <c:pt idx="7506">
                  <c:v>31</c:v>
                </c:pt>
                <c:pt idx="7507">
                  <c:v>25</c:v>
                </c:pt>
                <c:pt idx="7508">
                  <c:v>10</c:v>
                </c:pt>
                <c:pt idx="7509">
                  <c:v>22</c:v>
                </c:pt>
                <c:pt idx="7510">
                  <c:v>50</c:v>
                </c:pt>
                <c:pt idx="7511">
                  <c:v>41</c:v>
                </c:pt>
                <c:pt idx="7512">
                  <c:v>1</c:v>
                </c:pt>
                <c:pt idx="7513">
                  <c:v>23</c:v>
                </c:pt>
                <c:pt idx="7514">
                  <c:v>13</c:v>
                </c:pt>
                <c:pt idx="7515">
                  <c:v>25</c:v>
                </c:pt>
                <c:pt idx="7516">
                  <c:v>1</c:v>
                </c:pt>
                <c:pt idx="7517">
                  <c:v>13</c:v>
                </c:pt>
                <c:pt idx="7518">
                  <c:v>10</c:v>
                </c:pt>
                <c:pt idx="7519">
                  <c:v>34</c:v>
                </c:pt>
                <c:pt idx="7520">
                  <c:v>39</c:v>
                </c:pt>
                <c:pt idx="7521">
                  <c:v>11</c:v>
                </c:pt>
                <c:pt idx="7522">
                  <c:v>21</c:v>
                </c:pt>
                <c:pt idx="7523">
                  <c:v>14</c:v>
                </c:pt>
                <c:pt idx="7524">
                  <c:v>19</c:v>
                </c:pt>
                <c:pt idx="7525">
                  <c:v>13</c:v>
                </c:pt>
                <c:pt idx="7526">
                  <c:v>37</c:v>
                </c:pt>
                <c:pt idx="7527">
                  <c:v>12</c:v>
                </c:pt>
                <c:pt idx="7528">
                  <c:v>1</c:v>
                </c:pt>
                <c:pt idx="7529">
                  <c:v>18</c:v>
                </c:pt>
                <c:pt idx="7530">
                  <c:v>20</c:v>
                </c:pt>
                <c:pt idx="7531">
                  <c:v>11</c:v>
                </c:pt>
                <c:pt idx="7532">
                  <c:v>37</c:v>
                </c:pt>
                <c:pt idx="7533">
                  <c:v>62</c:v>
                </c:pt>
                <c:pt idx="7534">
                  <c:v>33</c:v>
                </c:pt>
                <c:pt idx="7535">
                  <c:v>17</c:v>
                </c:pt>
                <c:pt idx="7536">
                  <c:v>27</c:v>
                </c:pt>
                <c:pt idx="7537">
                  <c:v>7</c:v>
                </c:pt>
                <c:pt idx="7538">
                  <c:v>24</c:v>
                </c:pt>
                <c:pt idx="7539">
                  <c:v>22</c:v>
                </c:pt>
                <c:pt idx="7540">
                  <c:v>32</c:v>
                </c:pt>
                <c:pt idx="7541">
                  <c:v>33</c:v>
                </c:pt>
                <c:pt idx="7542">
                  <c:v>9</c:v>
                </c:pt>
                <c:pt idx="7543">
                  <c:v>9</c:v>
                </c:pt>
                <c:pt idx="7544">
                  <c:v>16</c:v>
                </c:pt>
                <c:pt idx="7545">
                  <c:v>11</c:v>
                </c:pt>
                <c:pt idx="7546">
                  <c:v>4</c:v>
                </c:pt>
                <c:pt idx="7547">
                  <c:v>47</c:v>
                </c:pt>
                <c:pt idx="7548">
                  <c:v>10</c:v>
                </c:pt>
                <c:pt idx="7549">
                  <c:v>9</c:v>
                </c:pt>
                <c:pt idx="7550">
                  <c:v>5</c:v>
                </c:pt>
                <c:pt idx="7551">
                  <c:v>9</c:v>
                </c:pt>
                <c:pt idx="7552">
                  <c:v>1</c:v>
                </c:pt>
                <c:pt idx="7553">
                  <c:v>5</c:v>
                </c:pt>
                <c:pt idx="7554">
                  <c:v>5</c:v>
                </c:pt>
                <c:pt idx="7555">
                  <c:v>19</c:v>
                </c:pt>
                <c:pt idx="7556">
                  <c:v>14</c:v>
                </c:pt>
                <c:pt idx="7557">
                  <c:v>23</c:v>
                </c:pt>
                <c:pt idx="7558">
                  <c:v>22</c:v>
                </c:pt>
                <c:pt idx="7559">
                  <c:v>14</c:v>
                </c:pt>
                <c:pt idx="7560">
                  <c:v>36</c:v>
                </c:pt>
                <c:pt idx="7561">
                  <c:v>28</c:v>
                </c:pt>
                <c:pt idx="7562">
                  <c:v>7</c:v>
                </c:pt>
                <c:pt idx="7563">
                  <c:v>27</c:v>
                </c:pt>
                <c:pt idx="7564">
                  <c:v>25</c:v>
                </c:pt>
                <c:pt idx="7565">
                  <c:v>30</c:v>
                </c:pt>
                <c:pt idx="7566">
                  <c:v>28</c:v>
                </c:pt>
                <c:pt idx="7567">
                  <c:v>9</c:v>
                </c:pt>
                <c:pt idx="7568">
                  <c:v>22</c:v>
                </c:pt>
                <c:pt idx="7569">
                  <c:v>34</c:v>
                </c:pt>
                <c:pt idx="7570">
                  <c:v>13</c:v>
                </c:pt>
                <c:pt idx="7571">
                  <c:v>27</c:v>
                </c:pt>
                <c:pt idx="7572">
                  <c:v>30</c:v>
                </c:pt>
                <c:pt idx="7573">
                  <c:v>35</c:v>
                </c:pt>
                <c:pt idx="7574">
                  <c:v>19</c:v>
                </c:pt>
                <c:pt idx="7575">
                  <c:v>12</c:v>
                </c:pt>
                <c:pt idx="7576">
                  <c:v>19</c:v>
                </c:pt>
                <c:pt idx="7577">
                  <c:v>6</c:v>
                </c:pt>
                <c:pt idx="7578">
                  <c:v>38</c:v>
                </c:pt>
                <c:pt idx="7579">
                  <c:v>26</c:v>
                </c:pt>
                <c:pt idx="7580">
                  <c:v>26</c:v>
                </c:pt>
                <c:pt idx="7581">
                  <c:v>1</c:v>
                </c:pt>
                <c:pt idx="7582">
                  <c:v>7</c:v>
                </c:pt>
                <c:pt idx="7583">
                  <c:v>4</c:v>
                </c:pt>
                <c:pt idx="7584">
                  <c:v>13</c:v>
                </c:pt>
                <c:pt idx="7585">
                  <c:v>19</c:v>
                </c:pt>
                <c:pt idx="7586">
                  <c:v>13</c:v>
                </c:pt>
                <c:pt idx="7587">
                  <c:v>26</c:v>
                </c:pt>
                <c:pt idx="7588">
                  <c:v>32</c:v>
                </c:pt>
                <c:pt idx="7589">
                  <c:v>30</c:v>
                </c:pt>
                <c:pt idx="7590">
                  <c:v>30</c:v>
                </c:pt>
                <c:pt idx="7591">
                  <c:v>50</c:v>
                </c:pt>
                <c:pt idx="7592">
                  <c:v>40</c:v>
                </c:pt>
                <c:pt idx="7593">
                  <c:v>14</c:v>
                </c:pt>
                <c:pt idx="7594">
                  <c:v>1</c:v>
                </c:pt>
                <c:pt idx="7595">
                  <c:v>45</c:v>
                </c:pt>
                <c:pt idx="7596">
                  <c:v>36</c:v>
                </c:pt>
                <c:pt idx="7597">
                  <c:v>30</c:v>
                </c:pt>
                <c:pt idx="7598">
                  <c:v>27</c:v>
                </c:pt>
                <c:pt idx="7599">
                  <c:v>22</c:v>
                </c:pt>
                <c:pt idx="7600">
                  <c:v>35</c:v>
                </c:pt>
                <c:pt idx="7601">
                  <c:v>4</c:v>
                </c:pt>
                <c:pt idx="7602">
                  <c:v>28</c:v>
                </c:pt>
                <c:pt idx="7603">
                  <c:v>43</c:v>
                </c:pt>
                <c:pt idx="7604">
                  <c:v>18</c:v>
                </c:pt>
                <c:pt idx="7605">
                  <c:v>19</c:v>
                </c:pt>
                <c:pt idx="7606">
                  <c:v>19</c:v>
                </c:pt>
                <c:pt idx="7607">
                  <c:v>26</c:v>
                </c:pt>
                <c:pt idx="7608">
                  <c:v>22</c:v>
                </c:pt>
                <c:pt idx="7609">
                  <c:v>21</c:v>
                </c:pt>
                <c:pt idx="7610">
                  <c:v>3</c:v>
                </c:pt>
                <c:pt idx="7611">
                  <c:v>3</c:v>
                </c:pt>
                <c:pt idx="7612">
                  <c:v>14</c:v>
                </c:pt>
                <c:pt idx="7613">
                  <c:v>6</c:v>
                </c:pt>
                <c:pt idx="7614">
                  <c:v>19</c:v>
                </c:pt>
                <c:pt idx="7615">
                  <c:v>4</c:v>
                </c:pt>
                <c:pt idx="7616">
                  <c:v>12</c:v>
                </c:pt>
                <c:pt idx="7617">
                  <c:v>7</c:v>
                </c:pt>
                <c:pt idx="7618">
                  <c:v>24</c:v>
                </c:pt>
                <c:pt idx="7619">
                  <c:v>9</c:v>
                </c:pt>
                <c:pt idx="7620">
                  <c:v>29</c:v>
                </c:pt>
                <c:pt idx="7621">
                  <c:v>8</c:v>
                </c:pt>
                <c:pt idx="7622">
                  <c:v>33</c:v>
                </c:pt>
                <c:pt idx="7623">
                  <c:v>27</c:v>
                </c:pt>
                <c:pt idx="7624">
                  <c:v>16</c:v>
                </c:pt>
                <c:pt idx="7625">
                  <c:v>44</c:v>
                </c:pt>
                <c:pt idx="7626">
                  <c:v>10</c:v>
                </c:pt>
                <c:pt idx="7627">
                  <c:v>20</c:v>
                </c:pt>
                <c:pt idx="7628">
                  <c:v>3</c:v>
                </c:pt>
                <c:pt idx="7629">
                  <c:v>36</c:v>
                </c:pt>
                <c:pt idx="7630">
                  <c:v>38</c:v>
                </c:pt>
                <c:pt idx="7631">
                  <c:v>5</c:v>
                </c:pt>
                <c:pt idx="7632">
                  <c:v>25</c:v>
                </c:pt>
                <c:pt idx="7633">
                  <c:v>8</c:v>
                </c:pt>
                <c:pt idx="7634">
                  <c:v>39</c:v>
                </c:pt>
                <c:pt idx="7635">
                  <c:v>33</c:v>
                </c:pt>
                <c:pt idx="7636">
                  <c:v>42</c:v>
                </c:pt>
                <c:pt idx="7637">
                  <c:v>24</c:v>
                </c:pt>
                <c:pt idx="7638">
                  <c:v>23</c:v>
                </c:pt>
                <c:pt idx="7639">
                  <c:v>15</c:v>
                </c:pt>
                <c:pt idx="7640">
                  <c:v>30</c:v>
                </c:pt>
                <c:pt idx="7641">
                  <c:v>17</c:v>
                </c:pt>
                <c:pt idx="7642">
                  <c:v>33</c:v>
                </c:pt>
                <c:pt idx="7643">
                  <c:v>51</c:v>
                </c:pt>
                <c:pt idx="7644">
                  <c:v>14</c:v>
                </c:pt>
                <c:pt idx="7645">
                  <c:v>33</c:v>
                </c:pt>
                <c:pt idx="7646">
                  <c:v>17</c:v>
                </c:pt>
                <c:pt idx="7647">
                  <c:v>25</c:v>
                </c:pt>
                <c:pt idx="7648">
                  <c:v>19</c:v>
                </c:pt>
                <c:pt idx="7649">
                  <c:v>7</c:v>
                </c:pt>
                <c:pt idx="7650">
                  <c:v>26</c:v>
                </c:pt>
                <c:pt idx="7651">
                  <c:v>5</c:v>
                </c:pt>
                <c:pt idx="7652">
                  <c:v>31</c:v>
                </c:pt>
                <c:pt idx="7653">
                  <c:v>10</c:v>
                </c:pt>
                <c:pt idx="7654">
                  <c:v>7</c:v>
                </c:pt>
                <c:pt idx="7655">
                  <c:v>3</c:v>
                </c:pt>
                <c:pt idx="7656">
                  <c:v>29</c:v>
                </c:pt>
                <c:pt idx="7657">
                  <c:v>38</c:v>
                </c:pt>
                <c:pt idx="7658">
                  <c:v>9</c:v>
                </c:pt>
                <c:pt idx="7659">
                  <c:v>19</c:v>
                </c:pt>
                <c:pt idx="7660">
                  <c:v>3</c:v>
                </c:pt>
                <c:pt idx="7661">
                  <c:v>8</c:v>
                </c:pt>
                <c:pt idx="7662">
                  <c:v>15</c:v>
                </c:pt>
                <c:pt idx="7663">
                  <c:v>29</c:v>
                </c:pt>
                <c:pt idx="7664">
                  <c:v>8</c:v>
                </c:pt>
                <c:pt idx="7665">
                  <c:v>6</c:v>
                </c:pt>
                <c:pt idx="7666">
                  <c:v>16</c:v>
                </c:pt>
                <c:pt idx="7667">
                  <c:v>9</c:v>
                </c:pt>
                <c:pt idx="7668">
                  <c:v>11</c:v>
                </c:pt>
                <c:pt idx="7669">
                  <c:v>22</c:v>
                </c:pt>
                <c:pt idx="7670">
                  <c:v>6</c:v>
                </c:pt>
                <c:pt idx="7671">
                  <c:v>27</c:v>
                </c:pt>
                <c:pt idx="7672">
                  <c:v>8</c:v>
                </c:pt>
                <c:pt idx="7673">
                  <c:v>5</c:v>
                </c:pt>
                <c:pt idx="7674">
                  <c:v>16</c:v>
                </c:pt>
                <c:pt idx="7675">
                  <c:v>33</c:v>
                </c:pt>
                <c:pt idx="7676">
                  <c:v>18</c:v>
                </c:pt>
                <c:pt idx="7677">
                  <c:v>15</c:v>
                </c:pt>
                <c:pt idx="7678">
                  <c:v>9</c:v>
                </c:pt>
                <c:pt idx="7679">
                  <c:v>4</c:v>
                </c:pt>
                <c:pt idx="7680">
                  <c:v>30</c:v>
                </c:pt>
                <c:pt idx="7681">
                  <c:v>10</c:v>
                </c:pt>
                <c:pt idx="7682">
                  <c:v>28</c:v>
                </c:pt>
                <c:pt idx="7683">
                  <c:v>18</c:v>
                </c:pt>
                <c:pt idx="7684">
                  <c:v>11</c:v>
                </c:pt>
                <c:pt idx="7685">
                  <c:v>20</c:v>
                </c:pt>
                <c:pt idx="7686">
                  <c:v>30</c:v>
                </c:pt>
                <c:pt idx="7687">
                  <c:v>10</c:v>
                </c:pt>
                <c:pt idx="7688">
                  <c:v>9</c:v>
                </c:pt>
                <c:pt idx="7689">
                  <c:v>38</c:v>
                </c:pt>
                <c:pt idx="7690">
                  <c:v>8</c:v>
                </c:pt>
                <c:pt idx="7691">
                  <c:v>4</c:v>
                </c:pt>
                <c:pt idx="7692">
                  <c:v>10</c:v>
                </c:pt>
                <c:pt idx="7693">
                  <c:v>7</c:v>
                </c:pt>
                <c:pt idx="7694">
                  <c:v>22</c:v>
                </c:pt>
                <c:pt idx="7695">
                  <c:v>31</c:v>
                </c:pt>
                <c:pt idx="7696">
                  <c:v>69</c:v>
                </c:pt>
                <c:pt idx="7697">
                  <c:v>13</c:v>
                </c:pt>
                <c:pt idx="7698">
                  <c:v>22</c:v>
                </c:pt>
                <c:pt idx="7699">
                  <c:v>16</c:v>
                </c:pt>
                <c:pt idx="7700">
                  <c:v>55</c:v>
                </c:pt>
                <c:pt idx="7701">
                  <c:v>49</c:v>
                </c:pt>
                <c:pt idx="7702">
                  <c:v>6</c:v>
                </c:pt>
                <c:pt idx="7703">
                  <c:v>17</c:v>
                </c:pt>
                <c:pt idx="7704">
                  <c:v>16</c:v>
                </c:pt>
                <c:pt idx="7705">
                  <c:v>13</c:v>
                </c:pt>
                <c:pt idx="7706">
                  <c:v>7</c:v>
                </c:pt>
                <c:pt idx="7707">
                  <c:v>4</c:v>
                </c:pt>
                <c:pt idx="7708">
                  <c:v>7</c:v>
                </c:pt>
                <c:pt idx="7709">
                  <c:v>13</c:v>
                </c:pt>
                <c:pt idx="7710">
                  <c:v>19</c:v>
                </c:pt>
                <c:pt idx="7711">
                  <c:v>26</c:v>
                </c:pt>
                <c:pt idx="7712">
                  <c:v>11</c:v>
                </c:pt>
                <c:pt idx="7713">
                  <c:v>25</c:v>
                </c:pt>
                <c:pt idx="7714">
                  <c:v>29</c:v>
                </c:pt>
                <c:pt idx="7715">
                  <c:v>15</c:v>
                </c:pt>
                <c:pt idx="7716">
                  <c:v>29</c:v>
                </c:pt>
                <c:pt idx="7717">
                  <c:v>19</c:v>
                </c:pt>
                <c:pt idx="7718">
                  <c:v>25</c:v>
                </c:pt>
                <c:pt idx="7719">
                  <c:v>34</c:v>
                </c:pt>
                <c:pt idx="7720">
                  <c:v>9</c:v>
                </c:pt>
                <c:pt idx="7721">
                  <c:v>45</c:v>
                </c:pt>
                <c:pt idx="7722">
                  <c:v>1</c:v>
                </c:pt>
                <c:pt idx="7723">
                  <c:v>41</c:v>
                </c:pt>
                <c:pt idx="7724">
                  <c:v>27</c:v>
                </c:pt>
                <c:pt idx="7725">
                  <c:v>3</c:v>
                </c:pt>
                <c:pt idx="7726">
                  <c:v>11</c:v>
                </c:pt>
                <c:pt idx="7727">
                  <c:v>25</c:v>
                </c:pt>
                <c:pt idx="7728">
                  <c:v>26</c:v>
                </c:pt>
                <c:pt idx="7729">
                  <c:v>12</c:v>
                </c:pt>
                <c:pt idx="7730">
                  <c:v>24</c:v>
                </c:pt>
                <c:pt idx="7731">
                  <c:v>12</c:v>
                </c:pt>
                <c:pt idx="7732">
                  <c:v>5</c:v>
                </c:pt>
                <c:pt idx="7733">
                  <c:v>16</c:v>
                </c:pt>
                <c:pt idx="7734">
                  <c:v>4</c:v>
                </c:pt>
                <c:pt idx="7735">
                  <c:v>6</c:v>
                </c:pt>
                <c:pt idx="7736">
                  <c:v>23</c:v>
                </c:pt>
                <c:pt idx="7737">
                  <c:v>4</c:v>
                </c:pt>
                <c:pt idx="7738">
                  <c:v>11</c:v>
                </c:pt>
                <c:pt idx="7739">
                  <c:v>3</c:v>
                </c:pt>
                <c:pt idx="7740">
                  <c:v>7</c:v>
                </c:pt>
                <c:pt idx="7741">
                  <c:v>29</c:v>
                </c:pt>
                <c:pt idx="7742">
                  <c:v>11</c:v>
                </c:pt>
                <c:pt idx="7743">
                  <c:v>32</c:v>
                </c:pt>
                <c:pt idx="7744">
                  <c:v>32</c:v>
                </c:pt>
                <c:pt idx="7745">
                  <c:v>28</c:v>
                </c:pt>
                <c:pt idx="7746">
                  <c:v>11</c:v>
                </c:pt>
                <c:pt idx="7747">
                  <c:v>3</c:v>
                </c:pt>
                <c:pt idx="7748">
                  <c:v>10</c:v>
                </c:pt>
                <c:pt idx="7749">
                  <c:v>25</c:v>
                </c:pt>
                <c:pt idx="7750">
                  <c:v>26</c:v>
                </c:pt>
                <c:pt idx="7751">
                  <c:v>6</c:v>
                </c:pt>
                <c:pt idx="7752">
                  <c:v>6</c:v>
                </c:pt>
                <c:pt idx="7753">
                  <c:v>24</c:v>
                </c:pt>
                <c:pt idx="7754">
                  <c:v>2</c:v>
                </c:pt>
                <c:pt idx="7755">
                  <c:v>7</c:v>
                </c:pt>
                <c:pt idx="7756">
                  <c:v>7</c:v>
                </c:pt>
                <c:pt idx="7757">
                  <c:v>6</c:v>
                </c:pt>
                <c:pt idx="7758">
                  <c:v>38</c:v>
                </c:pt>
                <c:pt idx="7759">
                  <c:v>25</c:v>
                </c:pt>
                <c:pt idx="7760">
                  <c:v>13</c:v>
                </c:pt>
                <c:pt idx="7761">
                  <c:v>23</c:v>
                </c:pt>
                <c:pt idx="7762">
                  <c:v>1</c:v>
                </c:pt>
                <c:pt idx="7763">
                  <c:v>14</c:v>
                </c:pt>
                <c:pt idx="7764">
                  <c:v>41</c:v>
                </c:pt>
                <c:pt idx="7765">
                  <c:v>39</c:v>
                </c:pt>
                <c:pt idx="7766">
                  <c:v>28</c:v>
                </c:pt>
                <c:pt idx="7767">
                  <c:v>10</c:v>
                </c:pt>
                <c:pt idx="7768">
                  <c:v>13</c:v>
                </c:pt>
                <c:pt idx="7769">
                  <c:v>15</c:v>
                </c:pt>
                <c:pt idx="7770">
                  <c:v>13</c:v>
                </c:pt>
                <c:pt idx="7771">
                  <c:v>6</c:v>
                </c:pt>
                <c:pt idx="7772">
                  <c:v>19</c:v>
                </c:pt>
                <c:pt idx="7773">
                  <c:v>43</c:v>
                </c:pt>
                <c:pt idx="7774">
                  <c:v>13</c:v>
                </c:pt>
                <c:pt idx="7775">
                  <c:v>29</c:v>
                </c:pt>
                <c:pt idx="7776">
                  <c:v>23</c:v>
                </c:pt>
                <c:pt idx="7777">
                  <c:v>26</c:v>
                </c:pt>
                <c:pt idx="7778">
                  <c:v>7</c:v>
                </c:pt>
                <c:pt idx="7779">
                  <c:v>23</c:v>
                </c:pt>
                <c:pt idx="7780">
                  <c:v>25</c:v>
                </c:pt>
                <c:pt idx="7781">
                  <c:v>18</c:v>
                </c:pt>
                <c:pt idx="7782">
                  <c:v>32</c:v>
                </c:pt>
                <c:pt idx="7783">
                  <c:v>12</c:v>
                </c:pt>
                <c:pt idx="7784">
                  <c:v>28</c:v>
                </c:pt>
                <c:pt idx="7785">
                  <c:v>33</c:v>
                </c:pt>
                <c:pt idx="7786">
                  <c:v>11</c:v>
                </c:pt>
                <c:pt idx="7787">
                  <c:v>10</c:v>
                </c:pt>
                <c:pt idx="7788">
                  <c:v>27</c:v>
                </c:pt>
                <c:pt idx="7789">
                  <c:v>7</c:v>
                </c:pt>
                <c:pt idx="7790">
                  <c:v>30</c:v>
                </c:pt>
                <c:pt idx="7791">
                  <c:v>5</c:v>
                </c:pt>
                <c:pt idx="7792">
                  <c:v>34</c:v>
                </c:pt>
                <c:pt idx="7793">
                  <c:v>19</c:v>
                </c:pt>
                <c:pt idx="7794">
                  <c:v>1</c:v>
                </c:pt>
                <c:pt idx="7795">
                  <c:v>27</c:v>
                </c:pt>
                <c:pt idx="7796">
                  <c:v>5</c:v>
                </c:pt>
                <c:pt idx="7797">
                  <c:v>30</c:v>
                </c:pt>
                <c:pt idx="7798">
                  <c:v>31</c:v>
                </c:pt>
                <c:pt idx="7799">
                  <c:v>10</c:v>
                </c:pt>
                <c:pt idx="7800">
                  <c:v>37</c:v>
                </c:pt>
                <c:pt idx="7801">
                  <c:v>44</c:v>
                </c:pt>
                <c:pt idx="7802">
                  <c:v>34</c:v>
                </c:pt>
                <c:pt idx="7803">
                  <c:v>22</c:v>
                </c:pt>
                <c:pt idx="7804">
                  <c:v>26</c:v>
                </c:pt>
                <c:pt idx="7805">
                  <c:v>22</c:v>
                </c:pt>
                <c:pt idx="7806">
                  <c:v>7</c:v>
                </c:pt>
                <c:pt idx="7807">
                  <c:v>26</c:v>
                </c:pt>
                <c:pt idx="7808">
                  <c:v>17</c:v>
                </c:pt>
                <c:pt idx="7809">
                  <c:v>25</c:v>
                </c:pt>
                <c:pt idx="7810">
                  <c:v>29</c:v>
                </c:pt>
                <c:pt idx="7811">
                  <c:v>19</c:v>
                </c:pt>
                <c:pt idx="7812">
                  <c:v>9</c:v>
                </c:pt>
                <c:pt idx="7813">
                  <c:v>15</c:v>
                </c:pt>
                <c:pt idx="7814">
                  <c:v>23</c:v>
                </c:pt>
                <c:pt idx="7815">
                  <c:v>27</c:v>
                </c:pt>
                <c:pt idx="7816">
                  <c:v>31</c:v>
                </c:pt>
                <c:pt idx="7817">
                  <c:v>13</c:v>
                </c:pt>
                <c:pt idx="7818">
                  <c:v>24</c:v>
                </c:pt>
                <c:pt idx="7819">
                  <c:v>23</c:v>
                </c:pt>
                <c:pt idx="7820">
                  <c:v>1</c:v>
                </c:pt>
                <c:pt idx="7821">
                  <c:v>23</c:v>
                </c:pt>
                <c:pt idx="7822">
                  <c:v>24</c:v>
                </c:pt>
                <c:pt idx="7823">
                  <c:v>33</c:v>
                </c:pt>
                <c:pt idx="7824">
                  <c:v>17</c:v>
                </c:pt>
                <c:pt idx="7825">
                  <c:v>28</c:v>
                </c:pt>
                <c:pt idx="7826">
                  <c:v>23</c:v>
                </c:pt>
                <c:pt idx="7827">
                  <c:v>12</c:v>
                </c:pt>
                <c:pt idx="7828">
                  <c:v>19</c:v>
                </c:pt>
                <c:pt idx="7829">
                  <c:v>24</c:v>
                </c:pt>
                <c:pt idx="7830">
                  <c:v>13</c:v>
                </c:pt>
                <c:pt idx="7831">
                  <c:v>18</c:v>
                </c:pt>
                <c:pt idx="7832">
                  <c:v>25</c:v>
                </c:pt>
                <c:pt idx="7833">
                  <c:v>34</c:v>
                </c:pt>
                <c:pt idx="7834">
                  <c:v>30</c:v>
                </c:pt>
                <c:pt idx="7835">
                  <c:v>14</c:v>
                </c:pt>
                <c:pt idx="7836">
                  <c:v>4</c:v>
                </c:pt>
                <c:pt idx="7837">
                  <c:v>11</c:v>
                </c:pt>
                <c:pt idx="7838">
                  <c:v>7</c:v>
                </c:pt>
                <c:pt idx="7839">
                  <c:v>1</c:v>
                </c:pt>
                <c:pt idx="7840">
                  <c:v>1</c:v>
                </c:pt>
                <c:pt idx="7841">
                  <c:v>2</c:v>
                </c:pt>
                <c:pt idx="7842">
                  <c:v>17</c:v>
                </c:pt>
                <c:pt idx="7843">
                  <c:v>8</c:v>
                </c:pt>
                <c:pt idx="7844">
                  <c:v>4</c:v>
                </c:pt>
                <c:pt idx="7845">
                  <c:v>26</c:v>
                </c:pt>
                <c:pt idx="7846">
                  <c:v>21</c:v>
                </c:pt>
                <c:pt idx="7847">
                  <c:v>12</c:v>
                </c:pt>
                <c:pt idx="7848">
                  <c:v>23</c:v>
                </c:pt>
                <c:pt idx="7849">
                  <c:v>19</c:v>
                </c:pt>
                <c:pt idx="7850">
                  <c:v>24</c:v>
                </c:pt>
                <c:pt idx="7851">
                  <c:v>5</c:v>
                </c:pt>
                <c:pt idx="7852">
                  <c:v>32</c:v>
                </c:pt>
                <c:pt idx="7853">
                  <c:v>8</c:v>
                </c:pt>
                <c:pt idx="7854">
                  <c:v>28</c:v>
                </c:pt>
                <c:pt idx="7855">
                  <c:v>15</c:v>
                </c:pt>
                <c:pt idx="7856">
                  <c:v>13</c:v>
                </c:pt>
                <c:pt idx="7857">
                  <c:v>9</c:v>
                </c:pt>
                <c:pt idx="7858">
                  <c:v>22</c:v>
                </c:pt>
                <c:pt idx="7859">
                  <c:v>32</c:v>
                </c:pt>
                <c:pt idx="7860">
                  <c:v>19</c:v>
                </c:pt>
                <c:pt idx="7861">
                  <c:v>22</c:v>
                </c:pt>
                <c:pt idx="7862">
                  <c:v>15</c:v>
                </c:pt>
                <c:pt idx="7863">
                  <c:v>8</c:v>
                </c:pt>
                <c:pt idx="7864">
                  <c:v>1</c:v>
                </c:pt>
                <c:pt idx="7865">
                  <c:v>34</c:v>
                </c:pt>
                <c:pt idx="7866">
                  <c:v>6</c:v>
                </c:pt>
                <c:pt idx="7867">
                  <c:v>8</c:v>
                </c:pt>
                <c:pt idx="7868">
                  <c:v>15</c:v>
                </c:pt>
                <c:pt idx="7869">
                  <c:v>26</c:v>
                </c:pt>
                <c:pt idx="7870">
                  <c:v>19</c:v>
                </c:pt>
                <c:pt idx="7871">
                  <c:v>7</c:v>
                </c:pt>
                <c:pt idx="7872">
                  <c:v>7</c:v>
                </c:pt>
                <c:pt idx="7873">
                  <c:v>5</c:v>
                </c:pt>
                <c:pt idx="7874">
                  <c:v>23</c:v>
                </c:pt>
                <c:pt idx="7875">
                  <c:v>11</c:v>
                </c:pt>
                <c:pt idx="7876">
                  <c:v>33</c:v>
                </c:pt>
                <c:pt idx="7877">
                  <c:v>7</c:v>
                </c:pt>
                <c:pt idx="7878">
                  <c:v>33</c:v>
                </c:pt>
                <c:pt idx="7879">
                  <c:v>10</c:v>
                </c:pt>
                <c:pt idx="7880">
                  <c:v>21</c:v>
                </c:pt>
                <c:pt idx="7881">
                  <c:v>13</c:v>
                </c:pt>
                <c:pt idx="7882">
                  <c:v>5</c:v>
                </c:pt>
                <c:pt idx="7883">
                  <c:v>30</c:v>
                </c:pt>
                <c:pt idx="7884">
                  <c:v>9</c:v>
                </c:pt>
                <c:pt idx="7885">
                  <c:v>31</c:v>
                </c:pt>
                <c:pt idx="7886">
                  <c:v>35</c:v>
                </c:pt>
                <c:pt idx="7887">
                  <c:v>35</c:v>
                </c:pt>
                <c:pt idx="7888">
                  <c:v>32</c:v>
                </c:pt>
                <c:pt idx="7889">
                  <c:v>4</c:v>
                </c:pt>
                <c:pt idx="7890">
                  <c:v>17</c:v>
                </c:pt>
                <c:pt idx="7891">
                  <c:v>13</c:v>
                </c:pt>
                <c:pt idx="7892">
                  <c:v>11</c:v>
                </c:pt>
                <c:pt idx="7893">
                  <c:v>1</c:v>
                </c:pt>
                <c:pt idx="7894">
                  <c:v>1</c:v>
                </c:pt>
                <c:pt idx="7895">
                  <c:v>38</c:v>
                </c:pt>
                <c:pt idx="7896">
                  <c:v>25</c:v>
                </c:pt>
                <c:pt idx="7897">
                  <c:v>11</c:v>
                </c:pt>
                <c:pt idx="7898">
                  <c:v>5</c:v>
                </c:pt>
                <c:pt idx="7899">
                  <c:v>23</c:v>
                </c:pt>
                <c:pt idx="7900">
                  <c:v>23</c:v>
                </c:pt>
                <c:pt idx="7901">
                  <c:v>26</c:v>
                </c:pt>
                <c:pt idx="7902">
                  <c:v>13</c:v>
                </c:pt>
                <c:pt idx="7903">
                  <c:v>15</c:v>
                </c:pt>
                <c:pt idx="7904">
                  <c:v>7</c:v>
                </c:pt>
                <c:pt idx="7905">
                  <c:v>9</c:v>
                </c:pt>
                <c:pt idx="7906">
                  <c:v>10</c:v>
                </c:pt>
                <c:pt idx="7907">
                  <c:v>8</c:v>
                </c:pt>
                <c:pt idx="7908">
                  <c:v>13</c:v>
                </c:pt>
                <c:pt idx="7909">
                  <c:v>6</c:v>
                </c:pt>
                <c:pt idx="7910">
                  <c:v>10</c:v>
                </c:pt>
                <c:pt idx="7911">
                  <c:v>36</c:v>
                </c:pt>
                <c:pt idx="7912">
                  <c:v>15</c:v>
                </c:pt>
                <c:pt idx="7913">
                  <c:v>1</c:v>
                </c:pt>
                <c:pt idx="7914">
                  <c:v>17</c:v>
                </c:pt>
                <c:pt idx="7915">
                  <c:v>23</c:v>
                </c:pt>
                <c:pt idx="7916">
                  <c:v>17</c:v>
                </c:pt>
                <c:pt idx="7917">
                  <c:v>14</c:v>
                </c:pt>
                <c:pt idx="7918">
                  <c:v>26</c:v>
                </c:pt>
                <c:pt idx="7919">
                  <c:v>19</c:v>
                </c:pt>
                <c:pt idx="7920">
                  <c:v>31</c:v>
                </c:pt>
                <c:pt idx="7921">
                  <c:v>25</c:v>
                </c:pt>
                <c:pt idx="7922">
                  <c:v>10</c:v>
                </c:pt>
                <c:pt idx="7923">
                  <c:v>22</c:v>
                </c:pt>
                <c:pt idx="7924">
                  <c:v>50</c:v>
                </c:pt>
                <c:pt idx="7925">
                  <c:v>41</c:v>
                </c:pt>
                <c:pt idx="7926">
                  <c:v>1</c:v>
                </c:pt>
                <c:pt idx="7927">
                  <c:v>23</c:v>
                </c:pt>
                <c:pt idx="7928">
                  <c:v>13</c:v>
                </c:pt>
                <c:pt idx="7929">
                  <c:v>25</c:v>
                </c:pt>
                <c:pt idx="7930">
                  <c:v>1</c:v>
                </c:pt>
                <c:pt idx="7931">
                  <c:v>13</c:v>
                </c:pt>
                <c:pt idx="7932">
                  <c:v>34</c:v>
                </c:pt>
                <c:pt idx="7933">
                  <c:v>39</c:v>
                </c:pt>
                <c:pt idx="7934">
                  <c:v>14</c:v>
                </c:pt>
                <c:pt idx="7935">
                  <c:v>13</c:v>
                </c:pt>
                <c:pt idx="7936">
                  <c:v>37</c:v>
                </c:pt>
                <c:pt idx="7937">
                  <c:v>20</c:v>
                </c:pt>
                <c:pt idx="7938">
                  <c:v>11</c:v>
                </c:pt>
                <c:pt idx="7939">
                  <c:v>37</c:v>
                </c:pt>
                <c:pt idx="7940">
                  <c:v>17</c:v>
                </c:pt>
                <c:pt idx="7941">
                  <c:v>7</c:v>
                </c:pt>
                <c:pt idx="7942">
                  <c:v>24</c:v>
                </c:pt>
                <c:pt idx="7943">
                  <c:v>4</c:v>
                </c:pt>
                <c:pt idx="7944">
                  <c:v>47</c:v>
                </c:pt>
                <c:pt idx="7945">
                  <c:v>10</c:v>
                </c:pt>
                <c:pt idx="7946">
                  <c:v>9</c:v>
                </c:pt>
                <c:pt idx="7947">
                  <c:v>5</c:v>
                </c:pt>
                <c:pt idx="7948">
                  <c:v>9</c:v>
                </c:pt>
                <c:pt idx="7949">
                  <c:v>1</c:v>
                </c:pt>
                <c:pt idx="7950">
                  <c:v>5</c:v>
                </c:pt>
                <c:pt idx="7951">
                  <c:v>5</c:v>
                </c:pt>
                <c:pt idx="7952">
                  <c:v>19</c:v>
                </c:pt>
                <c:pt idx="7953">
                  <c:v>23</c:v>
                </c:pt>
                <c:pt idx="7954">
                  <c:v>1</c:v>
                </c:pt>
                <c:pt idx="7955">
                  <c:v>14</c:v>
                </c:pt>
                <c:pt idx="7956">
                  <c:v>23</c:v>
                </c:pt>
                <c:pt idx="7957">
                  <c:v>2</c:v>
                </c:pt>
                <c:pt idx="7958">
                  <c:v>6</c:v>
                </c:pt>
                <c:pt idx="7959">
                  <c:v>7</c:v>
                </c:pt>
                <c:pt idx="7960">
                  <c:v>18</c:v>
                </c:pt>
                <c:pt idx="7961">
                  <c:v>32</c:v>
                </c:pt>
                <c:pt idx="7962">
                  <c:v>23</c:v>
                </c:pt>
                <c:pt idx="7963">
                  <c:v>1</c:v>
                </c:pt>
                <c:pt idx="7964">
                  <c:v>14</c:v>
                </c:pt>
                <c:pt idx="7965">
                  <c:v>36</c:v>
                </c:pt>
                <c:pt idx="7966">
                  <c:v>28</c:v>
                </c:pt>
                <c:pt idx="7967">
                  <c:v>7</c:v>
                </c:pt>
                <c:pt idx="7968">
                  <c:v>27</c:v>
                </c:pt>
                <c:pt idx="7969">
                  <c:v>25</c:v>
                </c:pt>
                <c:pt idx="7970">
                  <c:v>30</c:v>
                </c:pt>
                <c:pt idx="7971">
                  <c:v>28</c:v>
                </c:pt>
                <c:pt idx="7972">
                  <c:v>9</c:v>
                </c:pt>
                <c:pt idx="7973">
                  <c:v>22</c:v>
                </c:pt>
                <c:pt idx="7974">
                  <c:v>34</c:v>
                </c:pt>
                <c:pt idx="7975">
                  <c:v>13</c:v>
                </c:pt>
                <c:pt idx="7976">
                  <c:v>27</c:v>
                </c:pt>
                <c:pt idx="7977">
                  <c:v>30</c:v>
                </c:pt>
                <c:pt idx="7978">
                  <c:v>32</c:v>
                </c:pt>
                <c:pt idx="7979">
                  <c:v>35</c:v>
                </c:pt>
                <c:pt idx="7980">
                  <c:v>19</c:v>
                </c:pt>
                <c:pt idx="7981">
                  <c:v>12</c:v>
                </c:pt>
                <c:pt idx="7982">
                  <c:v>19</c:v>
                </c:pt>
                <c:pt idx="7983">
                  <c:v>6</c:v>
                </c:pt>
                <c:pt idx="7984">
                  <c:v>38</c:v>
                </c:pt>
                <c:pt idx="7985">
                  <c:v>26</c:v>
                </c:pt>
                <c:pt idx="7986">
                  <c:v>26</c:v>
                </c:pt>
                <c:pt idx="7987">
                  <c:v>1</c:v>
                </c:pt>
                <c:pt idx="7988">
                  <c:v>4</c:v>
                </c:pt>
                <c:pt idx="7989">
                  <c:v>1</c:v>
                </c:pt>
                <c:pt idx="7990">
                  <c:v>7</c:v>
                </c:pt>
                <c:pt idx="7991">
                  <c:v>4</c:v>
                </c:pt>
                <c:pt idx="7992">
                  <c:v>13</c:v>
                </c:pt>
                <c:pt idx="7993">
                  <c:v>19</c:v>
                </c:pt>
                <c:pt idx="7994">
                  <c:v>13</c:v>
                </c:pt>
                <c:pt idx="7995">
                  <c:v>26</c:v>
                </c:pt>
                <c:pt idx="7996">
                  <c:v>32</c:v>
                </c:pt>
                <c:pt idx="7997">
                  <c:v>30</c:v>
                </c:pt>
                <c:pt idx="7998">
                  <c:v>30</c:v>
                </c:pt>
                <c:pt idx="7999">
                  <c:v>50</c:v>
                </c:pt>
                <c:pt idx="8000">
                  <c:v>40</c:v>
                </c:pt>
                <c:pt idx="8001">
                  <c:v>14</c:v>
                </c:pt>
                <c:pt idx="8002">
                  <c:v>1</c:v>
                </c:pt>
                <c:pt idx="8003">
                  <c:v>45</c:v>
                </c:pt>
                <c:pt idx="8004">
                  <c:v>36</c:v>
                </c:pt>
                <c:pt idx="8005">
                  <c:v>30</c:v>
                </c:pt>
                <c:pt idx="8006">
                  <c:v>27</c:v>
                </c:pt>
                <c:pt idx="8007">
                  <c:v>22</c:v>
                </c:pt>
                <c:pt idx="8008">
                  <c:v>35</c:v>
                </c:pt>
                <c:pt idx="8009">
                  <c:v>4</c:v>
                </c:pt>
                <c:pt idx="8010">
                  <c:v>28</c:v>
                </c:pt>
                <c:pt idx="8011">
                  <c:v>10</c:v>
                </c:pt>
                <c:pt idx="8012">
                  <c:v>43</c:v>
                </c:pt>
                <c:pt idx="8013">
                  <c:v>18</c:v>
                </c:pt>
                <c:pt idx="8014">
                  <c:v>19</c:v>
                </c:pt>
                <c:pt idx="8015">
                  <c:v>19</c:v>
                </c:pt>
                <c:pt idx="8016">
                  <c:v>26</c:v>
                </c:pt>
                <c:pt idx="8017">
                  <c:v>22</c:v>
                </c:pt>
                <c:pt idx="8018">
                  <c:v>21</c:v>
                </c:pt>
                <c:pt idx="8019">
                  <c:v>3</c:v>
                </c:pt>
                <c:pt idx="8020">
                  <c:v>3</c:v>
                </c:pt>
                <c:pt idx="8021">
                  <c:v>14</c:v>
                </c:pt>
                <c:pt idx="8022">
                  <c:v>6</c:v>
                </c:pt>
                <c:pt idx="8023">
                  <c:v>19</c:v>
                </c:pt>
                <c:pt idx="8024">
                  <c:v>4</c:v>
                </c:pt>
                <c:pt idx="8025">
                  <c:v>12</c:v>
                </c:pt>
                <c:pt idx="8026">
                  <c:v>7</c:v>
                </c:pt>
                <c:pt idx="8027">
                  <c:v>24</c:v>
                </c:pt>
                <c:pt idx="8028">
                  <c:v>9</c:v>
                </c:pt>
                <c:pt idx="8029">
                  <c:v>29</c:v>
                </c:pt>
                <c:pt idx="8030">
                  <c:v>8</c:v>
                </c:pt>
                <c:pt idx="8031">
                  <c:v>33</c:v>
                </c:pt>
                <c:pt idx="8032">
                  <c:v>27</c:v>
                </c:pt>
                <c:pt idx="8033">
                  <c:v>16</c:v>
                </c:pt>
                <c:pt idx="8034">
                  <c:v>44</c:v>
                </c:pt>
                <c:pt idx="8035">
                  <c:v>10</c:v>
                </c:pt>
                <c:pt idx="8036">
                  <c:v>20</c:v>
                </c:pt>
                <c:pt idx="8037">
                  <c:v>3</c:v>
                </c:pt>
                <c:pt idx="8038">
                  <c:v>26</c:v>
                </c:pt>
                <c:pt idx="8039">
                  <c:v>36</c:v>
                </c:pt>
                <c:pt idx="8040">
                  <c:v>38</c:v>
                </c:pt>
                <c:pt idx="8041">
                  <c:v>5</c:v>
                </c:pt>
                <c:pt idx="8042">
                  <c:v>25</c:v>
                </c:pt>
                <c:pt idx="8043">
                  <c:v>8</c:v>
                </c:pt>
                <c:pt idx="8044">
                  <c:v>39</c:v>
                </c:pt>
                <c:pt idx="8045">
                  <c:v>33</c:v>
                </c:pt>
                <c:pt idx="8046">
                  <c:v>42</c:v>
                </c:pt>
                <c:pt idx="8047">
                  <c:v>24</c:v>
                </c:pt>
                <c:pt idx="8048">
                  <c:v>23</c:v>
                </c:pt>
                <c:pt idx="8049">
                  <c:v>10</c:v>
                </c:pt>
                <c:pt idx="8050">
                  <c:v>15</c:v>
                </c:pt>
                <c:pt idx="8051">
                  <c:v>30</c:v>
                </c:pt>
                <c:pt idx="8052">
                  <c:v>17</c:v>
                </c:pt>
                <c:pt idx="8053">
                  <c:v>33</c:v>
                </c:pt>
                <c:pt idx="8054">
                  <c:v>51</c:v>
                </c:pt>
                <c:pt idx="8055">
                  <c:v>14</c:v>
                </c:pt>
                <c:pt idx="8056">
                  <c:v>17</c:v>
                </c:pt>
                <c:pt idx="8057">
                  <c:v>25</c:v>
                </c:pt>
                <c:pt idx="8058">
                  <c:v>19</c:v>
                </c:pt>
                <c:pt idx="8059">
                  <c:v>7</c:v>
                </c:pt>
                <c:pt idx="8060">
                  <c:v>26</c:v>
                </c:pt>
                <c:pt idx="8061">
                  <c:v>5</c:v>
                </c:pt>
                <c:pt idx="8062">
                  <c:v>31</c:v>
                </c:pt>
                <c:pt idx="8063">
                  <c:v>10</c:v>
                </c:pt>
                <c:pt idx="8064">
                  <c:v>7</c:v>
                </c:pt>
                <c:pt idx="8065">
                  <c:v>29</c:v>
                </c:pt>
                <c:pt idx="8066">
                  <c:v>38</c:v>
                </c:pt>
                <c:pt idx="8067">
                  <c:v>9</c:v>
                </c:pt>
                <c:pt idx="8068">
                  <c:v>19</c:v>
                </c:pt>
                <c:pt idx="8069">
                  <c:v>3</c:v>
                </c:pt>
                <c:pt idx="8070">
                  <c:v>8</c:v>
                </c:pt>
                <c:pt idx="8071">
                  <c:v>15</c:v>
                </c:pt>
                <c:pt idx="8072">
                  <c:v>29</c:v>
                </c:pt>
                <c:pt idx="8073">
                  <c:v>8</c:v>
                </c:pt>
                <c:pt idx="8074">
                  <c:v>6</c:v>
                </c:pt>
                <c:pt idx="8075">
                  <c:v>16</c:v>
                </c:pt>
                <c:pt idx="8076">
                  <c:v>9</c:v>
                </c:pt>
                <c:pt idx="8077">
                  <c:v>11</c:v>
                </c:pt>
                <c:pt idx="8078">
                  <c:v>22</c:v>
                </c:pt>
                <c:pt idx="8079">
                  <c:v>6</c:v>
                </c:pt>
                <c:pt idx="8080">
                  <c:v>27</c:v>
                </c:pt>
                <c:pt idx="8081">
                  <c:v>8</c:v>
                </c:pt>
                <c:pt idx="8082">
                  <c:v>5</c:v>
                </c:pt>
                <c:pt idx="8083">
                  <c:v>16</c:v>
                </c:pt>
                <c:pt idx="8084">
                  <c:v>33</c:v>
                </c:pt>
                <c:pt idx="8085">
                  <c:v>18</c:v>
                </c:pt>
                <c:pt idx="8086">
                  <c:v>15</c:v>
                </c:pt>
                <c:pt idx="8087">
                  <c:v>9</c:v>
                </c:pt>
                <c:pt idx="8088">
                  <c:v>4</c:v>
                </c:pt>
                <c:pt idx="8089">
                  <c:v>30</c:v>
                </c:pt>
                <c:pt idx="8090">
                  <c:v>10</c:v>
                </c:pt>
                <c:pt idx="8091">
                  <c:v>28</c:v>
                </c:pt>
                <c:pt idx="8092">
                  <c:v>18</c:v>
                </c:pt>
                <c:pt idx="8093">
                  <c:v>11</c:v>
                </c:pt>
                <c:pt idx="8094">
                  <c:v>20</c:v>
                </c:pt>
                <c:pt idx="8095">
                  <c:v>30</c:v>
                </c:pt>
                <c:pt idx="8096">
                  <c:v>10</c:v>
                </c:pt>
                <c:pt idx="8097">
                  <c:v>38</c:v>
                </c:pt>
                <c:pt idx="8098">
                  <c:v>8</c:v>
                </c:pt>
                <c:pt idx="8099">
                  <c:v>4</c:v>
                </c:pt>
                <c:pt idx="8100">
                  <c:v>10</c:v>
                </c:pt>
                <c:pt idx="8101">
                  <c:v>7</c:v>
                </c:pt>
                <c:pt idx="8102">
                  <c:v>22</c:v>
                </c:pt>
                <c:pt idx="8103">
                  <c:v>31</c:v>
                </c:pt>
                <c:pt idx="8104">
                  <c:v>13</c:v>
                </c:pt>
                <c:pt idx="8105">
                  <c:v>22</c:v>
                </c:pt>
                <c:pt idx="8106">
                  <c:v>16</c:v>
                </c:pt>
                <c:pt idx="8107">
                  <c:v>55</c:v>
                </c:pt>
                <c:pt idx="8108">
                  <c:v>6</c:v>
                </c:pt>
                <c:pt idx="8109">
                  <c:v>17</c:v>
                </c:pt>
                <c:pt idx="8110">
                  <c:v>16</c:v>
                </c:pt>
                <c:pt idx="8111">
                  <c:v>13</c:v>
                </c:pt>
                <c:pt idx="8112">
                  <c:v>7</c:v>
                </c:pt>
                <c:pt idx="8113">
                  <c:v>7</c:v>
                </c:pt>
                <c:pt idx="8114">
                  <c:v>13</c:v>
                </c:pt>
                <c:pt idx="8115">
                  <c:v>19</c:v>
                </c:pt>
                <c:pt idx="8116">
                  <c:v>26</c:v>
                </c:pt>
                <c:pt idx="8117">
                  <c:v>11</c:v>
                </c:pt>
                <c:pt idx="8118">
                  <c:v>25</c:v>
                </c:pt>
                <c:pt idx="8119">
                  <c:v>29</c:v>
                </c:pt>
                <c:pt idx="8120">
                  <c:v>15</c:v>
                </c:pt>
                <c:pt idx="8121">
                  <c:v>29</c:v>
                </c:pt>
                <c:pt idx="8122">
                  <c:v>19</c:v>
                </c:pt>
                <c:pt idx="8123">
                  <c:v>25</c:v>
                </c:pt>
                <c:pt idx="8124">
                  <c:v>34</c:v>
                </c:pt>
                <c:pt idx="8125">
                  <c:v>9</c:v>
                </c:pt>
                <c:pt idx="8126">
                  <c:v>45</c:v>
                </c:pt>
                <c:pt idx="8127">
                  <c:v>41</c:v>
                </c:pt>
                <c:pt idx="8128">
                  <c:v>27</c:v>
                </c:pt>
                <c:pt idx="8129">
                  <c:v>3</c:v>
                </c:pt>
                <c:pt idx="8130">
                  <c:v>11</c:v>
                </c:pt>
                <c:pt idx="8131">
                  <c:v>26</c:v>
                </c:pt>
                <c:pt idx="8132">
                  <c:v>12</c:v>
                </c:pt>
                <c:pt idx="8133">
                  <c:v>24</c:v>
                </c:pt>
                <c:pt idx="8134">
                  <c:v>12</c:v>
                </c:pt>
                <c:pt idx="8135">
                  <c:v>5</c:v>
                </c:pt>
                <c:pt idx="8136">
                  <c:v>16</c:v>
                </c:pt>
                <c:pt idx="8137">
                  <c:v>4</c:v>
                </c:pt>
                <c:pt idx="8138">
                  <c:v>6</c:v>
                </c:pt>
                <c:pt idx="8139">
                  <c:v>23</c:v>
                </c:pt>
                <c:pt idx="8140">
                  <c:v>4</c:v>
                </c:pt>
                <c:pt idx="8141">
                  <c:v>11</c:v>
                </c:pt>
                <c:pt idx="8142">
                  <c:v>3</c:v>
                </c:pt>
                <c:pt idx="8143">
                  <c:v>7</c:v>
                </c:pt>
                <c:pt idx="8144">
                  <c:v>32</c:v>
                </c:pt>
                <c:pt idx="8145">
                  <c:v>28</c:v>
                </c:pt>
                <c:pt idx="8146">
                  <c:v>11</c:v>
                </c:pt>
                <c:pt idx="8147">
                  <c:v>3</c:v>
                </c:pt>
                <c:pt idx="8148">
                  <c:v>10</c:v>
                </c:pt>
                <c:pt idx="8149">
                  <c:v>25</c:v>
                </c:pt>
                <c:pt idx="8150">
                  <c:v>6</c:v>
                </c:pt>
                <c:pt idx="8151">
                  <c:v>24</c:v>
                </c:pt>
                <c:pt idx="8152">
                  <c:v>2</c:v>
                </c:pt>
                <c:pt idx="8153">
                  <c:v>7</c:v>
                </c:pt>
                <c:pt idx="8154">
                  <c:v>30</c:v>
                </c:pt>
                <c:pt idx="8155">
                  <c:v>15</c:v>
                </c:pt>
                <c:pt idx="8156">
                  <c:v>6</c:v>
                </c:pt>
                <c:pt idx="8157">
                  <c:v>21</c:v>
                </c:pt>
                <c:pt idx="8158">
                  <c:v>7</c:v>
                </c:pt>
                <c:pt idx="8159">
                  <c:v>7</c:v>
                </c:pt>
                <c:pt idx="8160">
                  <c:v>16</c:v>
                </c:pt>
                <c:pt idx="8161">
                  <c:v>17</c:v>
                </c:pt>
                <c:pt idx="8162">
                  <c:v>8</c:v>
                </c:pt>
                <c:pt idx="8163">
                  <c:v>38</c:v>
                </c:pt>
                <c:pt idx="8164">
                  <c:v>11</c:v>
                </c:pt>
                <c:pt idx="8165">
                  <c:v>15</c:v>
                </c:pt>
                <c:pt idx="8166">
                  <c:v>5</c:v>
                </c:pt>
                <c:pt idx="8167">
                  <c:v>19</c:v>
                </c:pt>
                <c:pt idx="8168">
                  <c:v>8</c:v>
                </c:pt>
                <c:pt idx="8169">
                  <c:v>39</c:v>
                </c:pt>
                <c:pt idx="8170">
                  <c:v>12</c:v>
                </c:pt>
                <c:pt idx="8171">
                  <c:v>35</c:v>
                </c:pt>
                <c:pt idx="8172">
                  <c:v>13</c:v>
                </c:pt>
                <c:pt idx="8173">
                  <c:v>1</c:v>
                </c:pt>
                <c:pt idx="8174">
                  <c:v>20</c:v>
                </c:pt>
                <c:pt idx="8175">
                  <c:v>15</c:v>
                </c:pt>
                <c:pt idx="8176">
                  <c:v>32</c:v>
                </c:pt>
                <c:pt idx="8177">
                  <c:v>14</c:v>
                </c:pt>
                <c:pt idx="8178">
                  <c:v>28</c:v>
                </c:pt>
                <c:pt idx="8179">
                  <c:v>49</c:v>
                </c:pt>
                <c:pt idx="8180">
                  <c:v>9</c:v>
                </c:pt>
                <c:pt idx="8181">
                  <c:v>38</c:v>
                </c:pt>
                <c:pt idx="8182">
                  <c:v>12</c:v>
                </c:pt>
                <c:pt idx="8183">
                  <c:v>28</c:v>
                </c:pt>
                <c:pt idx="8184">
                  <c:v>18</c:v>
                </c:pt>
                <c:pt idx="8185">
                  <c:v>25</c:v>
                </c:pt>
                <c:pt idx="8186">
                  <c:v>5</c:v>
                </c:pt>
                <c:pt idx="8187">
                  <c:v>13</c:v>
                </c:pt>
                <c:pt idx="8188">
                  <c:v>24</c:v>
                </c:pt>
                <c:pt idx="8189">
                  <c:v>34</c:v>
                </c:pt>
                <c:pt idx="8190">
                  <c:v>31</c:v>
                </c:pt>
                <c:pt idx="8191">
                  <c:v>2</c:v>
                </c:pt>
                <c:pt idx="8192">
                  <c:v>22</c:v>
                </c:pt>
                <c:pt idx="8193">
                  <c:v>14</c:v>
                </c:pt>
                <c:pt idx="8194">
                  <c:v>17</c:v>
                </c:pt>
                <c:pt idx="8195">
                  <c:v>41</c:v>
                </c:pt>
                <c:pt idx="8196">
                  <c:v>39</c:v>
                </c:pt>
                <c:pt idx="8197">
                  <c:v>28</c:v>
                </c:pt>
                <c:pt idx="8198">
                  <c:v>10</c:v>
                </c:pt>
                <c:pt idx="8199">
                  <c:v>13</c:v>
                </c:pt>
                <c:pt idx="8200">
                  <c:v>15</c:v>
                </c:pt>
                <c:pt idx="8201">
                  <c:v>13</c:v>
                </c:pt>
                <c:pt idx="8202">
                  <c:v>6</c:v>
                </c:pt>
                <c:pt idx="8203">
                  <c:v>19</c:v>
                </c:pt>
                <c:pt idx="8204">
                  <c:v>43</c:v>
                </c:pt>
                <c:pt idx="8205">
                  <c:v>4</c:v>
                </c:pt>
                <c:pt idx="8206">
                  <c:v>13</c:v>
                </c:pt>
                <c:pt idx="8207">
                  <c:v>29</c:v>
                </c:pt>
                <c:pt idx="8208">
                  <c:v>23</c:v>
                </c:pt>
                <c:pt idx="8209">
                  <c:v>26</c:v>
                </c:pt>
                <c:pt idx="8210">
                  <c:v>7</c:v>
                </c:pt>
                <c:pt idx="8211">
                  <c:v>23</c:v>
                </c:pt>
                <c:pt idx="8212">
                  <c:v>25</c:v>
                </c:pt>
                <c:pt idx="8213">
                  <c:v>18</c:v>
                </c:pt>
                <c:pt idx="8214">
                  <c:v>12</c:v>
                </c:pt>
                <c:pt idx="8215">
                  <c:v>28</c:v>
                </c:pt>
                <c:pt idx="8216">
                  <c:v>33</c:v>
                </c:pt>
                <c:pt idx="8217">
                  <c:v>12</c:v>
                </c:pt>
                <c:pt idx="8218">
                  <c:v>10</c:v>
                </c:pt>
                <c:pt idx="8219">
                  <c:v>27</c:v>
                </c:pt>
                <c:pt idx="8220">
                  <c:v>7</c:v>
                </c:pt>
                <c:pt idx="8221">
                  <c:v>30</c:v>
                </c:pt>
                <c:pt idx="8222">
                  <c:v>5</c:v>
                </c:pt>
                <c:pt idx="8223">
                  <c:v>11</c:v>
                </c:pt>
                <c:pt idx="8224">
                  <c:v>19</c:v>
                </c:pt>
                <c:pt idx="8225">
                  <c:v>1</c:v>
                </c:pt>
                <c:pt idx="8226">
                  <c:v>62</c:v>
                </c:pt>
                <c:pt idx="8227">
                  <c:v>27</c:v>
                </c:pt>
                <c:pt idx="8228">
                  <c:v>5</c:v>
                </c:pt>
                <c:pt idx="8229">
                  <c:v>30</c:v>
                </c:pt>
                <c:pt idx="8230">
                  <c:v>7</c:v>
                </c:pt>
                <c:pt idx="8231">
                  <c:v>31</c:v>
                </c:pt>
                <c:pt idx="8232">
                  <c:v>10</c:v>
                </c:pt>
                <c:pt idx="8233">
                  <c:v>21</c:v>
                </c:pt>
                <c:pt idx="8234">
                  <c:v>44</c:v>
                </c:pt>
                <c:pt idx="8235">
                  <c:v>34</c:v>
                </c:pt>
                <c:pt idx="8236">
                  <c:v>22</c:v>
                </c:pt>
                <c:pt idx="8237">
                  <c:v>26</c:v>
                </c:pt>
                <c:pt idx="8238">
                  <c:v>22</c:v>
                </c:pt>
                <c:pt idx="8239">
                  <c:v>7</c:v>
                </c:pt>
                <c:pt idx="8240">
                  <c:v>26</c:v>
                </c:pt>
                <c:pt idx="8241">
                  <c:v>17</c:v>
                </c:pt>
                <c:pt idx="8242">
                  <c:v>25</c:v>
                </c:pt>
                <c:pt idx="8243">
                  <c:v>43</c:v>
                </c:pt>
                <c:pt idx="8244">
                  <c:v>29</c:v>
                </c:pt>
                <c:pt idx="8245">
                  <c:v>19</c:v>
                </c:pt>
                <c:pt idx="8246">
                  <c:v>9</c:v>
                </c:pt>
                <c:pt idx="8247">
                  <c:v>15</c:v>
                </c:pt>
                <c:pt idx="8248">
                  <c:v>23</c:v>
                </c:pt>
                <c:pt idx="8249">
                  <c:v>1</c:v>
                </c:pt>
                <c:pt idx="8250">
                  <c:v>27</c:v>
                </c:pt>
                <c:pt idx="8251">
                  <c:v>31</c:v>
                </c:pt>
                <c:pt idx="8252">
                  <c:v>13</c:v>
                </c:pt>
                <c:pt idx="8253">
                  <c:v>24</c:v>
                </c:pt>
                <c:pt idx="8254">
                  <c:v>23</c:v>
                </c:pt>
                <c:pt idx="8255">
                  <c:v>30</c:v>
                </c:pt>
                <c:pt idx="8256">
                  <c:v>1</c:v>
                </c:pt>
                <c:pt idx="8257">
                  <c:v>23</c:v>
                </c:pt>
                <c:pt idx="8258">
                  <c:v>33</c:v>
                </c:pt>
                <c:pt idx="8259">
                  <c:v>17</c:v>
                </c:pt>
                <c:pt idx="8260">
                  <c:v>28</c:v>
                </c:pt>
                <c:pt idx="8261">
                  <c:v>23</c:v>
                </c:pt>
                <c:pt idx="8262">
                  <c:v>12</c:v>
                </c:pt>
                <c:pt idx="8263">
                  <c:v>24</c:v>
                </c:pt>
                <c:pt idx="8264">
                  <c:v>25</c:v>
                </c:pt>
                <c:pt idx="8265">
                  <c:v>34</c:v>
                </c:pt>
                <c:pt idx="8266">
                  <c:v>30</c:v>
                </c:pt>
                <c:pt idx="8267">
                  <c:v>14</c:v>
                </c:pt>
                <c:pt idx="8268">
                  <c:v>4</c:v>
                </c:pt>
                <c:pt idx="8269">
                  <c:v>11</c:v>
                </c:pt>
                <c:pt idx="8270">
                  <c:v>7</c:v>
                </c:pt>
                <c:pt idx="8271">
                  <c:v>1</c:v>
                </c:pt>
                <c:pt idx="8272">
                  <c:v>1</c:v>
                </c:pt>
                <c:pt idx="8273">
                  <c:v>2</c:v>
                </c:pt>
                <c:pt idx="8274">
                  <c:v>17</c:v>
                </c:pt>
                <c:pt idx="8275">
                  <c:v>8</c:v>
                </c:pt>
                <c:pt idx="8276">
                  <c:v>4</c:v>
                </c:pt>
                <c:pt idx="8277">
                  <c:v>26</c:v>
                </c:pt>
                <c:pt idx="8278">
                  <c:v>21</c:v>
                </c:pt>
                <c:pt idx="8279">
                  <c:v>12</c:v>
                </c:pt>
                <c:pt idx="8280">
                  <c:v>23</c:v>
                </c:pt>
                <c:pt idx="8281">
                  <c:v>19</c:v>
                </c:pt>
                <c:pt idx="8282">
                  <c:v>24</c:v>
                </c:pt>
                <c:pt idx="8283">
                  <c:v>32</c:v>
                </c:pt>
                <c:pt idx="8284">
                  <c:v>8</c:v>
                </c:pt>
                <c:pt idx="8285">
                  <c:v>11</c:v>
                </c:pt>
                <c:pt idx="8286">
                  <c:v>28</c:v>
                </c:pt>
                <c:pt idx="8287">
                  <c:v>13</c:v>
                </c:pt>
                <c:pt idx="8288">
                  <c:v>9</c:v>
                </c:pt>
                <c:pt idx="8289">
                  <c:v>22</c:v>
                </c:pt>
                <c:pt idx="8290">
                  <c:v>19</c:v>
                </c:pt>
                <c:pt idx="8291">
                  <c:v>22</c:v>
                </c:pt>
                <c:pt idx="8292">
                  <c:v>15</c:v>
                </c:pt>
                <c:pt idx="8293">
                  <c:v>8</c:v>
                </c:pt>
                <c:pt idx="8294">
                  <c:v>1</c:v>
                </c:pt>
                <c:pt idx="8295">
                  <c:v>6</c:v>
                </c:pt>
                <c:pt idx="8296">
                  <c:v>8</c:v>
                </c:pt>
                <c:pt idx="8297">
                  <c:v>54</c:v>
                </c:pt>
                <c:pt idx="8298">
                  <c:v>15</c:v>
                </c:pt>
                <c:pt idx="8299">
                  <c:v>26</c:v>
                </c:pt>
                <c:pt idx="8300">
                  <c:v>19</c:v>
                </c:pt>
                <c:pt idx="8301">
                  <c:v>7</c:v>
                </c:pt>
                <c:pt idx="8302">
                  <c:v>7</c:v>
                </c:pt>
                <c:pt idx="8303">
                  <c:v>5</c:v>
                </c:pt>
                <c:pt idx="8304">
                  <c:v>23</c:v>
                </c:pt>
                <c:pt idx="8305">
                  <c:v>11</c:v>
                </c:pt>
                <c:pt idx="8306">
                  <c:v>33</c:v>
                </c:pt>
                <c:pt idx="8307">
                  <c:v>16</c:v>
                </c:pt>
                <c:pt idx="8308">
                  <c:v>33</c:v>
                </c:pt>
                <c:pt idx="8309">
                  <c:v>10</c:v>
                </c:pt>
                <c:pt idx="8310">
                  <c:v>21</c:v>
                </c:pt>
                <c:pt idx="8311">
                  <c:v>13</c:v>
                </c:pt>
                <c:pt idx="8312">
                  <c:v>30</c:v>
                </c:pt>
                <c:pt idx="8313">
                  <c:v>9</c:v>
                </c:pt>
                <c:pt idx="8314">
                  <c:v>31</c:v>
                </c:pt>
                <c:pt idx="8315">
                  <c:v>35</c:v>
                </c:pt>
                <c:pt idx="8316">
                  <c:v>32</c:v>
                </c:pt>
                <c:pt idx="8317">
                  <c:v>4</c:v>
                </c:pt>
                <c:pt idx="8318">
                  <c:v>17</c:v>
                </c:pt>
                <c:pt idx="8319">
                  <c:v>13</c:v>
                </c:pt>
                <c:pt idx="8320">
                  <c:v>11</c:v>
                </c:pt>
                <c:pt idx="8321">
                  <c:v>1</c:v>
                </c:pt>
                <c:pt idx="8322">
                  <c:v>38</c:v>
                </c:pt>
                <c:pt idx="8323">
                  <c:v>5</c:v>
                </c:pt>
                <c:pt idx="8324">
                  <c:v>30</c:v>
                </c:pt>
                <c:pt idx="8325">
                  <c:v>23</c:v>
                </c:pt>
                <c:pt idx="8326">
                  <c:v>23</c:v>
                </c:pt>
                <c:pt idx="8327">
                  <c:v>26</c:v>
                </c:pt>
                <c:pt idx="8328">
                  <c:v>13</c:v>
                </c:pt>
                <c:pt idx="8329">
                  <c:v>9</c:v>
                </c:pt>
                <c:pt idx="8330">
                  <c:v>8</c:v>
                </c:pt>
                <c:pt idx="8331">
                  <c:v>6</c:v>
                </c:pt>
                <c:pt idx="8332">
                  <c:v>10</c:v>
                </c:pt>
                <c:pt idx="8333">
                  <c:v>15</c:v>
                </c:pt>
                <c:pt idx="8334">
                  <c:v>1</c:v>
                </c:pt>
                <c:pt idx="8335">
                  <c:v>23</c:v>
                </c:pt>
                <c:pt idx="8336">
                  <c:v>17</c:v>
                </c:pt>
                <c:pt idx="8337">
                  <c:v>14</c:v>
                </c:pt>
                <c:pt idx="8338">
                  <c:v>26</c:v>
                </c:pt>
                <c:pt idx="8339">
                  <c:v>31</c:v>
                </c:pt>
                <c:pt idx="8340">
                  <c:v>22</c:v>
                </c:pt>
                <c:pt idx="8341">
                  <c:v>41</c:v>
                </c:pt>
                <c:pt idx="8342">
                  <c:v>23</c:v>
                </c:pt>
                <c:pt idx="8343">
                  <c:v>13</c:v>
                </c:pt>
                <c:pt idx="8344">
                  <c:v>37</c:v>
                </c:pt>
                <c:pt idx="8345">
                  <c:v>24</c:v>
                </c:pt>
                <c:pt idx="8346">
                  <c:v>4</c:v>
                </c:pt>
                <c:pt idx="8347">
                  <c:v>28</c:v>
                </c:pt>
                <c:pt idx="8348">
                  <c:v>10</c:v>
                </c:pt>
                <c:pt idx="8349">
                  <c:v>5</c:v>
                </c:pt>
                <c:pt idx="8350">
                  <c:v>5</c:v>
                </c:pt>
                <c:pt idx="8351">
                  <c:v>19</c:v>
                </c:pt>
                <c:pt idx="8352">
                  <c:v>23</c:v>
                </c:pt>
                <c:pt idx="8353">
                  <c:v>1</c:v>
                </c:pt>
                <c:pt idx="8354">
                  <c:v>14</c:v>
                </c:pt>
                <c:pt idx="8355">
                  <c:v>23</c:v>
                </c:pt>
                <c:pt idx="8356">
                  <c:v>18</c:v>
                </c:pt>
                <c:pt idx="8357">
                  <c:v>11</c:v>
                </c:pt>
                <c:pt idx="8358">
                  <c:v>7</c:v>
                </c:pt>
                <c:pt idx="8359">
                  <c:v>32</c:v>
                </c:pt>
                <c:pt idx="8360">
                  <c:v>6</c:v>
                </c:pt>
                <c:pt idx="8361">
                  <c:v>38</c:v>
                </c:pt>
                <c:pt idx="8362">
                  <c:v>29</c:v>
                </c:pt>
                <c:pt idx="8363">
                  <c:v>8</c:v>
                </c:pt>
                <c:pt idx="8364">
                  <c:v>31</c:v>
                </c:pt>
                <c:pt idx="8365">
                  <c:v>17</c:v>
                </c:pt>
                <c:pt idx="8366">
                  <c:v>37</c:v>
                </c:pt>
                <c:pt idx="8367">
                  <c:v>14</c:v>
                </c:pt>
                <c:pt idx="8368">
                  <c:v>30</c:v>
                </c:pt>
                <c:pt idx="8369">
                  <c:v>19</c:v>
                </c:pt>
                <c:pt idx="8370">
                  <c:v>19</c:v>
                </c:pt>
                <c:pt idx="8371">
                  <c:v>43</c:v>
                </c:pt>
                <c:pt idx="8372">
                  <c:v>32</c:v>
                </c:pt>
                <c:pt idx="8373">
                  <c:v>9</c:v>
                </c:pt>
                <c:pt idx="8374">
                  <c:v>2</c:v>
                </c:pt>
                <c:pt idx="8375">
                  <c:v>22</c:v>
                </c:pt>
                <c:pt idx="8376">
                  <c:v>37</c:v>
                </c:pt>
                <c:pt idx="8377">
                  <c:v>6</c:v>
                </c:pt>
                <c:pt idx="8378">
                  <c:v>37</c:v>
                </c:pt>
                <c:pt idx="8379">
                  <c:v>37</c:v>
                </c:pt>
                <c:pt idx="8380">
                  <c:v>25</c:v>
                </c:pt>
                <c:pt idx="8381">
                  <c:v>7</c:v>
                </c:pt>
                <c:pt idx="8382">
                  <c:v>12</c:v>
                </c:pt>
                <c:pt idx="8383">
                  <c:v>18</c:v>
                </c:pt>
                <c:pt idx="8384">
                  <c:v>40</c:v>
                </c:pt>
                <c:pt idx="8385">
                  <c:v>32</c:v>
                </c:pt>
                <c:pt idx="8386">
                  <c:v>24</c:v>
                </c:pt>
                <c:pt idx="8387">
                  <c:v>1</c:v>
                </c:pt>
                <c:pt idx="8388">
                  <c:v>14</c:v>
                </c:pt>
                <c:pt idx="8389">
                  <c:v>28</c:v>
                </c:pt>
                <c:pt idx="8390">
                  <c:v>7</c:v>
                </c:pt>
                <c:pt idx="8391">
                  <c:v>27</c:v>
                </c:pt>
                <c:pt idx="8392">
                  <c:v>25</c:v>
                </c:pt>
                <c:pt idx="8393">
                  <c:v>30</c:v>
                </c:pt>
                <c:pt idx="8394">
                  <c:v>28</c:v>
                </c:pt>
                <c:pt idx="8395">
                  <c:v>12</c:v>
                </c:pt>
                <c:pt idx="8396">
                  <c:v>9</c:v>
                </c:pt>
                <c:pt idx="8397">
                  <c:v>22</c:v>
                </c:pt>
                <c:pt idx="8398">
                  <c:v>34</c:v>
                </c:pt>
                <c:pt idx="8399">
                  <c:v>13</c:v>
                </c:pt>
                <c:pt idx="8400">
                  <c:v>27</c:v>
                </c:pt>
                <c:pt idx="8401">
                  <c:v>30</c:v>
                </c:pt>
                <c:pt idx="8402">
                  <c:v>32</c:v>
                </c:pt>
                <c:pt idx="8403">
                  <c:v>35</c:v>
                </c:pt>
                <c:pt idx="8404">
                  <c:v>19</c:v>
                </c:pt>
                <c:pt idx="8405">
                  <c:v>12</c:v>
                </c:pt>
                <c:pt idx="8406">
                  <c:v>19</c:v>
                </c:pt>
                <c:pt idx="8407">
                  <c:v>6</c:v>
                </c:pt>
                <c:pt idx="8408">
                  <c:v>38</c:v>
                </c:pt>
                <c:pt idx="8409">
                  <c:v>26</c:v>
                </c:pt>
                <c:pt idx="8410">
                  <c:v>26</c:v>
                </c:pt>
                <c:pt idx="8411">
                  <c:v>1</c:v>
                </c:pt>
                <c:pt idx="8412">
                  <c:v>4</c:v>
                </c:pt>
                <c:pt idx="8413">
                  <c:v>1</c:v>
                </c:pt>
                <c:pt idx="8414">
                  <c:v>7</c:v>
                </c:pt>
                <c:pt idx="8415">
                  <c:v>4</c:v>
                </c:pt>
                <c:pt idx="8416">
                  <c:v>13</c:v>
                </c:pt>
                <c:pt idx="8417">
                  <c:v>19</c:v>
                </c:pt>
                <c:pt idx="8418">
                  <c:v>13</c:v>
                </c:pt>
                <c:pt idx="8419">
                  <c:v>26</c:v>
                </c:pt>
                <c:pt idx="8420">
                  <c:v>30</c:v>
                </c:pt>
                <c:pt idx="8421">
                  <c:v>30</c:v>
                </c:pt>
                <c:pt idx="8422">
                  <c:v>50</c:v>
                </c:pt>
                <c:pt idx="8423">
                  <c:v>40</c:v>
                </c:pt>
                <c:pt idx="8424">
                  <c:v>14</c:v>
                </c:pt>
                <c:pt idx="8425">
                  <c:v>1</c:v>
                </c:pt>
                <c:pt idx="8426">
                  <c:v>45</c:v>
                </c:pt>
                <c:pt idx="8427">
                  <c:v>41</c:v>
                </c:pt>
                <c:pt idx="8428">
                  <c:v>30</c:v>
                </c:pt>
                <c:pt idx="8429">
                  <c:v>27</c:v>
                </c:pt>
                <c:pt idx="8430">
                  <c:v>22</c:v>
                </c:pt>
                <c:pt idx="8431">
                  <c:v>35</c:v>
                </c:pt>
                <c:pt idx="8432">
                  <c:v>4</c:v>
                </c:pt>
                <c:pt idx="8433">
                  <c:v>28</c:v>
                </c:pt>
                <c:pt idx="8434">
                  <c:v>10</c:v>
                </c:pt>
                <c:pt idx="8435">
                  <c:v>43</c:v>
                </c:pt>
                <c:pt idx="8436">
                  <c:v>18</c:v>
                </c:pt>
                <c:pt idx="8437">
                  <c:v>19</c:v>
                </c:pt>
                <c:pt idx="8438">
                  <c:v>19</c:v>
                </c:pt>
                <c:pt idx="8439">
                  <c:v>26</c:v>
                </c:pt>
                <c:pt idx="8440">
                  <c:v>22</c:v>
                </c:pt>
                <c:pt idx="8441">
                  <c:v>21</c:v>
                </c:pt>
                <c:pt idx="8442">
                  <c:v>3</c:v>
                </c:pt>
                <c:pt idx="8443">
                  <c:v>3</c:v>
                </c:pt>
                <c:pt idx="8444">
                  <c:v>6</c:v>
                </c:pt>
                <c:pt idx="8445">
                  <c:v>19</c:v>
                </c:pt>
                <c:pt idx="8446">
                  <c:v>4</c:v>
                </c:pt>
                <c:pt idx="8447">
                  <c:v>12</c:v>
                </c:pt>
                <c:pt idx="8448">
                  <c:v>7</c:v>
                </c:pt>
                <c:pt idx="8449">
                  <c:v>9</c:v>
                </c:pt>
                <c:pt idx="8450">
                  <c:v>29</c:v>
                </c:pt>
                <c:pt idx="8451">
                  <c:v>8</c:v>
                </c:pt>
                <c:pt idx="8452">
                  <c:v>33</c:v>
                </c:pt>
                <c:pt idx="8453">
                  <c:v>16</c:v>
                </c:pt>
                <c:pt idx="8454">
                  <c:v>44</c:v>
                </c:pt>
                <c:pt idx="8455">
                  <c:v>10</c:v>
                </c:pt>
                <c:pt idx="8456">
                  <c:v>20</c:v>
                </c:pt>
                <c:pt idx="8457">
                  <c:v>3</c:v>
                </c:pt>
                <c:pt idx="8458">
                  <c:v>26</c:v>
                </c:pt>
                <c:pt idx="8459">
                  <c:v>36</c:v>
                </c:pt>
                <c:pt idx="8460">
                  <c:v>38</c:v>
                </c:pt>
                <c:pt idx="8461">
                  <c:v>5</c:v>
                </c:pt>
                <c:pt idx="8462">
                  <c:v>25</c:v>
                </c:pt>
                <c:pt idx="8463">
                  <c:v>8</c:v>
                </c:pt>
                <c:pt idx="8464">
                  <c:v>39</c:v>
                </c:pt>
                <c:pt idx="8465">
                  <c:v>33</c:v>
                </c:pt>
                <c:pt idx="8466">
                  <c:v>42</c:v>
                </c:pt>
                <c:pt idx="8467">
                  <c:v>24</c:v>
                </c:pt>
                <c:pt idx="8468">
                  <c:v>23</c:v>
                </c:pt>
                <c:pt idx="8469">
                  <c:v>10</c:v>
                </c:pt>
                <c:pt idx="8470">
                  <c:v>15</c:v>
                </c:pt>
                <c:pt idx="8471">
                  <c:v>30</c:v>
                </c:pt>
                <c:pt idx="8472">
                  <c:v>17</c:v>
                </c:pt>
                <c:pt idx="8473">
                  <c:v>33</c:v>
                </c:pt>
                <c:pt idx="8474">
                  <c:v>51</c:v>
                </c:pt>
                <c:pt idx="8475">
                  <c:v>14</c:v>
                </c:pt>
                <c:pt idx="8476">
                  <c:v>17</c:v>
                </c:pt>
                <c:pt idx="8477">
                  <c:v>19</c:v>
                </c:pt>
                <c:pt idx="8478">
                  <c:v>7</c:v>
                </c:pt>
                <c:pt idx="8479">
                  <c:v>26</c:v>
                </c:pt>
                <c:pt idx="8480">
                  <c:v>5</c:v>
                </c:pt>
                <c:pt idx="8481">
                  <c:v>31</c:v>
                </c:pt>
                <c:pt idx="8482">
                  <c:v>10</c:v>
                </c:pt>
                <c:pt idx="8483">
                  <c:v>7</c:v>
                </c:pt>
                <c:pt idx="8484">
                  <c:v>38</c:v>
                </c:pt>
                <c:pt idx="8485">
                  <c:v>9</c:v>
                </c:pt>
                <c:pt idx="8486">
                  <c:v>19</c:v>
                </c:pt>
                <c:pt idx="8487">
                  <c:v>3</c:v>
                </c:pt>
                <c:pt idx="8488">
                  <c:v>8</c:v>
                </c:pt>
                <c:pt idx="8489">
                  <c:v>15</c:v>
                </c:pt>
                <c:pt idx="8490">
                  <c:v>29</c:v>
                </c:pt>
                <c:pt idx="8491">
                  <c:v>8</c:v>
                </c:pt>
                <c:pt idx="8492">
                  <c:v>6</c:v>
                </c:pt>
                <c:pt idx="8493">
                  <c:v>16</c:v>
                </c:pt>
                <c:pt idx="8494">
                  <c:v>9</c:v>
                </c:pt>
                <c:pt idx="8495">
                  <c:v>11</c:v>
                </c:pt>
                <c:pt idx="8496">
                  <c:v>22</c:v>
                </c:pt>
                <c:pt idx="8497">
                  <c:v>6</c:v>
                </c:pt>
                <c:pt idx="8498">
                  <c:v>27</c:v>
                </c:pt>
                <c:pt idx="8499">
                  <c:v>8</c:v>
                </c:pt>
                <c:pt idx="8500">
                  <c:v>5</c:v>
                </c:pt>
                <c:pt idx="8501">
                  <c:v>16</c:v>
                </c:pt>
                <c:pt idx="8502">
                  <c:v>33</c:v>
                </c:pt>
                <c:pt idx="8503">
                  <c:v>18</c:v>
                </c:pt>
                <c:pt idx="8504">
                  <c:v>15</c:v>
                </c:pt>
                <c:pt idx="8505">
                  <c:v>9</c:v>
                </c:pt>
                <c:pt idx="8506">
                  <c:v>4</c:v>
                </c:pt>
                <c:pt idx="8507">
                  <c:v>30</c:v>
                </c:pt>
                <c:pt idx="8508">
                  <c:v>10</c:v>
                </c:pt>
                <c:pt idx="8509">
                  <c:v>7</c:v>
                </c:pt>
                <c:pt idx="8510">
                  <c:v>28</c:v>
                </c:pt>
                <c:pt idx="8511">
                  <c:v>18</c:v>
                </c:pt>
                <c:pt idx="8512">
                  <c:v>11</c:v>
                </c:pt>
                <c:pt idx="8513">
                  <c:v>30</c:v>
                </c:pt>
                <c:pt idx="8514">
                  <c:v>38</c:v>
                </c:pt>
                <c:pt idx="8515">
                  <c:v>8</c:v>
                </c:pt>
                <c:pt idx="8516">
                  <c:v>4</c:v>
                </c:pt>
                <c:pt idx="8517">
                  <c:v>10</c:v>
                </c:pt>
                <c:pt idx="8518">
                  <c:v>7</c:v>
                </c:pt>
                <c:pt idx="8519">
                  <c:v>22</c:v>
                </c:pt>
                <c:pt idx="8520">
                  <c:v>31</c:v>
                </c:pt>
                <c:pt idx="8521">
                  <c:v>13</c:v>
                </c:pt>
                <c:pt idx="8522">
                  <c:v>22</c:v>
                </c:pt>
                <c:pt idx="8523">
                  <c:v>16</c:v>
                </c:pt>
                <c:pt idx="8524">
                  <c:v>55</c:v>
                </c:pt>
                <c:pt idx="8525">
                  <c:v>6</c:v>
                </c:pt>
                <c:pt idx="8526">
                  <c:v>17</c:v>
                </c:pt>
                <c:pt idx="8527">
                  <c:v>16</c:v>
                </c:pt>
                <c:pt idx="8528">
                  <c:v>13</c:v>
                </c:pt>
                <c:pt idx="8529">
                  <c:v>7</c:v>
                </c:pt>
                <c:pt idx="8530">
                  <c:v>7</c:v>
                </c:pt>
                <c:pt idx="8531">
                  <c:v>19</c:v>
                </c:pt>
                <c:pt idx="8532">
                  <c:v>26</c:v>
                </c:pt>
                <c:pt idx="8533">
                  <c:v>25</c:v>
                </c:pt>
                <c:pt idx="8534">
                  <c:v>29</c:v>
                </c:pt>
                <c:pt idx="8535">
                  <c:v>15</c:v>
                </c:pt>
                <c:pt idx="8536">
                  <c:v>23</c:v>
                </c:pt>
                <c:pt idx="8537">
                  <c:v>25</c:v>
                </c:pt>
                <c:pt idx="8538">
                  <c:v>9</c:v>
                </c:pt>
                <c:pt idx="8539">
                  <c:v>45</c:v>
                </c:pt>
                <c:pt idx="8540">
                  <c:v>27</c:v>
                </c:pt>
                <c:pt idx="8541">
                  <c:v>11</c:v>
                </c:pt>
                <c:pt idx="8542">
                  <c:v>26</c:v>
                </c:pt>
                <c:pt idx="8543">
                  <c:v>12</c:v>
                </c:pt>
                <c:pt idx="8544">
                  <c:v>3</c:v>
                </c:pt>
                <c:pt idx="8545">
                  <c:v>7</c:v>
                </c:pt>
                <c:pt idx="8546">
                  <c:v>32</c:v>
                </c:pt>
                <c:pt idx="8547">
                  <c:v>3</c:v>
                </c:pt>
                <c:pt idx="8548">
                  <c:v>6</c:v>
                </c:pt>
                <c:pt idx="8549">
                  <c:v>2</c:v>
                </c:pt>
                <c:pt idx="8550">
                  <c:v>7</c:v>
                </c:pt>
                <c:pt idx="8551">
                  <c:v>8</c:v>
                </c:pt>
                <c:pt idx="8552">
                  <c:v>6</c:v>
                </c:pt>
                <c:pt idx="8553">
                  <c:v>30</c:v>
                </c:pt>
                <c:pt idx="8554">
                  <c:v>15</c:v>
                </c:pt>
                <c:pt idx="8555">
                  <c:v>6</c:v>
                </c:pt>
                <c:pt idx="8556">
                  <c:v>34</c:v>
                </c:pt>
                <c:pt idx="8557">
                  <c:v>32</c:v>
                </c:pt>
                <c:pt idx="8558">
                  <c:v>24</c:v>
                </c:pt>
                <c:pt idx="8559">
                  <c:v>33</c:v>
                </c:pt>
                <c:pt idx="8560">
                  <c:v>28</c:v>
                </c:pt>
                <c:pt idx="8561">
                  <c:v>50</c:v>
                </c:pt>
                <c:pt idx="8562">
                  <c:v>39</c:v>
                </c:pt>
                <c:pt idx="8563">
                  <c:v>12</c:v>
                </c:pt>
                <c:pt idx="8564">
                  <c:v>13</c:v>
                </c:pt>
                <c:pt idx="8565">
                  <c:v>12</c:v>
                </c:pt>
                <c:pt idx="8566">
                  <c:v>7</c:v>
                </c:pt>
                <c:pt idx="8567">
                  <c:v>8</c:v>
                </c:pt>
                <c:pt idx="8568">
                  <c:v>10</c:v>
                </c:pt>
                <c:pt idx="8569">
                  <c:v>12</c:v>
                </c:pt>
                <c:pt idx="8570">
                  <c:v>11</c:v>
                </c:pt>
                <c:pt idx="8571">
                  <c:v>32</c:v>
                </c:pt>
                <c:pt idx="8572">
                  <c:v>20</c:v>
                </c:pt>
                <c:pt idx="8573">
                  <c:v>31</c:v>
                </c:pt>
                <c:pt idx="8574">
                  <c:v>22</c:v>
                </c:pt>
                <c:pt idx="8575">
                  <c:v>16</c:v>
                </c:pt>
                <c:pt idx="8576">
                  <c:v>6</c:v>
                </c:pt>
                <c:pt idx="8577">
                  <c:v>29</c:v>
                </c:pt>
                <c:pt idx="8578">
                  <c:v>51</c:v>
                </c:pt>
                <c:pt idx="8579">
                  <c:v>18</c:v>
                </c:pt>
                <c:pt idx="8580">
                  <c:v>40</c:v>
                </c:pt>
                <c:pt idx="8581">
                  <c:v>56</c:v>
                </c:pt>
                <c:pt idx="8582">
                  <c:v>19</c:v>
                </c:pt>
                <c:pt idx="8583">
                  <c:v>19</c:v>
                </c:pt>
                <c:pt idx="8584">
                  <c:v>11</c:v>
                </c:pt>
                <c:pt idx="8585">
                  <c:v>25</c:v>
                </c:pt>
                <c:pt idx="8586">
                  <c:v>33</c:v>
                </c:pt>
                <c:pt idx="8587">
                  <c:v>40</c:v>
                </c:pt>
                <c:pt idx="8588">
                  <c:v>12</c:v>
                </c:pt>
                <c:pt idx="8589">
                  <c:v>21</c:v>
                </c:pt>
                <c:pt idx="8590">
                  <c:v>16</c:v>
                </c:pt>
                <c:pt idx="8591">
                  <c:v>17</c:v>
                </c:pt>
                <c:pt idx="8592">
                  <c:v>34</c:v>
                </c:pt>
                <c:pt idx="8593">
                  <c:v>26</c:v>
                </c:pt>
                <c:pt idx="8594">
                  <c:v>50</c:v>
                </c:pt>
                <c:pt idx="8595">
                  <c:v>15</c:v>
                </c:pt>
                <c:pt idx="8596">
                  <c:v>8</c:v>
                </c:pt>
                <c:pt idx="8597">
                  <c:v>4</c:v>
                </c:pt>
                <c:pt idx="8598">
                  <c:v>22</c:v>
                </c:pt>
                <c:pt idx="8599">
                  <c:v>26</c:v>
                </c:pt>
                <c:pt idx="8600">
                  <c:v>33</c:v>
                </c:pt>
                <c:pt idx="8601">
                  <c:v>6</c:v>
                </c:pt>
                <c:pt idx="8602">
                  <c:v>21</c:v>
                </c:pt>
                <c:pt idx="8603">
                  <c:v>29</c:v>
                </c:pt>
                <c:pt idx="8604">
                  <c:v>1</c:v>
                </c:pt>
                <c:pt idx="8605">
                  <c:v>16</c:v>
                </c:pt>
                <c:pt idx="8606">
                  <c:v>7</c:v>
                </c:pt>
                <c:pt idx="8607">
                  <c:v>16</c:v>
                </c:pt>
                <c:pt idx="8608">
                  <c:v>25</c:v>
                </c:pt>
                <c:pt idx="8609">
                  <c:v>17</c:v>
                </c:pt>
                <c:pt idx="8610">
                  <c:v>8</c:v>
                </c:pt>
                <c:pt idx="8611">
                  <c:v>8</c:v>
                </c:pt>
                <c:pt idx="8612">
                  <c:v>38</c:v>
                </c:pt>
                <c:pt idx="8613">
                  <c:v>17</c:v>
                </c:pt>
                <c:pt idx="8614">
                  <c:v>11</c:v>
                </c:pt>
                <c:pt idx="8615">
                  <c:v>15</c:v>
                </c:pt>
                <c:pt idx="8616">
                  <c:v>5</c:v>
                </c:pt>
                <c:pt idx="8617">
                  <c:v>19</c:v>
                </c:pt>
                <c:pt idx="8618">
                  <c:v>8</c:v>
                </c:pt>
                <c:pt idx="8619">
                  <c:v>39</c:v>
                </c:pt>
                <c:pt idx="8620">
                  <c:v>12</c:v>
                </c:pt>
                <c:pt idx="8621">
                  <c:v>35</c:v>
                </c:pt>
                <c:pt idx="8622">
                  <c:v>13</c:v>
                </c:pt>
                <c:pt idx="8623">
                  <c:v>1</c:v>
                </c:pt>
                <c:pt idx="8624">
                  <c:v>20</c:v>
                </c:pt>
                <c:pt idx="8625">
                  <c:v>32</c:v>
                </c:pt>
                <c:pt idx="8626">
                  <c:v>14</c:v>
                </c:pt>
                <c:pt idx="8627">
                  <c:v>28</c:v>
                </c:pt>
                <c:pt idx="8628">
                  <c:v>4</c:v>
                </c:pt>
                <c:pt idx="8629">
                  <c:v>9</c:v>
                </c:pt>
                <c:pt idx="8630">
                  <c:v>38</c:v>
                </c:pt>
                <c:pt idx="8631">
                  <c:v>12</c:v>
                </c:pt>
                <c:pt idx="8632">
                  <c:v>28</c:v>
                </c:pt>
                <c:pt idx="8633">
                  <c:v>18</c:v>
                </c:pt>
                <c:pt idx="8634">
                  <c:v>12</c:v>
                </c:pt>
                <c:pt idx="8635">
                  <c:v>5</c:v>
                </c:pt>
                <c:pt idx="8636">
                  <c:v>13</c:v>
                </c:pt>
                <c:pt idx="8637">
                  <c:v>24</c:v>
                </c:pt>
                <c:pt idx="8638">
                  <c:v>34</c:v>
                </c:pt>
                <c:pt idx="8639">
                  <c:v>20</c:v>
                </c:pt>
                <c:pt idx="8640">
                  <c:v>31</c:v>
                </c:pt>
                <c:pt idx="8641">
                  <c:v>2</c:v>
                </c:pt>
                <c:pt idx="8642">
                  <c:v>1</c:v>
                </c:pt>
                <c:pt idx="8643">
                  <c:v>22</c:v>
                </c:pt>
                <c:pt idx="8644">
                  <c:v>14</c:v>
                </c:pt>
                <c:pt idx="8645">
                  <c:v>16</c:v>
                </c:pt>
                <c:pt idx="8646">
                  <c:v>17</c:v>
                </c:pt>
                <c:pt idx="8647">
                  <c:v>41</c:v>
                </c:pt>
                <c:pt idx="8648">
                  <c:v>44</c:v>
                </c:pt>
                <c:pt idx="8649">
                  <c:v>39</c:v>
                </c:pt>
                <c:pt idx="8650">
                  <c:v>28</c:v>
                </c:pt>
                <c:pt idx="8651">
                  <c:v>10</c:v>
                </c:pt>
                <c:pt idx="8652">
                  <c:v>13</c:v>
                </c:pt>
                <c:pt idx="8653">
                  <c:v>15</c:v>
                </c:pt>
                <c:pt idx="8654">
                  <c:v>13</c:v>
                </c:pt>
                <c:pt idx="8655">
                  <c:v>6</c:v>
                </c:pt>
                <c:pt idx="8656">
                  <c:v>19</c:v>
                </c:pt>
                <c:pt idx="8657">
                  <c:v>13</c:v>
                </c:pt>
                <c:pt idx="8658">
                  <c:v>23</c:v>
                </c:pt>
                <c:pt idx="8659">
                  <c:v>29</c:v>
                </c:pt>
                <c:pt idx="8660">
                  <c:v>23</c:v>
                </c:pt>
                <c:pt idx="8661">
                  <c:v>26</c:v>
                </c:pt>
                <c:pt idx="8662">
                  <c:v>7</c:v>
                </c:pt>
                <c:pt idx="8663">
                  <c:v>23</c:v>
                </c:pt>
                <c:pt idx="8664">
                  <c:v>25</c:v>
                </c:pt>
                <c:pt idx="8665">
                  <c:v>18</c:v>
                </c:pt>
                <c:pt idx="8666">
                  <c:v>12</c:v>
                </c:pt>
                <c:pt idx="8667">
                  <c:v>28</c:v>
                </c:pt>
                <c:pt idx="8668">
                  <c:v>33</c:v>
                </c:pt>
                <c:pt idx="8669">
                  <c:v>12</c:v>
                </c:pt>
                <c:pt idx="8670">
                  <c:v>10</c:v>
                </c:pt>
                <c:pt idx="8671">
                  <c:v>27</c:v>
                </c:pt>
                <c:pt idx="8672">
                  <c:v>17</c:v>
                </c:pt>
                <c:pt idx="8673">
                  <c:v>7</c:v>
                </c:pt>
                <c:pt idx="8674">
                  <c:v>3</c:v>
                </c:pt>
                <c:pt idx="8675">
                  <c:v>30</c:v>
                </c:pt>
                <c:pt idx="8676">
                  <c:v>5</c:v>
                </c:pt>
                <c:pt idx="8677">
                  <c:v>11</c:v>
                </c:pt>
                <c:pt idx="8678">
                  <c:v>19</c:v>
                </c:pt>
                <c:pt idx="8679">
                  <c:v>1</c:v>
                </c:pt>
                <c:pt idx="8680">
                  <c:v>62</c:v>
                </c:pt>
                <c:pt idx="8681">
                  <c:v>27</c:v>
                </c:pt>
                <c:pt idx="8682">
                  <c:v>5</c:v>
                </c:pt>
                <c:pt idx="8683">
                  <c:v>13</c:v>
                </c:pt>
                <c:pt idx="8684">
                  <c:v>7</c:v>
                </c:pt>
                <c:pt idx="8685">
                  <c:v>10</c:v>
                </c:pt>
                <c:pt idx="8686">
                  <c:v>21</c:v>
                </c:pt>
                <c:pt idx="8687">
                  <c:v>34</c:v>
                </c:pt>
                <c:pt idx="8688">
                  <c:v>22</c:v>
                </c:pt>
                <c:pt idx="8689">
                  <c:v>26</c:v>
                </c:pt>
                <c:pt idx="8690">
                  <c:v>22</c:v>
                </c:pt>
                <c:pt idx="8691">
                  <c:v>7</c:v>
                </c:pt>
                <c:pt idx="8692">
                  <c:v>26</c:v>
                </c:pt>
                <c:pt idx="8693">
                  <c:v>17</c:v>
                </c:pt>
                <c:pt idx="8694">
                  <c:v>43</c:v>
                </c:pt>
                <c:pt idx="8695">
                  <c:v>29</c:v>
                </c:pt>
                <c:pt idx="8696">
                  <c:v>19</c:v>
                </c:pt>
                <c:pt idx="8697">
                  <c:v>15</c:v>
                </c:pt>
                <c:pt idx="8698">
                  <c:v>23</c:v>
                </c:pt>
                <c:pt idx="8699">
                  <c:v>1</c:v>
                </c:pt>
                <c:pt idx="8700">
                  <c:v>27</c:v>
                </c:pt>
                <c:pt idx="8701">
                  <c:v>31</c:v>
                </c:pt>
                <c:pt idx="8702">
                  <c:v>13</c:v>
                </c:pt>
                <c:pt idx="8703">
                  <c:v>1</c:v>
                </c:pt>
                <c:pt idx="8704">
                  <c:v>24</c:v>
                </c:pt>
                <c:pt idx="8705">
                  <c:v>23</c:v>
                </c:pt>
                <c:pt idx="8706">
                  <c:v>30</c:v>
                </c:pt>
                <c:pt idx="8707">
                  <c:v>1</c:v>
                </c:pt>
                <c:pt idx="8708">
                  <c:v>33</c:v>
                </c:pt>
                <c:pt idx="8709">
                  <c:v>17</c:v>
                </c:pt>
                <c:pt idx="8710">
                  <c:v>28</c:v>
                </c:pt>
                <c:pt idx="8711">
                  <c:v>23</c:v>
                </c:pt>
                <c:pt idx="8712">
                  <c:v>24</c:v>
                </c:pt>
                <c:pt idx="8713">
                  <c:v>34</c:v>
                </c:pt>
                <c:pt idx="8714">
                  <c:v>30</c:v>
                </c:pt>
                <c:pt idx="8715">
                  <c:v>14</c:v>
                </c:pt>
                <c:pt idx="8716">
                  <c:v>4</c:v>
                </c:pt>
                <c:pt idx="8717">
                  <c:v>11</c:v>
                </c:pt>
                <c:pt idx="8718">
                  <c:v>7</c:v>
                </c:pt>
                <c:pt idx="8719">
                  <c:v>1</c:v>
                </c:pt>
                <c:pt idx="8720">
                  <c:v>1</c:v>
                </c:pt>
                <c:pt idx="8721">
                  <c:v>2</c:v>
                </c:pt>
                <c:pt idx="8722">
                  <c:v>8</c:v>
                </c:pt>
                <c:pt idx="8723">
                  <c:v>12</c:v>
                </c:pt>
                <c:pt idx="8724">
                  <c:v>23</c:v>
                </c:pt>
                <c:pt idx="8725">
                  <c:v>19</c:v>
                </c:pt>
                <c:pt idx="8726">
                  <c:v>24</c:v>
                </c:pt>
                <c:pt idx="8727">
                  <c:v>5</c:v>
                </c:pt>
                <c:pt idx="8728">
                  <c:v>32</c:v>
                </c:pt>
                <c:pt idx="8729">
                  <c:v>8</c:v>
                </c:pt>
                <c:pt idx="8730">
                  <c:v>28</c:v>
                </c:pt>
                <c:pt idx="8731">
                  <c:v>22</c:v>
                </c:pt>
                <c:pt idx="8732">
                  <c:v>19</c:v>
                </c:pt>
                <c:pt idx="8733">
                  <c:v>8</c:v>
                </c:pt>
                <c:pt idx="8734">
                  <c:v>8</c:v>
                </c:pt>
                <c:pt idx="8735">
                  <c:v>19</c:v>
                </c:pt>
                <c:pt idx="8736">
                  <c:v>7</c:v>
                </c:pt>
                <c:pt idx="8737">
                  <c:v>7</c:v>
                </c:pt>
                <c:pt idx="8738">
                  <c:v>33</c:v>
                </c:pt>
                <c:pt idx="8739">
                  <c:v>33</c:v>
                </c:pt>
                <c:pt idx="8740">
                  <c:v>21</c:v>
                </c:pt>
                <c:pt idx="8741">
                  <c:v>13</c:v>
                </c:pt>
                <c:pt idx="8742">
                  <c:v>9</c:v>
                </c:pt>
                <c:pt idx="8743">
                  <c:v>31</c:v>
                </c:pt>
                <c:pt idx="8744">
                  <c:v>4</c:v>
                </c:pt>
                <c:pt idx="8745">
                  <c:v>17</c:v>
                </c:pt>
                <c:pt idx="8746">
                  <c:v>13</c:v>
                </c:pt>
                <c:pt idx="8747">
                  <c:v>1</c:v>
                </c:pt>
                <c:pt idx="8748">
                  <c:v>5</c:v>
                </c:pt>
                <c:pt idx="8749">
                  <c:v>30</c:v>
                </c:pt>
                <c:pt idx="8750">
                  <c:v>1</c:v>
                </c:pt>
                <c:pt idx="8751">
                  <c:v>2</c:v>
                </c:pt>
                <c:pt idx="8752">
                  <c:v>28</c:v>
                </c:pt>
                <c:pt idx="8753">
                  <c:v>5</c:v>
                </c:pt>
                <c:pt idx="8754">
                  <c:v>13</c:v>
                </c:pt>
                <c:pt idx="8755">
                  <c:v>1</c:v>
                </c:pt>
                <c:pt idx="8756">
                  <c:v>22</c:v>
                </c:pt>
                <c:pt idx="8757">
                  <c:v>1</c:v>
                </c:pt>
                <c:pt idx="8758">
                  <c:v>43</c:v>
                </c:pt>
                <c:pt idx="8759">
                  <c:v>29</c:v>
                </c:pt>
                <c:pt idx="8760">
                  <c:v>35</c:v>
                </c:pt>
                <c:pt idx="8761">
                  <c:v>22</c:v>
                </c:pt>
                <c:pt idx="8762">
                  <c:v>32</c:v>
                </c:pt>
                <c:pt idx="8763">
                  <c:v>15</c:v>
                </c:pt>
                <c:pt idx="8764">
                  <c:v>14</c:v>
                </c:pt>
                <c:pt idx="8765">
                  <c:v>22</c:v>
                </c:pt>
                <c:pt idx="8766">
                  <c:v>23</c:v>
                </c:pt>
                <c:pt idx="8767">
                  <c:v>14</c:v>
                </c:pt>
                <c:pt idx="8768">
                  <c:v>18</c:v>
                </c:pt>
                <c:pt idx="8769">
                  <c:v>11</c:v>
                </c:pt>
                <c:pt idx="8770">
                  <c:v>18</c:v>
                </c:pt>
                <c:pt idx="8771">
                  <c:v>20</c:v>
                </c:pt>
                <c:pt idx="8772">
                  <c:v>7</c:v>
                </c:pt>
                <c:pt idx="8773">
                  <c:v>32</c:v>
                </c:pt>
                <c:pt idx="8774">
                  <c:v>6</c:v>
                </c:pt>
                <c:pt idx="8775">
                  <c:v>38</c:v>
                </c:pt>
                <c:pt idx="8776">
                  <c:v>42</c:v>
                </c:pt>
                <c:pt idx="8777">
                  <c:v>29</c:v>
                </c:pt>
                <c:pt idx="8778">
                  <c:v>8</c:v>
                </c:pt>
                <c:pt idx="8779">
                  <c:v>39</c:v>
                </c:pt>
                <c:pt idx="8780">
                  <c:v>31</c:v>
                </c:pt>
                <c:pt idx="8781">
                  <c:v>17</c:v>
                </c:pt>
                <c:pt idx="8782">
                  <c:v>1</c:v>
                </c:pt>
                <c:pt idx="8783">
                  <c:v>1</c:v>
                </c:pt>
                <c:pt idx="8784">
                  <c:v>37</c:v>
                </c:pt>
                <c:pt idx="8785">
                  <c:v>14</c:v>
                </c:pt>
                <c:pt idx="8786">
                  <c:v>30</c:v>
                </c:pt>
                <c:pt idx="8787">
                  <c:v>19</c:v>
                </c:pt>
                <c:pt idx="8788">
                  <c:v>19</c:v>
                </c:pt>
                <c:pt idx="8789">
                  <c:v>43</c:v>
                </c:pt>
                <c:pt idx="8790">
                  <c:v>32</c:v>
                </c:pt>
                <c:pt idx="8791">
                  <c:v>9</c:v>
                </c:pt>
                <c:pt idx="8792">
                  <c:v>2</c:v>
                </c:pt>
                <c:pt idx="8793">
                  <c:v>37</c:v>
                </c:pt>
                <c:pt idx="8794">
                  <c:v>6</c:v>
                </c:pt>
                <c:pt idx="8795">
                  <c:v>28</c:v>
                </c:pt>
                <c:pt idx="8796">
                  <c:v>22</c:v>
                </c:pt>
                <c:pt idx="8797">
                  <c:v>25</c:v>
                </c:pt>
                <c:pt idx="8798">
                  <c:v>37</c:v>
                </c:pt>
                <c:pt idx="8799">
                  <c:v>10</c:v>
                </c:pt>
                <c:pt idx="8800">
                  <c:v>37</c:v>
                </c:pt>
                <c:pt idx="8801">
                  <c:v>25</c:v>
                </c:pt>
                <c:pt idx="8802">
                  <c:v>7</c:v>
                </c:pt>
                <c:pt idx="8803">
                  <c:v>12</c:v>
                </c:pt>
                <c:pt idx="8804">
                  <c:v>18</c:v>
                </c:pt>
                <c:pt idx="8805">
                  <c:v>40</c:v>
                </c:pt>
                <c:pt idx="8806">
                  <c:v>15</c:v>
                </c:pt>
                <c:pt idx="8807">
                  <c:v>32</c:v>
                </c:pt>
                <c:pt idx="8808">
                  <c:v>24</c:v>
                </c:pt>
                <c:pt idx="8809">
                  <c:v>1</c:v>
                </c:pt>
                <c:pt idx="8810">
                  <c:v>14</c:v>
                </c:pt>
                <c:pt idx="8811">
                  <c:v>28</c:v>
                </c:pt>
                <c:pt idx="8812">
                  <c:v>7</c:v>
                </c:pt>
                <c:pt idx="8813">
                  <c:v>27</c:v>
                </c:pt>
                <c:pt idx="8814">
                  <c:v>25</c:v>
                </c:pt>
                <c:pt idx="8815">
                  <c:v>30</c:v>
                </c:pt>
                <c:pt idx="8816">
                  <c:v>28</c:v>
                </c:pt>
                <c:pt idx="8817">
                  <c:v>12</c:v>
                </c:pt>
                <c:pt idx="8818">
                  <c:v>9</c:v>
                </c:pt>
                <c:pt idx="8819">
                  <c:v>22</c:v>
                </c:pt>
                <c:pt idx="8820">
                  <c:v>34</c:v>
                </c:pt>
                <c:pt idx="8821">
                  <c:v>13</c:v>
                </c:pt>
                <c:pt idx="8822">
                  <c:v>27</c:v>
                </c:pt>
                <c:pt idx="8823">
                  <c:v>30</c:v>
                </c:pt>
                <c:pt idx="8824">
                  <c:v>32</c:v>
                </c:pt>
                <c:pt idx="8825">
                  <c:v>35</c:v>
                </c:pt>
                <c:pt idx="8826">
                  <c:v>19</c:v>
                </c:pt>
                <c:pt idx="8827">
                  <c:v>12</c:v>
                </c:pt>
                <c:pt idx="8828">
                  <c:v>19</c:v>
                </c:pt>
                <c:pt idx="8829">
                  <c:v>6</c:v>
                </c:pt>
                <c:pt idx="8830">
                  <c:v>38</c:v>
                </c:pt>
                <c:pt idx="8831">
                  <c:v>26</c:v>
                </c:pt>
                <c:pt idx="8832">
                  <c:v>26</c:v>
                </c:pt>
                <c:pt idx="8833">
                  <c:v>1</c:v>
                </c:pt>
                <c:pt idx="8834">
                  <c:v>4</c:v>
                </c:pt>
                <c:pt idx="8835">
                  <c:v>1</c:v>
                </c:pt>
                <c:pt idx="8836">
                  <c:v>7</c:v>
                </c:pt>
                <c:pt idx="8837">
                  <c:v>4</c:v>
                </c:pt>
                <c:pt idx="8838">
                  <c:v>13</c:v>
                </c:pt>
                <c:pt idx="8839">
                  <c:v>19</c:v>
                </c:pt>
                <c:pt idx="8840">
                  <c:v>13</c:v>
                </c:pt>
                <c:pt idx="8841">
                  <c:v>26</c:v>
                </c:pt>
                <c:pt idx="8842">
                  <c:v>30</c:v>
                </c:pt>
                <c:pt idx="8843">
                  <c:v>30</c:v>
                </c:pt>
                <c:pt idx="8844">
                  <c:v>50</c:v>
                </c:pt>
                <c:pt idx="8845">
                  <c:v>40</c:v>
                </c:pt>
                <c:pt idx="8846">
                  <c:v>14</c:v>
                </c:pt>
                <c:pt idx="8847">
                  <c:v>1</c:v>
                </c:pt>
                <c:pt idx="8848">
                  <c:v>45</c:v>
                </c:pt>
                <c:pt idx="8849">
                  <c:v>41</c:v>
                </c:pt>
                <c:pt idx="8850">
                  <c:v>30</c:v>
                </c:pt>
                <c:pt idx="8851">
                  <c:v>27</c:v>
                </c:pt>
                <c:pt idx="8852">
                  <c:v>35</c:v>
                </c:pt>
                <c:pt idx="8853">
                  <c:v>4</c:v>
                </c:pt>
                <c:pt idx="8854">
                  <c:v>28</c:v>
                </c:pt>
                <c:pt idx="8855">
                  <c:v>10</c:v>
                </c:pt>
                <c:pt idx="8856">
                  <c:v>43</c:v>
                </c:pt>
                <c:pt idx="8857">
                  <c:v>18</c:v>
                </c:pt>
                <c:pt idx="8858">
                  <c:v>19</c:v>
                </c:pt>
                <c:pt idx="8859">
                  <c:v>19</c:v>
                </c:pt>
                <c:pt idx="8860">
                  <c:v>26</c:v>
                </c:pt>
                <c:pt idx="8861">
                  <c:v>22</c:v>
                </c:pt>
                <c:pt idx="8862">
                  <c:v>21</c:v>
                </c:pt>
                <c:pt idx="8863">
                  <c:v>3</c:v>
                </c:pt>
                <c:pt idx="8864">
                  <c:v>3</c:v>
                </c:pt>
                <c:pt idx="8865">
                  <c:v>6</c:v>
                </c:pt>
                <c:pt idx="8866">
                  <c:v>19</c:v>
                </c:pt>
                <c:pt idx="8867">
                  <c:v>4</c:v>
                </c:pt>
                <c:pt idx="8868">
                  <c:v>12</c:v>
                </c:pt>
                <c:pt idx="8869">
                  <c:v>7</c:v>
                </c:pt>
                <c:pt idx="8870">
                  <c:v>9</c:v>
                </c:pt>
                <c:pt idx="8871">
                  <c:v>29</c:v>
                </c:pt>
                <c:pt idx="8872">
                  <c:v>8</c:v>
                </c:pt>
                <c:pt idx="8873">
                  <c:v>33</c:v>
                </c:pt>
                <c:pt idx="8874">
                  <c:v>16</c:v>
                </c:pt>
                <c:pt idx="8875">
                  <c:v>44</c:v>
                </c:pt>
                <c:pt idx="8876">
                  <c:v>10</c:v>
                </c:pt>
                <c:pt idx="8877">
                  <c:v>20</c:v>
                </c:pt>
                <c:pt idx="8878">
                  <c:v>3</c:v>
                </c:pt>
                <c:pt idx="8879">
                  <c:v>36</c:v>
                </c:pt>
                <c:pt idx="8880">
                  <c:v>38</c:v>
                </c:pt>
                <c:pt idx="8881">
                  <c:v>5</c:v>
                </c:pt>
                <c:pt idx="8882">
                  <c:v>8</c:v>
                </c:pt>
                <c:pt idx="8883">
                  <c:v>39</c:v>
                </c:pt>
                <c:pt idx="8884">
                  <c:v>33</c:v>
                </c:pt>
                <c:pt idx="8885">
                  <c:v>42</c:v>
                </c:pt>
                <c:pt idx="8886">
                  <c:v>10</c:v>
                </c:pt>
                <c:pt idx="8887">
                  <c:v>15</c:v>
                </c:pt>
                <c:pt idx="8888">
                  <c:v>30</c:v>
                </c:pt>
                <c:pt idx="8889">
                  <c:v>17</c:v>
                </c:pt>
                <c:pt idx="8890">
                  <c:v>30</c:v>
                </c:pt>
                <c:pt idx="8891">
                  <c:v>33</c:v>
                </c:pt>
                <c:pt idx="8892">
                  <c:v>51</c:v>
                </c:pt>
                <c:pt idx="8893">
                  <c:v>14</c:v>
                </c:pt>
                <c:pt idx="8894">
                  <c:v>17</c:v>
                </c:pt>
                <c:pt idx="8895">
                  <c:v>19</c:v>
                </c:pt>
                <c:pt idx="8896">
                  <c:v>7</c:v>
                </c:pt>
                <c:pt idx="8897">
                  <c:v>26</c:v>
                </c:pt>
                <c:pt idx="8898">
                  <c:v>5</c:v>
                </c:pt>
                <c:pt idx="8899">
                  <c:v>10</c:v>
                </c:pt>
                <c:pt idx="8900">
                  <c:v>7</c:v>
                </c:pt>
                <c:pt idx="8901">
                  <c:v>9</c:v>
                </c:pt>
                <c:pt idx="8902">
                  <c:v>19</c:v>
                </c:pt>
                <c:pt idx="8903">
                  <c:v>3</c:v>
                </c:pt>
                <c:pt idx="8904">
                  <c:v>15</c:v>
                </c:pt>
                <c:pt idx="8905">
                  <c:v>29</c:v>
                </c:pt>
                <c:pt idx="8906">
                  <c:v>6</c:v>
                </c:pt>
                <c:pt idx="8907">
                  <c:v>11</c:v>
                </c:pt>
                <c:pt idx="8908">
                  <c:v>9</c:v>
                </c:pt>
                <c:pt idx="8909">
                  <c:v>11</c:v>
                </c:pt>
                <c:pt idx="8910">
                  <c:v>22</c:v>
                </c:pt>
                <c:pt idx="8911">
                  <c:v>6</c:v>
                </c:pt>
                <c:pt idx="8912">
                  <c:v>27</c:v>
                </c:pt>
                <c:pt idx="8913">
                  <c:v>8</c:v>
                </c:pt>
                <c:pt idx="8914">
                  <c:v>5</c:v>
                </c:pt>
                <c:pt idx="8915">
                  <c:v>16</c:v>
                </c:pt>
                <c:pt idx="8916">
                  <c:v>33</c:v>
                </c:pt>
                <c:pt idx="8917">
                  <c:v>18</c:v>
                </c:pt>
                <c:pt idx="8918">
                  <c:v>15</c:v>
                </c:pt>
                <c:pt idx="8919">
                  <c:v>9</c:v>
                </c:pt>
                <c:pt idx="8920">
                  <c:v>4</c:v>
                </c:pt>
                <c:pt idx="8921">
                  <c:v>30</c:v>
                </c:pt>
                <c:pt idx="8922">
                  <c:v>10</c:v>
                </c:pt>
                <c:pt idx="8923">
                  <c:v>7</c:v>
                </c:pt>
                <c:pt idx="8924">
                  <c:v>28</c:v>
                </c:pt>
                <c:pt idx="8925">
                  <c:v>18</c:v>
                </c:pt>
                <c:pt idx="8926">
                  <c:v>11</c:v>
                </c:pt>
                <c:pt idx="8927">
                  <c:v>30</c:v>
                </c:pt>
                <c:pt idx="8928">
                  <c:v>8</c:v>
                </c:pt>
                <c:pt idx="8929">
                  <c:v>10</c:v>
                </c:pt>
                <c:pt idx="8930">
                  <c:v>7</c:v>
                </c:pt>
                <c:pt idx="8931">
                  <c:v>22</c:v>
                </c:pt>
                <c:pt idx="8932">
                  <c:v>31</c:v>
                </c:pt>
                <c:pt idx="8933">
                  <c:v>13</c:v>
                </c:pt>
                <c:pt idx="8934">
                  <c:v>22</c:v>
                </c:pt>
                <c:pt idx="8935">
                  <c:v>16</c:v>
                </c:pt>
                <c:pt idx="8936">
                  <c:v>55</c:v>
                </c:pt>
                <c:pt idx="8937">
                  <c:v>6</c:v>
                </c:pt>
                <c:pt idx="8938">
                  <c:v>16</c:v>
                </c:pt>
                <c:pt idx="8939">
                  <c:v>7</c:v>
                </c:pt>
                <c:pt idx="8940">
                  <c:v>26</c:v>
                </c:pt>
                <c:pt idx="8941">
                  <c:v>29</c:v>
                </c:pt>
                <c:pt idx="8942">
                  <c:v>23</c:v>
                </c:pt>
                <c:pt idx="8943">
                  <c:v>25</c:v>
                </c:pt>
                <c:pt idx="8944">
                  <c:v>9</c:v>
                </c:pt>
                <c:pt idx="8945">
                  <c:v>27</c:v>
                </c:pt>
                <c:pt idx="8946">
                  <c:v>11</c:v>
                </c:pt>
                <c:pt idx="8947">
                  <c:v>26</c:v>
                </c:pt>
                <c:pt idx="8948">
                  <c:v>12</c:v>
                </c:pt>
                <c:pt idx="8949">
                  <c:v>6</c:v>
                </c:pt>
                <c:pt idx="8950">
                  <c:v>2</c:v>
                </c:pt>
                <c:pt idx="8951">
                  <c:v>8</c:v>
                </c:pt>
                <c:pt idx="8952">
                  <c:v>6</c:v>
                </c:pt>
                <c:pt idx="8953">
                  <c:v>30</c:v>
                </c:pt>
                <c:pt idx="8954">
                  <c:v>15</c:v>
                </c:pt>
                <c:pt idx="8955">
                  <c:v>6</c:v>
                </c:pt>
                <c:pt idx="8956">
                  <c:v>19</c:v>
                </c:pt>
                <c:pt idx="8957">
                  <c:v>4</c:v>
                </c:pt>
                <c:pt idx="8958">
                  <c:v>30</c:v>
                </c:pt>
                <c:pt idx="8959">
                  <c:v>36</c:v>
                </c:pt>
                <c:pt idx="8960">
                  <c:v>14</c:v>
                </c:pt>
                <c:pt idx="8961">
                  <c:v>30</c:v>
                </c:pt>
                <c:pt idx="8962">
                  <c:v>13</c:v>
                </c:pt>
                <c:pt idx="8963">
                  <c:v>37</c:v>
                </c:pt>
                <c:pt idx="8964">
                  <c:v>24</c:v>
                </c:pt>
                <c:pt idx="8965">
                  <c:v>29</c:v>
                </c:pt>
                <c:pt idx="8966">
                  <c:v>11</c:v>
                </c:pt>
                <c:pt idx="8967">
                  <c:v>16</c:v>
                </c:pt>
                <c:pt idx="8968">
                  <c:v>17</c:v>
                </c:pt>
                <c:pt idx="8969">
                  <c:v>11</c:v>
                </c:pt>
                <c:pt idx="8970">
                  <c:v>25</c:v>
                </c:pt>
                <c:pt idx="8971">
                  <c:v>7</c:v>
                </c:pt>
                <c:pt idx="8972">
                  <c:v>8</c:v>
                </c:pt>
                <c:pt idx="8973">
                  <c:v>29</c:v>
                </c:pt>
                <c:pt idx="8974">
                  <c:v>7</c:v>
                </c:pt>
                <c:pt idx="8975">
                  <c:v>2</c:v>
                </c:pt>
                <c:pt idx="8976">
                  <c:v>34</c:v>
                </c:pt>
                <c:pt idx="8977">
                  <c:v>19</c:v>
                </c:pt>
                <c:pt idx="8978">
                  <c:v>34</c:v>
                </c:pt>
                <c:pt idx="8979">
                  <c:v>20</c:v>
                </c:pt>
                <c:pt idx="8980">
                  <c:v>6</c:v>
                </c:pt>
                <c:pt idx="8981">
                  <c:v>15</c:v>
                </c:pt>
                <c:pt idx="8982">
                  <c:v>32</c:v>
                </c:pt>
                <c:pt idx="8983">
                  <c:v>21</c:v>
                </c:pt>
                <c:pt idx="8984">
                  <c:v>16</c:v>
                </c:pt>
                <c:pt idx="8985">
                  <c:v>8</c:v>
                </c:pt>
                <c:pt idx="8986">
                  <c:v>36</c:v>
                </c:pt>
                <c:pt idx="8987">
                  <c:v>17</c:v>
                </c:pt>
                <c:pt idx="8988">
                  <c:v>24</c:v>
                </c:pt>
                <c:pt idx="8989">
                  <c:v>24</c:v>
                </c:pt>
                <c:pt idx="8990">
                  <c:v>17</c:v>
                </c:pt>
                <c:pt idx="8991">
                  <c:v>33</c:v>
                </c:pt>
                <c:pt idx="8992">
                  <c:v>28</c:v>
                </c:pt>
                <c:pt idx="8993">
                  <c:v>50</c:v>
                </c:pt>
                <c:pt idx="8994">
                  <c:v>39</c:v>
                </c:pt>
                <c:pt idx="8995">
                  <c:v>12</c:v>
                </c:pt>
                <c:pt idx="8996">
                  <c:v>8</c:v>
                </c:pt>
                <c:pt idx="8997">
                  <c:v>13</c:v>
                </c:pt>
                <c:pt idx="8998">
                  <c:v>12</c:v>
                </c:pt>
                <c:pt idx="8999">
                  <c:v>17</c:v>
                </c:pt>
                <c:pt idx="9000">
                  <c:v>5</c:v>
                </c:pt>
                <c:pt idx="9001">
                  <c:v>10</c:v>
                </c:pt>
                <c:pt idx="9002">
                  <c:v>8</c:v>
                </c:pt>
                <c:pt idx="9003">
                  <c:v>12</c:v>
                </c:pt>
                <c:pt idx="9004">
                  <c:v>10</c:v>
                </c:pt>
                <c:pt idx="9005">
                  <c:v>12</c:v>
                </c:pt>
                <c:pt idx="9006">
                  <c:v>11</c:v>
                </c:pt>
                <c:pt idx="9007">
                  <c:v>32</c:v>
                </c:pt>
                <c:pt idx="9008">
                  <c:v>27</c:v>
                </c:pt>
                <c:pt idx="9009">
                  <c:v>20</c:v>
                </c:pt>
                <c:pt idx="9010">
                  <c:v>31</c:v>
                </c:pt>
                <c:pt idx="9011">
                  <c:v>22</c:v>
                </c:pt>
                <c:pt idx="9012">
                  <c:v>16</c:v>
                </c:pt>
                <c:pt idx="9013">
                  <c:v>6</c:v>
                </c:pt>
                <c:pt idx="9014">
                  <c:v>29</c:v>
                </c:pt>
                <c:pt idx="9015">
                  <c:v>51</c:v>
                </c:pt>
                <c:pt idx="9016">
                  <c:v>18</c:v>
                </c:pt>
                <c:pt idx="9017">
                  <c:v>40</c:v>
                </c:pt>
                <c:pt idx="9018">
                  <c:v>56</c:v>
                </c:pt>
                <c:pt idx="9019">
                  <c:v>37</c:v>
                </c:pt>
                <c:pt idx="9020">
                  <c:v>19</c:v>
                </c:pt>
                <c:pt idx="9021">
                  <c:v>19</c:v>
                </c:pt>
                <c:pt idx="9022">
                  <c:v>11</c:v>
                </c:pt>
                <c:pt idx="9023">
                  <c:v>2</c:v>
                </c:pt>
                <c:pt idx="9024">
                  <c:v>40</c:v>
                </c:pt>
                <c:pt idx="9025">
                  <c:v>12</c:v>
                </c:pt>
                <c:pt idx="9026">
                  <c:v>21</c:v>
                </c:pt>
                <c:pt idx="9027">
                  <c:v>16</c:v>
                </c:pt>
                <c:pt idx="9028">
                  <c:v>17</c:v>
                </c:pt>
                <c:pt idx="9029">
                  <c:v>34</c:v>
                </c:pt>
                <c:pt idx="9030">
                  <c:v>26</c:v>
                </c:pt>
                <c:pt idx="9031">
                  <c:v>50</c:v>
                </c:pt>
                <c:pt idx="9032">
                  <c:v>30</c:v>
                </c:pt>
                <c:pt idx="9033">
                  <c:v>15</c:v>
                </c:pt>
                <c:pt idx="9034">
                  <c:v>8</c:v>
                </c:pt>
                <c:pt idx="9035">
                  <c:v>4</c:v>
                </c:pt>
                <c:pt idx="9036">
                  <c:v>22</c:v>
                </c:pt>
                <c:pt idx="9037">
                  <c:v>26</c:v>
                </c:pt>
                <c:pt idx="9038">
                  <c:v>33</c:v>
                </c:pt>
                <c:pt idx="9039">
                  <c:v>6</c:v>
                </c:pt>
                <c:pt idx="9040">
                  <c:v>21</c:v>
                </c:pt>
                <c:pt idx="9041">
                  <c:v>29</c:v>
                </c:pt>
                <c:pt idx="9042">
                  <c:v>1</c:v>
                </c:pt>
                <c:pt idx="9043">
                  <c:v>16</c:v>
                </c:pt>
                <c:pt idx="9044">
                  <c:v>7</c:v>
                </c:pt>
                <c:pt idx="9045">
                  <c:v>16</c:v>
                </c:pt>
                <c:pt idx="9046">
                  <c:v>19</c:v>
                </c:pt>
                <c:pt idx="9047">
                  <c:v>25</c:v>
                </c:pt>
                <c:pt idx="9048">
                  <c:v>38</c:v>
                </c:pt>
                <c:pt idx="9049">
                  <c:v>17</c:v>
                </c:pt>
                <c:pt idx="9050">
                  <c:v>8</c:v>
                </c:pt>
                <c:pt idx="9051">
                  <c:v>8</c:v>
                </c:pt>
                <c:pt idx="9052">
                  <c:v>38</c:v>
                </c:pt>
                <c:pt idx="9053">
                  <c:v>17</c:v>
                </c:pt>
                <c:pt idx="9054">
                  <c:v>11</c:v>
                </c:pt>
                <c:pt idx="9055">
                  <c:v>15</c:v>
                </c:pt>
                <c:pt idx="9056">
                  <c:v>5</c:v>
                </c:pt>
                <c:pt idx="9057">
                  <c:v>19</c:v>
                </c:pt>
                <c:pt idx="9058">
                  <c:v>8</c:v>
                </c:pt>
                <c:pt idx="9059">
                  <c:v>12</c:v>
                </c:pt>
                <c:pt idx="9060">
                  <c:v>35</c:v>
                </c:pt>
                <c:pt idx="9061">
                  <c:v>32</c:v>
                </c:pt>
                <c:pt idx="9062">
                  <c:v>13</c:v>
                </c:pt>
                <c:pt idx="9063">
                  <c:v>1</c:v>
                </c:pt>
                <c:pt idx="9064">
                  <c:v>20</c:v>
                </c:pt>
                <c:pt idx="9065">
                  <c:v>14</c:v>
                </c:pt>
                <c:pt idx="9066">
                  <c:v>4</c:v>
                </c:pt>
                <c:pt idx="9067">
                  <c:v>9</c:v>
                </c:pt>
                <c:pt idx="9068">
                  <c:v>38</c:v>
                </c:pt>
                <c:pt idx="9069">
                  <c:v>12</c:v>
                </c:pt>
                <c:pt idx="9070">
                  <c:v>18</c:v>
                </c:pt>
                <c:pt idx="9071">
                  <c:v>12</c:v>
                </c:pt>
                <c:pt idx="9072">
                  <c:v>5</c:v>
                </c:pt>
                <c:pt idx="9073">
                  <c:v>24</c:v>
                </c:pt>
                <c:pt idx="9074">
                  <c:v>34</c:v>
                </c:pt>
                <c:pt idx="9075">
                  <c:v>20</c:v>
                </c:pt>
                <c:pt idx="9076">
                  <c:v>31</c:v>
                </c:pt>
                <c:pt idx="9077">
                  <c:v>2</c:v>
                </c:pt>
                <c:pt idx="9078">
                  <c:v>1</c:v>
                </c:pt>
                <c:pt idx="9079">
                  <c:v>22</c:v>
                </c:pt>
                <c:pt idx="9080">
                  <c:v>14</c:v>
                </c:pt>
                <c:pt idx="9081">
                  <c:v>16</c:v>
                </c:pt>
                <c:pt idx="9082">
                  <c:v>17</c:v>
                </c:pt>
                <c:pt idx="9083">
                  <c:v>41</c:v>
                </c:pt>
                <c:pt idx="9084">
                  <c:v>44</c:v>
                </c:pt>
                <c:pt idx="9085">
                  <c:v>39</c:v>
                </c:pt>
                <c:pt idx="9086">
                  <c:v>28</c:v>
                </c:pt>
                <c:pt idx="9087">
                  <c:v>10</c:v>
                </c:pt>
                <c:pt idx="9088">
                  <c:v>13</c:v>
                </c:pt>
                <c:pt idx="9089">
                  <c:v>15</c:v>
                </c:pt>
                <c:pt idx="9090">
                  <c:v>13</c:v>
                </c:pt>
                <c:pt idx="9091">
                  <c:v>6</c:v>
                </c:pt>
                <c:pt idx="9092">
                  <c:v>19</c:v>
                </c:pt>
                <c:pt idx="9093">
                  <c:v>13</c:v>
                </c:pt>
                <c:pt idx="9094">
                  <c:v>23</c:v>
                </c:pt>
                <c:pt idx="9095">
                  <c:v>29</c:v>
                </c:pt>
                <c:pt idx="9096">
                  <c:v>23</c:v>
                </c:pt>
                <c:pt idx="9097">
                  <c:v>26</c:v>
                </c:pt>
                <c:pt idx="9098">
                  <c:v>7</c:v>
                </c:pt>
                <c:pt idx="9099">
                  <c:v>23</c:v>
                </c:pt>
                <c:pt idx="9100">
                  <c:v>25</c:v>
                </c:pt>
                <c:pt idx="9101">
                  <c:v>18</c:v>
                </c:pt>
                <c:pt idx="9102">
                  <c:v>12</c:v>
                </c:pt>
                <c:pt idx="9103">
                  <c:v>28</c:v>
                </c:pt>
                <c:pt idx="9104">
                  <c:v>33</c:v>
                </c:pt>
                <c:pt idx="9105">
                  <c:v>8</c:v>
                </c:pt>
                <c:pt idx="9106">
                  <c:v>12</c:v>
                </c:pt>
                <c:pt idx="9107">
                  <c:v>10</c:v>
                </c:pt>
                <c:pt idx="9108">
                  <c:v>27</c:v>
                </c:pt>
                <c:pt idx="9109">
                  <c:v>17</c:v>
                </c:pt>
                <c:pt idx="9110">
                  <c:v>7</c:v>
                </c:pt>
                <c:pt idx="9111">
                  <c:v>3</c:v>
                </c:pt>
                <c:pt idx="9112">
                  <c:v>30</c:v>
                </c:pt>
                <c:pt idx="9113">
                  <c:v>5</c:v>
                </c:pt>
                <c:pt idx="9114">
                  <c:v>11</c:v>
                </c:pt>
                <c:pt idx="9115">
                  <c:v>19</c:v>
                </c:pt>
                <c:pt idx="9116">
                  <c:v>1</c:v>
                </c:pt>
                <c:pt idx="9117">
                  <c:v>62</c:v>
                </c:pt>
                <c:pt idx="9118">
                  <c:v>5</c:v>
                </c:pt>
                <c:pt idx="9119">
                  <c:v>13</c:v>
                </c:pt>
                <c:pt idx="9120">
                  <c:v>7</c:v>
                </c:pt>
                <c:pt idx="9121">
                  <c:v>10</c:v>
                </c:pt>
                <c:pt idx="9122">
                  <c:v>33</c:v>
                </c:pt>
                <c:pt idx="9123">
                  <c:v>21</c:v>
                </c:pt>
                <c:pt idx="9124">
                  <c:v>34</c:v>
                </c:pt>
                <c:pt idx="9125">
                  <c:v>26</c:v>
                </c:pt>
                <c:pt idx="9126">
                  <c:v>22</c:v>
                </c:pt>
                <c:pt idx="9127">
                  <c:v>7</c:v>
                </c:pt>
                <c:pt idx="9128">
                  <c:v>26</c:v>
                </c:pt>
                <c:pt idx="9129">
                  <c:v>29</c:v>
                </c:pt>
                <c:pt idx="9130">
                  <c:v>19</c:v>
                </c:pt>
                <c:pt idx="9131">
                  <c:v>23</c:v>
                </c:pt>
                <c:pt idx="9132">
                  <c:v>27</c:v>
                </c:pt>
                <c:pt idx="9133">
                  <c:v>13</c:v>
                </c:pt>
                <c:pt idx="9134">
                  <c:v>24</c:v>
                </c:pt>
                <c:pt idx="9135">
                  <c:v>23</c:v>
                </c:pt>
                <c:pt idx="9136">
                  <c:v>30</c:v>
                </c:pt>
                <c:pt idx="9137">
                  <c:v>1</c:v>
                </c:pt>
                <c:pt idx="9138">
                  <c:v>17</c:v>
                </c:pt>
                <c:pt idx="9139">
                  <c:v>24</c:v>
                </c:pt>
                <c:pt idx="9140">
                  <c:v>4</c:v>
                </c:pt>
                <c:pt idx="9141">
                  <c:v>1</c:v>
                </c:pt>
                <c:pt idx="9142">
                  <c:v>32</c:v>
                </c:pt>
                <c:pt idx="9143">
                  <c:v>8</c:v>
                </c:pt>
                <c:pt idx="9144">
                  <c:v>19</c:v>
                </c:pt>
                <c:pt idx="9145">
                  <c:v>33</c:v>
                </c:pt>
                <c:pt idx="9146">
                  <c:v>4</c:v>
                </c:pt>
                <c:pt idx="9147">
                  <c:v>1</c:v>
                </c:pt>
                <c:pt idx="9148">
                  <c:v>2</c:v>
                </c:pt>
                <c:pt idx="9149">
                  <c:v>28</c:v>
                </c:pt>
                <c:pt idx="9150">
                  <c:v>62</c:v>
                </c:pt>
                <c:pt idx="9151">
                  <c:v>5</c:v>
                </c:pt>
                <c:pt idx="9152">
                  <c:v>13</c:v>
                </c:pt>
                <c:pt idx="9153">
                  <c:v>20</c:v>
                </c:pt>
                <c:pt idx="9154">
                  <c:v>1</c:v>
                </c:pt>
                <c:pt idx="9155">
                  <c:v>6</c:v>
                </c:pt>
                <c:pt idx="9156">
                  <c:v>17</c:v>
                </c:pt>
                <c:pt idx="9157">
                  <c:v>20</c:v>
                </c:pt>
                <c:pt idx="9158">
                  <c:v>8</c:v>
                </c:pt>
                <c:pt idx="9159">
                  <c:v>9</c:v>
                </c:pt>
                <c:pt idx="9160">
                  <c:v>29</c:v>
                </c:pt>
                <c:pt idx="9161">
                  <c:v>19</c:v>
                </c:pt>
                <c:pt idx="9162">
                  <c:v>15</c:v>
                </c:pt>
                <c:pt idx="9163">
                  <c:v>15</c:v>
                </c:pt>
                <c:pt idx="9164">
                  <c:v>22</c:v>
                </c:pt>
                <c:pt idx="9165">
                  <c:v>31</c:v>
                </c:pt>
                <c:pt idx="9166">
                  <c:v>43</c:v>
                </c:pt>
                <c:pt idx="9167">
                  <c:v>29</c:v>
                </c:pt>
                <c:pt idx="9168">
                  <c:v>35</c:v>
                </c:pt>
                <c:pt idx="9169">
                  <c:v>22</c:v>
                </c:pt>
                <c:pt idx="9170">
                  <c:v>32</c:v>
                </c:pt>
                <c:pt idx="9171">
                  <c:v>1</c:v>
                </c:pt>
                <c:pt idx="9172">
                  <c:v>15</c:v>
                </c:pt>
                <c:pt idx="9173">
                  <c:v>14</c:v>
                </c:pt>
                <c:pt idx="9174">
                  <c:v>20</c:v>
                </c:pt>
                <c:pt idx="9175">
                  <c:v>22</c:v>
                </c:pt>
                <c:pt idx="9176">
                  <c:v>23</c:v>
                </c:pt>
                <c:pt idx="9177">
                  <c:v>14</c:v>
                </c:pt>
                <c:pt idx="9178">
                  <c:v>18</c:v>
                </c:pt>
                <c:pt idx="9179">
                  <c:v>11</c:v>
                </c:pt>
                <c:pt idx="9180">
                  <c:v>18</c:v>
                </c:pt>
                <c:pt idx="9181">
                  <c:v>20</c:v>
                </c:pt>
                <c:pt idx="9182">
                  <c:v>7</c:v>
                </c:pt>
                <c:pt idx="9183">
                  <c:v>32</c:v>
                </c:pt>
                <c:pt idx="9184">
                  <c:v>6</c:v>
                </c:pt>
                <c:pt idx="9185">
                  <c:v>38</c:v>
                </c:pt>
                <c:pt idx="9186">
                  <c:v>42</c:v>
                </c:pt>
                <c:pt idx="9187">
                  <c:v>29</c:v>
                </c:pt>
                <c:pt idx="9188">
                  <c:v>8</c:v>
                </c:pt>
                <c:pt idx="9189">
                  <c:v>39</c:v>
                </c:pt>
                <c:pt idx="9190">
                  <c:v>31</c:v>
                </c:pt>
                <c:pt idx="9191">
                  <c:v>17</c:v>
                </c:pt>
                <c:pt idx="9192">
                  <c:v>1</c:v>
                </c:pt>
                <c:pt idx="9193">
                  <c:v>1</c:v>
                </c:pt>
                <c:pt idx="9194">
                  <c:v>6</c:v>
                </c:pt>
                <c:pt idx="9195">
                  <c:v>37</c:v>
                </c:pt>
                <c:pt idx="9196">
                  <c:v>14</c:v>
                </c:pt>
                <c:pt idx="9197">
                  <c:v>30</c:v>
                </c:pt>
                <c:pt idx="9198">
                  <c:v>19</c:v>
                </c:pt>
                <c:pt idx="9199">
                  <c:v>19</c:v>
                </c:pt>
                <c:pt idx="9200">
                  <c:v>43</c:v>
                </c:pt>
                <c:pt idx="9201">
                  <c:v>32</c:v>
                </c:pt>
                <c:pt idx="9202">
                  <c:v>9</c:v>
                </c:pt>
                <c:pt idx="9203">
                  <c:v>2</c:v>
                </c:pt>
                <c:pt idx="9204">
                  <c:v>37</c:v>
                </c:pt>
                <c:pt idx="9205">
                  <c:v>6</c:v>
                </c:pt>
                <c:pt idx="9206">
                  <c:v>28</c:v>
                </c:pt>
                <c:pt idx="9207">
                  <c:v>22</c:v>
                </c:pt>
                <c:pt idx="9208">
                  <c:v>25</c:v>
                </c:pt>
                <c:pt idx="9209">
                  <c:v>37</c:v>
                </c:pt>
                <c:pt idx="9210">
                  <c:v>10</c:v>
                </c:pt>
                <c:pt idx="9211">
                  <c:v>37</c:v>
                </c:pt>
                <c:pt idx="9212">
                  <c:v>25</c:v>
                </c:pt>
                <c:pt idx="9213">
                  <c:v>7</c:v>
                </c:pt>
                <c:pt idx="9214">
                  <c:v>12</c:v>
                </c:pt>
                <c:pt idx="9215">
                  <c:v>40</c:v>
                </c:pt>
                <c:pt idx="9216">
                  <c:v>15</c:v>
                </c:pt>
                <c:pt idx="9217">
                  <c:v>32</c:v>
                </c:pt>
                <c:pt idx="9218">
                  <c:v>24</c:v>
                </c:pt>
                <c:pt idx="9219">
                  <c:v>1</c:v>
                </c:pt>
                <c:pt idx="9220">
                  <c:v>2</c:v>
                </c:pt>
                <c:pt idx="9221">
                  <c:v>14</c:v>
                </c:pt>
                <c:pt idx="9222">
                  <c:v>1</c:v>
                </c:pt>
                <c:pt idx="9223">
                  <c:v>28</c:v>
                </c:pt>
                <c:pt idx="9224">
                  <c:v>7</c:v>
                </c:pt>
                <c:pt idx="9225">
                  <c:v>27</c:v>
                </c:pt>
                <c:pt idx="9226">
                  <c:v>25</c:v>
                </c:pt>
                <c:pt idx="9227">
                  <c:v>30</c:v>
                </c:pt>
                <c:pt idx="9228">
                  <c:v>28</c:v>
                </c:pt>
                <c:pt idx="9229">
                  <c:v>12</c:v>
                </c:pt>
                <c:pt idx="9230">
                  <c:v>9</c:v>
                </c:pt>
                <c:pt idx="9231">
                  <c:v>22</c:v>
                </c:pt>
                <c:pt idx="9232">
                  <c:v>34</c:v>
                </c:pt>
                <c:pt idx="9233">
                  <c:v>13</c:v>
                </c:pt>
                <c:pt idx="9234">
                  <c:v>27</c:v>
                </c:pt>
                <c:pt idx="9235">
                  <c:v>30</c:v>
                </c:pt>
                <c:pt idx="9236">
                  <c:v>32</c:v>
                </c:pt>
                <c:pt idx="9237">
                  <c:v>35</c:v>
                </c:pt>
                <c:pt idx="9238">
                  <c:v>19</c:v>
                </c:pt>
                <c:pt idx="9239">
                  <c:v>12</c:v>
                </c:pt>
                <c:pt idx="9240">
                  <c:v>19</c:v>
                </c:pt>
                <c:pt idx="9241">
                  <c:v>6</c:v>
                </c:pt>
                <c:pt idx="9242">
                  <c:v>38</c:v>
                </c:pt>
                <c:pt idx="9243">
                  <c:v>26</c:v>
                </c:pt>
                <c:pt idx="9244">
                  <c:v>26</c:v>
                </c:pt>
                <c:pt idx="9245">
                  <c:v>1</c:v>
                </c:pt>
                <c:pt idx="9246">
                  <c:v>4</c:v>
                </c:pt>
                <c:pt idx="9247">
                  <c:v>1</c:v>
                </c:pt>
                <c:pt idx="9248">
                  <c:v>7</c:v>
                </c:pt>
                <c:pt idx="9249">
                  <c:v>4</c:v>
                </c:pt>
                <c:pt idx="9250">
                  <c:v>13</c:v>
                </c:pt>
                <c:pt idx="9251">
                  <c:v>19</c:v>
                </c:pt>
                <c:pt idx="9252">
                  <c:v>13</c:v>
                </c:pt>
                <c:pt idx="9253">
                  <c:v>26</c:v>
                </c:pt>
                <c:pt idx="9254">
                  <c:v>30</c:v>
                </c:pt>
                <c:pt idx="9255">
                  <c:v>30</c:v>
                </c:pt>
                <c:pt idx="9256">
                  <c:v>50</c:v>
                </c:pt>
                <c:pt idx="9257">
                  <c:v>40</c:v>
                </c:pt>
                <c:pt idx="9258">
                  <c:v>14</c:v>
                </c:pt>
                <c:pt idx="9259">
                  <c:v>1</c:v>
                </c:pt>
                <c:pt idx="9260">
                  <c:v>45</c:v>
                </c:pt>
                <c:pt idx="9261">
                  <c:v>41</c:v>
                </c:pt>
                <c:pt idx="9262">
                  <c:v>30</c:v>
                </c:pt>
                <c:pt idx="9263">
                  <c:v>27</c:v>
                </c:pt>
                <c:pt idx="9264">
                  <c:v>35</c:v>
                </c:pt>
                <c:pt idx="9265">
                  <c:v>4</c:v>
                </c:pt>
                <c:pt idx="9266">
                  <c:v>28</c:v>
                </c:pt>
                <c:pt idx="9267">
                  <c:v>43</c:v>
                </c:pt>
                <c:pt idx="9268">
                  <c:v>18</c:v>
                </c:pt>
                <c:pt idx="9269">
                  <c:v>19</c:v>
                </c:pt>
                <c:pt idx="9270">
                  <c:v>19</c:v>
                </c:pt>
                <c:pt idx="9271">
                  <c:v>26</c:v>
                </c:pt>
                <c:pt idx="9272">
                  <c:v>22</c:v>
                </c:pt>
                <c:pt idx="9273">
                  <c:v>21</c:v>
                </c:pt>
                <c:pt idx="9274">
                  <c:v>3</c:v>
                </c:pt>
                <c:pt idx="9275">
                  <c:v>3</c:v>
                </c:pt>
                <c:pt idx="9276">
                  <c:v>6</c:v>
                </c:pt>
                <c:pt idx="9277">
                  <c:v>19</c:v>
                </c:pt>
                <c:pt idx="9278">
                  <c:v>4</c:v>
                </c:pt>
                <c:pt idx="9279">
                  <c:v>12</c:v>
                </c:pt>
                <c:pt idx="9280">
                  <c:v>7</c:v>
                </c:pt>
                <c:pt idx="9281">
                  <c:v>9</c:v>
                </c:pt>
                <c:pt idx="9282">
                  <c:v>29</c:v>
                </c:pt>
                <c:pt idx="9283">
                  <c:v>8</c:v>
                </c:pt>
                <c:pt idx="9284">
                  <c:v>33</c:v>
                </c:pt>
                <c:pt idx="9285">
                  <c:v>16</c:v>
                </c:pt>
                <c:pt idx="9286">
                  <c:v>44</c:v>
                </c:pt>
                <c:pt idx="9287">
                  <c:v>10</c:v>
                </c:pt>
                <c:pt idx="9288">
                  <c:v>20</c:v>
                </c:pt>
                <c:pt idx="9289">
                  <c:v>3</c:v>
                </c:pt>
                <c:pt idx="9290">
                  <c:v>36</c:v>
                </c:pt>
                <c:pt idx="9291">
                  <c:v>38</c:v>
                </c:pt>
                <c:pt idx="9292">
                  <c:v>5</c:v>
                </c:pt>
                <c:pt idx="9293">
                  <c:v>8</c:v>
                </c:pt>
                <c:pt idx="9294">
                  <c:v>39</c:v>
                </c:pt>
                <c:pt idx="9295">
                  <c:v>33</c:v>
                </c:pt>
                <c:pt idx="9296">
                  <c:v>42</c:v>
                </c:pt>
                <c:pt idx="9297">
                  <c:v>10</c:v>
                </c:pt>
                <c:pt idx="9298">
                  <c:v>15</c:v>
                </c:pt>
                <c:pt idx="9299">
                  <c:v>30</c:v>
                </c:pt>
                <c:pt idx="9300">
                  <c:v>17</c:v>
                </c:pt>
                <c:pt idx="9301">
                  <c:v>30</c:v>
                </c:pt>
                <c:pt idx="9302">
                  <c:v>51</c:v>
                </c:pt>
                <c:pt idx="9303">
                  <c:v>14</c:v>
                </c:pt>
                <c:pt idx="9304">
                  <c:v>17</c:v>
                </c:pt>
                <c:pt idx="9305">
                  <c:v>19</c:v>
                </c:pt>
                <c:pt idx="9306">
                  <c:v>26</c:v>
                </c:pt>
                <c:pt idx="9307">
                  <c:v>5</c:v>
                </c:pt>
                <c:pt idx="9308">
                  <c:v>10</c:v>
                </c:pt>
                <c:pt idx="9309">
                  <c:v>7</c:v>
                </c:pt>
                <c:pt idx="9310">
                  <c:v>9</c:v>
                </c:pt>
                <c:pt idx="9311">
                  <c:v>19</c:v>
                </c:pt>
                <c:pt idx="9312">
                  <c:v>3</c:v>
                </c:pt>
                <c:pt idx="9313">
                  <c:v>15</c:v>
                </c:pt>
                <c:pt idx="9314">
                  <c:v>29</c:v>
                </c:pt>
                <c:pt idx="9315">
                  <c:v>22</c:v>
                </c:pt>
                <c:pt idx="9316">
                  <c:v>6</c:v>
                </c:pt>
                <c:pt idx="9317">
                  <c:v>27</c:v>
                </c:pt>
                <c:pt idx="9318">
                  <c:v>8</c:v>
                </c:pt>
                <c:pt idx="9319">
                  <c:v>16</c:v>
                </c:pt>
                <c:pt idx="9320">
                  <c:v>33</c:v>
                </c:pt>
                <c:pt idx="9321">
                  <c:v>18</c:v>
                </c:pt>
                <c:pt idx="9322">
                  <c:v>15</c:v>
                </c:pt>
                <c:pt idx="9323">
                  <c:v>9</c:v>
                </c:pt>
                <c:pt idx="9324">
                  <c:v>4</c:v>
                </c:pt>
                <c:pt idx="9325">
                  <c:v>30</c:v>
                </c:pt>
                <c:pt idx="9326">
                  <c:v>10</c:v>
                </c:pt>
                <c:pt idx="9327">
                  <c:v>7</c:v>
                </c:pt>
                <c:pt idx="9328">
                  <c:v>28</c:v>
                </c:pt>
                <c:pt idx="9329">
                  <c:v>18</c:v>
                </c:pt>
                <c:pt idx="9330">
                  <c:v>11</c:v>
                </c:pt>
                <c:pt idx="9331">
                  <c:v>30</c:v>
                </c:pt>
                <c:pt idx="9332">
                  <c:v>8</c:v>
                </c:pt>
                <c:pt idx="9333">
                  <c:v>10</c:v>
                </c:pt>
                <c:pt idx="9334">
                  <c:v>22</c:v>
                </c:pt>
                <c:pt idx="9335">
                  <c:v>13</c:v>
                </c:pt>
                <c:pt idx="9336">
                  <c:v>22</c:v>
                </c:pt>
                <c:pt idx="9337">
                  <c:v>16</c:v>
                </c:pt>
                <c:pt idx="9338">
                  <c:v>7</c:v>
                </c:pt>
                <c:pt idx="9339">
                  <c:v>26</c:v>
                </c:pt>
                <c:pt idx="9340">
                  <c:v>23</c:v>
                </c:pt>
                <c:pt idx="9341">
                  <c:v>9</c:v>
                </c:pt>
                <c:pt idx="9342">
                  <c:v>27</c:v>
                </c:pt>
                <c:pt idx="9343">
                  <c:v>11</c:v>
                </c:pt>
                <c:pt idx="9344">
                  <c:v>26</c:v>
                </c:pt>
                <c:pt idx="9345">
                  <c:v>12</c:v>
                </c:pt>
                <c:pt idx="9346">
                  <c:v>2</c:v>
                </c:pt>
                <c:pt idx="9347">
                  <c:v>4</c:v>
                </c:pt>
                <c:pt idx="9348">
                  <c:v>10</c:v>
                </c:pt>
                <c:pt idx="9349">
                  <c:v>8</c:v>
                </c:pt>
                <c:pt idx="9350">
                  <c:v>6</c:v>
                </c:pt>
                <c:pt idx="9351">
                  <c:v>30</c:v>
                </c:pt>
                <c:pt idx="9352">
                  <c:v>15</c:v>
                </c:pt>
                <c:pt idx="9353">
                  <c:v>6</c:v>
                </c:pt>
                <c:pt idx="9354">
                  <c:v>6</c:v>
                </c:pt>
                <c:pt idx="9355">
                  <c:v>22</c:v>
                </c:pt>
                <c:pt idx="9356">
                  <c:v>45</c:v>
                </c:pt>
                <c:pt idx="9357">
                  <c:v>28</c:v>
                </c:pt>
                <c:pt idx="9358">
                  <c:v>26</c:v>
                </c:pt>
                <c:pt idx="9359">
                  <c:v>12</c:v>
                </c:pt>
                <c:pt idx="9360">
                  <c:v>17</c:v>
                </c:pt>
                <c:pt idx="9361">
                  <c:v>18</c:v>
                </c:pt>
                <c:pt idx="9362">
                  <c:v>15</c:v>
                </c:pt>
                <c:pt idx="9363">
                  <c:v>31</c:v>
                </c:pt>
                <c:pt idx="9364">
                  <c:v>33</c:v>
                </c:pt>
                <c:pt idx="9365">
                  <c:v>7</c:v>
                </c:pt>
                <c:pt idx="9366">
                  <c:v>5</c:v>
                </c:pt>
                <c:pt idx="9367">
                  <c:v>6</c:v>
                </c:pt>
                <c:pt idx="9368">
                  <c:v>9</c:v>
                </c:pt>
                <c:pt idx="9369">
                  <c:v>17</c:v>
                </c:pt>
                <c:pt idx="9370">
                  <c:v>20</c:v>
                </c:pt>
                <c:pt idx="9371">
                  <c:v>24</c:v>
                </c:pt>
                <c:pt idx="9372">
                  <c:v>8</c:v>
                </c:pt>
                <c:pt idx="9373">
                  <c:v>9</c:v>
                </c:pt>
                <c:pt idx="9374">
                  <c:v>29</c:v>
                </c:pt>
                <c:pt idx="9375">
                  <c:v>13</c:v>
                </c:pt>
                <c:pt idx="9376">
                  <c:v>29</c:v>
                </c:pt>
                <c:pt idx="9377">
                  <c:v>19</c:v>
                </c:pt>
                <c:pt idx="9378">
                  <c:v>15</c:v>
                </c:pt>
                <c:pt idx="9379">
                  <c:v>47</c:v>
                </c:pt>
                <c:pt idx="9380">
                  <c:v>4</c:v>
                </c:pt>
                <c:pt idx="9381">
                  <c:v>15</c:v>
                </c:pt>
                <c:pt idx="9382">
                  <c:v>7</c:v>
                </c:pt>
                <c:pt idx="9383">
                  <c:v>27</c:v>
                </c:pt>
                <c:pt idx="9384">
                  <c:v>22</c:v>
                </c:pt>
                <c:pt idx="9385">
                  <c:v>31</c:v>
                </c:pt>
                <c:pt idx="9386">
                  <c:v>43</c:v>
                </c:pt>
                <c:pt idx="9387">
                  <c:v>29</c:v>
                </c:pt>
                <c:pt idx="9388">
                  <c:v>22</c:v>
                </c:pt>
                <c:pt idx="9389">
                  <c:v>1</c:v>
                </c:pt>
                <c:pt idx="9390">
                  <c:v>15</c:v>
                </c:pt>
                <c:pt idx="9391">
                  <c:v>14</c:v>
                </c:pt>
                <c:pt idx="9392">
                  <c:v>26</c:v>
                </c:pt>
                <c:pt idx="9393">
                  <c:v>20</c:v>
                </c:pt>
                <c:pt idx="9394">
                  <c:v>22</c:v>
                </c:pt>
                <c:pt idx="9395">
                  <c:v>23</c:v>
                </c:pt>
                <c:pt idx="9396">
                  <c:v>14</c:v>
                </c:pt>
                <c:pt idx="9397">
                  <c:v>18</c:v>
                </c:pt>
                <c:pt idx="9398">
                  <c:v>11</c:v>
                </c:pt>
                <c:pt idx="9399">
                  <c:v>18</c:v>
                </c:pt>
                <c:pt idx="9400">
                  <c:v>20</c:v>
                </c:pt>
                <c:pt idx="9401">
                  <c:v>7</c:v>
                </c:pt>
                <c:pt idx="9402">
                  <c:v>32</c:v>
                </c:pt>
                <c:pt idx="9403">
                  <c:v>6</c:v>
                </c:pt>
                <c:pt idx="9404">
                  <c:v>38</c:v>
                </c:pt>
                <c:pt idx="9405">
                  <c:v>42</c:v>
                </c:pt>
                <c:pt idx="9406">
                  <c:v>29</c:v>
                </c:pt>
                <c:pt idx="9407">
                  <c:v>8</c:v>
                </c:pt>
                <c:pt idx="9408">
                  <c:v>39</c:v>
                </c:pt>
                <c:pt idx="9409">
                  <c:v>31</c:v>
                </c:pt>
                <c:pt idx="9410">
                  <c:v>17</c:v>
                </c:pt>
                <c:pt idx="9411">
                  <c:v>1</c:v>
                </c:pt>
                <c:pt idx="9412">
                  <c:v>1</c:v>
                </c:pt>
                <c:pt idx="9413">
                  <c:v>6</c:v>
                </c:pt>
                <c:pt idx="9414">
                  <c:v>37</c:v>
                </c:pt>
                <c:pt idx="9415">
                  <c:v>14</c:v>
                </c:pt>
                <c:pt idx="9416">
                  <c:v>19</c:v>
                </c:pt>
                <c:pt idx="9417">
                  <c:v>19</c:v>
                </c:pt>
                <c:pt idx="9418">
                  <c:v>43</c:v>
                </c:pt>
                <c:pt idx="9419">
                  <c:v>32</c:v>
                </c:pt>
                <c:pt idx="9420">
                  <c:v>9</c:v>
                </c:pt>
                <c:pt idx="9421">
                  <c:v>2</c:v>
                </c:pt>
                <c:pt idx="9422">
                  <c:v>37</c:v>
                </c:pt>
                <c:pt idx="9423">
                  <c:v>6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37</c:v>
                </c:pt>
                <c:pt idx="9428">
                  <c:v>10</c:v>
                </c:pt>
                <c:pt idx="9429">
                  <c:v>37</c:v>
                </c:pt>
                <c:pt idx="9430">
                  <c:v>25</c:v>
                </c:pt>
                <c:pt idx="9431">
                  <c:v>7</c:v>
                </c:pt>
                <c:pt idx="9432">
                  <c:v>12</c:v>
                </c:pt>
                <c:pt idx="9433">
                  <c:v>1</c:v>
                </c:pt>
                <c:pt idx="9434">
                  <c:v>40</c:v>
                </c:pt>
                <c:pt idx="9435">
                  <c:v>15</c:v>
                </c:pt>
                <c:pt idx="9436">
                  <c:v>17</c:v>
                </c:pt>
                <c:pt idx="9437">
                  <c:v>32</c:v>
                </c:pt>
                <c:pt idx="9438">
                  <c:v>24</c:v>
                </c:pt>
                <c:pt idx="9439">
                  <c:v>1</c:v>
                </c:pt>
                <c:pt idx="9440">
                  <c:v>2</c:v>
                </c:pt>
                <c:pt idx="9441">
                  <c:v>14</c:v>
                </c:pt>
                <c:pt idx="9442">
                  <c:v>1</c:v>
                </c:pt>
                <c:pt idx="9443">
                  <c:v>28</c:v>
                </c:pt>
                <c:pt idx="9444">
                  <c:v>7</c:v>
                </c:pt>
                <c:pt idx="9445">
                  <c:v>27</c:v>
                </c:pt>
                <c:pt idx="9446">
                  <c:v>25</c:v>
                </c:pt>
                <c:pt idx="9447">
                  <c:v>30</c:v>
                </c:pt>
                <c:pt idx="9448">
                  <c:v>28</c:v>
                </c:pt>
                <c:pt idx="9449">
                  <c:v>12</c:v>
                </c:pt>
                <c:pt idx="9450">
                  <c:v>22</c:v>
                </c:pt>
                <c:pt idx="9451">
                  <c:v>13</c:v>
                </c:pt>
                <c:pt idx="9452">
                  <c:v>27</c:v>
                </c:pt>
                <c:pt idx="9453">
                  <c:v>30</c:v>
                </c:pt>
                <c:pt idx="9454">
                  <c:v>32</c:v>
                </c:pt>
                <c:pt idx="9455">
                  <c:v>35</c:v>
                </c:pt>
                <c:pt idx="9456">
                  <c:v>19</c:v>
                </c:pt>
                <c:pt idx="9457">
                  <c:v>12</c:v>
                </c:pt>
                <c:pt idx="9458">
                  <c:v>19</c:v>
                </c:pt>
                <c:pt idx="9459">
                  <c:v>6</c:v>
                </c:pt>
                <c:pt idx="9460">
                  <c:v>38</c:v>
                </c:pt>
                <c:pt idx="9461">
                  <c:v>26</c:v>
                </c:pt>
                <c:pt idx="9462">
                  <c:v>26</c:v>
                </c:pt>
                <c:pt idx="9463">
                  <c:v>1</c:v>
                </c:pt>
                <c:pt idx="9464">
                  <c:v>4</c:v>
                </c:pt>
                <c:pt idx="9465">
                  <c:v>1</c:v>
                </c:pt>
                <c:pt idx="9466">
                  <c:v>7</c:v>
                </c:pt>
                <c:pt idx="9467">
                  <c:v>13</c:v>
                </c:pt>
                <c:pt idx="9468">
                  <c:v>19</c:v>
                </c:pt>
                <c:pt idx="9469">
                  <c:v>13</c:v>
                </c:pt>
                <c:pt idx="9470">
                  <c:v>26</c:v>
                </c:pt>
                <c:pt idx="9471">
                  <c:v>30</c:v>
                </c:pt>
                <c:pt idx="9472">
                  <c:v>50</c:v>
                </c:pt>
                <c:pt idx="9473">
                  <c:v>40</c:v>
                </c:pt>
                <c:pt idx="9474">
                  <c:v>14</c:v>
                </c:pt>
                <c:pt idx="9475">
                  <c:v>1</c:v>
                </c:pt>
                <c:pt idx="9476">
                  <c:v>45</c:v>
                </c:pt>
                <c:pt idx="9477">
                  <c:v>41</c:v>
                </c:pt>
                <c:pt idx="9478">
                  <c:v>30</c:v>
                </c:pt>
                <c:pt idx="9479">
                  <c:v>27</c:v>
                </c:pt>
                <c:pt idx="9480">
                  <c:v>35</c:v>
                </c:pt>
                <c:pt idx="9481">
                  <c:v>4</c:v>
                </c:pt>
                <c:pt idx="9482">
                  <c:v>28</c:v>
                </c:pt>
                <c:pt idx="9483">
                  <c:v>18</c:v>
                </c:pt>
                <c:pt idx="9484">
                  <c:v>19</c:v>
                </c:pt>
                <c:pt idx="9485">
                  <c:v>19</c:v>
                </c:pt>
                <c:pt idx="9486">
                  <c:v>26</c:v>
                </c:pt>
                <c:pt idx="9487">
                  <c:v>22</c:v>
                </c:pt>
                <c:pt idx="9488">
                  <c:v>21</c:v>
                </c:pt>
                <c:pt idx="9489">
                  <c:v>3</c:v>
                </c:pt>
                <c:pt idx="9490">
                  <c:v>3</c:v>
                </c:pt>
                <c:pt idx="9491">
                  <c:v>6</c:v>
                </c:pt>
                <c:pt idx="9492">
                  <c:v>19</c:v>
                </c:pt>
                <c:pt idx="9493">
                  <c:v>4</c:v>
                </c:pt>
                <c:pt idx="9494">
                  <c:v>12</c:v>
                </c:pt>
                <c:pt idx="9495">
                  <c:v>7</c:v>
                </c:pt>
                <c:pt idx="9496">
                  <c:v>9</c:v>
                </c:pt>
                <c:pt idx="9497">
                  <c:v>29</c:v>
                </c:pt>
                <c:pt idx="9498">
                  <c:v>33</c:v>
                </c:pt>
                <c:pt idx="9499">
                  <c:v>44</c:v>
                </c:pt>
                <c:pt idx="9500">
                  <c:v>10</c:v>
                </c:pt>
                <c:pt idx="9501">
                  <c:v>3</c:v>
                </c:pt>
                <c:pt idx="9502">
                  <c:v>36</c:v>
                </c:pt>
                <c:pt idx="9503">
                  <c:v>38</c:v>
                </c:pt>
                <c:pt idx="9504">
                  <c:v>5</c:v>
                </c:pt>
                <c:pt idx="9505">
                  <c:v>8</c:v>
                </c:pt>
                <c:pt idx="9506">
                  <c:v>39</c:v>
                </c:pt>
                <c:pt idx="9507">
                  <c:v>33</c:v>
                </c:pt>
                <c:pt idx="9508">
                  <c:v>42</c:v>
                </c:pt>
                <c:pt idx="9509">
                  <c:v>10</c:v>
                </c:pt>
                <c:pt idx="9510">
                  <c:v>15</c:v>
                </c:pt>
                <c:pt idx="9511">
                  <c:v>30</c:v>
                </c:pt>
                <c:pt idx="9512">
                  <c:v>17</c:v>
                </c:pt>
                <c:pt idx="9513">
                  <c:v>51</c:v>
                </c:pt>
                <c:pt idx="9514">
                  <c:v>14</c:v>
                </c:pt>
                <c:pt idx="9515">
                  <c:v>17</c:v>
                </c:pt>
                <c:pt idx="9516">
                  <c:v>19</c:v>
                </c:pt>
                <c:pt idx="9517">
                  <c:v>26</c:v>
                </c:pt>
                <c:pt idx="9518">
                  <c:v>5</c:v>
                </c:pt>
                <c:pt idx="9519">
                  <c:v>7</c:v>
                </c:pt>
                <c:pt idx="9520">
                  <c:v>9</c:v>
                </c:pt>
                <c:pt idx="9521">
                  <c:v>19</c:v>
                </c:pt>
                <c:pt idx="9522">
                  <c:v>15</c:v>
                </c:pt>
                <c:pt idx="9523">
                  <c:v>29</c:v>
                </c:pt>
                <c:pt idx="9524">
                  <c:v>22</c:v>
                </c:pt>
                <c:pt idx="9525">
                  <c:v>6</c:v>
                </c:pt>
                <c:pt idx="9526">
                  <c:v>27</c:v>
                </c:pt>
                <c:pt idx="9527">
                  <c:v>8</c:v>
                </c:pt>
                <c:pt idx="9528">
                  <c:v>33</c:v>
                </c:pt>
                <c:pt idx="9529">
                  <c:v>18</c:v>
                </c:pt>
                <c:pt idx="9530">
                  <c:v>15</c:v>
                </c:pt>
                <c:pt idx="9531">
                  <c:v>9</c:v>
                </c:pt>
                <c:pt idx="9532">
                  <c:v>10</c:v>
                </c:pt>
                <c:pt idx="9533">
                  <c:v>7</c:v>
                </c:pt>
                <c:pt idx="9534">
                  <c:v>18</c:v>
                </c:pt>
                <c:pt idx="9535">
                  <c:v>30</c:v>
                </c:pt>
                <c:pt idx="9536">
                  <c:v>8</c:v>
                </c:pt>
                <c:pt idx="9537">
                  <c:v>10</c:v>
                </c:pt>
                <c:pt idx="9538">
                  <c:v>13</c:v>
                </c:pt>
                <c:pt idx="9539">
                  <c:v>7</c:v>
                </c:pt>
                <c:pt idx="9540">
                  <c:v>23</c:v>
                </c:pt>
                <c:pt idx="9541">
                  <c:v>2</c:v>
                </c:pt>
                <c:pt idx="9542">
                  <c:v>4</c:v>
                </c:pt>
                <c:pt idx="9543">
                  <c:v>10</c:v>
                </c:pt>
                <c:pt idx="9544">
                  <c:v>8</c:v>
                </c:pt>
                <c:pt idx="9545">
                  <c:v>1</c:v>
                </c:pt>
                <c:pt idx="9546">
                  <c:v>6</c:v>
                </c:pt>
                <c:pt idx="9547">
                  <c:v>1</c:v>
                </c:pt>
                <c:pt idx="9548">
                  <c:v>30</c:v>
                </c:pt>
                <c:pt idx="9549">
                  <c:v>1</c:v>
                </c:pt>
                <c:pt idx="9550">
                  <c:v>15</c:v>
                </c:pt>
                <c:pt idx="9551">
                  <c:v>6</c:v>
                </c:pt>
                <c:pt idx="9552">
                  <c:v>6</c:v>
                </c:pt>
                <c:pt idx="9553">
                  <c:v>22</c:v>
                </c:pt>
                <c:pt idx="9554">
                  <c:v>45</c:v>
                </c:pt>
                <c:pt idx="9555">
                  <c:v>28</c:v>
                </c:pt>
                <c:pt idx="9556">
                  <c:v>25</c:v>
                </c:pt>
                <c:pt idx="9557">
                  <c:v>26</c:v>
                </c:pt>
                <c:pt idx="9558">
                  <c:v>12</c:v>
                </c:pt>
                <c:pt idx="9559">
                  <c:v>17</c:v>
                </c:pt>
                <c:pt idx="9560">
                  <c:v>18</c:v>
                </c:pt>
                <c:pt idx="9561">
                  <c:v>15</c:v>
                </c:pt>
                <c:pt idx="9562">
                  <c:v>31</c:v>
                </c:pt>
                <c:pt idx="9563">
                  <c:v>33</c:v>
                </c:pt>
                <c:pt idx="9564">
                  <c:v>7</c:v>
                </c:pt>
                <c:pt idx="9565">
                  <c:v>5</c:v>
                </c:pt>
                <c:pt idx="9566">
                  <c:v>6</c:v>
                </c:pt>
                <c:pt idx="9567">
                  <c:v>9</c:v>
                </c:pt>
                <c:pt idx="9568">
                  <c:v>17</c:v>
                </c:pt>
                <c:pt idx="9569">
                  <c:v>20</c:v>
                </c:pt>
                <c:pt idx="9570">
                  <c:v>24</c:v>
                </c:pt>
                <c:pt idx="9571">
                  <c:v>8</c:v>
                </c:pt>
                <c:pt idx="9572">
                  <c:v>9</c:v>
                </c:pt>
                <c:pt idx="9573">
                  <c:v>29</c:v>
                </c:pt>
                <c:pt idx="9574">
                  <c:v>13</c:v>
                </c:pt>
                <c:pt idx="9575">
                  <c:v>31</c:v>
                </c:pt>
                <c:pt idx="9576">
                  <c:v>19</c:v>
                </c:pt>
                <c:pt idx="9577">
                  <c:v>15</c:v>
                </c:pt>
                <c:pt idx="9578">
                  <c:v>12</c:v>
                </c:pt>
                <c:pt idx="9579">
                  <c:v>47</c:v>
                </c:pt>
                <c:pt idx="9580">
                  <c:v>4</c:v>
                </c:pt>
                <c:pt idx="9581">
                  <c:v>15</c:v>
                </c:pt>
                <c:pt idx="9582">
                  <c:v>7</c:v>
                </c:pt>
                <c:pt idx="9583">
                  <c:v>27</c:v>
                </c:pt>
                <c:pt idx="9584">
                  <c:v>14</c:v>
                </c:pt>
                <c:pt idx="9585">
                  <c:v>22</c:v>
                </c:pt>
                <c:pt idx="9586">
                  <c:v>31</c:v>
                </c:pt>
                <c:pt idx="9587">
                  <c:v>29</c:v>
                </c:pt>
                <c:pt idx="9588">
                  <c:v>22</c:v>
                </c:pt>
                <c:pt idx="9589">
                  <c:v>32</c:v>
                </c:pt>
                <c:pt idx="9590">
                  <c:v>1</c:v>
                </c:pt>
                <c:pt idx="9591">
                  <c:v>15</c:v>
                </c:pt>
                <c:pt idx="9592">
                  <c:v>14</c:v>
                </c:pt>
                <c:pt idx="9593">
                  <c:v>26</c:v>
                </c:pt>
                <c:pt idx="9594">
                  <c:v>20</c:v>
                </c:pt>
                <c:pt idx="9595">
                  <c:v>22</c:v>
                </c:pt>
                <c:pt idx="9596">
                  <c:v>23</c:v>
                </c:pt>
                <c:pt idx="9597">
                  <c:v>14</c:v>
                </c:pt>
                <c:pt idx="9598">
                  <c:v>18</c:v>
                </c:pt>
                <c:pt idx="9599">
                  <c:v>22</c:v>
                </c:pt>
                <c:pt idx="9600">
                  <c:v>11</c:v>
                </c:pt>
                <c:pt idx="9601">
                  <c:v>20</c:v>
                </c:pt>
                <c:pt idx="9602">
                  <c:v>7</c:v>
                </c:pt>
                <c:pt idx="9603">
                  <c:v>32</c:v>
                </c:pt>
                <c:pt idx="9604">
                  <c:v>6</c:v>
                </c:pt>
                <c:pt idx="9605">
                  <c:v>38</c:v>
                </c:pt>
                <c:pt idx="9606">
                  <c:v>42</c:v>
                </c:pt>
                <c:pt idx="9607">
                  <c:v>29</c:v>
                </c:pt>
                <c:pt idx="9608">
                  <c:v>8</c:v>
                </c:pt>
                <c:pt idx="9609">
                  <c:v>39</c:v>
                </c:pt>
                <c:pt idx="9610">
                  <c:v>31</c:v>
                </c:pt>
                <c:pt idx="9611">
                  <c:v>17</c:v>
                </c:pt>
                <c:pt idx="9612">
                  <c:v>1</c:v>
                </c:pt>
                <c:pt idx="9613">
                  <c:v>1</c:v>
                </c:pt>
                <c:pt idx="9614">
                  <c:v>6</c:v>
                </c:pt>
                <c:pt idx="9615">
                  <c:v>37</c:v>
                </c:pt>
                <c:pt idx="9616">
                  <c:v>14</c:v>
                </c:pt>
                <c:pt idx="9617">
                  <c:v>19</c:v>
                </c:pt>
                <c:pt idx="9618">
                  <c:v>19</c:v>
                </c:pt>
                <c:pt idx="9619">
                  <c:v>43</c:v>
                </c:pt>
                <c:pt idx="9620">
                  <c:v>32</c:v>
                </c:pt>
                <c:pt idx="9621">
                  <c:v>9</c:v>
                </c:pt>
                <c:pt idx="9622">
                  <c:v>2</c:v>
                </c:pt>
                <c:pt idx="9623">
                  <c:v>37</c:v>
                </c:pt>
                <c:pt idx="9624">
                  <c:v>6</c:v>
                </c:pt>
                <c:pt idx="9625">
                  <c:v>28</c:v>
                </c:pt>
                <c:pt idx="9626">
                  <c:v>22</c:v>
                </c:pt>
                <c:pt idx="9627">
                  <c:v>25</c:v>
                </c:pt>
                <c:pt idx="9628">
                  <c:v>37</c:v>
                </c:pt>
                <c:pt idx="9629">
                  <c:v>10</c:v>
                </c:pt>
                <c:pt idx="9630">
                  <c:v>37</c:v>
                </c:pt>
                <c:pt idx="9631">
                  <c:v>25</c:v>
                </c:pt>
                <c:pt idx="9632">
                  <c:v>7</c:v>
                </c:pt>
                <c:pt idx="9633">
                  <c:v>12</c:v>
                </c:pt>
                <c:pt idx="9634">
                  <c:v>1</c:v>
                </c:pt>
                <c:pt idx="9635">
                  <c:v>40</c:v>
                </c:pt>
                <c:pt idx="9636">
                  <c:v>34</c:v>
                </c:pt>
                <c:pt idx="9637">
                  <c:v>15</c:v>
                </c:pt>
                <c:pt idx="9638">
                  <c:v>17</c:v>
                </c:pt>
                <c:pt idx="9639">
                  <c:v>32</c:v>
                </c:pt>
                <c:pt idx="9640">
                  <c:v>24</c:v>
                </c:pt>
                <c:pt idx="9641">
                  <c:v>1</c:v>
                </c:pt>
                <c:pt idx="9642">
                  <c:v>2</c:v>
                </c:pt>
                <c:pt idx="9643">
                  <c:v>14</c:v>
                </c:pt>
                <c:pt idx="9644">
                  <c:v>1</c:v>
                </c:pt>
                <c:pt idx="9645">
                  <c:v>28</c:v>
                </c:pt>
                <c:pt idx="9646">
                  <c:v>7</c:v>
                </c:pt>
                <c:pt idx="9647">
                  <c:v>27</c:v>
                </c:pt>
                <c:pt idx="9648">
                  <c:v>25</c:v>
                </c:pt>
                <c:pt idx="9649">
                  <c:v>30</c:v>
                </c:pt>
                <c:pt idx="9650">
                  <c:v>28</c:v>
                </c:pt>
                <c:pt idx="9651">
                  <c:v>12</c:v>
                </c:pt>
                <c:pt idx="9652">
                  <c:v>22</c:v>
                </c:pt>
                <c:pt idx="9653">
                  <c:v>13</c:v>
                </c:pt>
                <c:pt idx="9654">
                  <c:v>27</c:v>
                </c:pt>
                <c:pt idx="9655">
                  <c:v>30</c:v>
                </c:pt>
                <c:pt idx="9656">
                  <c:v>32</c:v>
                </c:pt>
                <c:pt idx="9657">
                  <c:v>35</c:v>
                </c:pt>
                <c:pt idx="9658">
                  <c:v>19</c:v>
                </c:pt>
                <c:pt idx="9659">
                  <c:v>12</c:v>
                </c:pt>
                <c:pt idx="9660">
                  <c:v>19</c:v>
                </c:pt>
                <c:pt idx="9661">
                  <c:v>6</c:v>
                </c:pt>
                <c:pt idx="9662">
                  <c:v>38</c:v>
                </c:pt>
                <c:pt idx="9663">
                  <c:v>26</c:v>
                </c:pt>
                <c:pt idx="9664">
                  <c:v>26</c:v>
                </c:pt>
                <c:pt idx="9665">
                  <c:v>1</c:v>
                </c:pt>
                <c:pt idx="9666">
                  <c:v>4</c:v>
                </c:pt>
                <c:pt idx="9667">
                  <c:v>1</c:v>
                </c:pt>
                <c:pt idx="9668">
                  <c:v>7</c:v>
                </c:pt>
                <c:pt idx="9669">
                  <c:v>13</c:v>
                </c:pt>
                <c:pt idx="9670">
                  <c:v>19</c:v>
                </c:pt>
                <c:pt idx="9671">
                  <c:v>13</c:v>
                </c:pt>
                <c:pt idx="9672">
                  <c:v>26</c:v>
                </c:pt>
                <c:pt idx="9673">
                  <c:v>30</c:v>
                </c:pt>
                <c:pt idx="9674">
                  <c:v>50</c:v>
                </c:pt>
                <c:pt idx="9675">
                  <c:v>40</c:v>
                </c:pt>
                <c:pt idx="9676">
                  <c:v>14</c:v>
                </c:pt>
                <c:pt idx="9677">
                  <c:v>1</c:v>
                </c:pt>
                <c:pt idx="9678">
                  <c:v>45</c:v>
                </c:pt>
                <c:pt idx="9679">
                  <c:v>41</c:v>
                </c:pt>
                <c:pt idx="9680">
                  <c:v>30</c:v>
                </c:pt>
                <c:pt idx="9681">
                  <c:v>27</c:v>
                </c:pt>
                <c:pt idx="9682">
                  <c:v>35</c:v>
                </c:pt>
                <c:pt idx="9683">
                  <c:v>4</c:v>
                </c:pt>
                <c:pt idx="9684">
                  <c:v>28</c:v>
                </c:pt>
                <c:pt idx="9685">
                  <c:v>18</c:v>
                </c:pt>
                <c:pt idx="9686">
                  <c:v>19</c:v>
                </c:pt>
                <c:pt idx="9687">
                  <c:v>19</c:v>
                </c:pt>
                <c:pt idx="9688">
                  <c:v>26</c:v>
                </c:pt>
                <c:pt idx="9689">
                  <c:v>22</c:v>
                </c:pt>
                <c:pt idx="9690">
                  <c:v>21</c:v>
                </c:pt>
                <c:pt idx="9691">
                  <c:v>3</c:v>
                </c:pt>
                <c:pt idx="9692">
                  <c:v>3</c:v>
                </c:pt>
                <c:pt idx="9693">
                  <c:v>6</c:v>
                </c:pt>
                <c:pt idx="9694">
                  <c:v>19</c:v>
                </c:pt>
                <c:pt idx="9695">
                  <c:v>4</c:v>
                </c:pt>
                <c:pt idx="9696">
                  <c:v>12</c:v>
                </c:pt>
                <c:pt idx="9697">
                  <c:v>7</c:v>
                </c:pt>
                <c:pt idx="9698">
                  <c:v>9</c:v>
                </c:pt>
                <c:pt idx="9699">
                  <c:v>29</c:v>
                </c:pt>
                <c:pt idx="9700">
                  <c:v>33</c:v>
                </c:pt>
                <c:pt idx="9701">
                  <c:v>44</c:v>
                </c:pt>
                <c:pt idx="9702">
                  <c:v>10</c:v>
                </c:pt>
                <c:pt idx="9703">
                  <c:v>3</c:v>
                </c:pt>
                <c:pt idx="9704">
                  <c:v>36</c:v>
                </c:pt>
                <c:pt idx="9705">
                  <c:v>38</c:v>
                </c:pt>
                <c:pt idx="9706">
                  <c:v>8</c:v>
                </c:pt>
                <c:pt idx="9707">
                  <c:v>39</c:v>
                </c:pt>
                <c:pt idx="9708">
                  <c:v>33</c:v>
                </c:pt>
                <c:pt idx="9709">
                  <c:v>42</c:v>
                </c:pt>
                <c:pt idx="9710">
                  <c:v>10</c:v>
                </c:pt>
                <c:pt idx="9711">
                  <c:v>15</c:v>
                </c:pt>
                <c:pt idx="9712">
                  <c:v>30</c:v>
                </c:pt>
                <c:pt idx="9713">
                  <c:v>17</c:v>
                </c:pt>
                <c:pt idx="9714">
                  <c:v>51</c:v>
                </c:pt>
                <c:pt idx="9715">
                  <c:v>14</c:v>
                </c:pt>
                <c:pt idx="9716">
                  <c:v>17</c:v>
                </c:pt>
                <c:pt idx="9717">
                  <c:v>19</c:v>
                </c:pt>
                <c:pt idx="9718">
                  <c:v>26</c:v>
                </c:pt>
                <c:pt idx="9719">
                  <c:v>5</c:v>
                </c:pt>
                <c:pt idx="9720">
                  <c:v>7</c:v>
                </c:pt>
                <c:pt idx="9721">
                  <c:v>9</c:v>
                </c:pt>
                <c:pt idx="9722">
                  <c:v>19</c:v>
                </c:pt>
                <c:pt idx="9723">
                  <c:v>15</c:v>
                </c:pt>
                <c:pt idx="9724">
                  <c:v>22</c:v>
                </c:pt>
                <c:pt idx="9725">
                  <c:v>6</c:v>
                </c:pt>
                <c:pt idx="9726">
                  <c:v>27</c:v>
                </c:pt>
                <c:pt idx="9727">
                  <c:v>8</c:v>
                </c:pt>
                <c:pt idx="9728">
                  <c:v>33</c:v>
                </c:pt>
                <c:pt idx="9729">
                  <c:v>18</c:v>
                </c:pt>
                <c:pt idx="9730">
                  <c:v>9</c:v>
                </c:pt>
                <c:pt idx="9731">
                  <c:v>10</c:v>
                </c:pt>
                <c:pt idx="9732">
                  <c:v>7</c:v>
                </c:pt>
                <c:pt idx="9733">
                  <c:v>18</c:v>
                </c:pt>
                <c:pt idx="9734">
                  <c:v>8</c:v>
                </c:pt>
                <c:pt idx="9735">
                  <c:v>10</c:v>
                </c:pt>
                <c:pt idx="9736">
                  <c:v>13</c:v>
                </c:pt>
                <c:pt idx="9737">
                  <c:v>7</c:v>
                </c:pt>
                <c:pt idx="9738">
                  <c:v>23</c:v>
                </c:pt>
                <c:pt idx="9739">
                  <c:v>2</c:v>
                </c:pt>
                <c:pt idx="9740">
                  <c:v>4</c:v>
                </c:pt>
                <c:pt idx="9741">
                  <c:v>10</c:v>
                </c:pt>
                <c:pt idx="9742">
                  <c:v>8</c:v>
                </c:pt>
                <c:pt idx="9743">
                  <c:v>1</c:v>
                </c:pt>
                <c:pt idx="9744">
                  <c:v>6</c:v>
                </c:pt>
                <c:pt idx="9745">
                  <c:v>1</c:v>
                </c:pt>
                <c:pt idx="9746">
                  <c:v>30</c:v>
                </c:pt>
                <c:pt idx="9747">
                  <c:v>1</c:v>
                </c:pt>
                <c:pt idx="9748">
                  <c:v>15</c:v>
                </c:pt>
                <c:pt idx="9749">
                  <c:v>6</c:v>
                </c:pt>
                <c:pt idx="9750">
                  <c:v>6</c:v>
                </c:pt>
                <c:pt idx="9751">
                  <c:v>2</c:v>
                </c:pt>
                <c:pt idx="9752">
                  <c:v>20</c:v>
                </c:pt>
                <c:pt idx="9753">
                  <c:v>30</c:v>
                </c:pt>
                <c:pt idx="9754">
                  <c:v>37</c:v>
                </c:pt>
                <c:pt idx="9755">
                  <c:v>27</c:v>
                </c:pt>
                <c:pt idx="9756">
                  <c:v>26</c:v>
                </c:pt>
                <c:pt idx="9757">
                  <c:v>19</c:v>
                </c:pt>
                <c:pt idx="9758">
                  <c:v>7</c:v>
                </c:pt>
                <c:pt idx="9759">
                  <c:v>8</c:v>
                </c:pt>
                <c:pt idx="9760">
                  <c:v>18</c:v>
                </c:pt>
                <c:pt idx="9761">
                  <c:v>16</c:v>
                </c:pt>
                <c:pt idx="9762">
                  <c:v>5</c:v>
                </c:pt>
                <c:pt idx="9763">
                  <c:v>30</c:v>
                </c:pt>
                <c:pt idx="9764">
                  <c:v>26</c:v>
                </c:pt>
                <c:pt idx="9765">
                  <c:v>24</c:v>
                </c:pt>
                <c:pt idx="9766">
                  <c:v>10</c:v>
                </c:pt>
                <c:pt idx="9767">
                  <c:v>13</c:v>
                </c:pt>
                <c:pt idx="9768">
                  <c:v>7</c:v>
                </c:pt>
                <c:pt idx="9769">
                  <c:v>27</c:v>
                </c:pt>
                <c:pt idx="9770">
                  <c:v>28</c:v>
                </c:pt>
                <c:pt idx="9771">
                  <c:v>14</c:v>
                </c:pt>
                <c:pt idx="9772">
                  <c:v>30</c:v>
                </c:pt>
                <c:pt idx="9773">
                  <c:v>26</c:v>
                </c:pt>
                <c:pt idx="9774">
                  <c:v>31</c:v>
                </c:pt>
                <c:pt idx="9775">
                  <c:v>14</c:v>
                </c:pt>
                <c:pt idx="9776">
                  <c:v>37</c:v>
                </c:pt>
                <c:pt idx="9777">
                  <c:v>7</c:v>
                </c:pt>
                <c:pt idx="9778">
                  <c:v>29</c:v>
                </c:pt>
                <c:pt idx="9779">
                  <c:v>14</c:v>
                </c:pt>
                <c:pt idx="9780">
                  <c:v>3</c:v>
                </c:pt>
                <c:pt idx="9781">
                  <c:v>23</c:v>
                </c:pt>
                <c:pt idx="9782">
                  <c:v>28</c:v>
                </c:pt>
                <c:pt idx="9783">
                  <c:v>20</c:v>
                </c:pt>
                <c:pt idx="9784">
                  <c:v>4</c:v>
                </c:pt>
                <c:pt idx="9785">
                  <c:v>29</c:v>
                </c:pt>
                <c:pt idx="9786">
                  <c:v>30</c:v>
                </c:pt>
                <c:pt idx="9787">
                  <c:v>37</c:v>
                </c:pt>
                <c:pt idx="9788">
                  <c:v>5</c:v>
                </c:pt>
                <c:pt idx="9789">
                  <c:v>4</c:v>
                </c:pt>
                <c:pt idx="9790">
                  <c:v>30</c:v>
                </c:pt>
                <c:pt idx="9791">
                  <c:v>16</c:v>
                </c:pt>
                <c:pt idx="9792">
                  <c:v>23</c:v>
                </c:pt>
                <c:pt idx="9793">
                  <c:v>7</c:v>
                </c:pt>
                <c:pt idx="9794">
                  <c:v>30</c:v>
                </c:pt>
                <c:pt idx="9795">
                  <c:v>29</c:v>
                </c:pt>
                <c:pt idx="9796">
                  <c:v>22</c:v>
                </c:pt>
                <c:pt idx="9797">
                  <c:v>16</c:v>
                </c:pt>
                <c:pt idx="9798">
                  <c:v>2</c:v>
                </c:pt>
                <c:pt idx="9799">
                  <c:v>12</c:v>
                </c:pt>
                <c:pt idx="9800">
                  <c:v>10</c:v>
                </c:pt>
                <c:pt idx="9801">
                  <c:v>10</c:v>
                </c:pt>
                <c:pt idx="9802">
                  <c:v>13</c:v>
                </c:pt>
                <c:pt idx="9803">
                  <c:v>10</c:v>
                </c:pt>
                <c:pt idx="9804">
                  <c:v>31</c:v>
                </c:pt>
                <c:pt idx="9805">
                  <c:v>31</c:v>
                </c:pt>
                <c:pt idx="9806">
                  <c:v>33</c:v>
                </c:pt>
                <c:pt idx="9807">
                  <c:v>5</c:v>
                </c:pt>
                <c:pt idx="9808">
                  <c:v>9</c:v>
                </c:pt>
                <c:pt idx="9809">
                  <c:v>33</c:v>
                </c:pt>
                <c:pt idx="9810">
                  <c:v>31</c:v>
                </c:pt>
                <c:pt idx="9811">
                  <c:v>1</c:v>
                </c:pt>
                <c:pt idx="9812">
                  <c:v>1</c:v>
                </c:pt>
                <c:pt idx="9813">
                  <c:v>25</c:v>
                </c:pt>
                <c:pt idx="9814">
                  <c:v>25</c:v>
                </c:pt>
                <c:pt idx="9815">
                  <c:v>1</c:v>
                </c:pt>
                <c:pt idx="9816">
                  <c:v>18</c:v>
                </c:pt>
                <c:pt idx="9817">
                  <c:v>32</c:v>
                </c:pt>
                <c:pt idx="9818">
                  <c:v>6</c:v>
                </c:pt>
                <c:pt idx="9819">
                  <c:v>16</c:v>
                </c:pt>
                <c:pt idx="9820">
                  <c:v>18</c:v>
                </c:pt>
                <c:pt idx="9821">
                  <c:v>31</c:v>
                </c:pt>
                <c:pt idx="9822">
                  <c:v>10</c:v>
                </c:pt>
                <c:pt idx="9823">
                  <c:v>1</c:v>
                </c:pt>
                <c:pt idx="9824">
                  <c:v>7</c:v>
                </c:pt>
                <c:pt idx="9825">
                  <c:v>4</c:v>
                </c:pt>
                <c:pt idx="9826">
                  <c:v>1</c:v>
                </c:pt>
                <c:pt idx="9827">
                  <c:v>11</c:v>
                </c:pt>
                <c:pt idx="9828">
                  <c:v>35</c:v>
                </c:pt>
                <c:pt idx="9829">
                  <c:v>8</c:v>
                </c:pt>
                <c:pt idx="9830">
                  <c:v>13</c:v>
                </c:pt>
                <c:pt idx="9831">
                  <c:v>24</c:v>
                </c:pt>
                <c:pt idx="9832">
                  <c:v>1</c:v>
                </c:pt>
                <c:pt idx="9833">
                  <c:v>31</c:v>
                </c:pt>
                <c:pt idx="9834">
                  <c:v>35</c:v>
                </c:pt>
                <c:pt idx="9835">
                  <c:v>20</c:v>
                </c:pt>
                <c:pt idx="9836">
                  <c:v>48</c:v>
                </c:pt>
                <c:pt idx="9837">
                  <c:v>61</c:v>
                </c:pt>
                <c:pt idx="9838">
                  <c:v>9</c:v>
                </c:pt>
                <c:pt idx="9839">
                  <c:v>18</c:v>
                </c:pt>
                <c:pt idx="9840">
                  <c:v>48</c:v>
                </c:pt>
                <c:pt idx="9841">
                  <c:v>17</c:v>
                </c:pt>
                <c:pt idx="9842">
                  <c:v>56</c:v>
                </c:pt>
                <c:pt idx="9843">
                  <c:v>5</c:v>
                </c:pt>
                <c:pt idx="9844">
                  <c:v>19</c:v>
                </c:pt>
                <c:pt idx="9845">
                  <c:v>35</c:v>
                </c:pt>
                <c:pt idx="9846">
                  <c:v>35</c:v>
                </c:pt>
                <c:pt idx="9847">
                  <c:v>21</c:v>
                </c:pt>
                <c:pt idx="9848">
                  <c:v>19</c:v>
                </c:pt>
                <c:pt idx="9849">
                  <c:v>10</c:v>
                </c:pt>
                <c:pt idx="9850">
                  <c:v>36</c:v>
                </c:pt>
                <c:pt idx="9851">
                  <c:v>23</c:v>
                </c:pt>
                <c:pt idx="9852">
                  <c:v>40</c:v>
                </c:pt>
                <c:pt idx="9853">
                  <c:v>26</c:v>
                </c:pt>
                <c:pt idx="9854">
                  <c:v>27</c:v>
                </c:pt>
                <c:pt idx="9855">
                  <c:v>1</c:v>
                </c:pt>
                <c:pt idx="9856">
                  <c:v>30</c:v>
                </c:pt>
                <c:pt idx="9857">
                  <c:v>12</c:v>
                </c:pt>
                <c:pt idx="9858">
                  <c:v>28</c:v>
                </c:pt>
                <c:pt idx="9859">
                  <c:v>31</c:v>
                </c:pt>
                <c:pt idx="9860">
                  <c:v>5</c:v>
                </c:pt>
                <c:pt idx="9861">
                  <c:v>22</c:v>
                </c:pt>
                <c:pt idx="9862">
                  <c:v>44</c:v>
                </c:pt>
                <c:pt idx="9863">
                  <c:v>36</c:v>
                </c:pt>
                <c:pt idx="9864">
                  <c:v>5</c:v>
                </c:pt>
                <c:pt idx="9865">
                  <c:v>23</c:v>
                </c:pt>
                <c:pt idx="9866">
                  <c:v>20</c:v>
                </c:pt>
                <c:pt idx="9867">
                  <c:v>13</c:v>
                </c:pt>
                <c:pt idx="9868">
                  <c:v>29</c:v>
                </c:pt>
                <c:pt idx="9869">
                  <c:v>28</c:v>
                </c:pt>
                <c:pt idx="9870">
                  <c:v>11</c:v>
                </c:pt>
                <c:pt idx="9871">
                  <c:v>2</c:v>
                </c:pt>
                <c:pt idx="9872">
                  <c:v>13</c:v>
                </c:pt>
                <c:pt idx="9873">
                  <c:v>22</c:v>
                </c:pt>
                <c:pt idx="9874">
                  <c:v>34</c:v>
                </c:pt>
                <c:pt idx="9875">
                  <c:v>42</c:v>
                </c:pt>
                <c:pt idx="9876">
                  <c:v>1</c:v>
                </c:pt>
                <c:pt idx="9877">
                  <c:v>3</c:v>
                </c:pt>
                <c:pt idx="9878">
                  <c:v>28</c:v>
                </c:pt>
                <c:pt idx="9879">
                  <c:v>1</c:v>
                </c:pt>
                <c:pt idx="9880">
                  <c:v>20</c:v>
                </c:pt>
                <c:pt idx="9881">
                  <c:v>4</c:v>
                </c:pt>
                <c:pt idx="9882">
                  <c:v>21</c:v>
                </c:pt>
                <c:pt idx="9883">
                  <c:v>25</c:v>
                </c:pt>
                <c:pt idx="9884">
                  <c:v>7</c:v>
                </c:pt>
                <c:pt idx="9885">
                  <c:v>18</c:v>
                </c:pt>
                <c:pt idx="9886">
                  <c:v>22</c:v>
                </c:pt>
                <c:pt idx="9887">
                  <c:v>31</c:v>
                </c:pt>
                <c:pt idx="9888">
                  <c:v>30</c:v>
                </c:pt>
                <c:pt idx="9889">
                  <c:v>8</c:v>
                </c:pt>
                <c:pt idx="9890">
                  <c:v>21</c:v>
                </c:pt>
                <c:pt idx="9891">
                  <c:v>36</c:v>
                </c:pt>
                <c:pt idx="9892">
                  <c:v>42</c:v>
                </c:pt>
                <c:pt idx="9893">
                  <c:v>2</c:v>
                </c:pt>
                <c:pt idx="9894">
                  <c:v>7</c:v>
                </c:pt>
                <c:pt idx="9895">
                  <c:v>20</c:v>
                </c:pt>
                <c:pt idx="9896">
                  <c:v>22</c:v>
                </c:pt>
                <c:pt idx="9897">
                  <c:v>20</c:v>
                </c:pt>
                <c:pt idx="9898">
                  <c:v>26</c:v>
                </c:pt>
                <c:pt idx="9899">
                  <c:v>17</c:v>
                </c:pt>
                <c:pt idx="9900">
                  <c:v>10</c:v>
                </c:pt>
                <c:pt idx="9901">
                  <c:v>13</c:v>
                </c:pt>
                <c:pt idx="9902">
                  <c:v>34</c:v>
                </c:pt>
                <c:pt idx="9903">
                  <c:v>1</c:v>
                </c:pt>
                <c:pt idx="9904">
                  <c:v>4</c:v>
                </c:pt>
                <c:pt idx="9905">
                  <c:v>6</c:v>
                </c:pt>
                <c:pt idx="9906">
                  <c:v>12</c:v>
                </c:pt>
                <c:pt idx="9907">
                  <c:v>5</c:v>
                </c:pt>
                <c:pt idx="9908">
                  <c:v>24</c:v>
                </c:pt>
                <c:pt idx="9909">
                  <c:v>8</c:v>
                </c:pt>
                <c:pt idx="9910">
                  <c:v>7</c:v>
                </c:pt>
                <c:pt idx="9911">
                  <c:v>14</c:v>
                </c:pt>
                <c:pt idx="9912">
                  <c:v>11</c:v>
                </c:pt>
                <c:pt idx="9913">
                  <c:v>8</c:v>
                </c:pt>
                <c:pt idx="9914">
                  <c:v>19</c:v>
                </c:pt>
                <c:pt idx="9915">
                  <c:v>34</c:v>
                </c:pt>
                <c:pt idx="9916">
                  <c:v>4</c:v>
                </c:pt>
                <c:pt idx="9917">
                  <c:v>21</c:v>
                </c:pt>
                <c:pt idx="9918">
                  <c:v>34</c:v>
                </c:pt>
                <c:pt idx="9919">
                  <c:v>31</c:v>
                </c:pt>
                <c:pt idx="9920">
                  <c:v>17</c:v>
                </c:pt>
                <c:pt idx="9921">
                  <c:v>4</c:v>
                </c:pt>
                <c:pt idx="9922">
                  <c:v>18</c:v>
                </c:pt>
                <c:pt idx="9923">
                  <c:v>34</c:v>
                </c:pt>
                <c:pt idx="9924">
                  <c:v>45</c:v>
                </c:pt>
                <c:pt idx="9925">
                  <c:v>25</c:v>
                </c:pt>
                <c:pt idx="9926">
                  <c:v>18</c:v>
                </c:pt>
                <c:pt idx="9927">
                  <c:v>4</c:v>
                </c:pt>
                <c:pt idx="9928">
                  <c:v>1</c:v>
                </c:pt>
                <c:pt idx="9929">
                  <c:v>2</c:v>
                </c:pt>
                <c:pt idx="9930">
                  <c:v>23</c:v>
                </c:pt>
                <c:pt idx="9931">
                  <c:v>22</c:v>
                </c:pt>
                <c:pt idx="9932">
                  <c:v>10</c:v>
                </c:pt>
                <c:pt idx="9933">
                  <c:v>19</c:v>
                </c:pt>
                <c:pt idx="9934">
                  <c:v>1</c:v>
                </c:pt>
                <c:pt idx="9935">
                  <c:v>13</c:v>
                </c:pt>
                <c:pt idx="9936">
                  <c:v>21</c:v>
                </c:pt>
                <c:pt idx="9937">
                  <c:v>1</c:v>
                </c:pt>
                <c:pt idx="9938">
                  <c:v>15</c:v>
                </c:pt>
                <c:pt idx="9939">
                  <c:v>16</c:v>
                </c:pt>
                <c:pt idx="9940">
                  <c:v>16</c:v>
                </c:pt>
                <c:pt idx="9941">
                  <c:v>12</c:v>
                </c:pt>
                <c:pt idx="9942">
                  <c:v>42</c:v>
                </c:pt>
                <c:pt idx="9943">
                  <c:v>10</c:v>
                </c:pt>
                <c:pt idx="9944">
                  <c:v>1</c:v>
                </c:pt>
                <c:pt idx="9945">
                  <c:v>7</c:v>
                </c:pt>
                <c:pt idx="9946">
                  <c:v>42</c:v>
                </c:pt>
                <c:pt idx="9947">
                  <c:v>7</c:v>
                </c:pt>
                <c:pt idx="9948">
                  <c:v>38</c:v>
                </c:pt>
                <c:pt idx="9949">
                  <c:v>14</c:v>
                </c:pt>
                <c:pt idx="9950">
                  <c:v>14</c:v>
                </c:pt>
                <c:pt idx="9951">
                  <c:v>27</c:v>
                </c:pt>
                <c:pt idx="9952">
                  <c:v>9</c:v>
                </c:pt>
                <c:pt idx="9953">
                  <c:v>5</c:v>
                </c:pt>
                <c:pt idx="9954">
                  <c:v>24</c:v>
                </c:pt>
                <c:pt idx="9955">
                  <c:v>30</c:v>
                </c:pt>
                <c:pt idx="9956">
                  <c:v>33</c:v>
                </c:pt>
                <c:pt idx="9957">
                  <c:v>30</c:v>
                </c:pt>
                <c:pt idx="9958">
                  <c:v>16</c:v>
                </c:pt>
                <c:pt idx="9959">
                  <c:v>31</c:v>
                </c:pt>
                <c:pt idx="9960">
                  <c:v>31</c:v>
                </c:pt>
                <c:pt idx="9961">
                  <c:v>13</c:v>
                </c:pt>
                <c:pt idx="9962">
                  <c:v>34</c:v>
                </c:pt>
                <c:pt idx="9963">
                  <c:v>17</c:v>
                </c:pt>
                <c:pt idx="9964">
                  <c:v>16</c:v>
                </c:pt>
                <c:pt idx="9965">
                  <c:v>32</c:v>
                </c:pt>
                <c:pt idx="9966">
                  <c:v>11</c:v>
                </c:pt>
                <c:pt idx="9967">
                  <c:v>3</c:v>
                </c:pt>
                <c:pt idx="9968">
                  <c:v>47</c:v>
                </c:pt>
                <c:pt idx="9969">
                  <c:v>23</c:v>
                </c:pt>
                <c:pt idx="9970">
                  <c:v>24</c:v>
                </c:pt>
                <c:pt idx="9971">
                  <c:v>24</c:v>
                </c:pt>
                <c:pt idx="9972">
                  <c:v>7</c:v>
                </c:pt>
                <c:pt idx="9973">
                  <c:v>17</c:v>
                </c:pt>
                <c:pt idx="9974">
                  <c:v>5</c:v>
                </c:pt>
                <c:pt idx="9975">
                  <c:v>18</c:v>
                </c:pt>
                <c:pt idx="9976">
                  <c:v>31</c:v>
                </c:pt>
                <c:pt idx="9977">
                  <c:v>19</c:v>
                </c:pt>
                <c:pt idx="9978">
                  <c:v>8</c:v>
                </c:pt>
                <c:pt idx="9979">
                  <c:v>11</c:v>
                </c:pt>
                <c:pt idx="9980">
                  <c:v>7</c:v>
                </c:pt>
                <c:pt idx="9981">
                  <c:v>31</c:v>
                </c:pt>
                <c:pt idx="9982">
                  <c:v>14</c:v>
                </c:pt>
                <c:pt idx="9983">
                  <c:v>27</c:v>
                </c:pt>
                <c:pt idx="9984">
                  <c:v>5</c:v>
                </c:pt>
                <c:pt idx="9985">
                  <c:v>30</c:v>
                </c:pt>
                <c:pt idx="9986">
                  <c:v>19</c:v>
                </c:pt>
                <c:pt idx="9987">
                  <c:v>15</c:v>
                </c:pt>
                <c:pt idx="9988">
                  <c:v>24</c:v>
                </c:pt>
                <c:pt idx="9989">
                  <c:v>32</c:v>
                </c:pt>
                <c:pt idx="9990">
                  <c:v>35</c:v>
                </c:pt>
                <c:pt idx="9991">
                  <c:v>13</c:v>
                </c:pt>
                <c:pt idx="9992">
                  <c:v>4</c:v>
                </c:pt>
                <c:pt idx="9993">
                  <c:v>34</c:v>
                </c:pt>
                <c:pt idx="9994">
                  <c:v>15</c:v>
                </c:pt>
                <c:pt idx="9995">
                  <c:v>27</c:v>
                </c:pt>
                <c:pt idx="9996">
                  <c:v>20</c:v>
                </c:pt>
                <c:pt idx="9997">
                  <c:v>25</c:v>
                </c:pt>
                <c:pt idx="9998">
                  <c:v>55</c:v>
                </c:pt>
                <c:pt idx="9999">
                  <c:v>31</c:v>
                </c:pt>
                <c:pt idx="10000">
                  <c:v>17</c:v>
                </c:pt>
                <c:pt idx="10001">
                  <c:v>25</c:v>
                </c:pt>
                <c:pt idx="10002">
                  <c:v>18</c:v>
                </c:pt>
                <c:pt idx="10003">
                  <c:v>28</c:v>
                </c:pt>
                <c:pt idx="10004">
                  <c:v>13</c:v>
                </c:pt>
                <c:pt idx="10005">
                  <c:v>18</c:v>
                </c:pt>
                <c:pt idx="10006">
                  <c:v>28</c:v>
                </c:pt>
                <c:pt idx="10007">
                  <c:v>22</c:v>
                </c:pt>
                <c:pt idx="10008">
                  <c:v>18</c:v>
                </c:pt>
                <c:pt idx="10009">
                  <c:v>25</c:v>
                </c:pt>
                <c:pt idx="10010">
                  <c:v>26</c:v>
                </c:pt>
                <c:pt idx="10011">
                  <c:v>40</c:v>
                </c:pt>
                <c:pt idx="10012">
                  <c:v>34</c:v>
                </c:pt>
                <c:pt idx="10013">
                  <c:v>4</c:v>
                </c:pt>
                <c:pt idx="10014">
                  <c:v>15</c:v>
                </c:pt>
                <c:pt idx="10015">
                  <c:v>16</c:v>
                </c:pt>
                <c:pt idx="10016">
                  <c:v>6</c:v>
                </c:pt>
                <c:pt idx="10017">
                  <c:v>36</c:v>
                </c:pt>
                <c:pt idx="10018">
                  <c:v>10</c:v>
                </c:pt>
                <c:pt idx="10019">
                  <c:v>14</c:v>
                </c:pt>
                <c:pt idx="10020">
                  <c:v>10</c:v>
                </c:pt>
                <c:pt idx="10021">
                  <c:v>32</c:v>
                </c:pt>
                <c:pt idx="10022">
                  <c:v>11</c:v>
                </c:pt>
                <c:pt idx="10023">
                  <c:v>25</c:v>
                </c:pt>
                <c:pt idx="10024">
                  <c:v>25</c:v>
                </c:pt>
                <c:pt idx="10025">
                  <c:v>5</c:v>
                </c:pt>
                <c:pt idx="10026">
                  <c:v>4</c:v>
                </c:pt>
                <c:pt idx="10027">
                  <c:v>13</c:v>
                </c:pt>
                <c:pt idx="10028">
                  <c:v>13</c:v>
                </c:pt>
                <c:pt idx="10029">
                  <c:v>6</c:v>
                </c:pt>
                <c:pt idx="10030">
                  <c:v>39</c:v>
                </c:pt>
                <c:pt idx="10031">
                  <c:v>31</c:v>
                </c:pt>
                <c:pt idx="10032">
                  <c:v>18</c:v>
                </c:pt>
                <c:pt idx="10033">
                  <c:v>22</c:v>
                </c:pt>
                <c:pt idx="10034">
                  <c:v>26</c:v>
                </c:pt>
                <c:pt idx="10035">
                  <c:v>11</c:v>
                </c:pt>
                <c:pt idx="10036">
                  <c:v>18</c:v>
                </c:pt>
                <c:pt idx="10037">
                  <c:v>16</c:v>
                </c:pt>
                <c:pt idx="10038">
                  <c:v>4</c:v>
                </c:pt>
                <c:pt idx="10039">
                  <c:v>21</c:v>
                </c:pt>
                <c:pt idx="10040">
                  <c:v>38</c:v>
                </c:pt>
                <c:pt idx="10041">
                  <c:v>23</c:v>
                </c:pt>
                <c:pt idx="10042">
                  <c:v>47</c:v>
                </c:pt>
                <c:pt idx="10043">
                  <c:v>26</c:v>
                </c:pt>
                <c:pt idx="10044">
                  <c:v>11</c:v>
                </c:pt>
                <c:pt idx="10045">
                  <c:v>29</c:v>
                </c:pt>
                <c:pt idx="10046">
                  <c:v>1</c:v>
                </c:pt>
                <c:pt idx="10047">
                  <c:v>23</c:v>
                </c:pt>
                <c:pt idx="10048">
                  <c:v>21</c:v>
                </c:pt>
                <c:pt idx="10049">
                  <c:v>14</c:v>
                </c:pt>
                <c:pt idx="10050">
                  <c:v>45</c:v>
                </c:pt>
                <c:pt idx="10051">
                  <c:v>48</c:v>
                </c:pt>
                <c:pt idx="10052">
                  <c:v>5</c:v>
                </c:pt>
                <c:pt idx="10053">
                  <c:v>9</c:v>
                </c:pt>
                <c:pt idx="10054">
                  <c:v>14</c:v>
                </c:pt>
                <c:pt idx="10055">
                  <c:v>21</c:v>
                </c:pt>
                <c:pt idx="10056">
                  <c:v>14</c:v>
                </c:pt>
                <c:pt idx="10057">
                  <c:v>34</c:v>
                </c:pt>
                <c:pt idx="10058">
                  <c:v>49</c:v>
                </c:pt>
                <c:pt idx="10059">
                  <c:v>6</c:v>
                </c:pt>
                <c:pt idx="10060">
                  <c:v>14</c:v>
                </c:pt>
                <c:pt idx="10061">
                  <c:v>26</c:v>
                </c:pt>
                <c:pt idx="10062">
                  <c:v>26</c:v>
                </c:pt>
                <c:pt idx="10063">
                  <c:v>40</c:v>
                </c:pt>
                <c:pt idx="10064">
                  <c:v>10</c:v>
                </c:pt>
                <c:pt idx="10065">
                  <c:v>28</c:v>
                </c:pt>
                <c:pt idx="10066">
                  <c:v>25</c:v>
                </c:pt>
                <c:pt idx="10067">
                  <c:v>25</c:v>
                </c:pt>
                <c:pt idx="10068">
                  <c:v>11</c:v>
                </c:pt>
                <c:pt idx="10069">
                  <c:v>11</c:v>
                </c:pt>
                <c:pt idx="10070">
                  <c:v>35</c:v>
                </c:pt>
                <c:pt idx="10071">
                  <c:v>34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8</c:v>
                </c:pt>
                <c:pt idx="10076">
                  <c:v>10</c:v>
                </c:pt>
                <c:pt idx="10077">
                  <c:v>26</c:v>
                </c:pt>
                <c:pt idx="10078">
                  <c:v>35</c:v>
                </c:pt>
                <c:pt idx="10079">
                  <c:v>11</c:v>
                </c:pt>
                <c:pt idx="10080">
                  <c:v>12</c:v>
                </c:pt>
                <c:pt idx="10081">
                  <c:v>1</c:v>
                </c:pt>
                <c:pt idx="10082">
                  <c:v>8</c:v>
                </c:pt>
                <c:pt idx="10083">
                  <c:v>27</c:v>
                </c:pt>
                <c:pt idx="10084">
                  <c:v>31</c:v>
                </c:pt>
                <c:pt idx="10085">
                  <c:v>12</c:v>
                </c:pt>
                <c:pt idx="10086">
                  <c:v>27</c:v>
                </c:pt>
                <c:pt idx="10087">
                  <c:v>4</c:v>
                </c:pt>
                <c:pt idx="10088">
                  <c:v>1</c:v>
                </c:pt>
                <c:pt idx="10089">
                  <c:v>1</c:v>
                </c:pt>
                <c:pt idx="10090">
                  <c:v>6</c:v>
                </c:pt>
                <c:pt idx="10091">
                  <c:v>8</c:v>
                </c:pt>
                <c:pt idx="10092">
                  <c:v>19</c:v>
                </c:pt>
                <c:pt idx="10093">
                  <c:v>3</c:v>
                </c:pt>
                <c:pt idx="10094">
                  <c:v>25</c:v>
                </c:pt>
                <c:pt idx="10095">
                  <c:v>17</c:v>
                </c:pt>
                <c:pt idx="10096">
                  <c:v>37</c:v>
                </c:pt>
                <c:pt idx="10097">
                  <c:v>8</c:v>
                </c:pt>
                <c:pt idx="10098">
                  <c:v>29</c:v>
                </c:pt>
                <c:pt idx="10099">
                  <c:v>7</c:v>
                </c:pt>
                <c:pt idx="10100">
                  <c:v>11</c:v>
                </c:pt>
                <c:pt idx="10101">
                  <c:v>21</c:v>
                </c:pt>
                <c:pt idx="10102">
                  <c:v>19</c:v>
                </c:pt>
                <c:pt idx="10103">
                  <c:v>35</c:v>
                </c:pt>
                <c:pt idx="10104">
                  <c:v>28</c:v>
                </c:pt>
                <c:pt idx="10105">
                  <c:v>24</c:v>
                </c:pt>
                <c:pt idx="10106">
                  <c:v>30</c:v>
                </c:pt>
                <c:pt idx="10107">
                  <c:v>32</c:v>
                </c:pt>
                <c:pt idx="10108">
                  <c:v>25</c:v>
                </c:pt>
                <c:pt idx="10109">
                  <c:v>21</c:v>
                </c:pt>
                <c:pt idx="10110">
                  <c:v>14</c:v>
                </c:pt>
                <c:pt idx="10111">
                  <c:v>33</c:v>
                </c:pt>
                <c:pt idx="10112">
                  <c:v>37</c:v>
                </c:pt>
                <c:pt idx="10113">
                  <c:v>16</c:v>
                </c:pt>
                <c:pt idx="10114">
                  <c:v>29</c:v>
                </c:pt>
                <c:pt idx="10115">
                  <c:v>34</c:v>
                </c:pt>
                <c:pt idx="10116">
                  <c:v>13</c:v>
                </c:pt>
                <c:pt idx="10117">
                  <c:v>1</c:v>
                </c:pt>
                <c:pt idx="10118">
                  <c:v>13</c:v>
                </c:pt>
                <c:pt idx="10119">
                  <c:v>1</c:v>
                </c:pt>
                <c:pt idx="10120">
                  <c:v>39</c:v>
                </c:pt>
                <c:pt idx="10121">
                  <c:v>2</c:v>
                </c:pt>
                <c:pt idx="10122">
                  <c:v>19</c:v>
                </c:pt>
                <c:pt idx="10123">
                  <c:v>19</c:v>
                </c:pt>
                <c:pt idx="10124">
                  <c:v>11</c:v>
                </c:pt>
                <c:pt idx="10125">
                  <c:v>13</c:v>
                </c:pt>
                <c:pt idx="10126">
                  <c:v>29</c:v>
                </c:pt>
                <c:pt idx="10127">
                  <c:v>30</c:v>
                </c:pt>
                <c:pt idx="10128">
                  <c:v>25</c:v>
                </c:pt>
                <c:pt idx="10129">
                  <c:v>9</c:v>
                </c:pt>
                <c:pt idx="10130">
                  <c:v>26</c:v>
                </c:pt>
                <c:pt idx="10131">
                  <c:v>8</c:v>
                </c:pt>
                <c:pt idx="10132">
                  <c:v>34</c:v>
                </c:pt>
                <c:pt idx="10133">
                  <c:v>34</c:v>
                </c:pt>
                <c:pt idx="10134">
                  <c:v>22</c:v>
                </c:pt>
                <c:pt idx="10135">
                  <c:v>6</c:v>
                </c:pt>
                <c:pt idx="10136">
                  <c:v>3</c:v>
                </c:pt>
                <c:pt idx="10137">
                  <c:v>8</c:v>
                </c:pt>
                <c:pt idx="10138">
                  <c:v>46</c:v>
                </c:pt>
                <c:pt idx="10139">
                  <c:v>7</c:v>
                </c:pt>
                <c:pt idx="10140">
                  <c:v>7</c:v>
                </c:pt>
                <c:pt idx="10141">
                  <c:v>17</c:v>
                </c:pt>
                <c:pt idx="10142">
                  <c:v>43</c:v>
                </c:pt>
                <c:pt idx="10143">
                  <c:v>1</c:v>
                </c:pt>
                <c:pt idx="10144">
                  <c:v>7</c:v>
                </c:pt>
                <c:pt idx="10145">
                  <c:v>16</c:v>
                </c:pt>
                <c:pt idx="10146">
                  <c:v>11</c:v>
                </c:pt>
                <c:pt idx="10147">
                  <c:v>12</c:v>
                </c:pt>
                <c:pt idx="10148">
                  <c:v>18</c:v>
                </c:pt>
                <c:pt idx="10149">
                  <c:v>6</c:v>
                </c:pt>
                <c:pt idx="10150">
                  <c:v>1</c:v>
                </c:pt>
                <c:pt idx="10151">
                  <c:v>22</c:v>
                </c:pt>
                <c:pt idx="10152">
                  <c:v>31</c:v>
                </c:pt>
                <c:pt idx="10153">
                  <c:v>4</c:v>
                </c:pt>
                <c:pt idx="10154">
                  <c:v>42</c:v>
                </c:pt>
                <c:pt idx="10155">
                  <c:v>26</c:v>
                </c:pt>
                <c:pt idx="10156">
                  <c:v>25</c:v>
                </c:pt>
                <c:pt idx="10157">
                  <c:v>28</c:v>
                </c:pt>
                <c:pt idx="10158">
                  <c:v>35</c:v>
                </c:pt>
                <c:pt idx="10159">
                  <c:v>11</c:v>
                </c:pt>
                <c:pt idx="10160">
                  <c:v>5</c:v>
                </c:pt>
                <c:pt idx="10161">
                  <c:v>7</c:v>
                </c:pt>
                <c:pt idx="10162">
                  <c:v>28</c:v>
                </c:pt>
                <c:pt idx="10163">
                  <c:v>8</c:v>
                </c:pt>
                <c:pt idx="10164">
                  <c:v>16</c:v>
                </c:pt>
                <c:pt idx="10165">
                  <c:v>19</c:v>
                </c:pt>
                <c:pt idx="10166">
                  <c:v>28</c:v>
                </c:pt>
                <c:pt idx="10167">
                  <c:v>27</c:v>
                </c:pt>
                <c:pt idx="10168">
                  <c:v>25</c:v>
                </c:pt>
                <c:pt idx="10169">
                  <c:v>25</c:v>
                </c:pt>
                <c:pt idx="10170">
                  <c:v>11</c:v>
                </c:pt>
                <c:pt idx="10171">
                  <c:v>15</c:v>
                </c:pt>
                <c:pt idx="10172">
                  <c:v>37</c:v>
                </c:pt>
                <c:pt idx="10173">
                  <c:v>10</c:v>
                </c:pt>
                <c:pt idx="10174">
                  <c:v>29</c:v>
                </c:pt>
                <c:pt idx="10175">
                  <c:v>9</c:v>
                </c:pt>
                <c:pt idx="10176">
                  <c:v>35</c:v>
                </c:pt>
                <c:pt idx="10177">
                  <c:v>42</c:v>
                </c:pt>
                <c:pt idx="10178">
                  <c:v>20</c:v>
                </c:pt>
                <c:pt idx="10179">
                  <c:v>6</c:v>
                </c:pt>
                <c:pt idx="10180">
                  <c:v>2</c:v>
                </c:pt>
                <c:pt idx="10181">
                  <c:v>12</c:v>
                </c:pt>
                <c:pt idx="10182">
                  <c:v>22</c:v>
                </c:pt>
                <c:pt idx="10183">
                  <c:v>12</c:v>
                </c:pt>
                <c:pt idx="10184">
                  <c:v>1</c:v>
                </c:pt>
                <c:pt idx="10185">
                  <c:v>27</c:v>
                </c:pt>
                <c:pt idx="10186">
                  <c:v>15</c:v>
                </c:pt>
                <c:pt idx="10187">
                  <c:v>27</c:v>
                </c:pt>
                <c:pt idx="10188">
                  <c:v>22</c:v>
                </c:pt>
                <c:pt idx="10189">
                  <c:v>20</c:v>
                </c:pt>
                <c:pt idx="10190">
                  <c:v>25</c:v>
                </c:pt>
                <c:pt idx="10191">
                  <c:v>3</c:v>
                </c:pt>
                <c:pt idx="10192">
                  <c:v>20</c:v>
                </c:pt>
                <c:pt idx="10193">
                  <c:v>1</c:v>
                </c:pt>
                <c:pt idx="10194">
                  <c:v>43</c:v>
                </c:pt>
                <c:pt idx="10195">
                  <c:v>32</c:v>
                </c:pt>
                <c:pt idx="10196">
                  <c:v>34</c:v>
                </c:pt>
                <c:pt idx="10197">
                  <c:v>7</c:v>
                </c:pt>
                <c:pt idx="10198">
                  <c:v>51</c:v>
                </c:pt>
                <c:pt idx="10199">
                  <c:v>38</c:v>
                </c:pt>
                <c:pt idx="10200">
                  <c:v>9</c:v>
                </c:pt>
                <c:pt idx="10201">
                  <c:v>39</c:v>
                </c:pt>
                <c:pt idx="10202">
                  <c:v>15</c:v>
                </c:pt>
                <c:pt idx="10203">
                  <c:v>16</c:v>
                </c:pt>
                <c:pt idx="10204">
                  <c:v>29</c:v>
                </c:pt>
                <c:pt idx="10205">
                  <c:v>31</c:v>
                </c:pt>
                <c:pt idx="10206">
                  <c:v>15</c:v>
                </c:pt>
                <c:pt idx="10207">
                  <c:v>20</c:v>
                </c:pt>
                <c:pt idx="10208">
                  <c:v>25</c:v>
                </c:pt>
                <c:pt idx="10209">
                  <c:v>33</c:v>
                </c:pt>
                <c:pt idx="10210">
                  <c:v>24</c:v>
                </c:pt>
                <c:pt idx="10211">
                  <c:v>14</c:v>
                </c:pt>
                <c:pt idx="10212">
                  <c:v>18</c:v>
                </c:pt>
                <c:pt idx="10213">
                  <c:v>33</c:v>
                </c:pt>
                <c:pt idx="10214">
                  <c:v>28</c:v>
                </c:pt>
                <c:pt idx="10215">
                  <c:v>17</c:v>
                </c:pt>
                <c:pt idx="10216">
                  <c:v>8</c:v>
                </c:pt>
                <c:pt idx="10217">
                  <c:v>30</c:v>
                </c:pt>
                <c:pt idx="10218">
                  <c:v>19</c:v>
                </c:pt>
                <c:pt idx="10219">
                  <c:v>25</c:v>
                </c:pt>
                <c:pt idx="10220">
                  <c:v>1</c:v>
                </c:pt>
                <c:pt idx="10221">
                  <c:v>38</c:v>
                </c:pt>
                <c:pt idx="10222">
                  <c:v>18</c:v>
                </c:pt>
                <c:pt idx="10223">
                  <c:v>4</c:v>
                </c:pt>
                <c:pt idx="10224">
                  <c:v>10</c:v>
                </c:pt>
                <c:pt idx="10225">
                  <c:v>23</c:v>
                </c:pt>
                <c:pt idx="10226">
                  <c:v>10</c:v>
                </c:pt>
                <c:pt idx="10227">
                  <c:v>8</c:v>
                </c:pt>
                <c:pt idx="10228">
                  <c:v>13</c:v>
                </c:pt>
                <c:pt idx="10229">
                  <c:v>15</c:v>
                </c:pt>
                <c:pt idx="10230">
                  <c:v>28</c:v>
                </c:pt>
                <c:pt idx="10231">
                  <c:v>30</c:v>
                </c:pt>
                <c:pt idx="10232">
                  <c:v>2</c:v>
                </c:pt>
                <c:pt idx="10233">
                  <c:v>16</c:v>
                </c:pt>
                <c:pt idx="10234">
                  <c:v>19</c:v>
                </c:pt>
                <c:pt idx="10235">
                  <c:v>50</c:v>
                </c:pt>
                <c:pt idx="10236">
                  <c:v>32</c:v>
                </c:pt>
                <c:pt idx="10237">
                  <c:v>15</c:v>
                </c:pt>
                <c:pt idx="10238">
                  <c:v>37</c:v>
                </c:pt>
                <c:pt idx="10239">
                  <c:v>12</c:v>
                </c:pt>
                <c:pt idx="10240">
                  <c:v>21</c:v>
                </c:pt>
                <c:pt idx="10241">
                  <c:v>24</c:v>
                </c:pt>
                <c:pt idx="10242">
                  <c:v>33</c:v>
                </c:pt>
                <c:pt idx="10243">
                  <c:v>30</c:v>
                </c:pt>
                <c:pt idx="10244">
                  <c:v>42</c:v>
                </c:pt>
                <c:pt idx="10245">
                  <c:v>22</c:v>
                </c:pt>
                <c:pt idx="10246">
                  <c:v>9</c:v>
                </c:pt>
                <c:pt idx="10247">
                  <c:v>27</c:v>
                </c:pt>
                <c:pt idx="10248">
                  <c:v>21</c:v>
                </c:pt>
                <c:pt idx="10249">
                  <c:v>11</c:v>
                </c:pt>
                <c:pt idx="10250">
                  <c:v>9</c:v>
                </c:pt>
                <c:pt idx="10251">
                  <c:v>13</c:v>
                </c:pt>
                <c:pt idx="10252">
                  <c:v>7</c:v>
                </c:pt>
                <c:pt idx="10253">
                  <c:v>3</c:v>
                </c:pt>
                <c:pt idx="10254">
                  <c:v>32</c:v>
                </c:pt>
                <c:pt idx="10255">
                  <c:v>5</c:v>
                </c:pt>
                <c:pt idx="10256">
                  <c:v>34</c:v>
                </c:pt>
                <c:pt idx="10257">
                  <c:v>8</c:v>
                </c:pt>
                <c:pt idx="10258">
                  <c:v>33</c:v>
                </c:pt>
                <c:pt idx="10259">
                  <c:v>11</c:v>
                </c:pt>
                <c:pt idx="10260">
                  <c:v>33</c:v>
                </c:pt>
                <c:pt idx="10261">
                  <c:v>26</c:v>
                </c:pt>
                <c:pt idx="10262">
                  <c:v>7</c:v>
                </c:pt>
                <c:pt idx="10263">
                  <c:v>6</c:v>
                </c:pt>
                <c:pt idx="10264">
                  <c:v>41</c:v>
                </c:pt>
                <c:pt idx="10265">
                  <c:v>25</c:v>
                </c:pt>
                <c:pt idx="10266">
                  <c:v>34</c:v>
                </c:pt>
                <c:pt idx="10267">
                  <c:v>30</c:v>
                </c:pt>
                <c:pt idx="10268">
                  <c:v>11</c:v>
                </c:pt>
                <c:pt idx="10269">
                  <c:v>38</c:v>
                </c:pt>
                <c:pt idx="10270">
                  <c:v>39</c:v>
                </c:pt>
                <c:pt idx="10271">
                  <c:v>18</c:v>
                </c:pt>
                <c:pt idx="10272">
                  <c:v>12</c:v>
                </c:pt>
                <c:pt idx="10273">
                  <c:v>7</c:v>
                </c:pt>
                <c:pt idx="10274">
                  <c:v>40</c:v>
                </c:pt>
                <c:pt idx="10275">
                  <c:v>29</c:v>
                </c:pt>
                <c:pt idx="10276">
                  <c:v>1</c:v>
                </c:pt>
                <c:pt idx="10277">
                  <c:v>39</c:v>
                </c:pt>
                <c:pt idx="10278">
                  <c:v>35</c:v>
                </c:pt>
                <c:pt idx="10279">
                  <c:v>6</c:v>
                </c:pt>
                <c:pt idx="10280">
                  <c:v>27</c:v>
                </c:pt>
                <c:pt idx="10281">
                  <c:v>20</c:v>
                </c:pt>
                <c:pt idx="10282">
                  <c:v>1</c:v>
                </c:pt>
                <c:pt idx="10283">
                  <c:v>7</c:v>
                </c:pt>
                <c:pt idx="10284">
                  <c:v>6</c:v>
                </c:pt>
                <c:pt idx="10285">
                  <c:v>10</c:v>
                </c:pt>
                <c:pt idx="10286">
                  <c:v>4</c:v>
                </c:pt>
                <c:pt idx="10287">
                  <c:v>13</c:v>
                </c:pt>
                <c:pt idx="10288">
                  <c:v>27</c:v>
                </c:pt>
                <c:pt idx="10289">
                  <c:v>32</c:v>
                </c:pt>
                <c:pt idx="10290">
                  <c:v>21</c:v>
                </c:pt>
                <c:pt idx="10291">
                  <c:v>9</c:v>
                </c:pt>
                <c:pt idx="10292">
                  <c:v>25</c:v>
                </c:pt>
                <c:pt idx="10293">
                  <c:v>38</c:v>
                </c:pt>
                <c:pt idx="10294">
                  <c:v>4</c:v>
                </c:pt>
                <c:pt idx="10295">
                  <c:v>1</c:v>
                </c:pt>
                <c:pt idx="10296">
                  <c:v>1</c:v>
                </c:pt>
                <c:pt idx="10297">
                  <c:v>25</c:v>
                </c:pt>
                <c:pt idx="10298">
                  <c:v>41</c:v>
                </c:pt>
                <c:pt idx="10299">
                  <c:v>29</c:v>
                </c:pt>
                <c:pt idx="10300">
                  <c:v>25</c:v>
                </c:pt>
                <c:pt idx="10301">
                  <c:v>7</c:v>
                </c:pt>
                <c:pt idx="10302">
                  <c:v>22</c:v>
                </c:pt>
                <c:pt idx="10303">
                  <c:v>19</c:v>
                </c:pt>
                <c:pt idx="10304">
                  <c:v>27</c:v>
                </c:pt>
                <c:pt idx="10305">
                  <c:v>40</c:v>
                </c:pt>
                <c:pt idx="10306">
                  <c:v>26</c:v>
                </c:pt>
                <c:pt idx="10307">
                  <c:v>20</c:v>
                </c:pt>
                <c:pt idx="10308">
                  <c:v>17</c:v>
                </c:pt>
                <c:pt idx="10309">
                  <c:v>33</c:v>
                </c:pt>
                <c:pt idx="10310">
                  <c:v>43</c:v>
                </c:pt>
                <c:pt idx="10311">
                  <c:v>18</c:v>
                </c:pt>
                <c:pt idx="10312">
                  <c:v>13</c:v>
                </c:pt>
                <c:pt idx="10313">
                  <c:v>16</c:v>
                </c:pt>
                <c:pt idx="10314">
                  <c:v>69</c:v>
                </c:pt>
                <c:pt idx="10315">
                  <c:v>24</c:v>
                </c:pt>
                <c:pt idx="10316">
                  <c:v>34</c:v>
                </c:pt>
                <c:pt idx="10317">
                  <c:v>17</c:v>
                </c:pt>
                <c:pt idx="10318">
                  <c:v>12</c:v>
                </c:pt>
                <c:pt idx="10319">
                  <c:v>56</c:v>
                </c:pt>
                <c:pt idx="10320">
                  <c:v>30</c:v>
                </c:pt>
                <c:pt idx="10321">
                  <c:v>18</c:v>
                </c:pt>
                <c:pt idx="10322">
                  <c:v>20</c:v>
                </c:pt>
                <c:pt idx="10323">
                  <c:v>12</c:v>
                </c:pt>
                <c:pt idx="10324">
                  <c:v>21</c:v>
                </c:pt>
                <c:pt idx="10325">
                  <c:v>13</c:v>
                </c:pt>
                <c:pt idx="10326">
                  <c:v>10</c:v>
                </c:pt>
                <c:pt idx="10327">
                  <c:v>40</c:v>
                </c:pt>
                <c:pt idx="10328">
                  <c:v>11</c:v>
                </c:pt>
                <c:pt idx="10329">
                  <c:v>30</c:v>
                </c:pt>
                <c:pt idx="10330">
                  <c:v>33</c:v>
                </c:pt>
                <c:pt idx="10331">
                  <c:v>31</c:v>
                </c:pt>
                <c:pt idx="10332">
                  <c:v>26</c:v>
                </c:pt>
                <c:pt idx="10333">
                  <c:v>25</c:v>
                </c:pt>
                <c:pt idx="10334">
                  <c:v>27</c:v>
                </c:pt>
                <c:pt idx="10335">
                  <c:v>14</c:v>
                </c:pt>
                <c:pt idx="10336">
                  <c:v>9</c:v>
                </c:pt>
                <c:pt idx="10337">
                  <c:v>12</c:v>
                </c:pt>
                <c:pt idx="10338">
                  <c:v>5</c:v>
                </c:pt>
                <c:pt idx="10339">
                  <c:v>37</c:v>
                </c:pt>
                <c:pt idx="10340">
                  <c:v>19</c:v>
                </c:pt>
                <c:pt idx="10341">
                  <c:v>10</c:v>
                </c:pt>
                <c:pt idx="10342">
                  <c:v>37</c:v>
                </c:pt>
                <c:pt idx="10343">
                  <c:v>22</c:v>
                </c:pt>
                <c:pt idx="10344">
                  <c:v>31</c:v>
                </c:pt>
                <c:pt idx="10345">
                  <c:v>13</c:v>
                </c:pt>
                <c:pt idx="10346">
                  <c:v>30</c:v>
                </c:pt>
                <c:pt idx="10347">
                  <c:v>18</c:v>
                </c:pt>
                <c:pt idx="10348">
                  <c:v>15</c:v>
                </c:pt>
                <c:pt idx="10349">
                  <c:v>23</c:v>
                </c:pt>
                <c:pt idx="10350">
                  <c:v>1</c:v>
                </c:pt>
                <c:pt idx="10351">
                  <c:v>32</c:v>
                </c:pt>
                <c:pt idx="10352">
                  <c:v>43</c:v>
                </c:pt>
                <c:pt idx="10353">
                  <c:v>18</c:v>
                </c:pt>
                <c:pt idx="10354">
                  <c:v>22</c:v>
                </c:pt>
                <c:pt idx="10355">
                  <c:v>40</c:v>
                </c:pt>
                <c:pt idx="10356">
                  <c:v>21</c:v>
                </c:pt>
                <c:pt idx="10357">
                  <c:v>4</c:v>
                </c:pt>
                <c:pt idx="10358">
                  <c:v>16</c:v>
                </c:pt>
                <c:pt idx="10359">
                  <c:v>15</c:v>
                </c:pt>
                <c:pt idx="10360">
                  <c:v>1</c:v>
                </c:pt>
                <c:pt idx="10361">
                  <c:v>31</c:v>
                </c:pt>
                <c:pt idx="10362">
                  <c:v>7</c:v>
                </c:pt>
                <c:pt idx="10363">
                  <c:v>14</c:v>
                </c:pt>
                <c:pt idx="10364">
                  <c:v>8</c:v>
                </c:pt>
                <c:pt idx="10365">
                  <c:v>32</c:v>
                </c:pt>
                <c:pt idx="10366">
                  <c:v>12</c:v>
                </c:pt>
                <c:pt idx="10367">
                  <c:v>22</c:v>
                </c:pt>
                <c:pt idx="10368">
                  <c:v>27</c:v>
                </c:pt>
                <c:pt idx="10369">
                  <c:v>13</c:v>
                </c:pt>
                <c:pt idx="10370">
                  <c:v>29</c:v>
                </c:pt>
                <c:pt idx="10371">
                  <c:v>32</c:v>
                </c:pt>
                <c:pt idx="10372">
                  <c:v>9</c:v>
                </c:pt>
                <c:pt idx="10373">
                  <c:v>43</c:v>
                </c:pt>
                <c:pt idx="10374">
                  <c:v>18</c:v>
                </c:pt>
                <c:pt idx="10375">
                  <c:v>22</c:v>
                </c:pt>
                <c:pt idx="10376">
                  <c:v>14</c:v>
                </c:pt>
                <c:pt idx="10377">
                  <c:v>47</c:v>
                </c:pt>
                <c:pt idx="10378">
                  <c:v>43</c:v>
                </c:pt>
                <c:pt idx="10379">
                  <c:v>36</c:v>
                </c:pt>
                <c:pt idx="10380">
                  <c:v>15</c:v>
                </c:pt>
                <c:pt idx="10381">
                  <c:v>15</c:v>
                </c:pt>
                <c:pt idx="10382">
                  <c:v>16</c:v>
                </c:pt>
                <c:pt idx="10383">
                  <c:v>17</c:v>
                </c:pt>
                <c:pt idx="10384">
                  <c:v>40</c:v>
                </c:pt>
                <c:pt idx="10385">
                  <c:v>13</c:v>
                </c:pt>
                <c:pt idx="10386">
                  <c:v>18</c:v>
                </c:pt>
                <c:pt idx="10387">
                  <c:v>1</c:v>
                </c:pt>
                <c:pt idx="10388">
                  <c:v>27</c:v>
                </c:pt>
                <c:pt idx="10389">
                  <c:v>6</c:v>
                </c:pt>
                <c:pt idx="10390">
                  <c:v>10</c:v>
                </c:pt>
                <c:pt idx="10391">
                  <c:v>23</c:v>
                </c:pt>
                <c:pt idx="10392">
                  <c:v>38</c:v>
                </c:pt>
                <c:pt idx="10393">
                  <c:v>19</c:v>
                </c:pt>
                <c:pt idx="10394">
                  <c:v>7</c:v>
                </c:pt>
                <c:pt idx="10395">
                  <c:v>1</c:v>
                </c:pt>
                <c:pt idx="10396">
                  <c:v>20</c:v>
                </c:pt>
                <c:pt idx="10397">
                  <c:v>22</c:v>
                </c:pt>
                <c:pt idx="10398">
                  <c:v>33</c:v>
                </c:pt>
                <c:pt idx="10399">
                  <c:v>35</c:v>
                </c:pt>
                <c:pt idx="10400">
                  <c:v>36</c:v>
                </c:pt>
                <c:pt idx="10401">
                  <c:v>34</c:v>
                </c:pt>
                <c:pt idx="10402">
                  <c:v>6</c:v>
                </c:pt>
                <c:pt idx="10403">
                  <c:v>20</c:v>
                </c:pt>
                <c:pt idx="10404">
                  <c:v>29</c:v>
                </c:pt>
                <c:pt idx="10405">
                  <c:v>20</c:v>
                </c:pt>
                <c:pt idx="10406">
                  <c:v>19</c:v>
                </c:pt>
                <c:pt idx="10407">
                  <c:v>17</c:v>
                </c:pt>
                <c:pt idx="10408">
                  <c:v>36</c:v>
                </c:pt>
                <c:pt idx="10409">
                  <c:v>1</c:v>
                </c:pt>
                <c:pt idx="10410">
                  <c:v>40</c:v>
                </c:pt>
                <c:pt idx="10411">
                  <c:v>18</c:v>
                </c:pt>
                <c:pt idx="10412">
                  <c:v>21</c:v>
                </c:pt>
                <c:pt idx="10413">
                  <c:v>29</c:v>
                </c:pt>
                <c:pt idx="10414">
                  <c:v>5</c:v>
                </c:pt>
                <c:pt idx="10415">
                  <c:v>4</c:v>
                </c:pt>
                <c:pt idx="10416">
                  <c:v>15</c:v>
                </c:pt>
                <c:pt idx="10417">
                  <c:v>13</c:v>
                </c:pt>
                <c:pt idx="10418">
                  <c:v>13</c:v>
                </c:pt>
                <c:pt idx="10419">
                  <c:v>32</c:v>
                </c:pt>
                <c:pt idx="10420">
                  <c:v>1</c:v>
                </c:pt>
                <c:pt idx="10421">
                  <c:v>25</c:v>
                </c:pt>
                <c:pt idx="10422">
                  <c:v>21</c:v>
                </c:pt>
                <c:pt idx="10423">
                  <c:v>21</c:v>
                </c:pt>
                <c:pt idx="10424">
                  <c:v>25</c:v>
                </c:pt>
                <c:pt idx="10425">
                  <c:v>15</c:v>
                </c:pt>
                <c:pt idx="10426">
                  <c:v>8</c:v>
                </c:pt>
                <c:pt idx="10427">
                  <c:v>12</c:v>
                </c:pt>
                <c:pt idx="10428">
                  <c:v>37</c:v>
                </c:pt>
                <c:pt idx="10429">
                  <c:v>8</c:v>
                </c:pt>
                <c:pt idx="10430">
                  <c:v>5</c:v>
                </c:pt>
                <c:pt idx="10431">
                  <c:v>23</c:v>
                </c:pt>
                <c:pt idx="10432">
                  <c:v>5</c:v>
                </c:pt>
                <c:pt idx="10433">
                  <c:v>30</c:v>
                </c:pt>
                <c:pt idx="10434">
                  <c:v>37</c:v>
                </c:pt>
                <c:pt idx="10435">
                  <c:v>23</c:v>
                </c:pt>
                <c:pt idx="10436">
                  <c:v>24</c:v>
                </c:pt>
                <c:pt idx="10437">
                  <c:v>25</c:v>
                </c:pt>
                <c:pt idx="10438">
                  <c:v>41</c:v>
                </c:pt>
                <c:pt idx="10439">
                  <c:v>6</c:v>
                </c:pt>
                <c:pt idx="10440">
                  <c:v>40</c:v>
                </c:pt>
                <c:pt idx="10441">
                  <c:v>17</c:v>
                </c:pt>
                <c:pt idx="10442">
                  <c:v>32</c:v>
                </c:pt>
                <c:pt idx="10443">
                  <c:v>21</c:v>
                </c:pt>
                <c:pt idx="10444">
                  <c:v>13</c:v>
                </c:pt>
                <c:pt idx="10445">
                  <c:v>13</c:v>
                </c:pt>
                <c:pt idx="10446">
                  <c:v>12</c:v>
                </c:pt>
                <c:pt idx="10447">
                  <c:v>20</c:v>
                </c:pt>
                <c:pt idx="10448">
                  <c:v>27</c:v>
                </c:pt>
                <c:pt idx="10449">
                  <c:v>28</c:v>
                </c:pt>
                <c:pt idx="10450">
                  <c:v>27</c:v>
                </c:pt>
                <c:pt idx="10451">
                  <c:v>17</c:v>
                </c:pt>
                <c:pt idx="10452">
                  <c:v>6</c:v>
                </c:pt>
                <c:pt idx="10453">
                  <c:v>22</c:v>
                </c:pt>
                <c:pt idx="10454">
                  <c:v>63</c:v>
                </c:pt>
                <c:pt idx="10455">
                  <c:v>11</c:v>
                </c:pt>
                <c:pt idx="10456">
                  <c:v>29</c:v>
                </c:pt>
                <c:pt idx="10457">
                  <c:v>19</c:v>
                </c:pt>
                <c:pt idx="10458">
                  <c:v>21</c:v>
                </c:pt>
                <c:pt idx="10459">
                  <c:v>10</c:v>
                </c:pt>
                <c:pt idx="10460">
                  <c:v>22</c:v>
                </c:pt>
                <c:pt idx="10461">
                  <c:v>32</c:v>
                </c:pt>
                <c:pt idx="10462">
                  <c:v>43</c:v>
                </c:pt>
                <c:pt idx="10463">
                  <c:v>9</c:v>
                </c:pt>
                <c:pt idx="10464">
                  <c:v>10</c:v>
                </c:pt>
                <c:pt idx="10465">
                  <c:v>19</c:v>
                </c:pt>
                <c:pt idx="10466">
                  <c:v>35</c:v>
                </c:pt>
                <c:pt idx="10467">
                  <c:v>1</c:v>
                </c:pt>
                <c:pt idx="10468">
                  <c:v>54</c:v>
                </c:pt>
                <c:pt idx="10469">
                  <c:v>24</c:v>
                </c:pt>
                <c:pt idx="10470">
                  <c:v>8</c:v>
                </c:pt>
                <c:pt idx="10471">
                  <c:v>11</c:v>
                </c:pt>
                <c:pt idx="10472">
                  <c:v>41</c:v>
                </c:pt>
                <c:pt idx="10473">
                  <c:v>13</c:v>
                </c:pt>
                <c:pt idx="10474">
                  <c:v>10</c:v>
                </c:pt>
                <c:pt idx="10475">
                  <c:v>18</c:v>
                </c:pt>
                <c:pt idx="10476">
                  <c:v>35</c:v>
                </c:pt>
                <c:pt idx="10477">
                  <c:v>33</c:v>
                </c:pt>
                <c:pt idx="10478">
                  <c:v>1</c:v>
                </c:pt>
                <c:pt idx="10479">
                  <c:v>37</c:v>
                </c:pt>
                <c:pt idx="10480">
                  <c:v>32</c:v>
                </c:pt>
                <c:pt idx="10481">
                  <c:v>6</c:v>
                </c:pt>
                <c:pt idx="10482">
                  <c:v>17</c:v>
                </c:pt>
                <c:pt idx="10483">
                  <c:v>10</c:v>
                </c:pt>
                <c:pt idx="10484">
                  <c:v>1</c:v>
                </c:pt>
                <c:pt idx="10485">
                  <c:v>49</c:v>
                </c:pt>
                <c:pt idx="10486">
                  <c:v>4</c:v>
                </c:pt>
                <c:pt idx="10487">
                  <c:v>22</c:v>
                </c:pt>
                <c:pt idx="10488">
                  <c:v>7</c:v>
                </c:pt>
                <c:pt idx="10489">
                  <c:v>18</c:v>
                </c:pt>
                <c:pt idx="10490">
                  <c:v>27</c:v>
                </c:pt>
                <c:pt idx="10491">
                  <c:v>7</c:v>
                </c:pt>
                <c:pt idx="10492">
                  <c:v>10</c:v>
                </c:pt>
                <c:pt idx="10493">
                  <c:v>10</c:v>
                </c:pt>
                <c:pt idx="10494">
                  <c:v>12</c:v>
                </c:pt>
                <c:pt idx="10495">
                  <c:v>41</c:v>
                </c:pt>
                <c:pt idx="10496">
                  <c:v>15</c:v>
                </c:pt>
                <c:pt idx="10497">
                  <c:v>3</c:v>
                </c:pt>
                <c:pt idx="10498">
                  <c:v>36</c:v>
                </c:pt>
                <c:pt idx="10499">
                  <c:v>22</c:v>
                </c:pt>
                <c:pt idx="10500">
                  <c:v>33</c:v>
                </c:pt>
                <c:pt idx="10501">
                  <c:v>2</c:v>
                </c:pt>
                <c:pt idx="10502">
                  <c:v>9</c:v>
                </c:pt>
                <c:pt idx="10503">
                  <c:v>24</c:v>
                </c:pt>
                <c:pt idx="10504">
                  <c:v>19</c:v>
                </c:pt>
                <c:pt idx="10505">
                  <c:v>25</c:v>
                </c:pt>
                <c:pt idx="10506">
                  <c:v>25</c:v>
                </c:pt>
                <c:pt idx="10507">
                  <c:v>26</c:v>
                </c:pt>
                <c:pt idx="10508">
                  <c:v>39</c:v>
                </c:pt>
                <c:pt idx="10509">
                  <c:v>9</c:v>
                </c:pt>
                <c:pt idx="10510">
                  <c:v>9</c:v>
                </c:pt>
                <c:pt idx="10511">
                  <c:v>1</c:v>
                </c:pt>
                <c:pt idx="10512">
                  <c:v>6</c:v>
                </c:pt>
                <c:pt idx="10513">
                  <c:v>33</c:v>
                </c:pt>
                <c:pt idx="10514">
                  <c:v>29</c:v>
                </c:pt>
                <c:pt idx="10515">
                  <c:v>26</c:v>
                </c:pt>
                <c:pt idx="10516">
                  <c:v>23</c:v>
                </c:pt>
                <c:pt idx="10517">
                  <c:v>25</c:v>
                </c:pt>
                <c:pt idx="10518">
                  <c:v>1</c:v>
                </c:pt>
                <c:pt idx="10519">
                  <c:v>32</c:v>
                </c:pt>
                <c:pt idx="10520">
                  <c:v>5</c:v>
                </c:pt>
                <c:pt idx="10521">
                  <c:v>29</c:v>
                </c:pt>
                <c:pt idx="10522">
                  <c:v>34</c:v>
                </c:pt>
                <c:pt idx="10523">
                  <c:v>31</c:v>
                </c:pt>
                <c:pt idx="10524">
                  <c:v>26</c:v>
                </c:pt>
                <c:pt idx="10525">
                  <c:v>39</c:v>
                </c:pt>
                <c:pt idx="10526">
                  <c:v>32</c:v>
                </c:pt>
                <c:pt idx="10527">
                  <c:v>18</c:v>
                </c:pt>
                <c:pt idx="10528">
                  <c:v>26</c:v>
                </c:pt>
                <c:pt idx="10529">
                  <c:v>24</c:v>
                </c:pt>
                <c:pt idx="10530">
                  <c:v>23</c:v>
                </c:pt>
                <c:pt idx="10531">
                  <c:v>17</c:v>
                </c:pt>
                <c:pt idx="10532">
                  <c:v>20</c:v>
                </c:pt>
                <c:pt idx="10533">
                  <c:v>17</c:v>
                </c:pt>
                <c:pt idx="10534">
                  <c:v>28</c:v>
                </c:pt>
                <c:pt idx="10535">
                  <c:v>6</c:v>
                </c:pt>
                <c:pt idx="10536">
                  <c:v>20</c:v>
                </c:pt>
                <c:pt idx="10537">
                  <c:v>24</c:v>
                </c:pt>
                <c:pt idx="10538">
                  <c:v>19</c:v>
                </c:pt>
                <c:pt idx="10539">
                  <c:v>30</c:v>
                </c:pt>
                <c:pt idx="10540">
                  <c:v>21</c:v>
                </c:pt>
                <c:pt idx="10541">
                  <c:v>7</c:v>
                </c:pt>
                <c:pt idx="10542">
                  <c:v>10</c:v>
                </c:pt>
                <c:pt idx="10543">
                  <c:v>28</c:v>
                </c:pt>
                <c:pt idx="10544">
                  <c:v>10</c:v>
                </c:pt>
                <c:pt idx="10545">
                  <c:v>42</c:v>
                </c:pt>
                <c:pt idx="10546">
                  <c:v>13</c:v>
                </c:pt>
                <c:pt idx="10547">
                  <c:v>1</c:v>
                </c:pt>
                <c:pt idx="10548">
                  <c:v>30</c:v>
                </c:pt>
                <c:pt idx="10549">
                  <c:v>20</c:v>
                </c:pt>
                <c:pt idx="10550">
                  <c:v>24</c:v>
                </c:pt>
                <c:pt idx="10551">
                  <c:v>22</c:v>
                </c:pt>
                <c:pt idx="10552">
                  <c:v>26</c:v>
                </c:pt>
                <c:pt idx="10553">
                  <c:v>31</c:v>
                </c:pt>
                <c:pt idx="10554">
                  <c:v>18</c:v>
                </c:pt>
                <c:pt idx="10555">
                  <c:v>24</c:v>
                </c:pt>
                <c:pt idx="10556">
                  <c:v>25</c:v>
                </c:pt>
                <c:pt idx="10557">
                  <c:v>10</c:v>
                </c:pt>
                <c:pt idx="10558">
                  <c:v>14</c:v>
                </c:pt>
                <c:pt idx="10559">
                  <c:v>14</c:v>
                </c:pt>
                <c:pt idx="10560">
                  <c:v>1</c:v>
                </c:pt>
                <c:pt idx="10561">
                  <c:v>13</c:v>
                </c:pt>
                <c:pt idx="10562">
                  <c:v>25</c:v>
                </c:pt>
                <c:pt idx="10563">
                  <c:v>18</c:v>
                </c:pt>
                <c:pt idx="10564">
                  <c:v>12</c:v>
                </c:pt>
                <c:pt idx="10565">
                  <c:v>7</c:v>
                </c:pt>
                <c:pt idx="10566">
                  <c:v>27</c:v>
                </c:pt>
                <c:pt idx="10567">
                  <c:v>32</c:v>
                </c:pt>
                <c:pt idx="10568">
                  <c:v>38</c:v>
                </c:pt>
                <c:pt idx="10569">
                  <c:v>27</c:v>
                </c:pt>
                <c:pt idx="10570">
                  <c:v>32</c:v>
                </c:pt>
                <c:pt idx="10571">
                  <c:v>26</c:v>
                </c:pt>
                <c:pt idx="10572">
                  <c:v>4</c:v>
                </c:pt>
                <c:pt idx="10573">
                  <c:v>31</c:v>
                </c:pt>
                <c:pt idx="10574">
                  <c:v>20</c:v>
                </c:pt>
                <c:pt idx="10575">
                  <c:v>23</c:v>
                </c:pt>
                <c:pt idx="10576">
                  <c:v>26</c:v>
                </c:pt>
                <c:pt idx="10577">
                  <c:v>45</c:v>
                </c:pt>
                <c:pt idx="10578">
                  <c:v>13</c:v>
                </c:pt>
                <c:pt idx="10579">
                  <c:v>32</c:v>
                </c:pt>
                <c:pt idx="10580">
                  <c:v>27</c:v>
                </c:pt>
                <c:pt idx="10581">
                  <c:v>11</c:v>
                </c:pt>
                <c:pt idx="10582">
                  <c:v>11</c:v>
                </c:pt>
                <c:pt idx="10583">
                  <c:v>21</c:v>
                </c:pt>
                <c:pt idx="10584">
                  <c:v>47</c:v>
                </c:pt>
                <c:pt idx="10585">
                  <c:v>11</c:v>
                </c:pt>
                <c:pt idx="10586">
                  <c:v>25</c:v>
                </c:pt>
                <c:pt idx="10587">
                  <c:v>25</c:v>
                </c:pt>
                <c:pt idx="10588">
                  <c:v>5</c:v>
                </c:pt>
                <c:pt idx="10589">
                  <c:v>18</c:v>
                </c:pt>
                <c:pt idx="10590">
                  <c:v>25</c:v>
                </c:pt>
                <c:pt idx="10591">
                  <c:v>17</c:v>
                </c:pt>
                <c:pt idx="10592">
                  <c:v>23</c:v>
                </c:pt>
                <c:pt idx="10593">
                  <c:v>46</c:v>
                </c:pt>
                <c:pt idx="10594">
                  <c:v>17</c:v>
                </c:pt>
                <c:pt idx="10595">
                  <c:v>12</c:v>
                </c:pt>
                <c:pt idx="10596">
                  <c:v>30</c:v>
                </c:pt>
                <c:pt idx="10597">
                  <c:v>34</c:v>
                </c:pt>
                <c:pt idx="10598">
                  <c:v>37</c:v>
                </c:pt>
                <c:pt idx="10599">
                  <c:v>27</c:v>
                </c:pt>
                <c:pt idx="10600">
                  <c:v>23</c:v>
                </c:pt>
                <c:pt idx="10601">
                  <c:v>33</c:v>
                </c:pt>
                <c:pt idx="10602">
                  <c:v>10</c:v>
                </c:pt>
                <c:pt idx="10603">
                  <c:v>26</c:v>
                </c:pt>
                <c:pt idx="10604">
                  <c:v>21</c:v>
                </c:pt>
                <c:pt idx="10605">
                  <c:v>31</c:v>
                </c:pt>
                <c:pt idx="10606">
                  <c:v>6</c:v>
                </c:pt>
                <c:pt idx="10607">
                  <c:v>34</c:v>
                </c:pt>
                <c:pt idx="10608">
                  <c:v>19</c:v>
                </c:pt>
                <c:pt idx="10609">
                  <c:v>11</c:v>
                </c:pt>
                <c:pt idx="10610">
                  <c:v>13</c:v>
                </c:pt>
                <c:pt idx="10611">
                  <c:v>16</c:v>
                </c:pt>
                <c:pt idx="10612">
                  <c:v>7</c:v>
                </c:pt>
                <c:pt idx="10613">
                  <c:v>4</c:v>
                </c:pt>
                <c:pt idx="10614">
                  <c:v>19</c:v>
                </c:pt>
                <c:pt idx="10615">
                  <c:v>35</c:v>
                </c:pt>
                <c:pt idx="10616">
                  <c:v>13</c:v>
                </c:pt>
                <c:pt idx="10617">
                  <c:v>24</c:v>
                </c:pt>
                <c:pt idx="10618">
                  <c:v>4</c:v>
                </c:pt>
                <c:pt idx="10619">
                  <c:v>4</c:v>
                </c:pt>
                <c:pt idx="10620">
                  <c:v>41</c:v>
                </c:pt>
                <c:pt idx="10621">
                  <c:v>44</c:v>
                </c:pt>
                <c:pt idx="10622">
                  <c:v>1</c:v>
                </c:pt>
                <c:pt idx="10623">
                  <c:v>28</c:v>
                </c:pt>
                <c:pt idx="10624">
                  <c:v>13</c:v>
                </c:pt>
                <c:pt idx="10625">
                  <c:v>29</c:v>
                </c:pt>
                <c:pt idx="10626">
                  <c:v>19</c:v>
                </c:pt>
                <c:pt idx="10627">
                  <c:v>36</c:v>
                </c:pt>
                <c:pt idx="10628">
                  <c:v>8</c:v>
                </c:pt>
                <c:pt idx="10629">
                  <c:v>7</c:v>
                </c:pt>
                <c:pt idx="10630">
                  <c:v>9</c:v>
                </c:pt>
                <c:pt idx="10631">
                  <c:v>28</c:v>
                </c:pt>
                <c:pt idx="10632">
                  <c:v>40</c:v>
                </c:pt>
                <c:pt idx="10633">
                  <c:v>13</c:v>
                </c:pt>
                <c:pt idx="10634">
                  <c:v>29</c:v>
                </c:pt>
                <c:pt idx="10635">
                  <c:v>22</c:v>
                </c:pt>
                <c:pt idx="10636">
                  <c:v>21</c:v>
                </c:pt>
                <c:pt idx="10637">
                  <c:v>36</c:v>
                </c:pt>
                <c:pt idx="10638">
                  <c:v>9</c:v>
                </c:pt>
                <c:pt idx="10639">
                  <c:v>36</c:v>
                </c:pt>
                <c:pt idx="10640">
                  <c:v>21</c:v>
                </c:pt>
                <c:pt idx="10641">
                  <c:v>2</c:v>
                </c:pt>
                <c:pt idx="10642">
                  <c:v>13</c:v>
                </c:pt>
                <c:pt idx="10643">
                  <c:v>8</c:v>
                </c:pt>
                <c:pt idx="10644">
                  <c:v>13</c:v>
                </c:pt>
                <c:pt idx="10645">
                  <c:v>23</c:v>
                </c:pt>
                <c:pt idx="10646">
                  <c:v>5</c:v>
                </c:pt>
                <c:pt idx="10647">
                  <c:v>27</c:v>
                </c:pt>
                <c:pt idx="10648">
                  <c:v>9</c:v>
                </c:pt>
                <c:pt idx="10649">
                  <c:v>39</c:v>
                </c:pt>
                <c:pt idx="10650">
                  <c:v>29</c:v>
                </c:pt>
                <c:pt idx="10651">
                  <c:v>25</c:v>
                </c:pt>
                <c:pt idx="10652">
                  <c:v>31</c:v>
                </c:pt>
                <c:pt idx="10653">
                  <c:v>40</c:v>
                </c:pt>
                <c:pt idx="10654">
                  <c:v>27</c:v>
                </c:pt>
                <c:pt idx="10655">
                  <c:v>4</c:v>
                </c:pt>
                <c:pt idx="10656">
                  <c:v>27</c:v>
                </c:pt>
                <c:pt idx="10657">
                  <c:v>20</c:v>
                </c:pt>
                <c:pt idx="10658">
                  <c:v>24</c:v>
                </c:pt>
                <c:pt idx="10659">
                  <c:v>23</c:v>
                </c:pt>
                <c:pt idx="10660">
                  <c:v>27</c:v>
                </c:pt>
                <c:pt idx="10661">
                  <c:v>27</c:v>
                </c:pt>
                <c:pt idx="10662">
                  <c:v>4</c:v>
                </c:pt>
                <c:pt idx="10663">
                  <c:v>14</c:v>
                </c:pt>
                <c:pt idx="10664">
                  <c:v>33</c:v>
                </c:pt>
                <c:pt idx="10665">
                  <c:v>8</c:v>
                </c:pt>
                <c:pt idx="10666">
                  <c:v>24</c:v>
                </c:pt>
                <c:pt idx="10667">
                  <c:v>24</c:v>
                </c:pt>
                <c:pt idx="10668">
                  <c:v>1</c:v>
                </c:pt>
                <c:pt idx="10669">
                  <c:v>4</c:v>
                </c:pt>
                <c:pt idx="10670">
                  <c:v>19</c:v>
                </c:pt>
                <c:pt idx="10671">
                  <c:v>7</c:v>
                </c:pt>
                <c:pt idx="10672">
                  <c:v>4</c:v>
                </c:pt>
                <c:pt idx="10673">
                  <c:v>9</c:v>
                </c:pt>
                <c:pt idx="10674">
                  <c:v>41</c:v>
                </c:pt>
                <c:pt idx="10675">
                  <c:v>22</c:v>
                </c:pt>
                <c:pt idx="10676">
                  <c:v>27</c:v>
                </c:pt>
                <c:pt idx="10677">
                  <c:v>14</c:v>
                </c:pt>
                <c:pt idx="10678">
                  <c:v>31</c:v>
                </c:pt>
                <c:pt idx="10679">
                  <c:v>8</c:v>
                </c:pt>
                <c:pt idx="10680">
                  <c:v>24</c:v>
                </c:pt>
                <c:pt idx="10681">
                  <c:v>17</c:v>
                </c:pt>
                <c:pt idx="10682">
                  <c:v>24</c:v>
                </c:pt>
                <c:pt idx="10683">
                  <c:v>19</c:v>
                </c:pt>
                <c:pt idx="10684">
                  <c:v>32</c:v>
                </c:pt>
                <c:pt idx="10685">
                  <c:v>22</c:v>
                </c:pt>
                <c:pt idx="10686">
                  <c:v>13</c:v>
                </c:pt>
                <c:pt idx="10687">
                  <c:v>5</c:v>
                </c:pt>
                <c:pt idx="10688">
                  <c:v>15</c:v>
                </c:pt>
                <c:pt idx="10689">
                  <c:v>47</c:v>
                </c:pt>
                <c:pt idx="10690">
                  <c:v>35</c:v>
                </c:pt>
                <c:pt idx="10691">
                  <c:v>13</c:v>
                </c:pt>
                <c:pt idx="10692">
                  <c:v>26</c:v>
                </c:pt>
                <c:pt idx="10693">
                  <c:v>25</c:v>
                </c:pt>
                <c:pt idx="10694">
                  <c:v>46</c:v>
                </c:pt>
                <c:pt idx="10695">
                  <c:v>31</c:v>
                </c:pt>
                <c:pt idx="10696">
                  <c:v>14</c:v>
                </c:pt>
                <c:pt idx="10697">
                  <c:v>37</c:v>
                </c:pt>
                <c:pt idx="10698">
                  <c:v>30</c:v>
                </c:pt>
                <c:pt idx="10699">
                  <c:v>43</c:v>
                </c:pt>
                <c:pt idx="10700">
                  <c:v>13</c:v>
                </c:pt>
                <c:pt idx="10701">
                  <c:v>19</c:v>
                </c:pt>
                <c:pt idx="10702">
                  <c:v>24</c:v>
                </c:pt>
                <c:pt idx="10703">
                  <c:v>17</c:v>
                </c:pt>
                <c:pt idx="10704">
                  <c:v>10</c:v>
                </c:pt>
                <c:pt idx="10705">
                  <c:v>32</c:v>
                </c:pt>
                <c:pt idx="10706">
                  <c:v>8</c:v>
                </c:pt>
                <c:pt idx="10707">
                  <c:v>18</c:v>
                </c:pt>
                <c:pt idx="10708">
                  <c:v>20</c:v>
                </c:pt>
                <c:pt idx="10709">
                  <c:v>32</c:v>
                </c:pt>
                <c:pt idx="10710">
                  <c:v>33</c:v>
                </c:pt>
                <c:pt idx="10711">
                  <c:v>4</c:v>
                </c:pt>
                <c:pt idx="10712">
                  <c:v>25</c:v>
                </c:pt>
                <c:pt idx="10713">
                  <c:v>13</c:v>
                </c:pt>
                <c:pt idx="10714">
                  <c:v>7</c:v>
                </c:pt>
                <c:pt idx="10715">
                  <c:v>23</c:v>
                </c:pt>
                <c:pt idx="10716">
                  <c:v>20</c:v>
                </c:pt>
                <c:pt idx="10717">
                  <c:v>30</c:v>
                </c:pt>
                <c:pt idx="10718">
                  <c:v>4</c:v>
                </c:pt>
                <c:pt idx="10719">
                  <c:v>1</c:v>
                </c:pt>
                <c:pt idx="10720">
                  <c:v>9</c:v>
                </c:pt>
                <c:pt idx="10721">
                  <c:v>5</c:v>
                </c:pt>
                <c:pt idx="10722">
                  <c:v>36</c:v>
                </c:pt>
                <c:pt idx="10723">
                  <c:v>4</c:v>
                </c:pt>
                <c:pt idx="10724">
                  <c:v>31</c:v>
                </c:pt>
                <c:pt idx="10725">
                  <c:v>11</c:v>
                </c:pt>
                <c:pt idx="10726">
                  <c:v>45</c:v>
                </c:pt>
                <c:pt idx="10727">
                  <c:v>27</c:v>
                </c:pt>
                <c:pt idx="10728">
                  <c:v>38</c:v>
                </c:pt>
                <c:pt idx="10729">
                  <c:v>26</c:v>
                </c:pt>
                <c:pt idx="10730">
                  <c:v>25</c:v>
                </c:pt>
                <c:pt idx="10731">
                  <c:v>41</c:v>
                </c:pt>
                <c:pt idx="10732">
                  <c:v>9</c:v>
                </c:pt>
                <c:pt idx="10733">
                  <c:v>4</c:v>
                </c:pt>
                <c:pt idx="10734">
                  <c:v>25</c:v>
                </c:pt>
                <c:pt idx="10735">
                  <c:v>26</c:v>
                </c:pt>
                <c:pt idx="10736">
                  <c:v>11</c:v>
                </c:pt>
                <c:pt idx="10737">
                  <c:v>4</c:v>
                </c:pt>
                <c:pt idx="10738">
                  <c:v>10</c:v>
                </c:pt>
                <c:pt idx="10739">
                  <c:v>37</c:v>
                </c:pt>
                <c:pt idx="10740">
                  <c:v>22</c:v>
                </c:pt>
                <c:pt idx="10741">
                  <c:v>45</c:v>
                </c:pt>
                <c:pt idx="10742">
                  <c:v>28</c:v>
                </c:pt>
                <c:pt idx="10743">
                  <c:v>25</c:v>
                </c:pt>
                <c:pt idx="10744">
                  <c:v>26</c:v>
                </c:pt>
                <c:pt idx="10745">
                  <c:v>12</c:v>
                </c:pt>
                <c:pt idx="10746">
                  <c:v>17</c:v>
                </c:pt>
                <c:pt idx="10747">
                  <c:v>18</c:v>
                </c:pt>
                <c:pt idx="10748">
                  <c:v>15</c:v>
                </c:pt>
                <c:pt idx="10749">
                  <c:v>31</c:v>
                </c:pt>
                <c:pt idx="10750">
                  <c:v>33</c:v>
                </c:pt>
                <c:pt idx="10751">
                  <c:v>7</c:v>
                </c:pt>
                <c:pt idx="10752">
                  <c:v>5</c:v>
                </c:pt>
                <c:pt idx="10753">
                  <c:v>6</c:v>
                </c:pt>
                <c:pt idx="10754">
                  <c:v>9</c:v>
                </c:pt>
                <c:pt idx="10755">
                  <c:v>17</c:v>
                </c:pt>
                <c:pt idx="10756">
                  <c:v>20</c:v>
                </c:pt>
                <c:pt idx="10757">
                  <c:v>24</c:v>
                </c:pt>
                <c:pt idx="10758">
                  <c:v>8</c:v>
                </c:pt>
                <c:pt idx="10759">
                  <c:v>9</c:v>
                </c:pt>
                <c:pt idx="10760">
                  <c:v>29</c:v>
                </c:pt>
                <c:pt idx="10761">
                  <c:v>13</c:v>
                </c:pt>
                <c:pt idx="10762">
                  <c:v>31</c:v>
                </c:pt>
                <c:pt idx="10763">
                  <c:v>19</c:v>
                </c:pt>
                <c:pt idx="10764">
                  <c:v>15</c:v>
                </c:pt>
                <c:pt idx="10765">
                  <c:v>12</c:v>
                </c:pt>
                <c:pt idx="10766">
                  <c:v>47</c:v>
                </c:pt>
                <c:pt idx="10767">
                  <c:v>4</c:v>
                </c:pt>
                <c:pt idx="10768">
                  <c:v>15</c:v>
                </c:pt>
                <c:pt idx="10769">
                  <c:v>3</c:v>
                </c:pt>
                <c:pt idx="10770">
                  <c:v>7</c:v>
                </c:pt>
                <c:pt idx="10771">
                  <c:v>27</c:v>
                </c:pt>
                <c:pt idx="10772">
                  <c:v>14</c:v>
                </c:pt>
                <c:pt idx="10773">
                  <c:v>31</c:v>
                </c:pt>
                <c:pt idx="10774">
                  <c:v>29</c:v>
                </c:pt>
                <c:pt idx="10775">
                  <c:v>22</c:v>
                </c:pt>
                <c:pt idx="10776">
                  <c:v>32</c:v>
                </c:pt>
                <c:pt idx="10777">
                  <c:v>1</c:v>
                </c:pt>
                <c:pt idx="10778">
                  <c:v>15</c:v>
                </c:pt>
                <c:pt idx="10779">
                  <c:v>14</c:v>
                </c:pt>
                <c:pt idx="10780">
                  <c:v>26</c:v>
                </c:pt>
                <c:pt idx="10781">
                  <c:v>20</c:v>
                </c:pt>
                <c:pt idx="10782">
                  <c:v>22</c:v>
                </c:pt>
                <c:pt idx="10783">
                  <c:v>23</c:v>
                </c:pt>
                <c:pt idx="10784">
                  <c:v>14</c:v>
                </c:pt>
                <c:pt idx="10785">
                  <c:v>18</c:v>
                </c:pt>
                <c:pt idx="10786">
                  <c:v>22</c:v>
                </c:pt>
                <c:pt idx="10787">
                  <c:v>11</c:v>
                </c:pt>
                <c:pt idx="10788">
                  <c:v>20</c:v>
                </c:pt>
                <c:pt idx="10789">
                  <c:v>7</c:v>
                </c:pt>
                <c:pt idx="10790">
                  <c:v>32</c:v>
                </c:pt>
                <c:pt idx="10791">
                  <c:v>6</c:v>
                </c:pt>
                <c:pt idx="10792">
                  <c:v>38</c:v>
                </c:pt>
                <c:pt idx="10793">
                  <c:v>42</c:v>
                </c:pt>
                <c:pt idx="10794">
                  <c:v>29</c:v>
                </c:pt>
                <c:pt idx="10795">
                  <c:v>8</c:v>
                </c:pt>
                <c:pt idx="10796">
                  <c:v>39</c:v>
                </c:pt>
                <c:pt idx="10797">
                  <c:v>31</c:v>
                </c:pt>
                <c:pt idx="10798">
                  <c:v>17</c:v>
                </c:pt>
                <c:pt idx="10799">
                  <c:v>1</c:v>
                </c:pt>
                <c:pt idx="10800">
                  <c:v>1</c:v>
                </c:pt>
                <c:pt idx="10801">
                  <c:v>6</c:v>
                </c:pt>
                <c:pt idx="10802">
                  <c:v>37</c:v>
                </c:pt>
                <c:pt idx="10803">
                  <c:v>14</c:v>
                </c:pt>
                <c:pt idx="10804">
                  <c:v>19</c:v>
                </c:pt>
                <c:pt idx="10805">
                  <c:v>19</c:v>
                </c:pt>
                <c:pt idx="10806">
                  <c:v>43</c:v>
                </c:pt>
                <c:pt idx="10807">
                  <c:v>32</c:v>
                </c:pt>
                <c:pt idx="10808">
                  <c:v>9</c:v>
                </c:pt>
                <c:pt idx="10809">
                  <c:v>2</c:v>
                </c:pt>
                <c:pt idx="10810">
                  <c:v>6</c:v>
                </c:pt>
                <c:pt idx="10811">
                  <c:v>28</c:v>
                </c:pt>
                <c:pt idx="10812">
                  <c:v>22</c:v>
                </c:pt>
                <c:pt idx="10813">
                  <c:v>25</c:v>
                </c:pt>
                <c:pt idx="10814">
                  <c:v>37</c:v>
                </c:pt>
                <c:pt idx="10815">
                  <c:v>10</c:v>
                </c:pt>
                <c:pt idx="10816">
                  <c:v>37</c:v>
                </c:pt>
                <c:pt idx="10817">
                  <c:v>25</c:v>
                </c:pt>
                <c:pt idx="10818">
                  <c:v>7</c:v>
                </c:pt>
                <c:pt idx="10819">
                  <c:v>12</c:v>
                </c:pt>
                <c:pt idx="10820">
                  <c:v>1</c:v>
                </c:pt>
                <c:pt idx="10821">
                  <c:v>40</c:v>
                </c:pt>
                <c:pt idx="10822">
                  <c:v>34</c:v>
                </c:pt>
                <c:pt idx="10823">
                  <c:v>15</c:v>
                </c:pt>
                <c:pt idx="10824">
                  <c:v>17</c:v>
                </c:pt>
                <c:pt idx="10825">
                  <c:v>32</c:v>
                </c:pt>
                <c:pt idx="10826">
                  <c:v>24</c:v>
                </c:pt>
                <c:pt idx="10827">
                  <c:v>7</c:v>
                </c:pt>
                <c:pt idx="10828">
                  <c:v>1</c:v>
                </c:pt>
                <c:pt idx="10829">
                  <c:v>2</c:v>
                </c:pt>
                <c:pt idx="10830">
                  <c:v>14</c:v>
                </c:pt>
                <c:pt idx="10831">
                  <c:v>1</c:v>
                </c:pt>
                <c:pt idx="10832">
                  <c:v>28</c:v>
                </c:pt>
                <c:pt idx="10833">
                  <c:v>7</c:v>
                </c:pt>
                <c:pt idx="10834">
                  <c:v>27</c:v>
                </c:pt>
                <c:pt idx="10835">
                  <c:v>25</c:v>
                </c:pt>
                <c:pt idx="10836">
                  <c:v>30</c:v>
                </c:pt>
                <c:pt idx="10837">
                  <c:v>28</c:v>
                </c:pt>
                <c:pt idx="10838">
                  <c:v>12</c:v>
                </c:pt>
                <c:pt idx="10839">
                  <c:v>22</c:v>
                </c:pt>
                <c:pt idx="10840">
                  <c:v>13</c:v>
                </c:pt>
                <c:pt idx="10841">
                  <c:v>27</c:v>
                </c:pt>
                <c:pt idx="10842">
                  <c:v>30</c:v>
                </c:pt>
                <c:pt idx="10843">
                  <c:v>32</c:v>
                </c:pt>
                <c:pt idx="10844">
                  <c:v>35</c:v>
                </c:pt>
                <c:pt idx="10845">
                  <c:v>19</c:v>
                </c:pt>
                <c:pt idx="10846">
                  <c:v>12</c:v>
                </c:pt>
                <c:pt idx="10847">
                  <c:v>29</c:v>
                </c:pt>
                <c:pt idx="10848">
                  <c:v>19</c:v>
                </c:pt>
                <c:pt idx="10849">
                  <c:v>6</c:v>
                </c:pt>
                <c:pt idx="10850">
                  <c:v>38</c:v>
                </c:pt>
                <c:pt idx="10851">
                  <c:v>26</c:v>
                </c:pt>
                <c:pt idx="10852">
                  <c:v>26</c:v>
                </c:pt>
                <c:pt idx="10853">
                  <c:v>1</c:v>
                </c:pt>
                <c:pt idx="10854">
                  <c:v>4</c:v>
                </c:pt>
                <c:pt idx="10855">
                  <c:v>1</c:v>
                </c:pt>
                <c:pt idx="10856">
                  <c:v>7</c:v>
                </c:pt>
                <c:pt idx="10857">
                  <c:v>13</c:v>
                </c:pt>
                <c:pt idx="10858">
                  <c:v>19</c:v>
                </c:pt>
                <c:pt idx="10859">
                  <c:v>13</c:v>
                </c:pt>
                <c:pt idx="10860">
                  <c:v>26</c:v>
                </c:pt>
                <c:pt idx="10861">
                  <c:v>30</c:v>
                </c:pt>
                <c:pt idx="10862">
                  <c:v>50</c:v>
                </c:pt>
                <c:pt idx="10863">
                  <c:v>40</c:v>
                </c:pt>
                <c:pt idx="10864">
                  <c:v>14</c:v>
                </c:pt>
                <c:pt idx="10865">
                  <c:v>1</c:v>
                </c:pt>
                <c:pt idx="10866">
                  <c:v>45</c:v>
                </c:pt>
                <c:pt idx="10867">
                  <c:v>41</c:v>
                </c:pt>
                <c:pt idx="10868">
                  <c:v>30</c:v>
                </c:pt>
                <c:pt idx="10869">
                  <c:v>27</c:v>
                </c:pt>
                <c:pt idx="10870">
                  <c:v>35</c:v>
                </c:pt>
                <c:pt idx="10871">
                  <c:v>4</c:v>
                </c:pt>
                <c:pt idx="10872">
                  <c:v>28</c:v>
                </c:pt>
                <c:pt idx="10873">
                  <c:v>18</c:v>
                </c:pt>
                <c:pt idx="10874">
                  <c:v>19</c:v>
                </c:pt>
                <c:pt idx="10875">
                  <c:v>19</c:v>
                </c:pt>
                <c:pt idx="10876">
                  <c:v>26</c:v>
                </c:pt>
                <c:pt idx="10877">
                  <c:v>22</c:v>
                </c:pt>
                <c:pt idx="10878">
                  <c:v>21</c:v>
                </c:pt>
                <c:pt idx="10879">
                  <c:v>3</c:v>
                </c:pt>
                <c:pt idx="10880">
                  <c:v>3</c:v>
                </c:pt>
                <c:pt idx="10881">
                  <c:v>6</c:v>
                </c:pt>
                <c:pt idx="10882">
                  <c:v>19</c:v>
                </c:pt>
                <c:pt idx="10883">
                  <c:v>4</c:v>
                </c:pt>
                <c:pt idx="10884">
                  <c:v>12</c:v>
                </c:pt>
                <c:pt idx="10885">
                  <c:v>7</c:v>
                </c:pt>
                <c:pt idx="10886">
                  <c:v>9</c:v>
                </c:pt>
                <c:pt idx="10887">
                  <c:v>29</c:v>
                </c:pt>
                <c:pt idx="10888">
                  <c:v>33</c:v>
                </c:pt>
                <c:pt idx="10889">
                  <c:v>44</c:v>
                </c:pt>
                <c:pt idx="10890">
                  <c:v>10</c:v>
                </c:pt>
                <c:pt idx="10891">
                  <c:v>3</c:v>
                </c:pt>
                <c:pt idx="10892">
                  <c:v>36</c:v>
                </c:pt>
                <c:pt idx="10893">
                  <c:v>38</c:v>
                </c:pt>
                <c:pt idx="10894">
                  <c:v>8</c:v>
                </c:pt>
                <c:pt idx="10895">
                  <c:v>39</c:v>
                </c:pt>
                <c:pt idx="10896">
                  <c:v>33</c:v>
                </c:pt>
                <c:pt idx="10897">
                  <c:v>42</c:v>
                </c:pt>
                <c:pt idx="10898">
                  <c:v>10</c:v>
                </c:pt>
                <c:pt idx="10899">
                  <c:v>15</c:v>
                </c:pt>
                <c:pt idx="10900">
                  <c:v>30</c:v>
                </c:pt>
                <c:pt idx="10901">
                  <c:v>17</c:v>
                </c:pt>
                <c:pt idx="10902">
                  <c:v>51</c:v>
                </c:pt>
                <c:pt idx="10903">
                  <c:v>14</c:v>
                </c:pt>
                <c:pt idx="10904">
                  <c:v>17</c:v>
                </c:pt>
                <c:pt idx="10905">
                  <c:v>19</c:v>
                </c:pt>
                <c:pt idx="10906">
                  <c:v>26</c:v>
                </c:pt>
                <c:pt idx="10907">
                  <c:v>5</c:v>
                </c:pt>
                <c:pt idx="10908">
                  <c:v>7</c:v>
                </c:pt>
                <c:pt idx="10909">
                  <c:v>9</c:v>
                </c:pt>
                <c:pt idx="10910">
                  <c:v>15</c:v>
                </c:pt>
                <c:pt idx="10911">
                  <c:v>6</c:v>
                </c:pt>
                <c:pt idx="10912">
                  <c:v>33</c:v>
                </c:pt>
                <c:pt idx="10913">
                  <c:v>18</c:v>
                </c:pt>
                <c:pt idx="10914">
                  <c:v>10</c:v>
                </c:pt>
                <c:pt idx="10915">
                  <c:v>7</c:v>
                </c:pt>
                <c:pt idx="10916">
                  <c:v>8</c:v>
                </c:pt>
                <c:pt idx="10917">
                  <c:v>7</c:v>
                </c:pt>
                <c:pt idx="10918">
                  <c:v>23</c:v>
                </c:pt>
                <c:pt idx="10919">
                  <c:v>2</c:v>
                </c:pt>
                <c:pt idx="10920">
                  <c:v>4</c:v>
                </c:pt>
                <c:pt idx="10921">
                  <c:v>12</c:v>
                </c:pt>
                <c:pt idx="10922">
                  <c:v>10</c:v>
                </c:pt>
                <c:pt idx="10923">
                  <c:v>8</c:v>
                </c:pt>
                <c:pt idx="10924">
                  <c:v>1</c:v>
                </c:pt>
                <c:pt idx="10925">
                  <c:v>6</c:v>
                </c:pt>
                <c:pt idx="10926">
                  <c:v>1</c:v>
                </c:pt>
                <c:pt idx="10927">
                  <c:v>30</c:v>
                </c:pt>
                <c:pt idx="10928">
                  <c:v>1</c:v>
                </c:pt>
                <c:pt idx="10929">
                  <c:v>15</c:v>
                </c:pt>
                <c:pt idx="10930">
                  <c:v>6</c:v>
                </c:pt>
                <c:pt idx="10931">
                  <c:v>6</c:v>
                </c:pt>
                <c:pt idx="10932">
                  <c:v>37</c:v>
                </c:pt>
                <c:pt idx="10933">
                  <c:v>8</c:v>
                </c:pt>
                <c:pt idx="10934">
                  <c:v>1</c:v>
                </c:pt>
                <c:pt idx="10935">
                  <c:v>20</c:v>
                </c:pt>
                <c:pt idx="10936">
                  <c:v>32</c:v>
                </c:pt>
                <c:pt idx="10937">
                  <c:v>36</c:v>
                </c:pt>
                <c:pt idx="10938">
                  <c:v>5</c:v>
                </c:pt>
                <c:pt idx="10939">
                  <c:v>8</c:v>
                </c:pt>
                <c:pt idx="10940">
                  <c:v>24</c:v>
                </c:pt>
                <c:pt idx="10941">
                  <c:v>27</c:v>
                </c:pt>
                <c:pt idx="10942">
                  <c:v>29</c:v>
                </c:pt>
                <c:pt idx="10943">
                  <c:v>10</c:v>
                </c:pt>
                <c:pt idx="10944">
                  <c:v>26</c:v>
                </c:pt>
                <c:pt idx="10945">
                  <c:v>37</c:v>
                </c:pt>
                <c:pt idx="10946">
                  <c:v>38</c:v>
                </c:pt>
                <c:pt idx="10947">
                  <c:v>7</c:v>
                </c:pt>
                <c:pt idx="10948">
                  <c:v>33</c:v>
                </c:pt>
                <c:pt idx="10949">
                  <c:v>30</c:v>
                </c:pt>
                <c:pt idx="10950">
                  <c:v>29</c:v>
                </c:pt>
                <c:pt idx="10951">
                  <c:v>9</c:v>
                </c:pt>
                <c:pt idx="10952">
                  <c:v>5</c:v>
                </c:pt>
                <c:pt idx="10953">
                  <c:v>20</c:v>
                </c:pt>
                <c:pt idx="10954">
                  <c:v>22</c:v>
                </c:pt>
                <c:pt idx="10955">
                  <c:v>22</c:v>
                </c:pt>
                <c:pt idx="10956">
                  <c:v>23</c:v>
                </c:pt>
                <c:pt idx="10957">
                  <c:v>18</c:v>
                </c:pt>
                <c:pt idx="10958">
                  <c:v>19</c:v>
                </c:pt>
                <c:pt idx="10959">
                  <c:v>27</c:v>
                </c:pt>
                <c:pt idx="10960">
                  <c:v>13</c:v>
                </c:pt>
                <c:pt idx="10961">
                  <c:v>20</c:v>
                </c:pt>
                <c:pt idx="10962">
                  <c:v>27</c:v>
                </c:pt>
                <c:pt idx="10963">
                  <c:v>20</c:v>
                </c:pt>
                <c:pt idx="10964">
                  <c:v>43</c:v>
                </c:pt>
                <c:pt idx="10965">
                  <c:v>30</c:v>
                </c:pt>
                <c:pt idx="10966">
                  <c:v>2</c:v>
                </c:pt>
                <c:pt idx="10967">
                  <c:v>31</c:v>
                </c:pt>
                <c:pt idx="10968">
                  <c:v>7</c:v>
                </c:pt>
                <c:pt idx="10969">
                  <c:v>14</c:v>
                </c:pt>
                <c:pt idx="10970">
                  <c:v>27</c:v>
                </c:pt>
                <c:pt idx="10971">
                  <c:v>35</c:v>
                </c:pt>
                <c:pt idx="10972">
                  <c:v>14</c:v>
                </c:pt>
                <c:pt idx="10973">
                  <c:v>5</c:v>
                </c:pt>
                <c:pt idx="10974">
                  <c:v>26</c:v>
                </c:pt>
                <c:pt idx="10975">
                  <c:v>20</c:v>
                </c:pt>
                <c:pt idx="10976">
                  <c:v>39</c:v>
                </c:pt>
                <c:pt idx="10977">
                  <c:v>6</c:v>
                </c:pt>
                <c:pt idx="10978">
                  <c:v>4</c:v>
                </c:pt>
                <c:pt idx="10979">
                  <c:v>24</c:v>
                </c:pt>
                <c:pt idx="10980">
                  <c:v>28</c:v>
                </c:pt>
                <c:pt idx="10981">
                  <c:v>11</c:v>
                </c:pt>
                <c:pt idx="10982">
                  <c:v>1</c:v>
                </c:pt>
                <c:pt idx="10983">
                  <c:v>19</c:v>
                </c:pt>
                <c:pt idx="10984">
                  <c:v>27</c:v>
                </c:pt>
                <c:pt idx="10985">
                  <c:v>19</c:v>
                </c:pt>
                <c:pt idx="10986">
                  <c:v>3</c:v>
                </c:pt>
                <c:pt idx="10987">
                  <c:v>6</c:v>
                </c:pt>
                <c:pt idx="10988">
                  <c:v>7</c:v>
                </c:pt>
                <c:pt idx="10989">
                  <c:v>8</c:v>
                </c:pt>
                <c:pt idx="10990">
                  <c:v>18</c:v>
                </c:pt>
                <c:pt idx="10991">
                  <c:v>28</c:v>
                </c:pt>
                <c:pt idx="10992">
                  <c:v>17</c:v>
                </c:pt>
                <c:pt idx="10993">
                  <c:v>5</c:v>
                </c:pt>
                <c:pt idx="10994">
                  <c:v>6</c:v>
                </c:pt>
                <c:pt idx="10995">
                  <c:v>16</c:v>
                </c:pt>
                <c:pt idx="10996">
                  <c:v>1</c:v>
                </c:pt>
                <c:pt idx="10997">
                  <c:v>15</c:v>
                </c:pt>
                <c:pt idx="10998">
                  <c:v>26</c:v>
                </c:pt>
                <c:pt idx="10999">
                  <c:v>5</c:v>
                </c:pt>
                <c:pt idx="11000">
                  <c:v>19</c:v>
                </c:pt>
                <c:pt idx="11001">
                  <c:v>7</c:v>
                </c:pt>
                <c:pt idx="11002">
                  <c:v>30</c:v>
                </c:pt>
                <c:pt idx="11003">
                  <c:v>3</c:v>
                </c:pt>
                <c:pt idx="11004">
                  <c:v>33</c:v>
                </c:pt>
                <c:pt idx="11005">
                  <c:v>29</c:v>
                </c:pt>
                <c:pt idx="11006">
                  <c:v>20</c:v>
                </c:pt>
                <c:pt idx="11007">
                  <c:v>26</c:v>
                </c:pt>
                <c:pt idx="11008">
                  <c:v>24</c:v>
                </c:pt>
                <c:pt idx="11009">
                  <c:v>35</c:v>
                </c:pt>
                <c:pt idx="11010">
                  <c:v>10</c:v>
                </c:pt>
                <c:pt idx="11011">
                  <c:v>10</c:v>
                </c:pt>
                <c:pt idx="11012">
                  <c:v>13</c:v>
                </c:pt>
                <c:pt idx="11013">
                  <c:v>37</c:v>
                </c:pt>
                <c:pt idx="11014">
                  <c:v>7</c:v>
                </c:pt>
                <c:pt idx="11015">
                  <c:v>1</c:v>
                </c:pt>
                <c:pt idx="11016">
                  <c:v>28</c:v>
                </c:pt>
                <c:pt idx="11017">
                  <c:v>14</c:v>
                </c:pt>
                <c:pt idx="11018">
                  <c:v>30</c:v>
                </c:pt>
                <c:pt idx="11019">
                  <c:v>26</c:v>
                </c:pt>
                <c:pt idx="11020">
                  <c:v>31</c:v>
                </c:pt>
                <c:pt idx="11021">
                  <c:v>14</c:v>
                </c:pt>
                <c:pt idx="11022">
                  <c:v>36</c:v>
                </c:pt>
                <c:pt idx="11023">
                  <c:v>7</c:v>
                </c:pt>
                <c:pt idx="11024">
                  <c:v>23</c:v>
                </c:pt>
                <c:pt idx="11025">
                  <c:v>1</c:v>
                </c:pt>
                <c:pt idx="11026">
                  <c:v>10</c:v>
                </c:pt>
                <c:pt idx="11027">
                  <c:v>4</c:v>
                </c:pt>
                <c:pt idx="11028">
                  <c:v>32</c:v>
                </c:pt>
                <c:pt idx="11029">
                  <c:v>28</c:v>
                </c:pt>
                <c:pt idx="11030">
                  <c:v>20</c:v>
                </c:pt>
                <c:pt idx="11031">
                  <c:v>4</c:v>
                </c:pt>
                <c:pt idx="11032">
                  <c:v>29</c:v>
                </c:pt>
                <c:pt idx="11033">
                  <c:v>30</c:v>
                </c:pt>
                <c:pt idx="11034">
                  <c:v>37</c:v>
                </c:pt>
                <c:pt idx="11035">
                  <c:v>17</c:v>
                </c:pt>
                <c:pt idx="11036">
                  <c:v>5</c:v>
                </c:pt>
                <c:pt idx="11037">
                  <c:v>4</c:v>
                </c:pt>
                <c:pt idx="11038">
                  <c:v>30</c:v>
                </c:pt>
                <c:pt idx="11039">
                  <c:v>16</c:v>
                </c:pt>
                <c:pt idx="11040">
                  <c:v>16</c:v>
                </c:pt>
                <c:pt idx="11041">
                  <c:v>7</c:v>
                </c:pt>
                <c:pt idx="11042">
                  <c:v>30</c:v>
                </c:pt>
                <c:pt idx="11043">
                  <c:v>16</c:v>
                </c:pt>
                <c:pt idx="11044">
                  <c:v>2</c:v>
                </c:pt>
                <c:pt idx="11045">
                  <c:v>12</c:v>
                </c:pt>
                <c:pt idx="11046">
                  <c:v>1</c:v>
                </c:pt>
                <c:pt idx="11047">
                  <c:v>10</c:v>
                </c:pt>
                <c:pt idx="11048">
                  <c:v>13</c:v>
                </c:pt>
                <c:pt idx="11049">
                  <c:v>10</c:v>
                </c:pt>
                <c:pt idx="11050">
                  <c:v>31</c:v>
                </c:pt>
                <c:pt idx="11051">
                  <c:v>9</c:v>
                </c:pt>
                <c:pt idx="11052">
                  <c:v>31</c:v>
                </c:pt>
                <c:pt idx="11053">
                  <c:v>1</c:v>
                </c:pt>
                <c:pt idx="11054">
                  <c:v>1</c:v>
                </c:pt>
                <c:pt idx="11055">
                  <c:v>25</c:v>
                </c:pt>
                <c:pt idx="11056">
                  <c:v>1</c:v>
                </c:pt>
                <c:pt idx="11057">
                  <c:v>18</c:v>
                </c:pt>
                <c:pt idx="11058">
                  <c:v>32</c:v>
                </c:pt>
                <c:pt idx="11059">
                  <c:v>6</c:v>
                </c:pt>
                <c:pt idx="11060">
                  <c:v>16</c:v>
                </c:pt>
                <c:pt idx="11061">
                  <c:v>31</c:v>
                </c:pt>
                <c:pt idx="11062">
                  <c:v>10</c:v>
                </c:pt>
                <c:pt idx="11063">
                  <c:v>1</c:v>
                </c:pt>
                <c:pt idx="11064">
                  <c:v>7</c:v>
                </c:pt>
                <c:pt idx="11065">
                  <c:v>1</c:v>
                </c:pt>
                <c:pt idx="11066">
                  <c:v>11</c:v>
                </c:pt>
                <c:pt idx="11067">
                  <c:v>35</c:v>
                </c:pt>
                <c:pt idx="11068">
                  <c:v>13</c:v>
                </c:pt>
                <c:pt idx="11069">
                  <c:v>24</c:v>
                </c:pt>
                <c:pt idx="11070">
                  <c:v>1</c:v>
                </c:pt>
                <c:pt idx="11071">
                  <c:v>31</c:v>
                </c:pt>
                <c:pt idx="11072">
                  <c:v>35</c:v>
                </c:pt>
                <c:pt idx="11073">
                  <c:v>7</c:v>
                </c:pt>
                <c:pt idx="11074">
                  <c:v>20</c:v>
                </c:pt>
                <c:pt idx="11075">
                  <c:v>48</c:v>
                </c:pt>
                <c:pt idx="11076">
                  <c:v>61</c:v>
                </c:pt>
                <c:pt idx="11077">
                  <c:v>9</c:v>
                </c:pt>
                <c:pt idx="11078">
                  <c:v>18</c:v>
                </c:pt>
                <c:pt idx="11079">
                  <c:v>48</c:v>
                </c:pt>
                <c:pt idx="11080">
                  <c:v>17</c:v>
                </c:pt>
                <c:pt idx="11081">
                  <c:v>56</c:v>
                </c:pt>
                <c:pt idx="11082">
                  <c:v>5</c:v>
                </c:pt>
                <c:pt idx="11083">
                  <c:v>19</c:v>
                </c:pt>
                <c:pt idx="11084">
                  <c:v>14</c:v>
                </c:pt>
                <c:pt idx="11085">
                  <c:v>35</c:v>
                </c:pt>
                <c:pt idx="11086">
                  <c:v>21</c:v>
                </c:pt>
                <c:pt idx="11087">
                  <c:v>19</c:v>
                </c:pt>
                <c:pt idx="11088">
                  <c:v>10</c:v>
                </c:pt>
                <c:pt idx="11089">
                  <c:v>36</c:v>
                </c:pt>
                <c:pt idx="11090">
                  <c:v>23</c:v>
                </c:pt>
                <c:pt idx="11091">
                  <c:v>40</c:v>
                </c:pt>
                <c:pt idx="11092">
                  <c:v>26</c:v>
                </c:pt>
                <c:pt idx="11093">
                  <c:v>1</c:v>
                </c:pt>
                <c:pt idx="11094">
                  <c:v>27</c:v>
                </c:pt>
                <c:pt idx="11095">
                  <c:v>1</c:v>
                </c:pt>
                <c:pt idx="11096">
                  <c:v>30</c:v>
                </c:pt>
                <c:pt idx="11097">
                  <c:v>12</c:v>
                </c:pt>
                <c:pt idx="11098">
                  <c:v>28</c:v>
                </c:pt>
                <c:pt idx="11099">
                  <c:v>31</c:v>
                </c:pt>
                <c:pt idx="11100">
                  <c:v>22</c:v>
                </c:pt>
                <c:pt idx="11101">
                  <c:v>44</c:v>
                </c:pt>
                <c:pt idx="11102">
                  <c:v>36</c:v>
                </c:pt>
                <c:pt idx="11103">
                  <c:v>5</c:v>
                </c:pt>
                <c:pt idx="11104">
                  <c:v>23</c:v>
                </c:pt>
                <c:pt idx="11105">
                  <c:v>20</c:v>
                </c:pt>
                <c:pt idx="11106">
                  <c:v>29</c:v>
                </c:pt>
                <c:pt idx="11107">
                  <c:v>28</c:v>
                </c:pt>
                <c:pt idx="11108">
                  <c:v>2</c:v>
                </c:pt>
                <c:pt idx="11109">
                  <c:v>13</c:v>
                </c:pt>
                <c:pt idx="11110">
                  <c:v>22</c:v>
                </c:pt>
                <c:pt idx="11111">
                  <c:v>36</c:v>
                </c:pt>
                <c:pt idx="11112">
                  <c:v>3</c:v>
                </c:pt>
                <c:pt idx="11113">
                  <c:v>16</c:v>
                </c:pt>
                <c:pt idx="11114">
                  <c:v>20</c:v>
                </c:pt>
                <c:pt idx="11115">
                  <c:v>22</c:v>
                </c:pt>
                <c:pt idx="11116">
                  <c:v>31</c:v>
                </c:pt>
                <c:pt idx="11117">
                  <c:v>30</c:v>
                </c:pt>
                <c:pt idx="11118">
                  <c:v>22</c:v>
                </c:pt>
                <c:pt idx="11119">
                  <c:v>20</c:v>
                </c:pt>
                <c:pt idx="11120">
                  <c:v>6</c:v>
                </c:pt>
                <c:pt idx="11121">
                  <c:v>12</c:v>
                </c:pt>
                <c:pt idx="11122">
                  <c:v>1</c:v>
                </c:pt>
                <c:pt idx="11123">
                  <c:v>1</c:v>
                </c:pt>
                <c:pt idx="11124">
                  <c:v>1</c:v>
                </c:pt>
                <c:pt idx="11125">
                  <c:v>19</c:v>
                </c:pt>
                <c:pt idx="11126">
                  <c:v>26</c:v>
                </c:pt>
                <c:pt idx="11127">
                  <c:v>24</c:v>
                </c:pt>
                <c:pt idx="11128">
                  <c:v>38</c:v>
                </c:pt>
                <c:pt idx="11129">
                  <c:v>37</c:v>
                </c:pt>
                <c:pt idx="11130">
                  <c:v>5</c:v>
                </c:pt>
                <c:pt idx="11131">
                  <c:v>25</c:v>
                </c:pt>
                <c:pt idx="11132">
                  <c:v>20</c:v>
                </c:pt>
                <c:pt idx="11133">
                  <c:v>24</c:v>
                </c:pt>
                <c:pt idx="11134">
                  <c:v>42</c:v>
                </c:pt>
                <c:pt idx="11135">
                  <c:v>38</c:v>
                </c:pt>
                <c:pt idx="11136">
                  <c:v>25</c:v>
                </c:pt>
                <c:pt idx="11137">
                  <c:v>38</c:v>
                </c:pt>
                <c:pt idx="11138">
                  <c:v>12</c:v>
                </c:pt>
                <c:pt idx="11139">
                  <c:v>1</c:v>
                </c:pt>
                <c:pt idx="11140">
                  <c:v>22</c:v>
                </c:pt>
                <c:pt idx="11141">
                  <c:v>11</c:v>
                </c:pt>
                <c:pt idx="11142">
                  <c:v>34</c:v>
                </c:pt>
                <c:pt idx="11143">
                  <c:v>7</c:v>
                </c:pt>
                <c:pt idx="11144">
                  <c:v>23</c:v>
                </c:pt>
                <c:pt idx="11145">
                  <c:v>14</c:v>
                </c:pt>
                <c:pt idx="11146">
                  <c:v>9</c:v>
                </c:pt>
                <c:pt idx="11147">
                  <c:v>14</c:v>
                </c:pt>
                <c:pt idx="11148">
                  <c:v>8</c:v>
                </c:pt>
                <c:pt idx="11149">
                  <c:v>20</c:v>
                </c:pt>
                <c:pt idx="11150">
                  <c:v>15</c:v>
                </c:pt>
                <c:pt idx="11151">
                  <c:v>27</c:v>
                </c:pt>
                <c:pt idx="11152">
                  <c:v>9</c:v>
                </c:pt>
                <c:pt idx="11153">
                  <c:v>5</c:v>
                </c:pt>
                <c:pt idx="11154">
                  <c:v>24</c:v>
                </c:pt>
                <c:pt idx="11155">
                  <c:v>9</c:v>
                </c:pt>
                <c:pt idx="11156">
                  <c:v>19</c:v>
                </c:pt>
                <c:pt idx="11157">
                  <c:v>30</c:v>
                </c:pt>
                <c:pt idx="11158">
                  <c:v>16</c:v>
                </c:pt>
                <c:pt idx="11159">
                  <c:v>31</c:v>
                </c:pt>
                <c:pt idx="11160">
                  <c:v>13</c:v>
                </c:pt>
                <c:pt idx="11161">
                  <c:v>34</c:v>
                </c:pt>
                <c:pt idx="11162">
                  <c:v>17</c:v>
                </c:pt>
                <c:pt idx="11163">
                  <c:v>16</c:v>
                </c:pt>
                <c:pt idx="11164">
                  <c:v>32</c:v>
                </c:pt>
                <c:pt idx="11165">
                  <c:v>11</c:v>
                </c:pt>
                <c:pt idx="11166">
                  <c:v>23</c:v>
                </c:pt>
                <c:pt idx="11167">
                  <c:v>24</c:v>
                </c:pt>
                <c:pt idx="11168">
                  <c:v>24</c:v>
                </c:pt>
                <c:pt idx="11169">
                  <c:v>34</c:v>
                </c:pt>
                <c:pt idx="11170">
                  <c:v>7</c:v>
                </c:pt>
                <c:pt idx="11171">
                  <c:v>17</c:v>
                </c:pt>
                <c:pt idx="11172">
                  <c:v>18</c:v>
                </c:pt>
                <c:pt idx="11173">
                  <c:v>31</c:v>
                </c:pt>
                <c:pt idx="11174">
                  <c:v>10</c:v>
                </c:pt>
                <c:pt idx="11175">
                  <c:v>8</c:v>
                </c:pt>
                <c:pt idx="11176">
                  <c:v>11</c:v>
                </c:pt>
                <c:pt idx="11177">
                  <c:v>7</c:v>
                </c:pt>
                <c:pt idx="11178">
                  <c:v>31</c:v>
                </c:pt>
                <c:pt idx="11179">
                  <c:v>14</c:v>
                </c:pt>
                <c:pt idx="11180">
                  <c:v>5</c:v>
                </c:pt>
                <c:pt idx="11181">
                  <c:v>15</c:v>
                </c:pt>
                <c:pt idx="11182">
                  <c:v>24</c:v>
                </c:pt>
                <c:pt idx="11183">
                  <c:v>32</c:v>
                </c:pt>
                <c:pt idx="11184">
                  <c:v>35</c:v>
                </c:pt>
                <c:pt idx="11185">
                  <c:v>13</c:v>
                </c:pt>
                <c:pt idx="11186">
                  <c:v>4</c:v>
                </c:pt>
                <c:pt idx="11187">
                  <c:v>34</c:v>
                </c:pt>
                <c:pt idx="11188">
                  <c:v>27</c:v>
                </c:pt>
                <c:pt idx="11189">
                  <c:v>20</c:v>
                </c:pt>
                <c:pt idx="11190">
                  <c:v>25</c:v>
                </c:pt>
                <c:pt idx="11191">
                  <c:v>55</c:v>
                </c:pt>
                <c:pt idx="11192">
                  <c:v>31</c:v>
                </c:pt>
                <c:pt idx="11193">
                  <c:v>17</c:v>
                </c:pt>
                <c:pt idx="11194">
                  <c:v>25</c:v>
                </c:pt>
                <c:pt idx="11195">
                  <c:v>18</c:v>
                </c:pt>
                <c:pt idx="11196">
                  <c:v>28</c:v>
                </c:pt>
                <c:pt idx="11197">
                  <c:v>13</c:v>
                </c:pt>
                <c:pt idx="11198">
                  <c:v>18</c:v>
                </c:pt>
                <c:pt idx="11199">
                  <c:v>22</c:v>
                </c:pt>
                <c:pt idx="11200">
                  <c:v>18</c:v>
                </c:pt>
                <c:pt idx="11201">
                  <c:v>25</c:v>
                </c:pt>
                <c:pt idx="11202">
                  <c:v>26</c:v>
                </c:pt>
                <c:pt idx="11203">
                  <c:v>40</c:v>
                </c:pt>
                <c:pt idx="11204">
                  <c:v>34</c:v>
                </c:pt>
                <c:pt idx="11205">
                  <c:v>15</c:v>
                </c:pt>
                <c:pt idx="11206">
                  <c:v>16</c:v>
                </c:pt>
                <c:pt idx="11207">
                  <c:v>6</c:v>
                </c:pt>
                <c:pt idx="11208">
                  <c:v>10</c:v>
                </c:pt>
                <c:pt idx="11209">
                  <c:v>14</c:v>
                </c:pt>
                <c:pt idx="11210">
                  <c:v>10</c:v>
                </c:pt>
                <c:pt idx="11211">
                  <c:v>32</c:v>
                </c:pt>
                <c:pt idx="11212">
                  <c:v>11</c:v>
                </c:pt>
                <c:pt idx="11213">
                  <c:v>25</c:v>
                </c:pt>
                <c:pt idx="11214">
                  <c:v>25</c:v>
                </c:pt>
                <c:pt idx="11215">
                  <c:v>5</c:v>
                </c:pt>
                <c:pt idx="11216">
                  <c:v>6</c:v>
                </c:pt>
                <c:pt idx="11217">
                  <c:v>39</c:v>
                </c:pt>
                <c:pt idx="11218">
                  <c:v>31</c:v>
                </c:pt>
                <c:pt idx="11219">
                  <c:v>18</c:v>
                </c:pt>
                <c:pt idx="11220">
                  <c:v>26</c:v>
                </c:pt>
                <c:pt idx="11221">
                  <c:v>11</c:v>
                </c:pt>
                <c:pt idx="11222">
                  <c:v>16</c:v>
                </c:pt>
                <c:pt idx="11223">
                  <c:v>4</c:v>
                </c:pt>
                <c:pt idx="11224">
                  <c:v>38</c:v>
                </c:pt>
                <c:pt idx="11225">
                  <c:v>23</c:v>
                </c:pt>
                <c:pt idx="11226">
                  <c:v>47</c:v>
                </c:pt>
                <c:pt idx="11227">
                  <c:v>11</c:v>
                </c:pt>
                <c:pt idx="11228">
                  <c:v>29</c:v>
                </c:pt>
                <c:pt idx="11229">
                  <c:v>10</c:v>
                </c:pt>
                <c:pt idx="11230">
                  <c:v>23</c:v>
                </c:pt>
                <c:pt idx="11231">
                  <c:v>21</c:v>
                </c:pt>
                <c:pt idx="11232">
                  <c:v>14</c:v>
                </c:pt>
                <c:pt idx="11233">
                  <c:v>45</c:v>
                </c:pt>
                <c:pt idx="11234">
                  <c:v>48</c:v>
                </c:pt>
                <c:pt idx="11235">
                  <c:v>9</c:v>
                </c:pt>
                <c:pt idx="11236">
                  <c:v>14</c:v>
                </c:pt>
                <c:pt idx="11237">
                  <c:v>21</c:v>
                </c:pt>
                <c:pt idx="11238">
                  <c:v>14</c:v>
                </c:pt>
                <c:pt idx="11239">
                  <c:v>49</c:v>
                </c:pt>
                <c:pt idx="11240">
                  <c:v>6</c:v>
                </c:pt>
                <c:pt idx="11241">
                  <c:v>14</c:v>
                </c:pt>
                <c:pt idx="11242">
                  <c:v>26</c:v>
                </c:pt>
                <c:pt idx="11243">
                  <c:v>10</c:v>
                </c:pt>
                <c:pt idx="11244">
                  <c:v>28</c:v>
                </c:pt>
                <c:pt idx="11245">
                  <c:v>25</c:v>
                </c:pt>
                <c:pt idx="11246">
                  <c:v>34</c:v>
                </c:pt>
                <c:pt idx="11247">
                  <c:v>1</c:v>
                </c:pt>
                <c:pt idx="11248">
                  <c:v>10</c:v>
                </c:pt>
                <c:pt idx="11249">
                  <c:v>35</c:v>
                </c:pt>
                <c:pt idx="11250">
                  <c:v>1</c:v>
                </c:pt>
                <c:pt idx="11251">
                  <c:v>8</c:v>
                </c:pt>
                <c:pt idx="11252">
                  <c:v>12</c:v>
                </c:pt>
                <c:pt idx="11253">
                  <c:v>27</c:v>
                </c:pt>
                <c:pt idx="11254">
                  <c:v>4</c:v>
                </c:pt>
                <c:pt idx="11255">
                  <c:v>1</c:v>
                </c:pt>
                <c:pt idx="11256">
                  <c:v>6</c:v>
                </c:pt>
                <c:pt idx="11257">
                  <c:v>3</c:v>
                </c:pt>
                <c:pt idx="11258">
                  <c:v>17</c:v>
                </c:pt>
                <c:pt idx="11259">
                  <c:v>37</c:v>
                </c:pt>
                <c:pt idx="11260">
                  <c:v>29</c:v>
                </c:pt>
                <c:pt idx="11261">
                  <c:v>21</c:v>
                </c:pt>
                <c:pt idx="11262">
                  <c:v>19</c:v>
                </c:pt>
                <c:pt idx="11263">
                  <c:v>35</c:v>
                </c:pt>
                <c:pt idx="11264">
                  <c:v>32</c:v>
                </c:pt>
                <c:pt idx="11265">
                  <c:v>21</c:v>
                </c:pt>
                <c:pt idx="11266">
                  <c:v>14</c:v>
                </c:pt>
                <c:pt idx="11267">
                  <c:v>37</c:v>
                </c:pt>
                <c:pt idx="11268">
                  <c:v>16</c:v>
                </c:pt>
                <c:pt idx="11269">
                  <c:v>34</c:v>
                </c:pt>
                <c:pt idx="11270">
                  <c:v>1</c:v>
                </c:pt>
                <c:pt idx="11271">
                  <c:v>13</c:v>
                </c:pt>
                <c:pt idx="11272">
                  <c:v>19</c:v>
                </c:pt>
                <c:pt idx="11273">
                  <c:v>11</c:v>
                </c:pt>
                <c:pt idx="11274">
                  <c:v>29</c:v>
                </c:pt>
                <c:pt idx="11275">
                  <c:v>30</c:v>
                </c:pt>
                <c:pt idx="11276">
                  <c:v>25</c:v>
                </c:pt>
                <c:pt idx="11277">
                  <c:v>9</c:v>
                </c:pt>
                <c:pt idx="11278">
                  <c:v>26</c:v>
                </c:pt>
                <c:pt idx="11279">
                  <c:v>8</c:v>
                </c:pt>
                <c:pt idx="11280">
                  <c:v>34</c:v>
                </c:pt>
                <c:pt idx="11281">
                  <c:v>14</c:v>
                </c:pt>
                <c:pt idx="11282">
                  <c:v>35</c:v>
                </c:pt>
                <c:pt idx="11283">
                  <c:v>34</c:v>
                </c:pt>
                <c:pt idx="11284">
                  <c:v>22</c:v>
                </c:pt>
                <c:pt idx="11285">
                  <c:v>6</c:v>
                </c:pt>
                <c:pt idx="11286">
                  <c:v>3</c:v>
                </c:pt>
                <c:pt idx="11287">
                  <c:v>20</c:v>
                </c:pt>
                <c:pt idx="11288">
                  <c:v>46</c:v>
                </c:pt>
                <c:pt idx="11289">
                  <c:v>27</c:v>
                </c:pt>
                <c:pt idx="11290">
                  <c:v>7</c:v>
                </c:pt>
                <c:pt idx="11291">
                  <c:v>33</c:v>
                </c:pt>
                <c:pt idx="11292">
                  <c:v>17</c:v>
                </c:pt>
                <c:pt idx="11293">
                  <c:v>23</c:v>
                </c:pt>
                <c:pt idx="11294">
                  <c:v>27</c:v>
                </c:pt>
                <c:pt idx="11295">
                  <c:v>16</c:v>
                </c:pt>
                <c:pt idx="11296">
                  <c:v>4</c:v>
                </c:pt>
                <c:pt idx="11297">
                  <c:v>14</c:v>
                </c:pt>
                <c:pt idx="11298">
                  <c:v>43</c:v>
                </c:pt>
                <c:pt idx="11299">
                  <c:v>16</c:v>
                </c:pt>
                <c:pt idx="11300">
                  <c:v>9</c:v>
                </c:pt>
                <c:pt idx="11301">
                  <c:v>31</c:v>
                </c:pt>
                <c:pt idx="11302">
                  <c:v>1</c:v>
                </c:pt>
                <c:pt idx="11303">
                  <c:v>16</c:v>
                </c:pt>
                <c:pt idx="11304">
                  <c:v>24</c:v>
                </c:pt>
                <c:pt idx="11305">
                  <c:v>12</c:v>
                </c:pt>
                <c:pt idx="11306">
                  <c:v>10</c:v>
                </c:pt>
                <c:pt idx="11307">
                  <c:v>10</c:v>
                </c:pt>
                <c:pt idx="11308">
                  <c:v>20</c:v>
                </c:pt>
                <c:pt idx="11309">
                  <c:v>26</c:v>
                </c:pt>
                <c:pt idx="11310">
                  <c:v>31</c:v>
                </c:pt>
                <c:pt idx="11311">
                  <c:v>34</c:v>
                </c:pt>
                <c:pt idx="11312">
                  <c:v>15</c:v>
                </c:pt>
                <c:pt idx="11313">
                  <c:v>39</c:v>
                </c:pt>
                <c:pt idx="11314">
                  <c:v>24</c:v>
                </c:pt>
                <c:pt idx="11315">
                  <c:v>9</c:v>
                </c:pt>
                <c:pt idx="11316">
                  <c:v>6</c:v>
                </c:pt>
                <c:pt idx="11317">
                  <c:v>26</c:v>
                </c:pt>
                <c:pt idx="11318">
                  <c:v>16</c:v>
                </c:pt>
                <c:pt idx="11319">
                  <c:v>21</c:v>
                </c:pt>
                <c:pt idx="11320">
                  <c:v>34</c:v>
                </c:pt>
                <c:pt idx="11321">
                  <c:v>7</c:v>
                </c:pt>
                <c:pt idx="11322">
                  <c:v>11</c:v>
                </c:pt>
                <c:pt idx="11323">
                  <c:v>25</c:v>
                </c:pt>
                <c:pt idx="11324">
                  <c:v>19</c:v>
                </c:pt>
                <c:pt idx="11325">
                  <c:v>39</c:v>
                </c:pt>
                <c:pt idx="11326">
                  <c:v>28</c:v>
                </c:pt>
                <c:pt idx="11327">
                  <c:v>20</c:v>
                </c:pt>
                <c:pt idx="11328">
                  <c:v>10</c:v>
                </c:pt>
                <c:pt idx="11329">
                  <c:v>13</c:v>
                </c:pt>
                <c:pt idx="11330">
                  <c:v>16</c:v>
                </c:pt>
                <c:pt idx="11331">
                  <c:v>16</c:v>
                </c:pt>
                <c:pt idx="11332">
                  <c:v>45</c:v>
                </c:pt>
                <c:pt idx="11333">
                  <c:v>11</c:v>
                </c:pt>
                <c:pt idx="11334">
                  <c:v>12</c:v>
                </c:pt>
                <c:pt idx="11335">
                  <c:v>11</c:v>
                </c:pt>
                <c:pt idx="11336">
                  <c:v>18</c:v>
                </c:pt>
                <c:pt idx="11337">
                  <c:v>16</c:v>
                </c:pt>
                <c:pt idx="11338">
                  <c:v>6</c:v>
                </c:pt>
                <c:pt idx="11339">
                  <c:v>1</c:v>
                </c:pt>
                <c:pt idx="11340">
                  <c:v>22</c:v>
                </c:pt>
                <c:pt idx="11341">
                  <c:v>31</c:v>
                </c:pt>
                <c:pt idx="11342">
                  <c:v>10</c:v>
                </c:pt>
                <c:pt idx="11343">
                  <c:v>4</c:v>
                </c:pt>
                <c:pt idx="11344">
                  <c:v>42</c:v>
                </c:pt>
                <c:pt idx="11345">
                  <c:v>26</c:v>
                </c:pt>
                <c:pt idx="11346">
                  <c:v>25</c:v>
                </c:pt>
                <c:pt idx="11347">
                  <c:v>28</c:v>
                </c:pt>
                <c:pt idx="11348">
                  <c:v>35</c:v>
                </c:pt>
                <c:pt idx="11349">
                  <c:v>4</c:v>
                </c:pt>
                <c:pt idx="11350">
                  <c:v>11</c:v>
                </c:pt>
                <c:pt idx="11351">
                  <c:v>5</c:v>
                </c:pt>
                <c:pt idx="11352">
                  <c:v>22</c:v>
                </c:pt>
                <c:pt idx="11353">
                  <c:v>7</c:v>
                </c:pt>
                <c:pt idx="11354">
                  <c:v>28</c:v>
                </c:pt>
                <c:pt idx="11355">
                  <c:v>7</c:v>
                </c:pt>
                <c:pt idx="11356">
                  <c:v>8</c:v>
                </c:pt>
                <c:pt idx="11357">
                  <c:v>16</c:v>
                </c:pt>
                <c:pt idx="11358">
                  <c:v>19</c:v>
                </c:pt>
                <c:pt idx="11359">
                  <c:v>28</c:v>
                </c:pt>
                <c:pt idx="11360">
                  <c:v>27</c:v>
                </c:pt>
                <c:pt idx="11361">
                  <c:v>25</c:v>
                </c:pt>
                <c:pt idx="11362">
                  <c:v>25</c:v>
                </c:pt>
                <c:pt idx="11363">
                  <c:v>8</c:v>
                </c:pt>
                <c:pt idx="11364">
                  <c:v>11</c:v>
                </c:pt>
                <c:pt idx="11365">
                  <c:v>10</c:v>
                </c:pt>
                <c:pt idx="11366">
                  <c:v>15</c:v>
                </c:pt>
                <c:pt idx="11367">
                  <c:v>37</c:v>
                </c:pt>
                <c:pt idx="11368">
                  <c:v>10</c:v>
                </c:pt>
                <c:pt idx="11369">
                  <c:v>29</c:v>
                </c:pt>
                <c:pt idx="11370">
                  <c:v>9</c:v>
                </c:pt>
                <c:pt idx="11371">
                  <c:v>35</c:v>
                </c:pt>
                <c:pt idx="11372">
                  <c:v>42</c:v>
                </c:pt>
                <c:pt idx="11373">
                  <c:v>20</c:v>
                </c:pt>
                <c:pt idx="11374">
                  <c:v>25</c:v>
                </c:pt>
                <c:pt idx="11375">
                  <c:v>6</c:v>
                </c:pt>
                <c:pt idx="11376">
                  <c:v>2</c:v>
                </c:pt>
                <c:pt idx="11377">
                  <c:v>7</c:v>
                </c:pt>
                <c:pt idx="11378">
                  <c:v>12</c:v>
                </c:pt>
                <c:pt idx="11379">
                  <c:v>12</c:v>
                </c:pt>
                <c:pt idx="11380">
                  <c:v>1</c:v>
                </c:pt>
                <c:pt idx="11381">
                  <c:v>27</c:v>
                </c:pt>
                <c:pt idx="11382">
                  <c:v>15</c:v>
                </c:pt>
                <c:pt idx="11383">
                  <c:v>27</c:v>
                </c:pt>
                <c:pt idx="11384">
                  <c:v>22</c:v>
                </c:pt>
                <c:pt idx="11385">
                  <c:v>20</c:v>
                </c:pt>
                <c:pt idx="11386">
                  <c:v>15</c:v>
                </c:pt>
                <c:pt idx="11387">
                  <c:v>25</c:v>
                </c:pt>
                <c:pt idx="11388">
                  <c:v>3</c:v>
                </c:pt>
                <c:pt idx="11389">
                  <c:v>20</c:v>
                </c:pt>
                <c:pt idx="11390">
                  <c:v>1</c:v>
                </c:pt>
                <c:pt idx="11391">
                  <c:v>43</c:v>
                </c:pt>
                <c:pt idx="11392">
                  <c:v>32</c:v>
                </c:pt>
                <c:pt idx="11393">
                  <c:v>34</c:v>
                </c:pt>
                <c:pt idx="11394">
                  <c:v>7</c:v>
                </c:pt>
                <c:pt idx="11395">
                  <c:v>51</c:v>
                </c:pt>
                <c:pt idx="11396">
                  <c:v>38</c:v>
                </c:pt>
                <c:pt idx="11397">
                  <c:v>9</c:v>
                </c:pt>
                <c:pt idx="11398">
                  <c:v>39</c:v>
                </c:pt>
                <c:pt idx="11399">
                  <c:v>15</c:v>
                </c:pt>
                <c:pt idx="11400">
                  <c:v>16</c:v>
                </c:pt>
                <c:pt idx="11401">
                  <c:v>29</c:v>
                </c:pt>
                <c:pt idx="11402">
                  <c:v>31</c:v>
                </c:pt>
                <c:pt idx="11403">
                  <c:v>15</c:v>
                </c:pt>
                <c:pt idx="11404">
                  <c:v>25</c:v>
                </c:pt>
                <c:pt idx="11405">
                  <c:v>20</c:v>
                </c:pt>
                <c:pt idx="11406">
                  <c:v>25</c:v>
                </c:pt>
                <c:pt idx="11407">
                  <c:v>33</c:v>
                </c:pt>
                <c:pt idx="11408">
                  <c:v>24</c:v>
                </c:pt>
                <c:pt idx="11409">
                  <c:v>14</c:v>
                </c:pt>
                <c:pt idx="11410">
                  <c:v>18</c:v>
                </c:pt>
                <c:pt idx="11411">
                  <c:v>28</c:v>
                </c:pt>
                <c:pt idx="11412">
                  <c:v>17</c:v>
                </c:pt>
                <c:pt idx="11413">
                  <c:v>8</c:v>
                </c:pt>
                <c:pt idx="11414">
                  <c:v>30</c:v>
                </c:pt>
                <c:pt idx="11415">
                  <c:v>19</c:v>
                </c:pt>
                <c:pt idx="11416">
                  <c:v>25</c:v>
                </c:pt>
                <c:pt idx="11417">
                  <c:v>1</c:v>
                </c:pt>
                <c:pt idx="11418">
                  <c:v>38</c:v>
                </c:pt>
                <c:pt idx="11419">
                  <c:v>18</c:v>
                </c:pt>
                <c:pt idx="11420">
                  <c:v>4</c:v>
                </c:pt>
                <c:pt idx="11421">
                  <c:v>10</c:v>
                </c:pt>
                <c:pt idx="11422">
                  <c:v>23</c:v>
                </c:pt>
                <c:pt idx="11423">
                  <c:v>10</c:v>
                </c:pt>
                <c:pt idx="11424">
                  <c:v>13</c:v>
                </c:pt>
                <c:pt idx="11425">
                  <c:v>15</c:v>
                </c:pt>
                <c:pt idx="11426">
                  <c:v>28</c:v>
                </c:pt>
                <c:pt idx="11427">
                  <c:v>30</c:v>
                </c:pt>
                <c:pt idx="11428">
                  <c:v>2</c:v>
                </c:pt>
                <c:pt idx="11429">
                  <c:v>16</c:v>
                </c:pt>
                <c:pt idx="11430">
                  <c:v>19</c:v>
                </c:pt>
                <c:pt idx="11431">
                  <c:v>50</c:v>
                </c:pt>
                <c:pt idx="11432">
                  <c:v>32</c:v>
                </c:pt>
                <c:pt idx="11433">
                  <c:v>37</c:v>
                </c:pt>
                <c:pt idx="11434">
                  <c:v>12</c:v>
                </c:pt>
                <c:pt idx="11435">
                  <c:v>21</c:v>
                </c:pt>
                <c:pt idx="11436">
                  <c:v>24</c:v>
                </c:pt>
                <c:pt idx="11437">
                  <c:v>33</c:v>
                </c:pt>
                <c:pt idx="11438">
                  <c:v>30</c:v>
                </c:pt>
                <c:pt idx="11439">
                  <c:v>42</c:v>
                </c:pt>
                <c:pt idx="11440">
                  <c:v>22</c:v>
                </c:pt>
                <c:pt idx="11441">
                  <c:v>27</c:v>
                </c:pt>
                <c:pt idx="11442">
                  <c:v>11</c:v>
                </c:pt>
                <c:pt idx="11443">
                  <c:v>9</c:v>
                </c:pt>
                <c:pt idx="11444">
                  <c:v>13</c:v>
                </c:pt>
                <c:pt idx="11445">
                  <c:v>7</c:v>
                </c:pt>
                <c:pt idx="11446">
                  <c:v>3</c:v>
                </c:pt>
                <c:pt idx="11447">
                  <c:v>32</c:v>
                </c:pt>
                <c:pt idx="11448">
                  <c:v>5</c:v>
                </c:pt>
                <c:pt idx="11449">
                  <c:v>34</c:v>
                </c:pt>
                <c:pt idx="11450">
                  <c:v>8</c:v>
                </c:pt>
                <c:pt idx="11451">
                  <c:v>33</c:v>
                </c:pt>
                <c:pt idx="11452">
                  <c:v>11</c:v>
                </c:pt>
                <c:pt idx="11453">
                  <c:v>33</c:v>
                </c:pt>
                <c:pt idx="11454">
                  <c:v>26</c:v>
                </c:pt>
                <c:pt idx="11455">
                  <c:v>7</c:v>
                </c:pt>
                <c:pt idx="11456">
                  <c:v>6</c:v>
                </c:pt>
                <c:pt idx="11457">
                  <c:v>41</c:v>
                </c:pt>
                <c:pt idx="11458">
                  <c:v>25</c:v>
                </c:pt>
                <c:pt idx="11459">
                  <c:v>34</c:v>
                </c:pt>
                <c:pt idx="11460">
                  <c:v>30</c:v>
                </c:pt>
                <c:pt idx="11461">
                  <c:v>11</c:v>
                </c:pt>
                <c:pt idx="11462">
                  <c:v>38</c:v>
                </c:pt>
                <c:pt idx="11463">
                  <c:v>39</c:v>
                </c:pt>
                <c:pt idx="11464">
                  <c:v>18</c:v>
                </c:pt>
                <c:pt idx="11465">
                  <c:v>12</c:v>
                </c:pt>
                <c:pt idx="11466">
                  <c:v>7</c:v>
                </c:pt>
                <c:pt idx="11467">
                  <c:v>40</c:v>
                </c:pt>
                <c:pt idx="11468">
                  <c:v>29</c:v>
                </c:pt>
                <c:pt idx="11469">
                  <c:v>1</c:v>
                </c:pt>
                <c:pt idx="11470">
                  <c:v>39</c:v>
                </c:pt>
                <c:pt idx="11471">
                  <c:v>35</c:v>
                </c:pt>
                <c:pt idx="11472">
                  <c:v>6</c:v>
                </c:pt>
                <c:pt idx="11473">
                  <c:v>27</c:v>
                </c:pt>
                <c:pt idx="11474">
                  <c:v>1</c:v>
                </c:pt>
                <c:pt idx="11475">
                  <c:v>7</c:v>
                </c:pt>
                <c:pt idx="11476">
                  <c:v>6</c:v>
                </c:pt>
                <c:pt idx="11477">
                  <c:v>10</c:v>
                </c:pt>
                <c:pt idx="11478">
                  <c:v>4</c:v>
                </c:pt>
                <c:pt idx="11479">
                  <c:v>13</c:v>
                </c:pt>
                <c:pt idx="11480">
                  <c:v>27</c:v>
                </c:pt>
                <c:pt idx="11481">
                  <c:v>32</c:v>
                </c:pt>
                <c:pt idx="11482">
                  <c:v>21</c:v>
                </c:pt>
                <c:pt idx="11483">
                  <c:v>9</c:v>
                </c:pt>
                <c:pt idx="11484">
                  <c:v>25</c:v>
                </c:pt>
                <c:pt idx="11485">
                  <c:v>38</c:v>
                </c:pt>
                <c:pt idx="11486">
                  <c:v>4</c:v>
                </c:pt>
                <c:pt idx="11487">
                  <c:v>1</c:v>
                </c:pt>
                <c:pt idx="11488">
                  <c:v>1</c:v>
                </c:pt>
                <c:pt idx="11489">
                  <c:v>25</c:v>
                </c:pt>
                <c:pt idx="11490">
                  <c:v>41</c:v>
                </c:pt>
                <c:pt idx="11491">
                  <c:v>29</c:v>
                </c:pt>
                <c:pt idx="11492">
                  <c:v>25</c:v>
                </c:pt>
                <c:pt idx="11493">
                  <c:v>7</c:v>
                </c:pt>
                <c:pt idx="11494">
                  <c:v>22</c:v>
                </c:pt>
                <c:pt idx="11495">
                  <c:v>19</c:v>
                </c:pt>
                <c:pt idx="11496">
                  <c:v>27</c:v>
                </c:pt>
                <c:pt idx="11497">
                  <c:v>40</c:v>
                </c:pt>
                <c:pt idx="11498">
                  <c:v>26</c:v>
                </c:pt>
                <c:pt idx="11499">
                  <c:v>17</c:v>
                </c:pt>
                <c:pt idx="11500">
                  <c:v>33</c:v>
                </c:pt>
                <c:pt idx="11501">
                  <c:v>43</c:v>
                </c:pt>
                <c:pt idx="11502">
                  <c:v>18</c:v>
                </c:pt>
                <c:pt idx="11503">
                  <c:v>13</c:v>
                </c:pt>
                <c:pt idx="11504">
                  <c:v>16</c:v>
                </c:pt>
                <c:pt idx="11505">
                  <c:v>69</c:v>
                </c:pt>
                <c:pt idx="11506">
                  <c:v>24</c:v>
                </c:pt>
                <c:pt idx="11507">
                  <c:v>34</c:v>
                </c:pt>
                <c:pt idx="11508">
                  <c:v>17</c:v>
                </c:pt>
                <c:pt idx="11509">
                  <c:v>12</c:v>
                </c:pt>
                <c:pt idx="11510">
                  <c:v>56</c:v>
                </c:pt>
                <c:pt idx="11511">
                  <c:v>20</c:v>
                </c:pt>
                <c:pt idx="11512">
                  <c:v>12</c:v>
                </c:pt>
                <c:pt idx="11513">
                  <c:v>13</c:v>
                </c:pt>
                <c:pt idx="11514">
                  <c:v>10</c:v>
                </c:pt>
                <c:pt idx="11515">
                  <c:v>40</c:v>
                </c:pt>
                <c:pt idx="11516">
                  <c:v>33</c:v>
                </c:pt>
                <c:pt idx="11517">
                  <c:v>31</c:v>
                </c:pt>
                <c:pt idx="11518">
                  <c:v>19</c:v>
                </c:pt>
                <c:pt idx="11519">
                  <c:v>37</c:v>
                </c:pt>
                <c:pt idx="11520">
                  <c:v>22</c:v>
                </c:pt>
                <c:pt idx="11521">
                  <c:v>29</c:v>
                </c:pt>
                <c:pt idx="11522">
                  <c:v>15</c:v>
                </c:pt>
                <c:pt idx="11523">
                  <c:v>27</c:v>
                </c:pt>
                <c:pt idx="11524">
                  <c:v>34</c:v>
                </c:pt>
                <c:pt idx="11525">
                  <c:v>30</c:v>
                </c:pt>
                <c:pt idx="11526">
                  <c:v>13</c:v>
                </c:pt>
                <c:pt idx="11527">
                  <c:v>40</c:v>
                </c:pt>
                <c:pt idx="11528">
                  <c:v>10</c:v>
                </c:pt>
                <c:pt idx="11529">
                  <c:v>15</c:v>
                </c:pt>
                <c:pt idx="11530">
                  <c:v>34</c:v>
                </c:pt>
                <c:pt idx="11531">
                  <c:v>9</c:v>
                </c:pt>
                <c:pt idx="11532">
                  <c:v>28</c:v>
                </c:pt>
                <c:pt idx="11533">
                  <c:v>8</c:v>
                </c:pt>
                <c:pt idx="11534">
                  <c:v>25</c:v>
                </c:pt>
                <c:pt idx="11535">
                  <c:v>31</c:v>
                </c:pt>
                <c:pt idx="11536">
                  <c:v>7</c:v>
                </c:pt>
                <c:pt idx="11537">
                  <c:v>13</c:v>
                </c:pt>
                <c:pt idx="11538">
                  <c:v>30</c:v>
                </c:pt>
                <c:pt idx="11539">
                  <c:v>18</c:v>
                </c:pt>
                <c:pt idx="11540">
                  <c:v>1</c:v>
                </c:pt>
                <c:pt idx="11541">
                  <c:v>24</c:v>
                </c:pt>
                <c:pt idx="11542">
                  <c:v>23</c:v>
                </c:pt>
                <c:pt idx="11543">
                  <c:v>18</c:v>
                </c:pt>
                <c:pt idx="11544">
                  <c:v>1</c:v>
                </c:pt>
                <c:pt idx="11545">
                  <c:v>12</c:v>
                </c:pt>
                <c:pt idx="11546">
                  <c:v>32</c:v>
                </c:pt>
                <c:pt idx="11547">
                  <c:v>60</c:v>
                </c:pt>
                <c:pt idx="11548">
                  <c:v>18</c:v>
                </c:pt>
                <c:pt idx="11549">
                  <c:v>25</c:v>
                </c:pt>
                <c:pt idx="11550">
                  <c:v>7</c:v>
                </c:pt>
                <c:pt idx="11551">
                  <c:v>23</c:v>
                </c:pt>
                <c:pt idx="11552">
                  <c:v>40</c:v>
                </c:pt>
                <c:pt idx="11553">
                  <c:v>21</c:v>
                </c:pt>
                <c:pt idx="11554">
                  <c:v>4</c:v>
                </c:pt>
                <c:pt idx="11555">
                  <c:v>16</c:v>
                </c:pt>
                <c:pt idx="11556">
                  <c:v>15</c:v>
                </c:pt>
                <c:pt idx="11557">
                  <c:v>1</c:v>
                </c:pt>
                <c:pt idx="11558">
                  <c:v>31</c:v>
                </c:pt>
                <c:pt idx="11559">
                  <c:v>7</c:v>
                </c:pt>
                <c:pt idx="11560">
                  <c:v>14</c:v>
                </c:pt>
                <c:pt idx="11561">
                  <c:v>8</c:v>
                </c:pt>
                <c:pt idx="11562">
                  <c:v>32</c:v>
                </c:pt>
                <c:pt idx="11563">
                  <c:v>12</c:v>
                </c:pt>
                <c:pt idx="11564">
                  <c:v>22</c:v>
                </c:pt>
                <c:pt idx="11565">
                  <c:v>27</c:v>
                </c:pt>
                <c:pt idx="11566">
                  <c:v>13</c:v>
                </c:pt>
                <c:pt idx="11567">
                  <c:v>29</c:v>
                </c:pt>
                <c:pt idx="11568">
                  <c:v>32</c:v>
                </c:pt>
                <c:pt idx="11569">
                  <c:v>9</c:v>
                </c:pt>
                <c:pt idx="11570">
                  <c:v>43</c:v>
                </c:pt>
                <c:pt idx="11571">
                  <c:v>20</c:v>
                </c:pt>
                <c:pt idx="11572">
                  <c:v>18</c:v>
                </c:pt>
                <c:pt idx="11573">
                  <c:v>22</c:v>
                </c:pt>
                <c:pt idx="11574">
                  <c:v>14</c:v>
                </c:pt>
                <c:pt idx="11575">
                  <c:v>47</c:v>
                </c:pt>
                <c:pt idx="11576">
                  <c:v>32</c:v>
                </c:pt>
                <c:pt idx="11577">
                  <c:v>43</c:v>
                </c:pt>
                <c:pt idx="11578">
                  <c:v>36</c:v>
                </c:pt>
                <c:pt idx="11579">
                  <c:v>15</c:v>
                </c:pt>
                <c:pt idx="11580">
                  <c:v>15</c:v>
                </c:pt>
                <c:pt idx="11581">
                  <c:v>16</c:v>
                </c:pt>
                <c:pt idx="11582">
                  <c:v>40</c:v>
                </c:pt>
                <c:pt idx="11583">
                  <c:v>13</c:v>
                </c:pt>
                <c:pt idx="11584">
                  <c:v>18</c:v>
                </c:pt>
                <c:pt idx="11585">
                  <c:v>1</c:v>
                </c:pt>
                <c:pt idx="11586">
                  <c:v>27</c:v>
                </c:pt>
                <c:pt idx="11587">
                  <c:v>6</c:v>
                </c:pt>
                <c:pt idx="11588">
                  <c:v>10</c:v>
                </c:pt>
                <c:pt idx="11589">
                  <c:v>38</c:v>
                </c:pt>
                <c:pt idx="11590">
                  <c:v>19</c:v>
                </c:pt>
                <c:pt idx="11591">
                  <c:v>7</c:v>
                </c:pt>
                <c:pt idx="11592">
                  <c:v>1</c:v>
                </c:pt>
                <c:pt idx="11593">
                  <c:v>22</c:v>
                </c:pt>
                <c:pt idx="11594">
                  <c:v>33</c:v>
                </c:pt>
                <c:pt idx="11595">
                  <c:v>35</c:v>
                </c:pt>
                <c:pt idx="11596">
                  <c:v>36</c:v>
                </c:pt>
                <c:pt idx="11597">
                  <c:v>34</c:v>
                </c:pt>
                <c:pt idx="11598">
                  <c:v>6</c:v>
                </c:pt>
                <c:pt idx="11599">
                  <c:v>20</c:v>
                </c:pt>
                <c:pt idx="11600">
                  <c:v>29</c:v>
                </c:pt>
                <c:pt idx="11601">
                  <c:v>20</c:v>
                </c:pt>
                <c:pt idx="11602">
                  <c:v>19</c:v>
                </c:pt>
                <c:pt idx="11603">
                  <c:v>17</c:v>
                </c:pt>
                <c:pt idx="11604">
                  <c:v>36</c:v>
                </c:pt>
                <c:pt idx="11605">
                  <c:v>1</c:v>
                </c:pt>
                <c:pt idx="11606">
                  <c:v>40</c:v>
                </c:pt>
                <c:pt idx="11607">
                  <c:v>18</c:v>
                </c:pt>
                <c:pt idx="11608">
                  <c:v>21</c:v>
                </c:pt>
                <c:pt idx="11609">
                  <c:v>29</c:v>
                </c:pt>
                <c:pt idx="11610">
                  <c:v>5</c:v>
                </c:pt>
                <c:pt idx="11611">
                  <c:v>27</c:v>
                </c:pt>
                <c:pt idx="11612">
                  <c:v>4</c:v>
                </c:pt>
                <c:pt idx="11613">
                  <c:v>15</c:v>
                </c:pt>
                <c:pt idx="11614">
                  <c:v>13</c:v>
                </c:pt>
                <c:pt idx="11615">
                  <c:v>13</c:v>
                </c:pt>
                <c:pt idx="11616">
                  <c:v>32</c:v>
                </c:pt>
                <c:pt idx="11617">
                  <c:v>1</c:v>
                </c:pt>
                <c:pt idx="11618">
                  <c:v>25</c:v>
                </c:pt>
                <c:pt idx="11619">
                  <c:v>21</c:v>
                </c:pt>
                <c:pt idx="11620">
                  <c:v>25</c:v>
                </c:pt>
                <c:pt idx="11621">
                  <c:v>15</c:v>
                </c:pt>
                <c:pt idx="11622">
                  <c:v>8</c:v>
                </c:pt>
                <c:pt idx="11623">
                  <c:v>12</c:v>
                </c:pt>
                <c:pt idx="11624">
                  <c:v>37</c:v>
                </c:pt>
                <c:pt idx="11625">
                  <c:v>5</c:v>
                </c:pt>
                <c:pt idx="11626">
                  <c:v>23</c:v>
                </c:pt>
                <c:pt idx="11627">
                  <c:v>5</c:v>
                </c:pt>
                <c:pt idx="11628">
                  <c:v>30</c:v>
                </c:pt>
                <c:pt idx="11629">
                  <c:v>37</c:v>
                </c:pt>
                <c:pt idx="11630">
                  <c:v>23</c:v>
                </c:pt>
                <c:pt idx="11631">
                  <c:v>24</c:v>
                </c:pt>
                <c:pt idx="11632">
                  <c:v>41</c:v>
                </c:pt>
                <c:pt idx="11633">
                  <c:v>6</c:v>
                </c:pt>
                <c:pt idx="11634">
                  <c:v>40</c:v>
                </c:pt>
                <c:pt idx="11635">
                  <c:v>17</c:v>
                </c:pt>
                <c:pt idx="11636">
                  <c:v>21</c:v>
                </c:pt>
                <c:pt idx="11637">
                  <c:v>37</c:v>
                </c:pt>
                <c:pt idx="11638">
                  <c:v>13</c:v>
                </c:pt>
                <c:pt idx="11639">
                  <c:v>13</c:v>
                </c:pt>
                <c:pt idx="11640">
                  <c:v>12</c:v>
                </c:pt>
                <c:pt idx="11641">
                  <c:v>20</c:v>
                </c:pt>
                <c:pt idx="11642">
                  <c:v>27</c:v>
                </c:pt>
                <c:pt idx="11643">
                  <c:v>28</c:v>
                </c:pt>
                <c:pt idx="11644">
                  <c:v>27</c:v>
                </c:pt>
                <c:pt idx="11645">
                  <c:v>17</c:v>
                </c:pt>
                <c:pt idx="11646">
                  <c:v>6</c:v>
                </c:pt>
                <c:pt idx="11647">
                  <c:v>22</c:v>
                </c:pt>
                <c:pt idx="11648">
                  <c:v>63</c:v>
                </c:pt>
                <c:pt idx="11649">
                  <c:v>11</c:v>
                </c:pt>
                <c:pt idx="11650">
                  <c:v>29</c:v>
                </c:pt>
                <c:pt idx="11651">
                  <c:v>19</c:v>
                </c:pt>
                <c:pt idx="11652">
                  <c:v>21</c:v>
                </c:pt>
                <c:pt idx="11653">
                  <c:v>22</c:v>
                </c:pt>
                <c:pt idx="11654">
                  <c:v>32</c:v>
                </c:pt>
                <c:pt idx="11655">
                  <c:v>43</c:v>
                </c:pt>
                <c:pt idx="11656">
                  <c:v>9</c:v>
                </c:pt>
                <c:pt idx="11657">
                  <c:v>19</c:v>
                </c:pt>
                <c:pt idx="11658">
                  <c:v>35</c:v>
                </c:pt>
                <c:pt idx="11659">
                  <c:v>1</c:v>
                </c:pt>
                <c:pt idx="11660">
                  <c:v>54</c:v>
                </c:pt>
                <c:pt idx="11661">
                  <c:v>24</c:v>
                </c:pt>
                <c:pt idx="11662">
                  <c:v>8</c:v>
                </c:pt>
                <c:pt idx="11663">
                  <c:v>11</c:v>
                </c:pt>
                <c:pt idx="11664">
                  <c:v>41</c:v>
                </c:pt>
                <c:pt idx="11665">
                  <c:v>13</c:v>
                </c:pt>
                <c:pt idx="11666">
                  <c:v>18</c:v>
                </c:pt>
                <c:pt idx="11667">
                  <c:v>35</c:v>
                </c:pt>
                <c:pt idx="11668">
                  <c:v>33</c:v>
                </c:pt>
                <c:pt idx="11669">
                  <c:v>1</c:v>
                </c:pt>
                <c:pt idx="11670">
                  <c:v>37</c:v>
                </c:pt>
                <c:pt idx="11671">
                  <c:v>32</c:v>
                </c:pt>
                <c:pt idx="11672">
                  <c:v>6</c:v>
                </c:pt>
                <c:pt idx="11673">
                  <c:v>10</c:v>
                </c:pt>
                <c:pt idx="11674">
                  <c:v>1</c:v>
                </c:pt>
                <c:pt idx="11675">
                  <c:v>49</c:v>
                </c:pt>
                <c:pt idx="11676">
                  <c:v>4</c:v>
                </c:pt>
                <c:pt idx="11677">
                  <c:v>22</c:v>
                </c:pt>
                <c:pt idx="11678">
                  <c:v>7</c:v>
                </c:pt>
                <c:pt idx="11679">
                  <c:v>18</c:v>
                </c:pt>
                <c:pt idx="11680">
                  <c:v>27</c:v>
                </c:pt>
                <c:pt idx="11681">
                  <c:v>7</c:v>
                </c:pt>
                <c:pt idx="11682">
                  <c:v>10</c:v>
                </c:pt>
                <c:pt idx="11683">
                  <c:v>10</c:v>
                </c:pt>
                <c:pt idx="11684">
                  <c:v>25</c:v>
                </c:pt>
                <c:pt idx="11685">
                  <c:v>12</c:v>
                </c:pt>
                <c:pt idx="11686">
                  <c:v>41</c:v>
                </c:pt>
                <c:pt idx="11687">
                  <c:v>15</c:v>
                </c:pt>
                <c:pt idx="11688">
                  <c:v>3</c:v>
                </c:pt>
                <c:pt idx="11689">
                  <c:v>36</c:v>
                </c:pt>
                <c:pt idx="11690">
                  <c:v>22</c:v>
                </c:pt>
                <c:pt idx="11691">
                  <c:v>33</c:v>
                </c:pt>
                <c:pt idx="11692">
                  <c:v>2</c:v>
                </c:pt>
                <c:pt idx="11693">
                  <c:v>9</c:v>
                </c:pt>
                <c:pt idx="11694">
                  <c:v>24</c:v>
                </c:pt>
                <c:pt idx="11695">
                  <c:v>19</c:v>
                </c:pt>
                <c:pt idx="11696">
                  <c:v>25</c:v>
                </c:pt>
                <c:pt idx="11697">
                  <c:v>25</c:v>
                </c:pt>
                <c:pt idx="11698">
                  <c:v>26</c:v>
                </c:pt>
                <c:pt idx="11699">
                  <c:v>39</c:v>
                </c:pt>
                <c:pt idx="11700">
                  <c:v>9</c:v>
                </c:pt>
                <c:pt idx="11701">
                  <c:v>9</c:v>
                </c:pt>
                <c:pt idx="11702">
                  <c:v>1</c:v>
                </c:pt>
                <c:pt idx="11703">
                  <c:v>6</c:v>
                </c:pt>
                <c:pt idx="11704">
                  <c:v>33</c:v>
                </c:pt>
                <c:pt idx="11705">
                  <c:v>29</c:v>
                </c:pt>
                <c:pt idx="11706">
                  <c:v>26</c:v>
                </c:pt>
                <c:pt idx="11707">
                  <c:v>23</c:v>
                </c:pt>
                <c:pt idx="11708">
                  <c:v>25</c:v>
                </c:pt>
                <c:pt idx="11709">
                  <c:v>1</c:v>
                </c:pt>
                <c:pt idx="11710">
                  <c:v>32</c:v>
                </c:pt>
                <c:pt idx="11711">
                  <c:v>5</c:v>
                </c:pt>
                <c:pt idx="11712">
                  <c:v>34</c:v>
                </c:pt>
                <c:pt idx="11713">
                  <c:v>26</c:v>
                </c:pt>
                <c:pt idx="11714">
                  <c:v>24</c:v>
                </c:pt>
                <c:pt idx="11715">
                  <c:v>7</c:v>
                </c:pt>
                <c:pt idx="11716">
                  <c:v>28</c:v>
                </c:pt>
                <c:pt idx="11717">
                  <c:v>41</c:v>
                </c:pt>
                <c:pt idx="11718">
                  <c:v>6</c:v>
                </c:pt>
                <c:pt idx="11719">
                  <c:v>17</c:v>
                </c:pt>
                <c:pt idx="11720">
                  <c:v>33</c:v>
                </c:pt>
                <c:pt idx="11721">
                  <c:v>8</c:v>
                </c:pt>
                <c:pt idx="11722">
                  <c:v>24</c:v>
                </c:pt>
                <c:pt idx="11723">
                  <c:v>26</c:v>
                </c:pt>
                <c:pt idx="11724">
                  <c:v>19</c:v>
                </c:pt>
                <c:pt idx="11725">
                  <c:v>16</c:v>
                </c:pt>
                <c:pt idx="11726">
                  <c:v>23</c:v>
                </c:pt>
                <c:pt idx="11727">
                  <c:v>4</c:v>
                </c:pt>
                <c:pt idx="11728">
                  <c:v>21</c:v>
                </c:pt>
                <c:pt idx="11729">
                  <c:v>7</c:v>
                </c:pt>
                <c:pt idx="11730">
                  <c:v>35</c:v>
                </c:pt>
                <c:pt idx="11731">
                  <c:v>10</c:v>
                </c:pt>
                <c:pt idx="11732">
                  <c:v>28</c:v>
                </c:pt>
                <c:pt idx="11733">
                  <c:v>27</c:v>
                </c:pt>
                <c:pt idx="11734">
                  <c:v>10</c:v>
                </c:pt>
                <c:pt idx="11735">
                  <c:v>33</c:v>
                </c:pt>
                <c:pt idx="11736">
                  <c:v>42</c:v>
                </c:pt>
                <c:pt idx="11737">
                  <c:v>24</c:v>
                </c:pt>
                <c:pt idx="11738">
                  <c:v>13</c:v>
                </c:pt>
                <c:pt idx="11739">
                  <c:v>1</c:v>
                </c:pt>
                <c:pt idx="11740">
                  <c:v>37</c:v>
                </c:pt>
                <c:pt idx="11741">
                  <c:v>32</c:v>
                </c:pt>
                <c:pt idx="11742">
                  <c:v>20</c:v>
                </c:pt>
                <c:pt idx="11743">
                  <c:v>24</c:v>
                </c:pt>
                <c:pt idx="11744">
                  <c:v>22</c:v>
                </c:pt>
                <c:pt idx="11745">
                  <c:v>31</c:v>
                </c:pt>
                <c:pt idx="11746">
                  <c:v>18</c:v>
                </c:pt>
                <c:pt idx="11747">
                  <c:v>24</c:v>
                </c:pt>
                <c:pt idx="11748">
                  <c:v>25</c:v>
                </c:pt>
                <c:pt idx="11749">
                  <c:v>10</c:v>
                </c:pt>
                <c:pt idx="11750">
                  <c:v>14</c:v>
                </c:pt>
                <c:pt idx="11751">
                  <c:v>14</c:v>
                </c:pt>
                <c:pt idx="11752">
                  <c:v>1</c:v>
                </c:pt>
                <c:pt idx="11753">
                  <c:v>13</c:v>
                </c:pt>
                <c:pt idx="11754">
                  <c:v>25</c:v>
                </c:pt>
                <c:pt idx="11755">
                  <c:v>18</c:v>
                </c:pt>
                <c:pt idx="11756">
                  <c:v>12</c:v>
                </c:pt>
                <c:pt idx="11757">
                  <c:v>7</c:v>
                </c:pt>
                <c:pt idx="11758">
                  <c:v>27</c:v>
                </c:pt>
                <c:pt idx="11759">
                  <c:v>38</c:v>
                </c:pt>
                <c:pt idx="11760">
                  <c:v>27</c:v>
                </c:pt>
                <c:pt idx="11761">
                  <c:v>32</c:v>
                </c:pt>
                <c:pt idx="11762">
                  <c:v>26</c:v>
                </c:pt>
                <c:pt idx="11763">
                  <c:v>4</c:v>
                </c:pt>
                <c:pt idx="11764">
                  <c:v>31</c:v>
                </c:pt>
                <c:pt idx="11765">
                  <c:v>20</c:v>
                </c:pt>
                <c:pt idx="11766">
                  <c:v>23</c:v>
                </c:pt>
                <c:pt idx="11767">
                  <c:v>26</c:v>
                </c:pt>
                <c:pt idx="11768">
                  <c:v>45</c:v>
                </c:pt>
                <c:pt idx="11769">
                  <c:v>13</c:v>
                </c:pt>
                <c:pt idx="11770">
                  <c:v>32</c:v>
                </c:pt>
                <c:pt idx="11771">
                  <c:v>11</c:v>
                </c:pt>
                <c:pt idx="11772">
                  <c:v>11</c:v>
                </c:pt>
                <c:pt idx="11773">
                  <c:v>21</c:v>
                </c:pt>
                <c:pt idx="11774">
                  <c:v>47</c:v>
                </c:pt>
                <c:pt idx="11775">
                  <c:v>11</c:v>
                </c:pt>
                <c:pt idx="11776">
                  <c:v>25</c:v>
                </c:pt>
                <c:pt idx="11777">
                  <c:v>25</c:v>
                </c:pt>
                <c:pt idx="11778">
                  <c:v>5</c:v>
                </c:pt>
                <c:pt idx="11779">
                  <c:v>18</c:v>
                </c:pt>
                <c:pt idx="11780">
                  <c:v>25</c:v>
                </c:pt>
                <c:pt idx="11781">
                  <c:v>17</c:v>
                </c:pt>
                <c:pt idx="11782">
                  <c:v>23</c:v>
                </c:pt>
                <c:pt idx="11783">
                  <c:v>46</c:v>
                </c:pt>
                <c:pt idx="11784">
                  <c:v>17</c:v>
                </c:pt>
                <c:pt idx="11785">
                  <c:v>12</c:v>
                </c:pt>
                <c:pt idx="11786">
                  <c:v>30</c:v>
                </c:pt>
                <c:pt idx="11787">
                  <c:v>34</c:v>
                </c:pt>
                <c:pt idx="11788">
                  <c:v>37</c:v>
                </c:pt>
                <c:pt idx="11789">
                  <c:v>27</c:v>
                </c:pt>
                <c:pt idx="11790">
                  <c:v>23</c:v>
                </c:pt>
                <c:pt idx="11791">
                  <c:v>33</c:v>
                </c:pt>
                <c:pt idx="11792">
                  <c:v>10</c:v>
                </c:pt>
                <c:pt idx="11793">
                  <c:v>26</c:v>
                </c:pt>
                <c:pt idx="11794">
                  <c:v>31</c:v>
                </c:pt>
                <c:pt idx="11795">
                  <c:v>6</c:v>
                </c:pt>
                <c:pt idx="11796">
                  <c:v>34</c:v>
                </c:pt>
                <c:pt idx="11797">
                  <c:v>19</c:v>
                </c:pt>
                <c:pt idx="11798">
                  <c:v>11</c:v>
                </c:pt>
                <c:pt idx="11799">
                  <c:v>16</c:v>
                </c:pt>
                <c:pt idx="11800">
                  <c:v>7</c:v>
                </c:pt>
                <c:pt idx="11801">
                  <c:v>4</c:v>
                </c:pt>
                <c:pt idx="11802">
                  <c:v>19</c:v>
                </c:pt>
                <c:pt idx="11803">
                  <c:v>35</c:v>
                </c:pt>
                <c:pt idx="11804">
                  <c:v>13</c:v>
                </c:pt>
                <c:pt idx="11805">
                  <c:v>24</c:v>
                </c:pt>
                <c:pt idx="11806">
                  <c:v>4</c:v>
                </c:pt>
                <c:pt idx="11807">
                  <c:v>4</c:v>
                </c:pt>
                <c:pt idx="11808">
                  <c:v>41</c:v>
                </c:pt>
                <c:pt idx="11809">
                  <c:v>44</c:v>
                </c:pt>
                <c:pt idx="11810">
                  <c:v>1</c:v>
                </c:pt>
                <c:pt idx="11811">
                  <c:v>28</c:v>
                </c:pt>
                <c:pt idx="11812">
                  <c:v>13</c:v>
                </c:pt>
                <c:pt idx="11813">
                  <c:v>29</c:v>
                </c:pt>
                <c:pt idx="11814">
                  <c:v>19</c:v>
                </c:pt>
                <c:pt idx="11815">
                  <c:v>7</c:v>
                </c:pt>
                <c:pt idx="11816">
                  <c:v>9</c:v>
                </c:pt>
                <c:pt idx="11817">
                  <c:v>28</c:v>
                </c:pt>
                <c:pt idx="11818">
                  <c:v>40</c:v>
                </c:pt>
                <c:pt idx="11819">
                  <c:v>13</c:v>
                </c:pt>
                <c:pt idx="11820">
                  <c:v>29</c:v>
                </c:pt>
                <c:pt idx="11821">
                  <c:v>22</c:v>
                </c:pt>
                <c:pt idx="11822">
                  <c:v>21</c:v>
                </c:pt>
                <c:pt idx="11823">
                  <c:v>36</c:v>
                </c:pt>
                <c:pt idx="11824">
                  <c:v>9</c:v>
                </c:pt>
                <c:pt idx="11825">
                  <c:v>36</c:v>
                </c:pt>
                <c:pt idx="11826">
                  <c:v>21</c:v>
                </c:pt>
                <c:pt idx="11827">
                  <c:v>2</c:v>
                </c:pt>
                <c:pt idx="11828">
                  <c:v>13</c:v>
                </c:pt>
                <c:pt idx="11829">
                  <c:v>8</c:v>
                </c:pt>
                <c:pt idx="11830">
                  <c:v>13</c:v>
                </c:pt>
                <c:pt idx="11831">
                  <c:v>23</c:v>
                </c:pt>
                <c:pt idx="11832">
                  <c:v>27</c:v>
                </c:pt>
                <c:pt idx="11833">
                  <c:v>9</c:v>
                </c:pt>
                <c:pt idx="11834">
                  <c:v>39</c:v>
                </c:pt>
                <c:pt idx="11835">
                  <c:v>29</c:v>
                </c:pt>
                <c:pt idx="11836">
                  <c:v>25</c:v>
                </c:pt>
                <c:pt idx="11837">
                  <c:v>31</c:v>
                </c:pt>
                <c:pt idx="11838">
                  <c:v>40</c:v>
                </c:pt>
                <c:pt idx="11839">
                  <c:v>27</c:v>
                </c:pt>
                <c:pt idx="11840">
                  <c:v>4</c:v>
                </c:pt>
                <c:pt idx="11841">
                  <c:v>27</c:v>
                </c:pt>
                <c:pt idx="11842">
                  <c:v>20</c:v>
                </c:pt>
                <c:pt idx="11843">
                  <c:v>24</c:v>
                </c:pt>
                <c:pt idx="11844">
                  <c:v>27</c:v>
                </c:pt>
                <c:pt idx="11845">
                  <c:v>27</c:v>
                </c:pt>
                <c:pt idx="11846">
                  <c:v>4</c:v>
                </c:pt>
                <c:pt idx="11847">
                  <c:v>14</c:v>
                </c:pt>
                <c:pt idx="11848">
                  <c:v>33</c:v>
                </c:pt>
                <c:pt idx="11849">
                  <c:v>24</c:v>
                </c:pt>
                <c:pt idx="11850">
                  <c:v>24</c:v>
                </c:pt>
                <c:pt idx="11851">
                  <c:v>1</c:v>
                </c:pt>
                <c:pt idx="11852">
                  <c:v>4</c:v>
                </c:pt>
                <c:pt idx="11853">
                  <c:v>19</c:v>
                </c:pt>
                <c:pt idx="11854">
                  <c:v>7</c:v>
                </c:pt>
                <c:pt idx="11855">
                  <c:v>4</c:v>
                </c:pt>
                <c:pt idx="11856">
                  <c:v>9</c:v>
                </c:pt>
                <c:pt idx="11857">
                  <c:v>41</c:v>
                </c:pt>
                <c:pt idx="11858">
                  <c:v>22</c:v>
                </c:pt>
                <c:pt idx="11859">
                  <c:v>14</c:v>
                </c:pt>
                <c:pt idx="11860">
                  <c:v>31</c:v>
                </c:pt>
                <c:pt idx="11861">
                  <c:v>8</c:v>
                </c:pt>
                <c:pt idx="11862">
                  <c:v>24</c:v>
                </c:pt>
                <c:pt idx="11863">
                  <c:v>17</c:v>
                </c:pt>
                <c:pt idx="11864">
                  <c:v>24</c:v>
                </c:pt>
                <c:pt idx="11865">
                  <c:v>19</c:v>
                </c:pt>
                <c:pt idx="11866">
                  <c:v>32</c:v>
                </c:pt>
                <c:pt idx="11867">
                  <c:v>13</c:v>
                </c:pt>
                <c:pt idx="11868">
                  <c:v>5</c:v>
                </c:pt>
                <c:pt idx="11869">
                  <c:v>15</c:v>
                </c:pt>
                <c:pt idx="11870">
                  <c:v>47</c:v>
                </c:pt>
                <c:pt idx="11871">
                  <c:v>35</c:v>
                </c:pt>
                <c:pt idx="11872">
                  <c:v>13</c:v>
                </c:pt>
                <c:pt idx="11873">
                  <c:v>26</c:v>
                </c:pt>
                <c:pt idx="11874">
                  <c:v>25</c:v>
                </c:pt>
                <c:pt idx="11875">
                  <c:v>46</c:v>
                </c:pt>
                <c:pt idx="11876">
                  <c:v>31</c:v>
                </c:pt>
                <c:pt idx="11877">
                  <c:v>14</c:v>
                </c:pt>
                <c:pt idx="11878">
                  <c:v>37</c:v>
                </c:pt>
                <c:pt idx="11879">
                  <c:v>30</c:v>
                </c:pt>
                <c:pt idx="11880">
                  <c:v>43</c:v>
                </c:pt>
                <c:pt idx="11881">
                  <c:v>13</c:v>
                </c:pt>
                <c:pt idx="11882">
                  <c:v>19</c:v>
                </c:pt>
                <c:pt idx="11883">
                  <c:v>24</c:v>
                </c:pt>
                <c:pt idx="11884">
                  <c:v>17</c:v>
                </c:pt>
                <c:pt idx="11885">
                  <c:v>10</c:v>
                </c:pt>
                <c:pt idx="11886">
                  <c:v>32</c:v>
                </c:pt>
                <c:pt idx="11887">
                  <c:v>8</c:v>
                </c:pt>
                <c:pt idx="11888">
                  <c:v>18</c:v>
                </c:pt>
                <c:pt idx="11889">
                  <c:v>20</c:v>
                </c:pt>
                <c:pt idx="11890">
                  <c:v>32</c:v>
                </c:pt>
                <c:pt idx="11891">
                  <c:v>33</c:v>
                </c:pt>
                <c:pt idx="11892">
                  <c:v>4</c:v>
                </c:pt>
                <c:pt idx="11893">
                  <c:v>25</c:v>
                </c:pt>
                <c:pt idx="11894">
                  <c:v>13</c:v>
                </c:pt>
                <c:pt idx="11895">
                  <c:v>7</c:v>
                </c:pt>
                <c:pt idx="11896">
                  <c:v>20</c:v>
                </c:pt>
                <c:pt idx="11897">
                  <c:v>30</c:v>
                </c:pt>
                <c:pt idx="11898">
                  <c:v>4</c:v>
                </c:pt>
                <c:pt idx="11899">
                  <c:v>1</c:v>
                </c:pt>
                <c:pt idx="11900">
                  <c:v>9</c:v>
                </c:pt>
                <c:pt idx="11901">
                  <c:v>5</c:v>
                </c:pt>
                <c:pt idx="11902">
                  <c:v>36</c:v>
                </c:pt>
                <c:pt idx="11903">
                  <c:v>4</c:v>
                </c:pt>
                <c:pt idx="11904">
                  <c:v>11</c:v>
                </c:pt>
                <c:pt idx="11905">
                  <c:v>45</c:v>
                </c:pt>
                <c:pt idx="11906">
                  <c:v>29</c:v>
                </c:pt>
                <c:pt idx="11907">
                  <c:v>38</c:v>
                </c:pt>
                <c:pt idx="11908">
                  <c:v>25</c:v>
                </c:pt>
                <c:pt idx="11909">
                  <c:v>41</c:v>
                </c:pt>
                <c:pt idx="11910">
                  <c:v>9</c:v>
                </c:pt>
                <c:pt idx="11911">
                  <c:v>4</c:v>
                </c:pt>
                <c:pt idx="11912">
                  <c:v>23</c:v>
                </c:pt>
                <c:pt idx="11913">
                  <c:v>27</c:v>
                </c:pt>
                <c:pt idx="11914">
                  <c:v>11</c:v>
                </c:pt>
                <c:pt idx="11915">
                  <c:v>20</c:v>
                </c:pt>
                <c:pt idx="11916">
                  <c:v>32</c:v>
                </c:pt>
                <c:pt idx="11917">
                  <c:v>27</c:v>
                </c:pt>
                <c:pt idx="11918">
                  <c:v>36</c:v>
                </c:pt>
                <c:pt idx="11919">
                  <c:v>13</c:v>
                </c:pt>
                <c:pt idx="11920">
                  <c:v>30</c:v>
                </c:pt>
                <c:pt idx="11921">
                  <c:v>10</c:v>
                </c:pt>
                <c:pt idx="11922">
                  <c:v>23</c:v>
                </c:pt>
                <c:pt idx="11923">
                  <c:v>20</c:v>
                </c:pt>
                <c:pt idx="11924">
                  <c:v>12</c:v>
                </c:pt>
                <c:pt idx="11925">
                  <c:v>18</c:v>
                </c:pt>
                <c:pt idx="11926">
                  <c:v>26</c:v>
                </c:pt>
                <c:pt idx="11927">
                  <c:v>25</c:v>
                </c:pt>
                <c:pt idx="11928">
                  <c:v>2</c:v>
                </c:pt>
                <c:pt idx="11929">
                  <c:v>11</c:v>
                </c:pt>
                <c:pt idx="11930">
                  <c:v>13</c:v>
                </c:pt>
                <c:pt idx="11931">
                  <c:v>16</c:v>
                </c:pt>
                <c:pt idx="11932">
                  <c:v>10</c:v>
                </c:pt>
                <c:pt idx="11933">
                  <c:v>21</c:v>
                </c:pt>
                <c:pt idx="11934">
                  <c:v>38</c:v>
                </c:pt>
                <c:pt idx="11935">
                  <c:v>32</c:v>
                </c:pt>
                <c:pt idx="11936">
                  <c:v>9</c:v>
                </c:pt>
                <c:pt idx="11937">
                  <c:v>26</c:v>
                </c:pt>
                <c:pt idx="11938">
                  <c:v>11</c:v>
                </c:pt>
                <c:pt idx="11939">
                  <c:v>17</c:v>
                </c:pt>
                <c:pt idx="11940">
                  <c:v>33</c:v>
                </c:pt>
                <c:pt idx="11941">
                  <c:v>3</c:v>
                </c:pt>
                <c:pt idx="11942">
                  <c:v>27</c:v>
                </c:pt>
                <c:pt idx="11943">
                  <c:v>4</c:v>
                </c:pt>
                <c:pt idx="11944">
                  <c:v>26</c:v>
                </c:pt>
                <c:pt idx="11945">
                  <c:v>10</c:v>
                </c:pt>
                <c:pt idx="11946">
                  <c:v>15</c:v>
                </c:pt>
                <c:pt idx="11947">
                  <c:v>33</c:v>
                </c:pt>
                <c:pt idx="11948">
                  <c:v>7</c:v>
                </c:pt>
                <c:pt idx="11949">
                  <c:v>17</c:v>
                </c:pt>
                <c:pt idx="11950">
                  <c:v>29</c:v>
                </c:pt>
                <c:pt idx="11951">
                  <c:v>22</c:v>
                </c:pt>
                <c:pt idx="11952">
                  <c:v>4</c:v>
                </c:pt>
                <c:pt idx="11953">
                  <c:v>45</c:v>
                </c:pt>
                <c:pt idx="11954">
                  <c:v>29</c:v>
                </c:pt>
                <c:pt idx="11955">
                  <c:v>16</c:v>
                </c:pt>
                <c:pt idx="11956">
                  <c:v>28</c:v>
                </c:pt>
                <c:pt idx="11957">
                  <c:v>11</c:v>
                </c:pt>
                <c:pt idx="11958">
                  <c:v>25</c:v>
                </c:pt>
                <c:pt idx="11959">
                  <c:v>30</c:v>
                </c:pt>
                <c:pt idx="11960">
                  <c:v>26</c:v>
                </c:pt>
                <c:pt idx="11961">
                  <c:v>12</c:v>
                </c:pt>
                <c:pt idx="11962">
                  <c:v>17</c:v>
                </c:pt>
                <c:pt idx="11963">
                  <c:v>18</c:v>
                </c:pt>
                <c:pt idx="11964">
                  <c:v>15</c:v>
                </c:pt>
                <c:pt idx="11965">
                  <c:v>31</c:v>
                </c:pt>
                <c:pt idx="11966">
                  <c:v>33</c:v>
                </c:pt>
                <c:pt idx="11967">
                  <c:v>7</c:v>
                </c:pt>
                <c:pt idx="11968">
                  <c:v>5</c:v>
                </c:pt>
                <c:pt idx="11969">
                  <c:v>6</c:v>
                </c:pt>
                <c:pt idx="11970">
                  <c:v>9</c:v>
                </c:pt>
                <c:pt idx="11971">
                  <c:v>17</c:v>
                </c:pt>
                <c:pt idx="11972">
                  <c:v>20</c:v>
                </c:pt>
                <c:pt idx="11973">
                  <c:v>24</c:v>
                </c:pt>
                <c:pt idx="11974">
                  <c:v>8</c:v>
                </c:pt>
                <c:pt idx="11975">
                  <c:v>9</c:v>
                </c:pt>
                <c:pt idx="11976">
                  <c:v>29</c:v>
                </c:pt>
                <c:pt idx="11977">
                  <c:v>13</c:v>
                </c:pt>
                <c:pt idx="11978">
                  <c:v>31</c:v>
                </c:pt>
                <c:pt idx="11979">
                  <c:v>19</c:v>
                </c:pt>
                <c:pt idx="11980">
                  <c:v>15</c:v>
                </c:pt>
                <c:pt idx="11981">
                  <c:v>12</c:v>
                </c:pt>
                <c:pt idx="11982">
                  <c:v>47</c:v>
                </c:pt>
                <c:pt idx="11983">
                  <c:v>4</c:v>
                </c:pt>
                <c:pt idx="11984">
                  <c:v>15</c:v>
                </c:pt>
                <c:pt idx="11985">
                  <c:v>11</c:v>
                </c:pt>
                <c:pt idx="11986">
                  <c:v>3</c:v>
                </c:pt>
                <c:pt idx="11987">
                  <c:v>7</c:v>
                </c:pt>
                <c:pt idx="11988">
                  <c:v>27</c:v>
                </c:pt>
                <c:pt idx="11989">
                  <c:v>13</c:v>
                </c:pt>
                <c:pt idx="11990">
                  <c:v>27</c:v>
                </c:pt>
                <c:pt idx="11991">
                  <c:v>14</c:v>
                </c:pt>
                <c:pt idx="11992">
                  <c:v>31</c:v>
                </c:pt>
                <c:pt idx="11993">
                  <c:v>43</c:v>
                </c:pt>
                <c:pt idx="11994">
                  <c:v>5</c:v>
                </c:pt>
                <c:pt idx="11995">
                  <c:v>22</c:v>
                </c:pt>
                <c:pt idx="11996">
                  <c:v>32</c:v>
                </c:pt>
                <c:pt idx="11997">
                  <c:v>1</c:v>
                </c:pt>
                <c:pt idx="11998">
                  <c:v>14</c:v>
                </c:pt>
                <c:pt idx="11999">
                  <c:v>26</c:v>
                </c:pt>
                <c:pt idx="12000">
                  <c:v>20</c:v>
                </c:pt>
                <c:pt idx="12001">
                  <c:v>22</c:v>
                </c:pt>
                <c:pt idx="12002">
                  <c:v>23</c:v>
                </c:pt>
                <c:pt idx="12003">
                  <c:v>14</c:v>
                </c:pt>
                <c:pt idx="12004">
                  <c:v>18</c:v>
                </c:pt>
                <c:pt idx="12005">
                  <c:v>22</c:v>
                </c:pt>
                <c:pt idx="12006">
                  <c:v>11</c:v>
                </c:pt>
                <c:pt idx="12007">
                  <c:v>1</c:v>
                </c:pt>
                <c:pt idx="12008">
                  <c:v>20</c:v>
                </c:pt>
                <c:pt idx="12009">
                  <c:v>7</c:v>
                </c:pt>
                <c:pt idx="12010">
                  <c:v>32</c:v>
                </c:pt>
                <c:pt idx="12011">
                  <c:v>6</c:v>
                </c:pt>
                <c:pt idx="12012">
                  <c:v>38</c:v>
                </c:pt>
                <c:pt idx="12013">
                  <c:v>42</c:v>
                </c:pt>
                <c:pt idx="12014">
                  <c:v>29</c:v>
                </c:pt>
                <c:pt idx="12015">
                  <c:v>8</c:v>
                </c:pt>
                <c:pt idx="12016">
                  <c:v>39</c:v>
                </c:pt>
                <c:pt idx="12017">
                  <c:v>31</c:v>
                </c:pt>
                <c:pt idx="12018">
                  <c:v>17</c:v>
                </c:pt>
                <c:pt idx="12019">
                  <c:v>1</c:v>
                </c:pt>
                <c:pt idx="12020">
                  <c:v>1</c:v>
                </c:pt>
                <c:pt idx="12021">
                  <c:v>6</c:v>
                </c:pt>
                <c:pt idx="12022">
                  <c:v>37</c:v>
                </c:pt>
                <c:pt idx="12023">
                  <c:v>14</c:v>
                </c:pt>
                <c:pt idx="12024">
                  <c:v>19</c:v>
                </c:pt>
                <c:pt idx="12025">
                  <c:v>19</c:v>
                </c:pt>
                <c:pt idx="12026">
                  <c:v>43</c:v>
                </c:pt>
                <c:pt idx="12027">
                  <c:v>32</c:v>
                </c:pt>
                <c:pt idx="12028">
                  <c:v>9</c:v>
                </c:pt>
                <c:pt idx="12029">
                  <c:v>2</c:v>
                </c:pt>
                <c:pt idx="12030">
                  <c:v>22</c:v>
                </c:pt>
                <c:pt idx="12031">
                  <c:v>25</c:v>
                </c:pt>
                <c:pt idx="12032">
                  <c:v>37</c:v>
                </c:pt>
                <c:pt idx="12033">
                  <c:v>37</c:v>
                </c:pt>
                <c:pt idx="12034">
                  <c:v>25</c:v>
                </c:pt>
                <c:pt idx="12035">
                  <c:v>7</c:v>
                </c:pt>
                <c:pt idx="12036">
                  <c:v>12</c:v>
                </c:pt>
                <c:pt idx="12037">
                  <c:v>1</c:v>
                </c:pt>
                <c:pt idx="12038">
                  <c:v>34</c:v>
                </c:pt>
                <c:pt idx="12039">
                  <c:v>15</c:v>
                </c:pt>
                <c:pt idx="12040">
                  <c:v>17</c:v>
                </c:pt>
                <c:pt idx="12041">
                  <c:v>32</c:v>
                </c:pt>
                <c:pt idx="12042">
                  <c:v>24</c:v>
                </c:pt>
                <c:pt idx="12043">
                  <c:v>7</c:v>
                </c:pt>
                <c:pt idx="12044">
                  <c:v>34</c:v>
                </c:pt>
                <c:pt idx="12045">
                  <c:v>1</c:v>
                </c:pt>
                <c:pt idx="12046">
                  <c:v>2</c:v>
                </c:pt>
                <c:pt idx="12047">
                  <c:v>14</c:v>
                </c:pt>
                <c:pt idx="12048">
                  <c:v>1</c:v>
                </c:pt>
                <c:pt idx="12049">
                  <c:v>28</c:v>
                </c:pt>
                <c:pt idx="12050">
                  <c:v>7</c:v>
                </c:pt>
                <c:pt idx="12051">
                  <c:v>25</c:v>
                </c:pt>
                <c:pt idx="12052">
                  <c:v>30</c:v>
                </c:pt>
                <c:pt idx="12053">
                  <c:v>28</c:v>
                </c:pt>
                <c:pt idx="12054">
                  <c:v>12</c:v>
                </c:pt>
                <c:pt idx="12055">
                  <c:v>13</c:v>
                </c:pt>
                <c:pt idx="12056">
                  <c:v>30</c:v>
                </c:pt>
                <c:pt idx="12057">
                  <c:v>32</c:v>
                </c:pt>
                <c:pt idx="12058">
                  <c:v>35</c:v>
                </c:pt>
                <c:pt idx="12059">
                  <c:v>19</c:v>
                </c:pt>
                <c:pt idx="12060">
                  <c:v>12</c:v>
                </c:pt>
                <c:pt idx="12061">
                  <c:v>29</c:v>
                </c:pt>
                <c:pt idx="12062">
                  <c:v>19</c:v>
                </c:pt>
                <c:pt idx="12063">
                  <c:v>38</c:v>
                </c:pt>
                <c:pt idx="12064">
                  <c:v>26</c:v>
                </c:pt>
                <c:pt idx="12065">
                  <c:v>26</c:v>
                </c:pt>
                <c:pt idx="12066">
                  <c:v>1</c:v>
                </c:pt>
                <c:pt idx="12067">
                  <c:v>4</c:v>
                </c:pt>
                <c:pt idx="12068">
                  <c:v>1</c:v>
                </c:pt>
                <c:pt idx="12069">
                  <c:v>7</c:v>
                </c:pt>
                <c:pt idx="12070">
                  <c:v>13</c:v>
                </c:pt>
                <c:pt idx="12071">
                  <c:v>19</c:v>
                </c:pt>
                <c:pt idx="12072">
                  <c:v>13</c:v>
                </c:pt>
                <c:pt idx="12073">
                  <c:v>26</c:v>
                </c:pt>
                <c:pt idx="12074">
                  <c:v>30</c:v>
                </c:pt>
                <c:pt idx="12075">
                  <c:v>50</c:v>
                </c:pt>
                <c:pt idx="12076">
                  <c:v>40</c:v>
                </c:pt>
                <c:pt idx="12077">
                  <c:v>1</c:v>
                </c:pt>
                <c:pt idx="12078">
                  <c:v>30</c:v>
                </c:pt>
                <c:pt idx="12079">
                  <c:v>34</c:v>
                </c:pt>
                <c:pt idx="12080">
                  <c:v>35</c:v>
                </c:pt>
                <c:pt idx="12081">
                  <c:v>18</c:v>
                </c:pt>
                <c:pt idx="12082">
                  <c:v>3</c:v>
                </c:pt>
                <c:pt idx="12083">
                  <c:v>3</c:v>
                </c:pt>
                <c:pt idx="12084">
                  <c:v>6</c:v>
                </c:pt>
                <c:pt idx="12085">
                  <c:v>19</c:v>
                </c:pt>
                <c:pt idx="12086">
                  <c:v>4</c:v>
                </c:pt>
                <c:pt idx="12087">
                  <c:v>12</c:v>
                </c:pt>
                <c:pt idx="12088">
                  <c:v>9</c:v>
                </c:pt>
                <c:pt idx="12089">
                  <c:v>29</c:v>
                </c:pt>
                <c:pt idx="12090">
                  <c:v>33</c:v>
                </c:pt>
                <c:pt idx="12091">
                  <c:v>36</c:v>
                </c:pt>
                <c:pt idx="12092">
                  <c:v>38</c:v>
                </c:pt>
                <c:pt idx="12093">
                  <c:v>8</c:v>
                </c:pt>
                <c:pt idx="12094">
                  <c:v>33</c:v>
                </c:pt>
                <c:pt idx="12095">
                  <c:v>42</c:v>
                </c:pt>
                <c:pt idx="12096">
                  <c:v>26</c:v>
                </c:pt>
                <c:pt idx="12097">
                  <c:v>2</c:v>
                </c:pt>
                <c:pt idx="12098">
                  <c:v>4</c:v>
                </c:pt>
                <c:pt idx="12099">
                  <c:v>12</c:v>
                </c:pt>
                <c:pt idx="12100">
                  <c:v>4</c:v>
                </c:pt>
                <c:pt idx="12101">
                  <c:v>10</c:v>
                </c:pt>
                <c:pt idx="12102">
                  <c:v>8</c:v>
                </c:pt>
                <c:pt idx="12103">
                  <c:v>1</c:v>
                </c:pt>
                <c:pt idx="12104">
                  <c:v>6</c:v>
                </c:pt>
                <c:pt idx="12105">
                  <c:v>1</c:v>
                </c:pt>
                <c:pt idx="12106">
                  <c:v>30</c:v>
                </c:pt>
                <c:pt idx="12107">
                  <c:v>1</c:v>
                </c:pt>
                <c:pt idx="12108">
                  <c:v>15</c:v>
                </c:pt>
                <c:pt idx="12109">
                  <c:v>6</c:v>
                </c:pt>
                <c:pt idx="12110">
                  <c:v>1</c:v>
                </c:pt>
                <c:pt idx="12111">
                  <c:v>27</c:v>
                </c:pt>
                <c:pt idx="12112">
                  <c:v>46</c:v>
                </c:pt>
                <c:pt idx="12113">
                  <c:v>18</c:v>
                </c:pt>
                <c:pt idx="12114">
                  <c:v>27</c:v>
                </c:pt>
                <c:pt idx="12115">
                  <c:v>27</c:v>
                </c:pt>
                <c:pt idx="12116">
                  <c:v>22</c:v>
                </c:pt>
                <c:pt idx="12117">
                  <c:v>11</c:v>
                </c:pt>
                <c:pt idx="12118">
                  <c:v>5</c:v>
                </c:pt>
                <c:pt idx="12119">
                  <c:v>11</c:v>
                </c:pt>
                <c:pt idx="12120">
                  <c:v>35</c:v>
                </c:pt>
                <c:pt idx="12121">
                  <c:v>16</c:v>
                </c:pt>
                <c:pt idx="12122">
                  <c:v>26</c:v>
                </c:pt>
                <c:pt idx="12123">
                  <c:v>4</c:v>
                </c:pt>
                <c:pt idx="12124">
                  <c:v>1</c:v>
                </c:pt>
                <c:pt idx="12125">
                  <c:v>30</c:v>
                </c:pt>
                <c:pt idx="12126">
                  <c:v>13</c:v>
                </c:pt>
                <c:pt idx="12127">
                  <c:v>9</c:v>
                </c:pt>
                <c:pt idx="12128">
                  <c:v>4</c:v>
                </c:pt>
                <c:pt idx="12129">
                  <c:v>6</c:v>
                </c:pt>
                <c:pt idx="12130">
                  <c:v>34</c:v>
                </c:pt>
                <c:pt idx="12131">
                  <c:v>15</c:v>
                </c:pt>
                <c:pt idx="12132">
                  <c:v>21</c:v>
                </c:pt>
                <c:pt idx="12133">
                  <c:v>9</c:v>
                </c:pt>
                <c:pt idx="12134">
                  <c:v>37</c:v>
                </c:pt>
                <c:pt idx="12135">
                  <c:v>31</c:v>
                </c:pt>
                <c:pt idx="12136">
                  <c:v>8</c:v>
                </c:pt>
                <c:pt idx="12137">
                  <c:v>3</c:v>
                </c:pt>
                <c:pt idx="12138">
                  <c:v>3</c:v>
                </c:pt>
                <c:pt idx="12139">
                  <c:v>6</c:v>
                </c:pt>
                <c:pt idx="12140">
                  <c:v>1</c:v>
                </c:pt>
                <c:pt idx="12141">
                  <c:v>20</c:v>
                </c:pt>
                <c:pt idx="12142">
                  <c:v>30</c:v>
                </c:pt>
                <c:pt idx="12143">
                  <c:v>6</c:v>
                </c:pt>
                <c:pt idx="12144">
                  <c:v>37</c:v>
                </c:pt>
                <c:pt idx="12145">
                  <c:v>1</c:v>
                </c:pt>
                <c:pt idx="12146">
                  <c:v>5</c:v>
                </c:pt>
                <c:pt idx="12147">
                  <c:v>26</c:v>
                </c:pt>
                <c:pt idx="12148">
                  <c:v>8</c:v>
                </c:pt>
                <c:pt idx="12149">
                  <c:v>24</c:v>
                </c:pt>
                <c:pt idx="12150">
                  <c:v>10</c:v>
                </c:pt>
                <c:pt idx="12151">
                  <c:v>35</c:v>
                </c:pt>
                <c:pt idx="12152">
                  <c:v>37</c:v>
                </c:pt>
                <c:pt idx="12153">
                  <c:v>7</c:v>
                </c:pt>
                <c:pt idx="12154">
                  <c:v>33</c:v>
                </c:pt>
                <c:pt idx="12155">
                  <c:v>30</c:v>
                </c:pt>
                <c:pt idx="12156">
                  <c:v>29</c:v>
                </c:pt>
                <c:pt idx="12157">
                  <c:v>9</c:v>
                </c:pt>
                <c:pt idx="12158">
                  <c:v>5</c:v>
                </c:pt>
                <c:pt idx="12159">
                  <c:v>20</c:v>
                </c:pt>
                <c:pt idx="12160">
                  <c:v>36</c:v>
                </c:pt>
                <c:pt idx="12161">
                  <c:v>22</c:v>
                </c:pt>
                <c:pt idx="12162">
                  <c:v>22</c:v>
                </c:pt>
                <c:pt idx="12163">
                  <c:v>23</c:v>
                </c:pt>
                <c:pt idx="12164">
                  <c:v>18</c:v>
                </c:pt>
                <c:pt idx="12165">
                  <c:v>19</c:v>
                </c:pt>
                <c:pt idx="12166">
                  <c:v>27</c:v>
                </c:pt>
                <c:pt idx="12167">
                  <c:v>13</c:v>
                </c:pt>
                <c:pt idx="12168">
                  <c:v>20</c:v>
                </c:pt>
                <c:pt idx="12169">
                  <c:v>27</c:v>
                </c:pt>
                <c:pt idx="12170">
                  <c:v>20</c:v>
                </c:pt>
                <c:pt idx="12171">
                  <c:v>30</c:v>
                </c:pt>
                <c:pt idx="12172">
                  <c:v>43</c:v>
                </c:pt>
                <c:pt idx="12173">
                  <c:v>30</c:v>
                </c:pt>
                <c:pt idx="12174">
                  <c:v>2</c:v>
                </c:pt>
                <c:pt idx="12175">
                  <c:v>31</c:v>
                </c:pt>
                <c:pt idx="12176">
                  <c:v>14</c:v>
                </c:pt>
                <c:pt idx="12177">
                  <c:v>27</c:v>
                </c:pt>
                <c:pt idx="12178">
                  <c:v>35</c:v>
                </c:pt>
                <c:pt idx="12179">
                  <c:v>14</c:v>
                </c:pt>
                <c:pt idx="12180">
                  <c:v>20</c:v>
                </c:pt>
                <c:pt idx="12181">
                  <c:v>39</c:v>
                </c:pt>
                <c:pt idx="12182">
                  <c:v>6</c:v>
                </c:pt>
                <c:pt idx="12183">
                  <c:v>4</c:v>
                </c:pt>
                <c:pt idx="12184">
                  <c:v>14</c:v>
                </c:pt>
                <c:pt idx="12185">
                  <c:v>9</c:v>
                </c:pt>
                <c:pt idx="12186">
                  <c:v>24</c:v>
                </c:pt>
                <c:pt idx="12187">
                  <c:v>28</c:v>
                </c:pt>
                <c:pt idx="12188">
                  <c:v>11</c:v>
                </c:pt>
                <c:pt idx="12189">
                  <c:v>19</c:v>
                </c:pt>
                <c:pt idx="12190">
                  <c:v>27</c:v>
                </c:pt>
                <c:pt idx="12191">
                  <c:v>10</c:v>
                </c:pt>
                <c:pt idx="12192">
                  <c:v>3</c:v>
                </c:pt>
                <c:pt idx="12193">
                  <c:v>6</c:v>
                </c:pt>
                <c:pt idx="12194">
                  <c:v>7</c:v>
                </c:pt>
                <c:pt idx="12195">
                  <c:v>8</c:v>
                </c:pt>
                <c:pt idx="12196">
                  <c:v>18</c:v>
                </c:pt>
                <c:pt idx="12197">
                  <c:v>28</c:v>
                </c:pt>
                <c:pt idx="12198">
                  <c:v>17</c:v>
                </c:pt>
                <c:pt idx="12199">
                  <c:v>5</c:v>
                </c:pt>
                <c:pt idx="12200">
                  <c:v>6</c:v>
                </c:pt>
                <c:pt idx="12201">
                  <c:v>16</c:v>
                </c:pt>
                <c:pt idx="12202">
                  <c:v>1</c:v>
                </c:pt>
                <c:pt idx="12203">
                  <c:v>15</c:v>
                </c:pt>
                <c:pt idx="12204">
                  <c:v>26</c:v>
                </c:pt>
                <c:pt idx="12205">
                  <c:v>5</c:v>
                </c:pt>
                <c:pt idx="12206">
                  <c:v>19</c:v>
                </c:pt>
                <c:pt idx="12207">
                  <c:v>7</c:v>
                </c:pt>
                <c:pt idx="12208">
                  <c:v>30</c:v>
                </c:pt>
                <c:pt idx="12209">
                  <c:v>3</c:v>
                </c:pt>
                <c:pt idx="12210">
                  <c:v>29</c:v>
                </c:pt>
                <c:pt idx="12211">
                  <c:v>20</c:v>
                </c:pt>
                <c:pt idx="12212">
                  <c:v>7</c:v>
                </c:pt>
                <c:pt idx="12213">
                  <c:v>24</c:v>
                </c:pt>
                <c:pt idx="12214">
                  <c:v>35</c:v>
                </c:pt>
                <c:pt idx="12215">
                  <c:v>10</c:v>
                </c:pt>
                <c:pt idx="12216">
                  <c:v>13</c:v>
                </c:pt>
                <c:pt idx="12217">
                  <c:v>37</c:v>
                </c:pt>
                <c:pt idx="12218">
                  <c:v>7</c:v>
                </c:pt>
                <c:pt idx="12219">
                  <c:v>1</c:v>
                </c:pt>
                <c:pt idx="12220">
                  <c:v>28</c:v>
                </c:pt>
                <c:pt idx="12221">
                  <c:v>14</c:v>
                </c:pt>
                <c:pt idx="12222">
                  <c:v>30</c:v>
                </c:pt>
                <c:pt idx="12223">
                  <c:v>26</c:v>
                </c:pt>
                <c:pt idx="12224">
                  <c:v>31</c:v>
                </c:pt>
                <c:pt idx="12225">
                  <c:v>14</c:v>
                </c:pt>
                <c:pt idx="12226">
                  <c:v>36</c:v>
                </c:pt>
                <c:pt idx="12227">
                  <c:v>7</c:v>
                </c:pt>
                <c:pt idx="12228">
                  <c:v>23</c:v>
                </c:pt>
                <c:pt idx="12229">
                  <c:v>1</c:v>
                </c:pt>
                <c:pt idx="12230">
                  <c:v>10</c:v>
                </c:pt>
                <c:pt idx="12231">
                  <c:v>4</c:v>
                </c:pt>
                <c:pt idx="12232">
                  <c:v>32</c:v>
                </c:pt>
                <c:pt idx="12233">
                  <c:v>28</c:v>
                </c:pt>
                <c:pt idx="12234">
                  <c:v>20</c:v>
                </c:pt>
                <c:pt idx="12235">
                  <c:v>4</c:v>
                </c:pt>
                <c:pt idx="12236">
                  <c:v>29</c:v>
                </c:pt>
                <c:pt idx="12237">
                  <c:v>30</c:v>
                </c:pt>
                <c:pt idx="12238">
                  <c:v>37</c:v>
                </c:pt>
                <c:pt idx="12239">
                  <c:v>17</c:v>
                </c:pt>
                <c:pt idx="12240">
                  <c:v>5</c:v>
                </c:pt>
                <c:pt idx="12241">
                  <c:v>4</c:v>
                </c:pt>
                <c:pt idx="12242">
                  <c:v>30</c:v>
                </c:pt>
                <c:pt idx="12243">
                  <c:v>16</c:v>
                </c:pt>
                <c:pt idx="12244">
                  <c:v>16</c:v>
                </c:pt>
                <c:pt idx="12245">
                  <c:v>7</c:v>
                </c:pt>
                <c:pt idx="12246">
                  <c:v>30</c:v>
                </c:pt>
                <c:pt idx="12247">
                  <c:v>65</c:v>
                </c:pt>
                <c:pt idx="12248">
                  <c:v>16</c:v>
                </c:pt>
                <c:pt idx="12249">
                  <c:v>2</c:v>
                </c:pt>
                <c:pt idx="12250">
                  <c:v>12</c:v>
                </c:pt>
                <c:pt idx="12251">
                  <c:v>10</c:v>
                </c:pt>
                <c:pt idx="12252">
                  <c:v>1</c:v>
                </c:pt>
                <c:pt idx="12253">
                  <c:v>10</c:v>
                </c:pt>
                <c:pt idx="12254">
                  <c:v>13</c:v>
                </c:pt>
                <c:pt idx="12255">
                  <c:v>10</c:v>
                </c:pt>
                <c:pt idx="12256">
                  <c:v>31</c:v>
                </c:pt>
                <c:pt idx="12257">
                  <c:v>9</c:v>
                </c:pt>
                <c:pt idx="12258">
                  <c:v>31</c:v>
                </c:pt>
                <c:pt idx="12259">
                  <c:v>1</c:v>
                </c:pt>
                <c:pt idx="12260">
                  <c:v>25</c:v>
                </c:pt>
                <c:pt idx="12261">
                  <c:v>1</c:v>
                </c:pt>
                <c:pt idx="12262">
                  <c:v>18</c:v>
                </c:pt>
                <c:pt idx="12263">
                  <c:v>32</c:v>
                </c:pt>
                <c:pt idx="12264">
                  <c:v>6</c:v>
                </c:pt>
                <c:pt idx="12265">
                  <c:v>16</c:v>
                </c:pt>
                <c:pt idx="12266">
                  <c:v>31</c:v>
                </c:pt>
                <c:pt idx="12267">
                  <c:v>10</c:v>
                </c:pt>
                <c:pt idx="12268">
                  <c:v>1</c:v>
                </c:pt>
                <c:pt idx="12269">
                  <c:v>7</c:v>
                </c:pt>
                <c:pt idx="12270">
                  <c:v>11</c:v>
                </c:pt>
                <c:pt idx="12271">
                  <c:v>35</c:v>
                </c:pt>
                <c:pt idx="12272">
                  <c:v>13</c:v>
                </c:pt>
                <c:pt idx="12273">
                  <c:v>24</c:v>
                </c:pt>
                <c:pt idx="12274">
                  <c:v>1</c:v>
                </c:pt>
                <c:pt idx="12275">
                  <c:v>31</c:v>
                </c:pt>
                <c:pt idx="12276">
                  <c:v>35</c:v>
                </c:pt>
                <c:pt idx="12277">
                  <c:v>7</c:v>
                </c:pt>
                <c:pt idx="12278">
                  <c:v>20</c:v>
                </c:pt>
                <c:pt idx="12279">
                  <c:v>48</c:v>
                </c:pt>
                <c:pt idx="12280">
                  <c:v>61</c:v>
                </c:pt>
                <c:pt idx="12281">
                  <c:v>9</c:v>
                </c:pt>
                <c:pt idx="12282">
                  <c:v>18</c:v>
                </c:pt>
                <c:pt idx="12283">
                  <c:v>48</c:v>
                </c:pt>
                <c:pt idx="12284">
                  <c:v>17</c:v>
                </c:pt>
                <c:pt idx="12285">
                  <c:v>19</c:v>
                </c:pt>
                <c:pt idx="12286">
                  <c:v>35</c:v>
                </c:pt>
                <c:pt idx="12287">
                  <c:v>21</c:v>
                </c:pt>
                <c:pt idx="12288">
                  <c:v>19</c:v>
                </c:pt>
                <c:pt idx="12289">
                  <c:v>10</c:v>
                </c:pt>
                <c:pt idx="12290">
                  <c:v>36</c:v>
                </c:pt>
                <c:pt idx="12291">
                  <c:v>23</c:v>
                </c:pt>
                <c:pt idx="12292">
                  <c:v>40</c:v>
                </c:pt>
                <c:pt idx="12293">
                  <c:v>26</c:v>
                </c:pt>
                <c:pt idx="12294">
                  <c:v>1</c:v>
                </c:pt>
                <c:pt idx="12295">
                  <c:v>1</c:v>
                </c:pt>
                <c:pt idx="12296">
                  <c:v>27</c:v>
                </c:pt>
                <c:pt idx="12297">
                  <c:v>30</c:v>
                </c:pt>
                <c:pt idx="12298">
                  <c:v>12</c:v>
                </c:pt>
                <c:pt idx="12299">
                  <c:v>44</c:v>
                </c:pt>
                <c:pt idx="12300">
                  <c:v>29</c:v>
                </c:pt>
                <c:pt idx="12301">
                  <c:v>1</c:v>
                </c:pt>
                <c:pt idx="12302">
                  <c:v>1</c:v>
                </c:pt>
                <c:pt idx="12303">
                  <c:v>1</c:v>
                </c:pt>
                <c:pt idx="12304">
                  <c:v>19</c:v>
                </c:pt>
                <c:pt idx="12305">
                  <c:v>9</c:v>
                </c:pt>
                <c:pt idx="12306">
                  <c:v>15</c:v>
                </c:pt>
                <c:pt idx="12307">
                  <c:v>15</c:v>
                </c:pt>
                <c:pt idx="12308">
                  <c:v>8</c:v>
                </c:pt>
                <c:pt idx="12309">
                  <c:v>11</c:v>
                </c:pt>
                <c:pt idx="12310">
                  <c:v>7</c:v>
                </c:pt>
                <c:pt idx="12311">
                  <c:v>20</c:v>
                </c:pt>
                <c:pt idx="12312">
                  <c:v>36</c:v>
                </c:pt>
                <c:pt idx="12313">
                  <c:v>30</c:v>
                </c:pt>
                <c:pt idx="12314">
                  <c:v>38</c:v>
                </c:pt>
                <c:pt idx="12315">
                  <c:v>36</c:v>
                </c:pt>
                <c:pt idx="12316">
                  <c:v>10</c:v>
                </c:pt>
                <c:pt idx="12317">
                  <c:v>39</c:v>
                </c:pt>
                <c:pt idx="12318">
                  <c:v>12</c:v>
                </c:pt>
                <c:pt idx="12319">
                  <c:v>21</c:v>
                </c:pt>
                <c:pt idx="12320">
                  <c:v>26</c:v>
                </c:pt>
                <c:pt idx="12321">
                  <c:v>24</c:v>
                </c:pt>
                <c:pt idx="12322">
                  <c:v>8</c:v>
                </c:pt>
                <c:pt idx="12323">
                  <c:v>38</c:v>
                </c:pt>
                <c:pt idx="12324">
                  <c:v>37</c:v>
                </c:pt>
                <c:pt idx="12325">
                  <c:v>5</c:v>
                </c:pt>
                <c:pt idx="12326">
                  <c:v>42</c:v>
                </c:pt>
                <c:pt idx="12327">
                  <c:v>25</c:v>
                </c:pt>
                <c:pt idx="12328">
                  <c:v>20</c:v>
                </c:pt>
                <c:pt idx="12329">
                  <c:v>27</c:v>
                </c:pt>
                <c:pt idx="12330">
                  <c:v>25</c:v>
                </c:pt>
                <c:pt idx="12331">
                  <c:v>38</c:v>
                </c:pt>
                <c:pt idx="12332">
                  <c:v>12</c:v>
                </c:pt>
                <c:pt idx="12333">
                  <c:v>1</c:v>
                </c:pt>
                <c:pt idx="12334">
                  <c:v>22</c:v>
                </c:pt>
                <c:pt idx="12335">
                  <c:v>11</c:v>
                </c:pt>
                <c:pt idx="12336">
                  <c:v>34</c:v>
                </c:pt>
                <c:pt idx="12337">
                  <c:v>23</c:v>
                </c:pt>
                <c:pt idx="12338">
                  <c:v>7</c:v>
                </c:pt>
                <c:pt idx="12339">
                  <c:v>9</c:v>
                </c:pt>
                <c:pt idx="12340">
                  <c:v>14</c:v>
                </c:pt>
                <c:pt idx="12341">
                  <c:v>8</c:v>
                </c:pt>
                <c:pt idx="12342">
                  <c:v>20</c:v>
                </c:pt>
                <c:pt idx="12343">
                  <c:v>15</c:v>
                </c:pt>
                <c:pt idx="12344">
                  <c:v>5</c:v>
                </c:pt>
                <c:pt idx="12345">
                  <c:v>24</c:v>
                </c:pt>
                <c:pt idx="12346">
                  <c:v>9</c:v>
                </c:pt>
                <c:pt idx="12347">
                  <c:v>19</c:v>
                </c:pt>
                <c:pt idx="12348">
                  <c:v>16</c:v>
                </c:pt>
                <c:pt idx="12349">
                  <c:v>31</c:v>
                </c:pt>
                <c:pt idx="12350">
                  <c:v>31</c:v>
                </c:pt>
                <c:pt idx="12351">
                  <c:v>13</c:v>
                </c:pt>
                <c:pt idx="12352">
                  <c:v>17</c:v>
                </c:pt>
                <c:pt idx="12353">
                  <c:v>16</c:v>
                </c:pt>
                <c:pt idx="12354">
                  <c:v>32</c:v>
                </c:pt>
                <c:pt idx="12355">
                  <c:v>23</c:v>
                </c:pt>
                <c:pt idx="12356">
                  <c:v>24</c:v>
                </c:pt>
                <c:pt idx="12357">
                  <c:v>24</c:v>
                </c:pt>
                <c:pt idx="12358">
                  <c:v>34</c:v>
                </c:pt>
                <c:pt idx="12359">
                  <c:v>7</c:v>
                </c:pt>
                <c:pt idx="12360">
                  <c:v>17</c:v>
                </c:pt>
                <c:pt idx="12361">
                  <c:v>18</c:v>
                </c:pt>
                <c:pt idx="12362">
                  <c:v>31</c:v>
                </c:pt>
                <c:pt idx="12363">
                  <c:v>19</c:v>
                </c:pt>
                <c:pt idx="12364">
                  <c:v>11</c:v>
                </c:pt>
                <c:pt idx="12365">
                  <c:v>7</c:v>
                </c:pt>
                <c:pt idx="12366">
                  <c:v>31</c:v>
                </c:pt>
                <c:pt idx="12367">
                  <c:v>14</c:v>
                </c:pt>
                <c:pt idx="12368">
                  <c:v>5</c:v>
                </c:pt>
                <c:pt idx="12369">
                  <c:v>15</c:v>
                </c:pt>
                <c:pt idx="12370">
                  <c:v>24</c:v>
                </c:pt>
                <c:pt idx="12371">
                  <c:v>32</c:v>
                </c:pt>
                <c:pt idx="12372">
                  <c:v>13</c:v>
                </c:pt>
                <c:pt idx="12373">
                  <c:v>4</c:v>
                </c:pt>
                <c:pt idx="12374">
                  <c:v>34</c:v>
                </c:pt>
                <c:pt idx="12375">
                  <c:v>27</c:v>
                </c:pt>
                <c:pt idx="12376">
                  <c:v>20</c:v>
                </c:pt>
                <c:pt idx="12377">
                  <c:v>25</c:v>
                </c:pt>
                <c:pt idx="12378">
                  <c:v>55</c:v>
                </c:pt>
                <c:pt idx="12379">
                  <c:v>31</c:v>
                </c:pt>
                <c:pt idx="12380">
                  <c:v>17</c:v>
                </c:pt>
                <c:pt idx="12381">
                  <c:v>25</c:v>
                </c:pt>
                <c:pt idx="12382">
                  <c:v>18</c:v>
                </c:pt>
                <c:pt idx="12383">
                  <c:v>28</c:v>
                </c:pt>
                <c:pt idx="12384">
                  <c:v>13</c:v>
                </c:pt>
                <c:pt idx="12385">
                  <c:v>18</c:v>
                </c:pt>
                <c:pt idx="12386">
                  <c:v>22</c:v>
                </c:pt>
                <c:pt idx="12387">
                  <c:v>18</c:v>
                </c:pt>
                <c:pt idx="12388">
                  <c:v>25</c:v>
                </c:pt>
                <c:pt idx="12389">
                  <c:v>26</c:v>
                </c:pt>
                <c:pt idx="12390">
                  <c:v>40</c:v>
                </c:pt>
                <c:pt idx="12391">
                  <c:v>34</c:v>
                </c:pt>
                <c:pt idx="12392">
                  <c:v>15</c:v>
                </c:pt>
                <c:pt idx="12393">
                  <c:v>16</c:v>
                </c:pt>
                <c:pt idx="12394">
                  <c:v>6</c:v>
                </c:pt>
                <c:pt idx="12395">
                  <c:v>10</c:v>
                </c:pt>
                <c:pt idx="12396">
                  <c:v>14</c:v>
                </c:pt>
                <c:pt idx="12397">
                  <c:v>10</c:v>
                </c:pt>
                <c:pt idx="12398">
                  <c:v>32</c:v>
                </c:pt>
                <c:pt idx="12399">
                  <c:v>11</c:v>
                </c:pt>
                <c:pt idx="12400">
                  <c:v>25</c:v>
                </c:pt>
                <c:pt idx="12401">
                  <c:v>25</c:v>
                </c:pt>
                <c:pt idx="12402">
                  <c:v>5</c:v>
                </c:pt>
                <c:pt idx="12403">
                  <c:v>6</c:v>
                </c:pt>
                <c:pt idx="12404">
                  <c:v>39</c:v>
                </c:pt>
                <c:pt idx="12405">
                  <c:v>31</c:v>
                </c:pt>
                <c:pt idx="12406">
                  <c:v>18</c:v>
                </c:pt>
                <c:pt idx="12407">
                  <c:v>26</c:v>
                </c:pt>
                <c:pt idx="12408">
                  <c:v>11</c:v>
                </c:pt>
                <c:pt idx="12409">
                  <c:v>16</c:v>
                </c:pt>
                <c:pt idx="12410">
                  <c:v>4</c:v>
                </c:pt>
                <c:pt idx="12411">
                  <c:v>38</c:v>
                </c:pt>
                <c:pt idx="12412">
                  <c:v>23</c:v>
                </c:pt>
                <c:pt idx="12413">
                  <c:v>47</c:v>
                </c:pt>
                <c:pt idx="12414">
                  <c:v>29</c:v>
                </c:pt>
                <c:pt idx="12415">
                  <c:v>10</c:v>
                </c:pt>
                <c:pt idx="12416">
                  <c:v>23</c:v>
                </c:pt>
                <c:pt idx="12417">
                  <c:v>21</c:v>
                </c:pt>
                <c:pt idx="12418">
                  <c:v>14</c:v>
                </c:pt>
                <c:pt idx="12419">
                  <c:v>45</c:v>
                </c:pt>
                <c:pt idx="12420">
                  <c:v>48</c:v>
                </c:pt>
                <c:pt idx="12421">
                  <c:v>9</c:v>
                </c:pt>
                <c:pt idx="12422">
                  <c:v>14</c:v>
                </c:pt>
                <c:pt idx="12423">
                  <c:v>21</c:v>
                </c:pt>
                <c:pt idx="12424">
                  <c:v>14</c:v>
                </c:pt>
                <c:pt idx="12425">
                  <c:v>49</c:v>
                </c:pt>
                <c:pt idx="12426">
                  <c:v>6</c:v>
                </c:pt>
                <c:pt idx="12427">
                  <c:v>14</c:v>
                </c:pt>
                <c:pt idx="12428">
                  <c:v>26</c:v>
                </c:pt>
                <c:pt idx="12429">
                  <c:v>10</c:v>
                </c:pt>
                <c:pt idx="12430">
                  <c:v>28</c:v>
                </c:pt>
                <c:pt idx="12431">
                  <c:v>25</c:v>
                </c:pt>
                <c:pt idx="12432">
                  <c:v>34</c:v>
                </c:pt>
                <c:pt idx="12433">
                  <c:v>10</c:v>
                </c:pt>
                <c:pt idx="12434">
                  <c:v>35</c:v>
                </c:pt>
                <c:pt idx="12435">
                  <c:v>1</c:v>
                </c:pt>
                <c:pt idx="12436">
                  <c:v>8</c:v>
                </c:pt>
                <c:pt idx="12437">
                  <c:v>27</c:v>
                </c:pt>
                <c:pt idx="12438">
                  <c:v>4</c:v>
                </c:pt>
                <c:pt idx="12439">
                  <c:v>1</c:v>
                </c:pt>
                <c:pt idx="12440">
                  <c:v>6</c:v>
                </c:pt>
                <c:pt idx="12441">
                  <c:v>3</c:v>
                </c:pt>
                <c:pt idx="12442">
                  <c:v>17</c:v>
                </c:pt>
                <c:pt idx="12443">
                  <c:v>37</c:v>
                </c:pt>
                <c:pt idx="12444">
                  <c:v>29</c:v>
                </c:pt>
                <c:pt idx="12445">
                  <c:v>21</c:v>
                </c:pt>
                <c:pt idx="12446">
                  <c:v>19</c:v>
                </c:pt>
                <c:pt idx="12447">
                  <c:v>35</c:v>
                </c:pt>
                <c:pt idx="12448">
                  <c:v>32</c:v>
                </c:pt>
                <c:pt idx="12449">
                  <c:v>21</c:v>
                </c:pt>
                <c:pt idx="12450">
                  <c:v>14</c:v>
                </c:pt>
                <c:pt idx="12451">
                  <c:v>37</c:v>
                </c:pt>
                <c:pt idx="12452">
                  <c:v>16</c:v>
                </c:pt>
                <c:pt idx="12453">
                  <c:v>34</c:v>
                </c:pt>
                <c:pt idx="12454">
                  <c:v>1</c:v>
                </c:pt>
                <c:pt idx="12455">
                  <c:v>13</c:v>
                </c:pt>
                <c:pt idx="12456">
                  <c:v>19</c:v>
                </c:pt>
                <c:pt idx="12457">
                  <c:v>11</c:v>
                </c:pt>
                <c:pt idx="12458">
                  <c:v>29</c:v>
                </c:pt>
                <c:pt idx="12459">
                  <c:v>30</c:v>
                </c:pt>
                <c:pt idx="12460">
                  <c:v>25</c:v>
                </c:pt>
                <c:pt idx="12461">
                  <c:v>26</c:v>
                </c:pt>
                <c:pt idx="12462">
                  <c:v>8</c:v>
                </c:pt>
                <c:pt idx="12463">
                  <c:v>34</c:v>
                </c:pt>
                <c:pt idx="12464">
                  <c:v>14</c:v>
                </c:pt>
                <c:pt idx="12465">
                  <c:v>35</c:v>
                </c:pt>
                <c:pt idx="12466">
                  <c:v>34</c:v>
                </c:pt>
                <c:pt idx="12467">
                  <c:v>22</c:v>
                </c:pt>
                <c:pt idx="12468">
                  <c:v>6</c:v>
                </c:pt>
                <c:pt idx="12469">
                  <c:v>3</c:v>
                </c:pt>
                <c:pt idx="12470">
                  <c:v>20</c:v>
                </c:pt>
                <c:pt idx="12471">
                  <c:v>46</c:v>
                </c:pt>
                <c:pt idx="12472">
                  <c:v>27</c:v>
                </c:pt>
                <c:pt idx="12473">
                  <c:v>7</c:v>
                </c:pt>
                <c:pt idx="12474">
                  <c:v>33</c:v>
                </c:pt>
                <c:pt idx="12475">
                  <c:v>17</c:v>
                </c:pt>
                <c:pt idx="12476">
                  <c:v>27</c:v>
                </c:pt>
                <c:pt idx="12477">
                  <c:v>16</c:v>
                </c:pt>
                <c:pt idx="12478">
                  <c:v>4</c:v>
                </c:pt>
                <c:pt idx="12479">
                  <c:v>14</c:v>
                </c:pt>
                <c:pt idx="12480">
                  <c:v>43</c:v>
                </c:pt>
                <c:pt idx="12481">
                  <c:v>16</c:v>
                </c:pt>
                <c:pt idx="12482">
                  <c:v>9</c:v>
                </c:pt>
                <c:pt idx="12483">
                  <c:v>31</c:v>
                </c:pt>
                <c:pt idx="12484">
                  <c:v>1</c:v>
                </c:pt>
                <c:pt idx="12485">
                  <c:v>16</c:v>
                </c:pt>
                <c:pt idx="12486">
                  <c:v>24</c:v>
                </c:pt>
                <c:pt idx="12487">
                  <c:v>12</c:v>
                </c:pt>
                <c:pt idx="12488">
                  <c:v>10</c:v>
                </c:pt>
                <c:pt idx="12489">
                  <c:v>20</c:v>
                </c:pt>
                <c:pt idx="12490">
                  <c:v>26</c:v>
                </c:pt>
                <c:pt idx="12491">
                  <c:v>31</c:v>
                </c:pt>
                <c:pt idx="12492">
                  <c:v>34</c:v>
                </c:pt>
                <c:pt idx="12493">
                  <c:v>15</c:v>
                </c:pt>
                <c:pt idx="12494">
                  <c:v>24</c:v>
                </c:pt>
                <c:pt idx="12495">
                  <c:v>9</c:v>
                </c:pt>
                <c:pt idx="12496">
                  <c:v>16</c:v>
                </c:pt>
                <c:pt idx="12497">
                  <c:v>7</c:v>
                </c:pt>
                <c:pt idx="12498">
                  <c:v>28</c:v>
                </c:pt>
                <c:pt idx="12499">
                  <c:v>29</c:v>
                </c:pt>
                <c:pt idx="12500">
                  <c:v>27</c:v>
                </c:pt>
                <c:pt idx="12501">
                  <c:v>18</c:v>
                </c:pt>
                <c:pt idx="12502">
                  <c:v>15</c:v>
                </c:pt>
                <c:pt idx="12503">
                  <c:v>33</c:v>
                </c:pt>
                <c:pt idx="12504">
                  <c:v>40</c:v>
                </c:pt>
                <c:pt idx="12505">
                  <c:v>16</c:v>
                </c:pt>
                <c:pt idx="12506">
                  <c:v>29</c:v>
                </c:pt>
                <c:pt idx="12507">
                  <c:v>11</c:v>
                </c:pt>
                <c:pt idx="12508">
                  <c:v>23</c:v>
                </c:pt>
                <c:pt idx="12509">
                  <c:v>10</c:v>
                </c:pt>
                <c:pt idx="12510">
                  <c:v>25</c:v>
                </c:pt>
                <c:pt idx="12511">
                  <c:v>36</c:v>
                </c:pt>
                <c:pt idx="12512">
                  <c:v>19</c:v>
                </c:pt>
                <c:pt idx="12513">
                  <c:v>39</c:v>
                </c:pt>
                <c:pt idx="12514">
                  <c:v>28</c:v>
                </c:pt>
                <c:pt idx="12515">
                  <c:v>20</c:v>
                </c:pt>
                <c:pt idx="12516">
                  <c:v>10</c:v>
                </c:pt>
                <c:pt idx="12517">
                  <c:v>13</c:v>
                </c:pt>
                <c:pt idx="12518">
                  <c:v>24</c:v>
                </c:pt>
                <c:pt idx="12519">
                  <c:v>16</c:v>
                </c:pt>
                <c:pt idx="12520">
                  <c:v>16</c:v>
                </c:pt>
                <c:pt idx="12521">
                  <c:v>45</c:v>
                </c:pt>
                <c:pt idx="12522">
                  <c:v>11</c:v>
                </c:pt>
                <c:pt idx="12523">
                  <c:v>32</c:v>
                </c:pt>
                <c:pt idx="12524">
                  <c:v>10</c:v>
                </c:pt>
                <c:pt idx="12525">
                  <c:v>12</c:v>
                </c:pt>
                <c:pt idx="12526">
                  <c:v>4</c:v>
                </c:pt>
                <c:pt idx="12527">
                  <c:v>11</c:v>
                </c:pt>
                <c:pt idx="12528">
                  <c:v>18</c:v>
                </c:pt>
                <c:pt idx="12529">
                  <c:v>16</c:v>
                </c:pt>
                <c:pt idx="12530">
                  <c:v>6</c:v>
                </c:pt>
                <c:pt idx="12531">
                  <c:v>1</c:v>
                </c:pt>
                <c:pt idx="12532">
                  <c:v>22</c:v>
                </c:pt>
                <c:pt idx="12533">
                  <c:v>10</c:v>
                </c:pt>
                <c:pt idx="12534">
                  <c:v>4</c:v>
                </c:pt>
                <c:pt idx="12535">
                  <c:v>42</c:v>
                </c:pt>
                <c:pt idx="12536">
                  <c:v>26</c:v>
                </c:pt>
                <c:pt idx="12537">
                  <c:v>25</c:v>
                </c:pt>
                <c:pt idx="12538">
                  <c:v>28</c:v>
                </c:pt>
                <c:pt idx="12539">
                  <c:v>35</c:v>
                </c:pt>
                <c:pt idx="12540">
                  <c:v>4</c:v>
                </c:pt>
                <c:pt idx="12541">
                  <c:v>11</c:v>
                </c:pt>
                <c:pt idx="12542">
                  <c:v>5</c:v>
                </c:pt>
                <c:pt idx="12543">
                  <c:v>22</c:v>
                </c:pt>
                <c:pt idx="12544">
                  <c:v>7</c:v>
                </c:pt>
                <c:pt idx="12545">
                  <c:v>28</c:v>
                </c:pt>
                <c:pt idx="12546">
                  <c:v>7</c:v>
                </c:pt>
                <c:pt idx="12547">
                  <c:v>8</c:v>
                </c:pt>
                <c:pt idx="12548">
                  <c:v>16</c:v>
                </c:pt>
                <c:pt idx="12549">
                  <c:v>19</c:v>
                </c:pt>
                <c:pt idx="12550">
                  <c:v>28</c:v>
                </c:pt>
                <c:pt idx="12551">
                  <c:v>25</c:v>
                </c:pt>
                <c:pt idx="12552">
                  <c:v>25</c:v>
                </c:pt>
                <c:pt idx="12553">
                  <c:v>8</c:v>
                </c:pt>
                <c:pt idx="12554">
                  <c:v>11</c:v>
                </c:pt>
                <c:pt idx="12555">
                  <c:v>10</c:v>
                </c:pt>
                <c:pt idx="12556">
                  <c:v>15</c:v>
                </c:pt>
                <c:pt idx="12557">
                  <c:v>37</c:v>
                </c:pt>
                <c:pt idx="12558">
                  <c:v>27</c:v>
                </c:pt>
                <c:pt idx="12559">
                  <c:v>10</c:v>
                </c:pt>
                <c:pt idx="12560">
                  <c:v>29</c:v>
                </c:pt>
                <c:pt idx="12561">
                  <c:v>9</c:v>
                </c:pt>
                <c:pt idx="12562">
                  <c:v>35</c:v>
                </c:pt>
                <c:pt idx="12563">
                  <c:v>42</c:v>
                </c:pt>
                <c:pt idx="12564">
                  <c:v>20</c:v>
                </c:pt>
                <c:pt idx="12565">
                  <c:v>25</c:v>
                </c:pt>
                <c:pt idx="12566">
                  <c:v>6</c:v>
                </c:pt>
                <c:pt idx="12567">
                  <c:v>2</c:v>
                </c:pt>
                <c:pt idx="12568">
                  <c:v>7</c:v>
                </c:pt>
                <c:pt idx="12569">
                  <c:v>12</c:v>
                </c:pt>
                <c:pt idx="12570">
                  <c:v>12</c:v>
                </c:pt>
                <c:pt idx="12571">
                  <c:v>1</c:v>
                </c:pt>
                <c:pt idx="12572">
                  <c:v>27</c:v>
                </c:pt>
                <c:pt idx="12573">
                  <c:v>27</c:v>
                </c:pt>
                <c:pt idx="12574">
                  <c:v>22</c:v>
                </c:pt>
                <c:pt idx="12575">
                  <c:v>20</c:v>
                </c:pt>
                <c:pt idx="12576">
                  <c:v>9</c:v>
                </c:pt>
                <c:pt idx="12577">
                  <c:v>15</c:v>
                </c:pt>
                <c:pt idx="12578">
                  <c:v>25</c:v>
                </c:pt>
                <c:pt idx="12579">
                  <c:v>3</c:v>
                </c:pt>
                <c:pt idx="12580">
                  <c:v>20</c:v>
                </c:pt>
                <c:pt idx="12581">
                  <c:v>1</c:v>
                </c:pt>
                <c:pt idx="12582">
                  <c:v>43</c:v>
                </c:pt>
                <c:pt idx="12583">
                  <c:v>34</c:v>
                </c:pt>
                <c:pt idx="12584">
                  <c:v>7</c:v>
                </c:pt>
                <c:pt idx="12585">
                  <c:v>51</c:v>
                </c:pt>
                <c:pt idx="12586">
                  <c:v>38</c:v>
                </c:pt>
                <c:pt idx="12587">
                  <c:v>9</c:v>
                </c:pt>
                <c:pt idx="12588">
                  <c:v>39</c:v>
                </c:pt>
                <c:pt idx="12589">
                  <c:v>15</c:v>
                </c:pt>
                <c:pt idx="12590">
                  <c:v>16</c:v>
                </c:pt>
                <c:pt idx="12591">
                  <c:v>29</c:v>
                </c:pt>
                <c:pt idx="12592">
                  <c:v>31</c:v>
                </c:pt>
                <c:pt idx="12593">
                  <c:v>25</c:v>
                </c:pt>
                <c:pt idx="12594">
                  <c:v>20</c:v>
                </c:pt>
                <c:pt idx="12595">
                  <c:v>25</c:v>
                </c:pt>
                <c:pt idx="12596">
                  <c:v>33</c:v>
                </c:pt>
                <c:pt idx="12597">
                  <c:v>24</c:v>
                </c:pt>
                <c:pt idx="12598">
                  <c:v>14</c:v>
                </c:pt>
                <c:pt idx="12599">
                  <c:v>18</c:v>
                </c:pt>
                <c:pt idx="12600">
                  <c:v>19</c:v>
                </c:pt>
                <c:pt idx="12601">
                  <c:v>28</c:v>
                </c:pt>
                <c:pt idx="12602">
                  <c:v>17</c:v>
                </c:pt>
                <c:pt idx="12603">
                  <c:v>8</c:v>
                </c:pt>
                <c:pt idx="12604">
                  <c:v>27</c:v>
                </c:pt>
                <c:pt idx="12605">
                  <c:v>30</c:v>
                </c:pt>
                <c:pt idx="12606">
                  <c:v>19</c:v>
                </c:pt>
                <c:pt idx="12607">
                  <c:v>25</c:v>
                </c:pt>
                <c:pt idx="12608">
                  <c:v>1</c:v>
                </c:pt>
                <c:pt idx="12609">
                  <c:v>1</c:v>
                </c:pt>
                <c:pt idx="12610">
                  <c:v>38</c:v>
                </c:pt>
                <c:pt idx="12611">
                  <c:v>4</c:v>
                </c:pt>
                <c:pt idx="12612">
                  <c:v>10</c:v>
                </c:pt>
                <c:pt idx="12613">
                  <c:v>23</c:v>
                </c:pt>
                <c:pt idx="12614">
                  <c:v>10</c:v>
                </c:pt>
                <c:pt idx="12615">
                  <c:v>13</c:v>
                </c:pt>
                <c:pt idx="12616">
                  <c:v>15</c:v>
                </c:pt>
                <c:pt idx="12617">
                  <c:v>9</c:v>
                </c:pt>
                <c:pt idx="12618">
                  <c:v>30</c:v>
                </c:pt>
                <c:pt idx="12619">
                  <c:v>2</c:v>
                </c:pt>
                <c:pt idx="12620">
                  <c:v>19</c:v>
                </c:pt>
                <c:pt idx="12621">
                  <c:v>50</c:v>
                </c:pt>
                <c:pt idx="12622">
                  <c:v>32</c:v>
                </c:pt>
                <c:pt idx="12623">
                  <c:v>37</c:v>
                </c:pt>
                <c:pt idx="12624">
                  <c:v>12</c:v>
                </c:pt>
                <c:pt idx="12625">
                  <c:v>21</c:v>
                </c:pt>
                <c:pt idx="12626">
                  <c:v>30</c:v>
                </c:pt>
                <c:pt idx="12627">
                  <c:v>33</c:v>
                </c:pt>
                <c:pt idx="12628">
                  <c:v>30</c:v>
                </c:pt>
                <c:pt idx="12629">
                  <c:v>42</c:v>
                </c:pt>
                <c:pt idx="12630">
                  <c:v>22</c:v>
                </c:pt>
                <c:pt idx="12631">
                  <c:v>11</c:v>
                </c:pt>
                <c:pt idx="12632">
                  <c:v>9</c:v>
                </c:pt>
                <c:pt idx="12633">
                  <c:v>13</c:v>
                </c:pt>
                <c:pt idx="12634">
                  <c:v>7</c:v>
                </c:pt>
                <c:pt idx="12635">
                  <c:v>3</c:v>
                </c:pt>
                <c:pt idx="12636">
                  <c:v>32</c:v>
                </c:pt>
                <c:pt idx="12637">
                  <c:v>34</c:v>
                </c:pt>
                <c:pt idx="12638">
                  <c:v>8</c:v>
                </c:pt>
                <c:pt idx="12639">
                  <c:v>33</c:v>
                </c:pt>
                <c:pt idx="12640">
                  <c:v>11</c:v>
                </c:pt>
                <c:pt idx="12641">
                  <c:v>33</c:v>
                </c:pt>
                <c:pt idx="12642">
                  <c:v>26</c:v>
                </c:pt>
                <c:pt idx="12643">
                  <c:v>7</c:v>
                </c:pt>
                <c:pt idx="12644">
                  <c:v>6</c:v>
                </c:pt>
                <c:pt idx="12645">
                  <c:v>41</c:v>
                </c:pt>
                <c:pt idx="12646">
                  <c:v>25</c:v>
                </c:pt>
                <c:pt idx="12647">
                  <c:v>34</c:v>
                </c:pt>
                <c:pt idx="12648">
                  <c:v>30</c:v>
                </c:pt>
                <c:pt idx="12649">
                  <c:v>11</c:v>
                </c:pt>
                <c:pt idx="12650">
                  <c:v>38</c:v>
                </c:pt>
                <c:pt idx="12651">
                  <c:v>39</c:v>
                </c:pt>
                <c:pt idx="12652">
                  <c:v>18</c:v>
                </c:pt>
                <c:pt idx="12653">
                  <c:v>12</c:v>
                </c:pt>
                <c:pt idx="12654">
                  <c:v>7</c:v>
                </c:pt>
                <c:pt idx="12655">
                  <c:v>40</c:v>
                </c:pt>
                <c:pt idx="12656">
                  <c:v>29</c:v>
                </c:pt>
                <c:pt idx="12657">
                  <c:v>1</c:v>
                </c:pt>
                <c:pt idx="12658">
                  <c:v>39</c:v>
                </c:pt>
                <c:pt idx="12659">
                  <c:v>35</c:v>
                </c:pt>
                <c:pt idx="12660">
                  <c:v>27</c:v>
                </c:pt>
                <c:pt idx="12661">
                  <c:v>1</c:v>
                </c:pt>
                <c:pt idx="12662">
                  <c:v>7</c:v>
                </c:pt>
                <c:pt idx="12663">
                  <c:v>6</c:v>
                </c:pt>
                <c:pt idx="12664">
                  <c:v>10</c:v>
                </c:pt>
                <c:pt idx="12665">
                  <c:v>4</c:v>
                </c:pt>
                <c:pt idx="12666">
                  <c:v>13</c:v>
                </c:pt>
                <c:pt idx="12667">
                  <c:v>27</c:v>
                </c:pt>
                <c:pt idx="12668">
                  <c:v>32</c:v>
                </c:pt>
                <c:pt idx="12669">
                  <c:v>21</c:v>
                </c:pt>
                <c:pt idx="12670">
                  <c:v>9</c:v>
                </c:pt>
                <c:pt idx="12671">
                  <c:v>25</c:v>
                </c:pt>
                <c:pt idx="12672">
                  <c:v>38</c:v>
                </c:pt>
                <c:pt idx="12673">
                  <c:v>4</c:v>
                </c:pt>
                <c:pt idx="12674">
                  <c:v>1</c:v>
                </c:pt>
                <c:pt idx="12675">
                  <c:v>1</c:v>
                </c:pt>
                <c:pt idx="12676">
                  <c:v>25</c:v>
                </c:pt>
                <c:pt idx="12677">
                  <c:v>41</c:v>
                </c:pt>
                <c:pt idx="12678">
                  <c:v>29</c:v>
                </c:pt>
                <c:pt idx="12679">
                  <c:v>25</c:v>
                </c:pt>
                <c:pt idx="12680">
                  <c:v>7</c:v>
                </c:pt>
                <c:pt idx="12681">
                  <c:v>22</c:v>
                </c:pt>
                <c:pt idx="12682">
                  <c:v>27</c:v>
                </c:pt>
                <c:pt idx="12683">
                  <c:v>40</c:v>
                </c:pt>
                <c:pt idx="12684">
                  <c:v>26</c:v>
                </c:pt>
                <c:pt idx="12685">
                  <c:v>17</c:v>
                </c:pt>
                <c:pt idx="12686">
                  <c:v>33</c:v>
                </c:pt>
                <c:pt idx="12687">
                  <c:v>43</c:v>
                </c:pt>
                <c:pt idx="12688">
                  <c:v>13</c:v>
                </c:pt>
                <c:pt idx="12689">
                  <c:v>16</c:v>
                </c:pt>
                <c:pt idx="12690">
                  <c:v>69</c:v>
                </c:pt>
                <c:pt idx="12691">
                  <c:v>24</c:v>
                </c:pt>
                <c:pt idx="12692">
                  <c:v>34</c:v>
                </c:pt>
                <c:pt idx="12693">
                  <c:v>17</c:v>
                </c:pt>
                <c:pt idx="12694">
                  <c:v>20</c:v>
                </c:pt>
                <c:pt idx="12695">
                  <c:v>19</c:v>
                </c:pt>
                <c:pt idx="12696">
                  <c:v>22</c:v>
                </c:pt>
                <c:pt idx="12697">
                  <c:v>24</c:v>
                </c:pt>
                <c:pt idx="12698">
                  <c:v>8</c:v>
                </c:pt>
                <c:pt idx="12699">
                  <c:v>30</c:v>
                </c:pt>
                <c:pt idx="12700">
                  <c:v>20</c:v>
                </c:pt>
                <c:pt idx="12701">
                  <c:v>24</c:v>
                </c:pt>
                <c:pt idx="12702">
                  <c:v>1</c:v>
                </c:pt>
                <c:pt idx="12703">
                  <c:v>20</c:v>
                </c:pt>
                <c:pt idx="12704">
                  <c:v>43</c:v>
                </c:pt>
                <c:pt idx="12705">
                  <c:v>16</c:v>
                </c:pt>
                <c:pt idx="12706">
                  <c:v>14</c:v>
                </c:pt>
                <c:pt idx="12707">
                  <c:v>30</c:v>
                </c:pt>
                <c:pt idx="12708">
                  <c:v>27</c:v>
                </c:pt>
                <c:pt idx="12709">
                  <c:v>11</c:v>
                </c:pt>
                <c:pt idx="12710">
                  <c:v>47</c:v>
                </c:pt>
                <c:pt idx="12711">
                  <c:v>20</c:v>
                </c:pt>
                <c:pt idx="12712">
                  <c:v>29</c:v>
                </c:pt>
                <c:pt idx="12713">
                  <c:v>15</c:v>
                </c:pt>
                <c:pt idx="12714">
                  <c:v>27</c:v>
                </c:pt>
                <c:pt idx="12715">
                  <c:v>34</c:v>
                </c:pt>
                <c:pt idx="12716">
                  <c:v>17</c:v>
                </c:pt>
                <c:pt idx="12717">
                  <c:v>30</c:v>
                </c:pt>
                <c:pt idx="12718">
                  <c:v>13</c:v>
                </c:pt>
                <c:pt idx="12719">
                  <c:v>40</c:v>
                </c:pt>
                <c:pt idx="12720">
                  <c:v>10</c:v>
                </c:pt>
                <c:pt idx="12721">
                  <c:v>15</c:v>
                </c:pt>
                <c:pt idx="12722">
                  <c:v>34</c:v>
                </c:pt>
                <c:pt idx="12723">
                  <c:v>30</c:v>
                </c:pt>
                <c:pt idx="12724">
                  <c:v>9</c:v>
                </c:pt>
                <c:pt idx="12725">
                  <c:v>28</c:v>
                </c:pt>
                <c:pt idx="12726">
                  <c:v>8</c:v>
                </c:pt>
                <c:pt idx="12727">
                  <c:v>25</c:v>
                </c:pt>
                <c:pt idx="12728">
                  <c:v>7</c:v>
                </c:pt>
                <c:pt idx="12729">
                  <c:v>13</c:v>
                </c:pt>
                <c:pt idx="12730">
                  <c:v>30</c:v>
                </c:pt>
                <c:pt idx="12731">
                  <c:v>18</c:v>
                </c:pt>
                <c:pt idx="12732">
                  <c:v>1</c:v>
                </c:pt>
                <c:pt idx="12733">
                  <c:v>24</c:v>
                </c:pt>
                <c:pt idx="12734">
                  <c:v>23</c:v>
                </c:pt>
                <c:pt idx="12735">
                  <c:v>18</c:v>
                </c:pt>
                <c:pt idx="12736">
                  <c:v>1</c:v>
                </c:pt>
                <c:pt idx="12737">
                  <c:v>12</c:v>
                </c:pt>
                <c:pt idx="12738">
                  <c:v>32</c:v>
                </c:pt>
                <c:pt idx="12739">
                  <c:v>1</c:v>
                </c:pt>
                <c:pt idx="12740">
                  <c:v>18</c:v>
                </c:pt>
                <c:pt idx="12741">
                  <c:v>25</c:v>
                </c:pt>
                <c:pt idx="12742">
                  <c:v>7</c:v>
                </c:pt>
                <c:pt idx="12743">
                  <c:v>23</c:v>
                </c:pt>
                <c:pt idx="12744">
                  <c:v>40</c:v>
                </c:pt>
                <c:pt idx="12745">
                  <c:v>21</c:v>
                </c:pt>
                <c:pt idx="12746">
                  <c:v>4</c:v>
                </c:pt>
                <c:pt idx="12747">
                  <c:v>16</c:v>
                </c:pt>
                <c:pt idx="12748">
                  <c:v>1</c:v>
                </c:pt>
                <c:pt idx="12749">
                  <c:v>31</c:v>
                </c:pt>
                <c:pt idx="12750">
                  <c:v>7</c:v>
                </c:pt>
                <c:pt idx="12751">
                  <c:v>14</c:v>
                </c:pt>
                <c:pt idx="12752">
                  <c:v>8</c:v>
                </c:pt>
                <c:pt idx="12753">
                  <c:v>32</c:v>
                </c:pt>
                <c:pt idx="12754">
                  <c:v>12</c:v>
                </c:pt>
                <c:pt idx="12755">
                  <c:v>22</c:v>
                </c:pt>
                <c:pt idx="12756">
                  <c:v>27</c:v>
                </c:pt>
                <c:pt idx="12757">
                  <c:v>13</c:v>
                </c:pt>
                <c:pt idx="12758">
                  <c:v>29</c:v>
                </c:pt>
                <c:pt idx="12759">
                  <c:v>18</c:v>
                </c:pt>
                <c:pt idx="12760">
                  <c:v>32</c:v>
                </c:pt>
                <c:pt idx="12761">
                  <c:v>9</c:v>
                </c:pt>
                <c:pt idx="12762">
                  <c:v>43</c:v>
                </c:pt>
                <c:pt idx="12763">
                  <c:v>20</c:v>
                </c:pt>
                <c:pt idx="12764">
                  <c:v>18</c:v>
                </c:pt>
                <c:pt idx="12765">
                  <c:v>22</c:v>
                </c:pt>
                <c:pt idx="12766">
                  <c:v>14</c:v>
                </c:pt>
                <c:pt idx="12767">
                  <c:v>47</c:v>
                </c:pt>
                <c:pt idx="12768">
                  <c:v>32</c:v>
                </c:pt>
                <c:pt idx="12769">
                  <c:v>43</c:v>
                </c:pt>
                <c:pt idx="12770">
                  <c:v>36</c:v>
                </c:pt>
                <c:pt idx="12771">
                  <c:v>15</c:v>
                </c:pt>
                <c:pt idx="12772">
                  <c:v>15</c:v>
                </c:pt>
                <c:pt idx="12773">
                  <c:v>16</c:v>
                </c:pt>
                <c:pt idx="12774">
                  <c:v>40</c:v>
                </c:pt>
                <c:pt idx="12775">
                  <c:v>13</c:v>
                </c:pt>
                <c:pt idx="12776">
                  <c:v>18</c:v>
                </c:pt>
                <c:pt idx="12777">
                  <c:v>1</c:v>
                </c:pt>
                <c:pt idx="12778">
                  <c:v>27</c:v>
                </c:pt>
                <c:pt idx="12779">
                  <c:v>6</c:v>
                </c:pt>
                <c:pt idx="12780">
                  <c:v>10</c:v>
                </c:pt>
                <c:pt idx="12781">
                  <c:v>19</c:v>
                </c:pt>
                <c:pt idx="12782">
                  <c:v>7</c:v>
                </c:pt>
                <c:pt idx="12783">
                  <c:v>1</c:v>
                </c:pt>
                <c:pt idx="12784">
                  <c:v>22</c:v>
                </c:pt>
                <c:pt idx="12785">
                  <c:v>33</c:v>
                </c:pt>
                <c:pt idx="12786">
                  <c:v>36</c:v>
                </c:pt>
                <c:pt idx="12787">
                  <c:v>34</c:v>
                </c:pt>
                <c:pt idx="12788">
                  <c:v>6</c:v>
                </c:pt>
                <c:pt idx="12789">
                  <c:v>20</c:v>
                </c:pt>
                <c:pt idx="12790">
                  <c:v>29</c:v>
                </c:pt>
                <c:pt idx="12791">
                  <c:v>20</c:v>
                </c:pt>
                <c:pt idx="12792">
                  <c:v>19</c:v>
                </c:pt>
                <c:pt idx="12793">
                  <c:v>15</c:v>
                </c:pt>
                <c:pt idx="12794">
                  <c:v>17</c:v>
                </c:pt>
                <c:pt idx="12795">
                  <c:v>36</c:v>
                </c:pt>
                <c:pt idx="12796">
                  <c:v>1</c:v>
                </c:pt>
                <c:pt idx="12797">
                  <c:v>18</c:v>
                </c:pt>
                <c:pt idx="12798">
                  <c:v>21</c:v>
                </c:pt>
                <c:pt idx="12799">
                  <c:v>5</c:v>
                </c:pt>
                <c:pt idx="12800">
                  <c:v>27</c:v>
                </c:pt>
                <c:pt idx="12801">
                  <c:v>4</c:v>
                </c:pt>
                <c:pt idx="12802">
                  <c:v>15</c:v>
                </c:pt>
                <c:pt idx="12803">
                  <c:v>13</c:v>
                </c:pt>
                <c:pt idx="12804">
                  <c:v>13</c:v>
                </c:pt>
                <c:pt idx="12805">
                  <c:v>32</c:v>
                </c:pt>
                <c:pt idx="12806">
                  <c:v>1</c:v>
                </c:pt>
                <c:pt idx="12807">
                  <c:v>25</c:v>
                </c:pt>
                <c:pt idx="12808">
                  <c:v>21</c:v>
                </c:pt>
                <c:pt idx="12809">
                  <c:v>25</c:v>
                </c:pt>
                <c:pt idx="12810">
                  <c:v>15</c:v>
                </c:pt>
                <c:pt idx="12811">
                  <c:v>8</c:v>
                </c:pt>
                <c:pt idx="12812">
                  <c:v>12</c:v>
                </c:pt>
                <c:pt idx="12813">
                  <c:v>37</c:v>
                </c:pt>
                <c:pt idx="12814">
                  <c:v>5</c:v>
                </c:pt>
                <c:pt idx="12815">
                  <c:v>23</c:v>
                </c:pt>
                <c:pt idx="12816">
                  <c:v>5</c:v>
                </c:pt>
                <c:pt idx="12817">
                  <c:v>30</c:v>
                </c:pt>
                <c:pt idx="12818">
                  <c:v>37</c:v>
                </c:pt>
                <c:pt idx="12819">
                  <c:v>23</c:v>
                </c:pt>
                <c:pt idx="12820">
                  <c:v>24</c:v>
                </c:pt>
                <c:pt idx="12821">
                  <c:v>41</c:v>
                </c:pt>
                <c:pt idx="12822">
                  <c:v>6</c:v>
                </c:pt>
                <c:pt idx="12823">
                  <c:v>40</c:v>
                </c:pt>
                <c:pt idx="12824">
                  <c:v>17</c:v>
                </c:pt>
                <c:pt idx="12825">
                  <c:v>21</c:v>
                </c:pt>
                <c:pt idx="12826">
                  <c:v>37</c:v>
                </c:pt>
                <c:pt idx="12827">
                  <c:v>13</c:v>
                </c:pt>
                <c:pt idx="12828">
                  <c:v>13</c:v>
                </c:pt>
                <c:pt idx="12829">
                  <c:v>12</c:v>
                </c:pt>
                <c:pt idx="12830">
                  <c:v>20</c:v>
                </c:pt>
                <c:pt idx="12831">
                  <c:v>27</c:v>
                </c:pt>
                <c:pt idx="12832">
                  <c:v>28</c:v>
                </c:pt>
                <c:pt idx="12833">
                  <c:v>27</c:v>
                </c:pt>
                <c:pt idx="12834">
                  <c:v>17</c:v>
                </c:pt>
                <c:pt idx="12835">
                  <c:v>6</c:v>
                </c:pt>
                <c:pt idx="12836">
                  <c:v>22</c:v>
                </c:pt>
                <c:pt idx="12837">
                  <c:v>11</c:v>
                </c:pt>
                <c:pt idx="12838">
                  <c:v>29</c:v>
                </c:pt>
                <c:pt idx="12839">
                  <c:v>19</c:v>
                </c:pt>
                <c:pt idx="12840">
                  <c:v>22</c:v>
                </c:pt>
                <c:pt idx="12841">
                  <c:v>32</c:v>
                </c:pt>
                <c:pt idx="12842">
                  <c:v>43</c:v>
                </c:pt>
                <c:pt idx="12843">
                  <c:v>9</c:v>
                </c:pt>
                <c:pt idx="12844">
                  <c:v>19</c:v>
                </c:pt>
                <c:pt idx="12845">
                  <c:v>35</c:v>
                </c:pt>
                <c:pt idx="12846">
                  <c:v>1</c:v>
                </c:pt>
                <c:pt idx="12847">
                  <c:v>54</c:v>
                </c:pt>
                <c:pt idx="12848">
                  <c:v>23</c:v>
                </c:pt>
                <c:pt idx="12849">
                  <c:v>8</c:v>
                </c:pt>
                <c:pt idx="12850">
                  <c:v>11</c:v>
                </c:pt>
                <c:pt idx="12851">
                  <c:v>41</c:v>
                </c:pt>
                <c:pt idx="12852">
                  <c:v>13</c:v>
                </c:pt>
                <c:pt idx="12853">
                  <c:v>33</c:v>
                </c:pt>
                <c:pt idx="12854">
                  <c:v>1</c:v>
                </c:pt>
                <c:pt idx="12855">
                  <c:v>37</c:v>
                </c:pt>
                <c:pt idx="12856">
                  <c:v>32</c:v>
                </c:pt>
                <c:pt idx="12857">
                  <c:v>6</c:v>
                </c:pt>
                <c:pt idx="12858">
                  <c:v>10</c:v>
                </c:pt>
                <c:pt idx="12859">
                  <c:v>1</c:v>
                </c:pt>
                <c:pt idx="12860">
                  <c:v>49</c:v>
                </c:pt>
                <c:pt idx="12861">
                  <c:v>4</c:v>
                </c:pt>
                <c:pt idx="12862">
                  <c:v>22</c:v>
                </c:pt>
                <c:pt idx="12863">
                  <c:v>18</c:v>
                </c:pt>
                <c:pt idx="12864">
                  <c:v>7</c:v>
                </c:pt>
                <c:pt idx="12865">
                  <c:v>10</c:v>
                </c:pt>
                <c:pt idx="12866">
                  <c:v>10</c:v>
                </c:pt>
                <c:pt idx="12867">
                  <c:v>25</c:v>
                </c:pt>
                <c:pt idx="12868">
                  <c:v>12</c:v>
                </c:pt>
                <c:pt idx="12869">
                  <c:v>41</c:v>
                </c:pt>
                <c:pt idx="12870">
                  <c:v>15</c:v>
                </c:pt>
                <c:pt idx="12871">
                  <c:v>3</c:v>
                </c:pt>
                <c:pt idx="12872">
                  <c:v>36</c:v>
                </c:pt>
                <c:pt idx="12873">
                  <c:v>22</c:v>
                </c:pt>
                <c:pt idx="12874">
                  <c:v>33</c:v>
                </c:pt>
                <c:pt idx="12875">
                  <c:v>2</c:v>
                </c:pt>
                <c:pt idx="12876">
                  <c:v>9</c:v>
                </c:pt>
                <c:pt idx="12877">
                  <c:v>24</c:v>
                </c:pt>
                <c:pt idx="12878">
                  <c:v>19</c:v>
                </c:pt>
                <c:pt idx="12879">
                  <c:v>25</c:v>
                </c:pt>
                <c:pt idx="12880">
                  <c:v>25</c:v>
                </c:pt>
                <c:pt idx="12881">
                  <c:v>26</c:v>
                </c:pt>
                <c:pt idx="12882">
                  <c:v>39</c:v>
                </c:pt>
                <c:pt idx="12883">
                  <c:v>9</c:v>
                </c:pt>
                <c:pt idx="12884">
                  <c:v>9</c:v>
                </c:pt>
                <c:pt idx="12885">
                  <c:v>1</c:v>
                </c:pt>
                <c:pt idx="12886">
                  <c:v>6</c:v>
                </c:pt>
                <c:pt idx="12887">
                  <c:v>33</c:v>
                </c:pt>
                <c:pt idx="12888">
                  <c:v>29</c:v>
                </c:pt>
                <c:pt idx="12889">
                  <c:v>26</c:v>
                </c:pt>
                <c:pt idx="12890">
                  <c:v>23</c:v>
                </c:pt>
                <c:pt idx="12891">
                  <c:v>25</c:v>
                </c:pt>
                <c:pt idx="12892">
                  <c:v>1</c:v>
                </c:pt>
                <c:pt idx="12893">
                  <c:v>3</c:v>
                </c:pt>
                <c:pt idx="12894">
                  <c:v>16</c:v>
                </c:pt>
                <c:pt idx="12895">
                  <c:v>15</c:v>
                </c:pt>
                <c:pt idx="12896">
                  <c:v>28</c:v>
                </c:pt>
                <c:pt idx="12897">
                  <c:v>25</c:v>
                </c:pt>
                <c:pt idx="12898">
                  <c:v>46</c:v>
                </c:pt>
                <c:pt idx="12899">
                  <c:v>36</c:v>
                </c:pt>
                <c:pt idx="12900">
                  <c:v>5</c:v>
                </c:pt>
                <c:pt idx="12901">
                  <c:v>7</c:v>
                </c:pt>
                <c:pt idx="12902">
                  <c:v>24</c:v>
                </c:pt>
                <c:pt idx="12903">
                  <c:v>41</c:v>
                </c:pt>
                <c:pt idx="12904">
                  <c:v>6</c:v>
                </c:pt>
                <c:pt idx="12905">
                  <c:v>6</c:v>
                </c:pt>
                <c:pt idx="12906">
                  <c:v>17</c:v>
                </c:pt>
                <c:pt idx="12907">
                  <c:v>33</c:v>
                </c:pt>
                <c:pt idx="12908">
                  <c:v>8</c:v>
                </c:pt>
                <c:pt idx="12909">
                  <c:v>24</c:v>
                </c:pt>
                <c:pt idx="12910">
                  <c:v>26</c:v>
                </c:pt>
                <c:pt idx="12911">
                  <c:v>19</c:v>
                </c:pt>
                <c:pt idx="12912">
                  <c:v>16</c:v>
                </c:pt>
                <c:pt idx="12913">
                  <c:v>23</c:v>
                </c:pt>
                <c:pt idx="12914">
                  <c:v>4</c:v>
                </c:pt>
                <c:pt idx="12915">
                  <c:v>21</c:v>
                </c:pt>
                <c:pt idx="12916">
                  <c:v>7</c:v>
                </c:pt>
                <c:pt idx="12917">
                  <c:v>7</c:v>
                </c:pt>
                <c:pt idx="12918">
                  <c:v>35</c:v>
                </c:pt>
                <c:pt idx="12919">
                  <c:v>10</c:v>
                </c:pt>
                <c:pt idx="12920">
                  <c:v>28</c:v>
                </c:pt>
                <c:pt idx="12921">
                  <c:v>27</c:v>
                </c:pt>
                <c:pt idx="12922">
                  <c:v>10</c:v>
                </c:pt>
                <c:pt idx="12923">
                  <c:v>33</c:v>
                </c:pt>
                <c:pt idx="12924">
                  <c:v>42</c:v>
                </c:pt>
                <c:pt idx="12925">
                  <c:v>24</c:v>
                </c:pt>
                <c:pt idx="12926">
                  <c:v>13</c:v>
                </c:pt>
                <c:pt idx="12927">
                  <c:v>1</c:v>
                </c:pt>
                <c:pt idx="12928">
                  <c:v>37</c:v>
                </c:pt>
                <c:pt idx="12929">
                  <c:v>32</c:v>
                </c:pt>
                <c:pt idx="12930">
                  <c:v>10</c:v>
                </c:pt>
                <c:pt idx="12931">
                  <c:v>20</c:v>
                </c:pt>
                <c:pt idx="12932">
                  <c:v>24</c:v>
                </c:pt>
                <c:pt idx="12933">
                  <c:v>31</c:v>
                </c:pt>
                <c:pt idx="12934">
                  <c:v>18</c:v>
                </c:pt>
                <c:pt idx="12935">
                  <c:v>24</c:v>
                </c:pt>
                <c:pt idx="12936">
                  <c:v>25</c:v>
                </c:pt>
                <c:pt idx="12937">
                  <c:v>10</c:v>
                </c:pt>
                <c:pt idx="12938">
                  <c:v>14</c:v>
                </c:pt>
                <c:pt idx="12939">
                  <c:v>14</c:v>
                </c:pt>
                <c:pt idx="12940">
                  <c:v>1</c:v>
                </c:pt>
                <c:pt idx="12941">
                  <c:v>13</c:v>
                </c:pt>
                <c:pt idx="12942">
                  <c:v>25</c:v>
                </c:pt>
                <c:pt idx="12943">
                  <c:v>18</c:v>
                </c:pt>
                <c:pt idx="12944">
                  <c:v>12</c:v>
                </c:pt>
                <c:pt idx="12945">
                  <c:v>7</c:v>
                </c:pt>
                <c:pt idx="12946">
                  <c:v>27</c:v>
                </c:pt>
                <c:pt idx="12947">
                  <c:v>38</c:v>
                </c:pt>
                <c:pt idx="12948">
                  <c:v>27</c:v>
                </c:pt>
                <c:pt idx="12949">
                  <c:v>26</c:v>
                </c:pt>
                <c:pt idx="12950">
                  <c:v>4</c:v>
                </c:pt>
                <c:pt idx="12951">
                  <c:v>31</c:v>
                </c:pt>
                <c:pt idx="12952">
                  <c:v>20</c:v>
                </c:pt>
                <c:pt idx="12953">
                  <c:v>23</c:v>
                </c:pt>
                <c:pt idx="12954">
                  <c:v>26</c:v>
                </c:pt>
                <c:pt idx="12955">
                  <c:v>45</c:v>
                </c:pt>
                <c:pt idx="12956">
                  <c:v>13</c:v>
                </c:pt>
                <c:pt idx="12957">
                  <c:v>32</c:v>
                </c:pt>
                <c:pt idx="12958">
                  <c:v>11</c:v>
                </c:pt>
                <c:pt idx="12959">
                  <c:v>11</c:v>
                </c:pt>
                <c:pt idx="12960">
                  <c:v>21</c:v>
                </c:pt>
                <c:pt idx="12961">
                  <c:v>47</c:v>
                </c:pt>
                <c:pt idx="12962">
                  <c:v>11</c:v>
                </c:pt>
                <c:pt idx="12963">
                  <c:v>25</c:v>
                </c:pt>
                <c:pt idx="12964">
                  <c:v>25</c:v>
                </c:pt>
                <c:pt idx="12965">
                  <c:v>5</c:v>
                </c:pt>
                <c:pt idx="12966">
                  <c:v>18</c:v>
                </c:pt>
                <c:pt idx="12967">
                  <c:v>25</c:v>
                </c:pt>
                <c:pt idx="12968">
                  <c:v>17</c:v>
                </c:pt>
                <c:pt idx="12969">
                  <c:v>23</c:v>
                </c:pt>
                <c:pt idx="12970">
                  <c:v>46</c:v>
                </c:pt>
                <c:pt idx="12971">
                  <c:v>17</c:v>
                </c:pt>
                <c:pt idx="12972">
                  <c:v>12</c:v>
                </c:pt>
                <c:pt idx="12973">
                  <c:v>30</c:v>
                </c:pt>
                <c:pt idx="12974">
                  <c:v>34</c:v>
                </c:pt>
                <c:pt idx="12975">
                  <c:v>37</c:v>
                </c:pt>
                <c:pt idx="12976">
                  <c:v>27</c:v>
                </c:pt>
                <c:pt idx="12977">
                  <c:v>23</c:v>
                </c:pt>
                <c:pt idx="12978">
                  <c:v>33</c:v>
                </c:pt>
                <c:pt idx="12979">
                  <c:v>10</c:v>
                </c:pt>
                <c:pt idx="12980">
                  <c:v>26</c:v>
                </c:pt>
                <c:pt idx="12981">
                  <c:v>31</c:v>
                </c:pt>
                <c:pt idx="12982">
                  <c:v>6</c:v>
                </c:pt>
                <c:pt idx="12983">
                  <c:v>34</c:v>
                </c:pt>
                <c:pt idx="12984">
                  <c:v>19</c:v>
                </c:pt>
                <c:pt idx="12985">
                  <c:v>11</c:v>
                </c:pt>
                <c:pt idx="12986">
                  <c:v>16</c:v>
                </c:pt>
                <c:pt idx="12987">
                  <c:v>7</c:v>
                </c:pt>
                <c:pt idx="12988">
                  <c:v>4</c:v>
                </c:pt>
                <c:pt idx="12989">
                  <c:v>19</c:v>
                </c:pt>
                <c:pt idx="12990">
                  <c:v>35</c:v>
                </c:pt>
                <c:pt idx="12991">
                  <c:v>13</c:v>
                </c:pt>
                <c:pt idx="12992">
                  <c:v>24</c:v>
                </c:pt>
                <c:pt idx="12993">
                  <c:v>4</c:v>
                </c:pt>
                <c:pt idx="12994">
                  <c:v>4</c:v>
                </c:pt>
                <c:pt idx="12995">
                  <c:v>41</c:v>
                </c:pt>
                <c:pt idx="12996">
                  <c:v>44</c:v>
                </c:pt>
                <c:pt idx="12997">
                  <c:v>1</c:v>
                </c:pt>
                <c:pt idx="12998">
                  <c:v>28</c:v>
                </c:pt>
                <c:pt idx="12999">
                  <c:v>13</c:v>
                </c:pt>
                <c:pt idx="13000">
                  <c:v>29</c:v>
                </c:pt>
                <c:pt idx="13001">
                  <c:v>19</c:v>
                </c:pt>
                <c:pt idx="13002">
                  <c:v>7</c:v>
                </c:pt>
                <c:pt idx="13003">
                  <c:v>9</c:v>
                </c:pt>
                <c:pt idx="13004">
                  <c:v>28</c:v>
                </c:pt>
                <c:pt idx="13005">
                  <c:v>40</c:v>
                </c:pt>
                <c:pt idx="13006">
                  <c:v>29</c:v>
                </c:pt>
                <c:pt idx="13007">
                  <c:v>22</c:v>
                </c:pt>
                <c:pt idx="13008">
                  <c:v>21</c:v>
                </c:pt>
                <c:pt idx="13009">
                  <c:v>36</c:v>
                </c:pt>
                <c:pt idx="13010">
                  <c:v>9</c:v>
                </c:pt>
                <c:pt idx="13011">
                  <c:v>36</c:v>
                </c:pt>
                <c:pt idx="13012">
                  <c:v>21</c:v>
                </c:pt>
                <c:pt idx="13013">
                  <c:v>2</c:v>
                </c:pt>
                <c:pt idx="13014">
                  <c:v>13</c:v>
                </c:pt>
                <c:pt idx="13015">
                  <c:v>8</c:v>
                </c:pt>
                <c:pt idx="13016">
                  <c:v>13</c:v>
                </c:pt>
                <c:pt idx="13017">
                  <c:v>23</c:v>
                </c:pt>
                <c:pt idx="13018">
                  <c:v>27</c:v>
                </c:pt>
                <c:pt idx="13019">
                  <c:v>9</c:v>
                </c:pt>
                <c:pt idx="13020">
                  <c:v>39</c:v>
                </c:pt>
                <c:pt idx="13021">
                  <c:v>29</c:v>
                </c:pt>
                <c:pt idx="13022">
                  <c:v>25</c:v>
                </c:pt>
                <c:pt idx="13023">
                  <c:v>31</c:v>
                </c:pt>
                <c:pt idx="13024">
                  <c:v>40</c:v>
                </c:pt>
                <c:pt idx="13025">
                  <c:v>4</c:v>
                </c:pt>
                <c:pt idx="13026">
                  <c:v>24</c:v>
                </c:pt>
                <c:pt idx="13027">
                  <c:v>27</c:v>
                </c:pt>
                <c:pt idx="13028">
                  <c:v>27</c:v>
                </c:pt>
                <c:pt idx="13029">
                  <c:v>4</c:v>
                </c:pt>
                <c:pt idx="13030">
                  <c:v>14</c:v>
                </c:pt>
                <c:pt idx="13031">
                  <c:v>24</c:v>
                </c:pt>
                <c:pt idx="13032">
                  <c:v>24</c:v>
                </c:pt>
                <c:pt idx="13033">
                  <c:v>1</c:v>
                </c:pt>
                <c:pt idx="13034">
                  <c:v>4</c:v>
                </c:pt>
                <c:pt idx="13035">
                  <c:v>19</c:v>
                </c:pt>
                <c:pt idx="13036">
                  <c:v>7</c:v>
                </c:pt>
                <c:pt idx="13037">
                  <c:v>4</c:v>
                </c:pt>
                <c:pt idx="13038">
                  <c:v>9</c:v>
                </c:pt>
                <c:pt idx="13039">
                  <c:v>41</c:v>
                </c:pt>
                <c:pt idx="13040">
                  <c:v>22</c:v>
                </c:pt>
                <c:pt idx="13041">
                  <c:v>14</c:v>
                </c:pt>
                <c:pt idx="13042">
                  <c:v>31</c:v>
                </c:pt>
                <c:pt idx="13043">
                  <c:v>8</c:v>
                </c:pt>
                <c:pt idx="13044">
                  <c:v>24</c:v>
                </c:pt>
                <c:pt idx="13045">
                  <c:v>17</c:v>
                </c:pt>
                <c:pt idx="13046">
                  <c:v>24</c:v>
                </c:pt>
                <c:pt idx="13047">
                  <c:v>19</c:v>
                </c:pt>
                <c:pt idx="13048">
                  <c:v>32</c:v>
                </c:pt>
                <c:pt idx="13049">
                  <c:v>13</c:v>
                </c:pt>
                <c:pt idx="13050">
                  <c:v>5</c:v>
                </c:pt>
                <c:pt idx="13051">
                  <c:v>15</c:v>
                </c:pt>
                <c:pt idx="13052">
                  <c:v>47</c:v>
                </c:pt>
                <c:pt idx="13053">
                  <c:v>35</c:v>
                </c:pt>
                <c:pt idx="13054">
                  <c:v>13</c:v>
                </c:pt>
                <c:pt idx="13055">
                  <c:v>26</c:v>
                </c:pt>
                <c:pt idx="13056">
                  <c:v>25</c:v>
                </c:pt>
                <c:pt idx="13057">
                  <c:v>46</c:v>
                </c:pt>
                <c:pt idx="13058">
                  <c:v>25</c:v>
                </c:pt>
                <c:pt idx="13059">
                  <c:v>31</c:v>
                </c:pt>
                <c:pt idx="13060">
                  <c:v>14</c:v>
                </c:pt>
                <c:pt idx="13061">
                  <c:v>37</c:v>
                </c:pt>
                <c:pt idx="13062">
                  <c:v>30</c:v>
                </c:pt>
                <c:pt idx="13063">
                  <c:v>13</c:v>
                </c:pt>
                <c:pt idx="13064">
                  <c:v>19</c:v>
                </c:pt>
                <c:pt idx="13065">
                  <c:v>24</c:v>
                </c:pt>
                <c:pt idx="13066">
                  <c:v>10</c:v>
                </c:pt>
                <c:pt idx="13067">
                  <c:v>32</c:v>
                </c:pt>
                <c:pt idx="13068">
                  <c:v>8</c:v>
                </c:pt>
                <c:pt idx="13069">
                  <c:v>18</c:v>
                </c:pt>
                <c:pt idx="13070">
                  <c:v>32</c:v>
                </c:pt>
                <c:pt idx="13071">
                  <c:v>33</c:v>
                </c:pt>
                <c:pt idx="13072">
                  <c:v>4</c:v>
                </c:pt>
                <c:pt idx="13073">
                  <c:v>25</c:v>
                </c:pt>
                <c:pt idx="13074">
                  <c:v>13</c:v>
                </c:pt>
                <c:pt idx="13075">
                  <c:v>7</c:v>
                </c:pt>
                <c:pt idx="13076">
                  <c:v>20</c:v>
                </c:pt>
                <c:pt idx="13077">
                  <c:v>30</c:v>
                </c:pt>
                <c:pt idx="13078">
                  <c:v>4</c:v>
                </c:pt>
                <c:pt idx="13079">
                  <c:v>1</c:v>
                </c:pt>
                <c:pt idx="13080">
                  <c:v>9</c:v>
                </c:pt>
                <c:pt idx="13081">
                  <c:v>5</c:v>
                </c:pt>
                <c:pt idx="13082">
                  <c:v>36</c:v>
                </c:pt>
                <c:pt idx="13083">
                  <c:v>4</c:v>
                </c:pt>
                <c:pt idx="13084">
                  <c:v>45</c:v>
                </c:pt>
                <c:pt idx="13085">
                  <c:v>29</c:v>
                </c:pt>
                <c:pt idx="13086">
                  <c:v>38</c:v>
                </c:pt>
                <c:pt idx="13087">
                  <c:v>25</c:v>
                </c:pt>
                <c:pt idx="13088">
                  <c:v>41</c:v>
                </c:pt>
                <c:pt idx="13089">
                  <c:v>9</c:v>
                </c:pt>
                <c:pt idx="13090">
                  <c:v>14</c:v>
                </c:pt>
                <c:pt idx="13091">
                  <c:v>23</c:v>
                </c:pt>
                <c:pt idx="13092">
                  <c:v>38</c:v>
                </c:pt>
                <c:pt idx="13093">
                  <c:v>38</c:v>
                </c:pt>
                <c:pt idx="13094">
                  <c:v>20</c:v>
                </c:pt>
                <c:pt idx="13095">
                  <c:v>22</c:v>
                </c:pt>
                <c:pt idx="13096">
                  <c:v>28</c:v>
                </c:pt>
                <c:pt idx="13097">
                  <c:v>39</c:v>
                </c:pt>
                <c:pt idx="13098">
                  <c:v>39</c:v>
                </c:pt>
                <c:pt idx="13099">
                  <c:v>40</c:v>
                </c:pt>
                <c:pt idx="13100">
                  <c:v>34</c:v>
                </c:pt>
                <c:pt idx="13101">
                  <c:v>37</c:v>
                </c:pt>
                <c:pt idx="13102">
                  <c:v>11</c:v>
                </c:pt>
                <c:pt idx="13103">
                  <c:v>20</c:v>
                </c:pt>
                <c:pt idx="13104">
                  <c:v>39</c:v>
                </c:pt>
                <c:pt idx="13105">
                  <c:v>43</c:v>
                </c:pt>
                <c:pt idx="13106">
                  <c:v>25</c:v>
                </c:pt>
                <c:pt idx="13107">
                  <c:v>32</c:v>
                </c:pt>
                <c:pt idx="13108">
                  <c:v>30</c:v>
                </c:pt>
                <c:pt idx="13109">
                  <c:v>15</c:v>
                </c:pt>
                <c:pt idx="13110">
                  <c:v>7</c:v>
                </c:pt>
                <c:pt idx="13111">
                  <c:v>30</c:v>
                </c:pt>
                <c:pt idx="13112">
                  <c:v>30</c:v>
                </c:pt>
                <c:pt idx="13113">
                  <c:v>8</c:v>
                </c:pt>
                <c:pt idx="13114">
                  <c:v>10</c:v>
                </c:pt>
                <c:pt idx="13115">
                  <c:v>18</c:v>
                </c:pt>
                <c:pt idx="13116">
                  <c:v>10</c:v>
                </c:pt>
                <c:pt idx="13117">
                  <c:v>23</c:v>
                </c:pt>
                <c:pt idx="13118">
                  <c:v>30</c:v>
                </c:pt>
                <c:pt idx="13119">
                  <c:v>14</c:v>
                </c:pt>
                <c:pt idx="13120">
                  <c:v>13</c:v>
                </c:pt>
                <c:pt idx="13121">
                  <c:v>27</c:v>
                </c:pt>
                <c:pt idx="13122">
                  <c:v>19</c:v>
                </c:pt>
                <c:pt idx="13123">
                  <c:v>11</c:v>
                </c:pt>
                <c:pt idx="13124">
                  <c:v>20</c:v>
                </c:pt>
                <c:pt idx="13125">
                  <c:v>32</c:v>
                </c:pt>
                <c:pt idx="13126">
                  <c:v>27</c:v>
                </c:pt>
                <c:pt idx="13127">
                  <c:v>13</c:v>
                </c:pt>
                <c:pt idx="13128">
                  <c:v>30</c:v>
                </c:pt>
                <c:pt idx="13129">
                  <c:v>10</c:v>
                </c:pt>
                <c:pt idx="13130">
                  <c:v>20</c:v>
                </c:pt>
                <c:pt idx="13131">
                  <c:v>12</c:v>
                </c:pt>
                <c:pt idx="13132">
                  <c:v>18</c:v>
                </c:pt>
                <c:pt idx="13133">
                  <c:v>26</c:v>
                </c:pt>
                <c:pt idx="13134">
                  <c:v>25</c:v>
                </c:pt>
                <c:pt idx="13135">
                  <c:v>2</c:v>
                </c:pt>
                <c:pt idx="13136">
                  <c:v>11</c:v>
                </c:pt>
                <c:pt idx="13137">
                  <c:v>13</c:v>
                </c:pt>
                <c:pt idx="13138">
                  <c:v>16</c:v>
                </c:pt>
                <c:pt idx="13139">
                  <c:v>15</c:v>
                </c:pt>
                <c:pt idx="13140">
                  <c:v>10</c:v>
                </c:pt>
                <c:pt idx="13141">
                  <c:v>21</c:v>
                </c:pt>
                <c:pt idx="13142">
                  <c:v>32</c:v>
                </c:pt>
                <c:pt idx="13143">
                  <c:v>9</c:v>
                </c:pt>
                <c:pt idx="13144">
                  <c:v>11</c:v>
                </c:pt>
                <c:pt idx="13145">
                  <c:v>17</c:v>
                </c:pt>
                <c:pt idx="13146">
                  <c:v>32</c:v>
                </c:pt>
                <c:pt idx="13147">
                  <c:v>33</c:v>
                </c:pt>
                <c:pt idx="13148">
                  <c:v>3</c:v>
                </c:pt>
                <c:pt idx="13149">
                  <c:v>27</c:v>
                </c:pt>
                <c:pt idx="13150">
                  <c:v>4</c:v>
                </c:pt>
                <c:pt idx="13151">
                  <c:v>26</c:v>
                </c:pt>
                <c:pt idx="13152">
                  <c:v>10</c:v>
                </c:pt>
                <c:pt idx="13153">
                  <c:v>11</c:v>
                </c:pt>
                <c:pt idx="13154">
                  <c:v>15</c:v>
                </c:pt>
                <c:pt idx="13155">
                  <c:v>33</c:v>
                </c:pt>
                <c:pt idx="13156">
                  <c:v>7</c:v>
                </c:pt>
                <c:pt idx="13157">
                  <c:v>15</c:v>
                </c:pt>
                <c:pt idx="13158">
                  <c:v>17</c:v>
                </c:pt>
                <c:pt idx="13159">
                  <c:v>29</c:v>
                </c:pt>
                <c:pt idx="13160">
                  <c:v>22</c:v>
                </c:pt>
                <c:pt idx="13161">
                  <c:v>4</c:v>
                </c:pt>
                <c:pt idx="13162">
                  <c:v>45</c:v>
                </c:pt>
                <c:pt idx="13163">
                  <c:v>29</c:v>
                </c:pt>
                <c:pt idx="13164">
                  <c:v>28</c:v>
                </c:pt>
                <c:pt idx="13165">
                  <c:v>11</c:v>
                </c:pt>
                <c:pt idx="13166">
                  <c:v>25</c:v>
                </c:pt>
                <c:pt idx="13167">
                  <c:v>30</c:v>
                </c:pt>
                <c:pt idx="13168">
                  <c:v>6</c:v>
                </c:pt>
                <c:pt idx="13169">
                  <c:v>26</c:v>
                </c:pt>
                <c:pt idx="13170">
                  <c:v>17</c:v>
                </c:pt>
                <c:pt idx="13171">
                  <c:v>18</c:v>
                </c:pt>
                <c:pt idx="13172">
                  <c:v>15</c:v>
                </c:pt>
                <c:pt idx="13173">
                  <c:v>3</c:v>
                </c:pt>
                <c:pt idx="13174">
                  <c:v>31</c:v>
                </c:pt>
                <c:pt idx="13175">
                  <c:v>33</c:v>
                </c:pt>
                <c:pt idx="13176">
                  <c:v>7</c:v>
                </c:pt>
                <c:pt idx="13177">
                  <c:v>5</c:v>
                </c:pt>
                <c:pt idx="13178">
                  <c:v>41</c:v>
                </c:pt>
                <c:pt idx="13179">
                  <c:v>6</c:v>
                </c:pt>
                <c:pt idx="13180">
                  <c:v>9</c:v>
                </c:pt>
                <c:pt idx="13181">
                  <c:v>17</c:v>
                </c:pt>
                <c:pt idx="13182">
                  <c:v>20</c:v>
                </c:pt>
                <c:pt idx="13183">
                  <c:v>24</c:v>
                </c:pt>
                <c:pt idx="13184">
                  <c:v>8</c:v>
                </c:pt>
                <c:pt idx="13185">
                  <c:v>9</c:v>
                </c:pt>
                <c:pt idx="13186">
                  <c:v>13</c:v>
                </c:pt>
                <c:pt idx="13187">
                  <c:v>31</c:v>
                </c:pt>
                <c:pt idx="13188">
                  <c:v>19</c:v>
                </c:pt>
                <c:pt idx="13189">
                  <c:v>15</c:v>
                </c:pt>
                <c:pt idx="13190">
                  <c:v>12</c:v>
                </c:pt>
                <c:pt idx="13191">
                  <c:v>47</c:v>
                </c:pt>
                <c:pt idx="13192">
                  <c:v>4</c:v>
                </c:pt>
                <c:pt idx="13193">
                  <c:v>15</c:v>
                </c:pt>
                <c:pt idx="13194">
                  <c:v>11</c:v>
                </c:pt>
                <c:pt idx="13195">
                  <c:v>1</c:v>
                </c:pt>
                <c:pt idx="13196">
                  <c:v>7</c:v>
                </c:pt>
                <c:pt idx="13197">
                  <c:v>27</c:v>
                </c:pt>
                <c:pt idx="13198">
                  <c:v>13</c:v>
                </c:pt>
                <c:pt idx="13199">
                  <c:v>27</c:v>
                </c:pt>
                <c:pt idx="13200">
                  <c:v>14</c:v>
                </c:pt>
                <c:pt idx="13201">
                  <c:v>31</c:v>
                </c:pt>
                <c:pt idx="13202">
                  <c:v>43</c:v>
                </c:pt>
                <c:pt idx="13203">
                  <c:v>32</c:v>
                </c:pt>
                <c:pt idx="13204">
                  <c:v>1</c:v>
                </c:pt>
                <c:pt idx="13205">
                  <c:v>14</c:v>
                </c:pt>
                <c:pt idx="13206">
                  <c:v>26</c:v>
                </c:pt>
                <c:pt idx="13207">
                  <c:v>20</c:v>
                </c:pt>
                <c:pt idx="13208">
                  <c:v>22</c:v>
                </c:pt>
                <c:pt idx="13209">
                  <c:v>23</c:v>
                </c:pt>
                <c:pt idx="13210">
                  <c:v>14</c:v>
                </c:pt>
                <c:pt idx="13211">
                  <c:v>18</c:v>
                </c:pt>
                <c:pt idx="13212">
                  <c:v>22</c:v>
                </c:pt>
                <c:pt idx="13213">
                  <c:v>11</c:v>
                </c:pt>
                <c:pt idx="13214">
                  <c:v>1</c:v>
                </c:pt>
                <c:pt idx="13215">
                  <c:v>20</c:v>
                </c:pt>
                <c:pt idx="13216">
                  <c:v>7</c:v>
                </c:pt>
                <c:pt idx="13217">
                  <c:v>6</c:v>
                </c:pt>
                <c:pt idx="13218">
                  <c:v>38</c:v>
                </c:pt>
                <c:pt idx="13219">
                  <c:v>29</c:v>
                </c:pt>
                <c:pt idx="13220">
                  <c:v>8</c:v>
                </c:pt>
                <c:pt idx="13221">
                  <c:v>1</c:v>
                </c:pt>
                <c:pt idx="13222">
                  <c:v>31</c:v>
                </c:pt>
                <c:pt idx="13223">
                  <c:v>17</c:v>
                </c:pt>
                <c:pt idx="13224">
                  <c:v>1</c:v>
                </c:pt>
                <c:pt idx="13225">
                  <c:v>1</c:v>
                </c:pt>
                <c:pt idx="13226">
                  <c:v>6</c:v>
                </c:pt>
                <c:pt idx="13227">
                  <c:v>37</c:v>
                </c:pt>
                <c:pt idx="13228">
                  <c:v>14</c:v>
                </c:pt>
                <c:pt idx="13229">
                  <c:v>19</c:v>
                </c:pt>
                <c:pt idx="13230">
                  <c:v>19</c:v>
                </c:pt>
                <c:pt idx="13231">
                  <c:v>43</c:v>
                </c:pt>
                <c:pt idx="13232">
                  <c:v>32</c:v>
                </c:pt>
                <c:pt idx="13233">
                  <c:v>9</c:v>
                </c:pt>
                <c:pt idx="13234">
                  <c:v>2</c:v>
                </c:pt>
                <c:pt idx="13235">
                  <c:v>22</c:v>
                </c:pt>
                <c:pt idx="13236">
                  <c:v>25</c:v>
                </c:pt>
                <c:pt idx="13237">
                  <c:v>37</c:v>
                </c:pt>
                <c:pt idx="13238">
                  <c:v>37</c:v>
                </c:pt>
                <c:pt idx="13239">
                  <c:v>25</c:v>
                </c:pt>
                <c:pt idx="13240">
                  <c:v>7</c:v>
                </c:pt>
                <c:pt idx="13241">
                  <c:v>12</c:v>
                </c:pt>
                <c:pt idx="13242">
                  <c:v>1</c:v>
                </c:pt>
                <c:pt idx="13243">
                  <c:v>34</c:v>
                </c:pt>
                <c:pt idx="13244">
                  <c:v>15</c:v>
                </c:pt>
                <c:pt idx="13245">
                  <c:v>17</c:v>
                </c:pt>
                <c:pt idx="13246">
                  <c:v>32</c:v>
                </c:pt>
                <c:pt idx="13247">
                  <c:v>24</c:v>
                </c:pt>
                <c:pt idx="13248">
                  <c:v>7</c:v>
                </c:pt>
                <c:pt idx="13249">
                  <c:v>34</c:v>
                </c:pt>
                <c:pt idx="13250">
                  <c:v>1</c:v>
                </c:pt>
                <c:pt idx="13251">
                  <c:v>2</c:v>
                </c:pt>
                <c:pt idx="13252">
                  <c:v>14</c:v>
                </c:pt>
                <c:pt idx="13253">
                  <c:v>8</c:v>
                </c:pt>
                <c:pt idx="13254">
                  <c:v>1</c:v>
                </c:pt>
                <c:pt idx="13255">
                  <c:v>28</c:v>
                </c:pt>
                <c:pt idx="13256">
                  <c:v>7</c:v>
                </c:pt>
                <c:pt idx="13257">
                  <c:v>25</c:v>
                </c:pt>
                <c:pt idx="13258">
                  <c:v>30</c:v>
                </c:pt>
                <c:pt idx="13259">
                  <c:v>28</c:v>
                </c:pt>
                <c:pt idx="13260">
                  <c:v>12</c:v>
                </c:pt>
                <c:pt idx="13261">
                  <c:v>35</c:v>
                </c:pt>
                <c:pt idx="13262">
                  <c:v>19</c:v>
                </c:pt>
                <c:pt idx="13263">
                  <c:v>12</c:v>
                </c:pt>
                <c:pt idx="13264">
                  <c:v>29</c:v>
                </c:pt>
                <c:pt idx="13265">
                  <c:v>19</c:v>
                </c:pt>
                <c:pt idx="13266">
                  <c:v>38</c:v>
                </c:pt>
                <c:pt idx="13267">
                  <c:v>1</c:v>
                </c:pt>
                <c:pt idx="13268">
                  <c:v>1</c:v>
                </c:pt>
                <c:pt idx="13269">
                  <c:v>7</c:v>
                </c:pt>
                <c:pt idx="13270">
                  <c:v>44</c:v>
                </c:pt>
                <c:pt idx="13271">
                  <c:v>34</c:v>
                </c:pt>
                <c:pt idx="13272">
                  <c:v>19</c:v>
                </c:pt>
                <c:pt idx="13273">
                  <c:v>4</c:v>
                </c:pt>
                <c:pt idx="13274">
                  <c:v>4</c:v>
                </c:pt>
                <c:pt idx="13275">
                  <c:v>12</c:v>
                </c:pt>
                <c:pt idx="13276">
                  <c:v>4</c:v>
                </c:pt>
                <c:pt idx="13277">
                  <c:v>10</c:v>
                </c:pt>
                <c:pt idx="13278">
                  <c:v>8</c:v>
                </c:pt>
                <c:pt idx="13279">
                  <c:v>11</c:v>
                </c:pt>
                <c:pt idx="13280">
                  <c:v>1</c:v>
                </c:pt>
                <c:pt idx="13281">
                  <c:v>6</c:v>
                </c:pt>
                <c:pt idx="13282">
                  <c:v>1</c:v>
                </c:pt>
                <c:pt idx="13283">
                  <c:v>19</c:v>
                </c:pt>
                <c:pt idx="13284">
                  <c:v>1</c:v>
                </c:pt>
                <c:pt idx="13285">
                  <c:v>15</c:v>
                </c:pt>
                <c:pt idx="13286">
                  <c:v>6</c:v>
                </c:pt>
                <c:pt idx="13287">
                  <c:v>36</c:v>
                </c:pt>
                <c:pt idx="13288">
                  <c:v>17</c:v>
                </c:pt>
                <c:pt idx="13289">
                  <c:v>1</c:v>
                </c:pt>
                <c:pt idx="13290">
                  <c:v>19</c:v>
                </c:pt>
                <c:pt idx="13291">
                  <c:v>27</c:v>
                </c:pt>
                <c:pt idx="13292">
                  <c:v>53</c:v>
                </c:pt>
                <c:pt idx="13293">
                  <c:v>4</c:v>
                </c:pt>
                <c:pt idx="13294">
                  <c:v>6</c:v>
                </c:pt>
                <c:pt idx="13295">
                  <c:v>3</c:v>
                </c:pt>
                <c:pt idx="13296">
                  <c:v>1</c:v>
                </c:pt>
                <c:pt idx="13297">
                  <c:v>30</c:v>
                </c:pt>
                <c:pt idx="13298">
                  <c:v>31</c:v>
                </c:pt>
                <c:pt idx="13299">
                  <c:v>14</c:v>
                </c:pt>
                <c:pt idx="13300">
                  <c:v>4</c:v>
                </c:pt>
                <c:pt idx="13301">
                  <c:v>9</c:v>
                </c:pt>
                <c:pt idx="13302">
                  <c:v>27</c:v>
                </c:pt>
                <c:pt idx="13303">
                  <c:v>46</c:v>
                </c:pt>
                <c:pt idx="13304">
                  <c:v>9</c:v>
                </c:pt>
                <c:pt idx="13305">
                  <c:v>18</c:v>
                </c:pt>
                <c:pt idx="13306">
                  <c:v>27</c:v>
                </c:pt>
                <c:pt idx="13307">
                  <c:v>22</c:v>
                </c:pt>
                <c:pt idx="13308">
                  <c:v>11</c:v>
                </c:pt>
                <c:pt idx="13309">
                  <c:v>5</c:v>
                </c:pt>
                <c:pt idx="13310">
                  <c:v>11</c:v>
                </c:pt>
                <c:pt idx="13311">
                  <c:v>35</c:v>
                </c:pt>
                <c:pt idx="13312">
                  <c:v>16</c:v>
                </c:pt>
                <c:pt idx="13313">
                  <c:v>26</c:v>
                </c:pt>
                <c:pt idx="13314">
                  <c:v>4</c:v>
                </c:pt>
                <c:pt idx="13315">
                  <c:v>25</c:v>
                </c:pt>
                <c:pt idx="13316">
                  <c:v>1</c:v>
                </c:pt>
                <c:pt idx="13317">
                  <c:v>3</c:v>
                </c:pt>
                <c:pt idx="13318">
                  <c:v>30</c:v>
                </c:pt>
                <c:pt idx="13319">
                  <c:v>13</c:v>
                </c:pt>
                <c:pt idx="13320">
                  <c:v>9</c:v>
                </c:pt>
                <c:pt idx="13321">
                  <c:v>4</c:v>
                </c:pt>
                <c:pt idx="13322">
                  <c:v>6</c:v>
                </c:pt>
                <c:pt idx="13323">
                  <c:v>34</c:v>
                </c:pt>
                <c:pt idx="13324">
                  <c:v>15</c:v>
                </c:pt>
                <c:pt idx="13325">
                  <c:v>21</c:v>
                </c:pt>
                <c:pt idx="13326">
                  <c:v>9</c:v>
                </c:pt>
                <c:pt idx="13327">
                  <c:v>37</c:v>
                </c:pt>
                <c:pt idx="13328">
                  <c:v>31</c:v>
                </c:pt>
                <c:pt idx="13329">
                  <c:v>8</c:v>
                </c:pt>
                <c:pt idx="13330">
                  <c:v>30</c:v>
                </c:pt>
                <c:pt idx="13331">
                  <c:v>33</c:v>
                </c:pt>
                <c:pt idx="13332">
                  <c:v>3</c:v>
                </c:pt>
                <c:pt idx="13333">
                  <c:v>1</c:v>
                </c:pt>
                <c:pt idx="13334">
                  <c:v>3</c:v>
                </c:pt>
                <c:pt idx="13335">
                  <c:v>6</c:v>
                </c:pt>
                <c:pt idx="13336">
                  <c:v>1</c:v>
                </c:pt>
                <c:pt idx="13337">
                  <c:v>20</c:v>
                </c:pt>
                <c:pt idx="13338">
                  <c:v>15</c:v>
                </c:pt>
                <c:pt idx="13339">
                  <c:v>16</c:v>
                </c:pt>
                <c:pt idx="13340">
                  <c:v>30</c:v>
                </c:pt>
                <c:pt idx="13341">
                  <c:v>31</c:v>
                </c:pt>
                <c:pt idx="13342">
                  <c:v>6</c:v>
                </c:pt>
                <c:pt idx="13343">
                  <c:v>8</c:v>
                </c:pt>
                <c:pt idx="13344">
                  <c:v>37</c:v>
                </c:pt>
                <c:pt idx="13345">
                  <c:v>1</c:v>
                </c:pt>
                <c:pt idx="13346">
                  <c:v>5</c:v>
                </c:pt>
                <c:pt idx="13347">
                  <c:v>26</c:v>
                </c:pt>
                <c:pt idx="13348">
                  <c:v>8</c:v>
                </c:pt>
                <c:pt idx="13349">
                  <c:v>24</c:v>
                </c:pt>
                <c:pt idx="13350">
                  <c:v>10</c:v>
                </c:pt>
                <c:pt idx="13351">
                  <c:v>35</c:v>
                </c:pt>
                <c:pt idx="13352">
                  <c:v>37</c:v>
                </c:pt>
                <c:pt idx="13353">
                  <c:v>7</c:v>
                </c:pt>
                <c:pt idx="13354">
                  <c:v>33</c:v>
                </c:pt>
                <c:pt idx="13355">
                  <c:v>30</c:v>
                </c:pt>
                <c:pt idx="13356">
                  <c:v>29</c:v>
                </c:pt>
                <c:pt idx="13357">
                  <c:v>9</c:v>
                </c:pt>
                <c:pt idx="13358">
                  <c:v>5</c:v>
                </c:pt>
                <c:pt idx="13359">
                  <c:v>20</c:v>
                </c:pt>
                <c:pt idx="13360">
                  <c:v>36</c:v>
                </c:pt>
                <c:pt idx="13361">
                  <c:v>22</c:v>
                </c:pt>
                <c:pt idx="13362">
                  <c:v>22</c:v>
                </c:pt>
                <c:pt idx="13363">
                  <c:v>18</c:v>
                </c:pt>
                <c:pt idx="13364">
                  <c:v>19</c:v>
                </c:pt>
                <c:pt idx="13365">
                  <c:v>27</c:v>
                </c:pt>
                <c:pt idx="13366">
                  <c:v>13</c:v>
                </c:pt>
                <c:pt idx="13367">
                  <c:v>27</c:v>
                </c:pt>
                <c:pt idx="13368">
                  <c:v>20</c:v>
                </c:pt>
                <c:pt idx="13369">
                  <c:v>30</c:v>
                </c:pt>
                <c:pt idx="13370">
                  <c:v>43</c:v>
                </c:pt>
                <c:pt idx="13371">
                  <c:v>30</c:v>
                </c:pt>
                <c:pt idx="13372">
                  <c:v>2</c:v>
                </c:pt>
                <c:pt idx="13373">
                  <c:v>31</c:v>
                </c:pt>
                <c:pt idx="13374">
                  <c:v>14</c:v>
                </c:pt>
                <c:pt idx="13375">
                  <c:v>27</c:v>
                </c:pt>
                <c:pt idx="13376">
                  <c:v>35</c:v>
                </c:pt>
                <c:pt idx="13377">
                  <c:v>14</c:v>
                </c:pt>
                <c:pt idx="13378">
                  <c:v>20</c:v>
                </c:pt>
                <c:pt idx="13379">
                  <c:v>39</c:v>
                </c:pt>
                <c:pt idx="13380">
                  <c:v>6</c:v>
                </c:pt>
                <c:pt idx="13381">
                  <c:v>4</c:v>
                </c:pt>
                <c:pt idx="13382">
                  <c:v>14</c:v>
                </c:pt>
                <c:pt idx="13383">
                  <c:v>9</c:v>
                </c:pt>
                <c:pt idx="13384">
                  <c:v>24</c:v>
                </c:pt>
                <c:pt idx="13385">
                  <c:v>15</c:v>
                </c:pt>
                <c:pt idx="13386">
                  <c:v>28</c:v>
                </c:pt>
                <c:pt idx="13387">
                  <c:v>11</c:v>
                </c:pt>
                <c:pt idx="13388">
                  <c:v>19</c:v>
                </c:pt>
                <c:pt idx="13389">
                  <c:v>27</c:v>
                </c:pt>
                <c:pt idx="13390">
                  <c:v>10</c:v>
                </c:pt>
                <c:pt idx="13391">
                  <c:v>3</c:v>
                </c:pt>
                <c:pt idx="13392">
                  <c:v>6</c:v>
                </c:pt>
                <c:pt idx="13393">
                  <c:v>7</c:v>
                </c:pt>
                <c:pt idx="13394">
                  <c:v>8</c:v>
                </c:pt>
                <c:pt idx="13395">
                  <c:v>18</c:v>
                </c:pt>
                <c:pt idx="13396">
                  <c:v>28</c:v>
                </c:pt>
                <c:pt idx="13397">
                  <c:v>17</c:v>
                </c:pt>
                <c:pt idx="13398">
                  <c:v>5</c:v>
                </c:pt>
                <c:pt idx="13399">
                  <c:v>6</c:v>
                </c:pt>
                <c:pt idx="13400">
                  <c:v>16</c:v>
                </c:pt>
                <c:pt idx="13401">
                  <c:v>1</c:v>
                </c:pt>
                <c:pt idx="13402">
                  <c:v>15</c:v>
                </c:pt>
                <c:pt idx="13403">
                  <c:v>26</c:v>
                </c:pt>
                <c:pt idx="13404">
                  <c:v>5</c:v>
                </c:pt>
                <c:pt idx="13405">
                  <c:v>19</c:v>
                </c:pt>
                <c:pt idx="13406">
                  <c:v>7</c:v>
                </c:pt>
                <c:pt idx="13407">
                  <c:v>30</c:v>
                </c:pt>
                <c:pt idx="13408">
                  <c:v>3</c:v>
                </c:pt>
                <c:pt idx="13409">
                  <c:v>29</c:v>
                </c:pt>
                <c:pt idx="13410">
                  <c:v>20</c:v>
                </c:pt>
                <c:pt idx="13411">
                  <c:v>7</c:v>
                </c:pt>
                <c:pt idx="13412">
                  <c:v>24</c:v>
                </c:pt>
                <c:pt idx="13413">
                  <c:v>35</c:v>
                </c:pt>
                <c:pt idx="13414">
                  <c:v>10</c:v>
                </c:pt>
                <c:pt idx="13415">
                  <c:v>10</c:v>
                </c:pt>
                <c:pt idx="13416">
                  <c:v>13</c:v>
                </c:pt>
                <c:pt idx="13417">
                  <c:v>37</c:v>
                </c:pt>
                <c:pt idx="13418">
                  <c:v>7</c:v>
                </c:pt>
                <c:pt idx="13419">
                  <c:v>27</c:v>
                </c:pt>
                <c:pt idx="13420">
                  <c:v>28</c:v>
                </c:pt>
                <c:pt idx="13421">
                  <c:v>14</c:v>
                </c:pt>
                <c:pt idx="13422">
                  <c:v>30</c:v>
                </c:pt>
                <c:pt idx="13423">
                  <c:v>26</c:v>
                </c:pt>
                <c:pt idx="13424">
                  <c:v>31</c:v>
                </c:pt>
                <c:pt idx="13425">
                  <c:v>14</c:v>
                </c:pt>
                <c:pt idx="13426">
                  <c:v>36</c:v>
                </c:pt>
                <c:pt idx="13427">
                  <c:v>7</c:v>
                </c:pt>
                <c:pt idx="13428">
                  <c:v>23</c:v>
                </c:pt>
                <c:pt idx="13429">
                  <c:v>1</c:v>
                </c:pt>
                <c:pt idx="13430">
                  <c:v>10</c:v>
                </c:pt>
                <c:pt idx="13431">
                  <c:v>4</c:v>
                </c:pt>
                <c:pt idx="13432">
                  <c:v>32</c:v>
                </c:pt>
                <c:pt idx="13433">
                  <c:v>28</c:v>
                </c:pt>
                <c:pt idx="13434">
                  <c:v>20</c:v>
                </c:pt>
                <c:pt idx="13435">
                  <c:v>4</c:v>
                </c:pt>
                <c:pt idx="13436">
                  <c:v>29</c:v>
                </c:pt>
                <c:pt idx="13437">
                  <c:v>30</c:v>
                </c:pt>
                <c:pt idx="13438">
                  <c:v>37</c:v>
                </c:pt>
                <c:pt idx="13439">
                  <c:v>17</c:v>
                </c:pt>
                <c:pt idx="13440">
                  <c:v>5</c:v>
                </c:pt>
                <c:pt idx="13441">
                  <c:v>4</c:v>
                </c:pt>
                <c:pt idx="13442">
                  <c:v>30</c:v>
                </c:pt>
                <c:pt idx="13443">
                  <c:v>16</c:v>
                </c:pt>
                <c:pt idx="13444">
                  <c:v>16</c:v>
                </c:pt>
                <c:pt idx="13445">
                  <c:v>30</c:v>
                </c:pt>
                <c:pt idx="13446">
                  <c:v>65</c:v>
                </c:pt>
                <c:pt idx="13447">
                  <c:v>16</c:v>
                </c:pt>
                <c:pt idx="13448">
                  <c:v>12</c:v>
                </c:pt>
                <c:pt idx="13449">
                  <c:v>1</c:v>
                </c:pt>
                <c:pt idx="13450">
                  <c:v>10</c:v>
                </c:pt>
                <c:pt idx="13451">
                  <c:v>13</c:v>
                </c:pt>
                <c:pt idx="13452">
                  <c:v>10</c:v>
                </c:pt>
                <c:pt idx="13453">
                  <c:v>31</c:v>
                </c:pt>
                <c:pt idx="13454">
                  <c:v>31</c:v>
                </c:pt>
                <c:pt idx="13455">
                  <c:v>1</c:v>
                </c:pt>
                <c:pt idx="13456">
                  <c:v>1</c:v>
                </c:pt>
                <c:pt idx="13457">
                  <c:v>18</c:v>
                </c:pt>
                <c:pt idx="13458">
                  <c:v>32</c:v>
                </c:pt>
                <c:pt idx="13459">
                  <c:v>6</c:v>
                </c:pt>
                <c:pt idx="13460">
                  <c:v>16</c:v>
                </c:pt>
                <c:pt idx="13461">
                  <c:v>31</c:v>
                </c:pt>
                <c:pt idx="13462">
                  <c:v>1</c:v>
                </c:pt>
                <c:pt idx="13463">
                  <c:v>11</c:v>
                </c:pt>
                <c:pt idx="13464">
                  <c:v>35</c:v>
                </c:pt>
                <c:pt idx="13465">
                  <c:v>13</c:v>
                </c:pt>
                <c:pt idx="13466">
                  <c:v>24</c:v>
                </c:pt>
                <c:pt idx="13467">
                  <c:v>1</c:v>
                </c:pt>
                <c:pt idx="13468">
                  <c:v>31</c:v>
                </c:pt>
                <c:pt idx="13469">
                  <c:v>35</c:v>
                </c:pt>
                <c:pt idx="13470">
                  <c:v>7</c:v>
                </c:pt>
                <c:pt idx="13471">
                  <c:v>34</c:v>
                </c:pt>
                <c:pt idx="13472">
                  <c:v>20</c:v>
                </c:pt>
                <c:pt idx="13473">
                  <c:v>48</c:v>
                </c:pt>
                <c:pt idx="13474">
                  <c:v>61</c:v>
                </c:pt>
                <c:pt idx="13475">
                  <c:v>18</c:v>
                </c:pt>
                <c:pt idx="13476">
                  <c:v>48</c:v>
                </c:pt>
                <c:pt idx="13477">
                  <c:v>35</c:v>
                </c:pt>
                <c:pt idx="13478">
                  <c:v>6</c:v>
                </c:pt>
                <c:pt idx="13479">
                  <c:v>1</c:v>
                </c:pt>
                <c:pt idx="13480">
                  <c:v>19</c:v>
                </c:pt>
                <c:pt idx="13481">
                  <c:v>3</c:v>
                </c:pt>
                <c:pt idx="13482">
                  <c:v>6</c:v>
                </c:pt>
                <c:pt idx="13483">
                  <c:v>33</c:v>
                </c:pt>
                <c:pt idx="13484">
                  <c:v>26</c:v>
                </c:pt>
                <c:pt idx="13485">
                  <c:v>26</c:v>
                </c:pt>
                <c:pt idx="13486">
                  <c:v>2</c:v>
                </c:pt>
                <c:pt idx="13487">
                  <c:v>32</c:v>
                </c:pt>
                <c:pt idx="13488">
                  <c:v>38</c:v>
                </c:pt>
                <c:pt idx="13489">
                  <c:v>38</c:v>
                </c:pt>
                <c:pt idx="13490">
                  <c:v>16</c:v>
                </c:pt>
                <c:pt idx="13491">
                  <c:v>30</c:v>
                </c:pt>
                <c:pt idx="13492">
                  <c:v>9</c:v>
                </c:pt>
                <c:pt idx="13493">
                  <c:v>15</c:v>
                </c:pt>
                <c:pt idx="13494">
                  <c:v>14</c:v>
                </c:pt>
                <c:pt idx="13495">
                  <c:v>15</c:v>
                </c:pt>
                <c:pt idx="13496">
                  <c:v>24</c:v>
                </c:pt>
                <c:pt idx="13497">
                  <c:v>8</c:v>
                </c:pt>
                <c:pt idx="13498">
                  <c:v>35</c:v>
                </c:pt>
                <c:pt idx="13499">
                  <c:v>11</c:v>
                </c:pt>
                <c:pt idx="13500">
                  <c:v>7</c:v>
                </c:pt>
                <c:pt idx="13501">
                  <c:v>20</c:v>
                </c:pt>
                <c:pt idx="13502">
                  <c:v>36</c:v>
                </c:pt>
                <c:pt idx="13503">
                  <c:v>22</c:v>
                </c:pt>
                <c:pt idx="13504">
                  <c:v>18</c:v>
                </c:pt>
                <c:pt idx="13505">
                  <c:v>27</c:v>
                </c:pt>
                <c:pt idx="13506">
                  <c:v>30</c:v>
                </c:pt>
                <c:pt idx="13507">
                  <c:v>36</c:v>
                </c:pt>
                <c:pt idx="13508">
                  <c:v>10</c:v>
                </c:pt>
                <c:pt idx="13509">
                  <c:v>39</c:v>
                </c:pt>
                <c:pt idx="13510">
                  <c:v>12</c:v>
                </c:pt>
                <c:pt idx="13511">
                  <c:v>21</c:v>
                </c:pt>
                <c:pt idx="13512">
                  <c:v>20</c:v>
                </c:pt>
                <c:pt idx="13513">
                  <c:v>26</c:v>
                </c:pt>
                <c:pt idx="13514">
                  <c:v>24</c:v>
                </c:pt>
                <c:pt idx="13515">
                  <c:v>8</c:v>
                </c:pt>
                <c:pt idx="13516">
                  <c:v>22</c:v>
                </c:pt>
                <c:pt idx="13517">
                  <c:v>34</c:v>
                </c:pt>
                <c:pt idx="13518">
                  <c:v>10</c:v>
                </c:pt>
                <c:pt idx="13519">
                  <c:v>38</c:v>
                </c:pt>
                <c:pt idx="13520">
                  <c:v>5</c:v>
                </c:pt>
                <c:pt idx="13521">
                  <c:v>42</c:v>
                </c:pt>
                <c:pt idx="13522">
                  <c:v>25</c:v>
                </c:pt>
                <c:pt idx="13523">
                  <c:v>20</c:v>
                </c:pt>
                <c:pt idx="13524">
                  <c:v>25</c:v>
                </c:pt>
                <c:pt idx="13525">
                  <c:v>38</c:v>
                </c:pt>
                <c:pt idx="13526">
                  <c:v>12</c:v>
                </c:pt>
                <c:pt idx="13527">
                  <c:v>1</c:v>
                </c:pt>
                <c:pt idx="13528">
                  <c:v>22</c:v>
                </c:pt>
                <c:pt idx="13529">
                  <c:v>11</c:v>
                </c:pt>
                <c:pt idx="13530">
                  <c:v>34</c:v>
                </c:pt>
                <c:pt idx="13531">
                  <c:v>23</c:v>
                </c:pt>
                <c:pt idx="13532">
                  <c:v>14</c:v>
                </c:pt>
                <c:pt idx="13533">
                  <c:v>9</c:v>
                </c:pt>
                <c:pt idx="13534">
                  <c:v>14</c:v>
                </c:pt>
                <c:pt idx="13535">
                  <c:v>8</c:v>
                </c:pt>
                <c:pt idx="13536">
                  <c:v>20</c:v>
                </c:pt>
                <c:pt idx="13537">
                  <c:v>15</c:v>
                </c:pt>
                <c:pt idx="13538">
                  <c:v>5</c:v>
                </c:pt>
                <c:pt idx="13539">
                  <c:v>24</c:v>
                </c:pt>
                <c:pt idx="13540">
                  <c:v>9</c:v>
                </c:pt>
                <c:pt idx="13541">
                  <c:v>19</c:v>
                </c:pt>
                <c:pt idx="13542">
                  <c:v>16</c:v>
                </c:pt>
                <c:pt idx="13543">
                  <c:v>31</c:v>
                </c:pt>
                <c:pt idx="13544">
                  <c:v>31</c:v>
                </c:pt>
                <c:pt idx="13545">
                  <c:v>13</c:v>
                </c:pt>
                <c:pt idx="13546">
                  <c:v>17</c:v>
                </c:pt>
                <c:pt idx="13547">
                  <c:v>16</c:v>
                </c:pt>
                <c:pt idx="13548">
                  <c:v>32</c:v>
                </c:pt>
                <c:pt idx="13549">
                  <c:v>23</c:v>
                </c:pt>
                <c:pt idx="13550">
                  <c:v>24</c:v>
                </c:pt>
                <c:pt idx="13551">
                  <c:v>24</c:v>
                </c:pt>
                <c:pt idx="13552">
                  <c:v>34</c:v>
                </c:pt>
                <c:pt idx="13553">
                  <c:v>7</c:v>
                </c:pt>
                <c:pt idx="13554">
                  <c:v>17</c:v>
                </c:pt>
                <c:pt idx="13555">
                  <c:v>18</c:v>
                </c:pt>
                <c:pt idx="13556">
                  <c:v>31</c:v>
                </c:pt>
                <c:pt idx="13557">
                  <c:v>19</c:v>
                </c:pt>
                <c:pt idx="13558">
                  <c:v>10</c:v>
                </c:pt>
                <c:pt idx="13559">
                  <c:v>11</c:v>
                </c:pt>
                <c:pt idx="13560">
                  <c:v>7</c:v>
                </c:pt>
                <c:pt idx="13561">
                  <c:v>31</c:v>
                </c:pt>
                <c:pt idx="13562">
                  <c:v>14</c:v>
                </c:pt>
                <c:pt idx="13563">
                  <c:v>5</c:v>
                </c:pt>
                <c:pt idx="13564">
                  <c:v>24</c:v>
                </c:pt>
                <c:pt idx="13565">
                  <c:v>32</c:v>
                </c:pt>
                <c:pt idx="13566">
                  <c:v>13</c:v>
                </c:pt>
                <c:pt idx="13567">
                  <c:v>4</c:v>
                </c:pt>
                <c:pt idx="13568">
                  <c:v>34</c:v>
                </c:pt>
                <c:pt idx="13569">
                  <c:v>27</c:v>
                </c:pt>
                <c:pt idx="13570">
                  <c:v>20</c:v>
                </c:pt>
                <c:pt idx="13571">
                  <c:v>25</c:v>
                </c:pt>
                <c:pt idx="13572">
                  <c:v>55</c:v>
                </c:pt>
                <c:pt idx="13573">
                  <c:v>31</c:v>
                </c:pt>
                <c:pt idx="13574">
                  <c:v>17</c:v>
                </c:pt>
                <c:pt idx="13575">
                  <c:v>25</c:v>
                </c:pt>
                <c:pt idx="13576">
                  <c:v>18</c:v>
                </c:pt>
                <c:pt idx="13577">
                  <c:v>28</c:v>
                </c:pt>
                <c:pt idx="13578">
                  <c:v>13</c:v>
                </c:pt>
                <c:pt idx="13579">
                  <c:v>18</c:v>
                </c:pt>
                <c:pt idx="13580">
                  <c:v>22</c:v>
                </c:pt>
                <c:pt idx="13581">
                  <c:v>18</c:v>
                </c:pt>
                <c:pt idx="13582">
                  <c:v>25</c:v>
                </c:pt>
                <c:pt idx="13583">
                  <c:v>26</c:v>
                </c:pt>
                <c:pt idx="13584">
                  <c:v>40</c:v>
                </c:pt>
                <c:pt idx="13585">
                  <c:v>34</c:v>
                </c:pt>
                <c:pt idx="13586">
                  <c:v>15</c:v>
                </c:pt>
                <c:pt idx="13587">
                  <c:v>16</c:v>
                </c:pt>
                <c:pt idx="13588">
                  <c:v>6</c:v>
                </c:pt>
                <c:pt idx="13589">
                  <c:v>10</c:v>
                </c:pt>
                <c:pt idx="13590">
                  <c:v>14</c:v>
                </c:pt>
                <c:pt idx="13591">
                  <c:v>10</c:v>
                </c:pt>
                <c:pt idx="13592">
                  <c:v>32</c:v>
                </c:pt>
                <c:pt idx="13593">
                  <c:v>11</c:v>
                </c:pt>
                <c:pt idx="13594">
                  <c:v>25</c:v>
                </c:pt>
                <c:pt idx="13595">
                  <c:v>25</c:v>
                </c:pt>
                <c:pt idx="13596">
                  <c:v>5</c:v>
                </c:pt>
                <c:pt idx="13597">
                  <c:v>6</c:v>
                </c:pt>
                <c:pt idx="13598">
                  <c:v>39</c:v>
                </c:pt>
                <c:pt idx="13599">
                  <c:v>31</c:v>
                </c:pt>
                <c:pt idx="13600">
                  <c:v>18</c:v>
                </c:pt>
                <c:pt idx="13601">
                  <c:v>26</c:v>
                </c:pt>
                <c:pt idx="13602">
                  <c:v>11</c:v>
                </c:pt>
                <c:pt idx="13603">
                  <c:v>16</c:v>
                </c:pt>
                <c:pt idx="13604">
                  <c:v>4</c:v>
                </c:pt>
                <c:pt idx="13605">
                  <c:v>38</c:v>
                </c:pt>
                <c:pt idx="13606">
                  <c:v>23</c:v>
                </c:pt>
                <c:pt idx="13607">
                  <c:v>47</c:v>
                </c:pt>
                <c:pt idx="13608">
                  <c:v>29</c:v>
                </c:pt>
                <c:pt idx="13609">
                  <c:v>10</c:v>
                </c:pt>
                <c:pt idx="13610">
                  <c:v>23</c:v>
                </c:pt>
                <c:pt idx="13611">
                  <c:v>21</c:v>
                </c:pt>
                <c:pt idx="13612">
                  <c:v>14</c:v>
                </c:pt>
                <c:pt idx="13613">
                  <c:v>45</c:v>
                </c:pt>
                <c:pt idx="13614">
                  <c:v>48</c:v>
                </c:pt>
                <c:pt idx="13615">
                  <c:v>9</c:v>
                </c:pt>
                <c:pt idx="13616">
                  <c:v>14</c:v>
                </c:pt>
                <c:pt idx="13617">
                  <c:v>21</c:v>
                </c:pt>
                <c:pt idx="13618">
                  <c:v>14</c:v>
                </c:pt>
                <c:pt idx="13619">
                  <c:v>49</c:v>
                </c:pt>
                <c:pt idx="13620">
                  <c:v>6</c:v>
                </c:pt>
                <c:pt idx="13621">
                  <c:v>14</c:v>
                </c:pt>
                <c:pt idx="13622">
                  <c:v>26</c:v>
                </c:pt>
                <c:pt idx="13623">
                  <c:v>10</c:v>
                </c:pt>
                <c:pt idx="13624">
                  <c:v>28</c:v>
                </c:pt>
                <c:pt idx="13625">
                  <c:v>25</c:v>
                </c:pt>
                <c:pt idx="13626">
                  <c:v>10</c:v>
                </c:pt>
                <c:pt idx="13627">
                  <c:v>35</c:v>
                </c:pt>
                <c:pt idx="13628">
                  <c:v>1</c:v>
                </c:pt>
                <c:pt idx="13629">
                  <c:v>8</c:v>
                </c:pt>
                <c:pt idx="13630">
                  <c:v>27</c:v>
                </c:pt>
                <c:pt idx="13631">
                  <c:v>4</c:v>
                </c:pt>
                <c:pt idx="13632">
                  <c:v>1</c:v>
                </c:pt>
                <c:pt idx="13633">
                  <c:v>6</c:v>
                </c:pt>
                <c:pt idx="13634">
                  <c:v>3</c:v>
                </c:pt>
                <c:pt idx="13635">
                  <c:v>17</c:v>
                </c:pt>
                <c:pt idx="13636">
                  <c:v>29</c:v>
                </c:pt>
                <c:pt idx="13637">
                  <c:v>21</c:v>
                </c:pt>
                <c:pt idx="13638">
                  <c:v>19</c:v>
                </c:pt>
                <c:pt idx="13639">
                  <c:v>21</c:v>
                </c:pt>
                <c:pt idx="13640">
                  <c:v>14</c:v>
                </c:pt>
                <c:pt idx="13641">
                  <c:v>37</c:v>
                </c:pt>
                <c:pt idx="13642">
                  <c:v>34</c:v>
                </c:pt>
                <c:pt idx="13643">
                  <c:v>1</c:v>
                </c:pt>
                <c:pt idx="13644">
                  <c:v>13</c:v>
                </c:pt>
                <c:pt idx="13645">
                  <c:v>19</c:v>
                </c:pt>
                <c:pt idx="13646">
                  <c:v>11</c:v>
                </c:pt>
                <c:pt idx="13647">
                  <c:v>29</c:v>
                </c:pt>
                <c:pt idx="13648">
                  <c:v>30</c:v>
                </c:pt>
                <c:pt idx="13649">
                  <c:v>25</c:v>
                </c:pt>
                <c:pt idx="13650">
                  <c:v>26</c:v>
                </c:pt>
                <c:pt idx="13651">
                  <c:v>8</c:v>
                </c:pt>
                <c:pt idx="13652">
                  <c:v>34</c:v>
                </c:pt>
                <c:pt idx="13653">
                  <c:v>14</c:v>
                </c:pt>
                <c:pt idx="13654">
                  <c:v>35</c:v>
                </c:pt>
                <c:pt idx="13655">
                  <c:v>34</c:v>
                </c:pt>
                <c:pt idx="13656">
                  <c:v>22</c:v>
                </c:pt>
                <c:pt idx="13657">
                  <c:v>6</c:v>
                </c:pt>
                <c:pt idx="13658">
                  <c:v>3</c:v>
                </c:pt>
                <c:pt idx="13659">
                  <c:v>20</c:v>
                </c:pt>
                <c:pt idx="13660">
                  <c:v>46</c:v>
                </c:pt>
                <c:pt idx="13661">
                  <c:v>27</c:v>
                </c:pt>
                <c:pt idx="13662">
                  <c:v>7</c:v>
                </c:pt>
                <c:pt idx="13663">
                  <c:v>33</c:v>
                </c:pt>
                <c:pt idx="13664">
                  <c:v>17</c:v>
                </c:pt>
                <c:pt idx="13665">
                  <c:v>27</c:v>
                </c:pt>
                <c:pt idx="13666">
                  <c:v>16</c:v>
                </c:pt>
                <c:pt idx="13667">
                  <c:v>4</c:v>
                </c:pt>
                <c:pt idx="13668">
                  <c:v>14</c:v>
                </c:pt>
                <c:pt idx="13669">
                  <c:v>43</c:v>
                </c:pt>
                <c:pt idx="13670">
                  <c:v>16</c:v>
                </c:pt>
                <c:pt idx="13671">
                  <c:v>9</c:v>
                </c:pt>
                <c:pt idx="13672">
                  <c:v>31</c:v>
                </c:pt>
                <c:pt idx="13673">
                  <c:v>1</c:v>
                </c:pt>
                <c:pt idx="13674">
                  <c:v>7</c:v>
                </c:pt>
                <c:pt idx="13675">
                  <c:v>33</c:v>
                </c:pt>
                <c:pt idx="13676">
                  <c:v>31</c:v>
                </c:pt>
                <c:pt idx="13677">
                  <c:v>9</c:v>
                </c:pt>
                <c:pt idx="13678">
                  <c:v>30</c:v>
                </c:pt>
                <c:pt idx="13679">
                  <c:v>14</c:v>
                </c:pt>
                <c:pt idx="13680">
                  <c:v>9</c:v>
                </c:pt>
                <c:pt idx="13681">
                  <c:v>29</c:v>
                </c:pt>
                <c:pt idx="13682">
                  <c:v>38</c:v>
                </c:pt>
                <c:pt idx="13683">
                  <c:v>28</c:v>
                </c:pt>
                <c:pt idx="13684">
                  <c:v>27</c:v>
                </c:pt>
                <c:pt idx="13685">
                  <c:v>24</c:v>
                </c:pt>
                <c:pt idx="13686">
                  <c:v>29</c:v>
                </c:pt>
                <c:pt idx="13687">
                  <c:v>4</c:v>
                </c:pt>
                <c:pt idx="13688">
                  <c:v>27</c:v>
                </c:pt>
                <c:pt idx="13689">
                  <c:v>18</c:v>
                </c:pt>
                <c:pt idx="13690">
                  <c:v>25</c:v>
                </c:pt>
                <c:pt idx="13691">
                  <c:v>15</c:v>
                </c:pt>
                <c:pt idx="13692">
                  <c:v>20</c:v>
                </c:pt>
                <c:pt idx="13693">
                  <c:v>33</c:v>
                </c:pt>
                <c:pt idx="13694">
                  <c:v>40</c:v>
                </c:pt>
                <c:pt idx="13695">
                  <c:v>16</c:v>
                </c:pt>
                <c:pt idx="13696">
                  <c:v>29</c:v>
                </c:pt>
                <c:pt idx="13697">
                  <c:v>11</c:v>
                </c:pt>
                <c:pt idx="13698">
                  <c:v>23</c:v>
                </c:pt>
                <c:pt idx="13699">
                  <c:v>10</c:v>
                </c:pt>
                <c:pt idx="13700">
                  <c:v>25</c:v>
                </c:pt>
                <c:pt idx="13701">
                  <c:v>36</c:v>
                </c:pt>
                <c:pt idx="13702">
                  <c:v>19</c:v>
                </c:pt>
                <c:pt idx="13703">
                  <c:v>39</c:v>
                </c:pt>
                <c:pt idx="13704">
                  <c:v>28</c:v>
                </c:pt>
                <c:pt idx="13705">
                  <c:v>11</c:v>
                </c:pt>
                <c:pt idx="13706">
                  <c:v>20</c:v>
                </c:pt>
                <c:pt idx="13707">
                  <c:v>10</c:v>
                </c:pt>
                <c:pt idx="13708">
                  <c:v>24</c:v>
                </c:pt>
                <c:pt idx="13709">
                  <c:v>16</c:v>
                </c:pt>
                <c:pt idx="13710">
                  <c:v>16</c:v>
                </c:pt>
                <c:pt idx="13711">
                  <c:v>45</c:v>
                </c:pt>
                <c:pt idx="13712">
                  <c:v>11</c:v>
                </c:pt>
                <c:pt idx="13713">
                  <c:v>32</c:v>
                </c:pt>
                <c:pt idx="13714">
                  <c:v>10</c:v>
                </c:pt>
                <c:pt idx="13715">
                  <c:v>12</c:v>
                </c:pt>
                <c:pt idx="13716">
                  <c:v>4</c:v>
                </c:pt>
                <c:pt idx="13717">
                  <c:v>11</c:v>
                </c:pt>
                <c:pt idx="13718">
                  <c:v>18</c:v>
                </c:pt>
                <c:pt idx="13719">
                  <c:v>16</c:v>
                </c:pt>
                <c:pt idx="13720">
                  <c:v>6</c:v>
                </c:pt>
                <c:pt idx="13721">
                  <c:v>1</c:v>
                </c:pt>
                <c:pt idx="13722">
                  <c:v>22</c:v>
                </c:pt>
                <c:pt idx="13723">
                  <c:v>10</c:v>
                </c:pt>
                <c:pt idx="13724">
                  <c:v>4</c:v>
                </c:pt>
                <c:pt idx="13725">
                  <c:v>42</c:v>
                </c:pt>
                <c:pt idx="13726">
                  <c:v>26</c:v>
                </c:pt>
                <c:pt idx="13727">
                  <c:v>30</c:v>
                </c:pt>
                <c:pt idx="13728">
                  <c:v>28</c:v>
                </c:pt>
                <c:pt idx="13729">
                  <c:v>35</c:v>
                </c:pt>
                <c:pt idx="13730">
                  <c:v>4</c:v>
                </c:pt>
                <c:pt idx="13731">
                  <c:v>11</c:v>
                </c:pt>
                <c:pt idx="13732">
                  <c:v>5</c:v>
                </c:pt>
                <c:pt idx="13733">
                  <c:v>12</c:v>
                </c:pt>
                <c:pt idx="13734">
                  <c:v>22</c:v>
                </c:pt>
                <c:pt idx="13735">
                  <c:v>7</c:v>
                </c:pt>
                <c:pt idx="13736">
                  <c:v>28</c:v>
                </c:pt>
                <c:pt idx="13737">
                  <c:v>7</c:v>
                </c:pt>
                <c:pt idx="13738">
                  <c:v>8</c:v>
                </c:pt>
                <c:pt idx="13739">
                  <c:v>16</c:v>
                </c:pt>
                <c:pt idx="13740">
                  <c:v>19</c:v>
                </c:pt>
                <c:pt idx="13741">
                  <c:v>28</c:v>
                </c:pt>
                <c:pt idx="13742">
                  <c:v>25</c:v>
                </c:pt>
                <c:pt idx="13743">
                  <c:v>25</c:v>
                </c:pt>
                <c:pt idx="13744">
                  <c:v>8</c:v>
                </c:pt>
                <c:pt idx="13745">
                  <c:v>11</c:v>
                </c:pt>
                <c:pt idx="13746">
                  <c:v>10</c:v>
                </c:pt>
                <c:pt idx="13747">
                  <c:v>15</c:v>
                </c:pt>
                <c:pt idx="13748">
                  <c:v>37</c:v>
                </c:pt>
                <c:pt idx="13749">
                  <c:v>27</c:v>
                </c:pt>
                <c:pt idx="13750">
                  <c:v>10</c:v>
                </c:pt>
                <c:pt idx="13751">
                  <c:v>29</c:v>
                </c:pt>
                <c:pt idx="13752">
                  <c:v>9</c:v>
                </c:pt>
                <c:pt idx="13753">
                  <c:v>35</c:v>
                </c:pt>
                <c:pt idx="13754">
                  <c:v>42</c:v>
                </c:pt>
                <c:pt idx="13755">
                  <c:v>20</c:v>
                </c:pt>
                <c:pt idx="13756">
                  <c:v>25</c:v>
                </c:pt>
                <c:pt idx="13757">
                  <c:v>6</c:v>
                </c:pt>
                <c:pt idx="13758">
                  <c:v>2</c:v>
                </c:pt>
                <c:pt idx="13759">
                  <c:v>7</c:v>
                </c:pt>
                <c:pt idx="13760">
                  <c:v>12</c:v>
                </c:pt>
                <c:pt idx="13761">
                  <c:v>1</c:v>
                </c:pt>
                <c:pt idx="13762">
                  <c:v>12</c:v>
                </c:pt>
                <c:pt idx="13763">
                  <c:v>1</c:v>
                </c:pt>
                <c:pt idx="13764">
                  <c:v>40</c:v>
                </c:pt>
                <c:pt idx="13765">
                  <c:v>27</c:v>
                </c:pt>
                <c:pt idx="13766">
                  <c:v>20</c:v>
                </c:pt>
                <c:pt idx="13767">
                  <c:v>9</c:v>
                </c:pt>
                <c:pt idx="13768">
                  <c:v>15</c:v>
                </c:pt>
                <c:pt idx="13769">
                  <c:v>25</c:v>
                </c:pt>
                <c:pt idx="13770">
                  <c:v>3</c:v>
                </c:pt>
                <c:pt idx="13771">
                  <c:v>20</c:v>
                </c:pt>
                <c:pt idx="13772">
                  <c:v>1</c:v>
                </c:pt>
                <c:pt idx="13773">
                  <c:v>43</c:v>
                </c:pt>
                <c:pt idx="13774">
                  <c:v>34</c:v>
                </c:pt>
                <c:pt idx="13775">
                  <c:v>7</c:v>
                </c:pt>
                <c:pt idx="13776">
                  <c:v>51</c:v>
                </c:pt>
                <c:pt idx="13777">
                  <c:v>9</c:v>
                </c:pt>
                <c:pt idx="13778">
                  <c:v>39</c:v>
                </c:pt>
                <c:pt idx="13779">
                  <c:v>15</c:v>
                </c:pt>
                <c:pt idx="13780">
                  <c:v>16</c:v>
                </c:pt>
                <c:pt idx="13781">
                  <c:v>29</c:v>
                </c:pt>
                <c:pt idx="13782">
                  <c:v>31</c:v>
                </c:pt>
                <c:pt idx="13783">
                  <c:v>25</c:v>
                </c:pt>
                <c:pt idx="13784">
                  <c:v>20</c:v>
                </c:pt>
                <c:pt idx="13785">
                  <c:v>25</c:v>
                </c:pt>
                <c:pt idx="13786">
                  <c:v>24</c:v>
                </c:pt>
                <c:pt idx="13787">
                  <c:v>14</c:v>
                </c:pt>
                <c:pt idx="13788">
                  <c:v>18</c:v>
                </c:pt>
                <c:pt idx="13789">
                  <c:v>19</c:v>
                </c:pt>
                <c:pt idx="13790">
                  <c:v>28</c:v>
                </c:pt>
                <c:pt idx="13791">
                  <c:v>17</c:v>
                </c:pt>
                <c:pt idx="13792">
                  <c:v>8</c:v>
                </c:pt>
                <c:pt idx="13793">
                  <c:v>27</c:v>
                </c:pt>
                <c:pt idx="13794">
                  <c:v>30</c:v>
                </c:pt>
                <c:pt idx="13795">
                  <c:v>19</c:v>
                </c:pt>
                <c:pt idx="13796">
                  <c:v>25</c:v>
                </c:pt>
                <c:pt idx="13797">
                  <c:v>1</c:v>
                </c:pt>
                <c:pt idx="13798">
                  <c:v>1</c:v>
                </c:pt>
                <c:pt idx="13799">
                  <c:v>4</c:v>
                </c:pt>
                <c:pt idx="13800">
                  <c:v>10</c:v>
                </c:pt>
                <c:pt idx="13801">
                  <c:v>23</c:v>
                </c:pt>
                <c:pt idx="13802">
                  <c:v>10</c:v>
                </c:pt>
                <c:pt idx="13803">
                  <c:v>13</c:v>
                </c:pt>
                <c:pt idx="13804">
                  <c:v>15</c:v>
                </c:pt>
                <c:pt idx="13805">
                  <c:v>9</c:v>
                </c:pt>
                <c:pt idx="13806">
                  <c:v>30</c:v>
                </c:pt>
                <c:pt idx="13807">
                  <c:v>2</c:v>
                </c:pt>
                <c:pt idx="13808">
                  <c:v>19</c:v>
                </c:pt>
                <c:pt idx="13809">
                  <c:v>50</c:v>
                </c:pt>
                <c:pt idx="13810">
                  <c:v>32</c:v>
                </c:pt>
                <c:pt idx="13811">
                  <c:v>37</c:v>
                </c:pt>
                <c:pt idx="13812">
                  <c:v>12</c:v>
                </c:pt>
                <c:pt idx="13813">
                  <c:v>21</c:v>
                </c:pt>
                <c:pt idx="13814">
                  <c:v>30</c:v>
                </c:pt>
                <c:pt idx="13815">
                  <c:v>33</c:v>
                </c:pt>
                <c:pt idx="13816">
                  <c:v>30</c:v>
                </c:pt>
                <c:pt idx="13817">
                  <c:v>42</c:v>
                </c:pt>
                <c:pt idx="13818">
                  <c:v>22</c:v>
                </c:pt>
                <c:pt idx="13819">
                  <c:v>11</c:v>
                </c:pt>
                <c:pt idx="13820">
                  <c:v>9</c:v>
                </c:pt>
                <c:pt idx="13821">
                  <c:v>13</c:v>
                </c:pt>
                <c:pt idx="13822">
                  <c:v>7</c:v>
                </c:pt>
                <c:pt idx="13823">
                  <c:v>3</c:v>
                </c:pt>
                <c:pt idx="13824">
                  <c:v>32</c:v>
                </c:pt>
                <c:pt idx="13825">
                  <c:v>8</c:v>
                </c:pt>
                <c:pt idx="13826">
                  <c:v>33</c:v>
                </c:pt>
                <c:pt idx="13827">
                  <c:v>11</c:v>
                </c:pt>
                <c:pt idx="13828">
                  <c:v>26</c:v>
                </c:pt>
                <c:pt idx="13829">
                  <c:v>7</c:v>
                </c:pt>
                <c:pt idx="13830">
                  <c:v>41</c:v>
                </c:pt>
                <c:pt idx="13831">
                  <c:v>25</c:v>
                </c:pt>
                <c:pt idx="13832">
                  <c:v>34</c:v>
                </c:pt>
                <c:pt idx="13833">
                  <c:v>30</c:v>
                </c:pt>
                <c:pt idx="13834">
                  <c:v>11</c:v>
                </c:pt>
                <c:pt idx="13835">
                  <c:v>38</c:v>
                </c:pt>
                <c:pt idx="13836">
                  <c:v>39</c:v>
                </c:pt>
                <c:pt idx="13837">
                  <c:v>18</c:v>
                </c:pt>
                <c:pt idx="13838">
                  <c:v>12</c:v>
                </c:pt>
                <c:pt idx="13839">
                  <c:v>7</c:v>
                </c:pt>
                <c:pt idx="13840">
                  <c:v>40</c:v>
                </c:pt>
                <c:pt idx="13841">
                  <c:v>29</c:v>
                </c:pt>
                <c:pt idx="13842">
                  <c:v>1</c:v>
                </c:pt>
                <c:pt idx="13843">
                  <c:v>39</c:v>
                </c:pt>
                <c:pt idx="13844">
                  <c:v>35</c:v>
                </c:pt>
                <c:pt idx="13845">
                  <c:v>27</c:v>
                </c:pt>
                <c:pt idx="13846">
                  <c:v>1</c:v>
                </c:pt>
                <c:pt idx="13847">
                  <c:v>7</c:v>
                </c:pt>
                <c:pt idx="13848">
                  <c:v>6</c:v>
                </c:pt>
                <c:pt idx="13849">
                  <c:v>4</c:v>
                </c:pt>
                <c:pt idx="13850">
                  <c:v>13</c:v>
                </c:pt>
                <c:pt idx="13851">
                  <c:v>27</c:v>
                </c:pt>
                <c:pt idx="13852">
                  <c:v>32</c:v>
                </c:pt>
                <c:pt idx="13853">
                  <c:v>21</c:v>
                </c:pt>
                <c:pt idx="13854">
                  <c:v>9</c:v>
                </c:pt>
                <c:pt idx="13855">
                  <c:v>25</c:v>
                </c:pt>
                <c:pt idx="13856">
                  <c:v>38</c:v>
                </c:pt>
                <c:pt idx="13857">
                  <c:v>4</c:v>
                </c:pt>
                <c:pt idx="13858">
                  <c:v>1</c:v>
                </c:pt>
                <c:pt idx="13859">
                  <c:v>1</c:v>
                </c:pt>
                <c:pt idx="13860">
                  <c:v>25</c:v>
                </c:pt>
                <c:pt idx="13861">
                  <c:v>41</c:v>
                </c:pt>
                <c:pt idx="13862">
                  <c:v>29</c:v>
                </c:pt>
                <c:pt idx="13863">
                  <c:v>7</c:v>
                </c:pt>
                <c:pt idx="13864">
                  <c:v>22</c:v>
                </c:pt>
                <c:pt idx="13865">
                  <c:v>40</c:v>
                </c:pt>
                <c:pt idx="13866">
                  <c:v>20</c:v>
                </c:pt>
                <c:pt idx="13867">
                  <c:v>43</c:v>
                </c:pt>
                <c:pt idx="13868">
                  <c:v>13</c:v>
                </c:pt>
                <c:pt idx="13869">
                  <c:v>16</c:v>
                </c:pt>
                <c:pt idx="13870">
                  <c:v>69</c:v>
                </c:pt>
                <c:pt idx="13871">
                  <c:v>24</c:v>
                </c:pt>
                <c:pt idx="13872">
                  <c:v>34</c:v>
                </c:pt>
                <c:pt idx="13873">
                  <c:v>22</c:v>
                </c:pt>
                <c:pt idx="13874">
                  <c:v>7</c:v>
                </c:pt>
                <c:pt idx="13875">
                  <c:v>4</c:v>
                </c:pt>
                <c:pt idx="13876">
                  <c:v>24</c:v>
                </c:pt>
                <c:pt idx="13877">
                  <c:v>6</c:v>
                </c:pt>
                <c:pt idx="13878">
                  <c:v>33</c:v>
                </c:pt>
                <c:pt idx="13879">
                  <c:v>4</c:v>
                </c:pt>
                <c:pt idx="13880">
                  <c:v>13</c:v>
                </c:pt>
                <c:pt idx="13881">
                  <c:v>27</c:v>
                </c:pt>
                <c:pt idx="13882">
                  <c:v>37</c:v>
                </c:pt>
                <c:pt idx="13883">
                  <c:v>24</c:v>
                </c:pt>
                <c:pt idx="13884">
                  <c:v>1</c:v>
                </c:pt>
                <c:pt idx="13885">
                  <c:v>19</c:v>
                </c:pt>
                <c:pt idx="13886">
                  <c:v>32</c:v>
                </c:pt>
                <c:pt idx="13887">
                  <c:v>9</c:v>
                </c:pt>
                <c:pt idx="13888">
                  <c:v>20</c:v>
                </c:pt>
                <c:pt idx="13889">
                  <c:v>8</c:v>
                </c:pt>
                <c:pt idx="13890">
                  <c:v>18</c:v>
                </c:pt>
                <c:pt idx="13891">
                  <c:v>38</c:v>
                </c:pt>
                <c:pt idx="13892">
                  <c:v>21</c:v>
                </c:pt>
                <c:pt idx="13893">
                  <c:v>30</c:v>
                </c:pt>
                <c:pt idx="13894">
                  <c:v>20</c:v>
                </c:pt>
                <c:pt idx="13895">
                  <c:v>24</c:v>
                </c:pt>
                <c:pt idx="13896">
                  <c:v>1</c:v>
                </c:pt>
                <c:pt idx="13897">
                  <c:v>1</c:v>
                </c:pt>
                <c:pt idx="13898">
                  <c:v>11</c:v>
                </c:pt>
                <c:pt idx="13899">
                  <c:v>20</c:v>
                </c:pt>
                <c:pt idx="13900">
                  <c:v>28</c:v>
                </c:pt>
                <c:pt idx="13901">
                  <c:v>16</c:v>
                </c:pt>
                <c:pt idx="13902">
                  <c:v>28</c:v>
                </c:pt>
                <c:pt idx="13903">
                  <c:v>14</c:v>
                </c:pt>
                <c:pt idx="13904">
                  <c:v>30</c:v>
                </c:pt>
                <c:pt idx="13905">
                  <c:v>47</c:v>
                </c:pt>
                <c:pt idx="13906">
                  <c:v>20</c:v>
                </c:pt>
                <c:pt idx="13907">
                  <c:v>29</c:v>
                </c:pt>
                <c:pt idx="13908">
                  <c:v>15</c:v>
                </c:pt>
                <c:pt idx="13909">
                  <c:v>27</c:v>
                </c:pt>
                <c:pt idx="13910">
                  <c:v>34</c:v>
                </c:pt>
                <c:pt idx="13911">
                  <c:v>17</c:v>
                </c:pt>
                <c:pt idx="13912">
                  <c:v>30</c:v>
                </c:pt>
                <c:pt idx="13913">
                  <c:v>13</c:v>
                </c:pt>
                <c:pt idx="13914">
                  <c:v>40</c:v>
                </c:pt>
                <c:pt idx="13915">
                  <c:v>10</c:v>
                </c:pt>
                <c:pt idx="13916">
                  <c:v>15</c:v>
                </c:pt>
                <c:pt idx="13917">
                  <c:v>22</c:v>
                </c:pt>
                <c:pt idx="13918">
                  <c:v>30</c:v>
                </c:pt>
                <c:pt idx="13919">
                  <c:v>9</c:v>
                </c:pt>
                <c:pt idx="13920">
                  <c:v>28</c:v>
                </c:pt>
                <c:pt idx="13921">
                  <c:v>8</c:v>
                </c:pt>
                <c:pt idx="13922">
                  <c:v>25</c:v>
                </c:pt>
                <c:pt idx="13923">
                  <c:v>7</c:v>
                </c:pt>
                <c:pt idx="13924">
                  <c:v>13</c:v>
                </c:pt>
                <c:pt idx="13925">
                  <c:v>30</c:v>
                </c:pt>
                <c:pt idx="13926">
                  <c:v>18</c:v>
                </c:pt>
                <c:pt idx="13927">
                  <c:v>1</c:v>
                </c:pt>
                <c:pt idx="13928">
                  <c:v>24</c:v>
                </c:pt>
                <c:pt idx="13929">
                  <c:v>23</c:v>
                </c:pt>
                <c:pt idx="13930">
                  <c:v>18</c:v>
                </c:pt>
                <c:pt idx="13931">
                  <c:v>1</c:v>
                </c:pt>
                <c:pt idx="13932">
                  <c:v>12</c:v>
                </c:pt>
                <c:pt idx="13933">
                  <c:v>32</c:v>
                </c:pt>
                <c:pt idx="13934">
                  <c:v>1</c:v>
                </c:pt>
                <c:pt idx="13935">
                  <c:v>18</c:v>
                </c:pt>
                <c:pt idx="13936">
                  <c:v>25</c:v>
                </c:pt>
                <c:pt idx="13937">
                  <c:v>7</c:v>
                </c:pt>
                <c:pt idx="13938">
                  <c:v>23</c:v>
                </c:pt>
                <c:pt idx="13939">
                  <c:v>40</c:v>
                </c:pt>
                <c:pt idx="13940">
                  <c:v>21</c:v>
                </c:pt>
                <c:pt idx="13941">
                  <c:v>4</c:v>
                </c:pt>
                <c:pt idx="13942">
                  <c:v>16</c:v>
                </c:pt>
                <c:pt idx="13943">
                  <c:v>1</c:v>
                </c:pt>
                <c:pt idx="13944">
                  <c:v>31</c:v>
                </c:pt>
                <c:pt idx="13945">
                  <c:v>7</c:v>
                </c:pt>
                <c:pt idx="13946">
                  <c:v>8</c:v>
                </c:pt>
                <c:pt idx="13947">
                  <c:v>32</c:v>
                </c:pt>
                <c:pt idx="13948">
                  <c:v>12</c:v>
                </c:pt>
                <c:pt idx="13949">
                  <c:v>22</c:v>
                </c:pt>
                <c:pt idx="13950">
                  <c:v>27</c:v>
                </c:pt>
                <c:pt idx="13951">
                  <c:v>13</c:v>
                </c:pt>
                <c:pt idx="13952">
                  <c:v>29</c:v>
                </c:pt>
                <c:pt idx="13953">
                  <c:v>18</c:v>
                </c:pt>
                <c:pt idx="13954">
                  <c:v>32</c:v>
                </c:pt>
                <c:pt idx="13955">
                  <c:v>9</c:v>
                </c:pt>
                <c:pt idx="13956">
                  <c:v>43</c:v>
                </c:pt>
                <c:pt idx="13957">
                  <c:v>20</c:v>
                </c:pt>
                <c:pt idx="13958">
                  <c:v>18</c:v>
                </c:pt>
                <c:pt idx="13959">
                  <c:v>14</c:v>
                </c:pt>
                <c:pt idx="13960">
                  <c:v>47</c:v>
                </c:pt>
                <c:pt idx="13961">
                  <c:v>32</c:v>
                </c:pt>
                <c:pt idx="13962">
                  <c:v>43</c:v>
                </c:pt>
                <c:pt idx="13963">
                  <c:v>36</c:v>
                </c:pt>
                <c:pt idx="13964">
                  <c:v>15</c:v>
                </c:pt>
                <c:pt idx="13965">
                  <c:v>15</c:v>
                </c:pt>
                <c:pt idx="13966">
                  <c:v>16</c:v>
                </c:pt>
                <c:pt idx="13967">
                  <c:v>40</c:v>
                </c:pt>
                <c:pt idx="13968">
                  <c:v>13</c:v>
                </c:pt>
                <c:pt idx="13969">
                  <c:v>18</c:v>
                </c:pt>
                <c:pt idx="13970">
                  <c:v>1</c:v>
                </c:pt>
                <c:pt idx="13971">
                  <c:v>27</c:v>
                </c:pt>
                <c:pt idx="13972">
                  <c:v>6</c:v>
                </c:pt>
                <c:pt idx="13973">
                  <c:v>10</c:v>
                </c:pt>
                <c:pt idx="13974">
                  <c:v>19</c:v>
                </c:pt>
                <c:pt idx="13975">
                  <c:v>7</c:v>
                </c:pt>
                <c:pt idx="13976">
                  <c:v>22</c:v>
                </c:pt>
                <c:pt idx="13977">
                  <c:v>33</c:v>
                </c:pt>
                <c:pt idx="13978">
                  <c:v>36</c:v>
                </c:pt>
                <c:pt idx="13979">
                  <c:v>6</c:v>
                </c:pt>
                <c:pt idx="13980">
                  <c:v>20</c:v>
                </c:pt>
                <c:pt idx="13981">
                  <c:v>29</c:v>
                </c:pt>
                <c:pt idx="13982">
                  <c:v>20</c:v>
                </c:pt>
                <c:pt idx="13983">
                  <c:v>19</c:v>
                </c:pt>
                <c:pt idx="13984">
                  <c:v>15</c:v>
                </c:pt>
                <c:pt idx="13985">
                  <c:v>17</c:v>
                </c:pt>
                <c:pt idx="13986">
                  <c:v>36</c:v>
                </c:pt>
                <c:pt idx="13987">
                  <c:v>18</c:v>
                </c:pt>
                <c:pt idx="13988">
                  <c:v>21</c:v>
                </c:pt>
                <c:pt idx="13989">
                  <c:v>5</c:v>
                </c:pt>
                <c:pt idx="13990">
                  <c:v>27</c:v>
                </c:pt>
                <c:pt idx="13991">
                  <c:v>4</c:v>
                </c:pt>
                <c:pt idx="13992">
                  <c:v>15</c:v>
                </c:pt>
                <c:pt idx="13993">
                  <c:v>13</c:v>
                </c:pt>
                <c:pt idx="13994">
                  <c:v>13</c:v>
                </c:pt>
                <c:pt idx="13995">
                  <c:v>32</c:v>
                </c:pt>
                <c:pt idx="13996">
                  <c:v>1</c:v>
                </c:pt>
                <c:pt idx="13997">
                  <c:v>25</c:v>
                </c:pt>
                <c:pt idx="13998">
                  <c:v>21</c:v>
                </c:pt>
                <c:pt idx="13999">
                  <c:v>25</c:v>
                </c:pt>
                <c:pt idx="14000">
                  <c:v>15</c:v>
                </c:pt>
                <c:pt idx="14001">
                  <c:v>12</c:v>
                </c:pt>
                <c:pt idx="14002">
                  <c:v>37</c:v>
                </c:pt>
                <c:pt idx="14003">
                  <c:v>5</c:v>
                </c:pt>
                <c:pt idx="14004">
                  <c:v>5</c:v>
                </c:pt>
                <c:pt idx="14005">
                  <c:v>30</c:v>
                </c:pt>
                <c:pt idx="14006">
                  <c:v>37</c:v>
                </c:pt>
                <c:pt idx="14007">
                  <c:v>23</c:v>
                </c:pt>
                <c:pt idx="14008">
                  <c:v>24</c:v>
                </c:pt>
                <c:pt idx="14009">
                  <c:v>41</c:v>
                </c:pt>
                <c:pt idx="14010">
                  <c:v>6</c:v>
                </c:pt>
                <c:pt idx="14011">
                  <c:v>40</c:v>
                </c:pt>
                <c:pt idx="14012">
                  <c:v>17</c:v>
                </c:pt>
                <c:pt idx="14013">
                  <c:v>21</c:v>
                </c:pt>
                <c:pt idx="14014">
                  <c:v>37</c:v>
                </c:pt>
                <c:pt idx="14015">
                  <c:v>13</c:v>
                </c:pt>
                <c:pt idx="14016">
                  <c:v>13</c:v>
                </c:pt>
                <c:pt idx="14017">
                  <c:v>12</c:v>
                </c:pt>
                <c:pt idx="14018">
                  <c:v>20</c:v>
                </c:pt>
                <c:pt idx="14019">
                  <c:v>27</c:v>
                </c:pt>
                <c:pt idx="14020">
                  <c:v>27</c:v>
                </c:pt>
                <c:pt idx="14021">
                  <c:v>17</c:v>
                </c:pt>
                <c:pt idx="14022">
                  <c:v>22</c:v>
                </c:pt>
                <c:pt idx="14023">
                  <c:v>11</c:v>
                </c:pt>
                <c:pt idx="14024">
                  <c:v>29</c:v>
                </c:pt>
                <c:pt idx="14025">
                  <c:v>19</c:v>
                </c:pt>
                <c:pt idx="14026">
                  <c:v>22</c:v>
                </c:pt>
                <c:pt idx="14027">
                  <c:v>32</c:v>
                </c:pt>
                <c:pt idx="14028">
                  <c:v>43</c:v>
                </c:pt>
                <c:pt idx="14029">
                  <c:v>19</c:v>
                </c:pt>
                <c:pt idx="14030">
                  <c:v>35</c:v>
                </c:pt>
                <c:pt idx="14031">
                  <c:v>1</c:v>
                </c:pt>
                <c:pt idx="14032">
                  <c:v>54</c:v>
                </c:pt>
                <c:pt idx="14033">
                  <c:v>8</c:v>
                </c:pt>
                <c:pt idx="14034">
                  <c:v>11</c:v>
                </c:pt>
                <c:pt idx="14035">
                  <c:v>41</c:v>
                </c:pt>
                <c:pt idx="14036">
                  <c:v>13</c:v>
                </c:pt>
                <c:pt idx="14037">
                  <c:v>33</c:v>
                </c:pt>
                <c:pt idx="14038">
                  <c:v>1</c:v>
                </c:pt>
                <c:pt idx="14039">
                  <c:v>37</c:v>
                </c:pt>
                <c:pt idx="14040">
                  <c:v>32</c:v>
                </c:pt>
                <c:pt idx="14041">
                  <c:v>6</c:v>
                </c:pt>
                <c:pt idx="14042">
                  <c:v>10</c:v>
                </c:pt>
                <c:pt idx="14043">
                  <c:v>1</c:v>
                </c:pt>
                <c:pt idx="14044">
                  <c:v>49</c:v>
                </c:pt>
                <c:pt idx="14045">
                  <c:v>4</c:v>
                </c:pt>
                <c:pt idx="14046">
                  <c:v>22</c:v>
                </c:pt>
                <c:pt idx="14047">
                  <c:v>18</c:v>
                </c:pt>
                <c:pt idx="14048">
                  <c:v>7</c:v>
                </c:pt>
                <c:pt idx="14049">
                  <c:v>10</c:v>
                </c:pt>
                <c:pt idx="14050">
                  <c:v>10</c:v>
                </c:pt>
                <c:pt idx="14051">
                  <c:v>25</c:v>
                </c:pt>
                <c:pt idx="14052">
                  <c:v>12</c:v>
                </c:pt>
                <c:pt idx="14053">
                  <c:v>41</c:v>
                </c:pt>
                <c:pt idx="14054">
                  <c:v>15</c:v>
                </c:pt>
                <c:pt idx="14055">
                  <c:v>3</c:v>
                </c:pt>
                <c:pt idx="14056">
                  <c:v>36</c:v>
                </c:pt>
                <c:pt idx="14057">
                  <c:v>22</c:v>
                </c:pt>
                <c:pt idx="14058">
                  <c:v>33</c:v>
                </c:pt>
                <c:pt idx="14059">
                  <c:v>34</c:v>
                </c:pt>
                <c:pt idx="14060">
                  <c:v>9</c:v>
                </c:pt>
                <c:pt idx="14061">
                  <c:v>24</c:v>
                </c:pt>
                <c:pt idx="14062">
                  <c:v>25</c:v>
                </c:pt>
                <c:pt idx="14063">
                  <c:v>26</c:v>
                </c:pt>
                <c:pt idx="14064">
                  <c:v>39</c:v>
                </c:pt>
                <c:pt idx="14065">
                  <c:v>9</c:v>
                </c:pt>
                <c:pt idx="14066">
                  <c:v>1</c:v>
                </c:pt>
                <c:pt idx="14067">
                  <c:v>6</c:v>
                </c:pt>
                <c:pt idx="14068">
                  <c:v>33</c:v>
                </c:pt>
                <c:pt idx="14069">
                  <c:v>23</c:v>
                </c:pt>
                <c:pt idx="14070">
                  <c:v>25</c:v>
                </c:pt>
                <c:pt idx="14071">
                  <c:v>24</c:v>
                </c:pt>
                <c:pt idx="14072">
                  <c:v>29</c:v>
                </c:pt>
                <c:pt idx="14073">
                  <c:v>42</c:v>
                </c:pt>
                <c:pt idx="14074">
                  <c:v>6</c:v>
                </c:pt>
                <c:pt idx="14075">
                  <c:v>21</c:v>
                </c:pt>
                <c:pt idx="14076">
                  <c:v>9</c:v>
                </c:pt>
                <c:pt idx="14077">
                  <c:v>13</c:v>
                </c:pt>
                <c:pt idx="14078">
                  <c:v>32</c:v>
                </c:pt>
                <c:pt idx="14079">
                  <c:v>10</c:v>
                </c:pt>
                <c:pt idx="14080">
                  <c:v>23</c:v>
                </c:pt>
                <c:pt idx="14081">
                  <c:v>14</c:v>
                </c:pt>
                <c:pt idx="14082">
                  <c:v>16</c:v>
                </c:pt>
                <c:pt idx="14083">
                  <c:v>15</c:v>
                </c:pt>
                <c:pt idx="14084">
                  <c:v>28</c:v>
                </c:pt>
                <c:pt idx="14085">
                  <c:v>25</c:v>
                </c:pt>
                <c:pt idx="14086">
                  <c:v>36</c:v>
                </c:pt>
                <c:pt idx="14087">
                  <c:v>5</c:v>
                </c:pt>
                <c:pt idx="14088">
                  <c:v>7</c:v>
                </c:pt>
                <c:pt idx="14089">
                  <c:v>14</c:v>
                </c:pt>
                <c:pt idx="14090">
                  <c:v>24</c:v>
                </c:pt>
                <c:pt idx="14091">
                  <c:v>41</c:v>
                </c:pt>
                <c:pt idx="14092">
                  <c:v>6</c:v>
                </c:pt>
                <c:pt idx="14093">
                  <c:v>6</c:v>
                </c:pt>
                <c:pt idx="14094">
                  <c:v>17</c:v>
                </c:pt>
                <c:pt idx="14095">
                  <c:v>17</c:v>
                </c:pt>
                <c:pt idx="14096">
                  <c:v>33</c:v>
                </c:pt>
                <c:pt idx="14097">
                  <c:v>8</c:v>
                </c:pt>
                <c:pt idx="14098">
                  <c:v>24</c:v>
                </c:pt>
                <c:pt idx="14099">
                  <c:v>26</c:v>
                </c:pt>
                <c:pt idx="14100">
                  <c:v>19</c:v>
                </c:pt>
                <c:pt idx="14101">
                  <c:v>16</c:v>
                </c:pt>
                <c:pt idx="14102">
                  <c:v>23</c:v>
                </c:pt>
                <c:pt idx="14103">
                  <c:v>4</c:v>
                </c:pt>
                <c:pt idx="14104">
                  <c:v>21</c:v>
                </c:pt>
                <c:pt idx="14105">
                  <c:v>7</c:v>
                </c:pt>
                <c:pt idx="14106">
                  <c:v>7</c:v>
                </c:pt>
                <c:pt idx="14107">
                  <c:v>35</c:v>
                </c:pt>
                <c:pt idx="14108">
                  <c:v>28</c:v>
                </c:pt>
                <c:pt idx="14109">
                  <c:v>27</c:v>
                </c:pt>
                <c:pt idx="14110">
                  <c:v>10</c:v>
                </c:pt>
                <c:pt idx="14111">
                  <c:v>33</c:v>
                </c:pt>
                <c:pt idx="14112">
                  <c:v>42</c:v>
                </c:pt>
                <c:pt idx="14113">
                  <c:v>24</c:v>
                </c:pt>
                <c:pt idx="14114">
                  <c:v>13</c:v>
                </c:pt>
                <c:pt idx="14115">
                  <c:v>1</c:v>
                </c:pt>
                <c:pt idx="14116">
                  <c:v>37</c:v>
                </c:pt>
                <c:pt idx="14117">
                  <c:v>24</c:v>
                </c:pt>
                <c:pt idx="14118">
                  <c:v>32</c:v>
                </c:pt>
                <c:pt idx="14119">
                  <c:v>10</c:v>
                </c:pt>
                <c:pt idx="14120">
                  <c:v>20</c:v>
                </c:pt>
                <c:pt idx="14121">
                  <c:v>24</c:v>
                </c:pt>
                <c:pt idx="14122">
                  <c:v>31</c:v>
                </c:pt>
                <c:pt idx="14123">
                  <c:v>18</c:v>
                </c:pt>
                <c:pt idx="14124">
                  <c:v>24</c:v>
                </c:pt>
                <c:pt idx="14125">
                  <c:v>25</c:v>
                </c:pt>
                <c:pt idx="14126">
                  <c:v>10</c:v>
                </c:pt>
                <c:pt idx="14127">
                  <c:v>14</c:v>
                </c:pt>
                <c:pt idx="14128">
                  <c:v>14</c:v>
                </c:pt>
                <c:pt idx="14129">
                  <c:v>1</c:v>
                </c:pt>
                <c:pt idx="14130">
                  <c:v>13</c:v>
                </c:pt>
                <c:pt idx="14131">
                  <c:v>25</c:v>
                </c:pt>
                <c:pt idx="14132">
                  <c:v>12</c:v>
                </c:pt>
                <c:pt idx="14133">
                  <c:v>7</c:v>
                </c:pt>
                <c:pt idx="14134">
                  <c:v>27</c:v>
                </c:pt>
                <c:pt idx="14135">
                  <c:v>38</c:v>
                </c:pt>
                <c:pt idx="14136">
                  <c:v>27</c:v>
                </c:pt>
                <c:pt idx="14137">
                  <c:v>26</c:v>
                </c:pt>
                <c:pt idx="14138">
                  <c:v>4</c:v>
                </c:pt>
                <c:pt idx="14139">
                  <c:v>31</c:v>
                </c:pt>
                <c:pt idx="14140">
                  <c:v>20</c:v>
                </c:pt>
                <c:pt idx="14141">
                  <c:v>26</c:v>
                </c:pt>
                <c:pt idx="14142">
                  <c:v>45</c:v>
                </c:pt>
                <c:pt idx="14143">
                  <c:v>13</c:v>
                </c:pt>
                <c:pt idx="14144">
                  <c:v>32</c:v>
                </c:pt>
                <c:pt idx="14145">
                  <c:v>11</c:v>
                </c:pt>
                <c:pt idx="14146">
                  <c:v>21</c:v>
                </c:pt>
                <c:pt idx="14147">
                  <c:v>47</c:v>
                </c:pt>
                <c:pt idx="14148">
                  <c:v>11</c:v>
                </c:pt>
                <c:pt idx="14149">
                  <c:v>25</c:v>
                </c:pt>
                <c:pt idx="14150">
                  <c:v>25</c:v>
                </c:pt>
                <c:pt idx="14151">
                  <c:v>5</c:v>
                </c:pt>
                <c:pt idx="14152">
                  <c:v>18</c:v>
                </c:pt>
                <c:pt idx="14153">
                  <c:v>25</c:v>
                </c:pt>
                <c:pt idx="14154">
                  <c:v>17</c:v>
                </c:pt>
                <c:pt idx="14155">
                  <c:v>23</c:v>
                </c:pt>
                <c:pt idx="14156">
                  <c:v>46</c:v>
                </c:pt>
                <c:pt idx="14157">
                  <c:v>17</c:v>
                </c:pt>
                <c:pt idx="14158">
                  <c:v>12</c:v>
                </c:pt>
                <c:pt idx="14159">
                  <c:v>30</c:v>
                </c:pt>
                <c:pt idx="14160">
                  <c:v>34</c:v>
                </c:pt>
                <c:pt idx="14161">
                  <c:v>37</c:v>
                </c:pt>
                <c:pt idx="14162">
                  <c:v>27</c:v>
                </c:pt>
                <c:pt idx="14163">
                  <c:v>23</c:v>
                </c:pt>
                <c:pt idx="14164">
                  <c:v>33</c:v>
                </c:pt>
                <c:pt idx="14165">
                  <c:v>10</c:v>
                </c:pt>
                <c:pt idx="14166">
                  <c:v>26</c:v>
                </c:pt>
                <c:pt idx="14167">
                  <c:v>31</c:v>
                </c:pt>
                <c:pt idx="14168">
                  <c:v>6</c:v>
                </c:pt>
                <c:pt idx="14169">
                  <c:v>34</c:v>
                </c:pt>
                <c:pt idx="14170">
                  <c:v>19</c:v>
                </c:pt>
                <c:pt idx="14171">
                  <c:v>11</c:v>
                </c:pt>
                <c:pt idx="14172">
                  <c:v>16</c:v>
                </c:pt>
                <c:pt idx="14173">
                  <c:v>7</c:v>
                </c:pt>
                <c:pt idx="14174">
                  <c:v>4</c:v>
                </c:pt>
                <c:pt idx="14175">
                  <c:v>19</c:v>
                </c:pt>
                <c:pt idx="14176">
                  <c:v>35</c:v>
                </c:pt>
                <c:pt idx="14177">
                  <c:v>13</c:v>
                </c:pt>
                <c:pt idx="14178">
                  <c:v>24</c:v>
                </c:pt>
                <c:pt idx="14179">
                  <c:v>4</c:v>
                </c:pt>
                <c:pt idx="14180">
                  <c:v>4</c:v>
                </c:pt>
                <c:pt idx="14181">
                  <c:v>41</c:v>
                </c:pt>
                <c:pt idx="14182">
                  <c:v>44</c:v>
                </c:pt>
                <c:pt idx="14183">
                  <c:v>1</c:v>
                </c:pt>
                <c:pt idx="14184">
                  <c:v>28</c:v>
                </c:pt>
                <c:pt idx="14185">
                  <c:v>13</c:v>
                </c:pt>
                <c:pt idx="14186">
                  <c:v>29</c:v>
                </c:pt>
                <c:pt idx="14187">
                  <c:v>19</c:v>
                </c:pt>
                <c:pt idx="14188">
                  <c:v>7</c:v>
                </c:pt>
                <c:pt idx="14189">
                  <c:v>9</c:v>
                </c:pt>
                <c:pt idx="14190">
                  <c:v>28</c:v>
                </c:pt>
                <c:pt idx="14191">
                  <c:v>40</c:v>
                </c:pt>
                <c:pt idx="14192">
                  <c:v>29</c:v>
                </c:pt>
                <c:pt idx="14193">
                  <c:v>22</c:v>
                </c:pt>
                <c:pt idx="14194">
                  <c:v>21</c:v>
                </c:pt>
                <c:pt idx="14195">
                  <c:v>36</c:v>
                </c:pt>
                <c:pt idx="14196">
                  <c:v>9</c:v>
                </c:pt>
                <c:pt idx="14197">
                  <c:v>36</c:v>
                </c:pt>
                <c:pt idx="14198">
                  <c:v>21</c:v>
                </c:pt>
                <c:pt idx="14199">
                  <c:v>2</c:v>
                </c:pt>
                <c:pt idx="14200">
                  <c:v>8</c:v>
                </c:pt>
                <c:pt idx="14201">
                  <c:v>23</c:v>
                </c:pt>
                <c:pt idx="14202">
                  <c:v>27</c:v>
                </c:pt>
                <c:pt idx="14203">
                  <c:v>9</c:v>
                </c:pt>
                <c:pt idx="14204">
                  <c:v>39</c:v>
                </c:pt>
                <c:pt idx="14205">
                  <c:v>25</c:v>
                </c:pt>
                <c:pt idx="14206">
                  <c:v>4</c:v>
                </c:pt>
                <c:pt idx="14207">
                  <c:v>24</c:v>
                </c:pt>
                <c:pt idx="14208">
                  <c:v>27</c:v>
                </c:pt>
                <c:pt idx="14209">
                  <c:v>27</c:v>
                </c:pt>
                <c:pt idx="14210">
                  <c:v>4</c:v>
                </c:pt>
                <c:pt idx="14211">
                  <c:v>14</c:v>
                </c:pt>
                <c:pt idx="14212">
                  <c:v>24</c:v>
                </c:pt>
                <c:pt idx="14213">
                  <c:v>24</c:v>
                </c:pt>
                <c:pt idx="14214">
                  <c:v>1</c:v>
                </c:pt>
                <c:pt idx="14215">
                  <c:v>4</c:v>
                </c:pt>
                <c:pt idx="14216">
                  <c:v>19</c:v>
                </c:pt>
                <c:pt idx="14217">
                  <c:v>7</c:v>
                </c:pt>
                <c:pt idx="14218">
                  <c:v>4</c:v>
                </c:pt>
                <c:pt idx="14219">
                  <c:v>9</c:v>
                </c:pt>
                <c:pt idx="14220">
                  <c:v>41</c:v>
                </c:pt>
                <c:pt idx="14221">
                  <c:v>22</c:v>
                </c:pt>
                <c:pt idx="14222">
                  <c:v>14</c:v>
                </c:pt>
                <c:pt idx="14223">
                  <c:v>31</c:v>
                </c:pt>
                <c:pt idx="14224">
                  <c:v>8</c:v>
                </c:pt>
                <c:pt idx="14225">
                  <c:v>24</c:v>
                </c:pt>
                <c:pt idx="14226">
                  <c:v>17</c:v>
                </c:pt>
                <c:pt idx="14227">
                  <c:v>24</c:v>
                </c:pt>
                <c:pt idx="14228">
                  <c:v>19</c:v>
                </c:pt>
                <c:pt idx="14229">
                  <c:v>32</c:v>
                </c:pt>
                <c:pt idx="14230">
                  <c:v>13</c:v>
                </c:pt>
                <c:pt idx="14231">
                  <c:v>5</c:v>
                </c:pt>
                <c:pt idx="14232">
                  <c:v>15</c:v>
                </c:pt>
                <c:pt idx="14233">
                  <c:v>47</c:v>
                </c:pt>
                <c:pt idx="14234">
                  <c:v>35</c:v>
                </c:pt>
                <c:pt idx="14235">
                  <c:v>13</c:v>
                </c:pt>
                <c:pt idx="14236">
                  <c:v>26</c:v>
                </c:pt>
                <c:pt idx="14237">
                  <c:v>25</c:v>
                </c:pt>
                <c:pt idx="14238">
                  <c:v>46</c:v>
                </c:pt>
                <c:pt idx="14239">
                  <c:v>25</c:v>
                </c:pt>
                <c:pt idx="14240">
                  <c:v>31</c:v>
                </c:pt>
                <c:pt idx="14241">
                  <c:v>14</c:v>
                </c:pt>
                <c:pt idx="14242">
                  <c:v>37</c:v>
                </c:pt>
                <c:pt idx="14243">
                  <c:v>30</c:v>
                </c:pt>
                <c:pt idx="14244">
                  <c:v>13</c:v>
                </c:pt>
                <c:pt idx="14245">
                  <c:v>19</c:v>
                </c:pt>
                <c:pt idx="14246">
                  <c:v>24</c:v>
                </c:pt>
                <c:pt idx="14247">
                  <c:v>10</c:v>
                </c:pt>
                <c:pt idx="14248">
                  <c:v>32</c:v>
                </c:pt>
                <c:pt idx="14249">
                  <c:v>35</c:v>
                </c:pt>
                <c:pt idx="14250">
                  <c:v>8</c:v>
                </c:pt>
                <c:pt idx="14251">
                  <c:v>18</c:v>
                </c:pt>
                <c:pt idx="14252">
                  <c:v>32</c:v>
                </c:pt>
                <c:pt idx="14253">
                  <c:v>33</c:v>
                </c:pt>
                <c:pt idx="14254">
                  <c:v>4</c:v>
                </c:pt>
                <c:pt idx="14255">
                  <c:v>17</c:v>
                </c:pt>
                <c:pt idx="14256">
                  <c:v>25</c:v>
                </c:pt>
                <c:pt idx="14257">
                  <c:v>13</c:v>
                </c:pt>
                <c:pt idx="14258">
                  <c:v>7</c:v>
                </c:pt>
                <c:pt idx="14259">
                  <c:v>20</c:v>
                </c:pt>
                <c:pt idx="14260">
                  <c:v>30</c:v>
                </c:pt>
                <c:pt idx="14261">
                  <c:v>4</c:v>
                </c:pt>
                <c:pt idx="14262">
                  <c:v>1</c:v>
                </c:pt>
                <c:pt idx="14263">
                  <c:v>9</c:v>
                </c:pt>
                <c:pt idx="14264">
                  <c:v>5</c:v>
                </c:pt>
                <c:pt idx="14265">
                  <c:v>36</c:v>
                </c:pt>
                <c:pt idx="14266">
                  <c:v>4</c:v>
                </c:pt>
                <c:pt idx="14267">
                  <c:v>45</c:v>
                </c:pt>
                <c:pt idx="14268">
                  <c:v>9</c:v>
                </c:pt>
                <c:pt idx="14269">
                  <c:v>4</c:v>
                </c:pt>
                <c:pt idx="14270">
                  <c:v>36</c:v>
                </c:pt>
                <c:pt idx="14271">
                  <c:v>35</c:v>
                </c:pt>
                <c:pt idx="14272">
                  <c:v>20</c:v>
                </c:pt>
                <c:pt idx="14273">
                  <c:v>12</c:v>
                </c:pt>
                <c:pt idx="14274">
                  <c:v>17</c:v>
                </c:pt>
                <c:pt idx="14275">
                  <c:v>7</c:v>
                </c:pt>
                <c:pt idx="14276">
                  <c:v>10</c:v>
                </c:pt>
                <c:pt idx="14277">
                  <c:v>1</c:v>
                </c:pt>
                <c:pt idx="14278">
                  <c:v>28</c:v>
                </c:pt>
                <c:pt idx="14279">
                  <c:v>15</c:v>
                </c:pt>
                <c:pt idx="14280">
                  <c:v>7</c:v>
                </c:pt>
                <c:pt idx="14281">
                  <c:v>5</c:v>
                </c:pt>
                <c:pt idx="14282">
                  <c:v>24</c:v>
                </c:pt>
                <c:pt idx="14283">
                  <c:v>35</c:v>
                </c:pt>
                <c:pt idx="14284">
                  <c:v>30</c:v>
                </c:pt>
                <c:pt idx="14285">
                  <c:v>19</c:v>
                </c:pt>
                <c:pt idx="14286">
                  <c:v>32</c:v>
                </c:pt>
                <c:pt idx="14287">
                  <c:v>15</c:v>
                </c:pt>
                <c:pt idx="14288">
                  <c:v>14</c:v>
                </c:pt>
                <c:pt idx="14289">
                  <c:v>27</c:v>
                </c:pt>
                <c:pt idx="14290">
                  <c:v>6</c:v>
                </c:pt>
                <c:pt idx="14291">
                  <c:v>3</c:v>
                </c:pt>
                <c:pt idx="14292">
                  <c:v>13</c:v>
                </c:pt>
                <c:pt idx="14293">
                  <c:v>25</c:v>
                </c:pt>
                <c:pt idx="14294">
                  <c:v>16</c:v>
                </c:pt>
                <c:pt idx="14295">
                  <c:v>28</c:v>
                </c:pt>
                <c:pt idx="14296">
                  <c:v>3</c:v>
                </c:pt>
                <c:pt idx="14297">
                  <c:v>18</c:v>
                </c:pt>
                <c:pt idx="14298">
                  <c:v>37</c:v>
                </c:pt>
                <c:pt idx="14299">
                  <c:v>17</c:v>
                </c:pt>
                <c:pt idx="14300">
                  <c:v>23</c:v>
                </c:pt>
                <c:pt idx="14301">
                  <c:v>18</c:v>
                </c:pt>
                <c:pt idx="14302">
                  <c:v>33</c:v>
                </c:pt>
                <c:pt idx="14303">
                  <c:v>8</c:v>
                </c:pt>
                <c:pt idx="14304">
                  <c:v>25</c:v>
                </c:pt>
                <c:pt idx="14305">
                  <c:v>38</c:v>
                </c:pt>
                <c:pt idx="14306">
                  <c:v>38</c:v>
                </c:pt>
                <c:pt idx="14307">
                  <c:v>4</c:v>
                </c:pt>
                <c:pt idx="14308">
                  <c:v>20</c:v>
                </c:pt>
                <c:pt idx="14309">
                  <c:v>22</c:v>
                </c:pt>
                <c:pt idx="14310">
                  <c:v>28</c:v>
                </c:pt>
                <c:pt idx="14311">
                  <c:v>39</c:v>
                </c:pt>
                <c:pt idx="14312">
                  <c:v>24</c:v>
                </c:pt>
                <c:pt idx="14313">
                  <c:v>12</c:v>
                </c:pt>
                <c:pt idx="14314">
                  <c:v>39</c:v>
                </c:pt>
                <c:pt idx="14315">
                  <c:v>40</c:v>
                </c:pt>
                <c:pt idx="14316">
                  <c:v>34</c:v>
                </c:pt>
                <c:pt idx="14317">
                  <c:v>9</c:v>
                </c:pt>
                <c:pt idx="14318">
                  <c:v>11</c:v>
                </c:pt>
                <c:pt idx="14319">
                  <c:v>20</c:v>
                </c:pt>
                <c:pt idx="14320">
                  <c:v>39</c:v>
                </c:pt>
                <c:pt idx="14321">
                  <c:v>43</c:v>
                </c:pt>
                <c:pt idx="14322">
                  <c:v>25</c:v>
                </c:pt>
                <c:pt idx="14323">
                  <c:v>7</c:v>
                </c:pt>
                <c:pt idx="14324">
                  <c:v>30</c:v>
                </c:pt>
                <c:pt idx="14325">
                  <c:v>31</c:v>
                </c:pt>
                <c:pt idx="14326">
                  <c:v>30</c:v>
                </c:pt>
                <c:pt idx="14327">
                  <c:v>8</c:v>
                </c:pt>
                <c:pt idx="14328">
                  <c:v>10</c:v>
                </c:pt>
                <c:pt idx="14329">
                  <c:v>18</c:v>
                </c:pt>
                <c:pt idx="14330">
                  <c:v>36</c:v>
                </c:pt>
                <c:pt idx="14331">
                  <c:v>23</c:v>
                </c:pt>
                <c:pt idx="14332">
                  <c:v>6</c:v>
                </c:pt>
                <c:pt idx="14333">
                  <c:v>30</c:v>
                </c:pt>
                <c:pt idx="14334">
                  <c:v>33</c:v>
                </c:pt>
                <c:pt idx="14335">
                  <c:v>13</c:v>
                </c:pt>
                <c:pt idx="14336">
                  <c:v>27</c:v>
                </c:pt>
                <c:pt idx="14337">
                  <c:v>19</c:v>
                </c:pt>
                <c:pt idx="14338">
                  <c:v>11</c:v>
                </c:pt>
                <c:pt idx="14339">
                  <c:v>20</c:v>
                </c:pt>
                <c:pt idx="14340">
                  <c:v>32</c:v>
                </c:pt>
                <c:pt idx="14341">
                  <c:v>16</c:v>
                </c:pt>
                <c:pt idx="14342">
                  <c:v>27</c:v>
                </c:pt>
                <c:pt idx="14343">
                  <c:v>29</c:v>
                </c:pt>
                <c:pt idx="14344">
                  <c:v>13</c:v>
                </c:pt>
                <c:pt idx="14345">
                  <c:v>30</c:v>
                </c:pt>
                <c:pt idx="14346">
                  <c:v>10</c:v>
                </c:pt>
                <c:pt idx="14347">
                  <c:v>20</c:v>
                </c:pt>
                <c:pt idx="14348">
                  <c:v>23</c:v>
                </c:pt>
                <c:pt idx="14349">
                  <c:v>12</c:v>
                </c:pt>
                <c:pt idx="14350">
                  <c:v>18</c:v>
                </c:pt>
                <c:pt idx="14351">
                  <c:v>26</c:v>
                </c:pt>
                <c:pt idx="14352">
                  <c:v>23</c:v>
                </c:pt>
                <c:pt idx="14353">
                  <c:v>1</c:v>
                </c:pt>
                <c:pt idx="14354">
                  <c:v>11</c:v>
                </c:pt>
                <c:pt idx="14355">
                  <c:v>1</c:v>
                </c:pt>
                <c:pt idx="14356">
                  <c:v>16</c:v>
                </c:pt>
                <c:pt idx="14357">
                  <c:v>15</c:v>
                </c:pt>
                <c:pt idx="14358">
                  <c:v>10</c:v>
                </c:pt>
                <c:pt idx="14359">
                  <c:v>17</c:v>
                </c:pt>
                <c:pt idx="14360">
                  <c:v>32</c:v>
                </c:pt>
                <c:pt idx="14361">
                  <c:v>51</c:v>
                </c:pt>
                <c:pt idx="14362">
                  <c:v>9</c:v>
                </c:pt>
                <c:pt idx="14363">
                  <c:v>11</c:v>
                </c:pt>
                <c:pt idx="14364">
                  <c:v>17</c:v>
                </c:pt>
                <c:pt idx="14365">
                  <c:v>32</c:v>
                </c:pt>
                <c:pt idx="14366">
                  <c:v>33</c:v>
                </c:pt>
                <c:pt idx="14367">
                  <c:v>3</c:v>
                </c:pt>
                <c:pt idx="14368">
                  <c:v>25</c:v>
                </c:pt>
                <c:pt idx="14369">
                  <c:v>30</c:v>
                </c:pt>
                <c:pt idx="14370">
                  <c:v>4</c:v>
                </c:pt>
                <c:pt idx="14371">
                  <c:v>26</c:v>
                </c:pt>
                <c:pt idx="14372">
                  <c:v>10</c:v>
                </c:pt>
                <c:pt idx="14373">
                  <c:v>9</c:v>
                </c:pt>
                <c:pt idx="14374">
                  <c:v>11</c:v>
                </c:pt>
                <c:pt idx="14375">
                  <c:v>26</c:v>
                </c:pt>
                <c:pt idx="14376">
                  <c:v>15</c:v>
                </c:pt>
                <c:pt idx="14377">
                  <c:v>33</c:v>
                </c:pt>
                <c:pt idx="14378">
                  <c:v>7</c:v>
                </c:pt>
                <c:pt idx="14379">
                  <c:v>15</c:v>
                </c:pt>
                <c:pt idx="14380">
                  <c:v>17</c:v>
                </c:pt>
                <c:pt idx="14381">
                  <c:v>11</c:v>
                </c:pt>
                <c:pt idx="14382">
                  <c:v>29</c:v>
                </c:pt>
                <c:pt idx="14383">
                  <c:v>22</c:v>
                </c:pt>
                <c:pt idx="14384">
                  <c:v>4</c:v>
                </c:pt>
                <c:pt idx="14385">
                  <c:v>45</c:v>
                </c:pt>
                <c:pt idx="14386">
                  <c:v>29</c:v>
                </c:pt>
                <c:pt idx="14387">
                  <c:v>16</c:v>
                </c:pt>
                <c:pt idx="14388">
                  <c:v>28</c:v>
                </c:pt>
                <c:pt idx="14389">
                  <c:v>11</c:v>
                </c:pt>
                <c:pt idx="14390">
                  <c:v>25</c:v>
                </c:pt>
                <c:pt idx="14391">
                  <c:v>30</c:v>
                </c:pt>
                <c:pt idx="14392">
                  <c:v>6</c:v>
                </c:pt>
                <c:pt idx="14393">
                  <c:v>26</c:v>
                </c:pt>
                <c:pt idx="14394">
                  <c:v>17</c:v>
                </c:pt>
                <c:pt idx="14395">
                  <c:v>18</c:v>
                </c:pt>
                <c:pt idx="14396">
                  <c:v>15</c:v>
                </c:pt>
                <c:pt idx="14397">
                  <c:v>3</c:v>
                </c:pt>
                <c:pt idx="14398">
                  <c:v>31</c:v>
                </c:pt>
                <c:pt idx="14399">
                  <c:v>33</c:v>
                </c:pt>
                <c:pt idx="14400">
                  <c:v>7</c:v>
                </c:pt>
                <c:pt idx="14401">
                  <c:v>5</c:v>
                </c:pt>
                <c:pt idx="14402">
                  <c:v>6</c:v>
                </c:pt>
                <c:pt idx="14403">
                  <c:v>9</c:v>
                </c:pt>
                <c:pt idx="14404">
                  <c:v>17</c:v>
                </c:pt>
                <c:pt idx="14405">
                  <c:v>20</c:v>
                </c:pt>
                <c:pt idx="14406">
                  <c:v>24</c:v>
                </c:pt>
                <c:pt idx="14407">
                  <c:v>8</c:v>
                </c:pt>
                <c:pt idx="14408">
                  <c:v>9</c:v>
                </c:pt>
                <c:pt idx="14409">
                  <c:v>13</c:v>
                </c:pt>
                <c:pt idx="14410">
                  <c:v>31</c:v>
                </c:pt>
                <c:pt idx="14411">
                  <c:v>19</c:v>
                </c:pt>
                <c:pt idx="14412">
                  <c:v>15</c:v>
                </c:pt>
                <c:pt idx="14413">
                  <c:v>12</c:v>
                </c:pt>
                <c:pt idx="14414">
                  <c:v>47</c:v>
                </c:pt>
                <c:pt idx="14415">
                  <c:v>4</c:v>
                </c:pt>
                <c:pt idx="14416">
                  <c:v>15</c:v>
                </c:pt>
                <c:pt idx="14417">
                  <c:v>17</c:v>
                </c:pt>
                <c:pt idx="14418">
                  <c:v>1</c:v>
                </c:pt>
                <c:pt idx="14419">
                  <c:v>7</c:v>
                </c:pt>
                <c:pt idx="14420">
                  <c:v>27</c:v>
                </c:pt>
                <c:pt idx="14421">
                  <c:v>13</c:v>
                </c:pt>
                <c:pt idx="14422">
                  <c:v>27</c:v>
                </c:pt>
                <c:pt idx="14423">
                  <c:v>31</c:v>
                </c:pt>
                <c:pt idx="14424">
                  <c:v>43</c:v>
                </c:pt>
                <c:pt idx="14425">
                  <c:v>1</c:v>
                </c:pt>
                <c:pt idx="14426">
                  <c:v>14</c:v>
                </c:pt>
                <c:pt idx="14427">
                  <c:v>26</c:v>
                </c:pt>
                <c:pt idx="14428">
                  <c:v>20</c:v>
                </c:pt>
                <c:pt idx="14429">
                  <c:v>22</c:v>
                </c:pt>
                <c:pt idx="14430">
                  <c:v>23</c:v>
                </c:pt>
                <c:pt idx="14431">
                  <c:v>18</c:v>
                </c:pt>
                <c:pt idx="14432">
                  <c:v>11</c:v>
                </c:pt>
                <c:pt idx="14433">
                  <c:v>1</c:v>
                </c:pt>
                <c:pt idx="14434">
                  <c:v>20</c:v>
                </c:pt>
                <c:pt idx="14435">
                  <c:v>7</c:v>
                </c:pt>
                <c:pt idx="14436">
                  <c:v>38</c:v>
                </c:pt>
                <c:pt idx="14437">
                  <c:v>29</c:v>
                </c:pt>
                <c:pt idx="14438">
                  <c:v>8</c:v>
                </c:pt>
                <c:pt idx="14439">
                  <c:v>1</c:v>
                </c:pt>
                <c:pt idx="14440">
                  <c:v>31</c:v>
                </c:pt>
                <c:pt idx="14441">
                  <c:v>1</c:v>
                </c:pt>
                <c:pt idx="14442">
                  <c:v>1</c:v>
                </c:pt>
                <c:pt idx="14443">
                  <c:v>37</c:v>
                </c:pt>
                <c:pt idx="14444">
                  <c:v>14</c:v>
                </c:pt>
                <c:pt idx="14445">
                  <c:v>19</c:v>
                </c:pt>
                <c:pt idx="14446">
                  <c:v>19</c:v>
                </c:pt>
                <c:pt idx="14447">
                  <c:v>43</c:v>
                </c:pt>
                <c:pt idx="14448">
                  <c:v>32</c:v>
                </c:pt>
                <c:pt idx="14449">
                  <c:v>22</c:v>
                </c:pt>
                <c:pt idx="14450">
                  <c:v>37</c:v>
                </c:pt>
                <c:pt idx="14451">
                  <c:v>25</c:v>
                </c:pt>
                <c:pt idx="14452">
                  <c:v>7</c:v>
                </c:pt>
                <c:pt idx="14453">
                  <c:v>1</c:v>
                </c:pt>
                <c:pt idx="14454">
                  <c:v>22</c:v>
                </c:pt>
                <c:pt idx="14455">
                  <c:v>8</c:v>
                </c:pt>
                <c:pt idx="14456">
                  <c:v>44</c:v>
                </c:pt>
                <c:pt idx="14457">
                  <c:v>8</c:v>
                </c:pt>
                <c:pt idx="14458">
                  <c:v>34</c:v>
                </c:pt>
                <c:pt idx="14459">
                  <c:v>12</c:v>
                </c:pt>
                <c:pt idx="14460">
                  <c:v>10</c:v>
                </c:pt>
                <c:pt idx="14461">
                  <c:v>11</c:v>
                </c:pt>
                <c:pt idx="14462">
                  <c:v>1</c:v>
                </c:pt>
                <c:pt idx="14463">
                  <c:v>6</c:v>
                </c:pt>
                <c:pt idx="14464">
                  <c:v>19</c:v>
                </c:pt>
                <c:pt idx="14465">
                  <c:v>2</c:v>
                </c:pt>
                <c:pt idx="14466">
                  <c:v>3</c:v>
                </c:pt>
                <c:pt idx="14467">
                  <c:v>17</c:v>
                </c:pt>
                <c:pt idx="14468">
                  <c:v>20</c:v>
                </c:pt>
                <c:pt idx="14469">
                  <c:v>36</c:v>
                </c:pt>
                <c:pt idx="14470">
                  <c:v>37</c:v>
                </c:pt>
                <c:pt idx="14471">
                  <c:v>24</c:v>
                </c:pt>
                <c:pt idx="14472">
                  <c:v>46</c:v>
                </c:pt>
                <c:pt idx="14473">
                  <c:v>37</c:v>
                </c:pt>
                <c:pt idx="14474">
                  <c:v>6</c:v>
                </c:pt>
                <c:pt idx="14475">
                  <c:v>20</c:v>
                </c:pt>
                <c:pt idx="14476">
                  <c:v>15</c:v>
                </c:pt>
                <c:pt idx="14477">
                  <c:v>1</c:v>
                </c:pt>
                <c:pt idx="14478">
                  <c:v>2</c:v>
                </c:pt>
                <c:pt idx="14479">
                  <c:v>28</c:v>
                </c:pt>
                <c:pt idx="14480">
                  <c:v>21</c:v>
                </c:pt>
                <c:pt idx="14481">
                  <c:v>17</c:v>
                </c:pt>
                <c:pt idx="14482">
                  <c:v>1</c:v>
                </c:pt>
                <c:pt idx="14483">
                  <c:v>28</c:v>
                </c:pt>
                <c:pt idx="14484">
                  <c:v>17</c:v>
                </c:pt>
                <c:pt idx="14485">
                  <c:v>16</c:v>
                </c:pt>
                <c:pt idx="14486">
                  <c:v>27</c:v>
                </c:pt>
                <c:pt idx="14487">
                  <c:v>18</c:v>
                </c:pt>
                <c:pt idx="14488">
                  <c:v>25</c:v>
                </c:pt>
                <c:pt idx="14489">
                  <c:v>5</c:v>
                </c:pt>
                <c:pt idx="14490">
                  <c:v>3</c:v>
                </c:pt>
                <c:pt idx="14491">
                  <c:v>11</c:v>
                </c:pt>
                <c:pt idx="14492">
                  <c:v>3</c:v>
                </c:pt>
                <c:pt idx="14493">
                  <c:v>21</c:v>
                </c:pt>
                <c:pt idx="14494">
                  <c:v>18</c:v>
                </c:pt>
                <c:pt idx="14495">
                  <c:v>1</c:v>
                </c:pt>
                <c:pt idx="14496">
                  <c:v>3</c:v>
                </c:pt>
                <c:pt idx="14497">
                  <c:v>10</c:v>
                </c:pt>
                <c:pt idx="14498">
                  <c:v>38</c:v>
                </c:pt>
                <c:pt idx="14499">
                  <c:v>33</c:v>
                </c:pt>
                <c:pt idx="14500">
                  <c:v>7</c:v>
                </c:pt>
                <c:pt idx="14501">
                  <c:v>18</c:v>
                </c:pt>
                <c:pt idx="14502">
                  <c:v>23</c:v>
                </c:pt>
                <c:pt idx="14503">
                  <c:v>15</c:v>
                </c:pt>
                <c:pt idx="14504">
                  <c:v>12</c:v>
                </c:pt>
                <c:pt idx="14505">
                  <c:v>11</c:v>
                </c:pt>
                <c:pt idx="14506">
                  <c:v>20</c:v>
                </c:pt>
                <c:pt idx="14507">
                  <c:v>30</c:v>
                </c:pt>
                <c:pt idx="14508">
                  <c:v>17</c:v>
                </c:pt>
                <c:pt idx="14509">
                  <c:v>1</c:v>
                </c:pt>
                <c:pt idx="14510">
                  <c:v>19</c:v>
                </c:pt>
                <c:pt idx="14511">
                  <c:v>27</c:v>
                </c:pt>
                <c:pt idx="14512">
                  <c:v>53</c:v>
                </c:pt>
                <c:pt idx="14513">
                  <c:v>4</c:v>
                </c:pt>
                <c:pt idx="14514">
                  <c:v>6</c:v>
                </c:pt>
                <c:pt idx="14515">
                  <c:v>3</c:v>
                </c:pt>
                <c:pt idx="14516">
                  <c:v>1</c:v>
                </c:pt>
                <c:pt idx="14517">
                  <c:v>30</c:v>
                </c:pt>
                <c:pt idx="14518">
                  <c:v>31</c:v>
                </c:pt>
                <c:pt idx="14519">
                  <c:v>11</c:v>
                </c:pt>
                <c:pt idx="14520">
                  <c:v>24</c:v>
                </c:pt>
                <c:pt idx="14521">
                  <c:v>14</c:v>
                </c:pt>
                <c:pt idx="14522">
                  <c:v>30</c:v>
                </c:pt>
                <c:pt idx="14523">
                  <c:v>1</c:v>
                </c:pt>
                <c:pt idx="14524">
                  <c:v>9</c:v>
                </c:pt>
                <c:pt idx="14525">
                  <c:v>46</c:v>
                </c:pt>
                <c:pt idx="14526">
                  <c:v>9</c:v>
                </c:pt>
                <c:pt idx="14527">
                  <c:v>18</c:v>
                </c:pt>
                <c:pt idx="14528">
                  <c:v>27</c:v>
                </c:pt>
                <c:pt idx="14529">
                  <c:v>27</c:v>
                </c:pt>
                <c:pt idx="14530">
                  <c:v>22</c:v>
                </c:pt>
                <c:pt idx="14531">
                  <c:v>11</c:v>
                </c:pt>
                <c:pt idx="14532">
                  <c:v>5</c:v>
                </c:pt>
                <c:pt idx="14533">
                  <c:v>11</c:v>
                </c:pt>
                <c:pt idx="14534">
                  <c:v>35</c:v>
                </c:pt>
                <c:pt idx="14535">
                  <c:v>26</c:v>
                </c:pt>
                <c:pt idx="14536">
                  <c:v>4</c:v>
                </c:pt>
                <c:pt idx="14537">
                  <c:v>25</c:v>
                </c:pt>
                <c:pt idx="14538">
                  <c:v>1</c:v>
                </c:pt>
                <c:pt idx="14539">
                  <c:v>3</c:v>
                </c:pt>
                <c:pt idx="14540">
                  <c:v>30</c:v>
                </c:pt>
                <c:pt idx="14541">
                  <c:v>13</c:v>
                </c:pt>
                <c:pt idx="14542">
                  <c:v>9</c:v>
                </c:pt>
                <c:pt idx="14543">
                  <c:v>4</c:v>
                </c:pt>
                <c:pt idx="14544">
                  <c:v>6</c:v>
                </c:pt>
                <c:pt idx="14545">
                  <c:v>34</c:v>
                </c:pt>
                <c:pt idx="14546">
                  <c:v>34</c:v>
                </c:pt>
                <c:pt idx="14547">
                  <c:v>15</c:v>
                </c:pt>
                <c:pt idx="14548">
                  <c:v>21</c:v>
                </c:pt>
                <c:pt idx="14549">
                  <c:v>9</c:v>
                </c:pt>
                <c:pt idx="14550">
                  <c:v>23</c:v>
                </c:pt>
                <c:pt idx="14551">
                  <c:v>37</c:v>
                </c:pt>
                <c:pt idx="14552">
                  <c:v>31</c:v>
                </c:pt>
                <c:pt idx="14553">
                  <c:v>15</c:v>
                </c:pt>
                <c:pt idx="14554">
                  <c:v>4</c:v>
                </c:pt>
                <c:pt idx="14555">
                  <c:v>8</c:v>
                </c:pt>
                <c:pt idx="14556">
                  <c:v>30</c:v>
                </c:pt>
                <c:pt idx="14557">
                  <c:v>33</c:v>
                </c:pt>
                <c:pt idx="14558">
                  <c:v>20</c:v>
                </c:pt>
                <c:pt idx="14559">
                  <c:v>3</c:v>
                </c:pt>
                <c:pt idx="14560">
                  <c:v>1</c:v>
                </c:pt>
                <c:pt idx="14561">
                  <c:v>3</c:v>
                </c:pt>
                <c:pt idx="14562">
                  <c:v>6</c:v>
                </c:pt>
                <c:pt idx="14563">
                  <c:v>1</c:v>
                </c:pt>
                <c:pt idx="14564">
                  <c:v>20</c:v>
                </c:pt>
                <c:pt idx="14565">
                  <c:v>22</c:v>
                </c:pt>
                <c:pt idx="14566">
                  <c:v>15</c:v>
                </c:pt>
                <c:pt idx="14567">
                  <c:v>30</c:v>
                </c:pt>
                <c:pt idx="14568">
                  <c:v>41</c:v>
                </c:pt>
                <c:pt idx="14569">
                  <c:v>19</c:v>
                </c:pt>
                <c:pt idx="14570">
                  <c:v>31</c:v>
                </c:pt>
                <c:pt idx="14571">
                  <c:v>24</c:v>
                </c:pt>
                <c:pt idx="14572">
                  <c:v>5</c:v>
                </c:pt>
                <c:pt idx="14573">
                  <c:v>6</c:v>
                </c:pt>
                <c:pt idx="14574">
                  <c:v>8</c:v>
                </c:pt>
                <c:pt idx="14575">
                  <c:v>7</c:v>
                </c:pt>
                <c:pt idx="14576">
                  <c:v>37</c:v>
                </c:pt>
                <c:pt idx="14577">
                  <c:v>1</c:v>
                </c:pt>
                <c:pt idx="14578">
                  <c:v>19</c:v>
                </c:pt>
                <c:pt idx="14579">
                  <c:v>7</c:v>
                </c:pt>
                <c:pt idx="14580">
                  <c:v>5</c:v>
                </c:pt>
                <c:pt idx="14581">
                  <c:v>26</c:v>
                </c:pt>
                <c:pt idx="14582">
                  <c:v>8</c:v>
                </c:pt>
                <c:pt idx="14583">
                  <c:v>24</c:v>
                </c:pt>
                <c:pt idx="14584">
                  <c:v>10</c:v>
                </c:pt>
                <c:pt idx="14585">
                  <c:v>35</c:v>
                </c:pt>
                <c:pt idx="14586">
                  <c:v>37</c:v>
                </c:pt>
                <c:pt idx="14587">
                  <c:v>7</c:v>
                </c:pt>
                <c:pt idx="14588">
                  <c:v>33</c:v>
                </c:pt>
                <c:pt idx="14589">
                  <c:v>30</c:v>
                </c:pt>
                <c:pt idx="14590">
                  <c:v>29</c:v>
                </c:pt>
                <c:pt idx="14591">
                  <c:v>9</c:v>
                </c:pt>
                <c:pt idx="14592">
                  <c:v>5</c:v>
                </c:pt>
                <c:pt idx="14593">
                  <c:v>20</c:v>
                </c:pt>
                <c:pt idx="14594">
                  <c:v>36</c:v>
                </c:pt>
                <c:pt idx="14595">
                  <c:v>22</c:v>
                </c:pt>
                <c:pt idx="14596">
                  <c:v>22</c:v>
                </c:pt>
                <c:pt idx="14597">
                  <c:v>18</c:v>
                </c:pt>
                <c:pt idx="14598">
                  <c:v>19</c:v>
                </c:pt>
                <c:pt idx="14599">
                  <c:v>24</c:v>
                </c:pt>
                <c:pt idx="14600">
                  <c:v>27</c:v>
                </c:pt>
                <c:pt idx="14601">
                  <c:v>13</c:v>
                </c:pt>
                <c:pt idx="14602">
                  <c:v>27</c:v>
                </c:pt>
                <c:pt idx="14603">
                  <c:v>20</c:v>
                </c:pt>
                <c:pt idx="14604">
                  <c:v>30</c:v>
                </c:pt>
                <c:pt idx="14605">
                  <c:v>43</c:v>
                </c:pt>
                <c:pt idx="14606">
                  <c:v>30</c:v>
                </c:pt>
                <c:pt idx="14607">
                  <c:v>2</c:v>
                </c:pt>
                <c:pt idx="14608">
                  <c:v>31</c:v>
                </c:pt>
                <c:pt idx="14609">
                  <c:v>13</c:v>
                </c:pt>
                <c:pt idx="14610">
                  <c:v>14</c:v>
                </c:pt>
                <c:pt idx="14611">
                  <c:v>35</c:v>
                </c:pt>
                <c:pt idx="14612">
                  <c:v>14</c:v>
                </c:pt>
                <c:pt idx="14613">
                  <c:v>20</c:v>
                </c:pt>
                <c:pt idx="14614">
                  <c:v>41</c:v>
                </c:pt>
                <c:pt idx="14615">
                  <c:v>39</c:v>
                </c:pt>
                <c:pt idx="14616">
                  <c:v>6</c:v>
                </c:pt>
                <c:pt idx="14617">
                  <c:v>4</c:v>
                </c:pt>
                <c:pt idx="14618">
                  <c:v>14</c:v>
                </c:pt>
                <c:pt idx="14619">
                  <c:v>9</c:v>
                </c:pt>
                <c:pt idx="14620">
                  <c:v>13</c:v>
                </c:pt>
                <c:pt idx="14621">
                  <c:v>24</c:v>
                </c:pt>
                <c:pt idx="14622">
                  <c:v>15</c:v>
                </c:pt>
                <c:pt idx="14623">
                  <c:v>28</c:v>
                </c:pt>
                <c:pt idx="14624">
                  <c:v>11</c:v>
                </c:pt>
                <c:pt idx="14625">
                  <c:v>19</c:v>
                </c:pt>
                <c:pt idx="14626">
                  <c:v>27</c:v>
                </c:pt>
                <c:pt idx="14627">
                  <c:v>3</c:v>
                </c:pt>
                <c:pt idx="14628">
                  <c:v>6</c:v>
                </c:pt>
                <c:pt idx="14629">
                  <c:v>7</c:v>
                </c:pt>
                <c:pt idx="14630">
                  <c:v>8</c:v>
                </c:pt>
                <c:pt idx="14631">
                  <c:v>17</c:v>
                </c:pt>
                <c:pt idx="14632">
                  <c:v>6</c:v>
                </c:pt>
                <c:pt idx="14633">
                  <c:v>16</c:v>
                </c:pt>
                <c:pt idx="14634">
                  <c:v>1</c:v>
                </c:pt>
                <c:pt idx="14635">
                  <c:v>15</c:v>
                </c:pt>
                <c:pt idx="14636">
                  <c:v>9</c:v>
                </c:pt>
                <c:pt idx="14637">
                  <c:v>5</c:v>
                </c:pt>
                <c:pt idx="14638">
                  <c:v>19</c:v>
                </c:pt>
                <c:pt idx="14639">
                  <c:v>30</c:v>
                </c:pt>
                <c:pt idx="14640">
                  <c:v>29</c:v>
                </c:pt>
                <c:pt idx="14641">
                  <c:v>11</c:v>
                </c:pt>
                <c:pt idx="14642">
                  <c:v>20</c:v>
                </c:pt>
                <c:pt idx="14643">
                  <c:v>7</c:v>
                </c:pt>
                <c:pt idx="14644">
                  <c:v>24</c:v>
                </c:pt>
                <c:pt idx="14645">
                  <c:v>35</c:v>
                </c:pt>
                <c:pt idx="14646">
                  <c:v>10</c:v>
                </c:pt>
                <c:pt idx="14647">
                  <c:v>10</c:v>
                </c:pt>
                <c:pt idx="14648">
                  <c:v>14</c:v>
                </c:pt>
                <c:pt idx="14649">
                  <c:v>26</c:v>
                </c:pt>
                <c:pt idx="14650">
                  <c:v>31</c:v>
                </c:pt>
                <c:pt idx="14651">
                  <c:v>36</c:v>
                </c:pt>
                <c:pt idx="14652">
                  <c:v>20</c:v>
                </c:pt>
                <c:pt idx="14653">
                  <c:v>20</c:v>
                </c:pt>
                <c:pt idx="14654">
                  <c:v>4</c:v>
                </c:pt>
                <c:pt idx="14655">
                  <c:v>1</c:v>
                </c:pt>
                <c:pt idx="14656">
                  <c:v>7</c:v>
                </c:pt>
                <c:pt idx="14657">
                  <c:v>29</c:v>
                </c:pt>
                <c:pt idx="14658">
                  <c:v>6</c:v>
                </c:pt>
                <c:pt idx="14659">
                  <c:v>1</c:v>
                </c:pt>
                <c:pt idx="14660">
                  <c:v>20</c:v>
                </c:pt>
                <c:pt idx="14661">
                  <c:v>3</c:v>
                </c:pt>
                <c:pt idx="14662">
                  <c:v>4</c:v>
                </c:pt>
                <c:pt idx="14663">
                  <c:v>4</c:v>
                </c:pt>
                <c:pt idx="14664">
                  <c:v>31</c:v>
                </c:pt>
                <c:pt idx="14665">
                  <c:v>36</c:v>
                </c:pt>
                <c:pt idx="14666">
                  <c:v>9</c:v>
                </c:pt>
                <c:pt idx="14667">
                  <c:v>8</c:v>
                </c:pt>
                <c:pt idx="14668">
                  <c:v>43</c:v>
                </c:pt>
                <c:pt idx="14669">
                  <c:v>10</c:v>
                </c:pt>
                <c:pt idx="14670">
                  <c:v>32</c:v>
                </c:pt>
                <c:pt idx="14671">
                  <c:v>6</c:v>
                </c:pt>
                <c:pt idx="14672">
                  <c:v>33</c:v>
                </c:pt>
                <c:pt idx="14673">
                  <c:v>43</c:v>
                </c:pt>
                <c:pt idx="14674">
                  <c:v>26</c:v>
                </c:pt>
                <c:pt idx="14675">
                  <c:v>26</c:v>
                </c:pt>
                <c:pt idx="14676">
                  <c:v>36</c:v>
                </c:pt>
                <c:pt idx="14677">
                  <c:v>2</c:v>
                </c:pt>
                <c:pt idx="14678">
                  <c:v>34</c:v>
                </c:pt>
                <c:pt idx="14679">
                  <c:v>32</c:v>
                </c:pt>
                <c:pt idx="14680">
                  <c:v>23</c:v>
                </c:pt>
                <c:pt idx="14681">
                  <c:v>38</c:v>
                </c:pt>
                <c:pt idx="14682">
                  <c:v>36</c:v>
                </c:pt>
                <c:pt idx="14683">
                  <c:v>16</c:v>
                </c:pt>
                <c:pt idx="14684">
                  <c:v>30</c:v>
                </c:pt>
                <c:pt idx="14685">
                  <c:v>9</c:v>
                </c:pt>
                <c:pt idx="14686">
                  <c:v>19</c:v>
                </c:pt>
                <c:pt idx="14687">
                  <c:v>15</c:v>
                </c:pt>
                <c:pt idx="14688">
                  <c:v>17</c:v>
                </c:pt>
                <c:pt idx="14689">
                  <c:v>23</c:v>
                </c:pt>
                <c:pt idx="14690">
                  <c:v>14</c:v>
                </c:pt>
                <c:pt idx="14691">
                  <c:v>15</c:v>
                </c:pt>
                <c:pt idx="14692">
                  <c:v>30</c:v>
                </c:pt>
                <c:pt idx="14693">
                  <c:v>8</c:v>
                </c:pt>
                <c:pt idx="14694">
                  <c:v>11</c:v>
                </c:pt>
                <c:pt idx="14695">
                  <c:v>7</c:v>
                </c:pt>
                <c:pt idx="14696">
                  <c:v>20</c:v>
                </c:pt>
                <c:pt idx="14697">
                  <c:v>36</c:v>
                </c:pt>
                <c:pt idx="14698">
                  <c:v>22</c:v>
                </c:pt>
                <c:pt idx="14699">
                  <c:v>18</c:v>
                </c:pt>
                <c:pt idx="14700">
                  <c:v>27</c:v>
                </c:pt>
                <c:pt idx="14701">
                  <c:v>30</c:v>
                </c:pt>
                <c:pt idx="14702">
                  <c:v>36</c:v>
                </c:pt>
                <c:pt idx="14703">
                  <c:v>10</c:v>
                </c:pt>
                <c:pt idx="14704">
                  <c:v>12</c:v>
                </c:pt>
                <c:pt idx="14705">
                  <c:v>21</c:v>
                </c:pt>
                <c:pt idx="14706">
                  <c:v>20</c:v>
                </c:pt>
                <c:pt idx="14707">
                  <c:v>26</c:v>
                </c:pt>
                <c:pt idx="14708">
                  <c:v>24</c:v>
                </c:pt>
                <c:pt idx="14709">
                  <c:v>8</c:v>
                </c:pt>
                <c:pt idx="14710">
                  <c:v>22</c:v>
                </c:pt>
                <c:pt idx="14711">
                  <c:v>34</c:v>
                </c:pt>
                <c:pt idx="14712">
                  <c:v>24</c:v>
                </c:pt>
                <c:pt idx="14713">
                  <c:v>10</c:v>
                </c:pt>
                <c:pt idx="14714">
                  <c:v>38</c:v>
                </c:pt>
                <c:pt idx="14715">
                  <c:v>5</c:v>
                </c:pt>
                <c:pt idx="14716">
                  <c:v>42</c:v>
                </c:pt>
                <c:pt idx="14717">
                  <c:v>25</c:v>
                </c:pt>
                <c:pt idx="14718">
                  <c:v>20</c:v>
                </c:pt>
                <c:pt idx="14719">
                  <c:v>25</c:v>
                </c:pt>
                <c:pt idx="14720">
                  <c:v>12</c:v>
                </c:pt>
                <c:pt idx="14721">
                  <c:v>1</c:v>
                </c:pt>
                <c:pt idx="14722">
                  <c:v>22</c:v>
                </c:pt>
                <c:pt idx="14723">
                  <c:v>11</c:v>
                </c:pt>
                <c:pt idx="14724">
                  <c:v>34</c:v>
                </c:pt>
                <c:pt idx="14725">
                  <c:v>23</c:v>
                </c:pt>
                <c:pt idx="14726">
                  <c:v>14</c:v>
                </c:pt>
                <c:pt idx="14727">
                  <c:v>7</c:v>
                </c:pt>
                <c:pt idx="14728">
                  <c:v>9</c:v>
                </c:pt>
                <c:pt idx="14729">
                  <c:v>14</c:v>
                </c:pt>
                <c:pt idx="14730">
                  <c:v>8</c:v>
                </c:pt>
                <c:pt idx="14731">
                  <c:v>20</c:v>
                </c:pt>
                <c:pt idx="14732">
                  <c:v>15</c:v>
                </c:pt>
                <c:pt idx="14733">
                  <c:v>9</c:v>
                </c:pt>
                <c:pt idx="14734">
                  <c:v>9</c:v>
                </c:pt>
                <c:pt idx="14735">
                  <c:v>19</c:v>
                </c:pt>
                <c:pt idx="14736">
                  <c:v>16</c:v>
                </c:pt>
                <c:pt idx="14737">
                  <c:v>31</c:v>
                </c:pt>
                <c:pt idx="14738">
                  <c:v>31</c:v>
                </c:pt>
                <c:pt idx="14739">
                  <c:v>13</c:v>
                </c:pt>
                <c:pt idx="14740">
                  <c:v>17</c:v>
                </c:pt>
                <c:pt idx="14741">
                  <c:v>16</c:v>
                </c:pt>
                <c:pt idx="14742">
                  <c:v>32</c:v>
                </c:pt>
                <c:pt idx="14743">
                  <c:v>23</c:v>
                </c:pt>
                <c:pt idx="14744">
                  <c:v>24</c:v>
                </c:pt>
                <c:pt idx="14745">
                  <c:v>24</c:v>
                </c:pt>
                <c:pt idx="14746">
                  <c:v>34</c:v>
                </c:pt>
                <c:pt idx="14747">
                  <c:v>7</c:v>
                </c:pt>
                <c:pt idx="14748">
                  <c:v>17</c:v>
                </c:pt>
                <c:pt idx="14749">
                  <c:v>31</c:v>
                </c:pt>
                <c:pt idx="14750">
                  <c:v>19</c:v>
                </c:pt>
                <c:pt idx="14751">
                  <c:v>11</c:v>
                </c:pt>
                <c:pt idx="14752">
                  <c:v>50</c:v>
                </c:pt>
                <c:pt idx="14753">
                  <c:v>7</c:v>
                </c:pt>
                <c:pt idx="14754">
                  <c:v>31</c:v>
                </c:pt>
                <c:pt idx="14755">
                  <c:v>14</c:v>
                </c:pt>
                <c:pt idx="14756">
                  <c:v>5</c:v>
                </c:pt>
                <c:pt idx="14757">
                  <c:v>15</c:v>
                </c:pt>
                <c:pt idx="14758">
                  <c:v>24</c:v>
                </c:pt>
                <c:pt idx="14759">
                  <c:v>32</c:v>
                </c:pt>
                <c:pt idx="14760">
                  <c:v>13</c:v>
                </c:pt>
                <c:pt idx="14761">
                  <c:v>4</c:v>
                </c:pt>
                <c:pt idx="14762">
                  <c:v>34</c:v>
                </c:pt>
                <c:pt idx="14763">
                  <c:v>27</c:v>
                </c:pt>
                <c:pt idx="14764">
                  <c:v>20</c:v>
                </c:pt>
                <c:pt idx="14765">
                  <c:v>25</c:v>
                </c:pt>
                <c:pt idx="14766">
                  <c:v>55</c:v>
                </c:pt>
                <c:pt idx="14767">
                  <c:v>31</c:v>
                </c:pt>
                <c:pt idx="14768">
                  <c:v>17</c:v>
                </c:pt>
                <c:pt idx="14769">
                  <c:v>18</c:v>
                </c:pt>
                <c:pt idx="14770">
                  <c:v>28</c:v>
                </c:pt>
                <c:pt idx="14771">
                  <c:v>13</c:v>
                </c:pt>
                <c:pt idx="14772">
                  <c:v>18</c:v>
                </c:pt>
                <c:pt idx="14773">
                  <c:v>22</c:v>
                </c:pt>
                <c:pt idx="14774">
                  <c:v>18</c:v>
                </c:pt>
                <c:pt idx="14775">
                  <c:v>25</c:v>
                </c:pt>
                <c:pt idx="14776">
                  <c:v>26</c:v>
                </c:pt>
                <c:pt idx="14777">
                  <c:v>40</c:v>
                </c:pt>
                <c:pt idx="14778">
                  <c:v>34</c:v>
                </c:pt>
                <c:pt idx="14779">
                  <c:v>15</c:v>
                </c:pt>
                <c:pt idx="14780">
                  <c:v>16</c:v>
                </c:pt>
                <c:pt idx="14781">
                  <c:v>6</c:v>
                </c:pt>
                <c:pt idx="14782">
                  <c:v>10</c:v>
                </c:pt>
                <c:pt idx="14783">
                  <c:v>10</c:v>
                </c:pt>
                <c:pt idx="14784">
                  <c:v>32</c:v>
                </c:pt>
                <c:pt idx="14785">
                  <c:v>11</c:v>
                </c:pt>
                <c:pt idx="14786">
                  <c:v>25</c:v>
                </c:pt>
                <c:pt idx="14787">
                  <c:v>25</c:v>
                </c:pt>
                <c:pt idx="14788">
                  <c:v>5</c:v>
                </c:pt>
                <c:pt idx="14789">
                  <c:v>6</c:v>
                </c:pt>
                <c:pt idx="14790">
                  <c:v>39</c:v>
                </c:pt>
                <c:pt idx="14791">
                  <c:v>31</c:v>
                </c:pt>
                <c:pt idx="14792">
                  <c:v>18</c:v>
                </c:pt>
                <c:pt idx="14793">
                  <c:v>11</c:v>
                </c:pt>
                <c:pt idx="14794">
                  <c:v>16</c:v>
                </c:pt>
                <c:pt idx="14795">
                  <c:v>4</c:v>
                </c:pt>
                <c:pt idx="14796">
                  <c:v>38</c:v>
                </c:pt>
                <c:pt idx="14797">
                  <c:v>23</c:v>
                </c:pt>
                <c:pt idx="14798">
                  <c:v>29</c:v>
                </c:pt>
                <c:pt idx="14799">
                  <c:v>23</c:v>
                </c:pt>
                <c:pt idx="14800">
                  <c:v>21</c:v>
                </c:pt>
                <c:pt idx="14801">
                  <c:v>14</c:v>
                </c:pt>
                <c:pt idx="14802">
                  <c:v>45</c:v>
                </c:pt>
                <c:pt idx="14803">
                  <c:v>48</c:v>
                </c:pt>
                <c:pt idx="14804">
                  <c:v>9</c:v>
                </c:pt>
                <c:pt idx="14805">
                  <c:v>14</c:v>
                </c:pt>
                <c:pt idx="14806">
                  <c:v>21</c:v>
                </c:pt>
                <c:pt idx="14807">
                  <c:v>49</c:v>
                </c:pt>
                <c:pt idx="14808">
                  <c:v>6</c:v>
                </c:pt>
                <c:pt idx="14809">
                  <c:v>14</c:v>
                </c:pt>
                <c:pt idx="14810">
                  <c:v>26</c:v>
                </c:pt>
                <c:pt idx="14811">
                  <c:v>10</c:v>
                </c:pt>
                <c:pt idx="14812">
                  <c:v>28</c:v>
                </c:pt>
                <c:pt idx="14813">
                  <c:v>25</c:v>
                </c:pt>
                <c:pt idx="14814">
                  <c:v>35</c:v>
                </c:pt>
                <c:pt idx="14815">
                  <c:v>1</c:v>
                </c:pt>
                <c:pt idx="14816">
                  <c:v>27</c:v>
                </c:pt>
                <c:pt idx="14817">
                  <c:v>4</c:v>
                </c:pt>
                <c:pt idx="14818">
                  <c:v>1</c:v>
                </c:pt>
                <c:pt idx="14819">
                  <c:v>6</c:v>
                </c:pt>
                <c:pt idx="14820">
                  <c:v>3</c:v>
                </c:pt>
                <c:pt idx="14821">
                  <c:v>17</c:v>
                </c:pt>
                <c:pt idx="14822">
                  <c:v>29</c:v>
                </c:pt>
                <c:pt idx="14823">
                  <c:v>21</c:v>
                </c:pt>
                <c:pt idx="14824">
                  <c:v>19</c:v>
                </c:pt>
                <c:pt idx="14825">
                  <c:v>21</c:v>
                </c:pt>
                <c:pt idx="14826">
                  <c:v>14</c:v>
                </c:pt>
                <c:pt idx="14827">
                  <c:v>37</c:v>
                </c:pt>
                <c:pt idx="14828">
                  <c:v>34</c:v>
                </c:pt>
                <c:pt idx="14829">
                  <c:v>1</c:v>
                </c:pt>
                <c:pt idx="14830">
                  <c:v>13</c:v>
                </c:pt>
                <c:pt idx="14831">
                  <c:v>19</c:v>
                </c:pt>
                <c:pt idx="14832">
                  <c:v>11</c:v>
                </c:pt>
                <c:pt idx="14833">
                  <c:v>29</c:v>
                </c:pt>
                <c:pt idx="14834">
                  <c:v>30</c:v>
                </c:pt>
                <c:pt idx="14835">
                  <c:v>8</c:v>
                </c:pt>
                <c:pt idx="14836">
                  <c:v>34</c:v>
                </c:pt>
                <c:pt idx="14837">
                  <c:v>14</c:v>
                </c:pt>
                <c:pt idx="14838">
                  <c:v>35</c:v>
                </c:pt>
                <c:pt idx="14839">
                  <c:v>34</c:v>
                </c:pt>
                <c:pt idx="14840">
                  <c:v>22</c:v>
                </c:pt>
                <c:pt idx="14841">
                  <c:v>6</c:v>
                </c:pt>
                <c:pt idx="14842">
                  <c:v>3</c:v>
                </c:pt>
                <c:pt idx="14843">
                  <c:v>20</c:v>
                </c:pt>
                <c:pt idx="14844">
                  <c:v>46</c:v>
                </c:pt>
                <c:pt idx="14845">
                  <c:v>27</c:v>
                </c:pt>
                <c:pt idx="14846">
                  <c:v>7</c:v>
                </c:pt>
                <c:pt idx="14847">
                  <c:v>17</c:v>
                </c:pt>
                <c:pt idx="14848">
                  <c:v>16</c:v>
                </c:pt>
                <c:pt idx="14849">
                  <c:v>4</c:v>
                </c:pt>
                <c:pt idx="14850">
                  <c:v>14</c:v>
                </c:pt>
                <c:pt idx="14851">
                  <c:v>43</c:v>
                </c:pt>
                <c:pt idx="14852">
                  <c:v>9</c:v>
                </c:pt>
                <c:pt idx="14853">
                  <c:v>31</c:v>
                </c:pt>
                <c:pt idx="14854">
                  <c:v>1</c:v>
                </c:pt>
                <c:pt idx="14855">
                  <c:v>7</c:v>
                </c:pt>
                <c:pt idx="14856">
                  <c:v>28</c:v>
                </c:pt>
                <c:pt idx="14857">
                  <c:v>29</c:v>
                </c:pt>
                <c:pt idx="14858">
                  <c:v>28</c:v>
                </c:pt>
                <c:pt idx="14859">
                  <c:v>4</c:v>
                </c:pt>
                <c:pt idx="14860">
                  <c:v>35</c:v>
                </c:pt>
                <c:pt idx="14861">
                  <c:v>21</c:v>
                </c:pt>
                <c:pt idx="14862">
                  <c:v>17</c:v>
                </c:pt>
                <c:pt idx="14863">
                  <c:v>20</c:v>
                </c:pt>
                <c:pt idx="14864">
                  <c:v>1</c:v>
                </c:pt>
                <c:pt idx="14865">
                  <c:v>28</c:v>
                </c:pt>
                <c:pt idx="14866">
                  <c:v>33</c:v>
                </c:pt>
                <c:pt idx="14867">
                  <c:v>9</c:v>
                </c:pt>
                <c:pt idx="14868">
                  <c:v>30</c:v>
                </c:pt>
                <c:pt idx="14869">
                  <c:v>14</c:v>
                </c:pt>
                <c:pt idx="14870">
                  <c:v>9</c:v>
                </c:pt>
                <c:pt idx="14871">
                  <c:v>29</c:v>
                </c:pt>
                <c:pt idx="14872">
                  <c:v>38</c:v>
                </c:pt>
                <c:pt idx="14873">
                  <c:v>28</c:v>
                </c:pt>
                <c:pt idx="14874">
                  <c:v>27</c:v>
                </c:pt>
                <c:pt idx="14875">
                  <c:v>24</c:v>
                </c:pt>
                <c:pt idx="14876">
                  <c:v>29</c:v>
                </c:pt>
                <c:pt idx="14877">
                  <c:v>4</c:v>
                </c:pt>
                <c:pt idx="14878">
                  <c:v>27</c:v>
                </c:pt>
                <c:pt idx="14879">
                  <c:v>18</c:v>
                </c:pt>
                <c:pt idx="14880">
                  <c:v>25</c:v>
                </c:pt>
                <c:pt idx="14881">
                  <c:v>15</c:v>
                </c:pt>
                <c:pt idx="14882">
                  <c:v>20</c:v>
                </c:pt>
                <c:pt idx="14883">
                  <c:v>33</c:v>
                </c:pt>
                <c:pt idx="14884">
                  <c:v>40</c:v>
                </c:pt>
                <c:pt idx="14885">
                  <c:v>16</c:v>
                </c:pt>
                <c:pt idx="14886">
                  <c:v>29</c:v>
                </c:pt>
                <c:pt idx="14887">
                  <c:v>11</c:v>
                </c:pt>
                <c:pt idx="14888">
                  <c:v>23</c:v>
                </c:pt>
                <c:pt idx="14889">
                  <c:v>10</c:v>
                </c:pt>
                <c:pt idx="14890">
                  <c:v>25</c:v>
                </c:pt>
                <c:pt idx="14891">
                  <c:v>36</c:v>
                </c:pt>
                <c:pt idx="14892">
                  <c:v>19</c:v>
                </c:pt>
                <c:pt idx="14893">
                  <c:v>39</c:v>
                </c:pt>
                <c:pt idx="14894">
                  <c:v>28</c:v>
                </c:pt>
                <c:pt idx="14895">
                  <c:v>11</c:v>
                </c:pt>
                <c:pt idx="14896">
                  <c:v>20</c:v>
                </c:pt>
                <c:pt idx="14897">
                  <c:v>10</c:v>
                </c:pt>
                <c:pt idx="14898">
                  <c:v>16</c:v>
                </c:pt>
                <c:pt idx="14899">
                  <c:v>24</c:v>
                </c:pt>
                <c:pt idx="14900">
                  <c:v>16</c:v>
                </c:pt>
                <c:pt idx="14901">
                  <c:v>16</c:v>
                </c:pt>
                <c:pt idx="14902">
                  <c:v>45</c:v>
                </c:pt>
                <c:pt idx="14903">
                  <c:v>11</c:v>
                </c:pt>
                <c:pt idx="14904">
                  <c:v>32</c:v>
                </c:pt>
                <c:pt idx="14905">
                  <c:v>10</c:v>
                </c:pt>
                <c:pt idx="14906">
                  <c:v>12</c:v>
                </c:pt>
                <c:pt idx="14907">
                  <c:v>4</c:v>
                </c:pt>
                <c:pt idx="14908">
                  <c:v>11</c:v>
                </c:pt>
                <c:pt idx="14909">
                  <c:v>18</c:v>
                </c:pt>
                <c:pt idx="14910">
                  <c:v>16</c:v>
                </c:pt>
                <c:pt idx="14911">
                  <c:v>6</c:v>
                </c:pt>
                <c:pt idx="14912">
                  <c:v>1</c:v>
                </c:pt>
                <c:pt idx="14913">
                  <c:v>22</c:v>
                </c:pt>
                <c:pt idx="14914">
                  <c:v>10</c:v>
                </c:pt>
                <c:pt idx="14915">
                  <c:v>4</c:v>
                </c:pt>
                <c:pt idx="14916">
                  <c:v>42</c:v>
                </c:pt>
                <c:pt idx="14917">
                  <c:v>26</c:v>
                </c:pt>
                <c:pt idx="14918">
                  <c:v>30</c:v>
                </c:pt>
                <c:pt idx="14919">
                  <c:v>28</c:v>
                </c:pt>
                <c:pt idx="14920">
                  <c:v>35</c:v>
                </c:pt>
                <c:pt idx="14921">
                  <c:v>4</c:v>
                </c:pt>
                <c:pt idx="14922">
                  <c:v>11</c:v>
                </c:pt>
                <c:pt idx="14923">
                  <c:v>5</c:v>
                </c:pt>
                <c:pt idx="14924">
                  <c:v>12</c:v>
                </c:pt>
                <c:pt idx="14925">
                  <c:v>22</c:v>
                </c:pt>
                <c:pt idx="14926">
                  <c:v>7</c:v>
                </c:pt>
                <c:pt idx="14927">
                  <c:v>28</c:v>
                </c:pt>
                <c:pt idx="14928">
                  <c:v>7</c:v>
                </c:pt>
                <c:pt idx="14929">
                  <c:v>8</c:v>
                </c:pt>
                <c:pt idx="14930">
                  <c:v>16</c:v>
                </c:pt>
                <c:pt idx="14931">
                  <c:v>19</c:v>
                </c:pt>
                <c:pt idx="14932">
                  <c:v>28</c:v>
                </c:pt>
                <c:pt idx="14933">
                  <c:v>25</c:v>
                </c:pt>
                <c:pt idx="14934">
                  <c:v>25</c:v>
                </c:pt>
                <c:pt idx="14935">
                  <c:v>8</c:v>
                </c:pt>
                <c:pt idx="14936">
                  <c:v>11</c:v>
                </c:pt>
                <c:pt idx="14937">
                  <c:v>10</c:v>
                </c:pt>
                <c:pt idx="14938">
                  <c:v>15</c:v>
                </c:pt>
                <c:pt idx="14939">
                  <c:v>37</c:v>
                </c:pt>
                <c:pt idx="14940">
                  <c:v>27</c:v>
                </c:pt>
                <c:pt idx="14941">
                  <c:v>10</c:v>
                </c:pt>
                <c:pt idx="14942">
                  <c:v>29</c:v>
                </c:pt>
                <c:pt idx="14943">
                  <c:v>9</c:v>
                </c:pt>
                <c:pt idx="14944">
                  <c:v>35</c:v>
                </c:pt>
                <c:pt idx="14945">
                  <c:v>42</c:v>
                </c:pt>
                <c:pt idx="14946">
                  <c:v>20</c:v>
                </c:pt>
                <c:pt idx="14947">
                  <c:v>25</c:v>
                </c:pt>
                <c:pt idx="14948">
                  <c:v>6</c:v>
                </c:pt>
                <c:pt idx="14949">
                  <c:v>2</c:v>
                </c:pt>
                <c:pt idx="14950">
                  <c:v>7</c:v>
                </c:pt>
                <c:pt idx="14951">
                  <c:v>12</c:v>
                </c:pt>
                <c:pt idx="14952">
                  <c:v>1</c:v>
                </c:pt>
                <c:pt idx="14953">
                  <c:v>12</c:v>
                </c:pt>
                <c:pt idx="14954">
                  <c:v>1</c:v>
                </c:pt>
                <c:pt idx="14955">
                  <c:v>40</c:v>
                </c:pt>
                <c:pt idx="14956">
                  <c:v>27</c:v>
                </c:pt>
                <c:pt idx="14957">
                  <c:v>20</c:v>
                </c:pt>
                <c:pt idx="14958">
                  <c:v>9</c:v>
                </c:pt>
                <c:pt idx="14959">
                  <c:v>15</c:v>
                </c:pt>
                <c:pt idx="14960">
                  <c:v>25</c:v>
                </c:pt>
                <c:pt idx="14961">
                  <c:v>3</c:v>
                </c:pt>
                <c:pt idx="14962">
                  <c:v>20</c:v>
                </c:pt>
                <c:pt idx="14963">
                  <c:v>11</c:v>
                </c:pt>
                <c:pt idx="14964">
                  <c:v>43</c:v>
                </c:pt>
                <c:pt idx="14965">
                  <c:v>34</c:v>
                </c:pt>
                <c:pt idx="14966">
                  <c:v>7</c:v>
                </c:pt>
                <c:pt idx="14967">
                  <c:v>51</c:v>
                </c:pt>
                <c:pt idx="14968">
                  <c:v>9</c:v>
                </c:pt>
                <c:pt idx="14969">
                  <c:v>39</c:v>
                </c:pt>
                <c:pt idx="14970">
                  <c:v>15</c:v>
                </c:pt>
                <c:pt idx="14971">
                  <c:v>29</c:v>
                </c:pt>
                <c:pt idx="14972">
                  <c:v>31</c:v>
                </c:pt>
                <c:pt idx="14973">
                  <c:v>25</c:v>
                </c:pt>
                <c:pt idx="14974">
                  <c:v>20</c:v>
                </c:pt>
                <c:pt idx="14975">
                  <c:v>25</c:v>
                </c:pt>
                <c:pt idx="14976">
                  <c:v>24</c:v>
                </c:pt>
                <c:pt idx="14977">
                  <c:v>14</c:v>
                </c:pt>
                <c:pt idx="14978">
                  <c:v>18</c:v>
                </c:pt>
                <c:pt idx="14979">
                  <c:v>19</c:v>
                </c:pt>
                <c:pt idx="14980">
                  <c:v>17</c:v>
                </c:pt>
                <c:pt idx="14981">
                  <c:v>8</c:v>
                </c:pt>
                <c:pt idx="14982">
                  <c:v>27</c:v>
                </c:pt>
                <c:pt idx="14983">
                  <c:v>30</c:v>
                </c:pt>
                <c:pt idx="14984">
                  <c:v>19</c:v>
                </c:pt>
                <c:pt idx="14985">
                  <c:v>25</c:v>
                </c:pt>
                <c:pt idx="14986">
                  <c:v>1</c:v>
                </c:pt>
                <c:pt idx="14987">
                  <c:v>1</c:v>
                </c:pt>
                <c:pt idx="14988">
                  <c:v>4</c:v>
                </c:pt>
                <c:pt idx="14989">
                  <c:v>10</c:v>
                </c:pt>
                <c:pt idx="14990">
                  <c:v>23</c:v>
                </c:pt>
                <c:pt idx="14991">
                  <c:v>10</c:v>
                </c:pt>
                <c:pt idx="14992">
                  <c:v>13</c:v>
                </c:pt>
                <c:pt idx="14993">
                  <c:v>15</c:v>
                </c:pt>
                <c:pt idx="14994">
                  <c:v>9</c:v>
                </c:pt>
                <c:pt idx="14995">
                  <c:v>30</c:v>
                </c:pt>
                <c:pt idx="14996">
                  <c:v>2</c:v>
                </c:pt>
                <c:pt idx="14997">
                  <c:v>19</c:v>
                </c:pt>
                <c:pt idx="14998">
                  <c:v>50</c:v>
                </c:pt>
                <c:pt idx="14999">
                  <c:v>32</c:v>
                </c:pt>
                <c:pt idx="15000">
                  <c:v>37</c:v>
                </c:pt>
                <c:pt idx="15001">
                  <c:v>12</c:v>
                </c:pt>
                <c:pt idx="15002">
                  <c:v>21</c:v>
                </c:pt>
                <c:pt idx="15003">
                  <c:v>29</c:v>
                </c:pt>
                <c:pt idx="15004">
                  <c:v>33</c:v>
                </c:pt>
                <c:pt idx="15005">
                  <c:v>30</c:v>
                </c:pt>
                <c:pt idx="15006">
                  <c:v>42</c:v>
                </c:pt>
                <c:pt idx="15007">
                  <c:v>22</c:v>
                </c:pt>
                <c:pt idx="15008">
                  <c:v>11</c:v>
                </c:pt>
                <c:pt idx="15009">
                  <c:v>9</c:v>
                </c:pt>
                <c:pt idx="15010">
                  <c:v>13</c:v>
                </c:pt>
                <c:pt idx="15011">
                  <c:v>7</c:v>
                </c:pt>
                <c:pt idx="15012">
                  <c:v>32</c:v>
                </c:pt>
                <c:pt idx="15013">
                  <c:v>8</c:v>
                </c:pt>
                <c:pt idx="15014">
                  <c:v>33</c:v>
                </c:pt>
                <c:pt idx="15015">
                  <c:v>11</c:v>
                </c:pt>
                <c:pt idx="15016">
                  <c:v>26</c:v>
                </c:pt>
                <c:pt idx="15017">
                  <c:v>7</c:v>
                </c:pt>
                <c:pt idx="15018">
                  <c:v>41</c:v>
                </c:pt>
                <c:pt idx="15019">
                  <c:v>25</c:v>
                </c:pt>
                <c:pt idx="15020">
                  <c:v>34</c:v>
                </c:pt>
                <c:pt idx="15021">
                  <c:v>30</c:v>
                </c:pt>
                <c:pt idx="15022">
                  <c:v>11</c:v>
                </c:pt>
                <c:pt idx="15023">
                  <c:v>38</c:v>
                </c:pt>
                <c:pt idx="15024">
                  <c:v>18</c:v>
                </c:pt>
                <c:pt idx="15025">
                  <c:v>12</c:v>
                </c:pt>
                <c:pt idx="15026">
                  <c:v>7</c:v>
                </c:pt>
                <c:pt idx="15027">
                  <c:v>29</c:v>
                </c:pt>
                <c:pt idx="15028">
                  <c:v>39</c:v>
                </c:pt>
                <c:pt idx="15029">
                  <c:v>35</c:v>
                </c:pt>
                <c:pt idx="15030">
                  <c:v>27</c:v>
                </c:pt>
                <c:pt idx="15031">
                  <c:v>1</c:v>
                </c:pt>
                <c:pt idx="15032">
                  <c:v>7</c:v>
                </c:pt>
                <c:pt idx="15033">
                  <c:v>6</c:v>
                </c:pt>
                <c:pt idx="15034">
                  <c:v>4</c:v>
                </c:pt>
                <c:pt idx="15035">
                  <c:v>13</c:v>
                </c:pt>
                <c:pt idx="15036">
                  <c:v>27</c:v>
                </c:pt>
                <c:pt idx="15037">
                  <c:v>32</c:v>
                </c:pt>
                <c:pt idx="15038">
                  <c:v>9</c:v>
                </c:pt>
                <c:pt idx="15039">
                  <c:v>25</c:v>
                </c:pt>
                <c:pt idx="15040">
                  <c:v>38</c:v>
                </c:pt>
                <c:pt idx="15041">
                  <c:v>4</c:v>
                </c:pt>
                <c:pt idx="15042">
                  <c:v>1</c:v>
                </c:pt>
                <c:pt idx="15043">
                  <c:v>1</c:v>
                </c:pt>
                <c:pt idx="15044">
                  <c:v>25</c:v>
                </c:pt>
                <c:pt idx="15045">
                  <c:v>41</c:v>
                </c:pt>
                <c:pt idx="15046">
                  <c:v>29</c:v>
                </c:pt>
                <c:pt idx="15047">
                  <c:v>7</c:v>
                </c:pt>
                <c:pt idx="15048">
                  <c:v>40</c:v>
                </c:pt>
                <c:pt idx="15049">
                  <c:v>20</c:v>
                </c:pt>
                <c:pt idx="15050">
                  <c:v>13</c:v>
                </c:pt>
                <c:pt idx="15051">
                  <c:v>16</c:v>
                </c:pt>
                <c:pt idx="15052">
                  <c:v>69</c:v>
                </c:pt>
                <c:pt idx="15053">
                  <c:v>24</c:v>
                </c:pt>
                <c:pt idx="15054">
                  <c:v>22</c:v>
                </c:pt>
                <c:pt idx="15055">
                  <c:v>22</c:v>
                </c:pt>
                <c:pt idx="15056">
                  <c:v>6</c:v>
                </c:pt>
                <c:pt idx="15057">
                  <c:v>27</c:v>
                </c:pt>
                <c:pt idx="15058">
                  <c:v>4</c:v>
                </c:pt>
                <c:pt idx="15059">
                  <c:v>23</c:v>
                </c:pt>
                <c:pt idx="15060">
                  <c:v>7</c:v>
                </c:pt>
                <c:pt idx="15061">
                  <c:v>4</c:v>
                </c:pt>
                <c:pt idx="15062">
                  <c:v>24</c:v>
                </c:pt>
                <c:pt idx="15063">
                  <c:v>6</c:v>
                </c:pt>
                <c:pt idx="15064">
                  <c:v>4</c:v>
                </c:pt>
                <c:pt idx="15065">
                  <c:v>12</c:v>
                </c:pt>
                <c:pt idx="15066">
                  <c:v>16</c:v>
                </c:pt>
                <c:pt idx="15067">
                  <c:v>33</c:v>
                </c:pt>
                <c:pt idx="15068">
                  <c:v>10</c:v>
                </c:pt>
                <c:pt idx="15069">
                  <c:v>4</c:v>
                </c:pt>
                <c:pt idx="15070">
                  <c:v>13</c:v>
                </c:pt>
                <c:pt idx="15071">
                  <c:v>4</c:v>
                </c:pt>
                <c:pt idx="15072">
                  <c:v>27</c:v>
                </c:pt>
                <c:pt idx="15073">
                  <c:v>31</c:v>
                </c:pt>
                <c:pt idx="15074">
                  <c:v>37</c:v>
                </c:pt>
                <c:pt idx="15075">
                  <c:v>24</c:v>
                </c:pt>
                <c:pt idx="15076">
                  <c:v>1</c:v>
                </c:pt>
                <c:pt idx="15077">
                  <c:v>11</c:v>
                </c:pt>
                <c:pt idx="15078">
                  <c:v>19</c:v>
                </c:pt>
                <c:pt idx="15079">
                  <c:v>32</c:v>
                </c:pt>
                <c:pt idx="15080">
                  <c:v>9</c:v>
                </c:pt>
                <c:pt idx="15081">
                  <c:v>20</c:v>
                </c:pt>
                <c:pt idx="15082">
                  <c:v>8</c:v>
                </c:pt>
                <c:pt idx="15083">
                  <c:v>18</c:v>
                </c:pt>
                <c:pt idx="15084">
                  <c:v>38</c:v>
                </c:pt>
                <c:pt idx="15085">
                  <c:v>21</c:v>
                </c:pt>
                <c:pt idx="15086">
                  <c:v>30</c:v>
                </c:pt>
                <c:pt idx="15087">
                  <c:v>20</c:v>
                </c:pt>
                <c:pt idx="15088">
                  <c:v>24</c:v>
                </c:pt>
                <c:pt idx="15089">
                  <c:v>1</c:v>
                </c:pt>
                <c:pt idx="15090">
                  <c:v>32</c:v>
                </c:pt>
                <c:pt idx="15091">
                  <c:v>1</c:v>
                </c:pt>
                <c:pt idx="15092">
                  <c:v>11</c:v>
                </c:pt>
                <c:pt idx="15093">
                  <c:v>20</c:v>
                </c:pt>
                <c:pt idx="15094">
                  <c:v>16</c:v>
                </c:pt>
                <c:pt idx="15095">
                  <c:v>28</c:v>
                </c:pt>
                <c:pt idx="15096">
                  <c:v>14</c:v>
                </c:pt>
                <c:pt idx="15097">
                  <c:v>30</c:v>
                </c:pt>
                <c:pt idx="15098">
                  <c:v>19</c:v>
                </c:pt>
                <c:pt idx="15099">
                  <c:v>26</c:v>
                </c:pt>
                <c:pt idx="15100">
                  <c:v>47</c:v>
                </c:pt>
                <c:pt idx="15101">
                  <c:v>20</c:v>
                </c:pt>
                <c:pt idx="15102">
                  <c:v>29</c:v>
                </c:pt>
                <c:pt idx="15103">
                  <c:v>15</c:v>
                </c:pt>
                <c:pt idx="15104">
                  <c:v>27</c:v>
                </c:pt>
                <c:pt idx="15105">
                  <c:v>34</c:v>
                </c:pt>
                <c:pt idx="15106">
                  <c:v>17</c:v>
                </c:pt>
                <c:pt idx="15107">
                  <c:v>30</c:v>
                </c:pt>
                <c:pt idx="15108">
                  <c:v>13</c:v>
                </c:pt>
                <c:pt idx="15109">
                  <c:v>10</c:v>
                </c:pt>
                <c:pt idx="15110">
                  <c:v>15</c:v>
                </c:pt>
                <c:pt idx="15111">
                  <c:v>22</c:v>
                </c:pt>
                <c:pt idx="15112">
                  <c:v>30</c:v>
                </c:pt>
                <c:pt idx="15113">
                  <c:v>9</c:v>
                </c:pt>
                <c:pt idx="15114">
                  <c:v>28</c:v>
                </c:pt>
                <c:pt idx="15115">
                  <c:v>8</c:v>
                </c:pt>
                <c:pt idx="15116">
                  <c:v>25</c:v>
                </c:pt>
                <c:pt idx="15117">
                  <c:v>7</c:v>
                </c:pt>
                <c:pt idx="15118">
                  <c:v>13</c:v>
                </c:pt>
                <c:pt idx="15119">
                  <c:v>30</c:v>
                </c:pt>
                <c:pt idx="15120">
                  <c:v>18</c:v>
                </c:pt>
                <c:pt idx="15121">
                  <c:v>1</c:v>
                </c:pt>
                <c:pt idx="15122">
                  <c:v>1</c:v>
                </c:pt>
                <c:pt idx="15123">
                  <c:v>24</c:v>
                </c:pt>
                <c:pt idx="15124">
                  <c:v>23</c:v>
                </c:pt>
                <c:pt idx="15125">
                  <c:v>18</c:v>
                </c:pt>
                <c:pt idx="15126">
                  <c:v>1</c:v>
                </c:pt>
                <c:pt idx="15127">
                  <c:v>12</c:v>
                </c:pt>
                <c:pt idx="15128">
                  <c:v>32</c:v>
                </c:pt>
                <c:pt idx="15129">
                  <c:v>1</c:v>
                </c:pt>
                <c:pt idx="15130">
                  <c:v>18</c:v>
                </c:pt>
                <c:pt idx="15131">
                  <c:v>25</c:v>
                </c:pt>
                <c:pt idx="15132">
                  <c:v>7</c:v>
                </c:pt>
                <c:pt idx="15133">
                  <c:v>23</c:v>
                </c:pt>
                <c:pt idx="15134">
                  <c:v>40</c:v>
                </c:pt>
                <c:pt idx="15135">
                  <c:v>21</c:v>
                </c:pt>
                <c:pt idx="15136">
                  <c:v>4</c:v>
                </c:pt>
                <c:pt idx="15137">
                  <c:v>16</c:v>
                </c:pt>
                <c:pt idx="15138">
                  <c:v>1</c:v>
                </c:pt>
                <c:pt idx="15139">
                  <c:v>7</c:v>
                </c:pt>
                <c:pt idx="15140">
                  <c:v>8</c:v>
                </c:pt>
                <c:pt idx="15141">
                  <c:v>32</c:v>
                </c:pt>
                <c:pt idx="15142">
                  <c:v>22</c:v>
                </c:pt>
                <c:pt idx="15143">
                  <c:v>27</c:v>
                </c:pt>
                <c:pt idx="15144">
                  <c:v>13</c:v>
                </c:pt>
                <c:pt idx="15145">
                  <c:v>29</c:v>
                </c:pt>
                <c:pt idx="15146">
                  <c:v>18</c:v>
                </c:pt>
                <c:pt idx="15147">
                  <c:v>32</c:v>
                </c:pt>
                <c:pt idx="15148">
                  <c:v>9</c:v>
                </c:pt>
                <c:pt idx="15149">
                  <c:v>43</c:v>
                </c:pt>
                <c:pt idx="15150">
                  <c:v>18</c:v>
                </c:pt>
                <c:pt idx="15151">
                  <c:v>14</c:v>
                </c:pt>
                <c:pt idx="15152">
                  <c:v>47</c:v>
                </c:pt>
                <c:pt idx="15153">
                  <c:v>32</c:v>
                </c:pt>
                <c:pt idx="15154">
                  <c:v>43</c:v>
                </c:pt>
                <c:pt idx="15155">
                  <c:v>36</c:v>
                </c:pt>
                <c:pt idx="15156">
                  <c:v>15</c:v>
                </c:pt>
                <c:pt idx="15157">
                  <c:v>15</c:v>
                </c:pt>
                <c:pt idx="15158">
                  <c:v>16</c:v>
                </c:pt>
                <c:pt idx="15159">
                  <c:v>40</c:v>
                </c:pt>
                <c:pt idx="15160">
                  <c:v>13</c:v>
                </c:pt>
                <c:pt idx="15161">
                  <c:v>18</c:v>
                </c:pt>
                <c:pt idx="15162">
                  <c:v>1</c:v>
                </c:pt>
                <c:pt idx="15163">
                  <c:v>27</c:v>
                </c:pt>
                <c:pt idx="15164">
                  <c:v>6</c:v>
                </c:pt>
                <c:pt idx="15165">
                  <c:v>10</c:v>
                </c:pt>
                <c:pt idx="15166">
                  <c:v>19</c:v>
                </c:pt>
                <c:pt idx="15167">
                  <c:v>7</c:v>
                </c:pt>
                <c:pt idx="15168">
                  <c:v>22</c:v>
                </c:pt>
                <c:pt idx="15169">
                  <c:v>33</c:v>
                </c:pt>
                <c:pt idx="15170">
                  <c:v>36</c:v>
                </c:pt>
                <c:pt idx="15171">
                  <c:v>6</c:v>
                </c:pt>
                <c:pt idx="15172">
                  <c:v>20</c:v>
                </c:pt>
                <c:pt idx="15173">
                  <c:v>29</c:v>
                </c:pt>
                <c:pt idx="15174">
                  <c:v>19</c:v>
                </c:pt>
                <c:pt idx="15175">
                  <c:v>15</c:v>
                </c:pt>
                <c:pt idx="15176">
                  <c:v>17</c:v>
                </c:pt>
                <c:pt idx="15177">
                  <c:v>36</c:v>
                </c:pt>
                <c:pt idx="15178">
                  <c:v>18</c:v>
                </c:pt>
                <c:pt idx="15179">
                  <c:v>21</c:v>
                </c:pt>
                <c:pt idx="15180">
                  <c:v>5</c:v>
                </c:pt>
                <c:pt idx="15181">
                  <c:v>27</c:v>
                </c:pt>
                <c:pt idx="15182">
                  <c:v>4</c:v>
                </c:pt>
                <c:pt idx="15183">
                  <c:v>15</c:v>
                </c:pt>
                <c:pt idx="15184">
                  <c:v>13</c:v>
                </c:pt>
                <c:pt idx="15185">
                  <c:v>13</c:v>
                </c:pt>
                <c:pt idx="15186">
                  <c:v>32</c:v>
                </c:pt>
                <c:pt idx="15187">
                  <c:v>1</c:v>
                </c:pt>
                <c:pt idx="15188">
                  <c:v>25</c:v>
                </c:pt>
                <c:pt idx="15189">
                  <c:v>21</c:v>
                </c:pt>
                <c:pt idx="15190">
                  <c:v>15</c:v>
                </c:pt>
                <c:pt idx="15191">
                  <c:v>12</c:v>
                </c:pt>
                <c:pt idx="15192">
                  <c:v>37</c:v>
                </c:pt>
                <c:pt idx="15193">
                  <c:v>8</c:v>
                </c:pt>
                <c:pt idx="15194">
                  <c:v>5</c:v>
                </c:pt>
                <c:pt idx="15195">
                  <c:v>5</c:v>
                </c:pt>
                <c:pt idx="15196">
                  <c:v>30</c:v>
                </c:pt>
                <c:pt idx="15197">
                  <c:v>23</c:v>
                </c:pt>
                <c:pt idx="15198">
                  <c:v>24</c:v>
                </c:pt>
                <c:pt idx="15199">
                  <c:v>41</c:v>
                </c:pt>
                <c:pt idx="15200">
                  <c:v>6</c:v>
                </c:pt>
                <c:pt idx="15201">
                  <c:v>17</c:v>
                </c:pt>
                <c:pt idx="15202">
                  <c:v>21</c:v>
                </c:pt>
                <c:pt idx="15203">
                  <c:v>37</c:v>
                </c:pt>
                <c:pt idx="15204">
                  <c:v>13</c:v>
                </c:pt>
                <c:pt idx="15205">
                  <c:v>13</c:v>
                </c:pt>
                <c:pt idx="15206">
                  <c:v>20</c:v>
                </c:pt>
                <c:pt idx="15207">
                  <c:v>27</c:v>
                </c:pt>
                <c:pt idx="15208">
                  <c:v>27</c:v>
                </c:pt>
                <c:pt idx="15209">
                  <c:v>17</c:v>
                </c:pt>
                <c:pt idx="15210">
                  <c:v>22</c:v>
                </c:pt>
                <c:pt idx="15211">
                  <c:v>11</c:v>
                </c:pt>
                <c:pt idx="15212">
                  <c:v>29</c:v>
                </c:pt>
                <c:pt idx="15213">
                  <c:v>19</c:v>
                </c:pt>
                <c:pt idx="15214">
                  <c:v>22</c:v>
                </c:pt>
                <c:pt idx="15215">
                  <c:v>32</c:v>
                </c:pt>
                <c:pt idx="15216">
                  <c:v>43</c:v>
                </c:pt>
                <c:pt idx="15217">
                  <c:v>19</c:v>
                </c:pt>
                <c:pt idx="15218">
                  <c:v>35</c:v>
                </c:pt>
                <c:pt idx="15219">
                  <c:v>54</c:v>
                </c:pt>
                <c:pt idx="15220">
                  <c:v>8</c:v>
                </c:pt>
                <c:pt idx="15221">
                  <c:v>11</c:v>
                </c:pt>
                <c:pt idx="15222">
                  <c:v>41</c:v>
                </c:pt>
                <c:pt idx="15223">
                  <c:v>13</c:v>
                </c:pt>
                <c:pt idx="15224">
                  <c:v>33</c:v>
                </c:pt>
                <c:pt idx="15225">
                  <c:v>1</c:v>
                </c:pt>
                <c:pt idx="15226">
                  <c:v>37</c:v>
                </c:pt>
                <c:pt idx="15227">
                  <c:v>32</c:v>
                </c:pt>
                <c:pt idx="15228">
                  <c:v>6</c:v>
                </c:pt>
                <c:pt idx="15229">
                  <c:v>10</c:v>
                </c:pt>
                <c:pt idx="15230">
                  <c:v>49</c:v>
                </c:pt>
                <c:pt idx="15231">
                  <c:v>4</c:v>
                </c:pt>
                <c:pt idx="15232">
                  <c:v>22</c:v>
                </c:pt>
                <c:pt idx="15233">
                  <c:v>7</c:v>
                </c:pt>
                <c:pt idx="15234">
                  <c:v>10</c:v>
                </c:pt>
                <c:pt idx="15235">
                  <c:v>10</c:v>
                </c:pt>
                <c:pt idx="15236">
                  <c:v>25</c:v>
                </c:pt>
                <c:pt idx="15237">
                  <c:v>12</c:v>
                </c:pt>
                <c:pt idx="15238">
                  <c:v>41</c:v>
                </c:pt>
                <c:pt idx="15239">
                  <c:v>15</c:v>
                </c:pt>
                <c:pt idx="15240">
                  <c:v>3</c:v>
                </c:pt>
                <c:pt idx="15241">
                  <c:v>36</c:v>
                </c:pt>
                <c:pt idx="15242">
                  <c:v>22</c:v>
                </c:pt>
                <c:pt idx="15243">
                  <c:v>34</c:v>
                </c:pt>
                <c:pt idx="15244">
                  <c:v>9</c:v>
                </c:pt>
                <c:pt idx="15245">
                  <c:v>24</c:v>
                </c:pt>
                <c:pt idx="15246">
                  <c:v>25</c:v>
                </c:pt>
                <c:pt idx="15247">
                  <c:v>26</c:v>
                </c:pt>
                <c:pt idx="15248">
                  <c:v>39</c:v>
                </c:pt>
                <c:pt idx="15249">
                  <c:v>1</c:v>
                </c:pt>
                <c:pt idx="15250">
                  <c:v>6</c:v>
                </c:pt>
                <c:pt idx="15251">
                  <c:v>5</c:v>
                </c:pt>
                <c:pt idx="15252">
                  <c:v>35</c:v>
                </c:pt>
                <c:pt idx="15253">
                  <c:v>23</c:v>
                </c:pt>
                <c:pt idx="15254">
                  <c:v>34</c:v>
                </c:pt>
                <c:pt idx="15255">
                  <c:v>22</c:v>
                </c:pt>
                <c:pt idx="15256">
                  <c:v>9</c:v>
                </c:pt>
                <c:pt idx="15257">
                  <c:v>25</c:v>
                </c:pt>
                <c:pt idx="15258">
                  <c:v>21</c:v>
                </c:pt>
                <c:pt idx="15259">
                  <c:v>28</c:v>
                </c:pt>
                <c:pt idx="15260">
                  <c:v>18</c:v>
                </c:pt>
                <c:pt idx="15261">
                  <c:v>11</c:v>
                </c:pt>
                <c:pt idx="15262">
                  <c:v>24</c:v>
                </c:pt>
                <c:pt idx="15263">
                  <c:v>29</c:v>
                </c:pt>
                <c:pt idx="15264">
                  <c:v>42</c:v>
                </c:pt>
                <c:pt idx="15265">
                  <c:v>29</c:v>
                </c:pt>
                <c:pt idx="15266">
                  <c:v>6</c:v>
                </c:pt>
                <c:pt idx="15267">
                  <c:v>21</c:v>
                </c:pt>
                <c:pt idx="15268">
                  <c:v>9</c:v>
                </c:pt>
                <c:pt idx="15269">
                  <c:v>13</c:v>
                </c:pt>
                <c:pt idx="15270">
                  <c:v>32</c:v>
                </c:pt>
                <c:pt idx="15271">
                  <c:v>10</c:v>
                </c:pt>
                <c:pt idx="15272">
                  <c:v>23</c:v>
                </c:pt>
                <c:pt idx="15273">
                  <c:v>14</c:v>
                </c:pt>
                <c:pt idx="15274">
                  <c:v>16</c:v>
                </c:pt>
                <c:pt idx="15275">
                  <c:v>15</c:v>
                </c:pt>
                <c:pt idx="15276">
                  <c:v>28</c:v>
                </c:pt>
                <c:pt idx="15277">
                  <c:v>25</c:v>
                </c:pt>
                <c:pt idx="15278">
                  <c:v>5</c:v>
                </c:pt>
                <c:pt idx="15279">
                  <c:v>7</c:v>
                </c:pt>
                <c:pt idx="15280">
                  <c:v>14</c:v>
                </c:pt>
                <c:pt idx="15281">
                  <c:v>41</c:v>
                </c:pt>
                <c:pt idx="15282">
                  <c:v>6</c:v>
                </c:pt>
                <c:pt idx="15283">
                  <c:v>6</c:v>
                </c:pt>
                <c:pt idx="15284">
                  <c:v>17</c:v>
                </c:pt>
                <c:pt idx="15285">
                  <c:v>17</c:v>
                </c:pt>
                <c:pt idx="15286">
                  <c:v>33</c:v>
                </c:pt>
                <c:pt idx="15287">
                  <c:v>8</c:v>
                </c:pt>
                <c:pt idx="15288">
                  <c:v>24</c:v>
                </c:pt>
                <c:pt idx="15289">
                  <c:v>26</c:v>
                </c:pt>
                <c:pt idx="15290">
                  <c:v>19</c:v>
                </c:pt>
                <c:pt idx="15291">
                  <c:v>16</c:v>
                </c:pt>
                <c:pt idx="15292">
                  <c:v>23</c:v>
                </c:pt>
                <c:pt idx="15293">
                  <c:v>4</c:v>
                </c:pt>
                <c:pt idx="15294">
                  <c:v>21</c:v>
                </c:pt>
                <c:pt idx="15295">
                  <c:v>7</c:v>
                </c:pt>
                <c:pt idx="15296">
                  <c:v>7</c:v>
                </c:pt>
                <c:pt idx="15297">
                  <c:v>35</c:v>
                </c:pt>
                <c:pt idx="15298">
                  <c:v>28</c:v>
                </c:pt>
                <c:pt idx="15299">
                  <c:v>27</c:v>
                </c:pt>
                <c:pt idx="15300">
                  <c:v>10</c:v>
                </c:pt>
                <c:pt idx="15301">
                  <c:v>33</c:v>
                </c:pt>
                <c:pt idx="15302">
                  <c:v>42</c:v>
                </c:pt>
                <c:pt idx="15303">
                  <c:v>24</c:v>
                </c:pt>
                <c:pt idx="15304">
                  <c:v>13</c:v>
                </c:pt>
                <c:pt idx="15305">
                  <c:v>1</c:v>
                </c:pt>
                <c:pt idx="15306">
                  <c:v>37</c:v>
                </c:pt>
                <c:pt idx="15307">
                  <c:v>24</c:v>
                </c:pt>
                <c:pt idx="15308">
                  <c:v>32</c:v>
                </c:pt>
                <c:pt idx="15309">
                  <c:v>10</c:v>
                </c:pt>
                <c:pt idx="15310">
                  <c:v>20</c:v>
                </c:pt>
                <c:pt idx="15311">
                  <c:v>24</c:v>
                </c:pt>
                <c:pt idx="15312">
                  <c:v>31</c:v>
                </c:pt>
                <c:pt idx="15313">
                  <c:v>18</c:v>
                </c:pt>
                <c:pt idx="15314">
                  <c:v>24</c:v>
                </c:pt>
                <c:pt idx="15315">
                  <c:v>25</c:v>
                </c:pt>
                <c:pt idx="15316">
                  <c:v>10</c:v>
                </c:pt>
                <c:pt idx="15317">
                  <c:v>14</c:v>
                </c:pt>
                <c:pt idx="15318">
                  <c:v>14</c:v>
                </c:pt>
                <c:pt idx="15319">
                  <c:v>1</c:v>
                </c:pt>
                <c:pt idx="15320">
                  <c:v>13</c:v>
                </c:pt>
                <c:pt idx="15321">
                  <c:v>25</c:v>
                </c:pt>
                <c:pt idx="15322">
                  <c:v>12</c:v>
                </c:pt>
                <c:pt idx="15323">
                  <c:v>27</c:v>
                </c:pt>
                <c:pt idx="15324">
                  <c:v>38</c:v>
                </c:pt>
                <c:pt idx="15325">
                  <c:v>26</c:v>
                </c:pt>
                <c:pt idx="15326">
                  <c:v>4</c:v>
                </c:pt>
                <c:pt idx="15327">
                  <c:v>31</c:v>
                </c:pt>
                <c:pt idx="15328">
                  <c:v>20</c:v>
                </c:pt>
                <c:pt idx="15329">
                  <c:v>45</c:v>
                </c:pt>
                <c:pt idx="15330">
                  <c:v>13</c:v>
                </c:pt>
                <c:pt idx="15331">
                  <c:v>32</c:v>
                </c:pt>
                <c:pt idx="15332">
                  <c:v>11</c:v>
                </c:pt>
                <c:pt idx="15333">
                  <c:v>21</c:v>
                </c:pt>
                <c:pt idx="15334">
                  <c:v>47</c:v>
                </c:pt>
                <c:pt idx="15335">
                  <c:v>11</c:v>
                </c:pt>
                <c:pt idx="15336">
                  <c:v>25</c:v>
                </c:pt>
                <c:pt idx="15337">
                  <c:v>25</c:v>
                </c:pt>
                <c:pt idx="15338">
                  <c:v>5</c:v>
                </c:pt>
                <c:pt idx="15339">
                  <c:v>18</c:v>
                </c:pt>
                <c:pt idx="15340">
                  <c:v>25</c:v>
                </c:pt>
                <c:pt idx="15341">
                  <c:v>17</c:v>
                </c:pt>
                <c:pt idx="15342">
                  <c:v>23</c:v>
                </c:pt>
                <c:pt idx="15343">
                  <c:v>46</c:v>
                </c:pt>
                <c:pt idx="15344">
                  <c:v>17</c:v>
                </c:pt>
                <c:pt idx="15345">
                  <c:v>12</c:v>
                </c:pt>
                <c:pt idx="15346">
                  <c:v>30</c:v>
                </c:pt>
                <c:pt idx="15347">
                  <c:v>34</c:v>
                </c:pt>
                <c:pt idx="15348">
                  <c:v>37</c:v>
                </c:pt>
                <c:pt idx="15349">
                  <c:v>27</c:v>
                </c:pt>
                <c:pt idx="15350">
                  <c:v>23</c:v>
                </c:pt>
                <c:pt idx="15351">
                  <c:v>33</c:v>
                </c:pt>
                <c:pt idx="15352">
                  <c:v>10</c:v>
                </c:pt>
                <c:pt idx="15353">
                  <c:v>26</c:v>
                </c:pt>
                <c:pt idx="15354">
                  <c:v>31</c:v>
                </c:pt>
                <c:pt idx="15355">
                  <c:v>6</c:v>
                </c:pt>
                <c:pt idx="15356">
                  <c:v>34</c:v>
                </c:pt>
                <c:pt idx="15357">
                  <c:v>19</c:v>
                </c:pt>
                <c:pt idx="15358">
                  <c:v>11</c:v>
                </c:pt>
                <c:pt idx="15359">
                  <c:v>7</c:v>
                </c:pt>
                <c:pt idx="15360">
                  <c:v>4</c:v>
                </c:pt>
                <c:pt idx="15361">
                  <c:v>19</c:v>
                </c:pt>
                <c:pt idx="15362">
                  <c:v>35</c:v>
                </c:pt>
                <c:pt idx="15363">
                  <c:v>13</c:v>
                </c:pt>
                <c:pt idx="15364">
                  <c:v>24</c:v>
                </c:pt>
                <c:pt idx="15365">
                  <c:v>4</c:v>
                </c:pt>
                <c:pt idx="15366">
                  <c:v>4</c:v>
                </c:pt>
                <c:pt idx="15367">
                  <c:v>41</c:v>
                </c:pt>
                <c:pt idx="15368">
                  <c:v>44</c:v>
                </c:pt>
                <c:pt idx="15369">
                  <c:v>1</c:v>
                </c:pt>
                <c:pt idx="15370">
                  <c:v>28</c:v>
                </c:pt>
                <c:pt idx="15371">
                  <c:v>13</c:v>
                </c:pt>
                <c:pt idx="15372">
                  <c:v>29</c:v>
                </c:pt>
                <c:pt idx="15373">
                  <c:v>19</c:v>
                </c:pt>
                <c:pt idx="15374">
                  <c:v>7</c:v>
                </c:pt>
                <c:pt idx="15375">
                  <c:v>9</c:v>
                </c:pt>
                <c:pt idx="15376">
                  <c:v>28</c:v>
                </c:pt>
                <c:pt idx="15377">
                  <c:v>40</c:v>
                </c:pt>
                <c:pt idx="15378">
                  <c:v>29</c:v>
                </c:pt>
                <c:pt idx="15379">
                  <c:v>22</c:v>
                </c:pt>
                <c:pt idx="15380">
                  <c:v>21</c:v>
                </c:pt>
                <c:pt idx="15381">
                  <c:v>36</c:v>
                </c:pt>
                <c:pt idx="15382">
                  <c:v>9</c:v>
                </c:pt>
                <c:pt idx="15383">
                  <c:v>36</c:v>
                </c:pt>
                <c:pt idx="15384">
                  <c:v>21</c:v>
                </c:pt>
                <c:pt idx="15385">
                  <c:v>8</c:v>
                </c:pt>
                <c:pt idx="15386">
                  <c:v>23</c:v>
                </c:pt>
                <c:pt idx="15387">
                  <c:v>9</c:v>
                </c:pt>
                <c:pt idx="15388">
                  <c:v>39</c:v>
                </c:pt>
                <c:pt idx="15389">
                  <c:v>25</c:v>
                </c:pt>
                <c:pt idx="15390">
                  <c:v>4</c:v>
                </c:pt>
                <c:pt idx="15391">
                  <c:v>24</c:v>
                </c:pt>
                <c:pt idx="15392">
                  <c:v>27</c:v>
                </c:pt>
                <c:pt idx="15393">
                  <c:v>27</c:v>
                </c:pt>
                <c:pt idx="15394">
                  <c:v>4</c:v>
                </c:pt>
                <c:pt idx="15395">
                  <c:v>14</c:v>
                </c:pt>
                <c:pt idx="15396">
                  <c:v>24</c:v>
                </c:pt>
                <c:pt idx="15397">
                  <c:v>24</c:v>
                </c:pt>
                <c:pt idx="15398">
                  <c:v>1</c:v>
                </c:pt>
                <c:pt idx="15399">
                  <c:v>4</c:v>
                </c:pt>
                <c:pt idx="15400">
                  <c:v>19</c:v>
                </c:pt>
                <c:pt idx="15401">
                  <c:v>7</c:v>
                </c:pt>
                <c:pt idx="15402">
                  <c:v>4</c:v>
                </c:pt>
                <c:pt idx="15403">
                  <c:v>9</c:v>
                </c:pt>
                <c:pt idx="15404">
                  <c:v>41</c:v>
                </c:pt>
                <c:pt idx="15405">
                  <c:v>22</c:v>
                </c:pt>
                <c:pt idx="15406">
                  <c:v>14</c:v>
                </c:pt>
                <c:pt idx="15407">
                  <c:v>31</c:v>
                </c:pt>
                <c:pt idx="15408">
                  <c:v>8</c:v>
                </c:pt>
                <c:pt idx="15409">
                  <c:v>24</c:v>
                </c:pt>
                <c:pt idx="15410">
                  <c:v>17</c:v>
                </c:pt>
                <c:pt idx="15411">
                  <c:v>24</c:v>
                </c:pt>
                <c:pt idx="15412">
                  <c:v>19</c:v>
                </c:pt>
                <c:pt idx="15413">
                  <c:v>32</c:v>
                </c:pt>
                <c:pt idx="15414">
                  <c:v>13</c:v>
                </c:pt>
                <c:pt idx="15415">
                  <c:v>5</c:v>
                </c:pt>
                <c:pt idx="15416">
                  <c:v>15</c:v>
                </c:pt>
                <c:pt idx="15417">
                  <c:v>47</c:v>
                </c:pt>
                <c:pt idx="15418">
                  <c:v>35</c:v>
                </c:pt>
                <c:pt idx="15419">
                  <c:v>13</c:v>
                </c:pt>
                <c:pt idx="15420">
                  <c:v>26</c:v>
                </c:pt>
                <c:pt idx="15421">
                  <c:v>25</c:v>
                </c:pt>
                <c:pt idx="15422">
                  <c:v>46</c:v>
                </c:pt>
                <c:pt idx="15423">
                  <c:v>25</c:v>
                </c:pt>
                <c:pt idx="15424">
                  <c:v>31</c:v>
                </c:pt>
                <c:pt idx="15425">
                  <c:v>14</c:v>
                </c:pt>
                <c:pt idx="15426">
                  <c:v>37</c:v>
                </c:pt>
                <c:pt idx="15427">
                  <c:v>30</c:v>
                </c:pt>
                <c:pt idx="15428">
                  <c:v>13</c:v>
                </c:pt>
                <c:pt idx="15429">
                  <c:v>19</c:v>
                </c:pt>
                <c:pt idx="15430">
                  <c:v>24</c:v>
                </c:pt>
                <c:pt idx="15431">
                  <c:v>10</c:v>
                </c:pt>
                <c:pt idx="15432">
                  <c:v>32</c:v>
                </c:pt>
                <c:pt idx="15433">
                  <c:v>8</c:v>
                </c:pt>
                <c:pt idx="15434">
                  <c:v>18</c:v>
                </c:pt>
                <c:pt idx="15435">
                  <c:v>20</c:v>
                </c:pt>
                <c:pt idx="15436">
                  <c:v>32</c:v>
                </c:pt>
                <c:pt idx="15437">
                  <c:v>33</c:v>
                </c:pt>
                <c:pt idx="15438">
                  <c:v>4</c:v>
                </c:pt>
                <c:pt idx="15439">
                  <c:v>17</c:v>
                </c:pt>
                <c:pt idx="15440">
                  <c:v>25</c:v>
                </c:pt>
                <c:pt idx="15441">
                  <c:v>13</c:v>
                </c:pt>
                <c:pt idx="15442">
                  <c:v>7</c:v>
                </c:pt>
                <c:pt idx="15443">
                  <c:v>30</c:v>
                </c:pt>
                <c:pt idx="15444">
                  <c:v>4</c:v>
                </c:pt>
                <c:pt idx="15445">
                  <c:v>1</c:v>
                </c:pt>
                <c:pt idx="15446">
                  <c:v>9</c:v>
                </c:pt>
                <c:pt idx="15447">
                  <c:v>5</c:v>
                </c:pt>
                <c:pt idx="15448">
                  <c:v>4</c:v>
                </c:pt>
                <c:pt idx="15449">
                  <c:v>34</c:v>
                </c:pt>
                <c:pt idx="15450">
                  <c:v>27</c:v>
                </c:pt>
                <c:pt idx="15451">
                  <c:v>32</c:v>
                </c:pt>
                <c:pt idx="15452">
                  <c:v>44</c:v>
                </c:pt>
                <c:pt idx="15453">
                  <c:v>23</c:v>
                </c:pt>
                <c:pt idx="15454">
                  <c:v>31</c:v>
                </c:pt>
                <c:pt idx="15455">
                  <c:v>32</c:v>
                </c:pt>
                <c:pt idx="15456">
                  <c:v>14</c:v>
                </c:pt>
                <c:pt idx="15457">
                  <c:v>6</c:v>
                </c:pt>
                <c:pt idx="15458">
                  <c:v>8</c:v>
                </c:pt>
                <c:pt idx="15459">
                  <c:v>26</c:v>
                </c:pt>
                <c:pt idx="15460">
                  <c:v>25</c:v>
                </c:pt>
                <c:pt idx="15461">
                  <c:v>18</c:v>
                </c:pt>
                <c:pt idx="15462">
                  <c:v>8</c:v>
                </c:pt>
                <c:pt idx="15463">
                  <c:v>4</c:v>
                </c:pt>
                <c:pt idx="15464">
                  <c:v>7</c:v>
                </c:pt>
                <c:pt idx="15465">
                  <c:v>30</c:v>
                </c:pt>
                <c:pt idx="15466">
                  <c:v>37</c:v>
                </c:pt>
                <c:pt idx="15467">
                  <c:v>12</c:v>
                </c:pt>
                <c:pt idx="15468">
                  <c:v>22</c:v>
                </c:pt>
                <c:pt idx="15469">
                  <c:v>7</c:v>
                </c:pt>
                <c:pt idx="15470">
                  <c:v>22</c:v>
                </c:pt>
                <c:pt idx="15471">
                  <c:v>36</c:v>
                </c:pt>
                <c:pt idx="15472">
                  <c:v>27</c:v>
                </c:pt>
                <c:pt idx="15473">
                  <c:v>35</c:v>
                </c:pt>
                <c:pt idx="15474">
                  <c:v>20</c:v>
                </c:pt>
                <c:pt idx="15475">
                  <c:v>15</c:v>
                </c:pt>
                <c:pt idx="15476">
                  <c:v>12</c:v>
                </c:pt>
                <c:pt idx="15477">
                  <c:v>17</c:v>
                </c:pt>
                <c:pt idx="15478">
                  <c:v>1</c:v>
                </c:pt>
                <c:pt idx="15479">
                  <c:v>7</c:v>
                </c:pt>
                <c:pt idx="15480">
                  <c:v>10</c:v>
                </c:pt>
                <c:pt idx="15481">
                  <c:v>1</c:v>
                </c:pt>
                <c:pt idx="15482">
                  <c:v>28</c:v>
                </c:pt>
                <c:pt idx="15483">
                  <c:v>15</c:v>
                </c:pt>
                <c:pt idx="15484">
                  <c:v>7</c:v>
                </c:pt>
                <c:pt idx="15485">
                  <c:v>5</c:v>
                </c:pt>
                <c:pt idx="15486">
                  <c:v>8</c:v>
                </c:pt>
                <c:pt idx="15487">
                  <c:v>35</c:v>
                </c:pt>
                <c:pt idx="15488">
                  <c:v>30</c:v>
                </c:pt>
                <c:pt idx="15489">
                  <c:v>19</c:v>
                </c:pt>
                <c:pt idx="15490">
                  <c:v>32</c:v>
                </c:pt>
                <c:pt idx="15491">
                  <c:v>34</c:v>
                </c:pt>
                <c:pt idx="15492">
                  <c:v>15</c:v>
                </c:pt>
                <c:pt idx="15493">
                  <c:v>14</c:v>
                </c:pt>
                <c:pt idx="15494">
                  <c:v>6</c:v>
                </c:pt>
                <c:pt idx="15495">
                  <c:v>3</c:v>
                </c:pt>
                <c:pt idx="15496">
                  <c:v>13</c:v>
                </c:pt>
                <c:pt idx="15497">
                  <c:v>25</c:v>
                </c:pt>
                <c:pt idx="15498">
                  <c:v>16</c:v>
                </c:pt>
                <c:pt idx="15499">
                  <c:v>28</c:v>
                </c:pt>
                <c:pt idx="15500">
                  <c:v>3</c:v>
                </c:pt>
                <c:pt idx="15501">
                  <c:v>18</c:v>
                </c:pt>
                <c:pt idx="15502">
                  <c:v>37</c:v>
                </c:pt>
                <c:pt idx="15503">
                  <c:v>17</c:v>
                </c:pt>
                <c:pt idx="15504">
                  <c:v>23</c:v>
                </c:pt>
                <c:pt idx="15505">
                  <c:v>18</c:v>
                </c:pt>
                <c:pt idx="15506">
                  <c:v>33</c:v>
                </c:pt>
                <c:pt idx="15507">
                  <c:v>8</c:v>
                </c:pt>
                <c:pt idx="15508">
                  <c:v>1</c:v>
                </c:pt>
                <c:pt idx="15509">
                  <c:v>25</c:v>
                </c:pt>
                <c:pt idx="15510">
                  <c:v>38</c:v>
                </c:pt>
                <c:pt idx="15511">
                  <c:v>38</c:v>
                </c:pt>
                <c:pt idx="15512">
                  <c:v>20</c:v>
                </c:pt>
                <c:pt idx="15513">
                  <c:v>4</c:v>
                </c:pt>
                <c:pt idx="15514">
                  <c:v>20</c:v>
                </c:pt>
                <c:pt idx="15515">
                  <c:v>22</c:v>
                </c:pt>
                <c:pt idx="15516">
                  <c:v>28</c:v>
                </c:pt>
                <c:pt idx="15517">
                  <c:v>24</c:v>
                </c:pt>
                <c:pt idx="15518">
                  <c:v>12</c:v>
                </c:pt>
                <c:pt idx="15519">
                  <c:v>40</c:v>
                </c:pt>
                <c:pt idx="15520">
                  <c:v>34</c:v>
                </c:pt>
                <c:pt idx="15521">
                  <c:v>9</c:v>
                </c:pt>
                <c:pt idx="15522">
                  <c:v>20</c:v>
                </c:pt>
                <c:pt idx="15523">
                  <c:v>39</c:v>
                </c:pt>
                <c:pt idx="15524">
                  <c:v>43</c:v>
                </c:pt>
                <c:pt idx="15525">
                  <c:v>25</c:v>
                </c:pt>
                <c:pt idx="15526">
                  <c:v>32</c:v>
                </c:pt>
                <c:pt idx="15527">
                  <c:v>25</c:v>
                </c:pt>
                <c:pt idx="15528">
                  <c:v>7</c:v>
                </c:pt>
                <c:pt idx="15529">
                  <c:v>30</c:v>
                </c:pt>
                <c:pt idx="15530">
                  <c:v>30</c:v>
                </c:pt>
                <c:pt idx="15531">
                  <c:v>8</c:v>
                </c:pt>
                <c:pt idx="15532">
                  <c:v>10</c:v>
                </c:pt>
                <c:pt idx="15533">
                  <c:v>18</c:v>
                </c:pt>
                <c:pt idx="15534">
                  <c:v>23</c:v>
                </c:pt>
                <c:pt idx="15535">
                  <c:v>6</c:v>
                </c:pt>
                <c:pt idx="15536">
                  <c:v>30</c:v>
                </c:pt>
                <c:pt idx="15537">
                  <c:v>33</c:v>
                </c:pt>
                <c:pt idx="15538">
                  <c:v>27</c:v>
                </c:pt>
                <c:pt idx="15539">
                  <c:v>19</c:v>
                </c:pt>
                <c:pt idx="15540">
                  <c:v>11</c:v>
                </c:pt>
                <c:pt idx="15541">
                  <c:v>20</c:v>
                </c:pt>
                <c:pt idx="15542">
                  <c:v>32</c:v>
                </c:pt>
                <c:pt idx="15543">
                  <c:v>16</c:v>
                </c:pt>
                <c:pt idx="15544">
                  <c:v>27</c:v>
                </c:pt>
                <c:pt idx="15545">
                  <c:v>29</c:v>
                </c:pt>
                <c:pt idx="15546">
                  <c:v>13</c:v>
                </c:pt>
                <c:pt idx="15547">
                  <c:v>30</c:v>
                </c:pt>
                <c:pt idx="15548">
                  <c:v>10</c:v>
                </c:pt>
                <c:pt idx="15549">
                  <c:v>20</c:v>
                </c:pt>
                <c:pt idx="15550">
                  <c:v>23</c:v>
                </c:pt>
                <c:pt idx="15551">
                  <c:v>12</c:v>
                </c:pt>
                <c:pt idx="15552">
                  <c:v>18</c:v>
                </c:pt>
                <c:pt idx="15553">
                  <c:v>26</c:v>
                </c:pt>
                <c:pt idx="15554">
                  <c:v>23</c:v>
                </c:pt>
                <c:pt idx="15555">
                  <c:v>1</c:v>
                </c:pt>
                <c:pt idx="15556">
                  <c:v>11</c:v>
                </c:pt>
                <c:pt idx="15557">
                  <c:v>1</c:v>
                </c:pt>
                <c:pt idx="15558">
                  <c:v>16</c:v>
                </c:pt>
                <c:pt idx="15559">
                  <c:v>15</c:v>
                </c:pt>
                <c:pt idx="15560">
                  <c:v>10</c:v>
                </c:pt>
                <c:pt idx="15561">
                  <c:v>17</c:v>
                </c:pt>
                <c:pt idx="15562">
                  <c:v>32</c:v>
                </c:pt>
                <c:pt idx="15563">
                  <c:v>25</c:v>
                </c:pt>
                <c:pt idx="15564">
                  <c:v>51</c:v>
                </c:pt>
                <c:pt idx="15565">
                  <c:v>9</c:v>
                </c:pt>
                <c:pt idx="15566">
                  <c:v>16</c:v>
                </c:pt>
                <c:pt idx="15567">
                  <c:v>23</c:v>
                </c:pt>
                <c:pt idx="15568">
                  <c:v>11</c:v>
                </c:pt>
                <c:pt idx="15569">
                  <c:v>17</c:v>
                </c:pt>
                <c:pt idx="15570">
                  <c:v>32</c:v>
                </c:pt>
                <c:pt idx="15571">
                  <c:v>33</c:v>
                </c:pt>
                <c:pt idx="15572">
                  <c:v>3</c:v>
                </c:pt>
                <c:pt idx="15573">
                  <c:v>25</c:v>
                </c:pt>
                <c:pt idx="15574">
                  <c:v>30</c:v>
                </c:pt>
                <c:pt idx="15575">
                  <c:v>4</c:v>
                </c:pt>
                <c:pt idx="15576">
                  <c:v>26</c:v>
                </c:pt>
                <c:pt idx="15577">
                  <c:v>17</c:v>
                </c:pt>
                <c:pt idx="15578">
                  <c:v>10</c:v>
                </c:pt>
                <c:pt idx="15579">
                  <c:v>9</c:v>
                </c:pt>
                <c:pt idx="15580">
                  <c:v>11</c:v>
                </c:pt>
                <c:pt idx="15581">
                  <c:v>26</c:v>
                </c:pt>
                <c:pt idx="15582">
                  <c:v>15</c:v>
                </c:pt>
                <c:pt idx="15583">
                  <c:v>33</c:v>
                </c:pt>
                <c:pt idx="15584">
                  <c:v>7</c:v>
                </c:pt>
                <c:pt idx="15585">
                  <c:v>15</c:v>
                </c:pt>
                <c:pt idx="15586">
                  <c:v>16</c:v>
                </c:pt>
                <c:pt idx="15587">
                  <c:v>17</c:v>
                </c:pt>
                <c:pt idx="15588">
                  <c:v>29</c:v>
                </c:pt>
                <c:pt idx="15589">
                  <c:v>22</c:v>
                </c:pt>
                <c:pt idx="15590">
                  <c:v>4</c:v>
                </c:pt>
                <c:pt idx="15591">
                  <c:v>45</c:v>
                </c:pt>
                <c:pt idx="15592">
                  <c:v>29</c:v>
                </c:pt>
                <c:pt idx="15593">
                  <c:v>16</c:v>
                </c:pt>
                <c:pt idx="15594">
                  <c:v>28</c:v>
                </c:pt>
                <c:pt idx="15595">
                  <c:v>11</c:v>
                </c:pt>
                <c:pt idx="15596">
                  <c:v>25</c:v>
                </c:pt>
                <c:pt idx="15597">
                  <c:v>30</c:v>
                </c:pt>
                <c:pt idx="15598">
                  <c:v>6</c:v>
                </c:pt>
                <c:pt idx="15599">
                  <c:v>26</c:v>
                </c:pt>
                <c:pt idx="15600">
                  <c:v>17</c:v>
                </c:pt>
                <c:pt idx="15601">
                  <c:v>18</c:v>
                </c:pt>
                <c:pt idx="15602">
                  <c:v>15</c:v>
                </c:pt>
                <c:pt idx="15603">
                  <c:v>3</c:v>
                </c:pt>
                <c:pt idx="15604">
                  <c:v>31</c:v>
                </c:pt>
                <c:pt idx="15605">
                  <c:v>33</c:v>
                </c:pt>
                <c:pt idx="15606">
                  <c:v>7</c:v>
                </c:pt>
                <c:pt idx="15607">
                  <c:v>5</c:v>
                </c:pt>
                <c:pt idx="15608">
                  <c:v>41</c:v>
                </c:pt>
                <c:pt idx="15609">
                  <c:v>6</c:v>
                </c:pt>
                <c:pt idx="15610">
                  <c:v>9</c:v>
                </c:pt>
                <c:pt idx="15611">
                  <c:v>17</c:v>
                </c:pt>
                <c:pt idx="15612">
                  <c:v>20</c:v>
                </c:pt>
                <c:pt idx="15613">
                  <c:v>24</c:v>
                </c:pt>
                <c:pt idx="15614">
                  <c:v>8</c:v>
                </c:pt>
                <c:pt idx="15615">
                  <c:v>9</c:v>
                </c:pt>
                <c:pt idx="15616">
                  <c:v>13</c:v>
                </c:pt>
                <c:pt idx="15617">
                  <c:v>31</c:v>
                </c:pt>
                <c:pt idx="15618">
                  <c:v>19</c:v>
                </c:pt>
                <c:pt idx="15619">
                  <c:v>15</c:v>
                </c:pt>
                <c:pt idx="15620">
                  <c:v>47</c:v>
                </c:pt>
                <c:pt idx="15621">
                  <c:v>4</c:v>
                </c:pt>
                <c:pt idx="15622">
                  <c:v>17</c:v>
                </c:pt>
                <c:pt idx="15623">
                  <c:v>1</c:v>
                </c:pt>
                <c:pt idx="15624">
                  <c:v>9</c:v>
                </c:pt>
                <c:pt idx="15625">
                  <c:v>27</c:v>
                </c:pt>
                <c:pt idx="15626">
                  <c:v>27</c:v>
                </c:pt>
                <c:pt idx="15627">
                  <c:v>31</c:v>
                </c:pt>
                <c:pt idx="15628">
                  <c:v>1</c:v>
                </c:pt>
                <c:pt idx="15629">
                  <c:v>11</c:v>
                </c:pt>
                <c:pt idx="15630">
                  <c:v>38</c:v>
                </c:pt>
                <c:pt idx="15631">
                  <c:v>22</c:v>
                </c:pt>
                <c:pt idx="15632">
                  <c:v>8</c:v>
                </c:pt>
                <c:pt idx="15633">
                  <c:v>44</c:v>
                </c:pt>
                <c:pt idx="15634">
                  <c:v>8</c:v>
                </c:pt>
                <c:pt idx="15635">
                  <c:v>34</c:v>
                </c:pt>
                <c:pt idx="15636">
                  <c:v>12</c:v>
                </c:pt>
                <c:pt idx="15637">
                  <c:v>16</c:v>
                </c:pt>
                <c:pt idx="15638">
                  <c:v>15</c:v>
                </c:pt>
                <c:pt idx="15639">
                  <c:v>1</c:v>
                </c:pt>
                <c:pt idx="15640">
                  <c:v>11</c:v>
                </c:pt>
                <c:pt idx="15641">
                  <c:v>1</c:v>
                </c:pt>
                <c:pt idx="15642">
                  <c:v>8</c:v>
                </c:pt>
                <c:pt idx="15643">
                  <c:v>8</c:v>
                </c:pt>
                <c:pt idx="15644">
                  <c:v>7</c:v>
                </c:pt>
                <c:pt idx="15645">
                  <c:v>19</c:v>
                </c:pt>
                <c:pt idx="15646">
                  <c:v>1</c:v>
                </c:pt>
                <c:pt idx="15647">
                  <c:v>14</c:v>
                </c:pt>
                <c:pt idx="15648">
                  <c:v>4</c:v>
                </c:pt>
                <c:pt idx="15649">
                  <c:v>8</c:v>
                </c:pt>
                <c:pt idx="15650">
                  <c:v>31</c:v>
                </c:pt>
                <c:pt idx="15651">
                  <c:v>10</c:v>
                </c:pt>
                <c:pt idx="15652">
                  <c:v>27</c:v>
                </c:pt>
                <c:pt idx="15653">
                  <c:v>4</c:v>
                </c:pt>
                <c:pt idx="15654">
                  <c:v>18</c:v>
                </c:pt>
                <c:pt idx="15655">
                  <c:v>32</c:v>
                </c:pt>
                <c:pt idx="15656">
                  <c:v>35</c:v>
                </c:pt>
                <c:pt idx="15657">
                  <c:v>8</c:v>
                </c:pt>
                <c:pt idx="15658">
                  <c:v>14</c:v>
                </c:pt>
                <c:pt idx="15659">
                  <c:v>28</c:v>
                </c:pt>
                <c:pt idx="15660">
                  <c:v>35</c:v>
                </c:pt>
                <c:pt idx="15661">
                  <c:v>22</c:v>
                </c:pt>
                <c:pt idx="15662">
                  <c:v>31</c:v>
                </c:pt>
                <c:pt idx="15663">
                  <c:v>15</c:v>
                </c:pt>
                <c:pt idx="15664">
                  <c:v>27</c:v>
                </c:pt>
                <c:pt idx="15665">
                  <c:v>29</c:v>
                </c:pt>
                <c:pt idx="15666">
                  <c:v>38</c:v>
                </c:pt>
                <c:pt idx="15667">
                  <c:v>2</c:v>
                </c:pt>
                <c:pt idx="15668">
                  <c:v>18</c:v>
                </c:pt>
                <c:pt idx="15669">
                  <c:v>1</c:v>
                </c:pt>
                <c:pt idx="15670">
                  <c:v>4</c:v>
                </c:pt>
                <c:pt idx="15671">
                  <c:v>4</c:v>
                </c:pt>
                <c:pt idx="15672">
                  <c:v>43</c:v>
                </c:pt>
                <c:pt idx="15673">
                  <c:v>3</c:v>
                </c:pt>
                <c:pt idx="15674">
                  <c:v>17</c:v>
                </c:pt>
                <c:pt idx="15675">
                  <c:v>20</c:v>
                </c:pt>
                <c:pt idx="15676">
                  <c:v>36</c:v>
                </c:pt>
                <c:pt idx="15677">
                  <c:v>37</c:v>
                </c:pt>
                <c:pt idx="15678">
                  <c:v>24</c:v>
                </c:pt>
                <c:pt idx="15679">
                  <c:v>48</c:v>
                </c:pt>
                <c:pt idx="15680">
                  <c:v>37</c:v>
                </c:pt>
                <c:pt idx="15681">
                  <c:v>6</c:v>
                </c:pt>
                <c:pt idx="15682">
                  <c:v>20</c:v>
                </c:pt>
                <c:pt idx="15683">
                  <c:v>26</c:v>
                </c:pt>
                <c:pt idx="15684">
                  <c:v>33</c:v>
                </c:pt>
                <c:pt idx="15685">
                  <c:v>1</c:v>
                </c:pt>
                <c:pt idx="15686">
                  <c:v>2</c:v>
                </c:pt>
                <c:pt idx="15687">
                  <c:v>28</c:v>
                </c:pt>
                <c:pt idx="15688">
                  <c:v>21</c:v>
                </c:pt>
                <c:pt idx="15689">
                  <c:v>9</c:v>
                </c:pt>
                <c:pt idx="15690">
                  <c:v>36</c:v>
                </c:pt>
                <c:pt idx="15691">
                  <c:v>1</c:v>
                </c:pt>
                <c:pt idx="15692">
                  <c:v>17</c:v>
                </c:pt>
                <c:pt idx="15693">
                  <c:v>27</c:v>
                </c:pt>
                <c:pt idx="15694">
                  <c:v>18</c:v>
                </c:pt>
                <c:pt idx="15695">
                  <c:v>25</c:v>
                </c:pt>
                <c:pt idx="15696">
                  <c:v>5</c:v>
                </c:pt>
                <c:pt idx="15697">
                  <c:v>40</c:v>
                </c:pt>
                <c:pt idx="15698">
                  <c:v>18</c:v>
                </c:pt>
                <c:pt idx="15699">
                  <c:v>8</c:v>
                </c:pt>
                <c:pt idx="15700">
                  <c:v>3</c:v>
                </c:pt>
                <c:pt idx="15701">
                  <c:v>11</c:v>
                </c:pt>
                <c:pt idx="15702">
                  <c:v>3</c:v>
                </c:pt>
                <c:pt idx="15703">
                  <c:v>21</c:v>
                </c:pt>
                <c:pt idx="15704">
                  <c:v>18</c:v>
                </c:pt>
                <c:pt idx="15705">
                  <c:v>1</c:v>
                </c:pt>
                <c:pt idx="15706">
                  <c:v>3</c:v>
                </c:pt>
                <c:pt idx="15707">
                  <c:v>38</c:v>
                </c:pt>
                <c:pt idx="15708">
                  <c:v>33</c:v>
                </c:pt>
                <c:pt idx="15709">
                  <c:v>11</c:v>
                </c:pt>
                <c:pt idx="15710">
                  <c:v>7</c:v>
                </c:pt>
                <c:pt idx="15711">
                  <c:v>18</c:v>
                </c:pt>
                <c:pt idx="15712">
                  <c:v>23</c:v>
                </c:pt>
                <c:pt idx="15713">
                  <c:v>15</c:v>
                </c:pt>
                <c:pt idx="15714">
                  <c:v>34</c:v>
                </c:pt>
                <c:pt idx="15715">
                  <c:v>11</c:v>
                </c:pt>
                <c:pt idx="15716">
                  <c:v>20</c:v>
                </c:pt>
                <c:pt idx="15717">
                  <c:v>30</c:v>
                </c:pt>
                <c:pt idx="15718">
                  <c:v>1</c:v>
                </c:pt>
                <c:pt idx="15719">
                  <c:v>19</c:v>
                </c:pt>
                <c:pt idx="15720">
                  <c:v>27</c:v>
                </c:pt>
                <c:pt idx="15721">
                  <c:v>53</c:v>
                </c:pt>
                <c:pt idx="15722">
                  <c:v>4</c:v>
                </c:pt>
                <c:pt idx="15723">
                  <c:v>6</c:v>
                </c:pt>
                <c:pt idx="15724">
                  <c:v>3</c:v>
                </c:pt>
                <c:pt idx="15725">
                  <c:v>1</c:v>
                </c:pt>
                <c:pt idx="15726">
                  <c:v>30</c:v>
                </c:pt>
                <c:pt idx="15727">
                  <c:v>31</c:v>
                </c:pt>
                <c:pt idx="15728">
                  <c:v>11</c:v>
                </c:pt>
                <c:pt idx="15729">
                  <c:v>24</c:v>
                </c:pt>
                <c:pt idx="15730">
                  <c:v>14</c:v>
                </c:pt>
                <c:pt idx="15731">
                  <c:v>30</c:v>
                </c:pt>
                <c:pt idx="15732">
                  <c:v>1</c:v>
                </c:pt>
                <c:pt idx="15733">
                  <c:v>9</c:v>
                </c:pt>
                <c:pt idx="15734">
                  <c:v>46</c:v>
                </c:pt>
                <c:pt idx="15735">
                  <c:v>9</c:v>
                </c:pt>
                <c:pt idx="15736">
                  <c:v>25</c:v>
                </c:pt>
                <c:pt idx="15737">
                  <c:v>18</c:v>
                </c:pt>
                <c:pt idx="15738">
                  <c:v>27</c:v>
                </c:pt>
                <c:pt idx="15739">
                  <c:v>11</c:v>
                </c:pt>
                <c:pt idx="15740">
                  <c:v>5</c:v>
                </c:pt>
                <c:pt idx="15741">
                  <c:v>11</c:v>
                </c:pt>
                <c:pt idx="15742">
                  <c:v>26</c:v>
                </c:pt>
                <c:pt idx="15743">
                  <c:v>4</c:v>
                </c:pt>
                <c:pt idx="15744">
                  <c:v>1</c:v>
                </c:pt>
                <c:pt idx="15745">
                  <c:v>3</c:v>
                </c:pt>
                <c:pt idx="15746">
                  <c:v>30</c:v>
                </c:pt>
                <c:pt idx="15747">
                  <c:v>9</c:v>
                </c:pt>
                <c:pt idx="15748">
                  <c:v>4</c:v>
                </c:pt>
                <c:pt idx="15749">
                  <c:v>6</c:v>
                </c:pt>
                <c:pt idx="15750">
                  <c:v>34</c:v>
                </c:pt>
                <c:pt idx="15751">
                  <c:v>15</c:v>
                </c:pt>
                <c:pt idx="15752">
                  <c:v>21</c:v>
                </c:pt>
                <c:pt idx="15753">
                  <c:v>9</c:v>
                </c:pt>
                <c:pt idx="15754">
                  <c:v>37</c:v>
                </c:pt>
                <c:pt idx="15755">
                  <c:v>31</c:v>
                </c:pt>
                <c:pt idx="15756">
                  <c:v>8</c:v>
                </c:pt>
                <c:pt idx="15757">
                  <c:v>15</c:v>
                </c:pt>
                <c:pt idx="15758">
                  <c:v>30</c:v>
                </c:pt>
                <c:pt idx="15759">
                  <c:v>33</c:v>
                </c:pt>
                <c:pt idx="15760">
                  <c:v>3</c:v>
                </c:pt>
                <c:pt idx="15761">
                  <c:v>3</c:v>
                </c:pt>
                <c:pt idx="15762">
                  <c:v>21</c:v>
                </c:pt>
                <c:pt idx="15763">
                  <c:v>1</c:v>
                </c:pt>
                <c:pt idx="15764">
                  <c:v>20</c:v>
                </c:pt>
                <c:pt idx="15765">
                  <c:v>22</c:v>
                </c:pt>
                <c:pt idx="15766">
                  <c:v>15</c:v>
                </c:pt>
                <c:pt idx="15767">
                  <c:v>30</c:v>
                </c:pt>
                <c:pt idx="15768">
                  <c:v>41</c:v>
                </c:pt>
                <c:pt idx="15769">
                  <c:v>19</c:v>
                </c:pt>
                <c:pt idx="15770">
                  <c:v>31</c:v>
                </c:pt>
                <c:pt idx="15771">
                  <c:v>24</c:v>
                </c:pt>
                <c:pt idx="15772">
                  <c:v>5</c:v>
                </c:pt>
                <c:pt idx="15773">
                  <c:v>6</c:v>
                </c:pt>
                <c:pt idx="15774">
                  <c:v>8</c:v>
                </c:pt>
                <c:pt idx="15775">
                  <c:v>7</c:v>
                </c:pt>
                <c:pt idx="15776">
                  <c:v>37</c:v>
                </c:pt>
                <c:pt idx="15777">
                  <c:v>1</c:v>
                </c:pt>
                <c:pt idx="15778">
                  <c:v>19</c:v>
                </c:pt>
                <c:pt idx="15779">
                  <c:v>7</c:v>
                </c:pt>
                <c:pt idx="15780">
                  <c:v>5</c:v>
                </c:pt>
                <c:pt idx="15781">
                  <c:v>26</c:v>
                </c:pt>
                <c:pt idx="15782">
                  <c:v>8</c:v>
                </c:pt>
                <c:pt idx="15783">
                  <c:v>24</c:v>
                </c:pt>
                <c:pt idx="15784">
                  <c:v>10</c:v>
                </c:pt>
                <c:pt idx="15785">
                  <c:v>35</c:v>
                </c:pt>
                <c:pt idx="15786">
                  <c:v>37</c:v>
                </c:pt>
                <c:pt idx="15787">
                  <c:v>7</c:v>
                </c:pt>
                <c:pt idx="15788">
                  <c:v>33</c:v>
                </c:pt>
                <c:pt idx="15789">
                  <c:v>30</c:v>
                </c:pt>
                <c:pt idx="15790">
                  <c:v>29</c:v>
                </c:pt>
                <c:pt idx="15791">
                  <c:v>9</c:v>
                </c:pt>
                <c:pt idx="15792">
                  <c:v>5</c:v>
                </c:pt>
                <c:pt idx="15793">
                  <c:v>20</c:v>
                </c:pt>
                <c:pt idx="15794">
                  <c:v>22</c:v>
                </c:pt>
                <c:pt idx="15795">
                  <c:v>19</c:v>
                </c:pt>
                <c:pt idx="15796">
                  <c:v>24</c:v>
                </c:pt>
                <c:pt idx="15797">
                  <c:v>27</c:v>
                </c:pt>
                <c:pt idx="15798">
                  <c:v>13</c:v>
                </c:pt>
                <c:pt idx="15799">
                  <c:v>27</c:v>
                </c:pt>
                <c:pt idx="15800">
                  <c:v>20</c:v>
                </c:pt>
                <c:pt idx="15801">
                  <c:v>9</c:v>
                </c:pt>
                <c:pt idx="15802">
                  <c:v>30</c:v>
                </c:pt>
                <c:pt idx="15803">
                  <c:v>43</c:v>
                </c:pt>
                <c:pt idx="15804">
                  <c:v>30</c:v>
                </c:pt>
                <c:pt idx="15805">
                  <c:v>2</c:v>
                </c:pt>
                <c:pt idx="15806">
                  <c:v>31</c:v>
                </c:pt>
                <c:pt idx="15807">
                  <c:v>7</c:v>
                </c:pt>
                <c:pt idx="15808">
                  <c:v>13</c:v>
                </c:pt>
                <c:pt idx="15809">
                  <c:v>14</c:v>
                </c:pt>
                <c:pt idx="15810">
                  <c:v>35</c:v>
                </c:pt>
                <c:pt idx="15811">
                  <c:v>14</c:v>
                </c:pt>
                <c:pt idx="15812">
                  <c:v>20</c:v>
                </c:pt>
                <c:pt idx="15813">
                  <c:v>41</c:v>
                </c:pt>
                <c:pt idx="15814">
                  <c:v>6</c:v>
                </c:pt>
                <c:pt idx="15815">
                  <c:v>4</c:v>
                </c:pt>
                <c:pt idx="15816">
                  <c:v>14</c:v>
                </c:pt>
                <c:pt idx="15817">
                  <c:v>9</c:v>
                </c:pt>
                <c:pt idx="15818">
                  <c:v>13</c:v>
                </c:pt>
                <c:pt idx="15819">
                  <c:v>24</c:v>
                </c:pt>
                <c:pt idx="15820">
                  <c:v>11</c:v>
                </c:pt>
                <c:pt idx="15821">
                  <c:v>3</c:v>
                </c:pt>
                <c:pt idx="15822">
                  <c:v>7</c:v>
                </c:pt>
                <c:pt idx="15823">
                  <c:v>20</c:v>
                </c:pt>
                <c:pt idx="15824">
                  <c:v>16</c:v>
                </c:pt>
                <c:pt idx="15825">
                  <c:v>15</c:v>
                </c:pt>
                <c:pt idx="15826">
                  <c:v>9</c:v>
                </c:pt>
                <c:pt idx="15827">
                  <c:v>5</c:v>
                </c:pt>
                <c:pt idx="15828">
                  <c:v>19</c:v>
                </c:pt>
                <c:pt idx="15829">
                  <c:v>29</c:v>
                </c:pt>
                <c:pt idx="15830">
                  <c:v>11</c:v>
                </c:pt>
                <c:pt idx="15831">
                  <c:v>7</c:v>
                </c:pt>
                <c:pt idx="15832">
                  <c:v>10</c:v>
                </c:pt>
                <c:pt idx="15833">
                  <c:v>10</c:v>
                </c:pt>
                <c:pt idx="15834">
                  <c:v>26</c:v>
                </c:pt>
                <c:pt idx="15835">
                  <c:v>31</c:v>
                </c:pt>
                <c:pt idx="15836">
                  <c:v>36</c:v>
                </c:pt>
                <c:pt idx="15837">
                  <c:v>20</c:v>
                </c:pt>
                <c:pt idx="15838">
                  <c:v>4</c:v>
                </c:pt>
                <c:pt idx="15839">
                  <c:v>1</c:v>
                </c:pt>
                <c:pt idx="15840">
                  <c:v>7</c:v>
                </c:pt>
                <c:pt idx="15841">
                  <c:v>1</c:v>
                </c:pt>
                <c:pt idx="15842">
                  <c:v>26</c:v>
                </c:pt>
                <c:pt idx="15843">
                  <c:v>41</c:v>
                </c:pt>
                <c:pt idx="15844">
                  <c:v>24</c:v>
                </c:pt>
                <c:pt idx="15845">
                  <c:v>29</c:v>
                </c:pt>
                <c:pt idx="15846">
                  <c:v>35</c:v>
                </c:pt>
                <c:pt idx="15847">
                  <c:v>35</c:v>
                </c:pt>
                <c:pt idx="15848">
                  <c:v>8</c:v>
                </c:pt>
                <c:pt idx="15849">
                  <c:v>15</c:v>
                </c:pt>
                <c:pt idx="15850">
                  <c:v>12</c:v>
                </c:pt>
                <c:pt idx="15851">
                  <c:v>24</c:v>
                </c:pt>
                <c:pt idx="15852">
                  <c:v>16</c:v>
                </c:pt>
                <c:pt idx="15853">
                  <c:v>19</c:v>
                </c:pt>
                <c:pt idx="15854">
                  <c:v>33</c:v>
                </c:pt>
                <c:pt idx="15855">
                  <c:v>16</c:v>
                </c:pt>
                <c:pt idx="15856">
                  <c:v>27</c:v>
                </c:pt>
                <c:pt idx="15857">
                  <c:v>30</c:v>
                </c:pt>
                <c:pt idx="15858">
                  <c:v>9</c:v>
                </c:pt>
                <c:pt idx="15859">
                  <c:v>33</c:v>
                </c:pt>
                <c:pt idx="15860">
                  <c:v>15</c:v>
                </c:pt>
                <c:pt idx="15861">
                  <c:v>40</c:v>
                </c:pt>
                <c:pt idx="15862">
                  <c:v>25</c:v>
                </c:pt>
                <c:pt idx="15863">
                  <c:v>25</c:v>
                </c:pt>
                <c:pt idx="15864">
                  <c:v>9</c:v>
                </c:pt>
                <c:pt idx="15865">
                  <c:v>24</c:v>
                </c:pt>
                <c:pt idx="15866">
                  <c:v>13</c:v>
                </c:pt>
                <c:pt idx="15867">
                  <c:v>38</c:v>
                </c:pt>
                <c:pt idx="15868">
                  <c:v>4</c:v>
                </c:pt>
                <c:pt idx="15869">
                  <c:v>31</c:v>
                </c:pt>
                <c:pt idx="15870">
                  <c:v>36</c:v>
                </c:pt>
                <c:pt idx="15871">
                  <c:v>9</c:v>
                </c:pt>
                <c:pt idx="15872">
                  <c:v>8</c:v>
                </c:pt>
                <c:pt idx="15873">
                  <c:v>43</c:v>
                </c:pt>
                <c:pt idx="15874">
                  <c:v>10</c:v>
                </c:pt>
                <c:pt idx="15875">
                  <c:v>23</c:v>
                </c:pt>
                <c:pt idx="15876">
                  <c:v>32</c:v>
                </c:pt>
                <c:pt idx="15877">
                  <c:v>6</c:v>
                </c:pt>
                <c:pt idx="15878">
                  <c:v>7</c:v>
                </c:pt>
                <c:pt idx="15879">
                  <c:v>33</c:v>
                </c:pt>
                <c:pt idx="15880">
                  <c:v>43</c:v>
                </c:pt>
                <c:pt idx="15881">
                  <c:v>26</c:v>
                </c:pt>
                <c:pt idx="15882">
                  <c:v>2</c:v>
                </c:pt>
                <c:pt idx="15883">
                  <c:v>34</c:v>
                </c:pt>
                <c:pt idx="15884">
                  <c:v>32</c:v>
                </c:pt>
                <c:pt idx="15885">
                  <c:v>23</c:v>
                </c:pt>
                <c:pt idx="15886">
                  <c:v>23</c:v>
                </c:pt>
                <c:pt idx="15887">
                  <c:v>20</c:v>
                </c:pt>
                <c:pt idx="15888">
                  <c:v>38</c:v>
                </c:pt>
                <c:pt idx="15889">
                  <c:v>35</c:v>
                </c:pt>
                <c:pt idx="15890">
                  <c:v>36</c:v>
                </c:pt>
                <c:pt idx="15891">
                  <c:v>16</c:v>
                </c:pt>
                <c:pt idx="15892">
                  <c:v>30</c:v>
                </c:pt>
                <c:pt idx="15893">
                  <c:v>19</c:v>
                </c:pt>
                <c:pt idx="15894">
                  <c:v>28</c:v>
                </c:pt>
                <c:pt idx="15895">
                  <c:v>15</c:v>
                </c:pt>
                <c:pt idx="15896">
                  <c:v>17</c:v>
                </c:pt>
                <c:pt idx="15897">
                  <c:v>23</c:v>
                </c:pt>
                <c:pt idx="15898">
                  <c:v>14</c:v>
                </c:pt>
                <c:pt idx="15899">
                  <c:v>15</c:v>
                </c:pt>
                <c:pt idx="15900">
                  <c:v>30</c:v>
                </c:pt>
                <c:pt idx="15901">
                  <c:v>24</c:v>
                </c:pt>
                <c:pt idx="15902">
                  <c:v>11</c:v>
                </c:pt>
                <c:pt idx="15903">
                  <c:v>7</c:v>
                </c:pt>
                <c:pt idx="15904">
                  <c:v>20</c:v>
                </c:pt>
                <c:pt idx="15905">
                  <c:v>36</c:v>
                </c:pt>
                <c:pt idx="15906">
                  <c:v>22</c:v>
                </c:pt>
                <c:pt idx="15907">
                  <c:v>18</c:v>
                </c:pt>
                <c:pt idx="15908">
                  <c:v>27</c:v>
                </c:pt>
                <c:pt idx="15909">
                  <c:v>36</c:v>
                </c:pt>
                <c:pt idx="15910">
                  <c:v>12</c:v>
                </c:pt>
                <c:pt idx="15911">
                  <c:v>21</c:v>
                </c:pt>
                <c:pt idx="15912">
                  <c:v>20</c:v>
                </c:pt>
                <c:pt idx="15913">
                  <c:v>26</c:v>
                </c:pt>
                <c:pt idx="15914">
                  <c:v>24</c:v>
                </c:pt>
                <c:pt idx="15915">
                  <c:v>8</c:v>
                </c:pt>
                <c:pt idx="15916">
                  <c:v>22</c:v>
                </c:pt>
                <c:pt idx="15917">
                  <c:v>34</c:v>
                </c:pt>
                <c:pt idx="15918">
                  <c:v>24</c:v>
                </c:pt>
                <c:pt idx="15919">
                  <c:v>10</c:v>
                </c:pt>
                <c:pt idx="15920">
                  <c:v>5</c:v>
                </c:pt>
                <c:pt idx="15921">
                  <c:v>42</c:v>
                </c:pt>
                <c:pt idx="15922">
                  <c:v>25</c:v>
                </c:pt>
                <c:pt idx="15923">
                  <c:v>20</c:v>
                </c:pt>
                <c:pt idx="15924">
                  <c:v>25</c:v>
                </c:pt>
                <c:pt idx="15925">
                  <c:v>12</c:v>
                </c:pt>
                <c:pt idx="15926">
                  <c:v>1</c:v>
                </c:pt>
                <c:pt idx="15927">
                  <c:v>22</c:v>
                </c:pt>
                <c:pt idx="15928">
                  <c:v>11</c:v>
                </c:pt>
                <c:pt idx="15929">
                  <c:v>34</c:v>
                </c:pt>
                <c:pt idx="15930">
                  <c:v>14</c:v>
                </c:pt>
                <c:pt idx="15931">
                  <c:v>7</c:v>
                </c:pt>
                <c:pt idx="15932">
                  <c:v>9</c:v>
                </c:pt>
                <c:pt idx="15933">
                  <c:v>14</c:v>
                </c:pt>
                <c:pt idx="15934">
                  <c:v>8</c:v>
                </c:pt>
                <c:pt idx="15935">
                  <c:v>20</c:v>
                </c:pt>
                <c:pt idx="15936">
                  <c:v>15</c:v>
                </c:pt>
                <c:pt idx="15937">
                  <c:v>5</c:v>
                </c:pt>
                <c:pt idx="15938">
                  <c:v>24</c:v>
                </c:pt>
                <c:pt idx="15939">
                  <c:v>9</c:v>
                </c:pt>
                <c:pt idx="15940">
                  <c:v>38</c:v>
                </c:pt>
                <c:pt idx="15941">
                  <c:v>19</c:v>
                </c:pt>
                <c:pt idx="15942">
                  <c:v>16</c:v>
                </c:pt>
                <c:pt idx="15943">
                  <c:v>31</c:v>
                </c:pt>
                <c:pt idx="15944">
                  <c:v>31</c:v>
                </c:pt>
                <c:pt idx="15945">
                  <c:v>13</c:v>
                </c:pt>
                <c:pt idx="15946">
                  <c:v>17</c:v>
                </c:pt>
                <c:pt idx="15947">
                  <c:v>16</c:v>
                </c:pt>
                <c:pt idx="15948">
                  <c:v>32</c:v>
                </c:pt>
                <c:pt idx="15949">
                  <c:v>23</c:v>
                </c:pt>
                <c:pt idx="15950">
                  <c:v>24</c:v>
                </c:pt>
                <c:pt idx="15951">
                  <c:v>24</c:v>
                </c:pt>
                <c:pt idx="15952">
                  <c:v>34</c:v>
                </c:pt>
                <c:pt idx="15953">
                  <c:v>7</c:v>
                </c:pt>
                <c:pt idx="15954">
                  <c:v>17</c:v>
                </c:pt>
                <c:pt idx="15955">
                  <c:v>31</c:v>
                </c:pt>
                <c:pt idx="15956">
                  <c:v>19</c:v>
                </c:pt>
                <c:pt idx="15957">
                  <c:v>11</c:v>
                </c:pt>
                <c:pt idx="15958">
                  <c:v>50</c:v>
                </c:pt>
                <c:pt idx="15959">
                  <c:v>7</c:v>
                </c:pt>
                <c:pt idx="15960">
                  <c:v>31</c:v>
                </c:pt>
                <c:pt idx="15961">
                  <c:v>14</c:v>
                </c:pt>
                <c:pt idx="15962">
                  <c:v>5</c:v>
                </c:pt>
                <c:pt idx="15963">
                  <c:v>15</c:v>
                </c:pt>
                <c:pt idx="15964">
                  <c:v>24</c:v>
                </c:pt>
                <c:pt idx="15965">
                  <c:v>32</c:v>
                </c:pt>
                <c:pt idx="15966">
                  <c:v>13</c:v>
                </c:pt>
                <c:pt idx="15967">
                  <c:v>4</c:v>
                </c:pt>
                <c:pt idx="15968">
                  <c:v>34</c:v>
                </c:pt>
                <c:pt idx="15969">
                  <c:v>27</c:v>
                </c:pt>
                <c:pt idx="15970">
                  <c:v>20</c:v>
                </c:pt>
                <c:pt idx="15971">
                  <c:v>25</c:v>
                </c:pt>
                <c:pt idx="15972">
                  <c:v>55</c:v>
                </c:pt>
                <c:pt idx="15973">
                  <c:v>31</c:v>
                </c:pt>
                <c:pt idx="15974">
                  <c:v>17</c:v>
                </c:pt>
                <c:pt idx="15975">
                  <c:v>18</c:v>
                </c:pt>
                <c:pt idx="15976">
                  <c:v>28</c:v>
                </c:pt>
                <c:pt idx="15977">
                  <c:v>13</c:v>
                </c:pt>
                <c:pt idx="15978">
                  <c:v>18</c:v>
                </c:pt>
                <c:pt idx="15979">
                  <c:v>22</c:v>
                </c:pt>
                <c:pt idx="15980">
                  <c:v>18</c:v>
                </c:pt>
                <c:pt idx="15981">
                  <c:v>25</c:v>
                </c:pt>
                <c:pt idx="15982">
                  <c:v>26</c:v>
                </c:pt>
                <c:pt idx="15983">
                  <c:v>40</c:v>
                </c:pt>
                <c:pt idx="15984">
                  <c:v>15</c:v>
                </c:pt>
                <c:pt idx="15985">
                  <c:v>16</c:v>
                </c:pt>
                <c:pt idx="15986">
                  <c:v>10</c:v>
                </c:pt>
                <c:pt idx="15987">
                  <c:v>10</c:v>
                </c:pt>
                <c:pt idx="15988">
                  <c:v>32</c:v>
                </c:pt>
                <c:pt idx="15989">
                  <c:v>11</c:v>
                </c:pt>
                <c:pt idx="15990">
                  <c:v>25</c:v>
                </c:pt>
                <c:pt idx="15991">
                  <c:v>5</c:v>
                </c:pt>
                <c:pt idx="15992">
                  <c:v>6</c:v>
                </c:pt>
                <c:pt idx="15993">
                  <c:v>39</c:v>
                </c:pt>
                <c:pt idx="15994">
                  <c:v>18</c:v>
                </c:pt>
                <c:pt idx="15995">
                  <c:v>11</c:v>
                </c:pt>
                <c:pt idx="15996">
                  <c:v>16</c:v>
                </c:pt>
                <c:pt idx="15997">
                  <c:v>4</c:v>
                </c:pt>
                <c:pt idx="15998">
                  <c:v>38</c:v>
                </c:pt>
                <c:pt idx="15999">
                  <c:v>23</c:v>
                </c:pt>
                <c:pt idx="16000">
                  <c:v>29</c:v>
                </c:pt>
                <c:pt idx="16001">
                  <c:v>23</c:v>
                </c:pt>
                <c:pt idx="16002">
                  <c:v>21</c:v>
                </c:pt>
                <c:pt idx="16003">
                  <c:v>14</c:v>
                </c:pt>
                <c:pt idx="16004">
                  <c:v>45</c:v>
                </c:pt>
                <c:pt idx="16005">
                  <c:v>48</c:v>
                </c:pt>
                <c:pt idx="16006">
                  <c:v>9</c:v>
                </c:pt>
                <c:pt idx="16007">
                  <c:v>14</c:v>
                </c:pt>
                <c:pt idx="16008">
                  <c:v>21</c:v>
                </c:pt>
                <c:pt idx="16009">
                  <c:v>49</c:v>
                </c:pt>
                <c:pt idx="16010">
                  <c:v>14</c:v>
                </c:pt>
                <c:pt idx="16011">
                  <c:v>26</c:v>
                </c:pt>
                <c:pt idx="16012">
                  <c:v>28</c:v>
                </c:pt>
                <c:pt idx="16013">
                  <c:v>25</c:v>
                </c:pt>
                <c:pt idx="16014">
                  <c:v>35</c:v>
                </c:pt>
                <c:pt idx="16015">
                  <c:v>1</c:v>
                </c:pt>
                <c:pt idx="16016">
                  <c:v>27</c:v>
                </c:pt>
                <c:pt idx="16017">
                  <c:v>1</c:v>
                </c:pt>
                <c:pt idx="16018">
                  <c:v>6</c:v>
                </c:pt>
                <c:pt idx="16019">
                  <c:v>3</c:v>
                </c:pt>
                <c:pt idx="16020">
                  <c:v>17</c:v>
                </c:pt>
                <c:pt idx="16021">
                  <c:v>29</c:v>
                </c:pt>
                <c:pt idx="16022">
                  <c:v>21</c:v>
                </c:pt>
                <c:pt idx="16023">
                  <c:v>19</c:v>
                </c:pt>
                <c:pt idx="16024">
                  <c:v>21</c:v>
                </c:pt>
                <c:pt idx="16025">
                  <c:v>37</c:v>
                </c:pt>
                <c:pt idx="16026">
                  <c:v>34</c:v>
                </c:pt>
                <c:pt idx="16027">
                  <c:v>13</c:v>
                </c:pt>
                <c:pt idx="16028">
                  <c:v>10</c:v>
                </c:pt>
                <c:pt idx="16029">
                  <c:v>19</c:v>
                </c:pt>
                <c:pt idx="16030">
                  <c:v>29</c:v>
                </c:pt>
                <c:pt idx="16031">
                  <c:v>30</c:v>
                </c:pt>
                <c:pt idx="16032">
                  <c:v>34</c:v>
                </c:pt>
                <c:pt idx="16033">
                  <c:v>22</c:v>
                </c:pt>
                <c:pt idx="16034">
                  <c:v>3</c:v>
                </c:pt>
                <c:pt idx="16035">
                  <c:v>14</c:v>
                </c:pt>
                <c:pt idx="16036">
                  <c:v>5</c:v>
                </c:pt>
                <c:pt idx="16037">
                  <c:v>44</c:v>
                </c:pt>
                <c:pt idx="16038">
                  <c:v>28</c:v>
                </c:pt>
                <c:pt idx="16039">
                  <c:v>15</c:v>
                </c:pt>
                <c:pt idx="16040">
                  <c:v>13</c:v>
                </c:pt>
                <c:pt idx="16041">
                  <c:v>2</c:v>
                </c:pt>
                <c:pt idx="16042">
                  <c:v>14</c:v>
                </c:pt>
                <c:pt idx="16043">
                  <c:v>32</c:v>
                </c:pt>
                <c:pt idx="16044">
                  <c:v>29</c:v>
                </c:pt>
                <c:pt idx="16045">
                  <c:v>1</c:v>
                </c:pt>
                <c:pt idx="16046">
                  <c:v>20</c:v>
                </c:pt>
                <c:pt idx="16047">
                  <c:v>40</c:v>
                </c:pt>
                <c:pt idx="16048">
                  <c:v>20</c:v>
                </c:pt>
                <c:pt idx="16049">
                  <c:v>28</c:v>
                </c:pt>
                <c:pt idx="16050">
                  <c:v>36</c:v>
                </c:pt>
                <c:pt idx="16051">
                  <c:v>29</c:v>
                </c:pt>
                <c:pt idx="16052">
                  <c:v>8</c:v>
                </c:pt>
                <c:pt idx="16053">
                  <c:v>4</c:v>
                </c:pt>
                <c:pt idx="16054">
                  <c:v>35</c:v>
                </c:pt>
                <c:pt idx="16055">
                  <c:v>24</c:v>
                </c:pt>
                <c:pt idx="16056">
                  <c:v>21</c:v>
                </c:pt>
                <c:pt idx="16057">
                  <c:v>7</c:v>
                </c:pt>
                <c:pt idx="16058">
                  <c:v>20</c:v>
                </c:pt>
                <c:pt idx="16059">
                  <c:v>17</c:v>
                </c:pt>
                <c:pt idx="16060">
                  <c:v>20</c:v>
                </c:pt>
                <c:pt idx="16061">
                  <c:v>28</c:v>
                </c:pt>
                <c:pt idx="16062">
                  <c:v>26</c:v>
                </c:pt>
                <c:pt idx="16063">
                  <c:v>9</c:v>
                </c:pt>
                <c:pt idx="16064">
                  <c:v>30</c:v>
                </c:pt>
                <c:pt idx="16065">
                  <c:v>14</c:v>
                </c:pt>
                <c:pt idx="16066">
                  <c:v>14</c:v>
                </c:pt>
                <c:pt idx="16067">
                  <c:v>9</c:v>
                </c:pt>
                <c:pt idx="16068">
                  <c:v>29</c:v>
                </c:pt>
                <c:pt idx="16069">
                  <c:v>38</c:v>
                </c:pt>
                <c:pt idx="16070">
                  <c:v>28</c:v>
                </c:pt>
                <c:pt idx="16071">
                  <c:v>27</c:v>
                </c:pt>
                <c:pt idx="16072">
                  <c:v>24</c:v>
                </c:pt>
                <c:pt idx="16073">
                  <c:v>4</c:v>
                </c:pt>
                <c:pt idx="16074">
                  <c:v>27</c:v>
                </c:pt>
                <c:pt idx="16075">
                  <c:v>18</c:v>
                </c:pt>
                <c:pt idx="16076">
                  <c:v>25</c:v>
                </c:pt>
                <c:pt idx="16077">
                  <c:v>15</c:v>
                </c:pt>
                <c:pt idx="16078">
                  <c:v>20</c:v>
                </c:pt>
                <c:pt idx="16079">
                  <c:v>33</c:v>
                </c:pt>
                <c:pt idx="16080">
                  <c:v>40</c:v>
                </c:pt>
                <c:pt idx="16081">
                  <c:v>16</c:v>
                </c:pt>
                <c:pt idx="16082">
                  <c:v>29</c:v>
                </c:pt>
                <c:pt idx="16083">
                  <c:v>11</c:v>
                </c:pt>
                <c:pt idx="16084">
                  <c:v>23</c:v>
                </c:pt>
                <c:pt idx="16085">
                  <c:v>10</c:v>
                </c:pt>
                <c:pt idx="16086">
                  <c:v>25</c:v>
                </c:pt>
                <c:pt idx="16087">
                  <c:v>37</c:v>
                </c:pt>
                <c:pt idx="16088">
                  <c:v>39</c:v>
                </c:pt>
                <c:pt idx="16089">
                  <c:v>28</c:v>
                </c:pt>
                <c:pt idx="16090">
                  <c:v>11</c:v>
                </c:pt>
                <c:pt idx="16091">
                  <c:v>20</c:v>
                </c:pt>
                <c:pt idx="16092">
                  <c:v>10</c:v>
                </c:pt>
                <c:pt idx="16093">
                  <c:v>16</c:v>
                </c:pt>
                <c:pt idx="16094">
                  <c:v>24</c:v>
                </c:pt>
                <c:pt idx="16095">
                  <c:v>16</c:v>
                </c:pt>
                <c:pt idx="16096">
                  <c:v>16</c:v>
                </c:pt>
                <c:pt idx="16097">
                  <c:v>45</c:v>
                </c:pt>
                <c:pt idx="16098">
                  <c:v>11</c:v>
                </c:pt>
                <c:pt idx="16099">
                  <c:v>32</c:v>
                </c:pt>
                <c:pt idx="16100">
                  <c:v>10</c:v>
                </c:pt>
                <c:pt idx="16101">
                  <c:v>12</c:v>
                </c:pt>
                <c:pt idx="16102">
                  <c:v>4</c:v>
                </c:pt>
                <c:pt idx="16103">
                  <c:v>11</c:v>
                </c:pt>
                <c:pt idx="16104">
                  <c:v>18</c:v>
                </c:pt>
                <c:pt idx="16105">
                  <c:v>16</c:v>
                </c:pt>
                <c:pt idx="16106">
                  <c:v>6</c:v>
                </c:pt>
                <c:pt idx="16107">
                  <c:v>1</c:v>
                </c:pt>
                <c:pt idx="16108">
                  <c:v>22</c:v>
                </c:pt>
                <c:pt idx="16109">
                  <c:v>10</c:v>
                </c:pt>
                <c:pt idx="16110">
                  <c:v>4</c:v>
                </c:pt>
                <c:pt idx="16111">
                  <c:v>42</c:v>
                </c:pt>
                <c:pt idx="16112">
                  <c:v>26</c:v>
                </c:pt>
                <c:pt idx="16113">
                  <c:v>30</c:v>
                </c:pt>
                <c:pt idx="16114">
                  <c:v>28</c:v>
                </c:pt>
                <c:pt idx="16115">
                  <c:v>35</c:v>
                </c:pt>
                <c:pt idx="16116">
                  <c:v>4</c:v>
                </c:pt>
                <c:pt idx="16117">
                  <c:v>11</c:v>
                </c:pt>
                <c:pt idx="16118">
                  <c:v>5</c:v>
                </c:pt>
                <c:pt idx="16119">
                  <c:v>12</c:v>
                </c:pt>
                <c:pt idx="16120">
                  <c:v>22</c:v>
                </c:pt>
                <c:pt idx="16121">
                  <c:v>7</c:v>
                </c:pt>
                <c:pt idx="16122">
                  <c:v>28</c:v>
                </c:pt>
                <c:pt idx="16123">
                  <c:v>7</c:v>
                </c:pt>
                <c:pt idx="16124">
                  <c:v>8</c:v>
                </c:pt>
                <c:pt idx="16125">
                  <c:v>16</c:v>
                </c:pt>
                <c:pt idx="16126">
                  <c:v>19</c:v>
                </c:pt>
                <c:pt idx="16127">
                  <c:v>28</c:v>
                </c:pt>
                <c:pt idx="16128">
                  <c:v>25</c:v>
                </c:pt>
                <c:pt idx="16129">
                  <c:v>25</c:v>
                </c:pt>
                <c:pt idx="16130">
                  <c:v>8</c:v>
                </c:pt>
                <c:pt idx="16131">
                  <c:v>11</c:v>
                </c:pt>
                <c:pt idx="16132">
                  <c:v>10</c:v>
                </c:pt>
                <c:pt idx="16133">
                  <c:v>15</c:v>
                </c:pt>
                <c:pt idx="16134">
                  <c:v>37</c:v>
                </c:pt>
                <c:pt idx="16135">
                  <c:v>27</c:v>
                </c:pt>
                <c:pt idx="16136">
                  <c:v>10</c:v>
                </c:pt>
                <c:pt idx="16137">
                  <c:v>29</c:v>
                </c:pt>
                <c:pt idx="16138">
                  <c:v>9</c:v>
                </c:pt>
                <c:pt idx="16139">
                  <c:v>35</c:v>
                </c:pt>
                <c:pt idx="16140">
                  <c:v>42</c:v>
                </c:pt>
                <c:pt idx="16141">
                  <c:v>20</c:v>
                </c:pt>
                <c:pt idx="16142">
                  <c:v>25</c:v>
                </c:pt>
                <c:pt idx="16143">
                  <c:v>6</c:v>
                </c:pt>
                <c:pt idx="16144">
                  <c:v>2</c:v>
                </c:pt>
                <c:pt idx="16145">
                  <c:v>7</c:v>
                </c:pt>
                <c:pt idx="16146">
                  <c:v>12</c:v>
                </c:pt>
                <c:pt idx="16147">
                  <c:v>12</c:v>
                </c:pt>
                <c:pt idx="16148">
                  <c:v>1</c:v>
                </c:pt>
                <c:pt idx="16149">
                  <c:v>40</c:v>
                </c:pt>
                <c:pt idx="16150">
                  <c:v>20</c:v>
                </c:pt>
                <c:pt idx="16151">
                  <c:v>9</c:v>
                </c:pt>
                <c:pt idx="16152">
                  <c:v>15</c:v>
                </c:pt>
                <c:pt idx="16153">
                  <c:v>25</c:v>
                </c:pt>
                <c:pt idx="16154">
                  <c:v>20</c:v>
                </c:pt>
                <c:pt idx="16155">
                  <c:v>11</c:v>
                </c:pt>
                <c:pt idx="16156">
                  <c:v>43</c:v>
                </c:pt>
                <c:pt idx="16157">
                  <c:v>34</c:v>
                </c:pt>
                <c:pt idx="16158">
                  <c:v>7</c:v>
                </c:pt>
                <c:pt idx="16159">
                  <c:v>51</c:v>
                </c:pt>
                <c:pt idx="16160">
                  <c:v>9</c:v>
                </c:pt>
                <c:pt idx="16161">
                  <c:v>39</c:v>
                </c:pt>
                <c:pt idx="16162">
                  <c:v>15</c:v>
                </c:pt>
                <c:pt idx="16163">
                  <c:v>29</c:v>
                </c:pt>
                <c:pt idx="16164">
                  <c:v>31</c:v>
                </c:pt>
                <c:pt idx="16165">
                  <c:v>25</c:v>
                </c:pt>
                <c:pt idx="16166">
                  <c:v>20</c:v>
                </c:pt>
                <c:pt idx="16167">
                  <c:v>25</c:v>
                </c:pt>
                <c:pt idx="16168">
                  <c:v>24</c:v>
                </c:pt>
                <c:pt idx="16169">
                  <c:v>14</c:v>
                </c:pt>
                <c:pt idx="16170">
                  <c:v>18</c:v>
                </c:pt>
                <c:pt idx="16171">
                  <c:v>19</c:v>
                </c:pt>
                <c:pt idx="16172">
                  <c:v>17</c:v>
                </c:pt>
                <c:pt idx="16173">
                  <c:v>8</c:v>
                </c:pt>
                <c:pt idx="16174">
                  <c:v>27</c:v>
                </c:pt>
                <c:pt idx="16175">
                  <c:v>30</c:v>
                </c:pt>
                <c:pt idx="16176">
                  <c:v>19</c:v>
                </c:pt>
                <c:pt idx="16177">
                  <c:v>25</c:v>
                </c:pt>
                <c:pt idx="16178">
                  <c:v>1</c:v>
                </c:pt>
                <c:pt idx="16179">
                  <c:v>1</c:v>
                </c:pt>
                <c:pt idx="16180">
                  <c:v>4</c:v>
                </c:pt>
                <c:pt idx="16181">
                  <c:v>10</c:v>
                </c:pt>
                <c:pt idx="16182">
                  <c:v>23</c:v>
                </c:pt>
                <c:pt idx="16183">
                  <c:v>10</c:v>
                </c:pt>
                <c:pt idx="16184">
                  <c:v>13</c:v>
                </c:pt>
                <c:pt idx="16185">
                  <c:v>15</c:v>
                </c:pt>
                <c:pt idx="16186">
                  <c:v>9</c:v>
                </c:pt>
                <c:pt idx="16187">
                  <c:v>30</c:v>
                </c:pt>
                <c:pt idx="16188">
                  <c:v>2</c:v>
                </c:pt>
                <c:pt idx="16189">
                  <c:v>19</c:v>
                </c:pt>
                <c:pt idx="16190">
                  <c:v>50</c:v>
                </c:pt>
                <c:pt idx="16191">
                  <c:v>32</c:v>
                </c:pt>
                <c:pt idx="16192">
                  <c:v>37</c:v>
                </c:pt>
                <c:pt idx="16193">
                  <c:v>12</c:v>
                </c:pt>
                <c:pt idx="16194">
                  <c:v>21</c:v>
                </c:pt>
                <c:pt idx="16195">
                  <c:v>29</c:v>
                </c:pt>
                <c:pt idx="16196">
                  <c:v>33</c:v>
                </c:pt>
                <c:pt idx="16197">
                  <c:v>30</c:v>
                </c:pt>
                <c:pt idx="16198">
                  <c:v>22</c:v>
                </c:pt>
                <c:pt idx="16199">
                  <c:v>11</c:v>
                </c:pt>
                <c:pt idx="16200">
                  <c:v>9</c:v>
                </c:pt>
                <c:pt idx="16201">
                  <c:v>13</c:v>
                </c:pt>
                <c:pt idx="16202">
                  <c:v>7</c:v>
                </c:pt>
                <c:pt idx="16203">
                  <c:v>32</c:v>
                </c:pt>
                <c:pt idx="16204">
                  <c:v>8</c:v>
                </c:pt>
                <c:pt idx="16205">
                  <c:v>33</c:v>
                </c:pt>
                <c:pt idx="16206">
                  <c:v>11</c:v>
                </c:pt>
                <c:pt idx="16207">
                  <c:v>26</c:v>
                </c:pt>
                <c:pt idx="16208">
                  <c:v>7</c:v>
                </c:pt>
                <c:pt idx="16209">
                  <c:v>41</c:v>
                </c:pt>
                <c:pt idx="16210">
                  <c:v>25</c:v>
                </c:pt>
                <c:pt idx="16211">
                  <c:v>34</c:v>
                </c:pt>
                <c:pt idx="16212">
                  <c:v>30</c:v>
                </c:pt>
                <c:pt idx="16213">
                  <c:v>38</c:v>
                </c:pt>
                <c:pt idx="16214">
                  <c:v>18</c:v>
                </c:pt>
                <c:pt idx="16215">
                  <c:v>12</c:v>
                </c:pt>
                <c:pt idx="16216">
                  <c:v>7</c:v>
                </c:pt>
                <c:pt idx="16217">
                  <c:v>29</c:v>
                </c:pt>
                <c:pt idx="16218">
                  <c:v>39</c:v>
                </c:pt>
                <c:pt idx="16219">
                  <c:v>35</c:v>
                </c:pt>
                <c:pt idx="16220">
                  <c:v>27</c:v>
                </c:pt>
                <c:pt idx="16221">
                  <c:v>1</c:v>
                </c:pt>
                <c:pt idx="16222">
                  <c:v>7</c:v>
                </c:pt>
                <c:pt idx="16223">
                  <c:v>6</c:v>
                </c:pt>
                <c:pt idx="16224">
                  <c:v>4</c:v>
                </c:pt>
                <c:pt idx="16225">
                  <c:v>13</c:v>
                </c:pt>
                <c:pt idx="16226">
                  <c:v>27</c:v>
                </c:pt>
                <c:pt idx="16227">
                  <c:v>32</c:v>
                </c:pt>
                <c:pt idx="16228">
                  <c:v>25</c:v>
                </c:pt>
                <c:pt idx="16229">
                  <c:v>38</c:v>
                </c:pt>
                <c:pt idx="16230">
                  <c:v>4</c:v>
                </c:pt>
                <c:pt idx="16231">
                  <c:v>1</c:v>
                </c:pt>
                <c:pt idx="16232">
                  <c:v>1</c:v>
                </c:pt>
                <c:pt idx="16233">
                  <c:v>22</c:v>
                </c:pt>
                <c:pt idx="16234">
                  <c:v>35</c:v>
                </c:pt>
                <c:pt idx="16235">
                  <c:v>28</c:v>
                </c:pt>
                <c:pt idx="16236">
                  <c:v>7</c:v>
                </c:pt>
                <c:pt idx="16237">
                  <c:v>20</c:v>
                </c:pt>
                <c:pt idx="16238">
                  <c:v>18</c:v>
                </c:pt>
                <c:pt idx="16239">
                  <c:v>30</c:v>
                </c:pt>
                <c:pt idx="16240">
                  <c:v>24</c:v>
                </c:pt>
                <c:pt idx="16241">
                  <c:v>29</c:v>
                </c:pt>
                <c:pt idx="16242">
                  <c:v>22</c:v>
                </c:pt>
                <c:pt idx="16243">
                  <c:v>4</c:v>
                </c:pt>
                <c:pt idx="16244">
                  <c:v>24</c:v>
                </c:pt>
                <c:pt idx="16245">
                  <c:v>6</c:v>
                </c:pt>
                <c:pt idx="16246">
                  <c:v>12</c:v>
                </c:pt>
                <c:pt idx="16247">
                  <c:v>27</c:v>
                </c:pt>
                <c:pt idx="16248">
                  <c:v>4</c:v>
                </c:pt>
                <c:pt idx="16249">
                  <c:v>23</c:v>
                </c:pt>
                <c:pt idx="16250">
                  <c:v>7</c:v>
                </c:pt>
                <c:pt idx="16251">
                  <c:v>4</c:v>
                </c:pt>
                <c:pt idx="16252">
                  <c:v>24</c:v>
                </c:pt>
                <c:pt idx="16253">
                  <c:v>6</c:v>
                </c:pt>
                <c:pt idx="16254">
                  <c:v>4</c:v>
                </c:pt>
                <c:pt idx="16255">
                  <c:v>12</c:v>
                </c:pt>
                <c:pt idx="16256">
                  <c:v>16</c:v>
                </c:pt>
                <c:pt idx="16257">
                  <c:v>33</c:v>
                </c:pt>
                <c:pt idx="16258">
                  <c:v>10</c:v>
                </c:pt>
                <c:pt idx="16259">
                  <c:v>4</c:v>
                </c:pt>
                <c:pt idx="16260">
                  <c:v>13</c:v>
                </c:pt>
                <c:pt idx="16261">
                  <c:v>4</c:v>
                </c:pt>
                <c:pt idx="16262">
                  <c:v>27</c:v>
                </c:pt>
                <c:pt idx="16263">
                  <c:v>31</c:v>
                </c:pt>
                <c:pt idx="16264">
                  <c:v>37</c:v>
                </c:pt>
                <c:pt idx="16265">
                  <c:v>24</c:v>
                </c:pt>
                <c:pt idx="16266">
                  <c:v>1</c:v>
                </c:pt>
                <c:pt idx="16267">
                  <c:v>11</c:v>
                </c:pt>
                <c:pt idx="16268">
                  <c:v>19</c:v>
                </c:pt>
                <c:pt idx="16269">
                  <c:v>32</c:v>
                </c:pt>
                <c:pt idx="16270">
                  <c:v>9</c:v>
                </c:pt>
                <c:pt idx="16271">
                  <c:v>20</c:v>
                </c:pt>
                <c:pt idx="16272">
                  <c:v>8</c:v>
                </c:pt>
                <c:pt idx="16273">
                  <c:v>18</c:v>
                </c:pt>
                <c:pt idx="16274">
                  <c:v>38</c:v>
                </c:pt>
                <c:pt idx="16275">
                  <c:v>21</c:v>
                </c:pt>
                <c:pt idx="16276">
                  <c:v>30</c:v>
                </c:pt>
                <c:pt idx="16277">
                  <c:v>20</c:v>
                </c:pt>
                <c:pt idx="16278">
                  <c:v>24</c:v>
                </c:pt>
                <c:pt idx="16279">
                  <c:v>1</c:v>
                </c:pt>
                <c:pt idx="16280">
                  <c:v>32</c:v>
                </c:pt>
                <c:pt idx="16281">
                  <c:v>1</c:v>
                </c:pt>
                <c:pt idx="16282">
                  <c:v>11</c:v>
                </c:pt>
                <c:pt idx="16283">
                  <c:v>20</c:v>
                </c:pt>
                <c:pt idx="16284">
                  <c:v>16</c:v>
                </c:pt>
                <c:pt idx="16285">
                  <c:v>28</c:v>
                </c:pt>
                <c:pt idx="16286">
                  <c:v>14</c:v>
                </c:pt>
                <c:pt idx="16287">
                  <c:v>30</c:v>
                </c:pt>
                <c:pt idx="16288">
                  <c:v>19</c:v>
                </c:pt>
                <c:pt idx="16289">
                  <c:v>26</c:v>
                </c:pt>
                <c:pt idx="16290">
                  <c:v>47</c:v>
                </c:pt>
                <c:pt idx="16291">
                  <c:v>20</c:v>
                </c:pt>
                <c:pt idx="16292">
                  <c:v>29</c:v>
                </c:pt>
                <c:pt idx="16293">
                  <c:v>15</c:v>
                </c:pt>
                <c:pt idx="16294">
                  <c:v>27</c:v>
                </c:pt>
                <c:pt idx="16295">
                  <c:v>34</c:v>
                </c:pt>
                <c:pt idx="16296">
                  <c:v>17</c:v>
                </c:pt>
                <c:pt idx="16297">
                  <c:v>30</c:v>
                </c:pt>
                <c:pt idx="16298">
                  <c:v>13</c:v>
                </c:pt>
                <c:pt idx="16299">
                  <c:v>10</c:v>
                </c:pt>
                <c:pt idx="16300">
                  <c:v>15</c:v>
                </c:pt>
                <c:pt idx="16301">
                  <c:v>22</c:v>
                </c:pt>
                <c:pt idx="16302">
                  <c:v>30</c:v>
                </c:pt>
                <c:pt idx="16303">
                  <c:v>9</c:v>
                </c:pt>
                <c:pt idx="16304">
                  <c:v>28</c:v>
                </c:pt>
                <c:pt idx="16305">
                  <c:v>8</c:v>
                </c:pt>
                <c:pt idx="16306">
                  <c:v>25</c:v>
                </c:pt>
                <c:pt idx="16307">
                  <c:v>7</c:v>
                </c:pt>
                <c:pt idx="16308">
                  <c:v>13</c:v>
                </c:pt>
                <c:pt idx="16309">
                  <c:v>30</c:v>
                </c:pt>
                <c:pt idx="16310">
                  <c:v>18</c:v>
                </c:pt>
                <c:pt idx="16311">
                  <c:v>1</c:v>
                </c:pt>
                <c:pt idx="16312">
                  <c:v>1</c:v>
                </c:pt>
                <c:pt idx="16313">
                  <c:v>24</c:v>
                </c:pt>
                <c:pt idx="16314">
                  <c:v>18</c:v>
                </c:pt>
                <c:pt idx="16315">
                  <c:v>1</c:v>
                </c:pt>
                <c:pt idx="16316">
                  <c:v>12</c:v>
                </c:pt>
                <c:pt idx="16317">
                  <c:v>32</c:v>
                </c:pt>
                <c:pt idx="16318">
                  <c:v>1</c:v>
                </c:pt>
                <c:pt idx="16319">
                  <c:v>18</c:v>
                </c:pt>
                <c:pt idx="16320">
                  <c:v>25</c:v>
                </c:pt>
                <c:pt idx="16321">
                  <c:v>7</c:v>
                </c:pt>
                <c:pt idx="16322">
                  <c:v>23</c:v>
                </c:pt>
                <c:pt idx="16323">
                  <c:v>40</c:v>
                </c:pt>
                <c:pt idx="16324">
                  <c:v>21</c:v>
                </c:pt>
                <c:pt idx="16325">
                  <c:v>4</c:v>
                </c:pt>
                <c:pt idx="16326">
                  <c:v>16</c:v>
                </c:pt>
                <c:pt idx="16327">
                  <c:v>1</c:v>
                </c:pt>
                <c:pt idx="16328">
                  <c:v>7</c:v>
                </c:pt>
                <c:pt idx="16329">
                  <c:v>8</c:v>
                </c:pt>
                <c:pt idx="16330">
                  <c:v>22</c:v>
                </c:pt>
                <c:pt idx="16331">
                  <c:v>27</c:v>
                </c:pt>
                <c:pt idx="16332">
                  <c:v>13</c:v>
                </c:pt>
                <c:pt idx="16333">
                  <c:v>29</c:v>
                </c:pt>
                <c:pt idx="16334">
                  <c:v>18</c:v>
                </c:pt>
                <c:pt idx="16335">
                  <c:v>9</c:v>
                </c:pt>
                <c:pt idx="16336">
                  <c:v>43</c:v>
                </c:pt>
                <c:pt idx="16337">
                  <c:v>18</c:v>
                </c:pt>
                <c:pt idx="16338">
                  <c:v>14</c:v>
                </c:pt>
                <c:pt idx="16339">
                  <c:v>47</c:v>
                </c:pt>
                <c:pt idx="16340">
                  <c:v>32</c:v>
                </c:pt>
                <c:pt idx="16341">
                  <c:v>43</c:v>
                </c:pt>
                <c:pt idx="16342">
                  <c:v>36</c:v>
                </c:pt>
                <c:pt idx="16343">
                  <c:v>15</c:v>
                </c:pt>
                <c:pt idx="16344">
                  <c:v>15</c:v>
                </c:pt>
                <c:pt idx="16345">
                  <c:v>16</c:v>
                </c:pt>
                <c:pt idx="16346">
                  <c:v>40</c:v>
                </c:pt>
                <c:pt idx="16347">
                  <c:v>13</c:v>
                </c:pt>
                <c:pt idx="16348">
                  <c:v>18</c:v>
                </c:pt>
                <c:pt idx="16349">
                  <c:v>1</c:v>
                </c:pt>
                <c:pt idx="16350">
                  <c:v>27</c:v>
                </c:pt>
                <c:pt idx="16351">
                  <c:v>6</c:v>
                </c:pt>
                <c:pt idx="16352">
                  <c:v>10</c:v>
                </c:pt>
                <c:pt idx="16353">
                  <c:v>19</c:v>
                </c:pt>
                <c:pt idx="16354">
                  <c:v>7</c:v>
                </c:pt>
                <c:pt idx="16355">
                  <c:v>22</c:v>
                </c:pt>
                <c:pt idx="16356">
                  <c:v>33</c:v>
                </c:pt>
                <c:pt idx="16357">
                  <c:v>36</c:v>
                </c:pt>
                <c:pt idx="16358">
                  <c:v>6</c:v>
                </c:pt>
                <c:pt idx="16359">
                  <c:v>20</c:v>
                </c:pt>
                <c:pt idx="16360">
                  <c:v>29</c:v>
                </c:pt>
                <c:pt idx="16361">
                  <c:v>19</c:v>
                </c:pt>
                <c:pt idx="16362">
                  <c:v>15</c:v>
                </c:pt>
                <c:pt idx="16363">
                  <c:v>17</c:v>
                </c:pt>
                <c:pt idx="16364">
                  <c:v>36</c:v>
                </c:pt>
                <c:pt idx="16365">
                  <c:v>18</c:v>
                </c:pt>
                <c:pt idx="16366">
                  <c:v>21</c:v>
                </c:pt>
                <c:pt idx="16367">
                  <c:v>5</c:v>
                </c:pt>
                <c:pt idx="16368">
                  <c:v>27</c:v>
                </c:pt>
                <c:pt idx="16369">
                  <c:v>4</c:v>
                </c:pt>
                <c:pt idx="16370">
                  <c:v>15</c:v>
                </c:pt>
                <c:pt idx="16371">
                  <c:v>13</c:v>
                </c:pt>
                <c:pt idx="16372">
                  <c:v>13</c:v>
                </c:pt>
                <c:pt idx="16373">
                  <c:v>32</c:v>
                </c:pt>
                <c:pt idx="16374">
                  <c:v>1</c:v>
                </c:pt>
                <c:pt idx="16375">
                  <c:v>25</c:v>
                </c:pt>
                <c:pt idx="16376">
                  <c:v>21</c:v>
                </c:pt>
                <c:pt idx="16377">
                  <c:v>15</c:v>
                </c:pt>
                <c:pt idx="16378">
                  <c:v>12</c:v>
                </c:pt>
                <c:pt idx="16379">
                  <c:v>37</c:v>
                </c:pt>
                <c:pt idx="16380">
                  <c:v>8</c:v>
                </c:pt>
                <c:pt idx="16381">
                  <c:v>5</c:v>
                </c:pt>
                <c:pt idx="16382">
                  <c:v>5</c:v>
                </c:pt>
                <c:pt idx="16383">
                  <c:v>30</c:v>
                </c:pt>
                <c:pt idx="16384">
                  <c:v>23</c:v>
                </c:pt>
                <c:pt idx="16385">
                  <c:v>24</c:v>
                </c:pt>
                <c:pt idx="16386">
                  <c:v>14</c:v>
                </c:pt>
                <c:pt idx="16387">
                  <c:v>41</c:v>
                </c:pt>
                <c:pt idx="16388">
                  <c:v>6</c:v>
                </c:pt>
                <c:pt idx="16389">
                  <c:v>17</c:v>
                </c:pt>
                <c:pt idx="16390">
                  <c:v>21</c:v>
                </c:pt>
                <c:pt idx="16391">
                  <c:v>13</c:v>
                </c:pt>
                <c:pt idx="16392">
                  <c:v>20</c:v>
                </c:pt>
                <c:pt idx="16393">
                  <c:v>27</c:v>
                </c:pt>
                <c:pt idx="16394">
                  <c:v>27</c:v>
                </c:pt>
                <c:pt idx="16395">
                  <c:v>17</c:v>
                </c:pt>
                <c:pt idx="16396">
                  <c:v>22</c:v>
                </c:pt>
                <c:pt idx="16397">
                  <c:v>11</c:v>
                </c:pt>
                <c:pt idx="16398">
                  <c:v>29</c:v>
                </c:pt>
                <c:pt idx="16399">
                  <c:v>19</c:v>
                </c:pt>
                <c:pt idx="16400">
                  <c:v>22</c:v>
                </c:pt>
                <c:pt idx="16401">
                  <c:v>32</c:v>
                </c:pt>
                <c:pt idx="16402">
                  <c:v>43</c:v>
                </c:pt>
                <c:pt idx="16403">
                  <c:v>19</c:v>
                </c:pt>
                <c:pt idx="16404">
                  <c:v>35</c:v>
                </c:pt>
                <c:pt idx="16405">
                  <c:v>54</c:v>
                </c:pt>
                <c:pt idx="16406">
                  <c:v>8</c:v>
                </c:pt>
                <c:pt idx="16407">
                  <c:v>41</c:v>
                </c:pt>
                <c:pt idx="16408">
                  <c:v>13</c:v>
                </c:pt>
                <c:pt idx="16409">
                  <c:v>33</c:v>
                </c:pt>
                <c:pt idx="16410">
                  <c:v>1</c:v>
                </c:pt>
                <c:pt idx="16411">
                  <c:v>32</c:v>
                </c:pt>
                <c:pt idx="16412">
                  <c:v>6</c:v>
                </c:pt>
                <c:pt idx="16413">
                  <c:v>10</c:v>
                </c:pt>
                <c:pt idx="16414">
                  <c:v>49</c:v>
                </c:pt>
                <c:pt idx="16415">
                  <c:v>4</c:v>
                </c:pt>
                <c:pt idx="16416">
                  <c:v>22</c:v>
                </c:pt>
                <c:pt idx="16417">
                  <c:v>7</c:v>
                </c:pt>
                <c:pt idx="16418">
                  <c:v>10</c:v>
                </c:pt>
                <c:pt idx="16419">
                  <c:v>10</c:v>
                </c:pt>
                <c:pt idx="16420">
                  <c:v>25</c:v>
                </c:pt>
                <c:pt idx="16421">
                  <c:v>41</c:v>
                </c:pt>
                <c:pt idx="16422">
                  <c:v>15</c:v>
                </c:pt>
                <c:pt idx="16423">
                  <c:v>3</c:v>
                </c:pt>
                <c:pt idx="16424">
                  <c:v>22</c:v>
                </c:pt>
                <c:pt idx="16425">
                  <c:v>34</c:v>
                </c:pt>
                <c:pt idx="16426">
                  <c:v>9</c:v>
                </c:pt>
                <c:pt idx="16427">
                  <c:v>24</c:v>
                </c:pt>
                <c:pt idx="16428">
                  <c:v>26</c:v>
                </c:pt>
                <c:pt idx="16429">
                  <c:v>6</c:v>
                </c:pt>
                <c:pt idx="16430">
                  <c:v>31</c:v>
                </c:pt>
                <c:pt idx="16431">
                  <c:v>28</c:v>
                </c:pt>
                <c:pt idx="16432">
                  <c:v>27</c:v>
                </c:pt>
                <c:pt idx="16433">
                  <c:v>7</c:v>
                </c:pt>
                <c:pt idx="16434">
                  <c:v>15</c:v>
                </c:pt>
                <c:pt idx="16435">
                  <c:v>27</c:v>
                </c:pt>
                <c:pt idx="16436">
                  <c:v>1</c:v>
                </c:pt>
                <c:pt idx="16437">
                  <c:v>23</c:v>
                </c:pt>
                <c:pt idx="16438">
                  <c:v>29</c:v>
                </c:pt>
                <c:pt idx="16439">
                  <c:v>10</c:v>
                </c:pt>
                <c:pt idx="16440">
                  <c:v>41</c:v>
                </c:pt>
                <c:pt idx="16441">
                  <c:v>5</c:v>
                </c:pt>
                <c:pt idx="16442">
                  <c:v>35</c:v>
                </c:pt>
                <c:pt idx="16443">
                  <c:v>33</c:v>
                </c:pt>
                <c:pt idx="16444">
                  <c:v>23</c:v>
                </c:pt>
                <c:pt idx="16445">
                  <c:v>34</c:v>
                </c:pt>
                <c:pt idx="16446">
                  <c:v>22</c:v>
                </c:pt>
                <c:pt idx="16447">
                  <c:v>9</c:v>
                </c:pt>
                <c:pt idx="16448">
                  <c:v>25</c:v>
                </c:pt>
                <c:pt idx="16449">
                  <c:v>21</c:v>
                </c:pt>
                <c:pt idx="16450">
                  <c:v>28</c:v>
                </c:pt>
                <c:pt idx="16451">
                  <c:v>18</c:v>
                </c:pt>
                <c:pt idx="16452">
                  <c:v>11</c:v>
                </c:pt>
                <c:pt idx="16453">
                  <c:v>24</c:v>
                </c:pt>
                <c:pt idx="16454">
                  <c:v>29</c:v>
                </c:pt>
                <c:pt idx="16455">
                  <c:v>42</c:v>
                </c:pt>
                <c:pt idx="16456">
                  <c:v>29</c:v>
                </c:pt>
                <c:pt idx="16457">
                  <c:v>6</c:v>
                </c:pt>
                <c:pt idx="16458">
                  <c:v>21</c:v>
                </c:pt>
                <c:pt idx="16459">
                  <c:v>9</c:v>
                </c:pt>
                <c:pt idx="16460">
                  <c:v>13</c:v>
                </c:pt>
                <c:pt idx="16461">
                  <c:v>32</c:v>
                </c:pt>
                <c:pt idx="16462">
                  <c:v>10</c:v>
                </c:pt>
                <c:pt idx="16463">
                  <c:v>23</c:v>
                </c:pt>
                <c:pt idx="16464">
                  <c:v>14</c:v>
                </c:pt>
                <c:pt idx="16465">
                  <c:v>16</c:v>
                </c:pt>
                <c:pt idx="16466">
                  <c:v>15</c:v>
                </c:pt>
                <c:pt idx="16467">
                  <c:v>28</c:v>
                </c:pt>
                <c:pt idx="16468">
                  <c:v>25</c:v>
                </c:pt>
                <c:pt idx="16469">
                  <c:v>5</c:v>
                </c:pt>
                <c:pt idx="16470">
                  <c:v>7</c:v>
                </c:pt>
                <c:pt idx="16471">
                  <c:v>14</c:v>
                </c:pt>
                <c:pt idx="16472">
                  <c:v>5</c:v>
                </c:pt>
                <c:pt idx="16473">
                  <c:v>41</c:v>
                </c:pt>
                <c:pt idx="16474">
                  <c:v>6</c:v>
                </c:pt>
                <c:pt idx="16475">
                  <c:v>6</c:v>
                </c:pt>
                <c:pt idx="16476">
                  <c:v>17</c:v>
                </c:pt>
                <c:pt idx="16477">
                  <c:v>17</c:v>
                </c:pt>
                <c:pt idx="16478">
                  <c:v>33</c:v>
                </c:pt>
                <c:pt idx="16479">
                  <c:v>16</c:v>
                </c:pt>
                <c:pt idx="16480">
                  <c:v>8</c:v>
                </c:pt>
                <c:pt idx="16481">
                  <c:v>24</c:v>
                </c:pt>
                <c:pt idx="16482">
                  <c:v>26</c:v>
                </c:pt>
                <c:pt idx="16483">
                  <c:v>19</c:v>
                </c:pt>
                <c:pt idx="16484">
                  <c:v>16</c:v>
                </c:pt>
                <c:pt idx="16485">
                  <c:v>23</c:v>
                </c:pt>
                <c:pt idx="16486">
                  <c:v>4</c:v>
                </c:pt>
                <c:pt idx="16487">
                  <c:v>21</c:v>
                </c:pt>
                <c:pt idx="16488">
                  <c:v>7</c:v>
                </c:pt>
                <c:pt idx="16489">
                  <c:v>7</c:v>
                </c:pt>
                <c:pt idx="16490">
                  <c:v>35</c:v>
                </c:pt>
                <c:pt idx="16491">
                  <c:v>28</c:v>
                </c:pt>
                <c:pt idx="16492">
                  <c:v>27</c:v>
                </c:pt>
                <c:pt idx="16493">
                  <c:v>10</c:v>
                </c:pt>
                <c:pt idx="16494">
                  <c:v>33</c:v>
                </c:pt>
                <c:pt idx="16495">
                  <c:v>42</c:v>
                </c:pt>
                <c:pt idx="16496">
                  <c:v>24</c:v>
                </c:pt>
                <c:pt idx="16497">
                  <c:v>13</c:v>
                </c:pt>
                <c:pt idx="16498">
                  <c:v>1</c:v>
                </c:pt>
                <c:pt idx="16499">
                  <c:v>37</c:v>
                </c:pt>
                <c:pt idx="16500">
                  <c:v>24</c:v>
                </c:pt>
                <c:pt idx="16501">
                  <c:v>10</c:v>
                </c:pt>
                <c:pt idx="16502">
                  <c:v>20</c:v>
                </c:pt>
                <c:pt idx="16503">
                  <c:v>24</c:v>
                </c:pt>
                <c:pt idx="16504">
                  <c:v>18</c:v>
                </c:pt>
                <c:pt idx="16505">
                  <c:v>24</c:v>
                </c:pt>
                <c:pt idx="16506">
                  <c:v>25</c:v>
                </c:pt>
                <c:pt idx="16507">
                  <c:v>10</c:v>
                </c:pt>
                <c:pt idx="16508">
                  <c:v>14</c:v>
                </c:pt>
                <c:pt idx="16509">
                  <c:v>14</c:v>
                </c:pt>
                <c:pt idx="16510">
                  <c:v>1</c:v>
                </c:pt>
                <c:pt idx="16511">
                  <c:v>13</c:v>
                </c:pt>
                <c:pt idx="16512">
                  <c:v>25</c:v>
                </c:pt>
                <c:pt idx="16513">
                  <c:v>12</c:v>
                </c:pt>
                <c:pt idx="16514">
                  <c:v>27</c:v>
                </c:pt>
                <c:pt idx="16515">
                  <c:v>38</c:v>
                </c:pt>
                <c:pt idx="16516">
                  <c:v>26</c:v>
                </c:pt>
                <c:pt idx="16517">
                  <c:v>4</c:v>
                </c:pt>
                <c:pt idx="16518">
                  <c:v>31</c:v>
                </c:pt>
                <c:pt idx="16519">
                  <c:v>20</c:v>
                </c:pt>
                <c:pt idx="16520">
                  <c:v>45</c:v>
                </c:pt>
                <c:pt idx="16521">
                  <c:v>13</c:v>
                </c:pt>
                <c:pt idx="16522">
                  <c:v>32</c:v>
                </c:pt>
                <c:pt idx="16523">
                  <c:v>11</c:v>
                </c:pt>
                <c:pt idx="16524">
                  <c:v>21</c:v>
                </c:pt>
                <c:pt idx="16525">
                  <c:v>47</c:v>
                </c:pt>
                <c:pt idx="16526">
                  <c:v>11</c:v>
                </c:pt>
                <c:pt idx="16527">
                  <c:v>25</c:v>
                </c:pt>
                <c:pt idx="16528">
                  <c:v>25</c:v>
                </c:pt>
                <c:pt idx="16529">
                  <c:v>5</c:v>
                </c:pt>
                <c:pt idx="16530">
                  <c:v>18</c:v>
                </c:pt>
                <c:pt idx="16531">
                  <c:v>25</c:v>
                </c:pt>
                <c:pt idx="16532">
                  <c:v>17</c:v>
                </c:pt>
                <c:pt idx="16533">
                  <c:v>23</c:v>
                </c:pt>
                <c:pt idx="16534">
                  <c:v>46</c:v>
                </c:pt>
                <c:pt idx="16535">
                  <c:v>17</c:v>
                </c:pt>
                <c:pt idx="16536">
                  <c:v>12</c:v>
                </c:pt>
                <c:pt idx="16537">
                  <c:v>30</c:v>
                </c:pt>
                <c:pt idx="16538">
                  <c:v>34</c:v>
                </c:pt>
                <c:pt idx="16539">
                  <c:v>37</c:v>
                </c:pt>
                <c:pt idx="16540">
                  <c:v>33</c:v>
                </c:pt>
                <c:pt idx="16541">
                  <c:v>10</c:v>
                </c:pt>
                <c:pt idx="16542">
                  <c:v>26</c:v>
                </c:pt>
                <c:pt idx="16543">
                  <c:v>31</c:v>
                </c:pt>
                <c:pt idx="16544">
                  <c:v>6</c:v>
                </c:pt>
                <c:pt idx="16545">
                  <c:v>34</c:v>
                </c:pt>
                <c:pt idx="16546">
                  <c:v>19</c:v>
                </c:pt>
                <c:pt idx="16547">
                  <c:v>11</c:v>
                </c:pt>
                <c:pt idx="16548">
                  <c:v>7</c:v>
                </c:pt>
                <c:pt idx="16549">
                  <c:v>4</c:v>
                </c:pt>
                <c:pt idx="16550">
                  <c:v>19</c:v>
                </c:pt>
                <c:pt idx="16551">
                  <c:v>35</c:v>
                </c:pt>
                <c:pt idx="16552">
                  <c:v>13</c:v>
                </c:pt>
                <c:pt idx="16553">
                  <c:v>24</c:v>
                </c:pt>
                <c:pt idx="16554">
                  <c:v>4</c:v>
                </c:pt>
                <c:pt idx="16555">
                  <c:v>4</c:v>
                </c:pt>
                <c:pt idx="16556">
                  <c:v>41</c:v>
                </c:pt>
                <c:pt idx="16557">
                  <c:v>44</c:v>
                </c:pt>
                <c:pt idx="16558">
                  <c:v>1</c:v>
                </c:pt>
                <c:pt idx="16559">
                  <c:v>28</c:v>
                </c:pt>
                <c:pt idx="16560">
                  <c:v>13</c:v>
                </c:pt>
                <c:pt idx="16561">
                  <c:v>29</c:v>
                </c:pt>
                <c:pt idx="16562">
                  <c:v>19</c:v>
                </c:pt>
                <c:pt idx="16563">
                  <c:v>7</c:v>
                </c:pt>
                <c:pt idx="16564">
                  <c:v>9</c:v>
                </c:pt>
                <c:pt idx="16565">
                  <c:v>28</c:v>
                </c:pt>
                <c:pt idx="16566">
                  <c:v>40</c:v>
                </c:pt>
                <c:pt idx="16567">
                  <c:v>22</c:v>
                </c:pt>
                <c:pt idx="16568">
                  <c:v>36</c:v>
                </c:pt>
                <c:pt idx="16569">
                  <c:v>9</c:v>
                </c:pt>
                <c:pt idx="16570">
                  <c:v>21</c:v>
                </c:pt>
                <c:pt idx="16571">
                  <c:v>8</c:v>
                </c:pt>
                <c:pt idx="16572">
                  <c:v>23</c:v>
                </c:pt>
                <c:pt idx="16573">
                  <c:v>9</c:v>
                </c:pt>
                <c:pt idx="16574">
                  <c:v>39</c:v>
                </c:pt>
                <c:pt idx="16575">
                  <c:v>25</c:v>
                </c:pt>
                <c:pt idx="16576">
                  <c:v>4</c:v>
                </c:pt>
                <c:pt idx="16577">
                  <c:v>24</c:v>
                </c:pt>
                <c:pt idx="16578">
                  <c:v>27</c:v>
                </c:pt>
                <c:pt idx="16579">
                  <c:v>27</c:v>
                </c:pt>
                <c:pt idx="16580">
                  <c:v>4</c:v>
                </c:pt>
                <c:pt idx="16581">
                  <c:v>14</c:v>
                </c:pt>
                <c:pt idx="16582">
                  <c:v>24</c:v>
                </c:pt>
                <c:pt idx="16583">
                  <c:v>24</c:v>
                </c:pt>
                <c:pt idx="16584">
                  <c:v>1</c:v>
                </c:pt>
                <c:pt idx="16585">
                  <c:v>4</c:v>
                </c:pt>
                <c:pt idx="16586">
                  <c:v>19</c:v>
                </c:pt>
                <c:pt idx="16587">
                  <c:v>7</c:v>
                </c:pt>
                <c:pt idx="16588">
                  <c:v>4</c:v>
                </c:pt>
                <c:pt idx="16589">
                  <c:v>9</c:v>
                </c:pt>
                <c:pt idx="16590">
                  <c:v>41</c:v>
                </c:pt>
                <c:pt idx="16591">
                  <c:v>22</c:v>
                </c:pt>
                <c:pt idx="16592">
                  <c:v>14</c:v>
                </c:pt>
                <c:pt idx="16593">
                  <c:v>24</c:v>
                </c:pt>
                <c:pt idx="16594">
                  <c:v>17</c:v>
                </c:pt>
                <c:pt idx="16595">
                  <c:v>24</c:v>
                </c:pt>
                <c:pt idx="16596">
                  <c:v>19</c:v>
                </c:pt>
                <c:pt idx="16597">
                  <c:v>32</c:v>
                </c:pt>
                <c:pt idx="16598">
                  <c:v>13</c:v>
                </c:pt>
                <c:pt idx="16599">
                  <c:v>5</c:v>
                </c:pt>
                <c:pt idx="16600">
                  <c:v>15</c:v>
                </c:pt>
                <c:pt idx="16601">
                  <c:v>47</c:v>
                </c:pt>
                <c:pt idx="16602">
                  <c:v>35</c:v>
                </c:pt>
                <c:pt idx="16603">
                  <c:v>13</c:v>
                </c:pt>
                <c:pt idx="16604">
                  <c:v>26</c:v>
                </c:pt>
                <c:pt idx="16605">
                  <c:v>25</c:v>
                </c:pt>
                <c:pt idx="16606">
                  <c:v>46</c:v>
                </c:pt>
                <c:pt idx="16607">
                  <c:v>25</c:v>
                </c:pt>
                <c:pt idx="16608">
                  <c:v>14</c:v>
                </c:pt>
                <c:pt idx="16609">
                  <c:v>37</c:v>
                </c:pt>
                <c:pt idx="16610">
                  <c:v>30</c:v>
                </c:pt>
                <c:pt idx="16611">
                  <c:v>13</c:v>
                </c:pt>
                <c:pt idx="16612">
                  <c:v>19</c:v>
                </c:pt>
                <c:pt idx="16613">
                  <c:v>21</c:v>
                </c:pt>
                <c:pt idx="16614">
                  <c:v>24</c:v>
                </c:pt>
                <c:pt idx="16615">
                  <c:v>10</c:v>
                </c:pt>
                <c:pt idx="16616">
                  <c:v>32</c:v>
                </c:pt>
                <c:pt idx="16617">
                  <c:v>8</c:v>
                </c:pt>
                <c:pt idx="16618">
                  <c:v>18</c:v>
                </c:pt>
                <c:pt idx="16619">
                  <c:v>32</c:v>
                </c:pt>
                <c:pt idx="16620">
                  <c:v>33</c:v>
                </c:pt>
                <c:pt idx="16621">
                  <c:v>4</c:v>
                </c:pt>
                <c:pt idx="16622">
                  <c:v>17</c:v>
                </c:pt>
                <c:pt idx="16623">
                  <c:v>25</c:v>
                </c:pt>
                <c:pt idx="16624">
                  <c:v>13</c:v>
                </c:pt>
                <c:pt idx="16625">
                  <c:v>7</c:v>
                </c:pt>
                <c:pt idx="16626">
                  <c:v>30</c:v>
                </c:pt>
                <c:pt idx="16627">
                  <c:v>4</c:v>
                </c:pt>
                <c:pt idx="16628">
                  <c:v>1</c:v>
                </c:pt>
                <c:pt idx="16629">
                  <c:v>5</c:v>
                </c:pt>
                <c:pt idx="16630">
                  <c:v>20</c:v>
                </c:pt>
                <c:pt idx="16631">
                  <c:v>39</c:v>
                </c:pt>
                <c:pt idx="16632">
                  <c:v>29</c:v>
                </c:pt>
                <c:pt idx="16633">
                  <c:v>21</c:v>
                </c:pt>
                <c:pt idx="16634">
                  <c:v>52</c:v>
                </c:pt>
                <c:pt idx="16635">
                  <c:v>28</c:v>
                </c:pt>
                <c:pt idx="16636">
                  <c:v>23</c:v>
                </c:pt>
                <c:pt idx="16637">
                  <c:v>7</c:v>
                </c:pt>
                <c:pt idx="16638">
                  <c:v>9</c:v>
                </c:pt>
                <c:pt idx="16639">
                  <c:v>24</c:v>
                </c:pt>
                <c:pt idx="16640">
                  <c:v>5</c:v>
                </c:pt>
                <c:pt idx="16641">
                  <c:v>38</c:v>
                </c:pt>
                <c:pt idx="16642">
                  <c:v>10</c:v>
                </c:pt>
                <c:pt idx="16643">
                  <c:v>28</c:v>
                </c:pt>
                <c:pt idx="16644">
                  <c:v>28</c:v>
                </c:pt>
                <c:pt idx="16645">
                  <c:v>34</c:v>
                </c:pt>
                <c:pt idx="16646">
                  <c:v>28</c:v>
                </c:pt>
                <c:pt idx="16647">
                  <c:v>19</c:v>
                </c:pt>
                <c:pt idx="16648">
                  <c:v>20</c:v>
                </c:pt>
                <c:pt idx="16649">
                  <c:v>17</c:v>
                </c:pt>
                <c:pt idx="16650">
                  <c:v>10</c:v>
                </c:pt>
                <c:pt idx="16651">
                  <c:v>27</c:v>
                </c:pt>
                <c:pt idx="16652">
                  <c:v>21</c:v>
                </c:pt>
                <c:pt idx="16653">
                  <c:v>32</c:v>
                </c:pt>
                <c:pt idx="16654">
                  <c:v>44</c:v>
                </c:pt>
                <c:pt idx="16655">
                  <c:v>23</c:v>
                </c:pt>
                <c:pt idx="16656">
                  <c:v>31</c:v>
                </c:pt>
                <c:pt idx="16657">
                  <c:v>32</c:v>
                </c:pt>
                <c:pt idx="16658">
                  <c:v>14</c:v>
                </c:pt>
                <c:pt idx="16659">
                  <c:v>6</c:v>
                </c:pt>
                <c:pt idx="16660">
                  <c:v>8</c:v>
                </c:pt>
                <c:pt idx="16661">
                  <c:v>26</c:v>
                </c:pt>
                <c:pt idx="16662">
                  <c:v>25</c:v>
                </c:pt>
                <c:pt idx="16663">
                  <c:v>18</c:v>
                </c:pt>
                <c:pt idx="16664">
                  <c:v>8</c:v>
                </c:pt>
                <c:pt idx="16665">
                  <c:v>4</c:v>
                </c:pt>
                <c:pt idx="16666">
                  <c:v>7</c:v>
                </c:pt>
                <c:pt idx="16667">
                  <c:v>37</c:v>
                </c:pt>
                <c:pt idx="16668">
                  <c:v>12</c:v>
                </c:pt>
                <c:pt idx="16669">
                  <c:v>7</c:v>
                </c:pt>
                <c:pt idx="16670">
                  <c:v>22</c:v>
                </c:pt>
                <c:pt idx="16671">
                  <c:v>7</c:v>
                </c:pt>
                <c:pt idx="16672">
                  <c:v>36</c:v>
                </c:pt>
                <c:pt idx="16673">
                  <c:v>27</c:v>
                </c:pt>
                <c:pt idx="16674">
                  <c:v>35</c:v>
                </c:pt>
                <c:pt idx="16675">
                  <c:v>21</c:v>
                </c:pt>
                <c:pt idx="16676">
                  <c:v>20</c:v>
                </c:pt>
                <c:pt idx="16677">
                  <c:v>15</c:v>
                </c:pt>
                <c:pt idx="16678">
                  <c:v>12</c:v>
                </c:pt>
                <c:pt idx="16679">
                  <c:v>17</c:v>
                </c:pt>
                <c:pt idx="16680">
                  <c:v>1</c:v>
                </c:pt>
                <c:pt idx="16681">
                  <c:v>7</c:v>
                </c:pt>
                <c:pt idx="16682">
                  <c:v>13</c:v>
                </c:pt>
                <c:pt idx="16683">
                  <c:v>10</c:v>
                </c:pt>
                <c:pt idx="16684">
                  <c:v>1</c:v>
                </c:pt>
                <c:pt idx="16685">
                  <c:v>28</c:v>
                </c:pt>
                <c:pt idx="16686">
                  <c:v>7</c:v>
                </c:pt>
                <c:pt idx="16687">
                  <c:v>5</c:v>
                </c:pt>
                <c:pt idx="16688">
                  <c:v>8</c:v>
                </c:pt>
                <c:pt idx="16689">
                  <c:v>4</c:v>
                </c:pt>
                <c:pt idx="16690">
                  <c:v>35</c:v>
                </c:pt>
                <c:pt idx="16691">
                  <c:v>30</c:v>
                </c:pt>
                <c:pt idx="16692">
                  <c:v>19</c:v>
                </c:pt>
                <c:pt idx="16693">
                  <c:v>32</c:v>
                </c:pt>
                <c:pt idx="16694">
                  <c:v>34</c:v>
                </c:pt>
                <c:pt idx="16695">
                  <c:v>15</c:v>
                </c:pt>
                <c:pt idx="16696">
                  <c:v>14</c:v>
                </c:pt>
                <c:pt idx="16697">
                  <c:v>27</c:v>
                </c:pt>
                <c:pt idx="16698">
                  <c:v>6</c:v>
                </c:pt>
                <c:pt idx="16699">
                  <c:v>3</c:v>
                </c:pt>
                <c:pt idx="16700">
                  <c:v>13</c:v>
                </c:pt>
                <c:pt idx="16701">
                  <c:v>25</c:v>
                </c:pt>
                <c:pt idx="16702">
                  <c:v>16</c:v>
                </c:pt>
                <c:pt idx="16703">
                  <c:v>28</c:v>
                </c:pt>
                <c:pt idx="16704">
                  <c:v>3</c:v>
                </c:pt>
                <c:pt idx="16705">
                  <c:v>37</c:v>
                </c:pt>
                <c:pt idx="16706">
                  <c:v>17</c:v>
                </c:pt>
                <c:pt idx="16707">
                  <c:v>23</c:v>
                </c:pt>
                <c:pt idx="16708">
                  <c:v>18</c:v>
                </c:pt>
                <c:pt idx="16709">
                  <c:v>33</c:v>
                </c:pt>
                <c:pt idx="16710">
                  <c:v>8</c:v>
                </c:pt>
                <c:pt idx="16711">
                  <c:v>1</c:v>
                </c:pt>
                <c:pt idx="16712">
                  <c:v>25</c:v>
                </c:pt>
                <c:pt idx="16713">
                  <c:v>38</c:v>
                </c:pt>
                <c:pt idx="16714">
                  <c:v>38</c:v>
                </c:pt>
                <c:pt idx="16715">
                  <c:v>4</c:v>
                </c:pt>
                <c:pt idx="16716">
                  <c:v>20</c:v>
                </c:pt>
                <c:pt idx="16717">
                  <c:v>22</c:v>
                </c:pt>
                <c:pt idx="16718">
                  <c:v>28</c:v>
                </c:pt>
                <c:pt idx="16719">
                  <c:v>24</c:v>
                </c:pt>
                <c:pt idx="16720">
                  <c:v>12</c:v>
                </c:pt>
                <c:pt idx="16721">
                  <c:v>40</c:v>
                </c:pt>
                <c:pt idx="16722">
                  <c:v>34</c:v>
                </c:pt>
                <c:pt idx="16723">
                  <c:v>9</c:v>
                </c:pt>
                <c:pt idx="16724">
                  <c:v>39</c:v>
                </c:pt>
                <c:pt idx="16725">
                  <c:v>43</c:v>
                </c:pt>
                <c:pt idx="16726">
                  <c:v>25</c:v>
                </c:pt>
                <c:pt idx="16727">
                  <c:v>32</c:v>
                </c:pt>
                <c:pt idx="16728">
                  <c:v>25</c:v>
                </c:pt>
                <c:pt idx="16729">
                  <c:v>7</c:v>
                </c:pt>
                <c:pt idx="16730">
                  <c:v>30</c:v>
                </c:pt>
                <c:pt idx="16731">
                  <c:v>8</c:v>
                </c:pt>
                <c:pt idx="16732">
                  <c:v>10</c:v>
                </c:pt>
                <c:pt idx="16733">
                  <c:v>10</c:v>
                </c:pt>
                <c:pt idx="16734">
                  <c:v>18</c:v>
                </c:pt>
                <c:pt idx="16735">
                  <c:v>23</c:v>
                </c:pt>
                <c:pt idx="16736">
                  <c:v>6</c:v>
                </c:pt>
                <c:pt idx="16737">
                  <c:v>30</c:v>
                </c:pt>
                <c:pt idx="16738">
                  <c:v>33</c:v>
                </c:pt>
                <c:pt idx="16739">
                  <c:v>27</c:v>
                </c:pt>
                <c:pt idx="16740">
                  <c:v>19</c:v>
                </c:pt>
                <c:pt idx="16741">
                  <c:v>11</c:v>
                </c:pt>
                <c:pt idx="16742">
                  <c:v>20</c:v>
                </c:pt>
                <c:pt idx="16743">
                  <c:v>32</c:v>
                </c:pt>
                <c:pt idx="16744">
                  <c:v>27</c:v>
                </c:pt>
                <c:pt idx="16745">
                  <c:v>29</c:v>
                </c:pt>
                <c:pt idx="16746">
                  <c:v>13</c:v>
                </c:pt>
                <c:pt idx="16747">
                  <c:v>30</c:v>
                </c:pt>
                <c:pt idx="16748">
                  <c:v>10</c:v>
                </c:pt>
                <c:pt idx="16749">
                  <c:v>20</c:v>
                </c:pt>
                <c:pt idx="16750">
                  <c:v>23</c:v>
                </c:pt>
                <c:pt idx="16751">
                  <c:v>12</c:v>
                </c:pt>
                <c:pt idx="16752">
                  <c:v>18</c:v>
                </c:pt>
                <c:pt idx="16753">
                  <c:v>23</c:v>
                </c:pt>
                <c:pt idx="16754">
                  <c:v>1</c:v>
                </c:pt>
                <c:pt idx="16755">
                  <c:v>11</c:v>
                </c:pt>
                <c:pt idx="16756">
                  <c:v>1</c:v>
                </c:pt>
                <c:pt idx="16757">
                  <c:v>15</c:v>
                </c:pt>
                <c:pt idx="16758">
                  <c:v>10</c:v>
                </c:pt>
                <c:pt idx="16759">
                  <c:v>17</c:v>
                </c:pt>
                <c:pt idx="16760">
                  <c:v>32</c:v>
                </c:pt>
                <c:pt idx="16761">
                  <c:v>25</c:v>
                </c:pt>
                <c:pt idx="16762">
                  <c:v>51</c:v>
                </c:pt>
                <c:pt idx="16763">
                  <c:v>9</c:v>
                </c:pt>
                <c:pt idx="16764">
                  <c:v>16</c:v>
                </c:pt>
                <c:pt idx="16765">
                  <c:v>23</c:v>
                </c:pt>
                <c:pt idx="16766">
                  <c:v>11</c:v>
                </c:pt>
                <c:pt idx="16767">
                  <c:v>17</c:v>
                </c:pt>
                <c:pt idx="16768">
                  <c:v>32</c:v>
                </c:pt>
                <c:pt idx="16769">
                  <c:v>33</c:v>
                </c:pt>
                <c:pt idx="16770">
                  <c:v>3</c:v>
                </c:pt>
                <c:pt idx="16771">
                  <c:v>25</c:v>
                </c:pt>
                <c:pt idx="16772">
                  <c:v>30</c:v>
                </c:pt>
                <c:pt idx="16773">
                  <c:v>4</c:v>
                </c:pt>
                <c:pt idx="16774">
                  <c:v>26</c:v>
                </c:pt>
                <c:pt idx="16775">
                  <c:v>17</c:v>
                </c:pt>
                <c:pt idx="16776">
                  <c:v>21</c:v>
                </c:pt>
                <c:pt idx="16777">
                  <c:v>10</c:v>
                </c:pt>
                <c:pt idx="16778">
                  <c:v>9</c:v>
                </c:pt>
                <c:pt idx="16779">
                  <c:v>11</c:v>
                </c:pt>
                <c:pt idx="16780">
                  <c:v>26</c:v>
                </c:pt>
                <c:pt idx="16781">
                  <c:v>15</c:v>
                </c:pt>
                <c:pt idx="16782">
                  <c:v>33</c:v>
                </c:pt>
                <c:pt idx="16783">
                  <c:v>7</c:v>
                </c:pt>
                <c:pt idx="16784">
                  <c:v>15</c:v>
                </c:pt>
                <c:pt idx="16785">
                  <c:v>16</c:v>
                </c:pt>
                <c:pt idx="16786">
                  <c:v>17</c:v>
                </c:pt>
                <c:pt idx="16787">
                  <c:v>29</c:v>
                </c:pt>
                <c:pt idx="16788">
                  <c:v>22</c:v>
                </c:pt>
                <c:pt idx="16789">
                  <c:v>4</c:v>
                </c:pt>
                <c:pt idx="16790">
                  <c:v>45</c:v>
                </c:pt>
                <c:pt idx="16791">
                  <c:v>29</c:v>
                </c:pt>
                <c:pt idx="16792">
                  <c:v>28</c:v>
                </c:pt>
                <c:pt idx="16793">
                  <c:v>11</c:v>
                </c:pt>
                <c:pt idx="16794">
                  <c:v>25</c:v>
                </c:pt>
                <c:pt idx="16795">
                  <c:v>30</c:v>
                </c:pt>
                <c:pt idx="16796">
                  <c:v>6</c:v>
                </c:pt>
                <c:pt idx="16797">
                  <c:v>26</c:v>
                </c:pt>
                <c:pt idx="16798">
                  <c:v>17</c:v>
                </c:pt>
                <c:pt idx="16799">
                  <c:v>18</c:v>
                </c:pt>
                <c:pt idx="16800">
                  <c:v>3</c:v>
                </c:pt>
                <c:pt idx="16801">
                  <c:v>31</c:v>
                </c:pt>
                <c:pt idx="16802">
                  <c:v>17</c:v>
                </c:pt>
                <c:pt idx="16803">
                  <c:v>20</c:v>
                </c:pt>
                <c:pt idx="16804">
                  <c:v>24</c:v>
                </c:pt>
                <c:pt idx="16805">
                  <c:v>8</c:v>
                </c:pt>
                <c:pt idx="16806">
                  <c:v>9</c:v>
                </c:pt>
                <c:pt idx="16807">
                  <c:v>19</c:v>
                </c:pt>
                <c:pt idx="16808">
                  <c:v>17</c:v>
                </c:pt>
                <c:pt idx="16809">
                  <c:v>1</c:v>
                </c:pt>
                <c:pt idx="16810">
                  <c:v>9</c:v>
                </c:pt>
                <c:pt idx="16811">
                  <c:v>22</c:v>
                </c:pt>
                <c:pt idx="16812">
                  <c:v>8</c:v>
                </c:pt>
                <c:pt idx="16813">
                  <c:v>44</c:v>
                </c:pt>
                <c:pt idx="16814">
                  <c:v>8</c:v>
                </c:pt>
                <c:pt idx="16815">
                  <c:v>34</c:v>
                </c:pt>
                <c:pt idx="16816">
                  <c:v>12</c:v>
                </c:pt>
                <c:pt idx="16817">
                  <c:v>16</c:v>
                </c:pt>
                <c:pt idx="16818">
                  <c:v>15</c:v>
                </c:pt>
                <c:pt idx="16819">
                  <c:v>1</c:v>
                </c:pt>
                <c:pt idx="16820">
                  <c:v>11</c:v>
                </c:pt>
                <c:pt idx="16821">
                  <c:v>23</c:v>
                </c:pt>
                <c:pt idx="16822">
                  <c:v>4</c:v>
                </c:pt>
                <c:pt idx="16823">
                  <c:v>1</c:v>
                </c:pt>
                <c:pt idx="16824">
                  <c:v>8</c:v>
                </c:pt>
                <c:pt idx="16825">
                  <c:v>3</c:v>
                </c:pt>
                <c:pt idx="16826">
                  <c:v>8</c:v>
                </c:pt>
                <c:pt idx="16827">
                  <c:v>15</c:v>
                </c:pt>
                <c:pt idx="16828">
                  <c:v>6</c:v>
                </c:pt>
                <c:pt idx="16829">
                  <c:v>1</c:v>
                </c:pt>
                <c:pt idx="16830">
                  <c:v>1</c:v>
                </c:pt>
                <c:pt idx="16831">
                  <c:v>1</c:v>
                </c:pt>
                <c:pt idx="16832">
                  <c:v>17</c:v>
                </c:pt>
                <c:pt idx="16833">
                  <c:v>4</c:v>
                </c:pt>
                <c:pt idx="16834">
                  <c:v>10</c:v>
                </c:pt>
                <c:pt idx="16835">
                  <c:v>12</c:v>
                </c:pt>
                <c:pt idx="16836">
                  <c:v>15</c:v>
                </c:pt>
                <c:pt idx="16837">
                  <c:v>27</c:v>
                </c:pt>
                <c:pt idx="16838">
                  <c:v>27</c:v>
                </c:pt>
                <c:pt idx="16839">
                  <c:v>13</c:v>
                </c:pt>
                <c:pt idx="16840">
                  <c:v>16</c:v>
                </c:pt>
                <c:pt idx="16841">
                  <c:v>20</c:v>
                </c:pt>
                <c:pt idx="16842">
                  <c:v>37</c:v>
                </c:pt>
                <c:pt idx="16843">
                  <c:v>35</c:v>
                </c:pt>
                <c:pt idx="16844">
                  <c:v>32</c:v>
                </c:pt>
                <c:pt idx="16845">
                  <c:v>26</c:v>
                </c:pt>
                <c:pt idx="16846">
                  <c:v>35</c:v>
                </c:pt>
                <c:pt idx="16847">
                  <c:v>32</c:v>
                </c:pt>
                <c:pt idx="16848">
                  <c:v>9</c:v>
                </c:pt>
                <c:pt idx="16849">
                  <c:v>23</c:v>
                </c:pt>
                <c:pt idx="16850">
                  <c:v>12</c:v>
                </c:pt>
                <c:pt idx="16851">
                  <c:v>4</c:v>
                </c:pt>
                <c:pt idx="16852">
                  <c:v>11</c:v>
                </c:pt>
                <c:pt idx="16853">
                  <c:v>38</c:v>
                </c:pt>
                <c:pt idx="16854">
                  <c:v>19</c:v>
                </c:pt>
                <c:pt idx="16855">
                  <c:v>25</c:v>
                </c:pt>
                <c:pt idx="16856">
                  <c:v>19</c:v>
                </c:pt>
                <c:pt idx="16857">
                  <c:v>32</c:v>
                </c:pt>
                <c:pt idx="16858">
                  <c:v>15</c:v>
                </c:pt>
                <c:pt idx="16859">
                  <c:v>16</c:v>
                </c:pt>
                <c:pt idx="16860">
                  <c:v>28</c:v>
                </c:pt>
                <c:pt idx="16861">
                  <c:v>8</c:v>
                </c:pt>
                <c:pt idx="16862">
                  <c:v>41</c:v>
                </c:pt>
                <c:pt idx="16863">
                  <c:v>27</c:v>
                </c:pt>
                <c:pt idx="16864">
                  <c:v>14</c:v>
                </c:pt>
                <c:pt idx="16865">
                  <c:v>44</c:v>
                </c:pt>
                <c:pt idx="16866">
                  <c:v>4</c:v>
                </c:pt>
                <c:pt idx="16867">
                  <c:v>10</c:v>
                </c:pt>
                <c:pt idx="16868">
                  <c:v>3</c:v>
                </c:pt>
                <c:pt idx="16869">
                  <c:v>8</c:v>
                </c:pt>
                <c:pt idx="16870">
                  <c:v>37</c:v>
                </c:pt>
                <c:pt idx="16871">
                  <c:v>31</c:v>
                </c:pt>
                <c:pt idx="16872">
                  <c:v>10</c:v>
                </c:pt>
                <c:pt idx="16873">
                  <c:v>27</c:v>
                </c:pt>
                <c:pt idx="16874">
                  <c:v>4</c:v>
                </c:pt>
                <c:pt idx="16875">
                  <c:v>21</c:v>
                </c:pt>
                <c:pt idx="16876">
                  <c:v>32</c:v>
                </c:pt>
                <c:pt idx="16877">
                  <c:v>29</c:v>
                </c:pt>
                <c:pt idx="16878">
                  <c:v>35</c:v>
                </c:pt>
                <c:pt idx="16879">
                  <c:v>8</c:v>
                </c:pt>
                <c:pt idx="16880">
                  <c:v>17</c:v>
                </c:pt>
                <c:pt idx="16881">
                  <c:v>28</c:v>
                </c:pt>
                <c:pt idx="16882">
                  <c:v>35</c:v>
                </c:pt>
                <c:pt idx="16883">
                  <c:v>22</c:v>
                </c:pt>
                <c:pt idx="16884">
                  <c:v>7</c:v>
                </c:pt>
                <c:pt idx="16885">
                  <c:v>31</c:v>
                </c:pt>
                <c:pt idx="16886">
                  <c:v>15</c:v>
                </c:pt>
                <c:pt idx="16887">
                  <c:v>29</c:v>
                </c:pt>
                <c:pt idx="16888">
                  <c:v>38</c:v>
                </c:pt>
                <c:pt idx="16889">
                  <c:v>2</c:v>
                </c:pt>
                <c:pt idx="16890">
                  <c:v>18</c:v>
                </c:pt>
                <c:pt idx="16891">
                  <c:v>1</c:v>
                </c:pt>
                <c:pt idx="16892">
                  <c:v>4</c:v>
                </c:pt>
                <c:pt idx="16893">
                  <c:v>4</c:v>
                </c:pt>
                <c:pt idx="16894">
                  <c:v>43</c:v>
                </c:pt>
                <c:pt idx="16895">
                  <c:v>3</c:v>
                </c:pt>
                <c:pt idx="16896">
                  <c:v>34</c:v>
                </c:pt>
                <c:pt idx="16897">
                  <c:v>20</c:v>
                </c:pt>
                <c:pt idx="16898">
                  <c:v>36</c:v>
                </c:pt>
                <c:pt idx="16899">
                  <c:v>37</c:v>
                </c:pt>
                <c:pt idx="16900">
                  <c:v>24</c:v>
                </c:pt>
                <c:pt idx="16901">
                  <c:v>48</c:v>
                </c:pt>
                <c:pt idx="16902">
                  <c:v>19</c:v>
                </c:pt>
                <c:pt idx="16903">
                  <c:v>37</c:v>
                </c:pt>
                <c:pt idx="16904">
                  <c:v>6</c:v>
                </c:pt>
                <c:pt idx="16905">
                  <c:v>20</c:v>
                </c:pt>
                <c:pt idx="16906">
                  <c:v>26</c:v>
                </c:pt>
                <c:pt idx="16907">
                  <c:v>1</c:v>
                </c:pt>
                <c:pt idx="16908">
                  <c:v>2</c:v>
                </c:pt>
                <c:pt idx="16909">
                  <c:v>28</c:v>
                </c:pt>
                <c:pt idx="16910">
                  <c:v>21</c:v>
                </c:pt>
                <c:pt idx="16911">
                  <c:v>9</c:v>
                </c:pt>
                <c:pt idx="16912">
                  <c:v>36</c:v>
                </c:pt>
                <c:pt idx="16913">
                  <c:v>1</c:v>
                </c:pt>
                <c:pt idx="16914">
                  <c:v>17</c:v>
                </c:pt>
                <c:pt idx="16915">
                  <c:v>27</c:v>
                </c:pt>
                <c:pt idx="16916">
                  <c:v>18</c:v>
                </c:pt>
                <c:pt idx="16917">
                  <c:v>25</c:v>
                </c:pt>
                <c:pt idx="16918">
                  <c:v>5</c:v>
                </c:pt>
                <c:pt idx="16919">
                  <c:v>40</c:v>
                </c:pt>
                <c:pt idx="16920">
                  <c:v>18</c:v>
                </c:pt>
                <c:pt idx="16921">
                  <c:v>8</c:v>
                </c:pt>
                <c:pt idx="16922">
                  <c:v>3</c:v>
                </c:pt>
                <c:pt idx="16923">
                  <c:v>26</c:v>
                </c:pt>
                <c:pt idx="16924">
                  <c:v>11</c:v>
                </c:pt>
                <c:pt idx="16925">
                  <c:v>3</c:v>
                </c:pt>
                <c:pt idx="16926">
                  <c:v>21</c:v>
                </c:pt>
                <c:pt idx="16927">
                  <c:v>18</c:v>
                </c:pt>
                <c:pt idx="16928">
                  <c:v>31</c:v>
                </c:pt>
                <c:pt idx="16929">
                  <c:v>1</c:v>
                </c:pt>
                <c:pt idx="16930">
                  <c:v>3</c:v>
                </c:pt>
                <c:pt idx="16931">
                  <c:v>38</c:v>
                </c:pt>
                <c:pt idx="16932">
                  <c:v>33</c:v>
                </c:pt>
                <c:pt idx="16933">
                  <c:v>16</c:v>
                </c:pt>
                <c:pt idx="16934">
                  <c:v>7</c:v>
                </c:pt>
                <c:pt idx="16935">
                  <c:v>18</c:v>
                </c:pt>
                <c:pt idx="16936">
                  <c:v>23</c:v>
                </c:pt>
                <c:pt idx="16937">
                  <c:v>15</c:v>
                </c:pt>
                <c:pt idx="16938">
                  <c:v>34</c:v>
                </c:pt>
                <c:pt idx="16939">
                  <c:v>11</c:v>
                </c:pt>
                <c:pt idx="16940">
                  <c:v>20</c:v>
                </c:pt>
                <c:pt idx="16941">
                  <c:v>30</c:v>
                </c:pt>
                <c:pt idx="16942">
                  <c:v>1</c:v>
                </c:pt>
                <c:pt idx="16943">
                  <c:v>19</c:v>
                </c:pt>
                <c:pt idx="16944">
                  <c:v>27</c:v>
                </c:pt>
                <c:pt idx="16945">
                  <c:v>53</c:v>
                </c:pt>
                <c:pt idx="16946">
                  <c:v>4</c:v>
                </c:pt>
                <c:pt idx="16947">
                  <c:v>6</c:v>
                </c:pt>
                <c:pt idx="16948">
                  <c:v>1</c:v>
                </c:pt>
                <c:pt idx="16949">
                  <c:v>30</c:v>
                </c:pt>
                <c:pt idx="16950">
                  <c:v>31</c:v>
                </c:pt>
                <c:pt idx="16951">
                  <c:v>24</c:v>
                </c:pt>
                <c:pt idx="16952">
                  <c:v>11</c:v>
                </c:pt>
                <c:pt idx="16953">
                  <c:v>24</c:v>
                </c:pt>
                <c:pt idx="16954">
                  <c:v>14</c:v>
                </c:pt>
                <c:pt idx="16955">
                  <c:v>30</c:v>
                </c:pt>
                <c:pt idx="16956">
                  <c:v>1</c:v>
                </c:pt>
                <c:pt idx="16957">
                  <c:v>9</c:v>
                </c:pt>
                <c:pt idx="16958">
                  <c:v>46</c:v>
                </c:pt>
                <c:pt idx="16959">
                  <c:v>9</c:v>
                </c:pt>
                <c:pt idx="16960">
                  <c:v>25</c:v>
                </c:pt>
                <c:pt idx="16961">
                  <c:v>18</c:v>
                </c:pt>
                <c:pt idx="16962">
                  <c:v>27</c:v>
                </c:pt>
                <c:pt idx="16963">
                  <c:v>11</c:v>
                </c:pt>
                <c:pt idx="16964">
                  <c:v>5</c:v>
                </c:pt>
                <c:pt idx="16965">
                  <c:v>11</c:v>
                </c:pt>
                <c:pt idx="16966">
                  <c:v>4</c:v>
                </c:pt>
                <c:pt idx="16967">
                  <c:v>1</c:v>
                </c:pt>
                <c:pt idx="16968">
                  <c:v>3</c:v>
                </c:pt>
                <c:pt idx="16969">
                  <c:v>9</c:v>
                </c:pt>
                <c:pt idx="16970">
                  <c:v>4</c:v>
                </c:pt>
                <c:pt idx="16971">
                  <c:v>6</c:v>
                </c:pt>
                <c:pt idx="16972">
                  <c:v>15</c:v>
                </c:pt>
                <c:pt idx="16973">
                  <c:v>12</c:v>
                </c:pt>
                <c:pt idx="16974">
                  <c:v>21</c:v>
                </c:pt>
                <c:pt idx="16975">
                  <c:v>9</c:v>
                </c:pt>
                <c:pt idx="16976">
                  <c:v>37</c:v>
                </c:pt>
                <c:pt idx="16977">
                  <c:v>31</c:v>
                </c:pt>
                <c:pt idx="16978">
                  <c:v>8</c:v>
                </c:pt>
                <c:pt idx="16979">
                  <c:v>15</c:v>
                </c:pt>
                <c:pt idx="16980">
                  <c:v>3</c:v>
                </c:pt>
                <c:pt idx="16981">
                  <c:v>3</c:v>
                </c:pt>
                <c:pt idx="16982">
                  <c:v>21</c:v>
                </c:pt>
                <c:pt idx="16983">
                  <c:v>20</c:v>
                </c:pt>
                <c:pt idx="16984">
                  <c:v>22</c:v>
                </c:pt>
                <c:pt idx="16985">
                  <c:v>30</c:v>
                </c:pt>
                <c:pt idx="16986">
                  <c:v>41</c:v>
                </c:pt>
                <c:pt idx="16987">
                  <c:v>19</c:v>
                </c:pt>
                <c:pt idx="16988">
                  <c:v>31</c:v>
                </c:pt>
                <c:pt idx="16989">
                  <c:v>24</c:v>
                </c:pt>
                <c:pt idx="16990">
                  <c:v>5</c:v>
                </c:pt>
                <c:pt idx="16991">
                  <c:v>8</c:v>
                </c:pt>
                <c:pt idx="16992">
                  <c:v>7</c:v>
                </c:pt>
                <c:pt idx="16993">
                  <c:v>32</c:v>
                </c:pt>
                <c:pt idx="16994">
                  <c:v>1</c:v>
                </c:pt>
                <c:pt idx="16995">
                  <c:v>19</c:v>
                </c:pt>
                <c:pt idx="16996">
                  <c:v>7</c:v>
                </c:pt>
                <c:pt idx="16997">
                  <c:v>5</c:v>
                </c:pt>
                <c:pt idx="16998">
                  <c:v>26</c:v>
                </c:pt>
                <c:pt idx="16999">
                  <c:v>8</c:v>
                </c:pt>
                <c:pt idx="17000">
                  <c:v>24</c:v>
                </c:pt>
                <c:pt idx="17001">
                  <c:v>24</c:v>
                </c:pt>
                <c:pt idx="17002">
                  <c:v>10</c:v>
                </c:pt>
                <c:pt idx="17003">
                  <c:v>35</c:v>
                </c:pt>
                <c:pt idx="17004">
                  <c:v>7</c:v>
                </c:pt>
                <c:pt idx="17005">
                  <c:v>33</c:v>
                </c:pt>
                <c:pt idx="17006">
                  <c:v>30</c:v>
                </c:pt>
                <c:pt idx="17007">
                  <c:v>9</c:v>
                </c:pt>
                <c:pt idx="17008">
                  <c:v>3</c:v>
                </c:pt>
                <c:pt idx="17009">
                  <c:v>19</c:v>
                </c:pt>
                <c:pt idx="17010">
                  <c:v>25</c:v>
                </c:pt>
                <c:pt idx="17011">
                  <c:v>27</c:v>
                </c:pt>
                <c:pt idx="17012">
                  <c:v>20</c:v>
                </c:pt>
                <c:pt idx="17013">
                  <c:v>30</c:v>
                </c:pt>
                <c:pt idx="17014">
                  <c:v>13</c:v>
                </c:pt>
                <c:pt idx="17015">
                  <c:v>14</c:v>
                </c:pt>
                <c:pt idx="17016">
                  <c:v>41</c:v>
                </c:pt>
                <c:pt idx="17017">
                  <c:v>6</c:v>
                </c:pt>
                <c:pt idx="17018">
                  <c:v>4</c:v>
                </c:pt>
                <c:pt idx="17019">
                  <c:v>13</c:v>
                </c:pt>
                <c:pt idx="17020">
                  <c:v>24</c:v>
                </c:pt>
                <c:pt idx="17021">
                  <c:v>20</c:v>
                </c:pt>
                <c:pt idx="17022">
                  <c:v>9</c:v>
                </c:pt>
                <c:pt idx="17023">
                  <c:v>19</c:v>
                </c:pt>
                <c:pt idx="17024">
                  <c:v>29</c:v>
                </c:pt>
                <c:pt idx="17025">
                  <c:v>1</c:v>
                </c:pt>
                <c:pt idx="17026">
                  <c:v>20</c:v>
                </c:pt>
                <c:pt idx="17027">
                  <c:v>22</c:v>
                </c:pt>
                <c:pt idx="17028">
                  <c:v>12</c:v>
                </c:pt>
                <c:pt idx="17029">
                  <c:v>5</c:v>
                </c:pt>
                <c:pt idx="17030">
                  <c:v>32</c:v>
                </c:pt>
                <c:pt idx="17031">
                  <c:v>28</c:v>
                </c:pt>
                <c:pt idx="17032">
                  <c:v>20</c:v>
                </c:pt>
                <c:pt idx="17033">
                  <c:v>27</c:v>
                </c:pt>
                <c:pt idx="17034">
                  <c:v>20</c:v>
                </c:pt>
                <c:pt idx="17035">
                  <c:v>34</c:v>
                </c:pt>
                <c:pt idx="17036">
                  <c:v>29</c:v>
                </c:pt>
                <c:pt idx="17037">
                  <c:v>41</c:v>
                </c:pt>
                <c:pt idx="17038">
                  <c:v>40</c:v>
                </c:pt>
                <c:pt idx="17039">
                  <c:v>24</c:v>
                </c:pt>
                <c:pt idx="17040">
                  <c:v>29</c:v>
                </c:pt>
                <c:pt idx="17041">
                  <c:v>35</c:v>
                </c:pt>
                <c:pt idx="17042">
                  <c:v>35</c:v>
                </c:pt>
                <c:pt idx="17043">
                  <c:v>32</c:v>
                </c:pt>
                <c:pt idx="17044">
                  <c:v>8</c:v>
                </c:pt>
                <c:pt idx="17045">
                  <c:v>27</c:v>
                </c:pt>
                <c:pt idx="17046">
                  <c:v>24</c:v>
                </c:pt>
                <c:pt idx="17047">
                  <c:v>15</c:v>
                </c:pt>
                <c:pt idx="17048">
                  <c:v>12</c:v>
                </c:pt>
                <c:pt idx="17049">
                  <c:v>24</c:v>
                </c:pt>
                <c:pt idx="17050">
                  <c:v>5</c:v>
                </c:pt>
                <c:pt idx="17051">
                  <c:v>16</c:v>
                </c:pt>
                <c:pt idx="17052">
                  <c:v>19</c:v>
                </c:pt>
                <c:pt idx="17053">
                  <c:v>10</c:v>
                </c:pt>
                <c:pt idx="17054">
                  <c:v>33</c:v>
                </c:pt>
                <c:pt idx="17055">
                  <c:v>16</c:v>
                </c:pt>
                <c:pt idx="17056">
                  <c:v>27</c:v>
                </c:pt>
                <c:pt idx="17057">
                  <c:v>30</c:v>
                </c:pt>
                <c:pt idx="17058">
                  <c:v>9</c:v>
                </c:pt>
                <c:pt idx="17059">
                  <c:v>11</c:v>
                </c:pt>
                <c:pt idx="17060">
                  <c:v>33</c:v>
                </c:pt>
                <c:pt idx="17061">
                  <c:v>16</c:v>
                </c:pt>
                <c:pt idx="17062">
                  <c:v>15</c:v>
                </c:pt>
                <c:pt idx="17063">
                  <c:v>25</c:v>
                </c:pt>
                <c:pt idx="17064">
                  <c:v>9</c:v>
                </c:pt>
                <c:pt idx="17065">
                  <c:v>13</c:v>
                </c:pt>
                <c:pt idx="17066">
                  <c:v>38</c:v>
                </c:pt>
                <c:pt idx="17067">
                  <c:v>4</c:v>
                </c:pt>
                <c:pt idx="17068">
                  <c:v>36</c:v>
                </c:pt>
                <c:pt idx="17069">
                  <c:v>9</c:v>
                </c:pt>
                <c:pt idx="17070">
                  <c:v>8</c:v>
                </c:pt>
                <c:pt idx="17071">
                  <c:v>43</c:v>
                </c:pt>
                <c:pt idx="17072">
                  <c:v>43</c:v>
                </c:pt>
                <c:pt idx="17073">
                  <c:v>10</c:v>
                </c:pt>
                <c:pt idx="17074">
                  <c:v>32</c:v>
                </c:pt>
                <c:pt idx="17075">
                  <c:v>6</c:v>
                </c:pt>
                <c:pt idx="17076">
                  <c:v>7</c:v>
                </c:pt>
                <c:pt idx="17077">
                  <c:v>33</c:v>
                </c:pt>
                <c:pt idx="17078">
                  <c:v>43</c:v>
                </c:pt>
                <c:pt idx="17079">
                  <c:v>26</c:v>
                </c:pt>
                <c:pt idx="17080">
                  <c:v>26</c:v>
                </c:pt>
                <c:pt idx="17081">
                  <c:v>34</c:v>
                </c:pt>
                <c:pt idx="17082">
                  <c:v>20</c:v>
                </c:pt>
                <c:pt idx="17083">
                  <c:v>23</c:v>
                </c:pt>
                <c:pt idx="17084">
                  <c:v>23</c:v>
                </c:pt>
                <c:pt idx="17085">
                  <c:v>20</c:v>
                </c:pt>
                <c:pt idx="17086">
                  <c:v>38</c:v>
                </c:pt>
                <c:pt idx="17087">
                  <c:v>35</c:v>
                </c:pt>
                <c:pt idx="17088">
                  <c:v>36</c:v>
                </c:pt>
                <c:pt idx="17089">
                  <c:v>16</c:v>
                </c:pt>
                <c:pt idx="17090">
                  <c:v>30</c:v>
                </c:pt>
                <c:pt idx="17091">
                  <c:v>9</c:v>
                </c:pt>
                <c:pt idx="17092">
                  <c:v>19</c:v>
                </c:pt>
                <c:pt idx="17093">
                  <c:v>28</c:v>
                </c:pt>
                <c:pt idx="17094">
                  <c:v>15</c:v>
                </c:pt>
                <c:pt idx="17095">
                  <c:v>17</c:v>
                </c:pt>
                <c:pt idx="17096">
                  <c:v>23</c:v>
                </c:pt>
                <c:pt idx="17097">
                  <c:v>14</c:v>
                </c:pt>
                <c:pt idx="17098">
                  <c:v>15</c:v>
                </c:pt>
                <c:pt idx="17099">
                  <c:v>30</c:v>
                </c:pt>
                <c:pt idx="17100">
                  <c:v>24</c:v>
                </c:pt>
                <c:pt idx="17101">
                  <c:v>11</c:v>
                </c:pt>
                <c:pt idx="17102">
                  <c:v>7</c:v>
                </c:pt>
                <c:pt idx="17103">
                  <c:v>20</c:v>
                </c:pt>
                <c:pt idx="17104">
                  <c:v>36</c:v>
                </c:pt>
                <c:pt idx="17105">
                  <c:v>27</c:v>
                </c:pt>
                <c:pt idx="17106">
                  <c:v>18</c:v>
                </c:pt>
                <c:pt idx="17107">
                  <c:v>27</c:v>
                </c:pt>
                <c:pt idx="17108">
                  <c:v>36</c:v>
                </c:pt>
                <c:pt idx="17109">
                  <c:v>12</c:v>
                </c:pt>
                <c:pt idx="17110">
                  <c:v>20</c:v>
                </c:pt>
                <c:pt idx="17111">
                  <c:v>26</c:v>
                </c:pt>
                <c:pt idx="17112">
                  <c:v>24</c:v>
                </c:pt>
                <c:pt idx="17113">
                  <c:v>8</c:v>
                </c:pt>
                <c:pt idx="17114">
                  <c:v>22</c:v>
                </c:pt>
                <c:pt idx="17115">
                  <c:v>34</c:v>
                </c:pt>
                <c:pt idx="17116">
                  <c:v>24</c:v>
                </c:pt>
                <c:pt idx="17117">
                  <c:v>10</c:v>
                </c:pt>
                <c:pt idx="17118">
                  <c:v>42</c:v>
                </c:pt>
                <c:pt idx="17119">
                  <c:v>25</c:v>
                </c:pt>
                <c:pt idx="17120">
                  <c:v>20</c:v>
                </c:pt>
                <c:pt idx="17121">
                  <c:v>25</c:v>
                </c:pt>
                <c:pt idx="17122">
                  <c:v>12</c:v>
                </c:pt>
                <c:pt idx="17123">
                  <c:v>1</c:v>
                </c:pt>
                <c:pt idx="17124">
                  <c:v>22</c:v>
                </c:pt>
                <c:pt idx="17125">
                  <c:v>11</c:v>
                </c:pt>
                <c:pt idx="17126">
                  <c:v>34</c:v>
                </c:pt>
                <c:pt idx="17127">
                  <c:v>14</c:v>
                </c:pt>
                <c:pt idx="17128">
                  <c:v>7</c:v>
                </c:pt>
                <c:pt idx="17129">
                  <c:v>9</c:v>
                </c:pt>
                <c:pt idx="17130">
                  <c:v>14</c:v>
                </c:pt>
                <c:pt idx="17131">
                  <c:v>8</c:v>
                </c:pt>
                <c:pt idx="17132">
                  <c:v>20</c:v>
                </c:pt>
                <c:pt idx="17133">
                  <c:v>15</c:v>
                </c:pt>
                <c:pt idx="17134">
                  <c:v>5</c:v>
                </c:pt>
                <c:pt idx="17135">
                  <c:v>24</c:v>
                </c:pt>
                <c:pt idx="17136">
                  <c:v>9</c:v>
                </c:pt>
                <c:pt idx="17137">
                  <c:v>38</c:v>
                </c:pt>
                <c:pt idx="17138">
                  <c:v>19</c:v>
                </c:pt>
                <c:pt idx="17139">
                  <c:v>16</c:v>
                </c:pt>
                <c:pt idx="17140">
                  <c:v>31</c:v>
                </c:pt>
                <c:pt idx="17141">
                  <c:v>31</c:v>
                </c:pt>
                <c:pt idx="17142">
                  <c:v>13</c:v>
                </c:pt>
                <c:pt idx="17143">
                  <c:v>17</c:v>
                </c:pt>
                <c:pt idx="17144">
                  <c:v>16</c:v>
                </c:pt>
                <c:pt idx="17145">
                  <c:v>32</c:v>
                </c:pt>
                <c:pt idx="17146">
                  <c:v>23</c:v>
                </c:pt>
                <c:pt idx="17147">
                  <c:v>24</c:v>
                </c:pt>
                <c:pt idx="17148">
                  <c:v>24</c:v>
                </c:pt>
                <c:pt idx="17149">
                  <c:v>34</c:v>
                </c:pt>
                <c:pt idx="17150">
                  <c:v>7</c:v>
                </c:pt>
                <c:pt idx="17151">
                  <c:v>17</c:v>
                </c:pt>
                <c:pt idx="17152">
                  <c:v>10</c:v>
                </c:pt>
                <c:pt idx="17153">
                  <c:v>11</c:v>
                </c:pt>
                <c:pt idx="17154">
                  <c:v>50</c:v>
                </c:pt>
                <c:pt idx="17155">
                  <c:v>31</c:v>
                </c:pt>
                <c:pt idx="17156">
                  <c:v>14</c:v>
                </c:pt>
                <c:pt idx="17157">
                  <c:v>5</c:v>
                </c:pt>
                <c:pt idx="17158">
                  <c:v>15</c:v>
                </c:pt>
                <c:pt idx="17159">
                  <c:v>24</c:v>
                </c:pt>
                <c:pt idx="17160">
                  <c:v>13</c:v>
                </c:pt>
                <c:pt idx="17161">
                  <c:v>4</c:v>
                </c:pt>
                <c:pt idx="17162">
                  <c:v>20</c:v>
                </c:pt>
                <c:pt idx="17163">
                  <c:v>25</c:v>
                </c:pt>
                <c:pt idx="17164">
                  <c:v>55</c:v>
                </c:pt>
                <c:pt idx="17165">
                  <c:v>31</c:v>
                </c:pt>
                <c:pt idx="17166">
                  <c:v>17</c:v>
                </c:pt>
                <c:pt idx="17167">
                  <c:v>18</c:v>
                </c:pt>
                <c:pt idx="17168">
                  <c:v>28</c:v>
                </c:pt>
                <c:pt idx="17169">
                  <c:v>13</c:v>
                </c:pt>
                <c:pt idx="17170">
                  <c:v>18</c:v>
                </c:pt>
                <c:pt idx="17171">
                  <c:v>18</c:v>
                </c:pt>
                <c:pt idx="17172">
                  <c:v>25</c:v>
                </c:pt>
                <c:pt idx="17173">
                  <c:v>26</c:v>
                </c:pt>
                <c:pt idx="17174">
                  <c:v>40</c:v>
                </c:pt>
                <c:pt idx="17175">
                  <c:v>16</c:v>
                </c:pt>
                <c:pt idx="17176">
                  <c:v>10</c:v>
                </c:pt>
                <c:pt idx="17177">
                  <c:v>10</c:v>
                </c:pt>
                <c:pt idx="17178">
                  <c:v>32</c:v>
                </c:pt>
                <c:pt idx="17179">
                  <c:v>11</c:v>
                </c:pt>
                <c:pt idx="17180">
                  <c:v>25</c:v>
                </c:pt>
                <c:pt idx="17181">
                  <c:v>5</c:v>
                </c:pt>
                <c:pt idx="17182">
                  <c:v>6</c:v>
                </c:pt>
                <c:pt idx="17183">
                  <c:v>39</c:v>
                </c:pt>
                <c:pt idx="17184">
                  <c:v>18</c:v>
                </c:pt>
                <c:pt idx="17185">
                  <c:v>16</c:v>
                </c:pt>
                <c:pt idx="17186">
                  <c:v>4</c:v>
                </c:pt>
                <c:pt idx="17187">
                  <c:v>38</c:v>
                </c:pt>
                <c:pt idx="17188">
                  <c:v>23</c:v>
                </c:pt>
                <c:pt idx="17189">
                  <c:v>21</c:v>
                </c:pt>
                <c:pt idx="17190">
                  <c:v>14</c:v>
                </c:pt>
                <c:pt idx="17191">
                  <c:v>45</c:v>
                </c:pt>
                <c:pt idx="17192">
                  <c:v>48</c:v>
                </c:pt>
                <c:pt idx="17193">
                  <c:v>9</c:v>
                </c:pt>
                <c:pt idx="17194">
                  <c:v>49</c:v>
                </c:pt>
                <c:pt idx="17195">
                  <c:v>14</c:v>
                </c:pt>
                <c:pt idx="17196">
                  <c:v>13</c:v>
                </c:pt>
                <c:pt idx="17197">
                  <c:v>28</c:v>
                </c:pt>
                <c:pt idx="17198">
                  <c:v>25</c:v>
                </c:pt>
                <c:pt idx="17199">
                  <c:v>35</c:v>
                </c:pt>
                <c:pt idx="17200">
                  <c:v>1</c:v>
                </c:pt>
                <c:pt idx="17201">
                  <c:v>1</c:v>
                </c:pt>
                <c:pt idx="17202">
                  <c:v>6</c:v>
                </c:pt>
                <c:pt idx="17203">
                  <c:v>3</c:v>
                </c:pt>
                <c:pt idx="17204">
                  <c:v>29</c:v>
                </c:pt>
                <c:pt idx="17205">
                  <c:v>21</c:v>
                </c:pt>
                <c:pt idx="17206">
                  <c:v>19</c:v>
                </c:pt>
                <c:pt idx="17207">
                  <c:v>21</c:v>
                </c:pt>
                <c:pt idx="17208">
                  <c:v>37</c:v>
                </c:pt>
                <c:pt idx="17209">
                  <c:v>34</c:v>
                </c:pt>
                <c:pt idx="17210">
                  <c:v>10</c:v>
                </c:pt>
                <c:pt idx="17211">
                  <c:v>29</c:v>
                </c:pt>
                <c:pt idx="17212">
                  <c:v>30</c:v>
                </c:pt>
                <c:pt idx="17213">
                  <c:v>34</c:v>
                </c:pt>
                <c:pt idx="17214">
                  <c:v>22</c:v>
                </c:pt>
                <c:pt idx="17215">
                  <c:v>3</c:v>
                </c:pt>
                <c:pt idx="17216">
                  <c:v>4</c:v>
                </c:pt>
                <c:pt idx="17217">
                  <c:v>22</c:v>
                </c:pt>
                <c:pt idx="17218">
                  <c:v>58</c:v>
                </c:pt>
                <c:pt idx="17219">
                  <c:v>18</c:v>
                </c:pt>
                <c:pt idx="17220">
                  <c:v>30</c:v>
                </c:pt>
                <c:pt idx="17221">
                  <c:v>19</c:v>
                </c:pt>
                <c:pt idx="17222">
                  <c:v>37</c:v>
                </c:pt>
                <c:pt idx="17223">
                  <c:v>40</c:v>
                </c:pt>
                <c:pt idx="17224">
                  <c:v>36</c:v>
                </c:pt>
                <c:pt idx="17225">
                  <c:v>28</c:v>
                </c:pt>
                <c:pt idx="17226">
                  <c:v>29</c:v>
                </c:pt>
                <c:pt idx="17227">
                  <c:v>25</c:v>
                </c:pt>
                <c:pt idx="17228">
                  <c:v>6</c:v>
                </c:pt>
                <c:pt idx="17229">
                  <c:v>14</c:v>
                </c:pt>
                <c:pt idx="17230">
                  <c:v>25</c:v>
                </c:pt>
                <c:pt idx="17231">
                  <c:v>5</c:v>
                </c:pt>
                <c:pt idx="17232">
                  <c:v>31</c:v>
                </c:pt>
                <c:pt idx="17233">
                  <c:v>44</c:v>
                </c:pt>
                <c:pt idx="17234">
                  <c:v>28</c:v>
                </c:pt>
                <c:pt idx="17235">
                  <c:v>15</c:v>
                </c:pt>
                <c:pt idx="17236">
                  <c:v>13</c:v>
                </c:pt>
                <c:pt idx="17237">
                  <c:v>2</c:v>
                </c:pt>
                <c:pt idx="17238">
                  <c:v>14</c:v>
                </c:pt>
                <c:pt idx="17239">
                  <c:v>32</c:v>
                </c:pt>
                <c:pt idx="17240">
                  <c:v>34</c:v>
                </c:pt>
                <c:pt idx="17241">
                  <c:v>18</c:v>
                </c:pt>
                <c:pt idx="17242">
                  <c:v>1</c:v>
                </c:pt>
                <c:pt idx="17243">
                  <c:v>20</c:v>
                </c:pt>
                <c:pt idx="17244">
                  <c:v>28</c:v>
                </c:pt>
                <c:pt idx="17245">
                  <c:v>36</c:v>
                </c:pt>
                <c:pt idx="17246">
                  <c:v>29</c:v>
                </c:pt>
                <c:pt idx="17247">
                  <c:v>8</c:v>
                </c:pt>
                <c:pt idx="17248">
                  <c:v>20</c:v>
                </c:pt>
                <c:pt idx="17249">
                  <c:v>4</c:v>
                </c:pt>
                <c:pt idx="17250">
                  <c:v>24</c:v>
                </c:pt>
                <c:pt idx="17251">
                  <c:v>21</c:v>
                </c:pt>
                <c:pt idx="17252">
                  <c:v>7</c:v>
                </c:pt>
                <c:pt idx="17253">
                  <c:v>17</c:v>
                </c:pt>
                <c:pt idx="17254">
                  <c:v>8</c:v>
                </c:pt>
                <c:pt idx="17255">
                  <c:v>20</c:v>
                </c:pt>
                <c:pt idx="17256">
                  <c:v>28</c:v>
                </c:pt>
                <c:pt idx="17257">
                  <c:v>26</c:v>
                </c:pt>
                <c:pt idx="17258">
                  <c:v>9</c:v>
                </c:pt>
                <c:pt idx="17259">
                  <c:v>30</c:v>
                </c:pt>
                <c:pt idx="17260">
                  <c:v>14</c:v>
                </c:pt>
                <c:pt idx="17261">
                  <c:v>14</c:v>
                </c:pt>
                <c:pt idx="17262">
                  <c:v>9</c:v>
                </c:pt>
                <c:pt idx="17263">
                  <c:v>29</c:v>
                </c:pt>
                <c:pt idx="17264">
                  <c:v>34</c:v>
                </c:pt>
                <c:pt idx="17265">
                  <c:v>38</c:v>
                </c:pt>
                <c:pt idx="17266">
                  <c:v>28</c:v>
                </c:pt>
                <c:pt idx="17267">
                  <c:v>27</c:v>
                </c:pt>
                <c:pt idx="17268">
                  <c:v>24</c:v>
                </c:pt>
                <c:pt idx="17269">
                  <c:v>4</c:v>
                </c:pt>
                <c:pt idx="17270">
                  <c:v>27</c:v>
                </c:pt>
                <c:pt idx="17271">
                  <c:v>18</c:v>
                </c:pt>
                <c:pt idx="17272">
                  <c:v>25</c:v>
                </c:pt>
                <c:pt idx="17273">
                  <c:v>15</c:v>
                </c:pt>
                <c:pt idx="17274">
                  <c:v>20</c:v>
                </c:pt>
                <c:pt idx="17275">
                  <c:v>33</c:v>
                </c:pt>
                <c:pt idx="17276">
                  <c:v>40</c:v>
                </c:pt>
                <c:pt idx="17277">
                  <c:v>16</c:v>
                </c:pt>
                <c:pt idx="17278">
                  <c:v>29</c:v>
                </c:pt>
                <c:pt idx="17279">
                  <c:v>11</c:v>
                </c:pt>
                <c:pt idx="17280">
                  <c:v>10</c:v>
                </c:pt>
                <c:pt idx="17281">
                  <c:v>25</c:v>
                </c:pt>
                <c:pt idx="17282">
                  <c:v>37</c:v>
                </c:pt>
                <c:pt idx="17283">
                  <c:v>39</c:v>
                </c:pt>
                <c:pt idx="17284">
                  <c:v>28</c:v>
                </c:pt>
                <c:pt idx="17285">
                  <c:v>11</c:v>
                </c:pt>
                <c:pt idx="17286">
                  <c:v>20</c:v>
                </c:pt>
                <c:pt idx="17287">
                  <c:v>10</c:v>
                </c:pt>
                <c:pt idx="17288">
                  <c:v>16</c:v>
                </c:pt>
                <c:pt idx="17289">
                  <c:v>24</c:v>
                </c:pt>
                <c:pt idx="17290">
                  <c:v>16</c:v>
                </c:pt>
                <c:pt idx="17291">
                  <c:v>16</c:v>
                </c:pt>
                <c:pt idx="17292">
                  <c:v>45</c:v>
                </c:pt>
                <c:pt idx="17293">
                  <c:v>11</c:v>
                </c:pt>
                <c:pt idx="17294">
                  <c:v>32</c:v>
                </c:pt>
                <c:pt idx="17295">
                  <c:v>10</c:v>
                </c:pt>
                <c:pt idx="17296">
                  <c:v>12</c:v>
                </c:pt>
                <c:pt idx="17297">
                  <c:v>4</c:v>
                </c:pt>
                <c:pt idx="17298">
                  <c:v>11</c:v>
                </c:pt>
                <c:pt idx="17299">
                  <c:v>18</c:v>
                </c:pt>
                <c:pt idx="17300">
                  <c:v>16</c:v>
                </c:pt>
                <c:pt idx="17301">
                  <c:v>6</c:v>
                </c:pt>
                <c:pt idx="17302">
                  <c:v>1</c:v>
                </c:pt>
                <c:pt idx="17303">
                  <c:v>22</c:v>
                </c:pt>
                <c:pt idx="17304">
                  <c:v>10</c:v>
                </c:pt>
                <c:pt idx="17305">
                  <c:v>4</c:v>
                </c:pt>
                <c:pt idx="17306">
                  <c:v>42</c:v>
                </c:pt>
                <c:pt idx="17307">
                  <c:v>26</c:v>
                </c:pt>
                <c:pt idx="17308">
                  <c:v>30</c:v>
                </c:pt>
                <c:pt idx="17309">
                  <c:v>28</c:v>
                </c:pt>
                <c:pt idx="17310">
                  <c:v>35</c:v>
                </c:pt>
                <c:pt idx="17311">
                  <c:v>4</c:v>
                </c:pt>
                <c:pt idx="17312">
                  <c:v>11</c:v>
                </c:pt>
                <c:pt idx="17313">
                  <c:v>5</c:v>
                </c:pt>
                <c:pt idx="17314">
                  <c:v>12</c:v>
                </c:pt>
                <c:pt idx="17315">
                  <c:v>22</c:v>
                </c:pt>
                <c:pt idx="17316">
                  <c:v>7</c:v>
                </c:pt>
                <c:pt idx="17317">
                  <c:v>28</c:v>
                </c:pt>
                <c:pt idx="17318">
                  <c:v>7</c:v>
                </c:pt>
                <c:pt idx="17319">
                  <c:v>8</c:v>
                </c:pt>
                <c:pt idx="17320">
                  <c:v>16</c:v>
                </c:pt>
                <c:pt idx="17321">
                  <c:v>19</c:v>
                </c:pt>
                <c:pt idx="17322">
                  <c:v>28</c:v>
                </c:pt>
                <c:pt idx="17323">
                  <c:v>25</c:v>
                </c:pt>
                <c:pt idx="17324">
                  <c:v>25</c:v>
                </c:pt>
                <c:pt idx="17325">
                  <c:v>11</c:v>
                </c:pt>
                <c:pt idx="17326">
                  <c:v>10</c:v>
                </c:pt>
                <c:pt idx="17327">
                  <c:v>15</c:v>
                </c:pt>
                <c:pt idx="17328">
                  <c:v>27</c:v>
                </c:pt>
                <c:pt idx="17329">
                  <c:v>10</c:v>
                </c:pt>
                <c:pt idx="17330">
                  <c:v>29</c:v>
                </c:pt>
                <c:pt idx="17331">
                  <c:v>9</c:v>
                </c:pt>
                <c:pt idx="17332">
                  <c:v>35</c:v>
                </c:pt>
                <c:pt idx="17333">
                  <c:v>42</c:v>
                </c:pt>
                <c:pt idx="17334">
                  <c:v>20</c:v>
                </c:pt>
                <c:pt idx="17335">
                  <c:v>25</c:v>
                </c:pt>
                <c:pt idx="17336">
                  <c:v>6</c:v>
                </c:pt>
                <c:pt idx="17337">
                  <c:v>2</c:v>
                </c:pt>
                <c:pt idx="17338">
                  <c:v>7</c:v>
                </c:pt>
                <c:pt idx="17339">
                  <c:v>12</c:v>
                </c:pt>
                <c:pt idx="17340">
                  <c:v>12</c:v>
                </c:pt>
                <c:pt idx="17341">
                  <c:v>1</c:v>
                </c:pt>
                <c:pt idx="17342">
                  <c:v>20</c:v>
                </c:pt>
                <c:pt idx="17343">
                  <c:v>9</c:v>
                </c:pt>
                <c:pt idx="17344">
                  <c:v>15</c:v>
                </c:pt>
                <c:pt idx="17345">
                  <c:v>25</c:v>
                </c:pt>
                <c:pt idx="17346">
                  <c:v>20</c:v>
                </c:pt>
                <c:pt idx="17347">
                  <c:v>11</c:v>
                </c:pt>
                <c:pt idx="17348">
                  <c:v>43</c:v>
                </c:pt>
                <c:pt idx="17349">
                  <c:v>34</c:v>
                </c:pt>
                <c:pt idx="17350">
                  <c:v>7</c:v>
                </c:pt>
                <c:pt idx="17351">
                  <c:v>51</c:v>
                </c:pt>
                <c:pt idx="17352">
                  <c:v>9</c:v>
                </c:pt>
                <c:pt idx="17353">
                  <c:v>39</c:v>
                </c:pt>
                <c:pt idx="17354">
                  <c:v>29</c:v>
                </c:pt>
                <c:pt idx="17355">
                  <c:v>15</c:v>
                </c:pt>
                <c:pt idx="17356">
                  <c:v>25</c:v>
                </c:pt>
                <c:pt idx="17357">
                  <c:v>20</c:v>
                </c:pt>
                <c:pt idx="17358">
                  <c:v>25</c:v>
                </c:pt>
                <c:pt idx="17359">
                  <c:v>24</c:v>
                </c:pt>
                <c:pt idx="17360">
                  <c:v>14</c:v>
                </c:pt>
                <c:pt idx="17361">
                  <c:v>18</c:v>
                </c:pt>
                <c:pt idx="17362">
                  <c:v>19</c:v>
                </c:pt>
                <c:pt idx="17363">
                  <c:v>8</c:v>
                </c:pt>
                <c:pt idx="17364">
                  <c:v>27</c:v>
                </c:pt>
                <c:pt idx="17365">
                  <c:v>30</c:v>
                </c:pt>
                <c:pt idx="17366">
                  <c:v>19</c:v>
                </c:pt>
                <c:pt idx="17367">
                  <c:v>25</c:v>
                </c:pt>
                <c:pt idx="17368">
                  <c:v>1</c:v>
                </c:pt>
                <c:pt idx="17369">
                  <c:v>1</c:v>
                </c:pt>
                <c:pt idx="17370">
                  <c:v>38</c:v>
                </c:pt>
                <c:pt idx="17371">
                  <c:v>4</c:v>
                </c:pt>
                <c:pt idx="17372">
                  <c:v>10</c:v>
                </c:pt>
                <c:pt idx="17373">
                  <c:v>23</c:v>
                </c:pt>
                <c:pt idx="17374">
                  <c:v>10</c:v>
                </c:pt>
                <c:pt idx="17375">
                  <c:v>13</c:v>
                </c:pt>
                <c:pt idx="17376">
                  <c:v>15</c:v>
                </c:pt>
                <c:pt idx="17377">
                  <c:v>9</c:v>
                </c:pt>
                <c:pt idx="17378">
                  <c:v>30</c:v>
                </c:pt>
                <c:pt idx="17379">
                  <c:v>2</c:v>
                </c:pt>
                <c:pt idx="17380">
                  <c:v>19</c:v>
                </c:pt>
                <c:pt idx="17381">
                  <c:v>50</c:v>
                </c:pt>
                <c:pt idx="17382">
                  <c:v>32</c:v>
                </c:pt>
                <c:pt idx="17383">
                  <c:v>37</c:v>
                </c:pt>
                <c:pt idx="17384">
                  <c:v>12</c:v>
                </c:pt>
                <c:pt idx="17385">
                  <c:v>21</c:v>
                </c:pt>
                <c:pt idx="17386">
                  <c:v>29</c:v>
                </c:pt>
                <c:pt idx="17387">
                  <c:v>33</c:v>
                </c:pt>
                <c:pt idx="17388">
                  <c:v>30</c:v>
                </c:pt>
                <c:pt idx="17389">
                  <c:v>22</c:v>
                </c:pt>
                <c:pt idx="17390">
                  <c:v>11</c:v>
                </c:pt>
                <c:pt idx="17391">
                  <c:v>9</c:v>
                </c:pt>
                <c:pt idx="17392">
                  <c:v>13</c:v>
                </c:pt>
                <c:pt idx="17393">
                  <c:v>32</c:v>
                </c:pt>
                <c:pt idx="17394">
                  <c:v>8</c:v>
                </c:pt>
                <c:pt idx="17395">
                  <c:v>33</c:v>
                </c:pt>
                <c:pt idx="17396">
                  <c:v>11</c:v>
                </c:pt>
                <c:pt idx="17397">
                  <c:v>26</c:v>
                </c:pt>
                <c:pt idx="17398">
                  <c:v>7</c:v>
                </c:pt>
                <c:pt idx="17399">
                  <c:v>6</c:v>
                </c:pt>
                <c:pt idx="17400">
                  <c:v>41</c:v>
                </c:pt>
                <c:pt idx="17401">
                  <c:v>25</c:v>
                </c:pt>
                <c:pt idx="17402">
                  <c:v>34</c:v>
                </c:pt>
                <c:pt idx="17403">
                  <c:v>30</c:v>
                </c:pt>
                <c:pt idx="17404">
                  <c:v>38</c:v>
                </c:pt>
                <c:pt idx="17405">
                  <c:v>18</c:v>
                </c:pt>
                <c:pt idx="17406">
                  <c:v>7</c:v>
                </c:pt>
                <c:pt idx="17407">
                  <c:v>29</c:v>
                </c:pt>
                <c:pt idx="17408">
                  <c:v>39</c:v>
                </c:pt>
                <c:pt idx="17409">
                  <c:v>35</c:v>
                </c:pt>
                <c:pt idx="17410">
                  <c:v>27</c:v>
                </c:pt>
                <c:pt idx="17411">
                  <c:v>7</c:v>
                </c:pt>
                <c:pt idx="17412">
                  <c:v>6</c:v>
                </c:pt>
                <c:pt idx="17413">
                  <c:v>22</c:v>
                </c:pt>
                <c:pt idx="17414">
                  <c:v>18</c:v>
                </c:pt>
                <c:pt idx="17415">
                  <c:v>5</c:v>
                </c:pt>
                <c:pt idx="17416">
                  <c:v>23</c:v>
                </c:pt>
                <c:pt idx="17417">
                  <c:v>12</c:v>
                </c:pt>
                <c:pt idx="17418">
                  <c:v>21</c:v>
                </c:pt>
                <c:pt idx="17419">
                  <c:v>22</c:v>
                </c:pt>
                <c:pt idx="17420">
                  <c:v>17</c:v>
                </c:pt>
                <c:pt idx="17421">
                  <c:v>20</c:v>
                </c:pt>
                <c:pt idx="17422">
                  <c:v>35</c:v>
                </c:pt>
                <c:pt idx="17423">
                  <c:v>4</c:v>
                </c:pt>
                <c:pt idx="17424">
                  <c:v>15</c:v>
                </c:pt>
                <c:pt idx="17425">
                  <c:v>28</c:v>
                </c:pt>
                <c:pt idx="17426">
                  <c:v>7</c:v>
                </c:pt>
                <c:pt idx="17427">
                  <c:v>20</c:v>
                </c:pt>
                <c:pt idx="17428">
                  <c:v>18</c:v>
                </c:pt>
                <c:pt idx="17429">
                  <c:v>14</c:v>
                </c:pt>
                <c:pt idx="17430">
                  <c:v>34</c:v>
                </c:pt>
                <c:pt idx="17431">
                  <c:v>30</c:v>
                </c:pt>
                <c:pt idx="17432">
                  <c:v>24</c:v>
                </c:pt>
                <c:pt idx="17433">
                  <c:v>29</c:v>
                </c:pt>
                <c:pt idx="17434">
                  <c:v>13</c:v>
                </c:pt>
                <c:pt idx="17435">
                  <c:v>22</c:v>
                </c:pt>
                <c:pt idx="17436">
                  <c:v>4</c:v>
                </c:pt>
                <c:pt idx="17437">
                  <c:v>24</c:v>
                </c:pt>
                <c:pt idx="17438">
                  <c:v>12</c:v>
                </c:pt>
                <c:pt idx="17439">
                  <c:v>6</c:v>
                </c:pt>
                <c:pt idx="17440">
                  <c:v>12</c:v>
                </c:pt>
                <c:pt idx="17441">
                  <c:v>30</c:v>
                </c:pt>
                <c:pt idx="17442">
                  <c:v>27</c:v>
                </c:pt>
                <c:pt idx="17443">
                  <c:v>12</c:v>
                </c:pt>
                <c:pt idx="17444">
                  <c:v>22</c:v>
                </c:pt>
                <c:pt idx="17445">
                  <c:v>4</c:v>
                </c:pt>
                <c:pt idx="17446">
                  <c:v>23</c:v>
                </c:pt>
                <c:pt idx="17447">
                  <c:v>7</c:v>
                </c:pt>
                <c:pt idx="17448">
                  <c:v>4</c:v>
                </c:pt>
                <c:pt idx="17449">
                  <c:v>24</c:v>
                </c:pt>
                <c:pt idx="17450">
                  <c:v>19</c:v>
                </c:pt>
                <c:pt idx="17451">
                  <c:v>6</c:v>
                </c:pt>
                <c:pt idx="17452">
                  <c:v>4</c:v>
                </c:pt>
                <c:pt idx="17453">
                  <c:v>12</c:v>
                </c:pt>
                <c:pt idx="17454">
                  <c:v>16</c:v>
                </c:pt>
                <c:pt idx="17455">
                  <c:v>33</c:v>
                </c:pt>
                <c:pt idx="17456">
                  <c:v>10</c:v>
                </c:pt>
                <c:pt idx="17457">
                  <c:v>4</c:v>
                </c:pt>
                <c:pt idx="17458">
                  <c:v>13</c:v>
                </c:pt>
                <c:pt idx="17459">
                  <c:v>4</c:v>
                </c:pt>
                <c:pt idx="17460">
                  <c:v>27</c:v>
                </c:pt>
                <c:pt idx="17461">
                  <c:v>31</c:v>
                </c:pt>
                <c:pt idx="17462">
                  <c:v>37</c:v>
                </c:pt>
                <c:pt idx="17463">
                  <c:v>24</c:v>
                </c:pt>
                <c:pt idx="17464">
                  <c:v>1</c:v>
                </c:pt>
                <c:pt idx="17465">
                  <c:v>11</c:v>
                </c:pt>
                <c:pt idx="17466">
                  <c:v>19</c:v>
                </c:pt>
                <c:pt idx="17467">
                  <c:v>32</c:v>
                </c:pt>
                <c:pt idx="17468">
                  <c:v>20</c:v>
                </c:pt>
                <c:pt idx="17469">
                  <c:v>8</c:v>
                </c:pt>
                <c:pt idx="17470">
                  <c:v>18</c:v>
                </c:pt>
                <c:pt idx="17471">
                  <c:v>38</c:v>
                </c:pt>
                <c:pt idx="17472">
                  <c:v>30</c:v>
                </c:pt>
                <c:pt idx="17473">
                  <c:v>20</c:v>
                </c:pt>
                <c:pt idx="17474">
                  <c:v>24</c:v>
                </c:pt>
                <c:pt idx="17475">
                  <c:v>1</c:v>
                </c:pt>
                <c:pt idx="17476">
                  <c:v>32</c:v>
                </c:pt>
                <c:pt idx="17477">
                  <c:v>1</c:v>
                </c:pt>
                <c:pt idx="17478">
                  <c:v>11</c:v>
                </c:pt>
                <c:pt idx="17479">
                  <c:v>20</c:v>
                </c:pt>
                <c:pt idx="17480">
                  <c:v>28</c:v>
                </c:pt>
                <c:pt idx="17481">
                  <c:v>14</c:v>
                </c:pt>
                <c:pt idx="17482">
                  <c:v>30</c:v>
                </c:pt>
                <c:pt idx="17483">
                  <c:v>19</c:v>
                </c:pt>
                <c:pt idx="17484">
                  <c:v>26</c:v>
                </c:pt>
                <c:pt idx="17485">
                  <c:v>47</c:v>
                </c:pt>
                <c:pt idx="17486">
                  <c:v>20</c:v>
                </c:pt>
                <c:pt idx="17487">
                  <c:v>29</c:v>
                </c:pt>
                <c:pt idx="17488">
                  <c:v>15</c:v>
                </c:pt>
                <c:pt idx="17489">
                  <c:v>27</c:v>
                </c:pt>
                <c:pt idx="17490">
                  <c:v>34</c:v>
                </c:pt>
                <c:pt idx="17491">
                  <c:v>17</c:v>
                </c:pt>
                <c:pt idx="17492">
                  <c:v>30</c:v>
                </c:pt>
                <c:pt idx="17493">
                  <c:v>13</c:v>
                </c:pt>
                <c:pt idx="17494">
                  <c:v>10</c:v>
                </c:pt>
                <c:pt idx="17495">
                  <c:v>15</c:v>
                </c:pt>
                <c:pt idx="17496">
                  <c:v>22</c:v>
                </c:pt>
                <c:pt idx="17497">
                  <c:v>30</c:v>
                </c:pt>
                <c:pt idx="17498">
                  <c:v>9</c:v>
                </c:pt>
                <c:pt idx="17499">
                  <c:v>28</c:v>
                </c:pt>
                <c:pt idx="17500">
                  <c:v>8</c:v>
                </c:pt>
                <c:pt idx="17501">
                  <c:v>25</c:v>
                </c:pt>
                <c:pt idx="17502">
                  <c:v>7</c:v>
                </c:pt>
                <c:pt idx="17503">
                  <c:v>13</c:v>
                </c:pt>
                <c:pt idx="17504">
                  <c:v>30</c:v>
                </c:pt>
                <c:pt idx="17505">
                  <c:v>18</c:v>
                </c:pt>
                <c:pt idx="17506">
                  <c:v>1</c:v>
                </c:pt>
                <c:pt idx="17507">
                  <c:v>1</c:v>
                </c:pt>
                <c:pt idx="17508">
                  <c:v>24</c:v>
                </c:pt>
                <c:pt idx="17509">
                  <c:v>18</c:v>
                </c:pt>
                <c:pt idx="17510">
                  <c:v>1</c:v>
                </c:pt>
                <c:pt idx="17511">
                  <c:v>12</c:v>
                </c:pt>
                <c:pt idx="17512">
                  <c:v>1</c:v>
                </c:pt>
                <c:pt idx="17513">
                  <c:v>18</c:v>
                </c:pt>
                <c:pt idx="17514">
                  <c:v>25</c:v>
                </c:pt>
                <c:pt idx="17515">
                  <c:v>7</c:v>
                </c:pt>
                <c:pt idx="17516">
                  <c:v>23</c:v>
                </c:pt>
                <c:pt idx="17517">
                  <c:v>40</c:v>
                </c:pt>
                <c:pt idx="17518">
                  <c:v>21</c:v>
                </c:pt>
                <c:pt idx="17519">
                  <c:v>4</c:v>
                </c:pt>
                <c:pt idx="17520">
                  <c:v>16</c:v>
                </c:pt>
                <c:pt idx="17521">
                  <c:v>1</c:v>
                </c:pt>
                <c:pt idx="17522">
                  <c:v>7</c:v>
                </c:pt>
                <c:pt idx="17523">
                  <c:v>8</c:v>
                </c:pt>
                <c:pt idx="17524">
                  <c:v>22</c:v>
                </c:pt>
                <c:pt idx="17525">
                  <c:v>27</c:v>
                </c:pt>
                <c:pt idx="17526">
                  <c:v>29</c:v>
                </c:pt>
                <c:pt idx="17527">
                  <c:v>18</c:v>
                </c:pt>
                <c:pt idx="17528">
                  <c:v>43</c:v>
                </c:pt>
                <c:pt idx="17529">
                  <c:v>14</c:v>
                </c:pt>
                <c:pt idx="17530">
                  <c:v>47</c:v>
                </c:pt>
                <c:pt idx="17531">
                  <c:v>32</c:v>
                </c:pt>
                <c:pt idx="17532">
                  <c:v>43</c:v>
                </c:pt>
                <c:pt idx="17533">
                  <c:v>36</c:v>
                </c:pt>
                <c:pt idx="17534">
                  <c:v>15</c:v>
                </c:pt>
                <c:pt idx="17535">
                  <c:v>15</c:v>
                </c:pt>
                <c:pt idx="17536">
                  <c:v>16</c:v>
                </c:pt>
                <c:pt idx="17537">
                  <c:v>40</c:v>
                </c:pt>
                <c:pt idx="17538">
                  <c:v>13</c:v>
                </c:pt>
                <c:pt idx="17539">
                  <c:v>18</c:v>
                </c:pt>
                <c:pt idx="17540">
                  <c:v>1</c:v>
                </c:pt>
                <c:pt idx="17541">
                  <c:v>27</c:v>
                </c:pt>
                <c:pt idx="17542">
                  <c:v>6</c:v>
                </c:pt>
                <c:pt idx="17543">
                  <c:v>10</c:v>
                </c:pt>
                <c:pt idx="17544">
                  <c:v>19</c:v>
                </c:pt>
                <c:pt idx="17545">
                  <c:v>7</c:v>
                </c:pt>
                <c:pt idx="17546">
                  <c:v>22</c:v>
                </c:pt>
                <c:pt idx="17547">
                  <c:v>36</c:v>
                </c:pt>
                <c:pt idx="17548">
                  <c:v>6</c:v>
                </c:pt>
                <c:pt idx="17549">
                  <c:v>20</c:v>
                </c:pt>
                <c:pt idx="17550">
                  <c:v>29</c:v>
                </c:pt>
                <c:pt idx="17551">
                  <c:v>19</c:v>
                </c:pt>
                <c:pt idx="17552">
                  <c:v>15</c:v>
                </c:pt>
                <c:pt idx="17553">
                  <c:v>17</c:v>
                </c:pt>
                <c:pt idx="17554">
                  <c:v>36</c:v>
                </c:pt>
                <c:pt idx="17555">
                  <c:v>18</c:v>
                </c:pt>
                <c:pt idx="17556">
                  <c:v>21</c:v>
                </c:pt>
                <c:pt idx="17557">
                  <c:v>5</c:v>
                </c:pt>
                <c:pt idx="17558">
                  <c:v>27</c:v>
                </c:pt>
                <c:pt idx="17559">
                  <c:v>4</c:v>
                </c:pt>
                <c:pt idx="17560">
                  <c:v>15</c:v>
                </c:pt>
                <c:pt idx="17561">
                  <c:v>13</c:v>
                </c:pt>
                <c:pt idx="17562">
                  <c:v>13</c:v>
                </c:pt>
                <c:pt idx="17563">
                  <c:v>32</c:v>
                </c:pt>
                <c:pt idx="17564">
                  <c:v>1</c:v>
                </c:pt>
                <c:pt idx="17565">
                  <c:v>25</c:v>
                </c:pt>
                <c:pt idx="17566">
                  <c:v>21</c:v>
                </c:pt>
                <c:pt idx="17567">
                  <c:v>15</c:v>
                </c:pt>
                <c:pt idx="17568">
                  <c:v>12</c:v>
                </c:pt>
                <c:pt idx="17569">
                  <c:v>37</c:v>
                </c:pt>
                <c:pt idx="17570">
                  <c:v>8</c:v>
                </c:pt>
                <c:pt idx="17571">
                  <c:v>5</c:v>
                </c:pt>
                <c:pt idx="17572">
                  <c:v>5</c:v>
                </c:pt>
                <c:pt idx="17573">
                  <c:v>30</c:v>
                </c:pt>
                <c:pt idx="17574">
                  <c:v>23</c:v>
                </c:pt>
                <c:pt idx="17575">
                  <c:v>24</c:v>
                </c:pt>
                <c:pt idx="17576">
                  <c:v>14</c:v>
                </c:pt>
                <c:pt idx="17577">
                  <c:v>41</c:v>
                </c:pt>
                <c:pt idx="17578">
                  <c:v>6</c:v>
                </c:pt>
                <c:pt idx="17579">
                  <c:v>21</c:v>
                </c:pt>
                <c:pt idx="17580">
                  <c:v>20</c:v>
                </c:pt>
                <c:pt idx="17581">
                  <c:v>27</c:v>
                </c:pt>
                <c:pt idx="17582">
                  <c:v>17</c:v>
                </c:pt>
                <c:pt idx="17583">
                  <c:v>22</c:v>
                </c:pt>
                <c:pt idx="17584">
                  <c:v>11</c:v>
                </c:pt>
                <c:pt idx="17585">
                  <c:v>29</c:v>
                </c:pt>
                <c:pt idx="17586">
                  <c:v>19</c:v>
                </c:pt>
                <c:pt idx="17587">
                  <c:v>22</c:v>
                </c:pt>
                <c:pt idx="17588">
                  <c:v>32</c:v>
                </c:pt>
                <c:pt idx="17589">
                  <c:v>43</c:v>
                </c:pt>
                <c:pt idx="17590">
                  <c:v>19</c:v>
                </c:pt>
                <c:pt idx="17591">
                  <c:v>35</c:v>
                </c:pt>
                <c:pt idx="17592">
                  <c:v>54</c:v>
                </c:pt>
                <c:pt idx="17593">
                  <c:v>8</c:v>
                </c:pt>
                <c:pt idx="17594">
                  <c:v>41</c:v>
                </c:pt>
                <c:pt idx="17595">
                  <c:v>13</c:v>
                </c:pt>
                <c:pt idx="17596">
                  <c:v>1</c:v>
                </c:pt>
                <c:pt idx="17597">
                  <c:v>32</c:v>
                </c:pt>
                <c:pt idx="17598">
                  <c:v>6</c:v>
                </c:pt>
                <c:pt idx="17599">
                  <c:v>10</c:v>
                </c:pt>
                <c:pt idx="17600">
                  <c:v>49</c:v>
                </c:pt>
                <c:pt idx="17601">
                  <c:v>4</c:v>
                </c:pt>
                <c:pt idx="17602">
                  <c:v>22</c:v>
                </c:pt>
                <c:pt idx="17603">
                  <c:v>7</c:v>
                </c:pt>
                <c:pt idx="17604">
                  <c:v>10</c:v>
                </c:pt>
                <c:pt idx="17605">
                  <c:v>41</c:v>
                </c:pt>
                <c:pt idx="17606">
                  <c:v>3</c:v>
                </c:pt>
                <c:pt idx="17607">
                  <c:v>22</c:v>
                </c:pt>
                <c:pt idx="17608">
                  <c:v>34</c:v>
                </c:pt>
                <c:pt idx="17609">
                  <c:v>24</c:v>
                </c:pt>
                <c:pt idx="17610">
                  <c:v>3</c:v>
                </c:pt>
                <c:pt idx="17611">
                  <c:v>21</c:v>
                </c:pt>
                <c:pt idx="17612">
                  <c:v>22</c:v>
                </c:pt>
                <c:pt idx="17613">
                  <c:v>30</c:v>
                </c:pt>
                <c:pt idx="17614">
                  <c:v>4</c:v>
                </c:pt>
                <c:pt idx="17615">
                  <c:v>26</c:v>
                </c:pt>
                <c:pt idx="17616">
                  <c:v>31</c:v>
                </c:pt>
                <c:pt idx="17617">
                  <c:v>32</c:v>
                </c:pt>
                <c:pt idx="17618">
                  <c:v>28</c:v>
                </c:pt>
                <c:pt idx="17619">
                  <c:v>27</c:v>
                </c:pt>
                <c:pt idx="17620">
                  <c:v>7</c:v>
                </c:pt>
                <c:pt idx="17621">
                  <c:v>27</c:v>
                </c:pt>
                <c:pt idx="17622">
                  <c:v>1</c:v>
                </c:pt>
                <c:pt idx="17623">
                  <c:v>23</c:v>
                </c:pt>
                <c:pt idx="17624">
                  <c:v>29</c:v>
                </c:pt>
                <c:pt idx="17625">
                  <c:v>10</c:v>
                </c:pt>
                <c:pt idx="17626">
                  <c:v>41</c:v>
                </c:pt>
                <c:pt idx="17627">
                  <c:v>5</c:v>
                </c:pt>
                <c:pt idx="17628">
                  <c:v>36</c:v>
                </c:pt>
                <c:pt idx="17629">
                  <c:v>35</c:v>
                </c:pt>
                <c:pt idx="17630">
                  <c:v>33</c:v>
                </c:pt>
                <c:pt idx="17631">
                  <c:v>23</c:v>
                </c:pt>
                <c:pt idx="17632">
                  <c:v>34</c:v>
                </c:pt>
                <c:pt idx="17633">
                  <c:v>22</c:v>
                </c:pt>
                <c:pt idx="17634">
                  <c:v>9</c:v>
                </c:pt>
                <c:pt idx="17635">
                  <c:v>25</c:v>
                </c:pt>
                <c:pt idx="17636">
                  <c:v>21</c:v>
                </c:pt>
                <c:pt idx="17637">
                  <c:v>28</c:v>
                </c:pt>
                <c:pt idx="17638">
                  <c:v>18</c:v>
                </c:pt>
                <c:pt idx="17639">
                  <c:v>11</c:v>
                </c:pt>
                <c:pt idx="17640">
                  <c:v>24</c:v>
                </c:pt>
                <c:pt idx="17641">
                  <c:v>29</c:v>
                </c:pt>
                <c:pt idx="17642">
                  <c:v>42</c:v>
                </c:pt>
                <c:pt idx="17643">
                  <c:v>29</c:v>
                </c:pt>
                <c:pt idx="17644">
                  <c:v>6</c:v>
                </c:pt>
                <c:pt idx="17645">
                  <c:v>21</c:v>
                </c:pt>
                <c:pt idx="17646">
                  <c:v>9</c:v>
                </c:pt>
                <c:pt idx="17647">
                  <c:v>13</c:v>
                </c:pt>
                <c:pt idx="17648">
                  <c:v>32</c:v>
                </c:pt>
                <c:pt idx="17649">
                  <c:v>10</c:v>
                </c:pt>
                <c:pt idx="17650">
                  <c:v>23</c:v>
                </c:pt>
                <c:pt idx="17651">
                  <c:v>14</c:v>
                </c:pt>
                <c:pt idx="17652">
                  <c:v>16</c:v>
                </c:pt>
                <c:pt idx="17653">
                  <c:v>15</c:v>
                </c:pt>
                <c:pt idx="17654">
                  <c:v>28</c:v>
                </c:pt>
                <c:pt idx="17655">
                  <c:v>25</c:v>
                </c:pt>
                <c:pt idx="17656">
                  <c:v>5</c:v>
                </c:pt>
                <c:pt idx="17657">
                  <c:v>7</c:v>
                </c:pt>
                <c:pt idx="17658">
                  <c:v>14</c:v>
                </c:pt>
                <c:pt idx="17659">
                  <c:v>5</c:v>
                </c:pt>
                <c:pt idx="17660">
                  <c:v>41</c:v>
                </c:pt>
                <c:pt idx="17661">
                  <c:v>6</c:v>
                </c:pt>
                <c:pt idx="17662">
                  <c:v>6</c:v>
                </c:pt>
                <c:pt idx="17663">
                  <c:v>17</c:v>
                </c:pt>
                <c:pt idx="17664">
                  <c:v>17</c:v>
                </c:pt>
                <c:pt idx="17665">
                  <c:v>33</c:v>
                </c:pt>
                <c:pt idx="17666">
                  <c:v>16</c:v>
                </c:pt>
                <c:pt idx="17667">
                  <c:v>8</c:v>
                </c:pt>
                <c:pt idx="17668">
                  <c:v>24</c:v>
                </c:pt>
                <c:pt idx="17669">
                  <c:v>26</c:v>
                </c:pt>
                <c:pt idx="17670">
                  <c:v>19</c:v>
                </c:pt>
                <c:pt idx="17671">
                  <c:v>16</c:v>
                </c:pt>
                <c:pt idx="17672">
                  <c:v>23</c:v>
                </c:pt>
                <c:pt idx="17673">
                  <c:v>4</c:v>
                </c:pt>
                <c:pt idx="17674">
                  <c:v>21</c:v>
                </c:pt>
                <c:pt idx="17675">
                  <c:v>7</c:v>
                </c:pt>
                <c:pt idx="17676">
                  <c:v>7</c:v>
                </c:pt>
                <c:pt idx="17677">
                  <c:v>35</c:v>
                </c:pt>
                <c:pt idx="17678">
                  <c:v>28</c:v>
                </c:pt>
                <c:pt idx="17679">
                  <c:v>27</c:v>
                </c:pt>
                <c:pt idx="17680">
                  <c:v>10</c:v>
                </c:pt>
                <c:pt idx="17681">
                  <c:v>33</c:v>
                </c:pt>
                <c:pt idx="17682">
                  <c:v>42</c:v>
                </c:pt>
                <c:pt idx="17683">
                  <c:v>24</c:v>
                </c:pt>
                <c:pt idx="17684">
                  <c:v>13</c:v>
                </c:pt>
                <c:pt idx="17685">
                  <c:v>1</c:v>
                </c:pt>
                <c:pt idx="17686">
                  <c:v>37</c:v>
                </c:pt>
                <c:pt idx="17687">
                  <c:v>24</c:v>
                </c:pt>
                <c:pt idx="17688">
                  <c:v>10</c:v>
                </c:pt>
                <c:pt idx="17689">
                  <c:v>20</c:v>
                </c:pt>
                <c:pt idx="17690">
                  <c:v>24</c:v>
                </c:pt>
                <c:pt idx="17691">
                  <c:v>18</c:v>
                </c:pt>
                <c:pt idx="17692">
                  <c:v>25</c:v>
                </c:pt>
                <c:pt idx="17693">
                  <c:v>10</c:v>
                </c:pt>
                <c:pt idx="17694">
                  <c:v>14</c:v>
                </c:pt>
                <c:pt idx="17695">
                  <c:v>14</c:v>
                </c:pt>
                <c:pt idx="17696">
                  <c:v>1</c:v>
                </c:pt>
                <c:pt idx="17697">
                  <c:v>13</c:v>
                </c:pt>
                <c:pt idx="17698">
                  <c:v>25</c:v>
                </c:pt>
                <c:pt idx="17699">
                  <c:v>12</c:v>
                </c:pt>
                <c:pt idx="17700">
                  <c:v>27</c:v>
                </c:pt>
                <c:pt idx="17701">
                  <c:v>38</c:v>
                </c:pt>
                <c:pt idx="17702">
                  <c:v>26</c:v>
                </c:pt>
                <c:pt idx="17703">
                  <c:v>4</c:v>
                </c:pt>
                <c:pt idx="17704">
                  <c:v>31</c:v>
                </c:pt>
                <c:pt idx="17705">
                  <c:v>20</c:v>
                </c:pt>
                <c:pt idx="17706">
                  <c:v>45</c:v>
                </c:pt>
                <c:pt idx="17707">
                  <c:v>13</c:v>
                </c:pt>
                <c:pt idx="17708">
                  <c:v>32</c:v>
                </c:pt>
                <c:pt idx="17709">
                  <c:v>11</c:v>
                </c:pt>
                <c:pt idx="17710">
                  <c:v>47</c:v>
                </c:pt>
                <c:pt idx="17711">
                  <c:v>11</c:v>
                </c:pt>
                <c:pt idx="17712">
                  <c:v>25</c:v>
                </c:pt>
                <c:pt idx="17713">
                  <c:v>25</c:v>
                </c:pt>
                <c:pt idx="17714">
                  <c:v>5</c:v>
                </c:pt>
                <c:pt idx="17715">
                  <c:v>18</c:v>
                </c:pt>
                <c:pt idx="17716">
                  <c:v>25</c:v>
                </c:pt>
                <c:pt idx="17717">
                  <c:v>17</c:v>
                </c:pt>
                <c:pt idx="17718">
                  <c:v>23</c:v>
                </c:pt>
                <c:pt idx="17719">
                  <c:v>46</c:v>
                </c:pt>
                <c:pt idx="17720">
                  <c:v>17</c:v>
                </c:pt>
                <c:pt idx="17721">
                  <c:v>12</c:v>
                </c:pt>
                <c:pt idx="17722">
                  <c:v>30</c:v>
                </c:pt>
                <c:pt idx="17723">
                  <c:v>34</c:v>
                </c:pt>
                <c:pt idx="17724">
                  <c:v>37</c:v>
                </c:pt>
                <c:pt idx="17725">
                  <c:v>33</c:v>
                </c:pt>
                <c:pt idx="17726">
                  <c:v>10</c:v>
                </c:pt>
                <c:pt idx="17727">
                  <c:v>26</c:v>
                </c:pt>
                <c:pt idx="17728">
                  <c:v>31</c:v>
                </c:pt>
                <c:pt idx="17729">
                  <c:v>6</c:v>
                </c:pt>
                <c:pt idx="17730">
                  <c:v>34</c:v>
                </c:pt>
                <c:pt idx="17731">
                  <c:v>19</c:v>
                </c:pt>
                <c:pt idx="17732">
                  <c:v>11</c:v>
                </c:pt>
                <c:pt idx="17733">
                  <c:v>7</c:v>
                </c:pt>
                <c:pt idx="17734">
                  <c:v>4</c:v>
                </c:pt>
                <c:pt idx="17735">
                  <c:v>19</c:v>
                </c:pt>
                <c:pt idx="17736">
                  <c:v>35</c:v>
                </c:pt>
                <c:pt idx="17737">
                  <c:v>13</c:v>
                </c:pt>
                <c:pt idx="17738">
                  <c:v>24</c:v>
                </c:pt>
                <c:pt idx="17739">
                  <c:v>4</c:v>
                </c:pt>
                <c:pt idx="17740">
                  <c:v>4</c:v>
                </c:pt>
                <c:pt idx="17741">
                  <c:v>41</c:v>
                </c:pt>
                <c:pt idx="17742">
                  <c:v>44</c:v>
                </c:pt>
                <c:pt idx="17743">
                  <c:v>28</c:v>
                </c:pt>
                <c:pt idx="17744">
                  <c:v>13</c:v>
                </c:pt>
                <c:pt idx="17745">
                  <c:v>29</c:v>
                </c:pt>
                <c:pt idx="17746">
                  <c:v>19</c:v>
                </c:pt>
                <c:pt idx="17747">
                  <c:v>7</c:v>
                </c:pt>
                <c:pt idx="17748">
                  <c:v>9</c:v>
                </c:pt>
                <c:pt idx="17749">
                  <c:v>28</c:v>
                </c:pt>
                <c:pt idx="17750">
                  <c:v>40</c:v>
                </c:pt>
                <c:pt idx="17751">
                  <c:v>22</c:v>
                </c:pt>
                <c:pt idx="17752">
                  <c:v>36</c:v>
                </c:pt>
                <c:pt idx="17753">
                  <c:v>9</c:v>
                </c:pt>
                <c:pt idx="17754">
                  <c:v>21</c:v>
                </c:pt>
                <c:pt idx="17755">
                  <c:v>8</c:v>
                </c:pt>
                <c:pt idx="17756">
                  <c:v>23</c:v>
                </c:pt>
                <c:pt idx="17757">
                  <c:v>9</c:v>
                </c:pt>
                <c:pt idx="17758">
                  <c:v>39</c:v>
                </c:pt>
                <c:pt idx="17759">
                  <c:v>25</c:v>
                </c:pt>
                <c:pt idx="17760">
                  <c:v>4</c:v>
                </c:pt>
                <c:pt idx="17761">
                  <c:v>24</c:v>
                </c:pt>
                <c:pt idx="17762">
                  <c:v>27</c:v>
                </c:pt>
                <c:pt idx="17763">
                  <c:v>27</c:v>
                </c:pt>
                <c:pt idx="17764">
                  <c:v>4</c:v>
                </c:pt>
                <c:pt idx="17765">
                  <c:v>14</c:v>
                </c:pt>
                <c:pt idx="17766">
                  <c:v>24</c:v>
                </c:pt>
                <c:pt idx="17767">
                  <c:v>24</c:v>
                </c:pt>
                <c:pt idx="17768">
                  <c:v>1</c:v>
                </c:pt>
                <c:pt idx="17769">
                  <c:v>4</c:v>
                </c:pt>
                <c:pt idx="17770">
                  <c:v>19</c:v>
                </c:pt>
                <c:pt idx="17771">
                  <c:v>7</c:v>
                </c:pt>
                <c:pt idx="17772">
                  <c:v>4</c:v>
                </c:pt>
                <c:pt idx="17773">
                  <c:v>9</c:v>
                </c:pt>
                <c:pt idx="17774">
                  <c:v>41</c:v>
                </c:pt>
                <c:pt idx="17775">
                  <c:v>22</c:v>
                </c:pt>
                <c:pt idx="17776">
                  <c:v>14</c:v>
                </c:pt>
                <c:pt idx="17777">
                  <c:v>24</c:v>
                </c:pt>
                <c:pt idx="17778">
                  <c:v>24</c:v>
                </c:pt>
                <c:pt idx="17779">
                  <c:v>19</c:v>
                </c:pt>
                <c:pt idx="17780">
                  <c:v>32</c:v>
                </c:pt>
                <c:pt idx="17781">
                  <c:v>13</c:v>
                </c:pt>
                <c:pt idx="17782">
                  <c:v>5</c:v>
                </c:pt>
                <c:pt idx="17783">
                  <c:v>15</c:v>
                </c:pt>
                <c:pt idx="17784">
                  <c:v>47</c:v>
                </c:pt>
                <c:pt idx="17785">
                  <c:v>35</c:v>
                </c:pt>
                <c:pt idx="17786">
                  <c:v>13</c:v>
                </c:pt>
                <c:pt idx="17787">
                  <c:v>26</c:v>
                </c:pt>
                <c:pt idx="17788">
                  <c:v>25</c:v>
                </c:pt>
                <c:pt idx="17789">
                  <c:v>46</c:v>
                </c:pt>
                <c:pt idx="17790">
                  <c:v>25</c:v>
                </c:pt>
                <c:pt idx="17791">
                  <c:v>14</c:v>
                </c:pt>
                <c:pt idx="17792">
                  <c:v>37</c:v>
                </c:pt>
                <c:pt idx="17793">
                  <c:v>30</c:v>
                </c:pt>
                <c:pt idx="17794">
                  <c:v>13</c:v>
                </c:pt>
                <c:pt idx="17795">
                  <c:v>19</c:v>
                </c:pt>
                <c:pt idx="17796">
                  <c:v>21</c:v>
                </c:pt>
                <c:pt idx="17797">
                  <c:v>16</c:v>
                </c:pt>
                <c:pt idx="17798">
                  <c:v>24</c:v>
                </c:pt>
                <c:pt idx="17799">
                  <c:v>10</c:v>
                </c:pt>
                <c:pt idx="17800">
                  <c:v>8</c:v>
                </c:pt>
                <c:pt idx="17801">
                  <c:v>18</c:v>
                </c:pt>
                <c:pt idx="17802">
                  <c:v>32</c:v>
                </c:pt>
                <c:pt idx="17803">
                  <c:v>4</c:v>
                </c:pt>
                <c:pt idx="17804">
                  <c:v>17</c:v>
                </c:pt>
                <c:pt idx="17805">
                  <c:v>25</c:v>
                </c:pt>
                <c:pt idx="17806">
                  <c:v>13</c:v>
                </c:pt>
                <c:pt idx="17807">
                  <c:v>7</c:v>
                </c:pt>
                <c:pt idx="17808">
                  <c:v>30</c:v>
                </c:pt>
                <c:pt idx="17809">
                  <c:v>5</c:v>
                </c:pt>
                <c:pt idx="17810">
                  <c:v>22</c:v>
                </c:pt>
                <c:pt idx="17811">
                  <c:v>3</c:v>
                </c:pt>
                <c:pt idx="17812">
                  <c:v>2</c:v>
                </c:pt>
                <c:pt idx="17813">
                  <c:v>1</c:v>
                </c:pt>
                <c:pt idx="17814">
                  <c:v>12</c:v>
                </c:pt>
                <c:pt idx="17815">
                  <c:v>4</c:v>
                </c:pt>
                <c:pt idx="17816">
                  <c:v>1</c:v>
                </c:pt>
                <c:pt idx="17817">
                  <c:v>30</c:v>
                </c:pt>
                <c:pt idx="17818">
                  <c:v>32</c:v>
                </c:pt>
                <c:pt idx="17819">
                  <c:v>9</c:v>
                </c:pt>
                <c:pt idx="17820">
                  <c:v>21</c:v>
                </c:pt>
                <c:pt idx="17821">
                  <c:v>13</c:v>
                </c:pt>
                <c:pt idx="17822">
                  <c:v>14</c:v>
                </c:pt>
                <c:pt idx="17823">
                  <c:v>21</c:v>
                </c:pt>
                <c:pt idx="17824">
                  <c:v>41</c:v>
                </c:pt>
                <c:pt idx="17825">
                  <c:v>50</c:v>
                </c:pt>
                <c:pt idx="17826">
                  <c:v>20</c:v>
                </c:pt>
                <c:pt idx="17827">
                  <c:v>39</c:v>
                </c:pt>
                <c:pt idx="17828">
                  <c:v>29</c:v>
                </c:pt>
                <c:pt idx="17829">
                  <c:v>14</c:v>
                </c:pt>
                <c:pt idx="17830">
                  <c:v>33</c:v>
                </c:pt>
                <c:pt idx="17831">
                  <c:v>21</c:v>
                </c:pt>
                <c:pt idx="17832">
                  <c:v>27</c:v>
                </c:pt>
                <c:pt idx="17833">
                  <c:v>52</c:v>
                </c:pt>
                <c:pt idx="17834">
                  <c:v>22</c:v>
                </c:pt>
                <c:pt idx="17835">
                  <c:v>3</c:v>
                </c:pt>
                <c:pt idx="17836">
                  <c:v>30</c:v>
                </c:pt>
                <c:pt idx="17837">
                  <c:v>25</c:v>
                </c:pt>
                <c:pt idx="17838">
                  <c:v>23</c:v>
                </c:pt>
                <c:pt idx="17839">
                  <c:v>7</c:v>
                </c:pt>
                <c:pt idx="17840">
                  <c:v>19</c:v>
                </c:pt>
                <c:pt idx="17841">
                  <c:v>1</c:v>
                </c:pt>
                <c:pt idx="17842">
                  <c:v>31</c:v>
                </c:pt>
                <c:pt idx="17843">
                  <c:v>27</c:v>
                </c:pt>
                <c:pt idx="17844">
                  <c:v>9</c:v>
                </c:pt>
                <c:pt idx="17845">
                  <c:v>24</c:v>
                </c:pt>
                <c:pt idx="17846">
                  <c:v>5</c:v>
                </c:pt>
                <c:pt idx="17847">
                  <c:v>38</c:v>
                </c:pt>
                <c:pt idx="17848">
                  <c:v>10</c:v>
                </c:pt>
                <c:pt idx="17849">
                  <c:v>28</c:v>
                </c:pt>
                <c:pt idx="17850">
                  <c:v>47</c:v>
                </c:pt>
                <c:pt idx="17851">
                  <c:v>28</c:v>
                </c:pt>
                <c:pt idx="17852">
                  <c:v>34</c:v>
                </c:pt>
                <c:pt idx="17853">
                  <c:v>19</c:v>
                </c:pt>
                <c:pt idx="17854">
                  <c:v>20</c:v>
                </c:pt>
                <c:pt idx="17855">
                  <c:v>17</c:v>
                </c:pt>
                <c:pt idx="17856">
                  <c:v>10</c:v>
                </c:pt>
                <c:pt idx="17857">
                  <c:v>27</c:v>
                </c:pt>
                <c:pt idx="17858">
                  <c:v>21</c:v>
                </c:pt>
                <c:pt idx="17859">
                  <c:v>9</c:v>
                </c:pt>
                <c:pt idx="17860">
                  <c:v>32</c:v>
                </c:pt>
                <c:pt idx="17861">
                  <c:v>44</c:v>
                </c:pt>
                <c:pt idx="17862">
                  <c:v>23</c:v>
                </c:pt>
                <c:pt idx="17863">
                  <c:v>31</c:v>
                </c:pt>
                <c:pt idx="17864">
                  <c:v>32</c:v>
                </c:pt>
                <c:pt idx="17865">
                  <c:v>14</c:v>
                </c:pt>
                <c:pt idx="17866">
                  <c:v>1</c:v>
                </c:pt>
                <c:pt idx="17867">
                  <c:v>6</c:v>
                </c:pt>
                <c:pt idx="17868">
                  <c:v>8</c:v>
                </c:pt>
                <c:pt idx="17869">
                  <c:v>26</c:v>
                </c:pt>
                <c:pt idx="17870">
                  <c:v>14</c:v>
                </c:pt>
                <c:pt idx="17871">
                  <c:v>25</c:v>
                </c:pt>
                <c:pt idx="17872">
                  <c:v>18</c:v>
                </c:pt>
                <c:pt idx="17873">
                  <c:v>8</c:v>
                </c:pt>
                <c:pt idx="17874">
                  <c:v>4</c:v>
                </c:pt>
                <c:pt idx="17875">
                  <c:v>7</c:v>
                </c:pt>
                <c:pt idx="17876">
                  <c:v>37</c:v>
                </c:pt>
                <c:pt idx="17877">
                  <c:v>12</c:v>
                </c:pt>
                <c:pt idx="17878">
                  <c:v>7</c:v>
                </c:pt>
                <c:pt idx="17879">
                  <c:v>22</c:v>
                </c:pt>
                <c:pt idx="17880">
                  <c:v>7</c:v>
                </c:pt>
                <c:pt idx="17881">
                  <c:v>36</c:v>
                </c:pt>
                <c:pt idx="17882">
                  <c:v>27</c:v>
                </c:pt>
                <c:pt idx="17883">
                  <c:v>35</c:v>
                </c:pt>
                <c:pt idx="17884">
                  <c:v>21</c:v>
                </c:pt>
                <c:pt idx="17885">
                  <c:v>20</c:v>
                </c:pt>
                <c:pt idx="17886">
                  <c:v>15</c:v>
                </c:pt>
                <c:pt idx="17887">
                  <c:v>12</c:v>
                </c:pt>
                <c:pt idx="17888">
                  <c:v>17</c:v>
                </c:pt>
                <c:pt idx="17889">
                  <c:v>1</c:v>
                </c:pt>
                <c:pt idx="17890">
                  <c:v>7</c:v>
                </c:pt>
                <c:pt idx="17891">
                  <c:v>13</c:v>
                </c:pt>
                <c:pt idx="17892">
                  <c:v>12</c:v>
                </c:pt>
                <c:pt idx="17893">
                  <c:v>10</c:v>
                </c:pt>
                <c:pt idx="17894">
                  <c:v>15</c:v>
                </c:pt>
                <c:pt idx="17895">
                  <c:v>7</c:v>
                </c:pt>
                <c:pt idx="17896">
                  <c:v>5</c:v>
                </c:pt>
                <c:pt idx="17897">
                  <c:v>8</c:v>
                </c:pt>
                <c:pt idx="17898">
                  <c:v>4</c:v>
                </c:pt>
                <c:pt idx="17899">
                  <c:v>35</c:v>
                </c:pt>
                <c:pt idx="17900">
                  <c:v>32</c:v>
                </c:pt>
                <c:pt idx="17901">
                  <c:v>34</c:v>
                </c:pt>
                <c:pt idx="17902">
                  <c:v>15</c:v>
                </c:pt>
                <c:pt idx="17903">
                  <c:v>4</c:v>
                </c:pt>
                <c:pt idx="17904">
                  <c:v>14</c:v>
                </c:pt>
                <c:pt idx="17905">
                  <c:v>27</c:v>
                </c:pt>
                <c:pt idx="17906">
                  <c:v>6</c:v>
                </c:pt>
                <c:pt idx="17907">
                  <c:v>33</c:v>
                </c:pt>
                <c:pt idx="17908">
                  <c:v>3</c:v>
                </c:pt>
                <c:pt idx="17909">
                  <c:v>5</c:v>
                </c:pt>
                <c:pt idx="17910">
                  <c:v>13</c:v>
                </c:pt>
                <c:pt idx="17911">
                  <c:v>25</c:v>
                </c:pt>
                <c:pt idx="17912">
                  <c:v>16</c:v>
                </c:pt>
                <c:pt idx="17913">
                  <c:v>28</c:v>
                </c:pt>
                <c:pt idx="17914">
                  <c:v>3</c:v>
                </c:pt>
                <c:pt idx="17915">
                  <c:v>17</c:v>
                </c:pt>
                <c:pt idx="17916">
                  <c:v>23</c:v>
                </c:pt>
                <c:pt idx="17917">
                  <c:v>18</c:v>
                </c:pt>
                <c:pt idx="17918">
                  <c:v>33</c:v>
                </c:pt>
                <c:pt idx="17919">
                  <c:v>8</c:v>
                </c:pt>
                <c:pt idx="17920">
                  <c:v>1</c:v>
                </c:pt>
                <c:pt idx="17921">
                  <c:v>25</c:v>
                </c:pt>
                <c:pt idx="17922">
                  <c:v>38</c:v>
                </c:pt>
                <c:pt idx="17923">
                  <c:v>38</c:v>
                </c:pt>
                <c:pt idx="17924">
                  <c:v>4</c:v>
                </c:pt>
                <c:pt idx="17925">
                  <c:v>20</c:v>
                </c:pt>
                <c:pt idx="17926">
                  <c:v>22</c:v>
                </c:pt>
                <c:pt idx="17927">
                  <c:v>28</c:v>
                </c:pt>
                <c:pt idx="17928">
                  <c:v>24</c:v>
                </c:pt>
                <c:pt idx="17929">
                  <c:v>12</c:v>
                </c:pt>
                <c:pt idx="17930">
                  <c:v>40</c:v>
                </c:pt>
                <c:pt idx="17931">
                  <c:v>34</c:v>
                </c:pt>
                <c:pt idx="17932">
                  <c:v>9</c:v>
                </c:pt>
                <c:pt idx="17933">
                  <c:v>39</c:v>
                </c:pt>
                <c:pt idx="17934">
                  <c:v>43</c:v>
                </c:pt>
                <c:pt idx="17935">
                  <c:v>32</c:v>
                </c:pt>
                <c:pt idx="17936">
                  <c:v>25</c:v>
                </c:pt>
                <c:pt idx="17937">
                  <c:v>7</c:v>
                </c:pt>
                <c:pt idx="17938">
                  <c:v>30</c:v>
                </c:pt>
                <c:pt idx="17939">
                  <c:v>8</c:v>
                </c:pt>
                <c:pt idx="17940">
                  <c:v>10</c:v>
                </c:pt>
                <c:pt idx="17941">
                  <c:v>10</c:v>
                </c:pt>
                <c:pt idx="17942">
                  <c:v>18</c:v>
                </c:pt>
                <c:pt idx="17943">
                  <c:v>6</c:v>
                </c:pt>
                <c:pt idx="17944">
                  <c:v>30</c:v>
                </c:pt>
                <c:pt idx="17945">
                  <c:v>33</c:v>
                </c:pt>
                <c:pt idx="17946">
                  <c:v>27</c:v>
                </c:pt>
                <c:pt idx="17947">
                  <c:v>19</c:v>
                </c:pt>
                <c:pt idx="17948">
                  <c:v>11</c:v>
                </c:pt>
                <c:pt idx="17949">
                  <c:v>20</c:v>
                </c:pt>
                <c:pt idx="17950">
                  <c:v>32</c:v>
                </c:pt>
                <c:pt idx="17951">
                  <c:v>27</c:v>
                </c:pt>
                <c:pt idx="17952">
                  <c:v>29</c:v>
                </c:pt>
                <c:pt idx="17953">
                  <c:v>13</c:v>
                </c:pt>
                <c:pt idx="17954">
                  <c:v>30</c:v>
                </c:pt>
                <c:pt idx="17955">
                  <c:v>10</c:v>
                </c:pt>
                <c:pt idx="17956">
                  <c:v>20</c:v>
                </c:pt>
                <c:pt idx="17957">
                  <c:v>23</c:v>
                </c:pt>
                <c:pt idx="17958">
                  <c:v>12</c:v>
                </c:pt>
                <c:pt idx="17959">
                  <c:v>23</c:v>
                </c:pt>
                <c:pt idx="17960">
                  <c:v>11</c:v>
                </c:pt>
                <c:pt idx="17961">
                  <c:v>1</c:v>
                </c:pt>
                <c:pt idx="17962">
                  <c:v>15</c:v>
                </c:pt>
                <c:pt idx="17963">
                  <c:v>10</c:v>
                </c:pt>
                <c:pt idx="17964">
                  <c:v>17</c:v>
                </c:pt>
                <c:pt idx="17965">
                  <c:v>32</c:v>
                </c:pt>
                <c:pt idx="17966">
                  <c:v>25</c:v>
                </c:pt>
                <c:pt idx="17967">
                  <c:v>51</c:v>
                </c:pt>
                <c:pt idx="17968">
                  <c:v>9</c:v>
                </c:pt>
                <c:pt idx="17969">
                  <c:v>23</c:v>
                </c:pt>
                <c:pt idx="17970">
                  <c:v>11</c:v>
                </c:pt>
                <c:pt idx="17971">
                  <c:v>17</c:v>
                </c:pt>
                <c:pt idx="17972">
                  <c:v>32</c:v>
                </c:pt>
                <c:pt idx="17973">
                  <c:v>25</c:v>
                </c:pt>
                <c:pt idx="17974">
                  <c:v>30</c:v>
                </c:pt>
                <c:pt idx="17975">
                  <c:v>4</c:v>
                </c:pt>
                <c:pt idx="17976">
                  <c:v>26</c:v>
                </c:pt>
                <c:pt idx="17977">
                  <c:v>17</c:v>
                </c:pt>
                <c:pt idx="17978">
                  <c:v>21</c:v>
                </c:pt>
                <c:pt idx="17979">
                  <c:v>10</c:v>
                </c:pt>
                <c:pt idx="17980">
                  <c:v>11</c:v>
                </c:pt>
                <c:pt idx="17981">
                  <c:v>26</c:v>
                </c:pt>
                <c:pt idx="17982">
                  <c:v>15</c:v>
                </c:pt>
                <c:pt idx="17983">
                  <c:v>33</c:v>
                </c:pt>
                <c:pt idx="17984">
                  <c:v>7</c:v>
                </c:pt>
                <c:pt idx="17985">
                  <c:v>17</c:v>
                </c:pt>
                <c:pt idx="17986">
                  <c:v>22</c:v>
                </c:pt>
                <c:pt idx="17987">
                  <c:v>28</c:v>
                </c:pt>
                <c:pt idx="17988">
                  <c:v>26</c:v>
                </c:pt>
                <c:pt idx="17989">
                  <c:v>31</c:v>
                </c:pt>
                <c:pt idx="17990">
                  <c:v>9</c:v>
                </c:pt>
                <c:pt idx="17991">
                  <c:v>22</c:v>
                </c:pt>
                <c:pt idx="17992">
                  <c:v>44</c:v>
                </c:pt>
                <c:pt idx="17993">
                  <c:v>8</c:v>
                </c:pt>
                <c:pt idx="17994">
                  <c:v>1</c:v>
                </c:pt>
                <c:pt idx="17995">
                  <c:v>16</c:v>
                </c:pt>
                <c:pt idx="17996">
                  <c:v>15</c:v>
                </c:pt>
                <c:pt idx="17997">
                  <c:v>15</c:v>
                </c:pt>
                <c:pt idx="17998">
                  <c:v>1</c:v>
                </c:pt>
                <c:pt idx="17999">
                  <c:v>23</c:v>
                </c:pt>
                <c:pt idx="18000">
                  <c:v>4</c:v>
                </c:pt>
                <c:pt idx="18001">
                  <c:v>1</c:v>
                </c:pt>
                <c:pt idx="18002">
                  <c:v>8</c:v>
                </c:pt>
                <c:pt idx="18003">
                  <c:v>3</c:v>
                </c:pt>
                <c:pt idx="18004">
                  <c:v>6</c:v>
                </c:pt>
                <c:pt idx="18005">
                  <c:v>16</c:v>
                </c:pt>
                <c:pt idx="18006">
                  <c:v>8</c:v>
                </c:pt>
                <c:pt idx="18007">
                  <c:v>1</c:v>
                </c:pt>
                <c:pt idx="18008">
                  <c:v>6</c:v>
                </c:pt>
                <c:pt idx="18009">
                  <c:v>15</c:v>
                </c:pt>
                <c:pt idx="18010">
                  <c:v>5</c:v>
                </c:pt>
                <c:pt idx="18011">
                  <c:v>5</c:v>
                </c:pt>
                <c:pt idx="18012">
                  <c:v>14</c:v>
                </c:pt>
                <c:pt idx="18013">
                  <c:v>41</c:v>
                </c:pt>
                <c:pt idx="18014">
                  <c:v>31</c:v>
                </c:pt>
                <c:pt idx="18015">
                  <c:v>26</c:v>
                </c:pt>
                <c:pt idx="18016">
                  <c:v>24</c:v>
                </c:pt>
                <c:pt idx="18017">
                  <c:v>11</c:v>
                </c:pt>
                <c:pt idx="18018">
                  <c:v>31</c:v>
                </c:pt>
                <c:pt idx="18019">
                  <c:v>34</c:v>
                </c:pt>
                <c:pt idx="18020">
                  <c:v>27</c:v>
                </c:pt>
                <c:pt idx="18021">
                  <c:v>15</c:v>
                </c:pt>
                <c:pt idx="18022">
                  <c:v>42</c:v>
                </c:pt>
                <c:pt idx="18023">
                  <c:v>26</c:v>
                </c:pt>
                <c:pt idx="18024">
                  <c:v>36</c:v>
                </c:pt>
                <c:pt idx="18025">
                  <c:v>15</c:v>
                </c:pt>
                <c:pt idx="18026">
                  <c:v>1</c:v>
                </c:pt>
                <c:pt idx="18027">
                  <c:v>26</c:v>
                </c:pt>
                <c:pt idx="18028">
                  <c:v>1</c:v>
                </c:pt>
                <c:pt idx="18029">
                  <c:v>15</c:v>
                </c:pt>
                <c:pt idx="18030">
                  <c:v>6</c:v>
                </c:pt>
                <c:pt idx="18031">
                  <c:v>12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17</c:v>
                </c:pt>
                <c:pt idx="18036">
                  <c:v>21</c:v>
                </c:pt>
                <c:pt idx="18037">
                  <c:v>44</c:v>
                </c:pt>
                <c:pt idx="18038">
                  <c:v>10</c:v>
                </c:pt>
                <c:pt idx="18039">
                  <c:v>18</c:v>
                </c:pt>
                <c:pt idx="18040">
                  <c:v>10</c:v>
                </c:pt>
                <c:pt idx="18041">
                  <c:v>12</c:v>
                </c:pt>
                <c:pt idx="18042">
                  <c:v>12</c:v>
                </c:pt>
                <c:pt idx="18043">
                  <c:v>15</c:v>
                </c:pt>
                <c:pt idx="18044">
                  <c:v>27</c:v>
                </c:pt>
                <c:pt idx="18045">
                  <c:v>13</c:v>
                </c:pt>
                <c:pt idx="18046">
                  <c:v>20</c:v>
                </c:pt>
                <c:pt idx="18047">
                  <c:v>37</c:v>
                </c:pt>
                <c:pt idx="18048">
                  <c:v>28</c:v>
                </c:pt>
                <c:pt idx="18049">
                  <c:v>32</c:v>
                </c:pt>
                <c:pt idx="18050">
                  <c:v>35</c:v>
                </c:pt>
                <c:pt idx="18051">
                  <c:v>32</c:v>
                </c:pt>
                <c:pt idx="18052">
                  <c:v>9</c:v>
                </c:pt>
                <c:pt idx="18053">
                  <c:v>23</c:v>
                </c:pt>
                <c:pt idx="18054">
                  <c:v>12</c:v>
                </c:pt>
                <c:pt idx="18055">
                  <c:v>4</c:v>
                </c:pt>
                <c:pt idx="18056">
                  <c:v>11</c:v>
                </c:pt>
                <c:pt idx="18057">
                  <c:v>38</c:v>
                </c:pt>
                <c:pt idx="18058">
                  <c:v>35</c:v>
                </c:pt>
                <c:pt idx="18059">
                  <c:v>19</c:v>
                </c:pt>
                <c:pt idx="18060">
                  <c:v>25</c:v>
                </c:pt>
                <c:pt idx="18061">
                  <c:v>13</c:v>
                </c:pt>
                <c:pt idx="18062">
                  <c:v>19</c:v>
                </c:pt>
                <c:pt idx="18063">
                  <c:v>32</c:v>
                </c:pt>
                <c:pt idx="18064">
                  <c:v>1</c:v>
                </c:pt>
                <c:pt idx="18065">
                  <c:v>15</c:v>
                </c:pt>
                <c:pt idx="18066">
                  <c:v>16</c:v>
                </c:pt>
                <c:pt idx="18067">
                  <c:v>28</c:v>
                </c:pt>
                <c:pt idx="18068">
                  <c:v>8</c:v>
                </c:pt>
                <c:pt idx="18069">
                  <c:v>41</c:v>
                </c:pt>
                <c:pt idx="18070">
                  <c:v>27</c:v>
                </c:pt>
                <c:pt idx="18071">
                  <c:v>14</c:v>
                </c:pt>
                <c:pt idx="18072">
                  <c:v>44</c:v>
                </c:pt>
                <c:pt idx="18073">
                  <c:v>4</c:v>
                </c:pt>
                <c:pt idx="18074">
                  <c:v>3</c:v>
                </c:pt>
                <c:pt idx="18075">
                  <c:v>8</c:v>
                </c:pt>
                <c:pt idx="18076">
                  <c:v>37</c:v>
                </c:pt>
                <c:pt idx="18077">
                  <c:v>31</c:v>
                </c:pt>
                <c:pt idx="18078">
                  <c:v>10</c:v>
                </c:pt>
                <c:pt idx="18079">
                  <c:v>10</c:v>
                </c:pt>
                <c:pt idx="18080">
                  <c:v>27</c:v>
                </c:pt>
                <c:pt idx="18081">
                  <c:v>4</c:v>
                </c:pt>
                <c:pt idx="18082">
                  <c:v>21</c:v>
                </c:pt>
                <c:pt idx="18083">
                  <c:v>29</c:v>
                </c:pt>
                <c:pt idx="18084">
                  <c:v>35</c:v>
                </c:pt>
                <c:pt idx="18085">
                  <c:v>8</c:v>
                </c:pt>
                <c:pt idx="18086">
                  <c:v>17</c:v>
                </c:pt>
                <c:pt idx="18087">
                  <c:v>28</c:v>
                </c:pt>
                <c:pt idx="18088">
                  <c:v>22</c:v>
                </c:pt>
                <c:pt idx="18089">
                  <c:v>7</c:v>
                </c:pt>
                <c:pt idx="18090">
                  <c:v>31</c:v>
                </c:pt>
                <c:pt idx="18091">
                  <c:v>15</c:v>
                </c:pt>
                <c:pt idx="18092">
                  <c:v>29</c:v>
                </c:pt>
                <c:pt idx="18093">
                  <c:v>38</c:v>
                </c:pt>
                <c:pt idx="18094">
                  <c:v>2</c:v>
                </c:pt>
                <c:pt idx="18095">
                  <c:v>18</c:v>
                </c:pt>
                <c:pt idx="18096">
                  <c:v>1</c:v>
                </c:pt>
                <c:pt idx="18097">
                  <c:v>4</c:v>
                </c:pt>
                <c:pt idx="18098">
                  <c:v>4</c:v>
                </c:pt>
                <c:pt idx="18099">
                  <c:v>3</c:v>
                </c:pt>
                <c:pt idx="18100">
                  <c:v>34</c:v>
                </c:pt>
                <c:pt idx="18101">
                  <c:v>20</c:v>
                </c:pt>
                <c:pt idx="18102">
                  <c:v>36</c:v>
                </c:pt>
                <c:pt idx="18103">
                  <c:v>37</c:v>
                </c:pt>
                <c:pt idx="18104">
                  <c:v>24</c:v>
                </c:pt>
                <c:pt idx="18105">
                  <c:v>48</c:v>
                </c:pt>
                <c:pt idx="18106">
                  <c:v>19</c:v>
                </c:pt>
                <c:pt idx="18107">
                  <c:v>37</c:v>
                </c:pt>
                <c:pt idx="18108">
                  <c:v>6</c:v>
                </c:pt>
                <c:pt idx="18109">
                  <c:v>20</c:v>
                </c:pt>
                <c:pt idx="18110">
                  <c:v>26</c:v>
                </c:pt>
                <c:pt idx="18111">
                  <c:v>1</c:v>
                </c:pt>
                <c:pt idx="18112">
                  <c:v>2</c:v>
                </c:pt>
                <c:pt idx="18113">
                  <c:v>28</c:v>
                </c:pt>
                <c:pt idx="18114">
                  <c:v>21</c:v>
                </c:pt>
                <c:pt idx="18115">
                  <c:v>9</c:v>
                </c:pt>
                <c:pt idx="18116">
                  <c:v>36</c:v>
                </c:pt>
                <c:pt idx="18117">
                  <c:v>1</c:v>
                </c:pt>
                <c:pt idx="18118">
                  <c:v>17</c:v>
                </c:pt>
                <c:pt idx="18119">
                  <c:v>27</c:v>
                </c:pt>
                <c:pt idx="18120">
                  <c:v>18</c:v>
                </c:pt>
                <c:pt idx="18121">
                  <c:v>29</c:v>
                </c:pt>
                <c:pt idx="18122">
                  <c:v>5</c:v>
                </c:pt>
                <c:pt idx="18123">
                  <c:v>40</c:v>
                </c:pt>
                <c:pt idx="18124">
                  <c:v>18</c:v>
                </c:pt>
                <c:pt idx="18125">
                  <c:v>8</c:v>
                </c:pt>
                <c:pt idx="18126">
                  <c:v>3</c:v>
                </c:pt>
                <c:pt idx="18127">
                  <c:v>26</c:v>
                </c:pt>
                <c:pt idx="18128">
                  <c:v>11</c:v>
                </c:pt>
                <c:pt idx="18129">
                  <c:v>3</c:v>
                </c:pt>
                <c:pt idx="18130">
                  <c:v>21</c:v>
                </c:pt>
                <c:pt idx="18131">
                  <c:v>18</c:v>
                </c:pt>
                <c:pt idx="18132">
                  <c:v>31</c:v>
                </c:pt>
                <c:pt idx="18133">
                  <c:v>1</c:v>
                </c:pt>
                <c:pt idx="18134">
                  <c:v>3</c:v>
                </c:pt>
                <c:pt idx="18135">
                  <c:v>16</c:v>
                </c:pt>
                <c:pt idx="18136">
                  <c:v>7</c:v>
                </c:pt>
                <c:pt idx="18137">
                  <c:v>18</c:v>
                </c:pt>
                <c:pt idx="18138">
                  <c:v>23</c:v>
                </c:pt>
                <c:pt idx="18139">
                  <c:v>15</c:v>
                </c:pt>
                <c:pt idx="18140">
                  <c:v>11</c:v>
                </c:pt>
                <c:pt idx="18141">
                  <c:v>20</c:v>
                </c:pt>
                <c:pt idx="18142">
                  <c:v>30</c:v>
                </c:pt>
                <c:pt idx="18143">
                  <c:v>1</c:v>
                </c:pt>
                <c:pt idx="18144">
                  <c:v>19</c:v>
                </c:pt>
                <c:pt idx="18145">
                  <c:v>27</c:v>
                </c:pt>
                <c:pt idx="18146">
                  <c:v>53</c:v>
                </c:pt>
                <c:pt idx="18147">
                  <c:v>6</c:v>
                </c:pt>
                <c:pt idx="18148">
                  <c:v>1</c:v>
                </c:pt>
                <c:pt idx="18149">
                  <c:v>30</c:v>
                </c:pt>
                <c:pt idx="18150">
                  <c:v>31</c:v>
                </c:pt>
                <c:pt idx="18151">
                  <c:v>24</c:v>
                </c:pt>
                <c:pt idx="18152">
                  <c:v>11</c:v>
                </c:pt>
                <c:pt idx="18153">
                  <c:v>24</c:v>
                </c:pt>
                <c:pt idx="18154">
                  <c:v>14</c:v>
                </c:pt>
                <c:pt idx="18155">
                  <c:v>30</c:v>
                </c:pt>
                <c:pt idx="18156">
                  <c:v>1</c:v>
                </c:pt>
                <c:pt idx="18157">
                  <c:v>46</c:v>
                </c:pt>
                <c:pt idx="18158">
                  <c:v>9</c:v>
                </c:pt>
                <c:pt idx="18159">
                  <c:v>25</c:v>
                </c:pt>
                <c:pt idx="18160">
                  <c:v>18</c:v>
                </c:pt>
                <c:pt idx="18161">
                  <c:v>27</c:v>
                </c:pt>
                <c:pt idx="18162">
                  <c:v>11</c:v>
                </c:pt>
                <c:pt idx="18163">
                  <c:v>5</c:v>
                </c:pt>
                <c:pt idx="18164">
                  <c:v>11</c:v>
                </c:pt>
                <c:pt idx="18165">
                  <c:v>4</c:v>
                </c:pt>
                <c:pt idx="18166">
                  <c:v>1</c:v>
                </c:pt>
                <c:pt idx="18167">
                  <c:v>9</c:v>
                </c:pt>
                <c:pt idx="18168">
                  <c:v>4</c:v>
                </c:pt>
                <c:pt idx="18169">
                  <c:v>6</c:v>
                </c:pt>
                <c:pt idx="18170">
                  <c:v>15</c:v>
                </c:pt>
                <c:pt idx="18171">
                  <c:v>12</c:v>
                </c:pt>
                <c:pt idx="18172">
                  <c:v>21</c:v>
                </c:pt>
                <c:pt idx="18173">
                  <c:v>37</c:v>
                </c:pt>
                <c:pt idx="18174">
                  <c:v>8</c:v>
                </c:pt>
                <c:pt idx="18175">
                  <c:v>15</c:v>
                </c:pt>
                <c:pt idx="18176">
                  <c:v>3</c:v>
                </c:pt>
                <c:pt idx="18177">
                  <c:v>3</c:v>
                </c:pt>
                <c:pt idx="18178">
                  <c:v>20</c:v>
                </c:pt>
                <c:pt idx="18179">
                  <c:v>30</c:v>
                </c:pt>
                <c:pt idx="18180">
                  <c:v>41</c:v>
                </c:pt>
                <c:pt idx="18181">
                  <c:v>19</c:v>
                </c:pt>
                <c:pt idx="18182">
                  <c:v>31</c:v>
                </c:pt>
                <c:pt idx="18183">
                  <c:v>24</c:v>
                </c:pt>
                <c:pt idx="18184">
                  <c:v>5</c:v>
                </c:pt>
                <c:pt idx="18185">
                  <c:v>8</c:v>
                </c:pt>
                <c:pt idx="18186">
                  <c:v>7</c:v>
                </c:pt>
                <c:pt idx="18187">
                  <c:v>32</c:v>
                </c:pt>
                <c:pt idx="18188">
                  <c:v>1</c:v>
                </c:pt>
                <c:pt idx="18189">
                  <c:v>19</c:v>
                </c:pt>
                <c:pt idx="18190">
                  <c:v>7</c:v>
                </c:pt>
                <c:pt idx="18191">
                  <c:v>5</c:v>
                </c:pt>
                <c:pt idx="18192">
                  <c:v>26</c:v>
                </c:pt>
                <c:pt idx="18193">
                  <c:v>8</c:v>
                </c:pt>
                <c:pt idx="18194">
                  <c:v>24</c:v>
                </c:pt>
                <c:pt idx="18195">
                  <c:v>24</c:v>
                </c:pt>
                <c:pt idx="18196">
                  <c:v>10</c:v>
                </c:pt>
                <c:pt idx="18197">
                  <c:v>35</c:v>
                </c:pt>
                <c:pt idx="18198">
                  <c:v>7</c:v>
                </c:pt>
                <c:pt idx="18199">
                  <c:v>33</c:v>
                </c:pt>
                <c:pt idx="18200">
                  <c:v>9</c:v>
                </c:pt>
                <c:pt idx="18201">
                  <c:v>3</c:v>
                </c:pt>
                <c:pt idx="18202">
                  <c:v>25</c:v>
                </c:pt>
                <c:pt idx="18203">
                  <c:v>41</c:v>
                </c:pt>
                <c:pt idx="18204">
                  <c:v>24</c:v>
                </c:pt>
                <c:pt idx="18205">
                  <c:v>43</c:v>
                </c:pt>
                <c:pt idx="18206">
                  <c:v>34</c:v>
                </c:pt>
                <c:pt idx="18207">
                  <c:v>24</c:v>
                </c:pt>
                <c:pt idx="18208">
                  <c:v>28</c:v>
                </c:pt>
                <c:pt idx="18209">
                  <c:v>7</c:v>
                </c:pt>
                <c:pt idx="18210">
                  <c:v>37</c:v>
                </c:pt>
                <c:pt idx="18211">
                  <c:v>13</c:v>
                </c:pt>
                <c:pt idx="18212">
                  <c:v>15</c:v>
                </c:pt>
                <c:pt idx="18213">
                  <c:v>30</c:v>
                </c:pt>
                <c:pt idx="18214">
                  <c:v>14</c:v>
                </c:pt>
                <c:pt idx="18215">
                  <c:v>14</c:v>
                </c:pt>
                <c:pt idx="18216">
                  <c:v>23</c:v>
                </c:pt>
                <c:pt idx="18217">
                  <c:v>26</c:v>
                </c:pt>
                <c:pt idx="18218">
                  <c:v>15</c:v>
                </c:pt>
                <c:pt idx="18219">
                  <c:v>15</c:v>
                </c:pt>
                <c:pt idx="18220">
                  <c:v>13</c:v>
                </c:pt>
                <c:pt idx="18221">
                  <c:v>36</c:v>
                </c:pt>
                <c:pt idx="18222">
                  <c:v>1</c:v>
                </c:pt>
                <c:pt idx="18223">
                  <c:v>13</c:v>
                </c:pt>
                <c:pt idx="18224">
                  <c:v>29</c:v>
                </c:pt>
                <c:pt idx="18225">
                  <c:v>5</c:v>
                </c:pt>
                <c:pt idx="18226">
                  <c:v>51</c:v>
                </c:pt>
                <c:pt idx="18227">
                  <c:v>1</c:v>
                </c:pt>
                <c:pt idx="18228">
                  <c:v>25</c:v>
                </c:pt>
                <c:pt idx="18229">
                  <c:v>14</c:v>
                </c:pt>
                <c:pt idx="18230">
                  <c:v>20</c:v>
                </c:pt>
                <c:pt idx="18231">
                  <c:v>22</c:v>
                </c:pt>
                <c:pt idx="18232">
                  <c:v>5</c:v>
                </c:pt>
                <c:pt idx="18233">
                  <c:v>35</c:v>
                </c:pt>
                <c:pt idx="18234">
                  <c:v>32</c:v>
                </c:pt>
                <c:pt idx="18235">
                  <c:v>12</c:v>
                </c:pt>
                <c:pt idx="18236">
                  <c:v>5</c:v>
                </c:pt>
                <c:pt idx="18237">
                  <c:v>32</c:v>
                </c:pt>
                <c:pt idx="18238">
                  <c:v>20</c:v>
                </c:pt>
                <c:pt idx="18239">
                  <c:v>34</c:v>
                </c:pt>
                <c:pt idx="18240">
                  <c:v>29</c:v>
                </c:pt>
                <c:pt idx="18241">
                  <c:v>40</c:v>
                </c:pt>
                <c:pt idx="18242">
                  <c:v>29</c:v>
                </c:pt>
                <c:pt idx="18243">
                  <c:v>35</c:v>
                </c:pt>
                <c:pt idx="18244">
                  <c:v>35</c:v>
                </c:pt>
                <c:pt idx="18245">
                  <c:v>32</c:v>
                </c:pt>
                <c:pt idx="18246">
                  <c:v>8</c:v>
                </c:pt>
                <c:pt idx="18247">
                  <c:v>27</c:v>
                </c:pt>
                <c:pt idx="18248">
                  <c:v>15</c:v>
                </c:pt>
                <c:pt idx="18249">
                  <c:v>12</c:v>
                </c:pt>
                <c:pt idx="18250">
                  <c:v>1</c:v>
                </c:pt>
                <c:pt idx="18251">
                  <c:v>24</c:v>
                </c:pt>
                <c:pt idx="18252">
                  <c:v>5</c:v>
                </c:pt>
                <c:pt idx="18253">
                  <c:v>22</c:v>
                </c:pt>
                <c:pt idx="18254">
                  <c:v>10</c:v>
                </c:pt>
                <c:pt idx="18255">
                  <c:v>33</c:v>
                </c:pt>
                <c:pt idx="18256">
                  <c:v>16</c:v>
                </c:pt>
                <c:pt idx="18257">
                  <c:v>27</c:v>
                </c:pt>
                <c:pt idx="18258">
                  <c:v>30</c:v>
                </c:pt>
                <c:pt idx="18259">
                  <c:v>9</c:v>
                </c:pt>
                <c:pt idx="18260">
                  <c:v>11</c:v>
                </c:pt>
                <c:pt idx="18261">
                  <c:v>33</c:v>
                </c:pt>
                <c:pt idx="18262">
                  <c:v>16</c:v>
                </c:pt>
                <c:pt idx="18263">
                  <c:v>15</c:v>
                </c:pt>
                <c:pt idx="18264">
                  <c:v>25</c:v>
                </c:pt>
                <c:pt idx="18265">
                  <c:v>9</c:v>
                </c:pt>
                <c:pt idx="18266">
                  <c:v>13</c:v>
                </c:pt>
                <c:pt idx="18267">
                  <c:v>38</c:v>
                </c:pt>
                <c:pt idx="18268">
                  <c:v>4</c:v>
                </c:pt>
                <c:pt idx="18269">
                  <c:v>36</c:v>
                </c:pt>
                <c:pt idx="18270">
                  <c:v>8</c:v>
                </c:pt>
                <c:pt idx="18271">
                  <c:v>43</c:v>
                </c:pt>
                <c:pt idx="18272">
                  <c:v>43</c:v>
                </c:pt>
                <c:pt idx="18273">
                  <c:v>10</c:v>
                </c:pt>
                <c:pt idx="18274">
                  <c:v>11</c:v>
                </c:pt>
                <c:pt idx="18275">
                  <c:v>32</c:v>
                </c:pt>
                <c:pt idx="18276">
                  <c:v>6</c:v>
                </c:pt>
                <c:pt idx="18277">
                  <c:v>7</c:v>
                </c:pt>
                <c:pt idx="18278">
                  <c:v>33</c:v>
                </c:pt>
                <c:pt idx="18279">
                  <c:v>43</c:v>
                </c:pt>
                <c:pt idx="18280">
                  <c:v>26</c:v>
                </c:pt>
                <c:pt idx="18281">
                  <c:v>26</c:v>
                </c:pt>
                <c:pt idx="18282">
                  <c:v>34</c:v>
                </c:pt>
                <c:pt idx="18283">
                  <c:v>20</c:v>
                </c:pt>
                <c:pt idx="18284">
                  <c:v>23</c:v>
                </c:pt>
                <c:pt idx="18285">
                  <c:v>23</c:v>
                </c:pt>
                <c:pt idx="18286">
                  <c:v>38</c:v>
                </c:pt>
                <c:pt idx="18287">
                  <c:v>35</c:v>
                </c:pt>
                <c:pt idx="18288">
                  <c:v>30</c:v>
                </c:pt>
                <c:pt idx="18289">
                  <c:v>11</c:v>
                </c:pt>
                <c:pt idx="18290">
                  <c:v>9</c:v>
                </c:pt>
                <c:pt idx="18291">
                  <c:v>19</c:v>
                </c:pt>
                <c:pt idx="18292">
                  <c:v>28</c:v>
                </c:pt>
                <c:pt idx="18293">
                  <c:v>15</c:v>
                </c:pt>
                <c:pt idx="18294">
                  <c:v>17</c:v>
                </c:pt>
                <c:pt idx="18295">
                  <c:v>23</c:v>
                </c:pt>
                <c:pt idx="18296">
                  <c:v>14</c:v>
                </c:pt>
                <c:pt idx="18297">
                  <c:v>15</c:v>
                </c:pt>
                <c:pt idx="18298">
                  <c:v>30</c:v>
                </c:pt>
                <c:pt idx="18299">
                  <c:v>24</c:v>
                </c:pt>
                <c:pt idx="18300">
                  <c:v>11</c:v>
                </c:pt>
                <c:pt idx="18301">
                  <c:v>7</c:v>
                </c:pt>
                <c:pt idx="18302">
                  <c:v>20</c:v>
                </c:pt>
                <c:pt idx="18303">
                  <c:v>36</c:v>
                </c:pt>
                <c:pt idx="18304">
                  <c:v>27</c:v>
                </c:pt>
                <c:pt idx="18305">
                  <c:v>18</c:v>
                </c:pt>
                <c:pt idx="18306">
                  <c:v>27</c:v>
                </c:pt>
                <c:pt idx="18307">
                  <c:v>36</c:v>
                </c:pt>
                <c:pt idx="18308">
                  <c:v>12</c:v>
                </c:pt>
                <c:pt idx="18309">
                  <c:v>20</c:v>
                </c:pt>
                <c:pt idx="18310">
                  <c:v>24</c:v>
                </c:pt>
                <c:pt idx="18311">
                  <c:v>17</c:v>
                </c:pt>
                <c:pt idx="18312">
                  <c:v>8</c:v>
                </c:pt>
                <c:pt idx="18313">
                  <c:v>22</c:v>
                </c:pt>
                <c:pt idx="18314">
                  <c:v>34</c:v>
                </c:pt>
                <c:pt idx="18315">
                  <c:v>10</c:v>
                </c:pt>
                <c:pt idx="18316">
                  <c:v>42</c:v>
                </c:pt>
                <c:pt idx="18317">
                  <c:v>25</c:v>
                </c:pt>
                <c:pt idx="18318">
                  <c:v>20</c:v>
                </c:pt>
                <c:pt idx="18319">
                  <c:v>25</c:v>
                </c:pt>
                <c:pt idx="18320">
                  <c:v>12</c:v>
                </c:pt>
                <c:pt idx="18321">
                  <c:v>1</c:v>
                </c:pt>
                <c:pt idx="18322">
                  <c:v>22</c:v>
                </c:pt>
                <c:pt idx="18323">
                  <c:v>11</c:v>
                </c:pt>
                <c:pt idx="18324">
                  <c:v>34</c:v>
                </c:pt>
                <c:pt idx="18325">
                  <c:v>23</c:v>
                </c:pt>
                <c:pt idx="18326">
                  <c:v>14</c:v>
                </c:pt>
                <c:pt idx="18327">
                  <c:v>7</c:v>
                </c:pt>
                <c:pt idx="18328">
                  <c:v>9</c:v>
                </c:pt>
                <c:pt idx="18329">
                  <c:v>14</c:v>
                </c:pt>
                <c:pt idx="18330">
                  <c:v>8</c:v>
                </c:pt>
                <c:pt idx="18331">
                  <c:v>20</c:v>
                </c:pt>
                <c:pt idx="18332">
                  <c:v>15</c:v>
                </c:pt>
                <c:pt idx="18333">
                  <c:v>9</c:v>
                </c:pt>
                <c:pt idx="18334">
                  <c:v>5</c:v>
                </c:pt>
                <c:pt idx="18335">
                  <c:v>24</c:v>
                </c:pt>
                <c:pt idx="18336">
                  <c:v>9</c:v>
                </c:pt>
                <c:pt idx="18337">
                  <c:v>38</c:v>
                </c:pt>
                <c:pt idx="18338">
                  <c:v>19</c:v>
                </c:pt>
                <c:pt idx="18339">
                  <c:v>16</c:v>
                </c:pt>
                <c:pt idx="18340">
                  <c:v>31</c:v>
                </c:pt>
                <c:pt idx="18341">
                  <c:v>31</c:v>
                </c:pt>
                <c:pt idx="18342">
                  <c:v>17</c:v>
                </c:pt>
                <c:pt idx="18343">
                  <c:v>32</c:v>
                </c:pt>
                <c:pt idx="18344">
                  <c:v>23</c:v>
                </c:pt>
                <c:pt idx="18345">
                  <c:v>24</c:v>
                </c:pt>
                <c:pt idx="18346">
                  <c:v>24</c:v>
                </c:pt>
                <c:pt idx="18347">
                  <c:v>34</c:v>
                </c:pt>
                <c:pt idx="18348">
                  <c:v>7</c:v>
                </c:pt>
                <c:pt idx="18349">
                  <c:v>17</c:v>
                </c:pt>
                <c:pt idx="18350">
                  <c:v>19</c:v>
                </c:pt>
                <c:pt idx="18351">
                  <c:v>10</c:v>
                </c:pt>
                <c:pt idx="18352">
                  <c:v>11</c:v>
                </c:pt>
                <c:pt idx="18353">
                  <c:v>50</c:v>
                </c:pt>
                <c:pt idx="18354">
                  <c:v>31</c:v>
                </c:pt>
                <c:pt idx="18355">
                  <c:v>14</c:v>
                </c:pt>
                <c:pt idx="18356">
                  <c:v>5</c:v>
                </c:pt>
                <c:pt idx="18357">
                  <c:v>24</c:v>
                </c:pt>
                <c:pt idx="18358">
                  <c:v>13</c:v>
                </c:pt>
                <c:pt idx="18359">
                  <c:v>4</c:v>
                </c:pt>
                <c:pt idx="18360">
                  <c:v>20</c:v>
                </c:pt>
                <c:pt idx="18361">
                  <c:v>55</c:v>
                </c:pt>
                <c:pt idx="18362">
                  <c:v>31</c:v>
                </c:pt>
                <c:pt idx="18363">
                  <c:v>18</c:v>
                </c:pt>
                <c:pt idx="18364">
                  <c:v>28</c:v>
                </c:pt>
                <c:pt idx="18365">
                  <c:v>13</c:v>
                </c:pt>
                <c:pt idx="18366">
                  <c:v>18</c:v>
                </c:pt>
                <c:pt idx="18367">
                  <c:v>18</c:v>
                </c:pt>
                <c:pt idx="18368">
                  <c:v>25</c:v>
                </c:pt>
                <c:pt idx="18369">
                  <c:v>26</c:v>
                </c:pt>
                <c:pt idx="18370">
                  <c:v>40</c:v>
                </c:pt>
                <c:pt idx="18371">
                  <c:v>16</c:v>
                </c:pt>
                <c:pt idx="18372">
                  <c:v>10</c:v>
                </c:pt>
                <c:pt idx="18373">
                  <c:v>10</c:v>
                </c:pt>
                <c:pt idx="18374">
                  <c:v>32</c:v>
                </c:pt>
                <c:pt idx="18375">
                  <c:v>11</c:v>
                </c:pt>
                <c:pt idx="18376">
                  <c:v>25</c:v>
                </c:pt>
                <c:pt idx="18377">
                  <c:v>5</c:v>
                </c:pt>
                <c:pt idx="18378">
                  <c:v>6</c:v>
                </c:pt>
                <c:pt idx="18379">
                  <c:v>39</c:v>
                </c:pt>
                <c:pt idx="18380">
                  <c:v>18</c:v>
                </c:pt>
                <c:pt idx="18381">
                  <c:v>16</c:v>
                </c:pt>
                <c:pt idx="18382">
                  <c:v>4</c:v>
                </c:pt>
                <c:pt idx="18383">
                  <c:v>38</c:v>
                </c:pt>
                <c:pt idx="18384">
                  <c:v>23</c:v>
                </c:pt>
                <c:pt idx="18385">
                  <c:v>21</c:v>
                </c:pt>
                <c:pt idx="18386">
                  <c:v>14</c:v>
                </c:pt>
                <c:pt idx="18387">
                  <c:v>45</c:v>
                </c:pt>
                <c:pt idx="18388">
                  <c:v>48</c:v>
                </c:pt>
                <c:pt idx="18389">
                  <c:v>9</c:v>
                </c:pt>
                <c:pt idx="18390">
                  <c:v>49</c:v>
                </c:pt>
                <c:pt idx="18391">
                  <c:v>14</c:v>
                </c:pt>
                <c:pt idx="18392">
                  <c:v>13</c:v>
                </c:pt>
                <c:pt idx="18393">
                  <c:v>28</c:v>
                </c:pt>
                <c:pt idx="18394">
                  <c:v>25</c:v>
                </c:pt>
                <c:pt idx="18395">
                  <c:v>35</c:v>
                </c:pt>
                <c:pt idx="18396">
                  <c:v>1</c:v>
                </c:pt>
                <c:pt idx="18397">
                  <c:v>1</c:v>
                </c:pt>
                <c:pt idx="18398">
                  <c:v>37</c:v>
                </c:pt>
                <c:pt idx="18399">
                  <c:v>1</c:v>
                </c:pt>
                <c:pt idx="18400">
                  <c:v>18</c:v>
                </c:pt>
                <c:pt idx="18401">
                  <c:v>32</c:v>
                </c:pt>
                <c:pt idx="18402">
                  <c:v>27</c:v>
                </c:pt>
                <c:pt idx="18403">
                  <c:v>9</c:v>
                </c:pt>
                <c:pt idx="18404">
                  <c:v>30</c:v>
                </c:pt>
                <c:pt idx="18405">
                  <c:v>33</c:v>
                </c:pt>
                <c:pt idx="18406">
                  <c:v>16</c:v>
                </c:pt>
                <c:pt idx="18407">
                  <c:v>12</c:v>
                </c:pt>
                <c:pt idx="18408">
                  <c:v>15</c:v>
                </c:pt>
                <c:pt idx="18409">
                  <c:v>33</c:v>
                </c:pt>
                <c:pt idx="18410">
                  <c:v>34</c:v>
                </c:pt>
                <c:pt idx="18411">
                  <c:v>6</c:v>
                </c:pt>
                <c:pt idx="18412">
                  <c:v>1</c:v>
                </c:pt>
                <c:pt idx="18413">
                  <c:v>39</c:v>
                </c:pt>
                <c:pt idx="18414">
                  <c:v>18</c:v>
                </c:pt>
                <c:pt idx="18415">
                  <c:v>25</c:v>
                </c:pt>
                <c:pt idx="18416">
                  <c:v>5</c:v>
                </c:pt>
                <c:pt idx="18417">
                  <c:v>15</c:v>
                </c:pt>
                <c:pt idx="18418">
                  <c:v>23</c:v>
                </c:pt>
                <c:pt idx="18419">
                  <c:v>43</c:v>
                </c:pt>
                <c:pt idx="18420">
                  <c:v>12</c:v>
                </c:pt>
                <c:pt idx="18421">
                  <c:v>4</c:v>
                </c:pt>
                <c:pt idx="18422">
                  <c:v>1</c:v>
                </c:pt>
                <c:pt idx="18423">
                  <c:v>17</c:v>
                </c:pt>
                <c:pt idx="18424">
                  <c:v>20</c:v>
                </c:pt>
                <c:pt idx="18425">
                  <c:v>35</c:v>
                </c:pt>
                <c:pt idx="18426">
                  <c:v>4</c:v>
                </c:pt>
                <c:pt idx="18427">
                  <c:v>15</c:v>
                </c:pt>
                <c:pt idx="18428">
                  <c:v>28</c:v>
                </c:pt>
                <c:pt idx="18429">
                  <c:v>7</c:v>
                </c:pt>
                <c:pt idx="18430">
                  <c:v>20</c:v>
                </c:pt>
                <c:pt idx="18431">
                  <c:v>18</c:v>
                </c:pt>
                <c:pt idx="18432">
                  <c:v>14</c:v>
                </c:pt>
                <c:pt idx="18433">
                  <c:v>34</c:v>
                </c:pt>
                <c:pt idx="18434">
                  <c:v>30</c:v>
                </c:pt>
                <c:pt idx="18435">
                  <c:v>24</c:v>
                </c:pt>
                <c:pt idx="18436">
                  <c:v>29</c:v>
                </c:pt>
                <c:pt idx="18437">
                  <c:v>13</c:v>
                </c:pt>
                <c:pt idx="18438">
                  <c:v>22</c:v>
                </c:pt>
                <c:pt idx="18439">
                  <c:v>4</c:v>
                </c:pt>
                <c:pt idx="18440">
                  <c:v>24</c:v>
                </c:pt>
                <c:pt idx="18441">
                  <c:v>12</c:v>
                </c:pt>
                <c:pt idx="18442">
                  <c:v>6</c:v>
                </c:pt>
                <c:pt idx="18443">
                  <c:v>12</c:v>
                </c:pt>
                <c:pt idx="18444">
                  <c:v>11</c:v>
                </c:pt>
                <c:pt idx="18445">
                  <c:v>5</c:v>
                </c:pt>
                <c:pt idx="18446">
                  <c:v>30</c:v>
                </c:pt>
                <c:pt idx="18447">
                  <c:v>27</c:v>
                </c:pt>
                <c:pt idx="18448">
                  <c:v>12</c:v>
                </c:pt>
                <c:pt idx="18449">
                  <c:v>22</c:v>
                </c:pt>
                <c:pt idx="18450">
                  <c:v>4</c:v>
                </c:pt>
                <c:pt idx="18451">
                  <c:v>34</c:v>
                </c:pt>
                <c:pt idx="18452">
                  <c:v>5</c:v>
                </c:pt>
                <c:pt idx="18453">
                  <c:v>23</c:v>
                </c:pt>
                <c:pt idx="18454">
                  <c:v>7</c:v>
                </c:pt>
                <c:pt idx="18455">
                  <c:v>24</c:v>
                </c:pt>
                <c:pt idx="18456">
                  <c:v>19</c:v>
                </c:pt>
                <c:pt idx="18457">
                  <c:v>6</c:v>
                </c:pt>
                <c:pt idx="18458">
                  <c:v>4</c:v>
                </c:pt>
                <c:pt idx="18459">
                  <c:v>12</c:v>
                </c:pt>
                <c:pt idx="18460">
                  <c:v>16</c:v>
                </c:pt>
                <c:pt idx="18461">
                  <c:v>33</c:v>
                </c:pt>
                <c:pt idx="18462">
                  <c:v>10</c:v>
                </c:pt>
                <c:pt idx="18463">
                  <c:v>4</c:v>
                </c:pt>
                <c:pt idx="18464">
                  <c:v>13</c:v>
                </c:pt>
                <c:pt idx="18465">
                  <c:v>4</c:v>
                </c:pt>
                <c:pt idx="18466">
                  <c:v>27</c:v>
                </c:pt>
                <c:pt idx="18467">
                  <c:v>31</c:v>
                </c:pt>
                <c:pt idx="18468">
                  <c:v>37</c:v>
                </c:pt>
                <c:pt idx="18469">
                  <c:v>24</c:v>
                </c:pt>
                <c:pt idx="18470">
                  <c:v>1</c:v>
                </c:pt>
                <c:pt idx="18471">
                  <c:v>11</c:v>
                </c:pt>
                <c:pt idx="18472">
                  <c:v>19</c:v>
                </c:pt>
                <c:pt idx="18473">
                  <c:v>32</c:v>
                </c:pt>
                <c:pt idx="18474">
                  <c:v>20</c:v>
                </c:pt>
                <c:pt idx="18475">
                  <c:v>8</c:v>
                </c:pt>
                <c:pt idx="18476">
                  <c:v>18</c:v>
                </c:pt>
                <c:pt idx="18477">
                  <c:v>30</c:v>
                </c:pt>
                <c:pt idx="18478">
                  <c:v>20</c:v>
                </c:pt>
                <c:pt idx="18479">
                  <c:v>24</c:v>
                </c:pt>
                <c:pt idx="18480">
                  <c:v>1</c:v>
                </c:pt>
                <c:pt idx="18481">
                  <c:v>32</c:v>
                </c:pt>
                <c:pt idx="18482">
                  <c:v>1</c:v>
                </c:pt>
                <c:pt idx="18483">
                  <c:v>11</c:v>
                </c:pt>
                <c:pt idx="18484">
                  <c:v>20</c:v>
                </c:pt>
                <c:pt idx="18485">
                  <c:v>28</c:v>
                </c:pt>
                <c:pt idx="18486">
                  <c:v>14</c:v>
                </c:pt>
                <c:pt idx="18487">
                  <c:v>30</c:v>
                </c:pt>
                <c:pt idx="18488">
                  <c:v>19</c:v>
                </c:pt>
                <c:pt idx="18489">
                  <c:v>47</c:v>
                </c:pt>
                <c:pt idx="18490">
                  <c:v>20</c:v>
                </c:pt>
                <c:pt idx="18491">
                  <c:v>29</c:v>
                </c:pt>
                <c:pt idx="18492">
                  <c:v>15</c:v>
                </c:pt>
                <c:pt idx="18493">
                  <c:v>27</c:v>
                </c:pt>
                <c:pt idx="18494">
                  <c:v>34</c:v>
                </c:pt>
                <c:pt idx="18495">
                  <c:v>30</c:v>
                </c:pt>
                <c:pt idx="18496">
                  <c:v>13</c:v>
                </c:pt>
                <c:pt idx="18497">
                  <c:v>10</c:v>
                </c:pt>
                <c:pt idx="18498">
                  <c:v>15</c:v>
                </c:pt>
                <c:pt idx="18499">
                  <c:v>22</c:v>
                </c:pt>
                <c:pt idx="18500">
                  <c:v>30</c:v>
                </c:pt>
                <c:pt idx="18501">
                  <c:v>9</c:v>
                </c:pt>
                <c:pt idx="18502">
                  <c:v>28</c:v>
                </c:pt>
                <c:pt idx="18503">
                  <c:v>8</c:v>
                </c:pt>
                <c:pt idx="18504">
                  <c:v>25</c:v>
                </c:pt>
                <c:pt idx="18505">
                  <c:v>7</c:v>
                </c:pt>
                <c:pt idx="18506">
                  <c:v>13</c:v>
                </c:pt>
                <c:pt idx="18507">
                  <c:v>30</c:v>
                </c:pt>
                <c:pt idx="18508">
                  <c:v>18</c:v>
                </c:pt>
                <c:pt idx="18509">
                  <c:v>1</c:v>
                </c:pt>
                <c:pt idx="18510">
                  <c:v>1</c:v>
                </c:pt>
                <c:pt idx="18511">
                  <c:v>24</c:v>
                </c:pt>
                <c:pt idx="18512">
                  <c:v>1</c:v>
                </c:pt>
                <c:pt idx="18513">
                  <c:v>12</c:v>
                </c:pt>
                <c:pt idx="18514">
                  <c:v>1</c:v>
                </c:pt>
                <c:pt idx="18515">
                  <c:v>18</c:v>
                </c:pt>
                <c:pt idx="18516">
                  <c:v>25</c:v>
                </c:pt>
                <c:pt idx="18517">
                  <c:v>7</c:v>
                </c:pt>
                <c:pt idx="18518">
                  <c:v>23</c:v>
                </c:pt>
                <c:pt idx="18519">
                  <c:v>40</c:v>
                </c:pt>
                <c:pt idx="18520">
                  <c:v>21</c:v>
                </c:pt>
                <c:pt idx="18521">
                  <c:v>4</c:v>
                </c:pt>
                <c:pt idx="18522">
                  <c:v>16</c:v>
                </c:pt>
                <c:pt idx="18523">
                  <c:v>1</c:v>
                </c:pt>
                <c:pt idx="18524">
                  <c:v>7</c:v>
                </c:pt>
                <c:pt idx="18525">
                  <c:v>8</c:v>
                </c:pt>
                <c:pt idx="18526">
                  <c:v>22</c:v>
                </c:pt>
                <c:pt idx="18527">
                  <c:v>27</c:v>
                </c:pt>
                <c:pt idx="18528">
                  <c:v>29</c:v>
                </c:pt>
                <c:pt idx="18529">
                  <c:v>18</c:v>
                </c:pt>
                <c:pt idx="18530">
                  <c:v>43</c:v>
                </c:pt>
                <c:pt idx="18531">
                  <c:v>47</c:v>
                </c:pt>
                <c:pt idx="18532">
                  <c:v>32</c:v>
                </c:pt>
                <c:pt idx="18533">
                  <c:v>36</c:v>
                </c:pt>
                <c:pt idx="18534">
                  <c:v>15</c:v>
                </c:pt>
                <c:pt idx="18535">
                  <c:v>15</c:v>
                </c:pt>
                <c:pt idx="18536">
                  <c:v>16</c:v>
                </c:pt>
                <c:pt idx="18537">
                  <c:v>40</c:v>
                </c:pt>
                <c:pt idx="18538">
                  <c:v>13</c:v>
                </c:pt>
                <c:pt idx="18539">
                  <c:v>1</c:v>
                </c:pt>
                <c:pt idx="18540">
                  <c:v>27</c:v>
                </c:pt>
                <c:pt idx="18541">
                  <c:v>10</c:v>
                </c:pt>
                <c:pt idx="18542">
                  <c:v>19</c:v>
                </c:pt>
                <c:pt idx="18543">
                  <c:v>7</c:v>
                </c:pt>
                <c:pt idx="18544">
                  <c:v>22</c:v>
                </c:pt>
                <c:pt idx="18545">
                  <c:v>36</c:v>
                </c:pt>
                <c:pt idx="18546">
                  <c:v>6</c:v>
                </c:pt>
                <c:pt idx="18547">
                  <c:v>20</c:v>
                </c:pt>
                <c:pt idx="18548">
                  <c:v>29</c:v>
                </c:pt>
                <c:pt idx="18549">
                  <c:v>19</c:v>
                </c:pt>
                <c:pt idx="18550">
                  <c:v>17</c:v>
                </c:pt>
                <c:pt idx="18551">
                  <c:v>36</c:v>
                </c:pt>
                <c:pt idx="18552">
                  <c:v>18</c:v>
                </c:pt>
                <c:pt idx="18553">
                  <c:v>5</c:v>
                </c:pt>
                <c:pt idx="18554">
                  <c:v>27</c:v>
                </c:pt>
                <c:pt idx="18555">
                  <c:v>4</c:v>
                </c:pt>
                <c:pt idx="18556">
                  <c:v>13</c:v>
                </c:pt>
                <c:pt idx="18557">
                  <c:v>13</c:v>
                </c:pt>
                <c:pt idx="18558">
                  <c:v>32</c:v>
                </c:pt>
                <c:pt idx="18559">
                  <c:v>1</c:v>
                </c:pt>
                <c:pt idx="18560">
                  <c:v>25</c:v>
                </c:pt>
                <c:pt idx="18561">
                  <c:v>21</c:v>
                </c:pt>
                <c:pt idx="18562">
                  <c:v>15</c:v>
                </c:pt>
                <c:pt idx="18563">
                  <c:v>12</c:v>
                </c:pt>
                <c:pt idx="18564">
                  <c:v>37</c:v>
                </c:pt>
                <c:pt idx="18565">
                  <c:v>8</c:v>
                </c:pt>
                <c:pt idx="18566">
                  <c:v>5</c:v>
                </c:pt>
                <c:pt idx="18567">
                  <c:v>5</c:v>
                </c:pt>
                <c:pt idx="18568">
                  <c:v>30</c:v>
                </c:pt>
                <c:pt idx="18569">
                  <c:v>23</c:v>
                </c:pt>
                <c:pt idx="18570">
                  <c:v>24</c:v>
                </c:pt>
                <c:pt idx="18571">
                  <c:v>14</c:v>
                </c:pt>
                <c:pt idx="18572">
                  <c:v>6</c:v>
                </c:pt>
                <c:pt idx="18573">
                  <c:v>21</c:v>
                </c:pt>
                <c:pt idx="18574">
                  <c:v>20</c:v>
                </c:pt>
                <c:pt idx="18575">
                  <c:v>17</c:v>
                </c:pt>
                <c:pt idx="18576">
                  <c:v>22</c:v>
                </c:pt>
                <c:pt idx="18577">
                  <c:v>11</c:v>
                </c:pt>
                <c:pt idx="18578">
                  <c:v>29</c:v>
                </c:pt>
                <c:pt idx="18579">
                  <c:v>19</c:v>
                </c:pt>
                <c:pt idx="18580">
                  <c:v>22</c:v>
                </c:pt>
                <c:pt idx="18581">
                  <c:v>43</c:v>
                </c:pt>
                <c:pt idx="18582">
                  <c:v>19</c:v>
                </c:pt>
                <c:pt idx="18583">
                  <c:v>35</c:v>
                </c:pt>
                <c:pt idx="18584">
                  <c:v>54</c:v>
                </c:pt>
                <c:pt idx="18585">
                  <c:v>8</c:v>
                </c:pt>
                <c:pt idx="18586">
                  <c:v>41</c:v>
                </c:pt>
                <c:pt idx="18587">
                  <c:v>13</c:v>
                </c:pt>
                <c:pt idx="18588">
                  <c:v>1</c:v>
                </c:pt>
                <c:pt idx="18589">
                  <c:v>32</c:v>
                </c:pt>
                <c:pt idx="18590">
                  <c:v>6</c:v>
                </c:pt>
                <c:pt idx="18591">
                  <c:v>10</c:v>
                </c:pt>
                <c:pt idx="18592">
                  <c:v>4</c:v>
                </c:pt>
                <c:pt idx="18593">
                  <c:v>22</c:v>
                </c:pt>
                <c:pt idx="18594">
                  <c:v>10</c:v>
                </c:pt>
                <c:pt idx="18595">
                  <c:v>35</c:v>
                </c:pt>
                <c:pt idx="18596">
                  <c:v>36</c:v>
                </c:pt>
                <c:pt idx="18597">
                  <c:v>12</c:v>
                </c:pt>
                <c:pt idx="18598">
                  <c:v>9</c:v>
                </c:pt>
                <c:pt idx="18599">
                  <c:v>26</c:v>
                </c:pt>
                <c:pt idx="18600">
                  <c:v>27</c:v>
                </c:pt>
                <c:pt idx="18601">
                  <c:v>24</c:v>
                </c:pt>
                <c:pt idx="18602">
                  <c:v>10</c:v>
                </c:pt>
                <c:pt idx="18603">
                  <c:v>28</c:v>
                </c:pt>
                <c:pt idx="18604">
                  <c:v>3</c:v>
                </c:pt>
                <c:pt idx="18605">
                  <c:v>30</c:v>
                </c:pt>
                <c:pt idx="18606">
                  <c:v>21</c:v>
                </c:pt>
                <c:pt idx="18607">
                  <c:v>22</c:v>
                </c:pt>
                <c:pt idx="18608">
                  <c:v>30</c:v>
                </c:pt>
                <c:pt idx="18609">
                  <c:v>4</c:v>
                </c:pt>
                <c:pt idx="18610">
                  <c:v>26</c:v>
                </c:pt>
                <c:pt idx="18611">
                  <c:v>31</c:v>
                </c:pt>
                <c:pt idx="18612">
                  <c:v>32</c:v>
                </c:pt>
                <c:pt idx="18613">
                  <c:v>28</c:v>
                </c:pt>
                <c:pt idx="18614">
                  <c:v>27</c:v>
                </c:pt>
                <c:pt idx="18615">
                  <c:v>7</c:v>
                </c:pt>
                <c:pt idx="18616">
                  <c:v>27</c:v>
                </c:pt>
                <c:pt idx="18617">
                  <c:v>1</c:v>
                </c:pt>
                <c:pt idx="18618">
                  <c:v>29</c:v>
                </c:pt>
                <c:pt idx="18619">
                  <c:v>10</c:v>
                </c:pt>
                <c:pt idx="18620">
                  <c:v>41</c:v>
                </c:pt>
                <c:pt idx="18621">
                  <c:v>5</c:v>
                </c:pt>
                <c:pt idx="18622">
                  <c:v>36</c:v>
                </c:pt>
                <c:pt idx="18623">
                  <c:v>35</c:v>
                </c:pt>
                <c:pt idx="18624">
                  <c:v>33</c:v>
                </c:pt>
                <c:pt idx="18625">
                  <c:v>23</c:v>
                </c:pt>
                <c:pt idx="18626">
                  <c:v>34</c:v>
                </c:pt>
                <c:pt idx="18627">
                  <c:v>22</c:v>
                </c:pt>
                <c:pt idx="18628">
                  <c:v>9</c:v>
                </c:pt>
                <c:pt idx="18629">
                  <c:v>21</c:v>
                </c:pt>
                <c:pt idx="18630">
                  <c:v>18</c:v>
                </c:pt>
                <c:pt idx="18631">
                  <c:v>11</c:v>
                </c:pt>
                <c:pt idx="18632">
                  <c:v>24</c:v>
                </c:pt>
                <c:pt idx="18633">
                  <c:v>29</c:v>
                </c:pt>
                <c:pt idx="18634">
                  <c:v>42</c:v>
                </c:pt>
                <c:pt idx="18635">
                  <c:v>29</c:v>
                </c:pt>
                <c:pt idx="18636">
                  <c:v>6</c:v>
                </c:pt>
                <c:pt idx="18637">
                  <c:v>21</c:v>
                </c:pt>
                <c:pt idx="18638">
                  <c:v>9</c:v>
                </c:pt>
                <c:pt idx="18639">
                  <c:v>13</c:v>
                </c:pt>
                <c:pt idx="18640">
                  <c:v>32</c:v>
                </c:pt>
                <c:pt idx="18641">
                  <c:v>10</c:v>
                </c:pt>
                <c:pt idx="18642">
                  <c:v>23</c:v>
                </c:pt>
                <c:pt idx="18643">
                  <c:v>16</c:v>
                </c:pt>
                <c:pt idx="18644">
                  <c:v>15</c:v>
                </c:pt>
                <c:pt idx="18645">
                  <c:v>28</c:v>
                </c:pt>
                <c:pt idx="18646">
                  <c:v>25</c:v>
                </c:pt>
                <c:pt idx="18647">
                  <c:v>5</c:v>
                </c:pt>
                <c:pt idx="18648">
                  <c:v>7</c:v>
                </c:pt>
                <c:pt idx="18649">
                  <c:v>14</c:v>
                </c:pt>
                <c:pt idx="18650">
                  <c:v>5</c:v>
                </c:pt>
                <c:pt idx="18651">
                  <c:v>41</c:v>
                </c:pt>
                <c:pt idx="18652">
                  <c:v>6</c:v>
                </c:pt>
                <c:pt idx="18653">
                  <c:v>6</c:v>
                </c:pt>
                <c:pt idx="18654">
                  <c:v>17</c:v>
                </c:pt>
                <c:pt idx="18655">
                  <c:v>17</c:v>
                </c:pt>
                <c:pt idx="18656">
                  <c:v>33</c:v>
                </c:pt>
                <c:pt idx="18657">
                  <c:v>16</c:v>
                </c:pt>
                <c:pt idx="18658">
                  <c:v>8</c:v>
                </c:pt>
                <c:pt idx="18659">
                  <c:v>24</c:v>
                </c:pt>
                <c:pt idx="18660">
                  <c:v>25</c:v>
                </c:pt>
                <c:pt idx="18661">
                  <c:v>19</c:v>
                </c:pt>
                <c:pt idx="18662">
                  <c:v>16</c:v>
                </c:pt>
                <c:pt idx="18663">
                  <c:v>23</c:v>
                </c:pt>
                <c:pt idx="18664">
                  <c:v>4</c:v>
                </c:pt>
                <c:pt idx="18665">
                  <c:v>21</c:v>
                </c:pt>
                <c:pt idx="18666">
                  <c:v>7</c:v>
                </c:pt>
                <c:pt idx="18667">
                  <c:v>7</c:v>
                </c:pt>
                <c:pt idx="18668">
                  <c:v>35</c:v>
                </c:pt>
                <c:pt idx="18669">
                  <c:v>27</c:v>
                </c:pt>
                <c:pt idx="18670">
                  <c:v>10</c:v>
                </c:pt>
                <c:pt idx="18671">
                  <c:v>33</c:v>
                </c:pt>
                <c:pt idx="18672">
                  <c:v>42</c:v>
                </c:pt>
                <c:pt idx="18673">
                  <c:v>24</c:v>
                </c:pt>
                <c:pt idx="18674">
                  <c:v>13</c:v>
                </c:pt>
                <c:pt idx="18675">
                  <c:v>1</c:v>
                </c:pt>
                <c:pt idx="18676">
                  <c:v>37</c:v>
                </c:pt>
                <c:pt idx="18677">
                  <c:v>24</c:v>
                </c:pt>
                <c:pt idx="18678">
                  <c:v>10</c:v>
                </c:pt>
                <c:pt idx="18679">
                  <c:v>20</c:v>
                </c:pt>
                <c:pt idx="18680">
                  <c:v>24</c:v>
                </c:pt>
                <c:pt idx="18681">
                  <c:v>18</c:v>
                </c:pt>
                <c:pt idx="18682">
                  <c:v>25</c:v>
                </c:pt>
                <c:pt idx="18683">
                  <c:v>10</c:v>
                </c:pt>
                <c:pt idx="18684">
                  <c:v>14</c:v>
                </c:pt>
                <c:pt idx="18685">
                  <c:v>14</c:v>
                </c:pt>
                <c:pt idx="18686">
                  <c:v>1</c:v>
                </c:pt>
                <c:pt idx="18687">
                  <c:v>13</c:v>
                </c:pt>
                <c:pt idx="18688">
                  <c:v>25</c:v>
                </c:pt>
                <c:pt idx="18689">
                  <c:v>12</c:v>
                </c:pt>
                <c:pt idx="18690">
                  <c:v>27</c:v>
                </c:pt>
                <c:pt idx="18691">
                  <c:v>38</c:v>
                </c:pt>
                <c:pt idx="18692">
                  <c:v>26</c:v>
                </c:pt>
                <c:pt idx="18693">
                  <c:v>4</c:v>
                </c:pt>
                <c:pt idx="18694">
                  <c:v>31</c:v>
                </c:pt>
                <c:pt idx="18695">
                  <c:v>20</c:v>
                </c:pt>
                <c:pt idx="18696">
                  <c:v>45</c:v>
                </c:pt>
                <c:pt idx="18697">
                  <c:v>13</c:v>
                </c:pt>
                <c:pt idx="18698">
                  <c:v>32</c:v>
                </c:pt>
                <c:pt idx="18699">
                  <c:v>11</c:v>
                </c:pt>
                <c:pt idx="18700">
                  <c:v>47</c:v>
                </c:pt>
                <c:pt idx="18701">
                  <c:v>11</c:v>
                </c:pt>
                <c:pt idx="18702">
                  <c:v>25</c:v>
                </c:pt>
                <c:pt idx="18703">
                  <c:v>25</c:v>
                </c:pt>
                <c:pt idx="18704">
                  <c:v>18</c:v>
                </c:pt>
                <c:pt idx="18705">
                  <c:v>25</c:v>
                </c:pt>
                <c:pt idx="18706">
                  <c:v>17</c:v>
                </c:pt>
                <c:pt idx="18707">
                  <c:v>23</c:v>
                </c:pt>
                <c:pt idx="18708">
                  <c:v>46</c:v>
                </c:pt>
                <c:pt idx="18709">
                  <c:v>17</c:v>
                </c:pt>
                <c:pt idx="18710">
                  <c:v>12</c:v>
                </c:pt>
                <c:pt idx="18711">
                  <c:v>30</c:v>
                </c:pt>
                <c:pt idx="18712">
                  <c:v>34</c:v>
                </c:pt>
                <c:pt idx="18713">
                  <c:v>37</c:v>
                </c:pt>
                <c:pt idx="18714">
                  <c:v>33</c:v>
                </c:pt>
                <c:pt idx="18715">
                  <c:v>10</c:v>
                </c:pt>
                <c:pt idx="18716">
                  <c:v>26</c:v>
                </c:pt>
                <c:pt idx="18717">
                  <c:v>31</c:v>
                </c:pt>
                <c:pt idx="18718">
                  <c:v>6</c:v>
                </c:pt>
                <c:pt idx="18719">
                  <c:v>34</c:v>
                </c:pt>
                <c:pt idx="18720">
                  <c:v>19</c:v>
                </c:pt>
                <c:pt idx="18721">
                  <c:v>11</c:v>
                </c:pt>
                <c:pt idx="18722">
                  <c:v>7</c:v>
                </c:pt>
                <c:pt idx="18723">
                  <c:v>4</c:v>
                </c:pt>
                <c:pt idx="18724">
                  <c:v>19</c:v>
                </c:pt>
                <c:pt idx="18725">
                  <c:v>35</c:v>
                </c:pt>
                <c:pt idx="18726">
                  <c:v>13</c:v>
                </c:pt>
                <c:pt idx="18727">
                  <c:v>24</c:v>
                </c:pt>
                <c:pt idx="18728">
                  <c:v>4</c:v>
                </c:pt>
                <c:pt idx="18729">
                  <c:v>4</c:v>
                </c:pt>
                <c:pt idx="18730">
                  <c:v>41</c:v>
                </c:pt>
                <c:pt idx="18731">
                  <c:v>44</c:v>
                </c:pt>
                <c:pt idx="18732">
                  <c:v>28</c:v>
                </c:pt>
                <c:pt idx="18733">
                  <c:v>13</c:v>
                </c:pt>
                <c:pt idx="18734">
                  <c:v>29</c:v>
                </c:pt>
                <c:pt idx="18735">
                  <c:v>19</c:v>
                </c:pt>
                <c:pt idx="18736">
                  <c:v>7</c:v>
                </c:pt>
                <c:pt idx="18737">
                  <c:v>9</c:v>
                </c:pt>
                <c:pt idx="18738">
                  <c:v>28</c:v>
                </c:pt>
                <c:pt idx="18739">
                  <c:v>40</c:v>
                </c:pt>
                <c:pt idx="18740">
                  <c:v>22</c:v>
                </c:pt>
                <c:pt idx="18741">
                  <c:v>9</c:v>
                </c:pt>
                <c:pt idx="18742">
                  <c:v>21</c:v>
                </c:pt>
                <c:pt idx="18743">
                  <c:v>8</c:v>
                </c:pt>
                <c:pt idx="18744">
                  <c:v>23</c:v>
                </c:pt>
                <c:pt idx="18745">
                  <c:v>9</c:v>
                </c:pt>
                <c:pt idx="18746">
                  <c:v>39</c:v>
                </c:pt>
                <c:pt idx="18747">
                  <c:v>29</c:v>
                </c:pt>
                <c:pt idx="18748">
                  <c:v>4</c:v>
                </c:pt>
                <c:pt idx="18749">
                  <c:v>24</c:v>
                </c:pt>
                <c:pt idx="18750">
                  <c:v>27</c:v>
                </c:pt>
                <c:pt idx="18751">
                  <c:v>27</c:v>
                </c:pt>
                <c:pt idx="18752">
                  <c:v>4</c:v>
                </c:pt>
                <c:pt idx="18753">
                  <c:v>14</c:v>
                </c:pt>
                <c:pt idx="18754">
                  <c:v>24</c:v>
                </c:pt>
                <c:pt idx="18755">
                  <c:v>24</c:v>
                </c:pt>
                <c:pt idx="18756">
                  <c:v>1</c:v>
                </c:pt>
                <c:pt idx="18757">
                  <c:v>4</c:v>
                </c:pt>
                <c:pt idx="18758">
                  <c:v>19</c:v>
                </c:pt>
                <c:pt idx="18759">
                  <c:v>7</c:v>
                </c:pt>
                <c:pt idx="18760">
                  <c:v>4</c:v>
                </c:pt>
                <c:pt idx="18761">
                  <c:v>9</c:v>
                </c:pt>
                <c:pt idx="18762">
                  <c:v>41</c:v>
                </c:pt>
                <c:pt idx="18763">
                  <c:v>22</c:v>
                </c:pt>
                <c:pt idx="18764">
                  <c:v>14</c:v>
                </c:pt>
                <c:pt idx="18765">
                  <c:v>24</c:v>
                </c:pt>
                <c:pt idx="18766">
                  <c:v>24</c:v>
                </c:pt>
                <c:pt idx="18767">
                  <c:v>19</c:v>
                </c:pt>
                <c:pt idx="18768">
                  <c:v>13</c:v>
                </c:pt>
                <c:pt idx="18769">
                  <c:v>5</c:v>
                </c:pt>
                <c:pt idx="18770">
                  <c:v>15</c:v>
                </c:pt>
                <c:pt idx="18771">
                  <c:v>47</c:v>
                </c:pt>
                <c:pt idx="18772">
                  <c:v>35</c:v>
                </c:pt>
                <c:pt idx="18773">
                  <c:v>13</c:v>
                </c:pt>
                <c:pt idx="18774">
                  <c:v>26</c:v>
                </c:pt>
                <c:pt idx="18775">
                  <c:v>25</c:v>
                </c:pt>
                <c:pt idx="18776">
                  <c:v>46</c:v>
                </c:pt>
                <c:pt idx="18777">
                  <c:v>25</c:v>
                </c:pt>
                <c:pt idx="18778">
                  <c:v>14</c:v>
                </c:pt>
                <c:pt idx="18779">
                  <c:v>37</c:v>
                </c:pt>
                <c:pt idx="18780">
                  <c:v>30</c:v>
                </c:pt>
                <c:pt idx="18781">
                  <c:v>13</c:v>
                </c:pt>
                <c:pt idx="18782">
                  <c:v>19</c:v>
                </c:pt>
                <c:pt idx="18783">
                  <c:v>16</c:v>
                </c:pt>
                <c:pt idx="18784">
                  <c:v>24</c:v>
                </c:pt>
                <c:pt idx="18785">
                  <c:v>10</c:v>
                </c:pt>
                <c:pt idx="18786">
                  <c:v>8</c:v>
                </c:pt>
                <c:pt idx="18787">
                  <c:v>18</c:v>
                </c:pt>
                <c:pt idx="18788">
                  <c:v>32</c:v>
                </c:pt>
                <c:pt idx="18789">
                  <c:v>4</c:v>
                </c:pt>
                <c:pt idx="18790">
                  <c:v>25</c:v>
                </c:pt>
                <c:pt idx="18791">
                  <c:v>13</c:v>
                </c:pt>
                <c:pt idx="18792">
                  <c:v>7</c:v>
                </c:pt>
                <c:pt idx="18793">
                  <c:v>30</c:v>
                </c:pt>
                <c:pt idx="18794">
                  <c:v>5</c:v>
                </c:pt>
                <c:pt idx="18795">
                  <c:v>7</c:v>
                </c:pt>
                <c:pt idx="18796">
                  <c:v>3</c:v>
                </c:pt>
                <c:pt idx="18797">
                  <c:v>17</c:v>
                </c:pt>
                <c:pt idx="18798">
                  <c:v>18</c:v>
                </c:pt>
                <c:pt idx="18799">
                  <c:v>25</c:v>
                </c:pt>
                <c:pt idx="18800">
                  <c:v>22</c:v>
                </c:pt>
                <c:pt idx="18801">
                  <c:v>22</c:v>
                </c:pt>
                <c:pt idx="18802">
                  <c:v>27</c:v>
                </c:pt>
                <c:pt idx="18803">
                  <c:v>31</c:v>
                </c:pt>
                <c:pt idx="18804">
                  <c:v>10</c:v>
                </c:pt>
                <c:pt idx="18805">
                  <c:v>34</c:v>
                </c:pt>
                <c:pt idx="18806">
                  <c:v>23</c:v>
                </c:pt>
                <c:pt idx="18807">
                  <c:v>32</c:v>
                </c:pt>
                <c:pt idx="18808">
                  <c:v>19</c:v>
                </c:pt>
                <c:pt idx="18809">
                  <c:v>18</c:v>
                </c:pt>
                <c:pt idx="18810">
                  <c:v>33</c:v>
                </c:pt>
                <c:pt idx="18811">
                  <c:v>29</c:v>
                </c:pt>
                <c:pt idx="18812">
                  <c:v>5</c:v>
                </c:pt>
                <c:pt idx="18813">
                  <c:v>15</c:v>
                </c:pt>
                <c:pt idx="18814">
                  <c:v>22</c:v>
                </c:pt>
                <c:pt idx="18815">
                  <c:v>12</c:v>
                </c:pt>
                <c:pt idx="18816">
                  <c:v>3</c:v>
                </c:pt>
                <c:pt idx="18817">
                  <c:v>28</c:v>
                </c:pt>
                <c:pt idx="18818">
                  <c:v>46</c:v>
                </c:pt>
                <c:pt idx="18819">
                  <c:v>26</c:v>
                </c:pt>
                <c:pt idx="18820">
                  <c:v>2</c:v>
                </c:pt>
                <c:pt idx="18821">
                  <c:v>1</c:v>
                </c:pt>
                <c:pt idx="18822">
                  <c:v>12</c:v>
                </c:pt>
                <c:pt idx="18823">
                  <c:v>4</c:v>
                </c:pt>
                <c:pt idx="18824">
                  <c:v>1</c:v>
                </c:pt>
                <c:pt idx="18825">
                  <c:v>30</c:v>
                </c:pt>
                <c:pt idx="18826">
                  <c:v>32</c:v>
                </c:pt>
                <c:pt idx="18827">
                  <c:v>9</c:v>
                </c:pt>
                <c:pt idx="18828">
                  <c:v>9</c:v>
                </c:pt>
                <c:pt idx="18829">
                  <c:v>21</c:v>
                </c:pt>
                <c:pt idx="18830">
                  <c:v>13</c:v>
                </c:pt>
                <c:pt idx="18831">
                  <c:v>38</c:v>
                </c:pt>
                <c:pt idx="18832">
                  <c:v>21</c:v>
                </c:pt>
                <c:pt idx="18833">
                  <c:v>41</c:v>
                </c:pt>
                <c:pt idx="18834">
                  <c:v>1</c:v>
                </c:pt>
                <c:pt idx="18835">
                  <c:v>6</c:v>
                </c:pt>
                <c:pt idx="18836">
                  <c:v>20</c:v>
                </c:pt>
                <c:pt idx="18837">
                  <c:v>39</c:v>
                </c:pt>
                <c:pt idx="18838">
                  <c:v>29</c:v>
                </c:pt>
                <c:pt idx="18839">
                  <c:v>14</c:v>
                </c:pt>
                <c:pt idx="18840">
                  <c:v>33</c:v>
                </c:pt>
                <c:pt idx="18841">
                  <c:v>21</c:v>
                </c:pt>
                <c:pt idx="18842">
                  <c:v>27</c:v>
                </c:pt>
                <c:pt idx="18843">
                  <c:v>52</c:v>
                </c:pt>
                <c:pt idx="18844">
                  <c:v>22</c:v>
                </c:pt>
                <c:pt idx="18845">
                  <c:v>3</c:v>
                </c:pt>
                <c:pt idx="18846">
                  <c:v>33</c:v>
                </c:pt>
                <c:pt idx="18847">
                  <c:v>30</c:v>
                </c:pt>
                <c:pt idx="18848">
                  <c:v>1</c:v>
                </c:pt>
                <c:pt idx="18849">
                  <c:v>10</c:v>
                </c:pt>
                <c:pt idx="18850">
                  <c:v>1</c:v>
                </c:pt>
                <c:pt idx="18851">
                  <c:v>25</c:v>
                </c:pt>
                <c:pt idx="18852">
                  <c:v>23</c:v>
                </c:pt>
                <c:pt idx="18853">
                  <c:v>7</c:v>
                </c:pt>
                <c:pt idx="18854">
                  <c:v>19</c:v>
                </c:pt>
                <c:pt idx="18855">
                  <c:v>1</c:v>
                </c:pt>
                <c:pt idx="18856">
                  <c:v>27</c:v>
                </c:pt>
                <c:pt idx="18857">
                  <c:v>9</c:v>
                </c:pt>
                <c:pt idx="18858">
                  <c:v>24</c:v>
                </c:pt>
                <c:pt idx="18859">
                  <c:v>5</c:v>
                </c:pt>
                <c:pt idx="18860">
                  <c:v>38</c:v>
                </c:pt>
                <c:pt idx="18861">
                  <c:v>10</c:v>
                </c:pt>
                <c:pt idx="18862">
                  <c:v>27</c:v>
                </c:pt>
                <c:pt idx="18863">
                  <c:v>28</c:v>
                </c:pt>
                <c:pt idx="18864">
                  <c:v>47</c:v>
                </c:pt>
                <c:pt idx="18865">
                  <c:v>28</c:v>
                </c:pt>
                <c:pt idx="18866">
                  <c:v>34</c:v>
                </c:pt>
                <c:pt idx="18867">
                  <c:v>28</c:v>
                </c:pt>
                <c:pt idx="18868">
                  <c:v>19</c:v>
                </c:pt>
                <c:pt idx="18869">
                  <c:v>20</c:v>
                </c:pt>
                <c:pt idx="18870">
                  <c:v>17</c:v>
                </c:pt>
                <c:pt idx="18871">
                  <c:v>10</c:v>
                </c:pt>
                <c:pt idx="18872">
                  <c:v>27</c:v>
                </c:pt>
                <c:pt idx="18873">
                  <c:v>21</c:v>
                </c:pt>
                <c:pt idx="18874">
                  <c:v>9</c:v>
                </c:pt>
                <c:pt idx="18875">
                  <c:v>44</c:v>
                </c:pt>
                <c:pt idx="18876">
                  <c:v>23</c:v>
                </c:pt>
                <c:pt idx="18877">
                  <c:v>28</c:v>
                </c:pt>
                <c:pt idx="18878">
                  <c:v>32</c:v>
                </c:pt>
                <c:pt idx="18879">
                  <c:v>14</c:v>
                </c:pt>
                <c:pt idx="18880">
                  <c:v>1</c:v>
                </c:pt>
                <c:pt idx="18881">
                  <c:v>6</c:v>
                </c:pt>
                <c:pt idx="18882">
                  <c:v>8</c:v>
                </c:pt>
                <c:pt idx="18883">
                  <c:v>26</c:v>
                </c:pt>
                <c:pt idx="18884">
                  <c:v>25</c:v>
                </c:pt>
                <c:pt idx="18885">
                  <c:v>18</c:v>
                </c:pt>
                <c:pt idx="18886">
                  <c:v>8</c:v>
                </c:pt>
                <c:pt idx="18887">
                  <c:v>4</c:v>
                </c:pt>
                <c:pt idx="18888">
                  <c:v>7</c:v>
                </c:pt>
                <c:pt idx="18889">
                  <c:v>37</c:v>
                </c:pt>
                <c:pt idx="18890">
                  <c:v>12</c:v>
                </c:pt>
                <c:pt idx="18891">
                  <c:v>7</c:v>
                </c:pt>
                <c:pt idx="18892">
                  <c:v>22</c:v>
                </c:pt>
                <c:pt idx="18893">
                  <c:v>7</c:v>
                </c:pt>
                <c:pt idx="18894">
                  <c:v>36</c:v>
                </c:pt>
                <c:pt idx="18895">
                  <c:v>27</c:v>
                </c:pt>
                <c:pt idx="18896">
                  <c:v>35</c:v>
                </c:pt>
                <c:pt idx="18897">
                  <c:v>2</c:v>
                </c:pt>
                <c:pt idx="18898">
                  <c:v>21</c:v>
                </c:pt>
                <c:pt idx="18899">
                  <c:v>20</c:v>
                </c:pt>
                <c:pt idx="18900">
                  <c:v>12</c:v>
                </c:pt>
                <c:pt idx="18901">
                  <c:v>17</c:v>
                </c:pt>
                <c:pt idx="18902">
                  <c:v>1</c:v>
                </c:pt>
                <c:pt idx="18903">
                  <c:v>7</c:v>
                </c:pt>
                <c:pt idx="18904">
                  <c:v>13</c:v>
                </c:pt>
                <c:pt idx="18905">
                  <c:v>12</c:v>
                </c:pt>
                <c:pt idx="18906">
                  <c:v>15</c:v>
                </c:pt>
                <c:pt idx="18907">
                  <c:v>7</c:v>
                </c:pt>
                <c:pt idx="18908">
                  <c:v>5</c:v>
                </c:pt>
                <c:pt idx="18909">
                  <c:v>8</c:v>
                </c:pt>
                <c:pt idx="18910">
                  <c:v>4</c:v>
                </c:pt>
                <c:pt idx="18911">
                  <c:v>35</c:v>
                </c:pt>
                <c:pt idx="18912">
                  <c:v>32</c:v>
                </c:pt>
                <c:pt idx="18913">
                  <c:v>34</c:v>
                </c:pt>
                <c:pt idx="18914">
                  <c:v>4</c:v>
                </c:pt>
                <c:pt idx="18915">
                  <c:v>14</c:v>
                </c:pt>
                <c:pt idx="18916">
                  <c:v>27</c:v>
                </c:pt>
                <c:pt idx="18917">
                  <c:v>6</c:v>
                </c:pt>
                <c:pt idx="18918">
                  <c:v>33</c:v>
                </c:pt>
                <c:pt idx="18919">
                  <c:v>3</c:v>
                </c:pt>
                <c:pt idx="18920">
                  <c:v>5</c:v>
                </c:pt>
                <c:pt idx="18921">
                  <c:v>13</c:v>
                </c:pt>
                <c:pt idx="18922">
                  <c:v>25</c:v>
                </c:pt>
                <c:pt idx="18923">
                  <c:v>16</c:v>
                </c:pt>
                <c:pt idx="18924">
                  <c:v>28</c:v>
                </c:pt>
                <c:pt idx="18925">
                  <c:v>3</c:v>
                </c:pt>
                <c:pt idx="18926">
                  <c:v>17</c:v>
                </c:pt>
                <c:pt idx="18927">
                  <c:v>23</c:v>
                </c:pt>
                <c:pt idx="18928">
                  <c:v>18</c:v>
                </c:pt>
                <c:pt idx="18929">
                  <c:v>33</c:v>
                </c:pt>
                <c:pt idx="18930">
                  <c:v>8</c:v>
                </c:pt>
                <c:pt idx="18931">
                  <c:v>1</c:v>
                </c:pt>
                <c:pt idx="18932">
                  <c:v>38</c:v>
                </c:pt>
                <c:pt idx="18933">
                  <c:v>38</c:v>
                </c:pt>
                <c:pt idx="18934">
                  <c:v>4</c:v>
                </c:pt>
                <c:pt idx="18935">
                  <c:v>20</c:v>
                </c:pt>
                <c:pt idx="18936">
                  <c:v>22</c:v>
                </c:pt>
                <c:pt idx="18937">
                  <c:v>24</c:v>
                </c:pt>
                <c:pt idx="18938">
                  <c:v>12</c:v>
                </c:pt>
                <c:pt idx="18939">
                  <c:v>40</c:v>
                </c:pt>
                <c:pt idx="18940">
                  <c:v>34</c:v>
                </c:pt>
                <c:pt idx="18941">
                  <c:v>9</c:v>
                </c:pt>
                <c:pt idx="18942">
                  <c:v>39</c:v>
                </c:pt>
                <c:pt idx="18943">
                  <c:v>43</c:v>
                </c:pt>
                <c:pt idx="18944">
                  <c:v>32</c:v>
                </c:pt>
                <c:pt idx="18945">
                  <c:v>25</c:v>
                </c:pt>
                <c:pt idx="18946">
                  <c:v>7</c:v>
                </c:pt>
                <c:pt idx="18947">
                  <c:v>30</c:v>
                </c:pt>
                <c:pt idx="18948">
                  <c:v>8</c:v>
                </c:pt>
                <c:pt idx="18949">
                  <c:v>10</c:v>
                </c:pt>
                <c:pt idx="18950">
                  <c:v>10</c:v>
                </c:pt>
                <c:pt idx="18951">
                  <c:v>18</c:v>
                </c:pt>
                <c:pt idx="18952">
                  <c:v>30</c:v>
                </c:pt>
                <c:pt idx="18953">
                  <c:v>33</c:v>
                </c:pt>
                <c:pt idx="18954">
                  <c:v>27</c:v>
                </c:pt>
                <c:pt idx="18955">
                  <c:v>19</c:v>
                </c:pt>
                <c:pt idx="18956">
                  <c:v>11</c:v>
                </c:pt>
                <c:pt idx="18957">
                  <c:v>20</c:v>
                </c:pt>
                <c:pt idx="18958">
                  <c:v>32</c:v>
                </c:pt>
                <c:pt idx="18959">
                  <c:v>27</c:v>
                </c:pt>
                <c:pt idx="18960">
                  <c:v>29</c:v>
                </c:pt>
                <c:pt idx="18961">
                  <c:v>13</c:v>
                </c:pt>
                <c:pt idx="18962">
                  <c:v>30</c:v>
                </c:pt>
                <c:pt idx="18963">
                  <c:v>10</c:v>
                </c:pt>
                <c:pt idx="18964">
                  <c:v>20</c:v>
                </c:pt>
                <c:pt idx="18965">
                  <c:v>23</c:v>
                </c:pt>
                <c:pt idx="18966">
                  <c:v>12</c:v>
                </c:pt>
                <c:pt idx="18967">
                  <c:v>23</c:v>
                </c:pt>
                <c:pt idx="18968">
                  <c:v>11</c:v>
                </c:pt>
                <c:pt idx="18969">
                  <c:v>32</c:v>
                </c:pt>
                <c:pt idx="18970">
                  <c:v>25</c:v>
                </c:pt>
                <c:pt idx="18971">
                  <c:v>23</c:v>
                </c:pt>
                <c:pt idx="18972">
                  <c:v>11</c:v>
                </c:pt>
                <c:pt idx="18973">
                  <c:v>25</c:v>
                </c:pt>
                <c:pt idx="18974">
                  <c:v>4</c:v>
                </c:pt>
                <c:pt idx="18975">
                  <c:v>26</c:v>
                </c:pt>
                <c:pt idx="18976">
                  <c:v>17</c:v>
                </c:pt>
                <c:pt idx="18977">
                  <c:v>21</c:v>
                </c:pt>
                <c:pt idx="18978">
                  <c:v>10</c:v>
                </c:pt>
                <c:pt idx="18979">
                  <c:v>9</c:v>
                </c:pt>
                <c:pt idx="18980">
                  <c:v>16</c:v>
                </c:pt>
                <c:pt idx="18981">
                  <c:v>15</c:v>
                </c:pt>
                <c:pt idx="18982">
                  <c:v>15</c:v>
                </c:pt>
                <c:pt idx="18983">
                  <c:v>1</c:v>
                </c:pt>
                <c:pt idx="18984">
                  <c:v>4</c:v>
                </c:pt>
                <c:pt idx="18985">
                  <c:v>5</c:v>
                </c:pt>
                <c:pt idx="18986">
                  <c:v>1</c:v>
                </c:pt>
                <c:pt idx="18987">
                  <c:v>8</c:v>
                </c:pt>
                <c:pt idx="18988">
                  <c:v>3</c:v>
                </c:pt>
                <c:pt idx="18989">
                  <c:v>6</c:v>
                </c:pt>
                <c:pt idx="18990">
                  <c:v>16</c:v>
                </c:pt>
                <c:pt idx="18991">
                  <c:v>8</c:v>
                </c:pt>
                <c:pt idx="18992">
                  <c:v>19</c:v>
                </c:pt>
                <c:pt idx="18993">
                  <c:v>17</c:v>
                </c:pt>
                <c:pt idx="18994">
                  <c:v>7</c:v>
                </c:pt>
                <c:pt idx="18995">
                  <c:v>20</c:v>
                </c:pt>
                <c:pt idx="18996">
                  <c:v>33</c:v>
                </c:pt>
                <c:pt idx="18997">
                  <c:v>26</c:v>
                </c:pt>
                <c:pt idx="18998">
                  <c:v>32</c:v>
                </c:pt>
                <c:pt idx="18999">
                  <c:v>19</c:v>
                </c:pt>
                <c:pt idx="19000">
                  <c:v>9</c:v>
                </c:pt>
                <c:pt idx="19001">
                  <c:v>35</c:v>
                </c:pt>
                <c:pt idx="19002">
                  <c:v>28</c:v>
                </c:pt>
                <c:pt idx="19003">
                  <c:v>21</c:v>
                </c:pt>
                <c:pt idx="19004">
                  <c:v>24</c:v>
                </c:pt>
                <c:pt idx="19005">
                  <c:v>6</c:v>
                </c:pt>
                <c:pt idx="19006">
                  <c:v>27</c:v>
                </c:pt>
                <c:pt idx="19007">
                  <c:v>19</c:v>
                </c:pt>
                <c:pt idx="19008">
                  <c:v>46</c:v>
                </c:pt>
                <c:pt idx="19009">
                  <c:v>1</c:v>
                </c:pt>
                <c:pt idx="19010">
                  <c:v>10</c:v>
                </c:pt>
                <c:pt idx="19011">
                  <c:v>26</c:v>
                </c:pt>
                <c:pt idx="19012">
                  <c:v>35</c:v>
                </c:pt>
                <c:pt idx="19013">
                  <c:v>25</c:v>
                </c:pt>
                <c:pt idx="19014">
                  <c:v>5</c:v>
                </c:pt>
                <c:pt idx="19015">
                  <c:v>42</c:v>
                </c:pt>
                <c:pt idx="19016">
                  <c:v>20</c:v>
                </c:pt>
                <c:pt idx="19017">
                  <c:v>1</c:v>
                </c:pt>
                <c:pt idx="19018">
                  <c:v>55</c:v>
                </c:pt>
                <c:pt idx="19019">
                  <c:v>7</c:v>
                </c:pt>
                <c:pt idx="19020">
                  <c:v>20</c:v>
                </c:pt>
                <c:pt idx="19021">
                  <c:v>6</c:v>
                </c:pt>
                <c:pt idx="19022">
                  <c:v>31</c:v>
                </c:pt>
                <c:pt idx="19023">
                  <c:v>31</c:v>
                </c:pt>
                <c:pt idx="19024">
                  <c:v>34</c:v>
                </c:pt>
                <c:pt idx="19025">
                  <c:v>15</c:v>
                </c:pt>
                <c:pt idx="19026">
                  <c:v>5</c:v>
                </c:pt>
                <c:pt idx="19027">
                  <c:v>1</c:v>
                </c:pt>
                <c:pt idx="19028">
                  <c:v>30</c:v>
                </c:pt>
                <c:pt idx="19029">
                  <c:v>31</c:v>
                </c:pt>
                <c:pt idx="19030">
                  <c:v>33</c:v>
                </c:pt>
                <c:pt idx="19031">
                  <c:v>5</c:v>
                </c:pt>
                <c:pt idx="19032">
                  <c:v>14</c:v>
                </c:pt>
                <c:pt idx="19033">
                  <c:v>41</c:v>
                </c:pt>
                <c:pt idx="19034">
                  <c:v>9</c:v>
                </c:pt>
                <c:pt idx="19035">
                  <c:v>31</c:v>
                </c:pt>
                <c:pt idx="19036">
                  <c:v>26</c:v>
                </c:pt>
                <c:pt idx="19037">
                  <c:v>42</c:v>
                </c:pt>
                <c:pt idx="19038">
                  <c:v>24</c:v>
                </c:pt>
                <c:pt idx="19039">
                  <c:v>11</c:v>
                </c:pt>
                <c:pt idx="19040">
                  <c:v>34</c:v>
                </c:pt>
                <c:pt idx="19041">
                  <c:v>15</c:v>
                </c:pt>
                <c:pt idx="19042">
                  <c:v>7</c:v>
                </c:pt>
                <c:pt idx="19043">
                  <c:v>42</c:v>
                </c:pt>
                <c:pt idx="19044">
                  <c:v>19</c:v>
                </c:pt>
                <c:pt idx="19045">
                  <c:v>6</c:v>
                </c:pt>
                <c:pt idx="19046">
                  <c:v>36</c:v>
                </c:pt>
                <c:pt idx="19047">
                  <c:v>15</c:v>
                </c:pt>
                <c:pt idx="19048">
                  <c:v>1</c:v>
                </c:pt>
                <c:pt idx="19049">
                  <c:v>26</c:v>
                </c:pt>
                <c:pt idx="19050">
                  <c:v>1</c:v>
                </c:pt>
                <c:pt idx="19051">
                  <c:v>15</c:v>
                </c:pt>
                <c:pt idx="19052">
                  <c:v>16</c:v>
                </c:pt>
                <c:pt idx="19053">
                  <c:v>6</c:v>
                </c:pt>
                <c:pt idx="19054">
                  <c:v>12</c:v>
                </c:pt>
                <c:pt idx="19055">
                  <c:v>27</c:v>
                </c:pt>
                <c:pt idx="19056">
                  <c:v>1</c:v>
                </c:pt>
                <c:pt idx="19057">
                  <c:v>1</c:v>
                </c:pt>
                <c:pt idx="19058">
                  <c:v>1</c:v>
                </c:pt>
                <c:pt idx="19059">
                  <c:v>17</c:v>
                </c:pt>
                <c:pt idx="19060">
                  <c:v>21</c:v>
                </c:pt>
                <c:pt idx="19061">
                  <c:v>44</c:v>
                </c:pt>
                <c:pt idx="19062">
                  <c:v>18</c:v>
                </c:pt>
                <c:pt idx="19063">
                  <c:v>1</c:v>
                </c:pt>
                <c:pt idx="19064">
                  <c:v>10</c:v>
                </c:pt>
                <c:pt idx="19065">
                  <c:v>18</c:v>
                </c:pt>
                <c:pt idx="19066">
                  <c:v>10</c:v>
                </c:pt>
                <c:pt idx="19067">
                  <c:v>12</c:v>
                </c:pt>
                <c:pt idx="19068">
                  <c:v>12</c:v>
                </c:pt>
                <c:pt idx="19069">
                  <c:v>38</c:v>
                </c:pt>
                <c:pt idx="19070">
                  <c:v>15</c:v>
                </c:pt>
                <c:pt idx="19071">
                  <c:v>34</c:v>
                </c:pt>
                <c:pt idx="19072">
                  <c:v>22</c:v>
                </c:pt>
                <c:pt idx="19073">
                  <c:v>27</c:v>
                </c:pt>
                <c:pt idx="19074">
                  <c:v>13</c:v>
                </c:pt>
                <c:pt idx="19075">
                  <c:v>20</c:v>
                </c:pt>
                <c:pt idx="19076">
                  <c:v>37</c:v>
                </c:pt>
                <c:pt idx="19077">
                  <c:v>28</c:v>
                </c:pt>
                <c:pt idx="19078">
                  <c:v>32</c:v>
                </c:pt>
                <c:pt idx="19079">
                  <c:v>32</c:v>
                </c:pt>
                <c:pt idx="19080">
                  <c:v>9</c:v>
                </c:pt>
                <c:pt idx="19081">
                  <c:v>23</c:v>
                </c:pt>
                <c:pt idx="19082">
                  <c:v>12</c:v>
                </c:pt>
                <c:pt idx="19083">
                  <c:v>4</c:v>
                </c:pt>
                <c:pt idx="19084">
                  <c:v>10</c:v>
                </c:pt>
                <c:pt idx="19085">
                  <c:v>38</c:v>
                </c:pt>
                <c:pt idx="19086">
                  <c:v>35</c:v>
                </c:pt>
                <c:pt idx="19087">
                  <c:v>19</c:v>
                </c:pt>
                <c:pt idx="19088">
                  <c:v>25</c:v>
                </c:pt>
                <c:pt idx="19089">
                  <c:v>13</c:v>
                </c:pt>
                <c:pt idx="19090">
                  <c:v>32</c:v>
                </c:pt>
                <c:pt idx="19091">
                  <c:v>1</c:v>
                </c:pt>
                <c:pt idx="19092">
                  <c:v>15</c:v>
                </c:pt>
                <c:pt idx="19093">
                  <c:v>28</c:v>
                </c:pt>
                <c:pt idx="19094">
                  <c:v>8</c:v>
                </c:pt>
                <c:pt idx="19095">
                  <c:v>41</c:v>
                </c:pt>
                <c:pt idx="19096">
                  <c:v>27</c:v>
                </c:pt>
                <c:pt idx="19097">
                  <c:v>14</c:v>
                </c:pt>
                <c:pt idx="19098">
                  <c:v>44</c:v>
                </c:pt>
                <c:pt idx="19099">
                  <c:v>4</c:v>
                </c:pt>
                <c:pt idx="19100">
                  <c:v>3</c:v>
                </c:pt>
                <c:pt idx="19101">
                  <c:v>8</c:v>
                </c:pt>
                <c:pt idx="19102">
                  <c:v>37</c:v>
                </c:pt>
                <c:pt idx="19103">
                  <c:v>31</c:v>
                </c:pt>
                <c:pt idx="19104">
                  <c:v>10</c:v>
                </c:pt>
                <c:pt idx="19105">
                  <c:v>10</c:v>
                </c:pt>
                <c:pt idx="19106">
                  <c:v>27</c:v>
                </c:pt>
                <c:pt idx="19107">
                  <c:v>4</c:v>
                </c:pt>
                <c:pt idx="19108">
                  <c:v>21</c:v>
                </c:pt>
                <c:pt idx="19109">
                  <c:v>29</c:v>
                </c:pt>
                <c:pt idx="19110">
                  <c:v>8</c:v>
                </c:pt>
                <c:pt idx="19111">
                  <c:v>17</c:v>
                </c:pt>
                <c:pt idx="19112">
                  <c:v>28</c:v>
                </c:pt>
                <c:pt idx="19113">
                  <c:v>22</c:v>
                </c:pt>
                <c:pt idx="19114">
                  <c:v>7</c:v>
                </c:pt>
                <c:pt idx="19115">
                  <c:v>31</c:v>
                </c:pt>
                <c:pt idx="19116">
                  <c:v>29</c:v>
                </c:pt>
                <c:pt idx="19117">
                  <c:v>38</c:v>
                </c:pt>
                <c:pt idx="19118">
                  <c:v>2</c:v>
                </c:pt>
                <c:pt idx="19119">
                  <c:v>18</c:v>
                </c:pt>
                <c:pt idx="19120">
                  <c:v>1</c:v>
                </c:pt>
                <c:pt idx="19121">
                  <c:v>4</c:v>
                </c:pt>
                <c:pt idx="19122">
                  <c:v>4</c:v>
                </c:pt>
                <c:pt idx="19123">
                  <c:v>3</c:v>
                </c:pt>
                <c:pt idx="19124">
                  <c:v>17</c:v>
                </c:pt>
                <c:pt idx="19125">
                  <c:v>34</c:v>
                </c:pt>
                <c:pt idx="19126">
                  <c:v>20</c:v>
                </c:pt>
                <c:pt idx="19127">
                  <c:v>37</c:v>
                </c:pt>
                <c:pt idx="19128">
                  <c:v>24</c:v>
                </c:pt>
                <c:pt idx="19129">
                  <c:v>19</c:v>
                </c:pt>
                <c:pt idx="19130">
                  <c:v>37</c:v>
                </c:pt>
                <c:pt idx="19131">
                  <c:v>6</c:v>
                </c:pt>
                <c:pt idx="19132">
                  <c:v>20</c:v>
                </c:pt>
                <c:pt idx="19133">
                  <c:v>26</c:v>
                </c:pt>
                <c:pt idx="19134">
                  <c:v>1</c:v>
                </c:pt>
                <c:pt idx="19135">
                  <c:v>2</c:v>
                </c:pt>
                <c:pt idx="19136">
                  <c:v>28</c:v>
                </c:pt>
                <c:pt idx="19137">
                  <c:v>21</c:v>
                </c:pt>
                <c:pt idx="19138">
                  <c:v>9</c:v>
                </c:pt>
                <c:pt idx="19139">
                  <c:v>36</c:v>
                </c:pt>
                <c:pt idx="19140">
                  <c:v>1</c:v>
                </c:pt>
                <c:pt idx="19141">
                  <c:v>27</c:v>
                </c:pt>
                <c:pt idx="19142">
                  <c:v>18</c:v>
                </c:pt>
                <c:pt idx="19143">
                  <c:v>29</c:v>
                </c:pt>
                <c:pt idx="19144">
                  <c:v>5</c:v>
                </c:pt>
                <c:pt idx="19145">
                  <c:v>40</c:v>
                </c:pt>
                <c:pt idx="19146">
                  <c:v>18</c:v>
                </c:pt>
                <c:pt idx="19147">
                  <c:v>8</c:v>
                </c:pt>
                <c:pt idx="19148">
                  <c:v>26</c:v>
                </c:pt>
                <c:pt idx="19149">
                  <c:v>3</c:v>
                </c:pt>
                <c:pt idx="19150">
                  <c:v>21</c:v>
                </c:pt>
                <c:pt idx="19151">
                  <c:v>18</c:v>
                </c:pt>
                <c:pt idx="19152">
                  <c:v>31</c:v>
                </c:pt>
                <c:pt idx="19153">
                  <c:v>1</c:v>
                </c:pt>
                <c:pt idx="19154">
                  <c:v>16</c:v>
                </c:pt>
                <c:pt idx="19155">
                  <c:v>7</c:v>
                </c:pt>
                <c:pt idx="19156">
                  <c:v>18</c:v>
                </c:pt>
                <c:pt idx="19157">
                  <c:v>23</c:v>
                </c:pt>
                <c:pt idx="19158">
                  <c:v>15</c:v>
                </c:pt>
                <c:pt idx="19159">
                  <c:v>40</c:v>
                </c:pt>
                <c:pt idx="19160">
                  <c:v>11</c:v>
                </c:pt>
                <c:pt idx="19161">
                  <c:v>20</c:v>
                </c:pt>
                <c:pt idx="19162">
                  <c:v>30</c:v>
                </c:pt>
                <c:pt idx="19163">
                  <c:v>1</c:v>
                </c:pt>
                <c:pt idx="19164">
                  <c:v>19</c:v>
                </c:pt>
                <c:pt idx="19165">
                  <c:v>27</c:v>
                </c:pt>
                <c:pt idx="19166">
                  <c:v>53</c:v>
                </c:pt>
                <c:pt idx="19167">
                  <c:v>1</c:v>
                </c:pt>
                <c:pt idx="19168">
                  <c:v>30</c:v>
                </c:pt>
                <c:pt idx="19169">
                  <c:v>31</c:v>
                </c:pt>
                <c:pt idx="19170">
                  <c:v>24</c:v>
                </c:pt>
                <c:pt idx="19171">
                  <c:v>11</c:v>
                </c:pt>
                <c:pt idx="19172">
                  <c:v>9</c:v>
                </c:pt>
                <c:pt idx="19173">
                  <c:v>18</c:v>
                </c:pt>
                <c:pt idx="19174">
                  <c:v>27</c:v>
                </c:pt>
                <c:pt idx="19175">
                  <c:v>5</c:v>
                </c:pt>
                <c:pt idx="19176">
                  <c:v>11</c:v>
                </c:pt>
                <c:pt idx="19177">
                  <c:v>4</c:v>
                </c:pt>
                <c:pt idx="19178">
                  <c:v>9</c:v>
                </c:pt>
                <c:pt idx="19179">
                  <c:v>4</c:v>
                </c:pt>
                <c:pt idx="19180">
                  <c:v>6</c:v>
                </c:pt>
                <c:pt idx="19181">
                  <c:v>15</c:v>
                </c:pt>
                <c:pt idx="19182">
                  <c:v>12</c:v>
                </c:pt>
                <c:pt idx="19183">
                  <c:v>15</c:v>
                </c:pt>
                <c:pt idx="19184">
                  <c:v>3</c:v>
                </c:pt>
                <c:pt idx="19185">
                  <c:v>1</c:v>
                </c:pt>
                <c:pt idx="19186">
                  <c:v>7</c:v>
                </c:pt>
                <c:pt idx="19187">
                  <c:v>5</c:v>
                </c:pt>
                <c:pt idx="19188">
                  <c:v>26</c:v>
                </c:pt>
                <c:pt idx="19189">
                  <c:v>27</c:v>
                </c:pt>
                <c:pt idx="19190">
                  <c:v>17</c:v>
                </c:pt>
                <c:pt idx="19191">
                  <c:v>6</c:v>
                </c:pt>
                <c:pt idx="19192">
                  <c:v>6</c:v>
                </c:pt>
                <c:pt idx="19193">
                  <c:v>21</c:v>
                </c:pt>
                <c:pt idx="19194">
                  <c:v>14</c:v>
                </c:pt>
                <c:pt idx="19195">
                  <c:v>26</c:v>
                </c:pt>
                <c:pt idx="19196">
                  <c:v>21</c:v>
                </c:pt>
                <c:pt idx="19197">
                  <c:v>40</c:v>
                </c:pt>
                <c:pt idx="19198">
                  <c:v>27</c:v>
                </c:pt>
                <c:pt idx="19199">
                  <c:v>17</c:v>
                </c:pt>
                <c:pt idx="19200">
                  <c:v>30</c:v>
                </c:pt>
                <c:pt idx="19201">
                  <c:v>26</c:v>
                </c:pt>
                <c:pt idx="19202">
                  <c:v>4</c:v>
                </c:pt>
                <c:pt idx="19203">
                  <c:v>43</c:v>
                </c:pt>
                <c:pt idx="19204">
                  <c:v>13</c:v>
                </c:pt>
                <c:pt idx="19205">
                  <c:v>24</c:v>
                </c:pt>
                <c:pt idx="19206">
                  <c:v>34</c:v>
                </c:pt>
                <c:pt idx="19207">
                  <c:v>10</c:v>
                </c:pt>
                <c:pt idx="19208">
                  <c:v>30</c:v>
                </c:pt>
                <c:pt idx="19209">
                  <c:v>10</c:v>
                </c:pt>
                <c:pt idx="19210">
                  <c:v>24</c:v>
                </c:pt>
                <c:pt idx="19211">
                  <c:v>7</c:v>
                </c:pt>
                <c:pt idx="19212">
                  <c:v>13</c:v>
                </c:pt>
                <c:pt idx="19213">
                  <c:v>15</c:v>
                </c:pt>
                <c:pt idx="19214">
                  <c:v>1</c:v>
                </c:pt>
                <c:pt idx="19215">
                  <c:v>30</c:v>
                </c:pt>
                <c:pt idx="19216">
                  <c:v>14</c:v>
                </c:pt>
                <c:pt idx="19217">
                  <c:v>23</c:v>
                </c:pt>
                <c:pt idx="19218">
                  <c:v>26</c:v>
                </c:pt>
                <c:pt idx="19219">
                  <c:v>15</c:v>
                </c:pt>
                <c:pt idx="19220">
                  <c:v>15</c:v>
                </c:pt>
                <c:pt idx="19221">
                  <c:v>13</c:v>
                </c:pt>
                <c:pt idx="19222">
                  <c:v>36</c:v>
                </c:pt>
                <c:pt idx="19223">
                  <c:v>1</c:v>
                </c:pt>
                <c:pt idx="19224">
                  <c:v>13</c:v>
                </c:pt>
                <c:pt idx="19225">
                  <c:v>29</c:v>
                </c:pt>
                <c:pt idx="19226">
                  <c:v>35</c:v>
                </c:pt>
                <c:pt idx="19227">
                  <c:v>5</c:v>
                </c:pt>
                <c:pt idx="19228">
                  <c:v>51</c:v>
                </c:pt>
                <c:pt idx="19229">
                  <c:v>1</c:v>
                </c:pt>
                <c:pt idx="19230">
                  <c:v>25</c:v>
                </c:pt>
                <c:pt idx="19231">
                  <c:v>14</c:v>
                </c:pt>
                <c:pt idx="19232">
                  <c:v>20</c:v>
                </c:pt>
                <c:pt idx="19233">
                  <c:v>29</c:v>
                </c:pt>
                <c:pt idx="19234">
                  <c:v>22</c:v>
                </c:pt>
                <c:pt idx="19235">
                  <c:v>38</c:v>
                </c:pt>
                <c:pt idx="19236">
                  <c:v>5</c:v>
                </c:pt>
                <c:pt idx="19237">
                  <c:v>35</c:v>
                </c:pt>
                <c:pt idx="19238">
                  <c:v>32</c:v>
                </c:pt>
                <c:pt idx="19239">
                  <c:v>12</c:v>
                </c:pt>
                <c:pt idx="19240">
                  <c:v>5</c:v>
                </c:pt>
                <c:pt idx="19241">
                  <c:v>20</c:v>
                </c:pt>
                <c:pt idx="19242">
                  <c:v>34</c:v>
                </c:pt>
                <c:pt idx="19243">
                  <c:v>29</c:v>
                </c:pt>
                <c:pt idx="19244">
                  <c:v>41</c:v>
                </c:pt>
                <c:pt idx="19245">
                  <c:v>40</c:v>
                </c:pt>
                <c:pt idx="19246">
                  <c:v>29</c:v>
                </c:pt>
                <c:pt idx="19247">
                  <c:v>35</c:v>
                </c:pt>
                <c:pt idx="19248">
                  <c:v>32</c:v>
                </c:pt>
                <c:pt idx="19249">
                  <c:v>27</c:v>
                </c:pt>
                <c:pt idx="19250">
                  <c:v>15</c:v>
                </c:pt>
                <c:pt idx="19251">
                  <c:v>12</c:v>
                </c:pt>
                <c:pt idx="19252">
                  <c:v>1</c:v>
                </c:pt>
                <c:pt idx="19253">
                  <c:v>24</c:v>
                </c:pt>
                <c:pt idx="19254">
                  <c:v>5</c:v>
                </c:pt>
                <c:pt idx="19255">
                  <c:v>26</c:v>
                </c:pt>
                <c:pt idx="19256">
                  <c:v>22</c:v>
                </c:pt>
                <c:pt idx="19257">
                  <c:v>10</c:v>
                </c:pt>
                <c:pt idx="19258">
                  <c:v>33</c:v>
                </c:pt>
                <c:pt idx="19259">
                  <c:v>16</c:v>
                </c:pt>
                <c:pt idx="19260">
                  <c:v>27</c:v>
                </c:pt>
                <c:pt idx="19261">
                  <c:v>30</c:v>
                </c:pt>
                <c:pt idx="19262">
                  <c:v>9</c:v>
                </c:pt>
                <c:pt idx="19263">
                  <c:v>11</c:v>
                </c:pt>
                <c:pt idx="19264">
                  <c:v>33</c:v>
                </c:pt>
                <c:pt idx="19265">
                  <c:v>16</c:v>
                </c:pt>
                <c:pt idx="19266">
                  <c:v>15</c:v>
                </c:pt>
                <c:pt idx="19267">
                  <c:v>25</c:v>
                </c:pt>
                <c:pt idx="19268">
                  <c:v>9</c:v>
                </c:pt>
                <c:pt idx="19269">
                  <c:v>13</c:v>
                </c:pt>
                <c:pt idx="19270">
                  <c:v>38</c:v>
                </c:pt>
                <c:pt idx="19271">
                  <c:v>4</c:v>
                </c:pt>
                <c:pt idx="19272">
                  <c:v>36</c:v>
                </c:pt>
                <c:pt idx="19273">
                  <c:v>8</c:v>
                </c:pt>
                <c:pt idx="19274">
                  <c:v>43</c:v>
                </c:pt>
                <c:pt idx="19275">
                  <c:v>43</c:v>
                </c:pt>
                <c:pt idx="19276">
                  <c:v>10</c:v>
                </c:pt>
                <c:pt idx="19277">
                  <c:v>11</c:v>
                </c:pt>
                <c:pt idx="19278">
                  <c:v>32</c:v>
                </c:pt>
                <c:pt idx="19279">
                  <c:v>6</c:v>
                </c:pt>
                <c:pt idx="19280">
                  <c:v>7</c:v>
                </c:pt>
                <c:pt idx="19281">
                  <c:v>33</c:v>
                </c:pt>
                <c:pt idx="19282">
                  <c:v>43</c:v>
                </c:pt>
                <c:pt idx="19283">
                  <c:v>26</c:v>
                </c:pt>
                <c:pt idx="19284">
                  <c:v>26</c:v>
                </c:pt>
                <c:pt idx="19285">
                  <c:v>2</c:v>
                </c:pt>
                <c:pt idx="19286">
                  <c:v>34</c:v>
                </c:pt>
                <c:pt idx="19287">
                  <c:v>20</c:v>
                </c:pt>
                <c:pt idx="19288">
                  <c:v>23</c:v>
                </c:pt>
                <c:pt idx="19289">
                  <c:v>23</c:v>
                </c:pt>
                <c:pt idx="19290">
                  <c:v>38</c:v>
                </c:pt>
                <c:pt idx="19291">
                  <c:v>35</c:v>
                </c:pt>
                <c:pt idx="19292">
                  <c:v>30</c:v>
                </c:pt>
                <c:pt idx="19293">
                  <c:v>36</c:v>
                </c:pt>
                <c:pt idx="19294">
                  <c:v>11</c:v>
                </c:pt>
                <c:pt idx="19295">
                  <c:v>19</c:v>
                </c:pt>
                <c:pt idx="19296">
                  <c:v>28</c:v>
                </c:pt>
                <c:pt idx="19297">
                  <c:v>17</c:v>
                </c:pt>
                <c:pt idx="19298">
                  <c:v>23</c:v>
                </c:pt>
                <c:pt idx="19299">
                  <c:v>14</c:v>
                </c:pt>
                <c:pt idx="19300">
                  <c:v>15</c:v>
                </c:pt>
                <c:pt idx="19301">
                  <c:v>24</c:v>
                </c:pt>
                <c:pt idx="19302">
                  <c:v>11</c:v>
                </c:pt>
                <c:pt idx="19303">
                  <c:v>7</c:v>
                </c:pt>
                <c:pt idx="19304">
                  <c:v>20</c:v>
                </c:pt>
                <c:pt idx="19305">
                  <c:v>36</c:v>
                </c:pt>
                <c:pt idx="19306">
                  <c:v>18</c:v>
                </c:pt>
                <c:pt idx="19307">
                  <c:v>27</c:v>
                </c:pt>
                <c:pt idx="19308">
                  <c:v>36</c:v>
                </c:pt>
                <c:pt idx="19309">
                  <c:v>12</c:v>
                </c:pt>
                <c:pt idx="19310">
                  <c:v>20</c:v>
                </c:pt>
                <c:pt idx="19311">
                  <c:v>24</c:v>
                </c:pt>
                <c:pt idx="19312">
                  <c:v>17</c:v>
                </c:pt>
                <c:pt idx="19313">
                  <c:v>8</c:v>
                </c:pt>
                <c:pt idx="19314">
                  <c:v>22</c:v>
                </c:pt>
                <c:pt idx="19315">
                  <c:v>34</c:v>
                </c:pt>
                <c:pt idx="19316">
                  <c:v>24</c:v>
                </c:pt>
                <c:pt idx="19317">
                  <c:v>12</c:v>
                </c:pt>
                <c:pt idx="19318">
                  <c:v>42</c:v>
                </c:pt>
                <c:pt idx="19319">
                  <c:v>25</c:v>
                </c:pt>
                <c:pt idx="19320">
                  <c:v>20</c:v>
                </c:pt>
                <c:pt idx="19321">
                  <c:v>12</c:v>
                </c:pt>
                <c:pt idx="19322">
                  <c:v>1</c:v>
                </c:pt>
                <c:pt idx="19323">
                  <c:v>22</c:v>
                </c:pt>
                <c:pt idx="19324">
                  <c:v>11</c:v>
                </c:pt>
                <c:pt idx="19325">
                  <c:v>34</c:v>
                </c:pt>
                <c:pt idx="19326">
                  <c:v>14</c:v>
                </c:pt>
                <c:pt idx="19327">
                  <c:v>7</c:v>
                </c:pt>
                <c:pt idx="19328">
                  <c:v>9</c:v>
                </c:pt>
                <c:pt idx="19329">
                  <c:v>14</c:v>
                </c:pt>
                <c:pt idx="19330">
                  <c:v>8</c:v>
                </c:pt>
                <c:pt idx="19331">
                  <c:v>20</c:v>
                </c:pt>
                <c:pt idx="19332">
                  <c:v>15</c:v>
                </c:pt>
                <c:pt idx="19333">
                  <c:v>5</c:v>
                </c:pt>
                <c:pt idx="19334">
                  <c:v>24</c:v>
                </c:pt>
                <c:pt idx="19335">
                  <c:v>9</c:v>
                </c:pt>
                <c:pt idx="19336">
                  <c:v>38</c:v>
                </c:pt>
                <c:pt idx="19337">
                  <c:v>19</c:v>
                </c:pt>
                <c:pt idx="19338">
                  <c:v>16</c:v>
                </c:pt>
                <c:pt idx="19339">
                  <c:v>31</c:v>
                </c:pt>
                <c:pt idx="19340">
                  <c:v>17</c:v>
                </c:pt>
                <c:pt idx="19341">
                  <c:v>32</c:v>
                </c:pt>
                <c:pt idx="19342">
                  <c:v>23</c:v>
                </c:pt>
                <c:pt idx="19343">
                  <c:v>24</c:v>
                </c:pt>
                <c:pt idx="19344">
                  <c:v>24</c:v>
                </c:pt>
                <c:pt idx="19345">
                  <c:v>34</c:v>
                </c:pt>
                <c:pt idx="19346">
                  <c:v>7</c:v>
                </c:pt>
                <c:pt idx="19347">
                  <c:v>19</c:v>
                </c:pt>
                <c:pt idx="19348">
                  <c:v>10</c:v>
                </c:pt>
                <c:pt idx="19349">
                  <c:v>50</c:v>
                </c:pt>
                <c:pt idx="19350">
                  <c:v>31</c:v>
                </c:pt>
                <c:pt idx="19351">
                  <c:v>14</c:v>
                </c:pt>
                <c:pt idx="19352">
                  <c:v>5</c:v>
                </c:pt>
                <c:pt idx="19353">
                  <c:v>24</c:v>
                </c:pt>
                <c:pt idx="19354">
                  <c:v>13</c:v>
                </c:pt>
                <c:pt idx="19355">
                  <c:v>4</c:v>
                </c:pt>
                <c:pt idx="19356">
                  <c:v>55</c:v>
                </c:pt>
                <c:pt idx="19357">
                  <c:v>31</c:v>
                </c:pt>
                <c:pt idx="19358">
                  <c:v>18</c:v>
                </c:pt>
                <c:pt idx="19359">
                  <c:v>28</c:v>
                </c:pt>
                <c:pt idx="19360">
                  <c:v>13</c:v>
                </c:pt>
                <c:pt idx="19361">
                  <c:v>18</c:v>
                </c:pt>
                <c:pt idx="19362">
                  <c:v>18</c:v>
                </c:pt>
                <c:pt idx="19363">
                  <c:v>25</c:v>
                </c:pt>
                <c:pt idx="19364">
                  <c:v>26</c:v>
                </c:pt>
                <c:pt idx="19365">
                  <c:v>40</c:v>
                </c:pt>
                <c:pt idx="19366">
                  <c:v>16</c:v>
                </c:pt>
                <c:pt idx="19367">
                  <c:v>32</c:v>
                </c:pt>
                <c:pt idx="19368">
                  <c:v>11</c:v>
                </c:pt>
                <c:pt idx="19369">
                  <c:v>25</c:v>
                </c:pt>
                <c:pt idx="19370">
                  <c:v>5</c:v>
                </c:pt>
                <c:pt idx="19371">
                  <c:v>6</c:v>
                </c:pt>
                <c:pt idx="19372">
                  <c:v>39</c:v>
                </c:pt>
                <c:pt idx="19373">
                  <c:v>18</c:v>
                </c:pt>
                <c:pt idx="19374">
                  <c:v>16</c:v>
                </c:pt>
                <c:pt idx="19375">
                  <c:v>23</c:v>
                </c:pt>
                <c:pt idx="19376">
                  <c:v>21</c:v>
                </c:pt>
                <c:pt idx="19377">
                  <c:v>14</c:v>
                </c:pt>
                <c:pt idx="19378">
                  <c:v>45</c:v>
                </c:pt>
                <c:pt idx="19379">
                  <c:v>48</c:v>
                </c:pt>
                <c:pt idx="19380">
                  <c:v>9</c:v>
                </c:pt>
                <c:pt idx="19381">
                  <c:v>49</c:v>
                </c:pt>
                <c:pt idx="19382">
                  <c:v>14</c:v>
                </c:pt>
                <c:pt idx="19383">
                  <c:v>13</c:v>
                </c:pt>
                <c:pt idx="19384">
                  <c:v>25</c:v>
                </c:pt>
                <c:pt idx="19385">
                  <c:v>48</c:v>
                </c:pt>
                <c:pt idx="19386">
                  <c:v>30</c:v>
                </c:pt>
                <c:pt idx="19387">
                  <c:v>35</c:v>
                </c:pt>
                <c:pt idx="19388">
                  <c:v>36</c:v>
                </c:pt>
                <c:pt idx="19389">
                  <c:v>25</c:v>
                </c:pt>
                <c:pt idx="19390">
                  <c:v>21</c:v>
                </c:pt>
                <c:pt idx="19391">
                  <c:v>25</c:v>
                </c:pt>
                <c:pt idx="19392">
                  <c:v>37</c:v>
                </c:pt>
                <c:pt idx="19393">
                  <c:v>27</c:v>
                </c:pt>
                <c:pt idx="19394">
                  <c:v>19</c:v>
                </c:pt>
                <c:pt idx="19395">
                  <c:v>9</c:v>
                </c:pt>
                <c:pt idx="19396">
                  <c:v>1</c:v>
                </c:pt>
                <c:pt idx="19397">
                  <c:v>18</c:v>
                </c:pt>
                <c:pt idx="19398">
                  <c:v>32</c:v>
                </c:pt>
                <c:pt idx="19399">
                  <c:v>9</c:v>
                </c:pt>
                <c:pt idx="19400">
                  <c:v>30</c:v>
                </c:pt>
                <c:pt idx="19401">
                  <c:v>33</c:v>
                </c:pt>
                <c:pt idx="19402">
                  <c:v>16</c:v>
                </c:pt>
                <c:pt idx="19403">
                  <c:v>12</c:v>
                </c:pt>
                <c:pt idx="19404">
                  <c:v>15</c:v>
                </c:pt>
                <c:pt idx="19405">
                  <c:v>33</c:v>
                </c:pt>
                <c:pt idx="19406">
                  <c:v>34</c:v>
                </c:pt>
                <c:pt idx="19407">
                  <c:v>6</c:v>
                </c:pt>
                <c:pt idx="19408">
                  <c:v>1</c:v>
                </c:pt>
                <c:pt idx="19409">
                  <c:v>39</c:v>
                </c:pt>
                <c:pt idx="19410">
                  <c:v>18</c:v>
                </c:pt>
                <c:pt idx="19411">
                  <c:v>25</c:v>
                </c:pt>
                <c:pt idx="19412">
                  <c:v>5</c:v>
                </c:pt>
                <c:pt idx="19413">
                  <c:v>15</c:v>
                </c:pt>
                <c:pt idx="19414">
                  <c:v>23</c:v>
                </c:pt>
                <c:pt idx="19415">
                  <c:v>43</c:v>
                </c:pt>
                <c:pt idx="19416">
                  <c:v>12</c:v>
                </c:pt>
                <c:pt idx="19417">
                  <c:v>4</c:v>
                </c:pt>
                <c:pt idx="19418">
                  <c:v>1</c:v>
                </c:pt>
                <c:pt idx="19419">
                  <c:v>17</c:v>
                </c:pt>
                <c:pt idx="19420">
                  <c:v>20</c:v>
                </c:pt>
                <c:pt idx="19421">
                  <c:v>35</c:v>
                </c:pt>
                <c:pt idx="19422">
                  <c:v>4</c:v>
                </c:pt>
                <c:pt idx="19423">
                  <c:v>15</c:v>
                </c:pt>
                <c:pt idx="19424">
                  <c:v>28</c:v>
                </c:pt>
                <c:pt idx="19425">
                  <c:v>7</c:v>
                </c:pt>
                <c:pt idx="19426">
                  <c:v>20</c:v>
                </c:pt>
                <c:pt idx="19427">
                  <c:v>18</c:v>
                </c:pt>
                <c:pt idx="19428">
                  <c:v>14</c:v>
                </c:pt>
                <c:pt idx="19429">
                  <c:v>34</c:v>
                </c:pt>
                <c:pt idx="19430">
                  <c:v>30</c:v>
                </c:pt>
                <c:pt idx="19431">
                  <c:v>24</c:v>
                </c:pt>
                <c:pt idx="19432">
                  <c:v>13</c:v>
                </c:pt>
                <c:pt idx="19433">
                  <c:v>22</c:v>
                </c:pt>
                <c:pt idx="19434">
                  <c:v>4</c:v>
                </c:pt>
                <c:pt idx="19435">
                  <c:v>24</c:v>
                </c:pt>
                <c:pt idx="19436">
                  <c:v>12</c:v>
                </c:pt>
                <c:pt idx="19437">
                  <c:v>6</c:v>
                </c:pt>
                <c:pt idx="19438">
                  <c:v>12</c:v>
                </c:pt>
                <c:pt idx="19439">
                  <c:v>11</c:v>
                </c:pt>
                <c:pt idx="19440">
                  <c:v>5</c:v>
                </c:pt>
                <c:pt idx="19441">
                  <c:v>30</c:v>
                </c:pt>
                <c:pt idx="19442">
                  <c:v>27</c:v>
                </c:pt>
                <c:pt idx="19443">
                  <c:v>12</c:v>
                </c:pt>
                <c:pt idx="19444">
                  <c:v>22</c:v>
                </c:pt>
                <c:pt idx="19445">
                  <c:v>4</c:v>
                </c:pt>
                <c:pt idx="19446">
                  <c:v>34</c:v>
                </c:pt>
                <c:pt idx="19447">
                  <c:v>5</c:v>
                </c:pt>
                <c:pt idx="19448">
                  <c:v>23</c:v>
                </c:pt>
                <c:pt idx="19449">
                  <c:v>7</c:v>
                </c:pt>
                <c:pt idx="19450">
                  <c:v>19</c:v>
                </c:pt>
                <c:pt idx="19451">
                  <c:v>6</c:v>
                </c:pt>
                <c:pt idx="19452">
                  <c:v>4</c:v>
                </c:pt>
                <c:pt idx="19453">
                  <c:v>12</c:v>
                </c:pt>
                <c:pt idx="19454">
                  <c:v>16</c:v>
                </c:pt>
                <c:pt idx="19455">
                  <c:v>33</c:v>
                </c:pt>
                <c:pt idx="19456">
                  <c:v>10</c:v>
                </c:pt>
                <c:pt idx="19457">
                  <c:v>4</c:v>
                </c:pt>
                <c:pt idx="19458">
                  <c:v>13</c:v>
                </c:pt>
                <c:pt idx="19459">
                  <c:v>4</c:v>
                </c:pt>
                <c:pt idx="19460">
                  <c:v>31</c:v>
                </c:pt>
                <c:pt idx="19461">
                  <c:v>37</c:v>
                </c:pt>
                <c:pt idx="19462">
                  <c:v>24</c:v>
                </c:pt>
                <c:pt idx="19463">
                  <c:v>1</c:v>
                </c:pt>
                <c:pt idx="19464">
                  <c:v>11</c:v>
                </c:pt>
                <c:pt idx="19465">
                  <c:v>19</c:v>
                </c:pt>
                <c:pt idx="19466">
                  <c:v>32</c:v>
                </c:pt>
                <c:pt idx="19467">
                  <c:v>20</c:v>
                </c:pt>
                <c:pt idx="19468">
                  <c:v>8</c:v>
                </c:pt>
                <c:pt idx="19469">
                  <c:v>18</c:v>
                </c:pt>
                <c:pt idx="19470">
                  <c:v>30</c:v>
                </c:pt>
                <c:pt idx="19471">
                  <c:v>20</c:v>
                </c:pt>
                <c:pt idx="19472">
                  <c:v>24</c:v>
                </c:pt>
                <c:pt idx="19473">
                  <c:v>1</c:v>
                </c:pt>
                <c:pt idx="19474">
                  <c:v>32</c:v>
                </c:pt>
                <c:pt idx="19475">
                  <c:v>1</c:v>
                </c:pt>
                <c:pt idx="19476">
                  <c:v>11</c:v>
                </c:pt>
                <c:pt idx="19477">
                  <c:v>20</c:v>
                </c:pt>
                <c:pt idx="19478">
                  <c:v>28</c:v>
                </c:pt>
                <c:pt idx="19479">
                  <c:v>14</c:v>
                </c:pt>
                <c:pt idx="19480">
                  <c:v>30</c:v>
                </c:pt>
                <c:pt idx="19481">
                  <c:v>19</c:v>
                </c:pt>
                <c:pt idx="19482">
                  <c:v>47</c:v>
                </c:pt>
                <c:pt idx="19483">
                  <c:v>20</c:v>
                </c:pt>
                <c:pt idx="19484">
                  <c:v>29</c:v>
                </c:pt>
                <c:pt idx="19485">
                  <c:v>15</c:v>
                </c:pt>
                <c:pt idx="19486">
                  <c:v>27</c:v>
                </c:pt>
                <c:pt idx="19487">
                  <c:v>34</c:v>
                </c:pt>
                <c:pt idx="19488">
                  <c:v>30</c:v>
                </c:pt>
                <c:pt idx="19489">
                  <c:v>13</c:v>
                </c:pt>
                <c:pt idx="19490">
                  <c:v>10</c:v>
                </c:pt>
                <c:pt idx="19491">
                  <c:v>15</c:v>
                </c:pt>
                <c:pt idx="19492">
                  <c:v>22</c:v>
                </c:pt>
                <c:pt idx="19493">
                  <c:v>30</c:v>
                </c:pt>
                <c:pt idx="19494">
                  <c:v>9</c:v>
                </c:pt>
                <c:pt idx="19495">
                  <c:v>28</c:v>
                </c:pt>
                <c:pt idx="19496">
                  <c:v>8</c:v>
                </c:pt>
                <c:pt idx="19497">
                  <c:v>25</c:v>
                </c:pt>
                <c:pt idx="19498">
                  <c:v>7</c:v>
                </c:pt>
                <c:pt idx="19499">
                  <c:v>13</c:v>
                </c:pt>
                <c:pt idx="19500">
                  <c:v>18</c:v>
                </c:pt>
                <c:pt idx="19501">
                  <c:v>1</c:v>
                </c:pt>
                <c:pt idx="19502">
                  <c:v>1</c:v>
                </c:pt>
                <c:pt idx="19503">
                  <c:v>24</c:v>
                </c:pt>
                <c:pt idx="19504">
                  <c:v>1</c:v>
                </c:pt>
                <c:pt idx="19505">
                  <c:v>12</c:v>
                </c:pt>
                <c:pt idx="19506">
                  <c:v>1</c:v>
                </c:pt>
                <c:pt idx="19507">
                  <c:v>18</c:v>
                </c:pt>
                <c:pt idx="19508">
                  <c:v>25</c:v>
                </c:pt>
                <c:pt idx="19509">
                  <c:v>7</c:v>
                </c:pt>
                <c:pt idx="19510">
                  <c:v>23</c:v>
                </c:pt>
                <c:pt idx="19511">
                  <c:v>40</c:v>
                </c:pt>
                <c:pt idx="19512">
                  <c:v>21</c:v>
                </c:pt>
                <c:pt idx="19513">
                  <c:v>3</c:v>
                </c:pt>
                <c:pt idx="19514">
                  <c:v>16</c:v>
                </c:pt>
                <c:pt idx="19515">
                  <c:v>7</c:v>
                </c:pt>
                <c:pt idx="19516">
                  <c:v>8</c:v>
                </c:pt>
                <c:pt idx="19517">
                  <c:v>22</c:v>
                </c:pt>
                <c:pt idx="19518">
                  <c:v>27</c:v>
                </c:pt>
                <c:pt idx="19519">
                  <c:v>29</c:v>
                </c:pt>
                <c:pt idx="19520">
                  <c:v>18</c:v>
                </c:pt>
                <c:pt idx="19521">
                  <c:v>43</c:v>
                </c:pt>
                <c:pt idx="19522">
                  <c:v>32</c:v>
                </c:pt>
                <c:pt idx="19523">
                  <c:v>36</c:v>
                </c:pt>
                <c:pt idx="19524">
                  <c:v>15</c:v>
                </c:pt>
                <c:pt idx="19525">
                  <c:v>15</c:v>
                </c:pt>
                <c:pt idx="19526">
                  <c:v>16</c:v>
                </c:pt>
                <c:pt idx="19527">
                  <c:v>40</c:v>
                </c:pt>
                <c:pt idx="19528">
                  <c:v>1</c:v>
                </c:pt>
                <c:pt idx="19529">
                  <c:v>27</c:v>
                </c:pt>
                <c:pt idx="19530">
                  <c:v>10</c:v>
                </c:pt>
                <c:pt idx="19531">
                  <c:v>19</c:v>
                </c:pt>
                <c:pt idx="19532">
                  <c:v>7</c:v>
                </c:pt>
                <c:pt idx="19533">
                  <c:v>22</c:v>
                </c:pt>
                <c:pt idx="19534">
                  <c:v>36</c:v>
                </c:pt>
                <c:pt idx="19535">
                  <c:v>6</c:v>
                </c:pt>
                <c:pt idx="19536">
                  <c:v>20</c:v>
                </c:pt>
                <c:pt idx="19537">
                  <c:v>29</c:v>
                </c:pt>
                <c:pt idx="19538">
                  <c:v>19</c:v>
                </c:pt>
                <c:pt idx="19539">
                  <c:v>17</c:v>
                </c:pt>
                <c:pt idx="19540">
                  <c:v>36</c:v>
                </c:pt>
                <c:pt idx="19541">
                  <c:v>18</c:v>
                </c:pt>
                <c:pt idx="19542">
                  <c:v>5</c:v>
                </c:pt>
                <c:pt idx="19543">
                  <c:v>27</c:v>
                </c:pt>
                <c:pt idx="19544">
                  <c:v>4</c:v>
                </c:pt>
                <c:pt idx="19545">
                  <c:v>13</c:v>
                </c:pt>
                <c:pt idx="19546">
                  <c:v>30</c:v>
                </c:pt>
                <c:pt idx="19547">
                  <c:v>32</c:v>
                </c:pt>
                <c:pt idx="19548">
                  <c:v>1</c:v>
                </c:pt>
                <c:pt idx="19549">
                  <c:v>25</c:v>
                </c:pt>
                <c:pt idx="19550">
                  <c:v>21</c:v>
                </c:pt>
                <c:pt idx="19551">
                  <c:v>15</c:v>
                </c:pt>
                <c:pt idx="19552">
                  <c:v>12</c:v>
                </c:pt>
                <c:pt idx="19553">
                  <c:v>37</c:v>
                </c:pt>
                <c:pt idx="19554">
                  <c:v>8</c:v>
                </c:pt>
                <c:pt idx="19555">
                  <c:v>5</c:v>
                </c:pt>
                <c:pt idx="19556">
                  <c:v>5</c:v>
                </c:pt>
                <c:pt idx="19557">
                  <c:v>30</c:v>
                </c:pt>
                <c:pt idx="19558">
                  <c:v>23</c:v>
                </c:pt>
                <c:pt idx="19559">
                  <c:v>24</c:v>
                </c:pt>
                <c:pt idx="19560">
                  <c:v>14</c:v>
                </c:pt>
                <c:pt idx="19561">
                  <c:v>6</c:v>
                </c:pt>
                <c:pt idx="19562">
                  <c:v>21</c:v>
                </c:pt>
                <c:pt idx="19563">
                  <c:v>20</c:v>
                </c:pt>
                <c:pt idx="19564">
                  <c:v>17</c:v>
                </c:pt>
                <c:pt idx="19565">
                  <c:v>22</c:v>
                </c:pt>
                <c:pt idx="19566">
                  <c:v>11</c:v>
                </c:pt>
                <c:pt idx="19567">
                  <c:v>29</c:v>
                </c:pt>
                <c:pt idx="19568">
                  <c:v>19</c:v>
                </c:pt>
                <c:pt idx="19569">
                  <c:v>22</c:v>
                </c:pt>
                <c:pt idx="19570">
                  <c:v>43</c:v>
                </c:pt>
                <c:pt idx="19571">
                  <c:v>19</c:v>
                </c:pt>
                <c:pt idx="19572">
                  <c:v>35</c:v>
                </c:pt>
                <c:pt idx="19573">
                  <c:v>54</c:v>
                </c:pt>
                <c:pt idx="19574">
                  <c:v>8</c:v>
                </c:pt>
                <c:pt idx="19575">
                  <c:v>41</c:v>
                </c:pt>
                <c:pt idx="19576">
                  <c:v>13</c:v>
                </c:pt>
                <c:pt idx="19577">
                  <c:v>32</c:v>
                </c:pt>
                <c:pt idx="19578">
                  <c:v>6</c:v>
                </c:pt>
                <c:pt idx="19579">
                  <c:v>4</c:v>
                </c:pt>
                <c:pt idx="19580">
                  <c:v>22</c:v>
                </c:pt>
                <c:pt idx="19581">
                  <c:v>10</c:v>
                </c:pt>
                <c:pt idx="19582">
                  <c:v>25</c:v>
                </c:pt>
                <c:pt idx="19583">
                  <c:v>21</c:v>
                </c:pt>
                <c:pt idx="19584">
                  <c:v>33</c:v>
                </c:pt>
                <c:pt idx="19585">
                  <c:v>5</c:v>
                </c:pt>
                <c:pt idx="19586">
                  <c:v>27</c:v>
                </c:pt>
                <c:pt idx="19587">
                  <c:v>18</c:v>
                </c:pt>
                <c:pt idx="19588">
                  <c:v>45</c:v>
                </c:pt>
                <c:pt idx="19589">
                  <c:v>10</c:v>
                </c:pt>
                <c:pt idx="19590">
                  <c:v>35</c:v>
                </c:pt>
                <c:pt idx="19591">
                  <c:v>36</c:v>
                </c:pt>
                <c:pt idx="19592">
                  <c:v>17</c:v>
                </c:pt>
                <c:pt idx="19593">
                  <c:v>33</c:v>
                </c:pt>
                <c:pt idx="19594">
                  <c:v>31</c:v>
                </c:pt>
                <c:pt idx="19595">
                  <c:v>9</c:v>
                </c:pt>
                <c:pt idx="19596">
                  <c:v>22</c:v>
                </c:pt>
                <c:pt idx="19597">
                  <c:v>1</c:v>
                </c:pt>
                <c:pt idx="19598">
                  <c:v>27</c:v>
                </c:pt>
                <c:pt idx="19599">
                  <c:v>24</c:v>
                </c:pt>
                <c:pt idx="19600">
                  <c:v>10</c:v>
                </c:pt>
                <c:pt idx="19601">
                  <c:v>28</c:v>
                </c:pt>
                <c:pt idx="19602">
                  <c:v>3</c:v>
                </c:pt>
                <c:pt idx="19603">
                  <c:v>30</c:v>
                </c:pt>
                <c:pt idx="19604">
                  <c:v>21</c:v>
                </c:pt>
                <c:pt idx="19605">
                  <c:v>22</c:v>
                </c:pt>
                <c:pt idx="19606">
                  <c:v>30</c:v>
                </c:pt>
                <c:pt idx="19607">
                  <c:v>4</c:v>
                </c:pt>
                <c:pt idx="19608">
                  <c:v>26</c:v>
                </c:pt>
                <c:pt idx="19609">
                  <c:v>11</c:v>
                </c:pt>
                <c:pt idx="19610">
                  <c:v>31</c:v>
                </c:pt>
                <c:pt idx="19611">
                  <c:v>32</c:v>
                </c:pt>
                <c:pt idx="19612">
                  <c:v>28</c:v>
                </c:pt>
                <c:pt idx="19613">
                  <c:v>27</c:v>
                </c:pt>
                <c:pt idx="19614">
                  <c:v>7</c:v>
                </c:pt>
                <c:pt idx="19615">
                  <c:v>27</c:v>
                </c:pt>
                <c:pt idx="19616">
                  <c:v>1</c:v>
                </c:pt>
                <c:pt idx="19617">
                  <c:v>29</c:v>
                </c:pt>
                <c:pt idx="19618">
                  <c:v>10</c:v>
                </c:pt>
                <c:pt idx="19619">
                  <c:v>41</c:v>
                </c:pt>
                <c:pt idx="19620">
                  <c:v>5</c:v>
                </c:pt>
                <c:pt idx="19621">
                  <c:v>36</c:v>
                </c:pt>
                <c:pt idx="19622">
                  <c:v>35</c:v>
                </c:pt>
                <c:pt idx="19623">
                  <c:v>33</c:v>
                </c:pt>
                <c:pt idx="19624">
                  <c:v>23</c:v>
                </c:pt>
                <c:pt idx="19625">
                  <c:v>34</c:v>
                </c:pt>
                <c:pt idx="19626">
                  <c:v>22</c:v>
                </c:pt>
                <c:pt idx="19627">
                  <c:v>21</c:v>
                </c:pt>
                <c:pt idx="19628">
                  <c:v>18</c:v>
                </c:pt>
                <c:pt idx="19629">
                  <c:v>11</c:v>
                </c:pt>
                <c:pt idx="19630">
                  <c:v>24</c:v>
                </c:pt>
                <c:pt idx="19631">
                  <c:v>29</c:v>
                </c:pt>
                <c:pt idx="19632">
                  <c:v>42</c:v>
                </c:pt>
                <c:pt idx="19633">
                  <c:v>29</c:v>
                </c:pt>
                <c:pt idx="19634">
                  <c:v>6</c:v>
                </c:pt>
                <c:pt idx="19635">
                  <c:v>21</c:v>
                </c:pt>
                <c:pt idx="19636">
                  <c:v>9</c:v>
                </c:pt>
                <c:pt idx="19637">
                  <c:v>13</c:v>
                </c:pt>
                <c:pt idx="19638">
                  <c:v>32</c:v>
                </c:pt>
                <c:pt idx="19639">
                  <c:v>10</c:v>
                </c:pt>
                <c:pt idx="19640">
                  <c:v>23</c:v>
                </c:pt>
                <c:pt idx="19641">
                  <c:v>16</c:v>
                </c:pt>
                <c:pt idx="19642">
                  <c:v>15</c:v>
                </c:pt>
                <c:pt idx="19643">
                  <c:v>28</c:v>
                </c:pt>
                <c:pt idx="19644">
                  <c:v>25</c:v>
                </c:pt>
                <c:pt idx="19645">
                  <c:v>5</c:v>
                </c:pt>
                <c:pt idx="19646">
                  <c:v>7</c:v>
                </c:pt>
                <c:pt idx="19647">
                  <c:v>14</c:v>
                </c:pt>
                <c:pt idx="19648">
                  <c:v>5</c:v>
                </c:pt>
                <c:pt idx="19649">
                  <c:v>6</c:v>
                </c:pt>
                <c:pt idx="19650">
                  <c:v>6</c:v>
                </c:pt>
                <c:pt idx="19651">
                  <c:v>17</c:v>
                </c:pt>
                <c:pt idx="19652">
                  <c:v>17</c:v>
                </c:pt>
                <c:pt idx="19653">
                  <c:v>33</c:v>
                </c:pt>
                <c:pt idx="19654">
                  <c:v>16</c:v>
                </c:pt>
                <c:pt idx="19655">
                  <c:v>8</c:v>
                </c:pt>
                <c:pt idx="19656">
                  <c:v>24</c:v>
                </c:pt>
                <c:pt idx="19657">
                  <c:v>25</c:v>
                </c:pt>
                <c:pt idx="19658">
                  <c:v>19</c:v>
                </c:pt>
                <c:pt idx="19659">
                  <c:v>16</c:v>
                </c:pt>
                <c:pt idx="19660">
                  <c:v>23</c:v>
                </c:pt>
                <c:pt idx="19661">
                  <c:v>4</c:v>
                </c:pt>
                <c:pt idx="19662">
                  <c:v>21</c:v>
                </c:pt>
                <c:pt idx="19663">
                  <c:v>7</c:v>
                </c:pt>
                <c:pt idx="19664">
                  <c:v>7</c:v>
                </c:pt>
                <c:pt idx="19665">
                  <c:v>35</c:v>
                </c:pt>
                <c:pt idx="19666">
                  <c:v>27</c:v>
                </c:pt>
                <c:pt idx="19667">
                  <c:v>10</c:v>
                </c:pt>
                <c:pt idx="19668">
                  <c:v>33</c:v>
                </c:pt>
                <c:pt idx="19669">
                  <c:v>42</c:v>
                </c:pt>
                <c:pt idx="19670">
                  <c:v>24</c:v>
                </c:pt>
                <c:pt idx="19671">
                  <c:v>13</c:v>
                </c:pt>
                <c:pt idx="19672">
                  <c:v>1</c:v>
                </c:pt>
                <c:pt idx="19673">
                  <c:v>24</c:v>
                </c:pt>
                <c:pt idx="19674">
                  <c:v>10</c:v>
                </c:pt>
                <c:pt idx="19675">
                  <c:v>20</c:v>
                </c:pt>
                <c:pt idx="19676">
                  <c:v>24</c:v>
                </c:pt>
                <c:pt idx="19677">
                  <c:v>18</c:v>
                </c:pt>
                <c:pt idx="19678">
                  <c:v>25</c:v>
                </c:pt>
                <c:pt idx="19679">
                  <c:v>10</c:v>
                </c:pt>
                <c:pt idx="19680">
                  <c:v>14</c:v>
                </c:pt>
                <c:pt idx="19681">
                  <c:v>14</c:v>
                </c:pt>
                <c:pt idx="19682">
                  <c:v>1</c:v>
                </c:pt>
                <c:pt idx="19683">
                  <c:v>13</c:v>
                </c:pt>
                <c:pt idx="19684">
                  <c:v>25</c:v>
                </c:pt>
                <c:pt idx="19685">
                  <c:v>12</c:v>
                </c:pt>
                <c:pt idx="19686">
                  <c:v>27</c:v>
                </c:pt>
                <c:pt idx="19687">
                  <c:v>38</c:v>
                </c:pt>
                <c:pt idx="19688">
                  <c:v>26</c:v>
                </c:pt>
                <c:pt idx="19689">
                  <c:v>4</c:v>
                </c:pt>
                <c:pt idx="19690">
                  <c:v>31</c:v>
                </c:pt>
                <c:pt idx="19691">
                  <c:v>20</c:v>
                </c:pt>
                <c:pt idx="19692">
                  <c:v>45</c:v>
                </c:pt>
                <c:pt idx="19693">
                  <c:v>13</c:v>
                </c:pt>
                <c:pt idx="19694">
                  <c:v>32</c:v>
                </c:pt>
                <c:pt idx="19695">
                  <c:v>11</c:v>
                </c:pt>
                <c:pt idx="19696">
                  <c:v>47</c:v>
                </c:pt>
                <c:pt idx="19697">
                  <c:v>11</c:v>
                </c:pt>
                <c:pt idx="19698">
                  <c:v>25</c:v>
                </c:pt>
                <c:pt idx="19699">
                  <c:v>25</c:v>
                </c:pt>
                <c:pt idx="19700">
                  <c:v>18</c:v>
                </c:pt>
                <c:pt idx="19701">
                  <c:v>25</c:v>
                </c:pt>
                <c:pt idx="19702">
                  <c:v>17</c:v>
                </c:pt>
                <c:pt idx="19703">
                  <c:v>23</c:v>
                </c:pt>
                <c:pt idx="19704">
                  <c:v>46</c:v>
                </c:pt>
                <c:pt idx="19705">
                  <c:v>17</c:v>
                </c:pt>
                <c:pt idx="19706">
                  <c:v>12</c:v>
                </c:pt>
                <c:pt idx="19707">
                  <c:v>30</c:v>
                </c:pt>
                <c:pt idx="19708">
                  <c:v>34</c:v>
                </c:pt>
                <c:pt idx="19709">
                  <c:v>37</c:v>
                </c:pt>
                <c:pt idx="19710">
                  <c:v>10</c:v>
                </c:pt>
                <c:pt idx="19711">
                  <c:v>26</c:v>
                </c:pt>
                <c:pt idx="19712">
                  <c:v>31</c:v>
                </c:pt>
                <c:pt idx="19713">
                  <c:v>6</c:v>
                </c:pt>
                <c:pt idx="19714">
                  <c:v>34</c:v>
                </c:pt>
                <c:pt idx="19715">
                  <c:v>19</c:v>
                </c:pt>
                <c:pt idx="19716">
                  <c:v>11</c:v>
                </c:pt>
                <c:pt idx="19717">
                  <c:v>7</c:v>
                </c:pt>
                <c:pt idx="19718">
                  <c:v>4</c:v>
                </c:pt>
                <c:pt idx="19719">
                  <c:v>19</c:v>
                </c:pt>
                <c:pt idx="19720">
                  <c:v>35</c:v>
                </c:pt>
                <c:pt idx="19721">
                  <c:v>13</c:v>
                </c:pt>
                <c:pt idx="19722">
                  <c:v>24</c:v>
                </c:pt>
                <c:pt idx="19723">
                  <c:v>4</c:v>
                </c:pt>
                <c:pt idx="19724">
                  <c:v>4</c:v>
                </c:pt>
                <c:pt idx="19725">
                  <c:v>44</c:v>
                </c:pt>
                <c:pt idx="19726">
                  <c:v>28</c:v>
                </c:pt>
                <c:pt idx="19727">
                  <c:v>13</c:v>
                </c:pt>
                <c:pt idx="19728">
                  <c:v>29</c:v>
                </c:pt>
                <c:pt idx="19729">
                  <c:v>19</c:v>
                </c:pt>
                <c:pt idx="19730">
                  <c:v>7</c:v>
                </c:pt>
                <c:pt idx="19731">
                  <c:v>9</c:v>
                </c:pt>
                <c:pt idx="19732">
                  <c:v>28</c:v>
                </c:pt>
                <c:pt idx="19733">
                  <c:v>40</c:v>
                </c:pt>
                <c:pt idx="19734">
                  <c:v>22</c:v>
                </c:pt>
                <c:pt idx="19735">
                  <c:v>9</c:v>
                </c:pt>
                <c:pt idx="19736">
                  <c:v>21</c:v>
                </c:pt>
                <c:pt idx="19737">
                  <c:v>8</c:v>
                </c:pt>
                <c:pt idx="19738">
                  <c:v>23</c:v>
                </c:pt>
                <c:pt idx="19739">
                  <c:v>9</c:v>
                </c:pt>
                <c:pt idx="19740">
                  <c:v>39</c:v>
                </c:pt>
                <c:pt idx="19741">
                  <c:v>29</c:v>
                </c:pt>
                <c:pt idx="19742">
                  <c:v>4</c:v>
                </c:pt>
                <c:pt idx="19743">
                  <c:v>24</c:v>
                </c:pt>
                <c:pt idx="19744">
                  <c:v>27</c:v>
                </c:pt>
                <c:pt idx="19745">
                  <c:v>27</c:v>
                </c:pt>
                <c:pt idx="19746">
                  <c:v>4</c:v>
                </c:pt>
                <c:pt idx="19747">
                  <c:v>14</c:v>
                </c:pt>
                <c:pt idx="19748">
                  <c:v>24</c:v>
                </c:pt>
                <c:pt idx="19749">
                  <c:v>24</c:v>
                </c:pt>
                <c:pt idx="19750">
                  <c:v>1</c:v>
                </c:pt>
                <c:pt idx="19751">
                  <c:v>4</c:v>
                </c:pt>
                <c:pt idx="19752">
                  <c:v>19</c:v>
                </c:pt>
                <c:pt idx="19753">
                  <c:v>7</c:v>
                </c:pt>
                <c:pt idx="19754">
                  <c:v>4</c:v>
                </c:pt>
                <c:pt idx="19755">
                  <c:v>9</c:v>
                </c:pt>
                <c:pt idx="19756">
                  <c:v>41</c:v>
                </c:pt>
                <c:pt idx="19757">
                  <c:v>22</c:v>
                </c:pt>
                <c:pt idx="19758">
                  <c:v>14</c:v>
                </c:pt>
                <c:pt idx="19759">
                  <c:v>24</c:v>
                </c:pt>
                <c:pt idx="19760">
                  <c:v>24</c:v>
                </c:pt>
                <c:pt idx="19761">
                  <c:v>19</c:v>
                </c:pt>
                <c:pt idx="19762">
                  <c:v>13</c:v>
                </c:pt>
                <c:pt idx="19763">
                  <c:v>5</c:v>
                </c:pt>
                <c:pt idx="19764">
                  <c:v>15</c:v>
                </c:pt>
                <c:pt idx="19765">
                  <c:v>47</c:v>
                </c:pt>
                <c:pt idx="19766">
                  <c:v>35</c:v>
                </c:pt>
                <c:pt idx="19767">
                  <c:v>13</c:v>
                </c:pt>
                <c:pt idx="19768">
                  <c:v>26</c:v>
                </c:pt>
                <c:pt idx="19769">
                  <c:v>25</c:v>
                </c:pt>
                <c:pt idx="19770">
                  <c:v>46</c:v>
                </c:pt>
                <c:pt idx="19771">
                  <c:v>14</c:v>
                </c:pt>
                <c:pt idx="19772">
                  <c:v>37</c:v>
                </c:pt>
                <c:pt idx="19773">
                  <c:v>30</c:v>
                </c:pt>
                <c:pt idx="19774">
                  <c:v>13</c:v>
                </c:pt>
                <c:pt idx="19775">
                  <c:v>19</c:v>
                </c:pt>
                <c:pt idx="19776">
                  <c:v>16</c:v>
                </c:pt>
                <c:pt idx="19777">
                  <c:v>24</c:v>
                </c:pt>
                <c:pt idx="19778">
                  <c:v>10</c:v>
                </c:pt>
                <c:pt idx="19779">
                  <c:v>8</c:v>
                </c:pt>
                <c:pt idx="19780">
                  <c:v>18</c:v>
                </c:pt>
                <c:pt idx="19781">
                  <c:v>7</c:v>
                </c:pt>
                <c:pt idx="19782">
                  <c:v>20</c:v>
                </c:pt>
                <c:pt idx="19783">
                  <c:v>10</c:v>
                </c:pt>
                <c:pt idx="19784">
                  <c:v>28</c:v>
                </c:pt>
                <c:pt idx="19785">
                  <c:v>24</c:v>
                </c:pt>
                <c:pt idx="19786">
                  <c:v>4</c:v>
                </c:pt>
                <c:pt idx="19787">
                  <c:v>10</c:v>
                </c:pt>
                <c:pt idx="19788">
                  <c:v>9</c:v>
                </c:pt>
                <c:pt idx="19789">
                  <c:v>39</c:v>
                </c:pt>
                <c:pt idx="19790">
                  <c:v>8</c:v>
                </c:pt>
                <c:pt idx="19791">
                  <c:v>26</c:v>
                </c:pt>
                <c:pt idx="19792">
                  <c:v>35</c:v>
                </c:pt>
                <c:pt idx="19793">
                  <c:v>23</c:v>
                </c:pt>
                <c:pt idx="19794">
                  <c:v>23</c:v>
                </c:pt>
                <c:pt idx="19795">
                  <c:v>10</c:v>
                </c:pt>
                <c:pt idx="19796">
                  <c:v>36</c:v>
                </c:pt>
                <c:pt idx="19797">
                  <c:v>22</c:v>
                </c:pt>
                <c:pt idx="19798">
                  <c:v>12</c:v>
                </c:pt>
                <c:pt idx="19799">
                  <c:v>12</c:v>
                </c:pt>
                <c:pt idx="19800">
                  <c:v>1</c:v>
                </c:pt>
                <c:pt idx="19801">
                  <c:v>12</c:v>
                </c:pt>
                <c:pt idx="19802">
                  <c:v>19</c:v>
                </c:pt>
                <c:pt idx="19803">
                  <c:v>17</c:v>
                </c:pt>
                <c:pt idx="19804">
                  <c:v>7</c:v>
                </c:pt>
                <c:pt idx="19805">
                  <c:v>24</c:v>
                </c:pt>
                <c:pt idx="19806">
                  <c:v>20</c:v>
                </c:pt>
                <c:pt idx="19807">
                  <c:v>33</c:v>
                </c:pt>
                <c:pt idx="19808">
                  <c:v>36</c:v>
                </c:pt>
                <c:pt idx="19809">
                  <c:v>26</c:v>
                </c:pt>
                <c:pt idx="19810">
                  <c:v>32</c:v>
                </c:pt>
                <c:pt idx="19811">
                  <c:v>19</c:v>
                </c:pt>
                <c:pt idx="19812">
                  <c:v>9</c:v>
                </c:pt>
                <c:pt idx="19813">
                  <c:v>38</c:v>
                </c:pt>
                <c:pt idx="19814">
                  <c:v>35</c:v>
                </c:pt>
                <c:pt idx="19815">
                  <c:v>38</c:v>
                </c:pt>
                <c:pt idx="19816">
                  <c:v>28</c:v>
                </c:pt>
                <c:pt idx="19817">
                  <c:v>21</c:v>
                </c:pt>
                <c:pt idx="19818">
                  <c:v>24</c:v>
                </c:pt>
                <c:pt idx="19819">
                  <c:v>6</c:v>
                </c:pt>
                <c:pt idx="19820">
                  <c:v>27</c:v>
                </c:pt>
                <c:pt idx="19821">
                  <c:v>23</c:v>
                </c:pt>
                <c:pt idx="19822">
                  <c:v>46</c:v>
                </c:pt>
                <c:pt idx="19823">
                  <c:v>1</c:v>
                </c:pt>
                <c:pt idx="19824">
                  <c:v>10</c:v>
                </c:pt>
                <c:pt idx="19825">
                  <c:v>25</c:v>
                </c:pt>
                <c:pt idx="19826">
                  <c:v>5</c:v>
                </c:pt>
                <c:pt idx="19827">
                  <c:v>35</c:v>
                </c:pt>
                <c:pt idx="19828">
                  <c:v>8</c:v>
                </c:pt>
                <c:pt idx="19829">
                  <c:v>20</c:v>
                </c:pt>
                <c:pt idx="19830">
                  <c:v>55</c:v>
                </c:pt>
                <c:pt idx="19831">
                  <c:v>20</c:v>
                </c:pt>
                <c:pt idx="19832">
                  <c:v>7</c:v>
                </c:pt>
                <c:pt idx="19833">
                  <c:v>1</c:v>
                </c:pt>
                <c:pt idx="19834">
                  <c:v>8</c:v>
                </c:pt>
                <c:pt idx="19835">
                  <c:v>20</c:v>
                </c:pt>
                <c:pt idx="19836">
                  <c:v>23</c:v>
                </c:pt>
                <c:pt idx="19837">
                  <c:v>6</c:v>
                </c:pt>
                <c:pt idx="19838">
                  <c:v>8</c:v>
                </c:pt>
                <c:pt idx="19839">
                  <c:v>31</c:v>
                </c:pt>
                <c:pt idx="19840">
                  <c:v>31</c:v>
                </c:pt>
                <c:pt idx="19841">
                  <c:v>20</c:v>
                </c:pt>
                <c:pt idx="19842">
                  <c:v>34</c:v>
                </c:pt>
                <c:pt idx="19843">
                  <c:v>15</c:v>
                </c:pt>
                <c:pt idx="19844">
                  <c:v>14</c:v>
                </c:pt>
                <c:pt idx="19845">
                  <c:v>12</c:v>
                </c:pt>
                <c:pt idx="19846">
                  <c:v>5</c:v>
                </c:pt>
                <c:pt idx="19847">
                  <c:v>36</c:v>
                </c:pt>
                <c:pt idx="19848">
                  <c:v>1</c:v>
                </c:pt>
                <c:pt idx="19849">
                  <c:v>30</c:v>
                </c:pt>
                <c:pt idx="19850">
                  <c:v>31</c:v>
                </c:pt>
                <c:pt idx="19851">
                  <c:v>4</c:v>
                </c:pt>
                <c:pt idx="19852">
                  <c:v>30</c:v>
                </c:pt>
                <c:pt idx="19853">
                  <c:v>10</c:v>
                </c:pt>
                <c:pt idx="19854">
                  <c:v>33</c:v>
                </c:pt>
                <c:pt idx="19855">
                  <c:v>5</c:v>
                </c:pt>
                <c:pt idx="19856">
                  <c:v>14</c:v>
                </c:pt>
                <c:pt idx="19857">
                  <c:v>41</c:v>
                </c:pt>
                <c:pt idx="19858">
                  <c:v>9</c:v>
                </c:pt>
                <c:pt idx="19859">
                  <c:v>31</c:v>
                </c:pt>
                <c:pt idx="19860">
                  <c:v>42</c:v>
                </c:pt>
                <c:pt idx="19861">
                  <c:v>4</c:v>
                </c:pt>
                <c:pt idx="19862">
                  <c:v>24</c:v>
                </c:pt>
                <c:pt idx="19863">
                  <c:v>11</c:v>
                </c:pt>
                <c:pt idx="19864">
                  <c:v>15</c:v>
                </c:pt>
                <c:pt idx="19865">
                  <c:v>7</c:v>
                </c:pt>
                <c:pt idx="19866">
                  <c:v>42</c:v>
                </c:pt>
                <c:pt idx="19867">
                  <c:v>19</c:v>
                </c:pt>
                <c:pt idx="19868">
                  <c:v>36</c:v>
                </c:pt>
                <c:pt idx="19869">
                  <c:v>15</c:v>
                </c:pt>
                <c:pt idx="19870">
                  <c:v>1</c:v>
                </c:pt>
                <c:pt idx="19871">
                  <c:v>26</c:v>
                </c:pt>
                <c:pt idx="19872">
                  <c:v>1</c:v>
                </c:pt>
                <c:pt idx="19873">
                  <c:v>15</c:v>
                </c:pt>
                <c:pt idx="19874">
                  <c:v>6</c:v>
                </c:pt>
                <c:pt idx="19875">
                  <c:v>12</c:v>
                </c:pt>
                <c:pt idx="19876">
                  <c:v>27</c:v>
                </c:pt>
                <c:pt idx="19877">
                  <c:v>1</c:v>
                </c:pt>
                <c:pt idx="19878">
                  <c:v>1</c:v>
                </c:pt>
                <c:pt idx="19879">
                  <c:v>1</c:v>
                </c:pt>
                <c:pt idx="19880">
                  <c:v>17</c:v>
                </c:pt>
                <c:pt idx="19881">
                  <c:v>21</c:v>
                </c:pt>
                <c:pt idx="19882">
                  <c:v>44</c:v>
                </c:pt>
                <c:pt idx="19883">
                  <c:v>18</c:v>
                </c:pt>
                <c:pt idx="19884">
                  <c:v>1</c:v>
                </c:pt>
                <c:pt idx="19885">
                  <c:v>10</c:v>
                </c:pt>
                <c:pt idx="19886">
                  <c:v>18</c:v>
                </c:pt>
                <c:pt idx="19887">
                  <c:v>10</c:v>
                </c:pt>
                <c:pt idx="19888">
                  <c:v>12</c:v>
                </c:pt>
                <c:pt idx="19889">
                  <c:v>12</c:v>
                </c:pt>
                <c:pt idx="19890">
                  <c:v>38</c:v>
                </c:pt>
                <c:pt idx="19891">
                  <c:v>13</c:v>
                </c:pt>
                <c:pt idx="19892">
                  <c:v>15</c:v>
                </c:pt>
                <c:pt idx="19893">
                  <c:v>22</c:v>
                </c:pt>
                <c:pt idx="19894">
                  <c:v>27</c:v>
                </c:pt>
                <c:pt idx="19895">
                  <c:v>13</c:v>
                </c:pt>
                <c:pt idx="19896">
                  <c:v>20</c:v>
                </c:pt>
                <c:pt idx="19897">
                  <c:v>37</c:v>
                </c:pt>
                <c:pt idx="19898">
                  <c:v>7</c:v>
                </c:pt>
                <c:pt idx="19899">
                  <c:v>28</c:v>
                </c:pt>
                <c:pt idx="19900">
                  <c:v>32</c:v>
                </c:pt>
                <c:pt idx="19901">
                  <c:v>32</c:v>
                </c:pt>
                <c:pt idx="19902">
                  <c:v>9</c:v>
                </c:pt>
                <c:pt idx="19903">
                  <c:v>23</c:v>
                </c:pt>
                <c:pt idx="19904">
                  <c:v>12</c:v>
                </c:pt>
                <c:pt idx="19905">
                  <c:v>4</c:v>
                </c:pt>
                <c:pt idx="19906">
                  <c:v>10</c:v>
                </c:pt>
                <c:pt idx="19907">
                  <c:v>38</c:v>
                </c:pt>
                <c:pt idx="19908">
                  <c:v>14</c:v>
                </c:pt>
                <c:pt idx="19909">
                  <c:v>35</c:v>
                </c:pt>
                <c:pt idx="19910">
                  <c:v>19</c:v>
                </c:pt>
                <c:pt idx="19911">
                  <c:v>25</c:v>
                </c:pt>
                <c:pt idx="19912">
                  <c:v>13</c:v>
                </c:pt>
                <c:pt idx="19913">
                  <c:v>32</c:v>
                </c:pt>
                <c:pt idx="19914">
                  <c:v>1</c:v>
                </c:pt>
                <c:pt idx="19915">
                  <c:v>28</c:v>
                </c:pt>
                <c:pt idx="19916">
                  <c:v>8</c:v>
                </c:pt>
                <c:pt idx="19917">
                  <c:v>41</c:v>
                </c:pt>
                <c:pt idx="19918">
                  <c:v>27</c:v>
                </c:pt>
                <c:pt idx="19919">
                  <c:v>14</c:v>
                </c:pt>
                <c:pt idx="19920">
                  <c:v>44</c:v>
                </c:pt>
                <c:pt idx="19921">
                  <c:v>4</c:v>
                </c:pt>
                <c:pt idx="19922">
                  <c:v>3</c:v>
                </c:pt>
                <c:pt idx="19923">
                  <c:v>8</c:v>
                </c:pt>
                <c:pt idx="19924">
                  <c:v>31</c:v>
                </c:pt>
                <c:pt idx="19925">
                  <c:v>10</c:v>
                </c:pt>
                <c:pt idx="19926">
                  <c:v>10</c:v>
                </c:pt>
                <c:pt idx="19927">
                  <c:v>27</c:v>
                </c:pt>
                <c:pt idx="19928">
                  <c:v>4</c:v>
                </c:pt>
                <c:pt idx="19929">
                  <c:v>21</c:v>
                </c:pt>
                <c:pt idx="19930">
                  <c:v>29</c:v>
                </c:pt>
                <c:pt idx="19931">
                  <c:v>17</c:v>
                </c:pt>
                <c:pt idx="19932">
                  <c:v>28</c:v>
                </c:pt>
                <c:pt idx="19933">
                  <c:v>22</c:v>
                </c:pt>
                <c:pt idx="19934">
                  <c:v>7</c:v>
                </c:pt>
                <c:pt idx="19935">
                  <c:v>31</c:v>
                </c:pt>
                <c:pt idx="19936">
                  <c:v>4</c:v>
                </c:pt>
                <c:pt idx="19937">
                  <c:v>29</c:v>
                </c:pt>
                <c:pt idx="19938">
                  <c:v>38</c:v>
                </c:pt>
                <c:pt idx="19939">
                  <c:v>2</c:v>
                </c:pt>
                <c:pt idx="19940">
                  <c:v>18</c:v>
                </c:pt>
                <c:pt idx="19941">
                  <c:v>1</c:v>
                </c:pt>
                <c:pt idx="19942">
                  <c:v>4</c:v>
                </c:pt>
                <c:pt idx="19943">
                  <c:v>4</c:v>
                </c:pt>
                <c:pt idx="19944">
                  <c:v>3</c:v>
                </c:pt>
                <c:pt idx="19945">
                  <c:v>1</c:v>
                </c:pt>
                <c:pt idx="19946">
                  <c:v>17</c:v>
                </c:pt>
                <c:pt idx="19947">
                  <c:v>34</c:v>
                </c:pt>
                <c:pt idx="19948">
                  <c:v>20</c:v>
                </c:pt>
                <c:pt idx="19949">
                  <c:v>37</c:v>
                </c:pt>
                <c:pt idx="19950">
                  <c:v>24</c:v>
                </c:pt>
                <c:pt idx="19951">
                  <c:v>19</c:v>
                </c:pt>
                <c:pt idx="19952">
                  <c:v>37</c:v>
                </c:pt>
                <c:pt idx="19953">
                  <c:v>6</c:v>
                </c:pt>
                <c:pt idx="19954">
                  <c:v>20</c:v>
                </c:pt>
                <c:pt idx="19955">
                  <c:v>1</c:v>
                </c:pt>
                <c:pt idx="19956">
                  <c:v>2</c:v>
                </c:pt>
                <c:pt idx="19957">
                  <c:v>28</c:v>
                </c:pt>
                <c:pt idx="19958">
                  <c:v>21</c:v>
                </c:pt>
                <c:pt idx="19959">
                  <c:v>9</c:v>
                </c:pt>
                <c:pt idx="19960">
                  <c:v>36</c:v>
                </c:pt>
                <c:pt idx="19961">
                  <c:v>17</c:v>
                </c:pt>
                <c:pt idx="19962">
                  <c:v>1</c:v>
                </c:pt>
                <c:pt idx="19963">
                  <c:v>27</c:v>
                </c:pt>
                <c:pt idx="19964">
                  <c:v>18</c:v>
                </c:pt>
                <c:pt idx="19965">
                  <c:v>5</c:v>
                </c:pt>
                <c:pt idx="19966">
                  <c:v>40</c:v>
                </c:pt>
                <c:pt idx="19967">
                  <c:v>18</c:v>
                </c:pt>
                <c:pt idx="19968">
                  <c:v>8</c:v>
                </c:pt>
                <c:pt idx="19969">
                  <c:v>3</c:v>
                </c:pt>
                <c:pt idx="19970">
                  <c:v>26</c:v>
                </c:pt>
                <c:pt idx="19971">
                  <c:v>3</c:v>
                </c:pt>
                <c:pt idx="19972">
                  <c:v>21</c:v>
                </c:pt>
                <c:pt idx="19973">
                  <c:v>18</c:v>
                </c:pt>
                <c:pt idx="19974">
                  <c:v>7</c:v>
                </c:pt>
                <c:pt idx="19975">
                  <c:v>18</c:v>
                </c:pt>
                <c:pt idx="19976">
                  <c:v>15</c:v>
                </c:pt>
                <c:pt idx="19977">
                  <c:v>40</c:v>
                </c:pt>
                <c:pt idx="19978">
                  <c:v>20</c:v>
                </c:pt>
                <c:pt idx="19979">
                  <c:v>31</c:v>
                </c:pt>
                <c:pt idx="19980">
                  <c:v>27</c:v>
                </c:pt>
                <c:pt idx="19981">
                  <c:v>39</c:v>
                </c:pt>
                <c:pt idx="19982">
                  <c:v>26</c:v>
                </c:pt>
                <c:pt idx="19983">
                  <c:v>38</c:v>
                </c:pt>
                <c:pt idx="19984">
                  <c:v>9</c:v>
                </c:pt>
                <c:pt idx="19985">
                  <c:v>8</c:v>
                </c:pt>
                <c:pt idx="19986">
                  <c:v>35</c:v>
                </c:pt>
                <c:pt idx="19987">
                  <c:v>27</c:v>
                </c:pt>
                <c:pt idx="19988">
                  <c:v>24</c:v>
                </c:pt>
                <c:pt idx="19989">
                  <c:v>10</c:v>
                </c:pt>
                <c:pt idx="19990">
                  <c:v>17</c:v>
                </c:pt>
                <c:pt idx="19991">
                  <c:v>6</c:v>
                </c:pt>
                <c:pt idx="19992">
                  <c:v>38</c:v>
                </c:pt>
                <c:pt idx="19993">
                  <c:v>6</c:v>
                </c:pt>
                <c:pt idx="19994">
                  <c:v>15</c:v>
                </c:pt>
                <c:pt idx="19995">
                  <c:v>27</c:v>
                </c:pt>
                <c:pt idx="19996">
                  <c:v>21</c:v>
                </c:pt>
                <c:pt idx="19997">
                  <c:v>14</c:v>
                </c:pt>
                <c:pt idx="19998">
                  <c:v>16</c:v>
                </c:pt>
                <c:pt idx="19999">
                  <c:v>28</c:v>
                </c:pt>
                <c:pt idx="20000">
                  <c:v>26</c:v>
                </c:pt>
                <c:pt idx="20001">
                  <c:v>21</c:v>
                </c:pt>
                <c:pt idx="20002">
                  <c:v>26</c:v>
                </c:pt>
                <c:pt idx="20003">
                  <c:v>40</c:v>
                </c:pt>
                <c:pt idx="20004">
                  <c:v>17</c:v>
                </c:pt>
                <c:pt idx="20005">
                  <c:v>30</c:v>
                </c:pt>
                <c:pt idx="20006">
                  <c:v>26</c:v>
                </c:pt>
                <c:pt idx="20007">
                  <c:v>4</c:v>
                </c:pt>
                <c:pt idx="20008">
                  <c:v>19</c:v>
                </c:pt>
                <c:pt idx="20009">
                  <c:v>43</c:v>
                </c:pt>
                <c:pt idx="20010">
                  <c:v>13</c:v>
                </c:pt>
                <c:pt idx="20011">
                  <c:v>24</c:v>
                </c:pt>
                <c:pt idx="20012">
                  <c:v>34</c:v>
                </c:pt>
                <c:pt idx="20013">
                  <c:v>10</c:v>
                </c:pt>
                <c:pt idx="20014">
                  <c:v>30</c:v>
                </c:pt>
                <c:pt idx="20015">
                  <c:v>10</c:v>
                </c:pt>
                <c:pt idx="20016">
                  <c:v>24</c:v>
                </c:pt>
                <c:pt idx="20017">
                  <c:v>7</c:v>
                </c:pt>
                <c:pt idx="20018">
                  <c:v>13</c:v>
                </c:pt>
                <c:pt idx="20019">
                  <c:v>15</c:v>
                </c:pt>
                <c:pt idx="20020">
                  <c:v>1</c:v>
                </c:pt>
                <c:pt idx="20021">
                  <c:v>30</c:v>
                </c:pt>
                <c:pt idx="20022">
                  <c:v>14</c:v>
                </c:pt>
                <c:pt idx="20023">
                  <c:v>23</c:v>
                </c:pt>
                <c:pt idx="20024">
                  <c:v>26</c:v>
                </c:pt>
                <c:pt idx="20025">
                  <c:v>15</c:v>
                </c:pt>
                <c:pt idx="20026">
                  <c:v>34</c:v>
                </c:pt>
                <c:pt idx="20027">
                  <c:v>15</c:v>
                </c:pt>
                <c:pt idx="20028">
                  <c:v>15</c:v>
                </c:pt>
                <c:pt idx="20029">
                  <c:v>13</c:v>
                </c:pt>
                <c:pt idx="20030">
                  <c:v>36</c:v>
                </c:pt>
                <c:pt idx="20031">
                  <c:v>1</c:v>
                </c:pt>
                <c:pt idx="20032">
                  <c:v>13</c:v>
                </c:pt>
                <c:pt idx="20033">
                  <c:v>29</c:v>
                </c:pt>
                <c:pt idx="20034">
                  <c:v>35</c:v>
                </c:pt>
                <c:pt idx="20035">
                  <c:v>51</c:v>
                </c:pt>
                <c:pt idx="20036">
                  <c:v>1</c:v>
                </c:pt>
                <c:pt idx="20037">
                  <c:v>25</c:v>
                </c:pt>
                <c:pt idx="20038">
                  <c:v>14</c:v>
                </c:pt>
                <c:pt idx="20039">
                  <c:v>20</c:v>
                </c:pt>
                <c:pt idx="20040">
                  <c:v>29</c:v>
                </c:pt>
                <c:pt idx="20041">
                  <c:v>22</c:v>
                </c:pt>
                <c:pt idx="20042">
                  <c:v>5</c:v>
                </c:pt>
                <c:pt idx="20043">
                  <c:v>35</c:v>
                </c:pt>
                <c:pt idx="20044">
                  <c:v>32</c:v>
                </c:pt>
                <c:pt idx="20045">
                  <c:v>12</c:v>
                </c:pt>
                <c:pt idx="20046">
                  <c:v>5</c:v>
                </c:pt>
                <c:pt idx="20047">
                  <c:v>20</c:v>
                </c:pt>
                <c:pt idx="20048">
                  <c:v>34</c:v>
                </c:pt>
                <c:pt idx="20049">
                  <c:v>29</c:v>
                </c:pt>
                <c:pt idx="20050">
                  <c:v>41</c:v>
                </c:pt>
                <c:pt idx="20051">
                  <c:v>40</c:v>
                </c:pt>
                <c:pt idx="20052">
                  <c:v>29</c:v>
                </c:pt>
                <c:pt idx="20053">
                  <c:v>29</c:v>
                </c:pt>
                <c:pt idx="20054">
                  <c:v>32</c:v>
                </c:pt>
                <c:pt idx="20055">
                  <c:v>27</c:v>
                </c:pt>
                <c:pt idx="20056">
                  <c:v>15</c:v>
                </c:pt>
                <c:pt idx="20057">
                  <c:v>12</c:v>
                </c:pt>
                <c:pt idx="20058">
                  <c:v>1</c:v>
                </c:pt>
                <c:pt idx="20059">
                  <c:v>5</c:v>
                </c:pt>
                <c:pt idx="20060">
                  <c:v>26</c:v>
                </c:pt>
                <c:pt idx="20061">
                  <c:v>22</c:v>
                </c:pt>
                <c:pt idx="20062">
                  <c:v>10</c:v>
                </c:pt>
                <c:pt idx="20063">
                  <c:v>33</c:v>
                </c:pt>
                <c:pt idx="20064">
                  <c:v>16</c:v>
                </c:pt>
                <c:pt idx="20065">
                  <c:v>27</c:v>
                </c:pt>
                <c:pt idx="20066">
                  <c:v>30</c:v>
                </c:pt>
                <c:pt idx="20067">
                  <c:v>9</c:v>
                </c:pt>
                <c:pt idx="20068">
                  <c:v>11</c:v>
                </c:pt>
                <c:pt idx="20069">
                  <c:v>33</c:v>
                </c:pt>
                <c:pt idx="20070">
                  <c:v>16</c:v>
                </c:pt>
                <c:pt idx="20071">
                  <c:v>15</c:v>
                </c:pt>
                <c:pt idx="20072">
                  <c:v>25</c:v>
                </c:pt>
                <c:pt idx="20073">
                  <c:v>9</c:v>
                </c:pt>
                <c:pt idx="20074">
                  <c:v>13</c:v>
                </c:pt>
                <c:pt idx="20075">
                  <c:v>38</c:v>
                </c:pt>
                <c:pt idx="20076">
                  <c:v>4</c:v>
                </c:pt>
                <c:pt idx="20077">
                  <c:v>36</c:v>
                </c:pt>
                <c:pt idx="20078">
                  <c:v>8</c:v>
                </c:pt>
                <c:pt idx="20079">
                  <c:v>43</c:v>
                </c:pt>
                <c:pt idx="20080">
                  <c:v>43</c:v>
                </c:pt>
                <c:pt idx="20081">
                  <c:v>10</c:v>
                </c:pt>
                <c:pt idx="20082">
                  <c:v>11</c:v>
                </c:pt>
                <c:pt idx="20083">
                  <c:v>32</c:v>
                </c:pt>
                <c:pt idx="20084">
                  <c:v>6</c:v>
                </c:pt>
                <c:pt idx="20085">
                  <c:v>7</c:v>
                </c:pt>
                <c:pt idx="20086">
                  <c:v>33</c:v>
                </c:pt>
                <c:pt idx="20087">
                  <c:v>26</c:v>
                </c:pt>
                <c:pt idx="20088">
                  <c:v>26</c:v>
                </c:pt>
                <c:pt idx="20089">
                  <c:v>2</c:v>
                </c:pt>
                <c:pt idx="20090">
                  <c:v>34</c:v>
                </c:pt>
                <c:pt idx="20091">
                  <c:v>20</c:v>
                </c:pt>
                <c:pt idx="20092">
                  <c:v>23</c:v>
                </c:pt>
                <c:pt idx="20093">
                  <c:v>23</c:v>
                </c:pt>
                <c:pt idx="20094">
                  <c:v>38</c:v>
                </c:pt>
                <c:pt idx="20095">
                  <c:v>30</c:v>
                </c:pt>
                <c:pt idx="20096">
                  <c:v>36</c:v>
                </c:pt>
                <c:pt idx="20097">
                  <c:v>11</c:v>
                </c:pt>
                <c:pt idx="20098">
                  <c:v>19</c:v>
                </c:pt>
                <c:pt idx="20099">
                  <c:v>28</c:v>
                </c:pt>
                <c:pt idx="20100">
                  <c:v>15</c:v>
                </c:pt>
                <c:pt idx="20101">
                  <c:v>17</c:v>
                </c:pt>
                <c:pt idx="20102">
                  <c:v>23</c:v>
                </c:pt>
                <c:pt idx="20103">
                  <c:v>14</c:v>
                </c:pt>
                <c:pt idx="20104">
                  <c:v>15</c:v>
                </c:pt>
                <c:pt idx="20105">
                  <c:v>24</c:v>
                </c:pt>
                <c:pt idx="20106">
                  <c:v>11</c:v>
                </c:pt>
                <c:pt idx="20107">
                  <c:v>7</c:v>
                </c:pt>
                <c:pt idx="20108">
                  <c:v>20</c:v>
                </c:pt>
                <c:pt idx="20109">
                  <c:v>36</c:v>
                </c:pt>
                <c:pt idx="20110">
                  <c:v>18</c:v>
                </c:pt>
                <c:pt idx="20111">
                  <c:v>27</c:v>
                </c:pt>
                <c:pt idx="20112">
                  <c:v>36</c:v>
                </c:pt>
                <c:pt idx="20113">
                  <c:v>12</c:v>
                </c:pt>
                <c:pt idx="20114">
                  <c:v>21</c:v>
                </c:pt>
                <c:pt idx="20115">
                  <c:v>20</c:v>
                </c:pt>
                <c:pt idx="20116">
                  <c:v>24</c:v>
                </c:pt>
                <c:pt idx="20117">
                  <c:v>17</c:v>
                </c:pt>
                <c:pt idx="20118">
                  <c:v>22</c:v>
                </c:pt>
                <c:pt idx="20119">
                  <c:v>34</c:v>
                </c:pt>
                <c:pt idx="20120">
                  <c:v>12</c:v>
                </c:pt>
                <c:pt idx="20121">
                  <c:v>42</c:v>
                </c:pt>
                <c:pt idx="20122">
                  <c:v>25</c:v>
                </c:pt>
                <c:pt idx="20123">
                  <c:v>12</c:v>
                </c:pt>
                <c:pt idx="20124">
                  <c:v>1</c:v>
                </c:pt>
                <c:pt idx="20125">
                  <c:v>22</c:v>
                </c:pt>
                <c:pt idx="20126">
                  <c:v>11</c:v>
                </c:pt>
                <c:pt idx="20127">
                  <c:v>34</c:v>
                </c:pt>
                <c:pt idx="20128">
                  <c:v>14</c:v>
                </c:pt>
                <c:pt idx="20129">
                  <c:v>7</c:v>
                </c:pt>
                <c:pt idx="20130">
                  <c:v>9</c:v>
                </c:pt>
                <c:pt idx="20131">
                  <c:v>14</c:v>
                </c:pt>
                <c:pt idx="20132">
                  <c:v>8</c:v>
                </c:pt>
                <c:pt idx="20133">
                  <c:v>20</c:v>
                </c:pt>
                <c:pt idx="20134">
                  <c:v>15</c:v>
                </c:pt>
                <c:pt idx="20135">
                  <c:v>5</c:v>
                </c:pt>
                <c:pt idx="20136">
                  <c:v>24</c:v>
                </c:pt>
                <c:pt idx="20137">
                  <c:v>9</c:v>
                </c:pt>
                <c:pt idx="20138">
                  <c:v>38</c:v>
                </c:pt>
                <c:pt idx="20139">
                  <c:v>16</c:v>
                </c:pt>
                <c:pt idx="20140">
                  <c:v>31</c:v>
                </c:pt>
                <c:pt idx="20141">
                  <c:v>17</c:v>
                </c:pt>
                <c:pt idx="20142">
                  <c:v>32</c:v>
                </c:pt>
                <c:pt idx="20143">
                  <c:v>23</c:v>
                </c:pt>
                <c:pt idx="20144">
                  <c:v>24</c:v>
                </c:pt>
                <c:pt idx="20145">
                  <c:v>24</c:v>
                </c:pt>
                <c:pt idx="20146">
                  <c:v>34</c:v>
                </c:pt>
                <c:pt idx="20147">
                  <c:v>7</c:v>
                </c:pt>
                <c:pt idx="20148">
                  <c:v>19</c:v>
                </c:pt>
                <c:pt idx="20149">
                  <c:v>10</c:v>
                </c:pt>
                <c:pt idx="20150">
                  <c:v>31</c:v>
                </c:pt>
                <c:pt idx="20151">
                  <c:v>14</c:v>
                </c:pt>
                <c:pt idx="20152">
                  <c:v>5</c:v>
                </c:pt>
                <c:pt idx="20153">
                  <c:v>24</c:v>
                </c:pt>
                <c:pt idx="20154">
                  <c:v>13</c:v>
                </c:pt>
                <c:pt idx="20155">
                  <c:v>4</c:v>
                </c:pt>
                <c:pt idx="20156">
                  <c:v>55</c:v>
                </c:pt>
                <c:pt idx="20157">
                  <c:v>31</c:v>
                </c:pt>
                <c:pt idx="20158">
                  <c:v>18</c:v>
                </c:pt>
                <c:pt idx="20159">
                  <c:v>28</c:v>
                </c:pt>
                <c:pt idx="20160">
                  <c:v>13</c:v>
                </c:pt>
                <c:pt idx="20161">
                  <c:v>18</c:v>
                </c:pt>
                <c:pt idx="20162">
                  <c:v>18</c:v>
                </c:pt>
                <c:pt idx="20163">
                  <c:v>25</c:v>
                </c:pt>
                <c:pt idx="20164">
                  <c:v>26</c:v>
                </c:pt>
                <c:pt idx="20165">
                  <c:v>40</c:v>
                </c:pt>
                <c:pt idx="20166">
                  <c:v>16</c:v>
                </c:pt>
                <c:pt idx="20167">
                  <c:v>32</c:v>
                </c:pt>
                <c:pt idx="20168">
                  <c:v>11</c:v>
                </c:pt>
                <c:pt idx="20169">
                  <c:v>25</c:v>
                </c:pt>
                <c:pt idx="20170">
                  <c:v>5</c:v>
                </c:pt>
                <c:pt idx="20171">
                  <c:v>6</c:v>
                </c:pt>
                <c:pt idx="20172">
                  <c:v>39</c:v>
                </c:pt>
                <c:pt idx="20173">
                  <c:v>18</c:v>
                </c:pt>
                <c:pt idx="20174">
                  <c:v>16</c:v>
                </c:pt>
                <c:pt idx="20175">
                  <c:v>45</c:v>
                </c:pt>
                <c:pt idx="20176">
                  <c:v>14</c:v>
                </c:pt>
                <c:pt idx="20177">
                  <c:v>30</c:v>
                </c:pt>
                <c:pt idx="20178">
                  <c:v>31</c:v>
                </c:pt>
                <c:pt idx="20179">
                  <c:v>9</c:v>
                </c:pt>
                <c:pt idx="20180">
                  <c:v>5</c:v>
                </c:pt>
                <c:pt idx="20181">
                  <c:v>15</c:v>
                </c:pt>
                <c:pt idx="20182">
                  <c:v>20</c:v>
                </c:pt>
                <c:pt idx="20183">
                  <c:v>36</c:v>
                </c:pt>
                <c:pt idx="20184">
                  <c:v>22</c:v>
                </c:pt>
                <c:pt idx="20185">
                  <c:v>21</c:v>
                </c:pt>
                <c:pt idx="20186">
                  <c:v>11</c:v>
                </c:pt>
                <c:pt idx="20187">
                  <c:v>45</c:v>
                </c:pt>
                <c:pt idx="20188">
                  <c:v>26</c:v>
                </c:pt>
                <c:pt idx="20189">
                  <c:v>36</c:v>
                </c:pt>
                <c:pt idx="20190">
                  <c:v>36</c:v>
                </c:pt>
                <c:pt idx="20191">
                  <c:v>38</c:v>
                </c:pt>
                <c:pt idx="20192">
                  <c:v>1</c:v>
                </c:pt>
                <c:pt idx="20193">
                  <c:v>48</c:v>
                </c:pt>
                <c:pt idx="20194">
                  <c:v>30</c:v>
                </c:pt>
                <c:pt idx="20195">
                  <c:v>35</c:v>
                </c:pt>
                <c:pt idx="20196">
                  <c:v>32</c:v>
                </c:pt>
                <c:pt idx="20197">
                  <c:v>36</c:v>
                </c:pt>
                <c:pt idx="20198">
                  <c:v>26</c:v>
                </c:pt>
                <c:pt idx="20199">
                  <c:v>21</c:v>
                </c:pt>
                <c:pt idx="20200">
                  <c:v>25</c:v>
                </c:pt>
                <c:pt idx="20201">
                  <c:v>21</c:v>
                </c:pt>
                <c:pt idx="20202">
                  <c:v>25</c:v>
                </c:pt>
                <c:pt idx="20203">
                  <c:v>37</c:v>
                </c:pt>
                <c:pt idx="20204">
                  <c:v>27</c:v>
                </c:pt>
                <c:pt idx="20205">
                  <c:v>19</c:v>
                </c:pt>
                <c:pt idx="20206">
                  <c:v>1</c:v>
                </c:pt>
                <c:pt idx="20207">
                  <c:v>1</c:v>
                </c:pt>
                <c:pt idx="20208">
                  <c:v>18</c:v>
                </c:pt>
                <c:pt idx="20209">
                  <c:v>9</c:v>
                </c:pt>
                <c:pt idx="20210">
                  <c:v>30</c:v>
                </c:pt>
                <c:pt idx="20211">
                  <c:v>33</c:v>
                </c:pt>
                <c:pt idx="20212">
                  <c:v>16</c:v>
                </c:pt>
                <c:pt idx="20213">
                  <c:v>12</c:v>
                </c:pt>
                <c:pt idx="20214">
                  <c:v>15</c:v>
                </c:pt>
                <c:pt idx="20215">
                  <c:v>33</c:v>
                </c:pt>
                <c:pt idx="20216">
                  <c:v>34</c:v>
                </c:pt>
                <c:pt idx="20217">
                  <c:v>6</c:v>
                </c:pt>
                <c:pt idx="20218">
                  <c:v>1</c:v>
                </c:pt>
                <c:pt idx="20219">
                  <c:v>39</c:v>
                </c:pt>
                <c:pt idx="20220">
                  <c:v>18</c:v>
                </c:pt>
                <c:pt idx="20221">
                  <c:v>25</c:v>
                </c:pt>
                <c:pt idx="20222">
                  <c:v>5</c:v>
                </c:pt>
                <c:pt idx="20223">
                  <c:v>15</c:v>
                </c:pt>
                <c:pt idx="20224">
                  <c:v>23</c:v>
                </c:pt>
                <c:pt idx="20225">
                  <c:v>43</c:v>
                </c:pt>
                <c:pt idx="20226">
                  <c:v>12</c:v>
                </c:pt>
                <c:pt idx="20227">
                  <c:v>4</c:v>
                </c:pt>
                <c:pt idx="20228">
                  <c:v>1</c:v>
                </c:pt>
                <c:pt idx="20229">
                  <c:v>17</c:v>
                </c:pt>
                <c:pt idx="20230">
                  <c:v>20</c:v>
                </c:pt>
                <c:pt idx="20231">
                  <c:v>35</c:v>
                </c:pt>
                <c:pt idx="20232">
                  <c:v>4</c:v>
                </c:pt>
                <c:pt idx="20233">
                  <c:v>15</c:v>
                </c:pt>
                <c:pt idx="20234">
                  <c:v>28</c:v>
                </c:pt>
                <c:pt idx="20235">
                  <c:v>7</c:v>
                </c:pt>
                <c:pt idx="20236">
                  <c:v>20</c:v>
                </c:pt>
                <c:pt idx="20237">
                  <c:v>18</c:v>
                </c:pt>
                <c:pt idx="20238">
                  <c:v>14</c:v>
                </c:pt>
                <c:pt idx="20239">
                  <c:v>34</c:v>
                </c:pt>
                <c:pt idx="20240">
                  <c:v>30</c:v>
                </c:pt>
                <c:pt idx="20241">
                  <c:v>24</c:v>
                </c:pt>
                <c:pt idx="20242">
                  <c:v>13</c:v>
                </c:pt>
                <c:pt idx="20243">
                  <c:v>22</c:v>
                </c:pt>
                <c:pt idx="20244">
                  <c:v>4</c:v>
                </c:pt>
                <c:pt idx="20245">
                  <c:v>24</c:v>
                </c:pt>
                <c:pt idx="20246">
                  <c:v>12</c:v>
                </c:pt>
                <c:pt idx="20247">
                  <c:v>6</c:v>
                </c:pt>
                <c:pt idx="20248">
                  <c:v>12</c:v>
                </c:pt>
                <c:pt idx="20249">
                  <c:v>11</c:v>
                </c:pt>
                <c:pt idx="20250">
                  <c:v>5</c:v>
                </c:pt>
                <c:pt idx="20251">
                  <c:v>30</c:v>
                </c:pt>
                <c:pt idx="20252">
                  <c:v>12</c:v>
                </c:pt>
                <c:pt idx="20253">
                  <c:v>4</c:v>
                </c:pt>
                <c:pt idx="20254">
                  <c:v>34</c:v>
                </c:pt>
                <c:pt idx="20255">
                  <c:v>8</c:v>
                </c:pt>
                <c:pt idx="20256">
                  <c:v>5</c:v>
                </c:pt>
                <c:pt idx="20257">
                  <c:v>23</c:v>
                </c:pt>
                <c:pt idx="20258">
                  <c:v>7</c:v>
                </c:pt>
                <c:pt idx="20259">
                  <c:v>19</c:v>
                </c:pt>
                <c:pt idx="20260">
                  <c:v>6</c:v>
                </c:pt>
                <c:pt idx="20261">
                  <c:v>4</c:v>
                </c:pt>
                <c:pt idx="20262">
                  <c:v>12</c:v>
                </c:pt>
                <c:pt idx="20263">
                  <c:v>16</c:v>
                </c:pt>
                <c:pt idx="20264">
                  <c:v>33</c:v>
                </c:pt>
                <c:pt idx="20265">
                  <c:v>10</c:v>
                </c:pt>
                <c:pt idx="20266">
                  <c:v>4</c:v>
                </c:pt>
                <c:pt idx="20267">
                  <c:v>13</c:v>
                </c:pt>
                <c:pt idx="20268">
                  <c:v>4</c:v>
                </c:pt>
                <c:pt idx="20269">
                  <c:v>31</c:v>
                </c:pt>
                <c:pt idx="20270">
                  <c:v>37</c:v>
                </c:pt>
                <c:pt idx="20271">
                  <c:v>24</c:v>
                </c:pt>
                <c:pt idx="20272">
                  <c:v>1</c:v>
                </c:pt>
                <c:pt idx="20273">
                  <c:v>11</c:v>
                </c:pt>
                <c:pt idx="20274">
                  <c:v>19</c:v>
                </c:pt>
                <c:pt idx="20275">
                  <c:v>32</c:v>
                </c:pt>
                <c:pt idx="20276">
                  <c:v>20</c:v>
                </c:pt>
                <c:pt idx="20277">
                  <c:v>8</c:v>
                </c:pt>
                <c:pt idx="20278">
                  <c:v>18</c:v>
                </c:pt>
                <c:pt idx="20279">
                  <c:v>15</c:v>
                </c:pt>
                <c:pt idx="20280">
                  <c:v>30</c:v>
                </c:pt>
                <c:pt idx="20281">
                  <c:v>20</c:v>
                </c:pt>
                <c:pt idx="20282">
                  <c:v>24</c:v>
                </c:pt>
                <c:pt idx="20283">
                  <c:v>1</c:v>
                </c:pt>
                <c:pt idx="20284">
                  <c:v>32</c:v>
                </c:pt>
                <c:pt idx="20285">
                  <c:v>1</c:v>
                </c:pt>
                <c:pt idx="20286">
                  <c:v>11</c:v>
                </c:pt>
                <c:pt idx="20287">
                  <c:v>20</c:v>
                </c:pt>
                <c:pt idx="20288">
                  <c:v>1</c:v>
                </c:pt>
                <c:pt idx="20289">
                  <c:v>28</c:v>
                </c:pt>
                <c:pt idx="20290">
                  <c:v>14</c:v>
                </c:pt>
                <c:pt idx="20291">
                  <c:v>30</c:v>
                </c:pt>
                <c:pt idx="20292">
                  <c:v>19</c:v>
                </c:pt>
                <c:pt idx="20293">
                  <c:v>47</c:v>
                </c:pt>
                <c:pt idx="20294">
                  <c:v>20</c:v>
                </c:pt>
                <c:pt idx="20295">
                  <c:v>15</c:v>
                </c:pt>
                <c:pt idx="20296">
                  <c:v>27</c:v>
                </c:pt>
                <c:pt idx="20297">
                  <c:v>34</c:v>
                </c:pt>
                <c:pt idx="20298">
                  <c:v>30</c:v>
                </c:pt>
                <c:pt idx="20299">
                  <c:v>13</c:v>
                </c:pt>
                <c:pt idx="20300">
                  <c:v>10</c:v>
                </c:pt>
                <c:pt idx="20301">
                  <c:v>15</c:v>
                </c:pt>
                <c:pt idx="20302">
                  <c:v>22</c:v>
                </c:pt>
                <c:pt idx="20303">
                  <c:v>30</c:v>
                </c:pt>
                <c:pt idx="20304">
                  <c:v>9</c:v>
                </c:pt>
                <c:pt idx="20305">
                  <c:v>28</c:v>
                </c:pt>
                <c:pt idx="20306">
                  <c:v>8</c:v>
                </c:pt>
                <c:pt idx="20307">
                  <c:v>25</c:v>
                </c:pt>
                <c:pt idx="20308">
                  <c:v>7</c:v>
                </c:pt>
                <c:pt idx="20309">
                  <c:v>13</c:v>
                </c:pt>
                <c:pt idx="20310">
                  <c:v>18</c:v>
                </c:pt>
                <c:pt idx="20311">
                  <c:v>1</c:v>
                </c:pt>
                <c:pt idx="20312">
                  <c:v>1</c:v>
                </c:pt>
                <c:pt idx="20313">
                  <c:v>24</c:v>
                </c:pt>
                <c:pt idx="20314">
                  <c:v>1</c:v>
                </c:pt>
                <c:pt idx="20315">
                  <c:v>12</c:v>
                </c:pt>
                <c:pt idx="20316">
                  <c:v>1</c:v>
                </c:pt>
                <c:pt idx="20317">
                  <c:v>18</c:v>
                </c:pt>
                <c:pt idx="20318">
                  <c:v>25</c:v>
                </c:pt>
                <c:pt idx="20319">
                  <c:v>7</c:v>
                </c:pt>
                <c:pt idx="20320">
                  <c:v>23</c:v>
                </c:pt>
                <c:pt idx="20321">
                  <c:v>40</c:v>
                </c:pt>
                <c:pt idx="20322">
                  <c:v>21</c:v>
                </c:pt>
                <c:pt idx="20323">
                  <c:v>3</c:v>
                </c:pt>
                <c:pt idx="20324">
                  <c:v>8</c:v>
                </c:pt>
                <c:pt idx="20325">
                  <c:v>22</c:v>
                </c:pt>
                <c:pt idx="20326">
                  <c:v>27</c:v>
                </c:pt>
                <c:pt idx="20327">
                  <c:v>29</c:v>
                </c:pt>
                <c:pt idx="20328">
                  <c:v>18</c:v>
                </c:pt>
                <c:pt idx="20329">
                  <c:v>43</c:v>
                </c:pt>
                <c:pt idx="20330">
                  <c:v>32</c:v>
                </c:pt>
                <c:pt idx="20331">
                  <c:v>36</c:v>
                </c:pt>
                <c:pt idx="20332">
                  <c:v>15</c:v>
                </c:pt>
                <c:pt idx="20333">
                  <c:v>16</c:v>
                </c:pt>
                <c:pt idx="20334">
                  <c:v>40</c:v>
                </c:pt>
                <c:pt idx="20335">
                  <c:v>1</c:v>
                </c:pt>
                <c:pt idx="20336">
                  <c:v>27</c:v>
                </c:pt>
                <c:pt idx="20337">
                  <c:v>10</c:v>
                </c:pt>
                <c:pt idx="20338">
                  <c:v>19</c:v>
                </c:pt>
                <c:pt idx="20339">
                  <c:v>7</c:v>
                </c:pt>
                <c:pt idx="20340">
                  <c:v>22</c:v>
                </c:pt>
                <c:pt idx="20341">
                  <c:v>36</c:v>
                </c:pt>
                <c:pt idx="20342">
                  <c:v>6</c:v>
                </c:pt>
                <c:pt idx="20343">
                  <c:v>20</c:v>
                </c:pt>
                <c:pt idx="20344">
                  <c:v>29</c:v>
                </c:pt>
                <c:pt idx="20345">
                  <c:v>19</c:v>
                </c:pt>
                <c:pt idx="20346">
                  <c:v>17</c:v>
                </c:pt>
                <c:pt idx="20347">
                  <c:v>36</c:v>
                </c:pt>
                <c:pt idx="20348">
                  <c:v>18</c:v>
                </c:pt>
                <c:pt idx="20349">
                  <c:v>5</c:v>
                </c:pt>
                <c:pt idx="20350">
                  <c:v>27</c:v>
                </c:pt>
                <c:pt idx="20351">
                  <c:v>4</c:v>
                </c:pt>
                <c:pt idx="20352">
                  <c:v>13</c:v>
                </c:pt>
                <c:pt idx="20353">
                  <c:v>25</c:v>
                </c:pt>
                <c:pt idx="20354">
                  <c:v>21</c:v>
                </c:pt>
                <c:pt idx="20355">
                  <c:v>15</c:v>
                </c:pt>
                <c:pt idx="20356">
                  <c:v>12</c:v>
                </c:pt>
                <c:pt idx="20357">
                  <c:v>37</c:v>
                </c:pt>
                <c:pt idx="20358">
                  <c:v>8</c:v>
                </c:pt>
                <c:pt idx="20359">
                  <c:v>5</c:v>
                </c:pt>
                <c:pt idx="20360">
                  <c:v>5</c:v>
                </c:pt>
                <c:pt idx="20361">
                  <c:v>30</c:v>
                </c:pt>
                <c:pt idx="20362">
                  <c:v>23</c:v>
                </c:pt>
                <c:pt idx="20363">
                  <c:v>24</c:v>
                </c:pt>
                <c:pt idx="20364">
                  <c:v>14</c:v>
                </c:pt>
                <c:pt idx="20365">
                  <c:v>6</c:v>
                </c:pt>
                <c:pt idx="20366">
                  <c:v>21</c:v>
                </c:pt>
                <c:pt idx="20367">
                  <c:v>20</c:v>
                </c:pt>
                <c:pt idx="20368">
                  <c:v>17</c:v>
                </c:pt>
                <c:pt idx="20369">
                  <c:v>22</c:v>
                </c:pt>
                <c:pt idx="20370">
                  <c:v>11</c:v>
                </c:pt>
                <c:pt idx="20371">
                  <c:v>29</c:v>
                </c:pt>
                <c:pt idx="20372">
                  <c:v>19</c:v>
                </c:pt>
                <c:pt idx="20373">
                  <c:v>43</c:v>
                </c:pt>
                <c:pt idx="20374">
                  <c:v>23</c:v>
                </c:pt>
                <c:pt idx="20375">
                  <c:v>21</c:v>
                </c:pt>
                <c:pt idx="20376">
                  <c:v>24</c:v>
                </c:pt>
                <c:pt idx="20377">
                  <c:v>26</c:v>
                </c:pt>
                <c:pt idx="20378">
                  <c:v>10</c:v>
                </c:pt>
                <c:pt idx="20379">
                  <c:v>39</c:v>
                </c:pt>
                <c:pt idx="20380">
                  <c:v>12</c:v>
                </c:pt>
                <c:pt idx="20381">
                  <c:v>6</c:v>
                </c:pt>
                <c:pt idx="20382">
                  <c:v>27</c:v>
                </c:pt>
                <c:pt idx="20383">
                  <c:v>36</c:v>
                </c:pt>
                <c:pt idx="20384">
                  <c:v>7</c:v>
                </c:pt>
                <c:pt idx="20385">
                  <c:v>30</c:v>
                </c:pt>
                <c:pt idx="20386">
                  <c:v>12</c:v>
                </c:pt>
                <c:pt idx="20387">
                  <c:v>25</c:v>
                </c:pt>
                <c:pt idx="20388">
                  <c:v>11</c:v>
                </c:pt>
                <c:pt idx="20389">
                  <c:v>22</c:v>
                </c:pt>
                <c:pt idx="20390">
                  <c:v>33</c:v>
                </c:pt>
                <c:pt idx="20391">
                  <c:v>27</c:v>
                </c:pt>
                <c:pt idx="20392">
                  <c:v>18</c:v>
                </c:pt>
                <c:pt idx="20393">
                  <c:v>12</c:v>
                </c:pt>
                <c:pt idx="20394">
                  <c:v>45</c:v>
                </c:pt>
                <c:pt idx="20395">
                  <c:v>10</c:v>
                </c:pt>
                <c:pt idx="20396">
                  <c:v>35</c:v>
                </c:pt>
                <c:pt idx="20397">
                  <c:v>36</c:v>
                </c:pt>
                <c:pt idx="20398">
                  <c:v>22</c:v>
                </c:pt>
                <c:pt idx="20399">
                  <c:v>17</c:v>
                </c:pt>
                <c:pt idx="20400">
                  <c:v>33</c:v>
                </c:pt>
                <c:pt idx="20401">
                  <c:v>31</c:v>
                </c:pt>
                <c:pt idx="20402">
                  <c:v>9</c:v>
                </c:pt>
                <c:pt idx="20403">
                  <c:v>22</c:v>
                </c:pt>
                <c:pt idx="20404">
                  <c:v>1</c:v>
                </c:pt>
                <c:pt idx="20405">
                  <c:v>27</c:v>
                </c:pt>
                <c:pt idx="20406">
                  <c:v>10</c:v>
                </c:pt>
                <c:pt idx="20407">
                  <c:v>28</c:v>
                </c:pt>
                <c:pt idx="20408">
                  <c:v>3</c:v>
                </c:pt>
                <c:pt idx="20409">
                  <c:v>30</c:v>
                </c:pt>
                <c:pt idx="20410">
                  <c:v>21</c:v>
                </c:pt>
                <c:pt idx="20411">
                  <c:v>22</c:v>
                </c:pt>
                <c:pt idx="20412">
                  <c:v>30</c:v>
                </c:pt>
                <c:pt idx="20413">
                  <c:v>4</c:v>
                </c:pt>
                <c:pt idx="20414">
                  <c:v>26</c:v>
                </c:pt>
                <c:pt idx="20415">
                  <c:v>11</c:v>
                </c:pt>
                <c:pt idx="20416">
                  <c:v>31</c:v>
                </c:pt>
                <c:pt idx="20417">
                  <c:v>32</c:v>
                </c:pt>
                <c:pt idx="20418">
                  <c:v>27</c:v>
                </c:pt>
                <c:pt idx="20419">
                  <c:v>7</c:v>
                </c:pt>
                <c:pt idx="20420">
                  <c:v>27</c:v>
                </c:pt>
                <c:pt idx="20421">
                  <c:v>1</c:v>
                </c:pt>
                <c:pt idx="20422">
                  <c:v>29</c:v>
                </c:pt>
                <c:pt idx="20423">
                  <c:v>10</c:v>
                </c:pt>
                <c:pt idx="20424">
                  <c:v>41</c:v>
                </c:pt>
                <c:pt idx="20425">
                  <c:v>5</c:v>
                </c:pt>
                <c:pt idx="20426">
                  <c:v>36</c:v>
                </c:pt>
                <c:pt idx="20427">
                  <c:v>35</c:v>
                </c:pt>
                <c:pt idx="20428">
                  <c:v>33</c:v>
                </c:pt>
                <c:pt idx="20429">
                  <c:v>23</c:v>
                </c:pt>
                <c:pt idx="20430">
                  <c:v>34</c:v>
                </c:pt>
                <c:pt idx="20431">
                  <c:v>22</c:v>
                </c:pt>
                <c:pt idx="20432">
                  <c:v>21</c:v>
                </c:pt>
                <c:pt idx="20433">
                  <c:v>18</c:v>
                </c:pt>
                <c:pt idx="20434">
                  <c:v>11</c:v>
                </c:pt>
                <c:pt idx="20435">
                  <c:v>24</c:v>
                </c:pt>
                <c:pt idx="20436">
                  <c:v>29</c:v>
                </c:pt>
                <c:pt idx="20437">
                  <c:v>42</c:v>
                </c:pt>
                <c:pt idx="20438">
                  <c:v>6</c:v>
                </c:pt>
                <c:pt idx="20439">
                  <c:v>21</c:v>
                </c:pt>
                <c:pt idx="20440">
                  <c:v>9</c:v>
                </c:pt>
                <c:pt idx="20441">
                  <c:v>13</c:v>
                </c:pt>
                <c:pt idx="20442">
                  <c:v>32</c:v>
                </c:pt>
                <c:pt idx="20443">
                  <c:v>10</c:v>
                </c:pt>
                <c:pt idx="20444">
                  <c:v>23</c:v>
                </c:pt>
                <c:pt idx="20445">
                  <c:v>16</c:v>
                </c:pt>
                <c:pt idx="20446">
                  <c:v>15</c:v>
                </c:pt>
                <c:pt idx="20447">
                  <c:v>28</c:v>
                </c:pt>
                <c:pt idx="20448">
                  <c:v>25</c:v>
                </c:pt>
                <c:pt idx="20449">
                  <c:v>5</c:v>
                </c:pt>
                <c:pt idx="20450">
                  <c:v>7</c:v>
                </c:pt>
                <c:pt idx="20451">
                  <c:v>14</c:v>
                </c:pt>
                <c:pt idx="20452">
                  <c:v>5</c:v>
                </c:pt>
                <c:pt idx="20453">
                  <c:v>6</c:v>
                </c:pt>
                <c:pt idx="20454">
                  <c:v>6</c:v>
                </c:pt>
                <c:pt idx="20455">
                  <c:v>17</c:v>
                </c:pt>
                <c:pt idx="20456">
                  <c:v>17</c:v>
                </c:pt>
                <c:pt idx="20457">
                  <c:v>33</c:v>
                </c:pt>
                <c:pt idx="20458">
                  <c:v>16</c:v>
                </c:pt>
                <c:pt idx="20459">
                  <c:v>8</c:v>
                </c:pt>
                <c:pt idx="20460">
                  <c:v>24</c:v>
                </c:pt>
                <c:pt idx="20461">
                  <c:v>25</c:v>
                </c:pt>
                <c:pt idx="20462">
                  <c:v>19</c:v>
                </c:pt>
                <c:pt idx="20463">
                  <c:v>16</c:v>
                </c:pt>
                <c:pt idx="20464">
                  <c:v>23</c:v>
                </c:pt>
                <c:pt idx="20465">
                  <c:v>4</c:v>
                </c:pt>
                <c:pt idx="20466">
                  <c:v>21</c:v>
                </c:pt>
                <c:pt idx="20467">
                  <c:v>7</c:v>
                </c:pt>
                <c:pt idx="20468">
                  <c:v>35</c:v>
                </c:pt>
                <c:pt idx="20469">
                  <c:v>27</c:v>
                </c:pt>
                <c:pt idx="20470">
                  <c:v>10</c:v>
                </c:pt>
                <c:pt idx="20471">
                  <c:v>33</c:v>
                </c:pt>
                <c:pt idx="20472">
                  <c:v>42</c:v>
                </c:pt>
                <c:pt idx="20473">
                  <c:v>24</c:v>
                </c:pt>
                <c:pt idx="20474">
                  <c:v>13</c:v>
                </c:pt>
                <c:pt idx="20475">
                  <c:v>1</c:v>
                </c:pt>
                <c:pt idx="20476">
                  <c:v>24</c:v>
                </c:pt>
                <c:pt idx="20477">
                  <c:v>10</c:v>
                </c:pt>
                <c:pt idx="20478">
                  <c:v>20</c:v>
                </c:pt>
                <c:pt idx="20479">
                  <c:v>24</c:v>
                </c:pt>
                <c:pt idx="20480">
                  <c:v>18</c:v>
                </c:pt>
                <c:pt idx="20481">
                  <c:v>25</c:v>
                </c:pt>
                <c:pt idx="20482">
                  <c:v>10</c:v>
                </c:pt>
                <c:pt idx="20483">
                  <c:v>14</c:v>
                </c:pt>
                <c:pt idx="20484">
                  <c:v>14</c:v>
                </c:pt>
                <c:pt idx="20485">
                  <c:v>1</c:v>
                </c:pt>
                <c:pt idx="20486">
                  <c:v>13</c:v>
                </c:pt>
                <c:pt idx="20487">
                  <c:v>25</c:v>
                </c:pt>
                <c:pt idx="20488">
                  <c:v>12</c:v>
                </c:pt>
                <c:pt idx="20489">
                  <c:v>27</c:v>
                </c:pt>
                <c:pt idx="20490">
                  <c:v>38</c:v>
                </c:pt>
                <c:pt idx="20491">
                  <c:v>26</c:v>
                </c:pt>
                <c:pt idx="20492">
                  <c:v>4</c:v>
                </c:pt>
                <c:pt idx="20493">
                  <c:v>31</c:v>
                </c:pt>
                <c:pt idx="20494">
                  <c:v>20</c:v>
                </c:pt>
                <c:pt idx="20495">
                  <c:v>45</c:v>
                </c:pt>
                <c:pt idx="20496">
                  <c:v>13</c:v>
                </c:pt>
                <c:pt idx="20497">
                  <c:v>32</c:v>
                </c:pt>
                <c:pt idx="20498">
                  <c:v>11</c:v>
                </c:pt>
                <c:pt idx="20499">
                  <c:v>47</c:v>
                </c:pt>
                <c:pt idx="20500">
                  <c:v>11</c:v>
                </c:pt>
                <c:pt idx="20501">
                  <c:v>25</c:v>
                </c:pt>
                <c:pt idx="20502">
                  <c:v>25</c:v>
                </c:pt>
                <c:pt idx="20503">
                  <c:v>18</c:v>
                </c:pt>
                <c:pt idx="20504">
                  <c:v>25</c:v>
                </c:pt>
                <c:pt idx="20505">
                  <c:v>17</c:v>
                </c:pt>
                <c:pt idx="20506">
                  <c:v>23</c:v>
                </c:pt>
                <c:pt idx="20507">
                  <c:v>46</c:v>
                </c:pt>
                <c:pt idx="20508">
                  <c:v>17</c:v>
                </c:pt>
                <c:pt idx="20509">
                  <c:v>12</c:v>
                </c:pt>
                <c:pt idx="20510">
                  <c:v>34</c:v>
                </c:pt>
                <c:pt idx="20511">
                  <c:v>37</c:v>
                </c:pt>
                <c:pt idx="20512">
                  <c:v>10</c:v>
                </c:pt>
                <c:pt idx="20513">
                  <c:v>26</c:v>
                </c:pt>
                <c:pt idx="20514">
                  <c:v>31</c:v>
                </c:pt>
                <c:pt idx="20515">
                  <c:v>6</c:v>
                </c:pt>
                <c:pt idx="20516">
                  <c:v>34</c:v>
                </c:pt>
                <c:pt idx="20517">
                  <c:v>19</c:v>
                </c:pt>
                <c:pt idx="20518">
                  <c:v>11</c:v>
                </c:pt>
                <c:pt idx="20519">
                  <c:v>7</c:v>
                </c:pt>
                <c:pt idx="20520">
                  <c:v>4</c:v>
                </c:pt>
                <c:pt idx="20521">
                  <c:v>19</c:v>
                </c:pt>
                <c:pt idx="20522">
                  <c:v>35</c:v>
                </c:pt>
                <c:pt idx="20523">
                  <c:v>13</c:v>
                </c:pt>
                <c:pt idx="20524">
                  <c:v>24</c:v>
                </c:pt>
                <c:pt idx="20525">
                  <c:v>4</c:v>
                </c:pt>
                <c:pt idx="20526">
                  <c:v>4</c:v>
                </c:pt>
                <c:pt idx="20527">
                  <c:v>44</c:v>
                </c:pt>
                <c:pt idx="20528">
                  <c:v>28</c:v>
                </c:pt>
                <c:pt idx="20529">
                  <c:v>13</c:v>
                </c:pt>
                <c:pt idx="20530">
                  <c:v>29</c:v>
                </c:pt>
                <c:pt idx="20531">
                  <c:v>19</c:v>
                </c:pt>
                <c:pt idx="20532">
                  <c:v>7</c:v>
                </c:pt>
                <c:pt idx="20533">
                  <c:v>9</c:v>
                </c:pt>
                <c:pt idx="20534">
                  <c:v>28</c:v>
                </c:pt>
                <c:pt idx="20535">
                  <c:v>40</c:v>
                </c:pt>
                <c:pt idx="20536">
                  <c:v>22</c:v>
                </c:pt>
                <c:pt idx="20537">
                  <c:v>9</c:v>
                </c:pt>
                <c:pt idx="20538">
                  <c:v>21</c:v>
                </c:pt>
                <c:pt idx="20539">
                  <c:v>8</c:v>
                </c:pt>
                <c:pt idx="20540">
                  <c:v>23</c:v>
                </c:pt>
                <c:pt idx="20541">
                  <c:v>9</c:v>
                </c:pt>
                <c:pt idx="20542">
                  <c:v>39</c:v>
                </c:pt>
                <c:pt idx="20543">
                  <c:v>4</c:v>
                </c:pt>
                <c:pt idx="20544">
                  <c:v>24</c:v>
                </c:pt>
                <c:pt idx="20545">
                  <c:v>27</c:v>
                </c:pt>
                <c:pt idx="20546">
                  <c:v>27</c:v>
                </c:pt>
                <c:pt idx="20547">
                  <c:v>4</c:v>
                </c:pt>
                <c:pt idx="20548">
                  <c:v>14</c:v>
                </c:pt>
                <c:pt idx="20549">
                  <c:v>24</c:v>
                </c:pt>
                <c:pt idx="20550">
                  <c:v>24</c:v>
                </c:pt>
                <c:pt idx="20551">
                  <c:v>1</c:v>
                </c:pt>
                <c:pt idx="20552">
                  <c:v>4</c:v>
                </c:pt>
                <c:pt idx="20553">
                  <c:v>19</c:v>
                </c:pt>
                <c:pt idx="20554">
                  <c:v>7</c:v>
                </c:pt>
                <c:pt idx="20555">
                  <c:v>4</c:v>
                </c:pt>
                <c:pt idx="20556">
                  <c:v>9</c:v>
                </c:pt>
                <c:pt idx="20557">
                  <c:v>41</c:v>
                </c:pt>
                <c:pt idx="20558">
                  <c:v>22</c:v>
                </c:pt>
                <c:pt idx="20559">
                  <c:v>14</c:v>
                </c:pt>
                <c:pt idx="20560">
                  <c:v>24</c:v>
                </c:pt>
                <c:pt idx="20561">
                  <c:v>24</c:v>
                </c:pt>
                <c:pt idx="20562">
                  <c:v>19</c:v>
                </c:pt>
                <c:pt idx="20563">
                  <c:v>13</c:v>
                </c:pt>
                <c:pt idx="20564">
                  <c:v>5</c:v>
                </c:pt>
                <c:pt idx="20565">
                  <c:v>15</c:v>
                </c:pt>
                <c:pt idx="20566">
                  <c:v>47</c:v>
                </c:pt>
                <c:pt idx="20567">
                  <c:v>35</c:v>
                </c:pt>
                <c:pt idx="20568">
                  <c:v>13</c:v>
                </c:pt>
                <c:pt idx="20569">
                  <c:v>26</c:v>
                </c:pt>
                <c:pt idx="20570">
                  <c:v>25</c:v>
                </c:pt>
                <c:pt idx="20571">
                  <c:v>46</c:v>
                </c:pt>
                <c:pt idx="20572">
                  <c:v>37</c:v>
                </c:pt>
                <c:pt idx="20573">
                  <c:v>30</c:v>
                </c:pt>
                <c:pt idx="20574">
                  <c:v>23</c:v>
                </c:pt>
                <c:pt idx="20575">
                  <c:v>36</c:v>
                </c:pt>
                <c:pt idx="20576">
                  <c:v>10</c:v>
                </c:pt>
                <c:pt idx="20577">
                  <c:v>22</c:v>
                </c:pt>
                <c:pt idx="20578">
                  <c:v>30</c:v>
                </c:pt>
                <c:pt idx="20579">
                  <c:v>15</c:v>
                </c:pt>
                <c:pt idx="20580">
                  <c:v>22</c:v>
                </c:pt>
                <c:pt idx="20581">
                  <c:v>30</c:v>
                </c:pt>
                <c:pt idx="20582">
                  <c:v>16</c:v>
                </c:pt>
                <c:pt idx="20583">
                  <c:v>35</c:v>
                </c:pt>
                <c:pt idx="20584">
                  <c:v>20</c:v>
                </c:pt>
                <c:pt idx="20585">
                  <c:v>10</c:v>
                </c:pt>
                <c:pt idx="20586">
                  <c:v>28</c:v>
                </c:pt>
                <c:pt idx="20587">
                  <c:v>24</c:v>
                </c:pt>
                <c:pt idx="20588">
                  <c:v>4</c:v>
                </c:pt>
                <c:pt idx="20589">
                  <c:v>10</c:v>
                </c:pt>
                <c:pt idx="20590">
                  <c:v>9</c:v>
                </c:pt>
                <c:pt idx="20591">
                  <c:v>6</c:v>
                </c:pt>
                <c:pt idx="20592">
                  <c:v>8</c:v>
                </c:pt>
                <c:pt idx="20593">
                  <c:v>26</c:v>
                </c:pt>
                <c:pt idx="20594">
                  <c:v>23</c:v>
                </c:pt>
                <c:pt idx="20595">
                  <c:v>23</c:v>
                </c:pt>
                <c:pt idx="20596">
                  <c:v>10</c:v>
                </c:pt>
                <c:pt idx="20597">
                  <c:v>36</c:v>
                </c:pt>
                <c:pt idx="20598">
                  <c:v>22</c:v>
                </c:pt>
                <c:pt idx="20599">
                  <c:v>12</c:v>
                </c:pt>
                <c:pt idx="20600">
                  <c:v>12</c:v>
                </c:pt>
                <c:pt idx="20601">
                  <c:v>1</c:v>
                </c:pt>
                <c:pt idx="20602">
                  <c:v>12</c:v>
                </c:pt>
                <c:pt idx="20603">
                  <c:v>19</c:v>
                </c:pt>
                <c:pt idx="20604">
                  <c:v>17</c:v>
                </c:pt>
                <c:pt idx="20605">
                  <c:v>7</c:v>
                </c:pt>
                <c:pt idx="20606">
                  <c:v>24</c:v>
                </c:pt>
                <c:pt idx="20607">
                  <c:v>20</c:v>
                </c:pt>
                <c:pt idx="20608">
                  <c:v>33</c:v>
                </c:pt>
                <c:pt idx="20609">
                  <c:v>36</c:v>
                </c:pt>
                <c:pt idx="20610">
                  <c:v>26</c:v>
                </c:pt>
                <c:pt idx="20611">
                  <c:v>32</c:v>
                </c:pt>
                <c:pt idx="20612">
                  <c:v>19</c:v>
                </c:pt>
                <c:pt idx="20613">
                  <c:v>38</c:v>
                </c:pt>
                <c:pt idx="20614">
                  <c:v>35</c:v>
                </c:pt>
                <c:pt idx="20615">
                  <c:v>38</c:v>
                </c:pt>
                <c:pt idx="20616">
                  <c:v>23</c:v>
                </c:pt>
                <c:pt idx="20617">
                  <c:v>28</c:v>
                </c:pt>
                <c:pt idx="20618">
                  <c:v>21</c:v>
                </c:pt>
                <c:pt idx="20619">
                  <c:v>24</c:v>
                </c:pt>
                <c:pt idx="20620">
                  <c:v>6</c:v>
                </c:pt>
                <c:pt idx="20621">
                  <c:v>27</c:v>
                </c:pt>
                <c:pt idx="20622">
                  <c:v>23</c:v>
                </c:pt>
                <c:pt idx="20623">
                  <c:v>46</c:v>
                </c:pt>
                <c:pt idx="20624">
                  <c:v>1</c:v>
                </c:pt>
                <c:pt idx="20625">
                  <c:v>10</c:v>
                </c:pt>
                <c:pt idx="20626">
                  <c:v>25</c:v>
                </c:pt>
                <c:pt idx="20627">
                  <c:v>5</c:v>
                </c:pt>
                <c:pt idx="20628">
                  <c:v>35</c:v>
                </c:pt>
                <c:pt idx="20629">
                  <c:v>8</c:v>
                </c:pt>
                <c:pt idx="20630">
                  <c:v>20</c:v>
                </c:pt>
                <c:pt idx="20631">
                  <c:v>55</c:v>
                </c:pt>
                <c:pt idx="20632">
                  <c:v>20</c:v>
                </c:pt>
                <c:pt idx="20633">
                  <c:v>7</c:v>
                </c:pt>
                <c:pt idx="20634">
                  <c:v>1</c:v>
                </c:pt>
                <c:pt idx="20635">
                  <c:v>23</c:v>
                </c:pt>
                <c:pt idx="20636">
                  <c:v>8</c:v>
                </c:pt>
                <c:pt idx="20637">
                  <c:v>20</c:v>
                </c:pt>
                <c:pt idx="20638">
                  <c:v>23</c:v>
                </c:pt>
                <c:pt idx="20639">
                  <c:v>6</c:v>
                </c:pt>
                <c:pt idx="20640">
                  <c:v>8</c:v>
                </c:pt>
                <c:pt idx="20641">
                  <c:v>31</c:v>
                </c:pt>
                <c:pt idx="20642">
                  <c:v>31</c:v>
                </c:pt>
                <c:pt idx="20643">
                  <c:v>20</c:v>
                </c:pt>
                <c:pt idx="20644">
                  <c:v>34</c:v>
                </c:pt>
                <c:pt idx="20645">
                  <c:v>15</c:v>
                </c:pt>
                <c:pt idx="20646">
                  <c:v>14</c:v>
                </c:pt>
                <c:pt idx="20647">
                  <c:v>12</c:v>
                </c:pt>
                <c:pt idx="20648">
                  <c:v>36</c:v>
                </c:pt>
                <c:pt idx="20649">
                  <c:v>1</c:v>
                </c:pt>
                <c:pt idx="20650">
                  <c:v>30</c:v>
                </c:pt>
                <c:pt idx="20651">
                  <c:v>31</c:v>
                </c:pt>
                <c:pt idx="20652">
                  <c:v>4</c:v>
                </c:pt>
                <c:pt idx="20653">
                  <c:v>30</c:v>
                </c:pt>
                <c:pt idx="20654">
                  <c:v>10</c:v>
                </c:pt>
                <c:pt idx="20655">
                  <c:v>33</c:v>
                </c:pt>
                <c:pt idx="20656">
                  <c:v>5</c:v>
                </c:pt>
                <c:pt idx="20657">
                  <c:v>14</c:v>
                </c:pt>
                <c:pt idx="20658">
                  <c:v>41</c:v>
                </c:pt>
                <c:pt idx="20659">
                  <c:v>9</c:v>
                </c:pt>
                <c:pt idx="20660">
                  <c:v>31</c:v>
                </c:pt>
                <c:pt idx="20661">
                  <c:v>42</c:v>
                </c:pt>
                <c:pt idx="20662">
                  <c:v>4</c:v>
                </c:pt>
                <c:pt idx="20663">
                  <c:v>24</c:v>
                </c:pt>
                <c:pt idx="20664">
                  <c:v>11</c:v>
                </c:pt>
                <c:pt idx="20665">
                  <c:v>15</c:v>
                </c:pt>
                <c:pt idx="20666">
                  <c:v>7</c:v>
                </c:pt>
                <c:pt idx="20667">
                  <c:v>42</c:v>
                </c:pt>
                <c:pt idx="20668">
                  <c:v>36</c:v>
                </c:pt>
                <c:pt idx="20669">
                  <c:v>15</c:v>
                </c:pt>
                <c:pt idx="20670">
                  <c:v>1</c:v>
                </c:pt>
                <c:pt idx="20671">
                  <c:v>26</c:v>
                </c:pt>
                <c:pt idx="20672">
                  <c:v>1</c:v>
                </c:pt>
                <c:pt idx="20673">
                  <c:v>15</c:v>
                </c:pt>
                <c:pt idx="20674">
                  <c:v>6</c:v>
                </c:pt>
                <c:pt idx="20675">
                  <c:v>12</c:v>
                </c:pt>
                <c:pt idx="20676">
                  <c:v>27</c:v>
                </c:pt>
                <c:pt idx="20677">
                  <c:v>1</c:v>
                </c:pt>
                <c:pt idx="20678">
                  <c:v>1</c:v>
                </c:pt>
                <c:pt idx="20679">
                  <c:v>1</c:v>
                </c:pt>
                <c:pt idx="20680">
                  <c:v>17</c:v>
                </c:pt>
                <c:pt idx="20681">
                  <c:v>21</c:v>
                </c:pt>
                <c:pt idx="20682">
                  <c:v>44</c:v>
                </c:pt>
                <c:pt idx="20683">
                  <c:v>18</c:v>
                </c:pt>
                <c:pt idx="20684">
                  <c:v>1</c:v>
                </c:pt>
                <c:pt idx="20685">
                  <c:v>10</c:v>
                </c:pt>
                <c:pt idx="20686">
                  <c:v>18</c:v>
                </c:pt>
                <c:pt idx="20687">
                  <c:v>10</c:v>
                </c:pt>
                <c:pt idx="20688">
                  <c:v>12</c:v>
                </c:pt>
                <c:pt idx="20689">
                  <c:v>12</c:v>
                </c:pt>
                <c:pt idx="20690">
                  <c:v>38</c:v>
                </c:pt>
                <c:pt idx="20691">
                  <c:v>13</c:v>
                </c:pt>
                <c:pt idx="20692">
                  <c:v>15</c:v>
                </c:pt>
                <c:pt idx="20693">
                  <c:v>22</c:v>
                </c:pt>
                <c:pt idx="20694">
                  <c:v>27</c:v>
                </c:pt>
                <c:pt idx="20695">
                  <c:v>13</c:v>
                </c:pt>
                <c:pt idx="20696">
                  <c:v>20</c:v>
                </c:pt>
                <c:pt idx="20697">
                  <c:v>37</c:v>
                </c:pt>
                <c:pt idx="20698">
                  <c:v>7</c:v>
                </c:pt>
                <c:pt idx="20699">
                  <c:v>28</c:v>
                </c:pt>
                <c:pt idx="20700">
                  <c:v>32</c:v>
                </c:pt>
                <c:pt idx="20701">
                  <c:v>10</c:v>
                </c:pt>
                <c:pt idx="20702">
                  <c:v>32</c:v>
                </c:pt>
                <c:pt idx="20703">
                  <c:v>9</c:v>
                </c:pt>
                <c:pt idx="20704">
                  <c:v>23</c:v>
                </c:pt>
                <c:pt idx="20705">
                  <c:v>12</c:v>
                </c:pt>
                <c:pt idx="20706">
                  <c:v>4</c:v>
                </c:pt>
                <c:pt idx="20707">
                  <c:v>10</c:v>
                </c:pt>
                <c:pt idx="20708">
                  <c:v>38</c:v>
                </c:pt>
                <c:pt idx="20709">
                  <c:v>14</c:v>
                </c:pt>
                <c:pt idx="20710">
                  <c:v>35</c:v>
                </c:pt>
                <c:pt idx="20711">
                  <c:v>19</c:v>
                </c:pt>
                <c:pt idx="20712">
                  <c:v>25</c:v>
                </c:pt>
                <c:pt idx="20713">
                  <c:v>32</c:v>
                </c:pt>
                <c:pt idx="20714">
                  <c:v>1</c:v>
                </c:pt>
                <c:pt idx="20715">
                  <c:v>28</c:v>
                </c:pt>
                <c:pt idx="20716">
                  <c:v>8</c:v>
                </c:pt>
                <c:pt idx="20717">
                  <c:v>41</c:v>
                </c:pt>
                <c:pt idx="20718">
                  <c:v>27</c:v>
                </c:pt>
                <c:pt idx="20719">
                  <c:v>14</c:v>
                </c:pt>
                <c:pt idx="20720">
                  <c:v>44</c:v>
                </c:pt>
                <c:pt idx="20721">
                  <c:v>4</c:v>
                </c:pt>
                <c:pt idx="20722">
                  <c:v>3</c:v>
                </c:pt>
                <c:pt idx="20723">
                  <c:v>8</c:v>
                </c:pt>
                <c:pt idx="20724">
                  <c:v>31</c:v>
                </c:pt>
                <c:pt idx="20725">
                  <c:v>10</c:v>
                </c:pt>
                <c:pt idx="20726">
                  <c:v>10</c:v>
                </c:pt>
                <c:pt idx="20727">
                  <c:v>27</c:v>
                </c:pt>
                <c:pt idx="20728">
                  <c:v>4</c:v>
                </c:pt>
                <c:pt idx="20729">
                  <c:v>29</c:v>
                </c:pt>
                <c:pt idx="20730">
                  <c:v>28</c:v>
                </c:pt>
                <c:pt idx="20731">
                  <c:v>22</c:v>
                </c:pt>
                <c:pt idx="20732">
                  <c:v>7</c:v>
                </c:pt>
                <c:pt idx="20733">
                  <c:v>31</c:v>
                </c:pt>
                <c:pt idx="20734">
                  <c:v>4</c:v>
                </c:pt>
                <c:pt idx="20735">
                  <c:v>29</c:v>
                </c:pt>
                <c:pt idx="20736">
                  <c:v>38</c:v>
                </c:pt>
                <c:pt idx="20737">
                  <c:v>2</c:v>
                </c:pt>
                <c:pt idx="20738">
                  <c:v>18</c:v>
                </c:pt>
                <c:pt idx="20739">
                  <c:v>1</c:v>
                </c:pt>
                <c:pt idx="20740">
                  <c:v>4</c:v>
                </c:pt>
                <c:pt idx="20741">
                  <c:v>4</c:v>
                </c:pt>
                <c:pt idx="20742">
                  <c:v>3</c:v>
                </c:pt>
                <c:pt idx="20743">
                  <c:v>1</c:v>
                </c:pt>
                <c:pt idx="20744">
                  <c:v>17</c:v>
                </c:pt>
                <c:pt idx="20745">
                  <c:v>34</c:v>
                </c:pt>
                <c:pt idx="20746">
                  <c:v>20</c:v>
                </c:pt>
                <c:pt idx="20747">
                  <c:v>37</c:v>
                </c:pt>
                <c:pt idx="20748">
                  <c:v>24</c:v>
                </c:pt>
                <c:pt idx="20749">
                  <c:v>6</c:v>
                </c:pt>
                <c:pt idx="20750">
                  <c:v>20</c:v>
                </c:pt>
                <c:pt idx="20751">
                  <c:v>1</c:v>
                </c:pt>
                <c:pt idx="20752">
                  <c:v>2</c:v>
                </c:pt>
                <c:pt idx="20753">
                  <c:v>28</c:v>
                </c:pt>
                <c:pt idx="20754">
                  <c:v>21</c:v>
                </c:pt>
                <c:pt idx="20755">
                  <c:v>9</c:v>
                </c:pt>
                <c:pt idx="20756">
                  <c:v>17</c:v>
                </c:pt>
                <c:pt idx="20757">
                  <c:v>1</c:v>
                </c:pt>
                <c:pt idx="20758">
                  <c:v>27</c:v>
                </c:pt>
                <c:pt idx="20759">
                  <c:v>18</c:v>
                </c:pt>
                <c:pt idx="20760">
                  <c:v>5</c:v>
                </c:pt>
                <c:pt idx="20761">
                  <c:v>40</c:v>
                </c:pt>
                <c:pt idx="20762">
                  <c:v>18</c:v>
                </c:pt>
                <c:pt idx="20763">
                  <c:v>8</c:v>
                </c:pt>
                <c:pt idx="20764">
                  <c:v>26</c:v>
                </c:pt>
                <c:pt idx="20765">
                  <c:v>3</c:v>
                </c:pt>
                <c:pt idx="20766">
                  <c:v>21</c:v>
                </c:pt>
                <c:pt idx="20767">
                  <c:v>1</c:v>
                </c:pt>
                <c:pt idx="20768">
                  <c:v>7</c:v>
                </c:pt>
                <c:pt idx="20769">
                  <c:v>18</c:v>
                </c:pt>
                <c:pt idx="20770">
                  <c:v>15</c:v>
                </c:pt>
                <c:pt idx="20771">
                  <c:v>20</c:v>
                </c:pt>
                <c:pt idx="20772">
                  <c:v>1</c:v>
                </c:pt>
                <c:pt idx="20773">
                  <c:v>31</c:v>
                </c:pt>
                <c:pt idx="20774">
                  <c:v>35</c:v>
                </c:pt>
                <c:pt idx="20775">
                  <c:v>13</c:v>
                </c:pt>
                <c:pt idx="20776">
                  <c:v>7</c:v>
                </c:pt>
                <c:pt idx="20777">
                  <c:v>18</c:v>
                </c:pt>
                <c:pt idx="20778">
                  <c:v>50</c:v>
                </c:pt>
                <c:pt idx="20779">
                  <c:v>30</c:v>
                </c:pt>
                <c:pt idx="20780">
                  <c:v>39</c:v>
                </c:pt>
                <c:pt idx="20781">
                  <c:v>26</c:v>
                </c:pt>
                <c:pt idx="20782">
                  <c:v>1</c:v>
                </c:pt>
                <c:pt idx="20783">
                  <c:v>24</c:v>
                </c:pt>
                <c:pt idx="20784">
                  <c:v>38</c:v>
                </c:pt>
                <c:pt idx="20785">
                  <c:v>9</c:v>
                </c:pt>
                <c:pt idx="20786">
                  <c:v>8</c:v>
                </c:pt>
                <c:pt idx="20787">
                  <c:v>28</c:v>
                </c:pt>
                <c:pt idx="20788">
                  <c:v>35</c:v>
                </c:pt>
                <c:pt idx="20789">
                  <c:v>27</c:v>
                </c:pt>
                <c:pt idx="20790">
                  <c:v>24</c:v>
                </c:pt>
                <c:pt idx="20791">
                  <c:v>10</c:v>
                </c:pt>
                <c:pt idx="20792">
                  <c:v>17</c:v>
                </c:pt>
                <c:pt idx="20793">
                  <c:v>19</c:v>
                </c:pt>
                <c:pt idx="20794">
                  <c:v>6</c:v>
                </c:pt>
                <c:pt idx="20795">
                  <c:v>38</c:v>
                </c:pt>
                <c:pt idx="20796">
                  <c:v>6</c:v>
                </c:pt>
                <c:pt idx="20797">
                  <c:v>15</c:v>
                </c:pt>
                <c:pt idx="20798">
                  <c:v>27</c:v>
                </c:pt>
                <c:pt idx="20799">
                  <c:v>21</c:v>
                </c:pt>
                <c:pt idx="20800">
                  <c:v>14</c:v>
                </c:pt>
                <c:pt idx="20801">
                  <c:v>16</c:v>
                </c:pt>
                <c:pt idx="20802">
                  <c:v>28</c:v>
                </c:pt>
                <c:pt idx="20803">
                  <c:v>26</c:v>
                </c:pt>
                <c:pt idx="20804">
                  <c:v>21</c:v>
                </c:pt>
                <c:pt idx="20805">
                  <c:v>26</c:v>
                </c:pt>
                <c:pt idx="20806">
                  <c:v>40</c:v>
                </c:pt>
                <c:pt idx="20807">
                  <c:v>6</c:v>
                </c:pt>
                <c:pt idx="20808">
                  <c:v>17</c:v>
                </c:pt>
                <c:pt idx="20809">
                  <c:v>28</c:v>
                </c:pt>
                <c:pt idx="20810">
                  <c:v>30</c:v>
                </c:pt>
                <c:pt idx="20811">
                  <c:v>26</c:v>
                </c:pt>
                <c:pt idx="20812">
                  <c:v>4</c:v>
                </c:pt>
                <c:pt idx="20813">
                  <c:v>19</c:v>
                </c:pt>
                <c:pt idx="20814">
                  <c:v>43</c:v>
                </c:pt>
                <c:pt idx="20815">
                  <c:v>13</c:v>
                </c:pt>
                <c:pt idx="20816">
                  <c:v>24</c:v>
                </c:pt>
                <c:pt idx="20817">
                  <c:v>34</c:v>
                </c:pt>
                <c:pt idx="20818">
                  <c:v>17</c:v>
                </c:pt>
                <c:pt idx="20819">
                  <c:v>10</c:v>
                </c:pt>
                <c:pt idx="20820">
                  <c:v>30</c:v>
                </c:pt>
                <c:pt idx="20821">
                  <c:v>10</c:v>
                </c:pt>
                <c:pt idx="20822">
                  <c:v>24</c:v>
                </c:pt>
                <c:pt idx="20823">
                  <c:v>7</c:v>
                </c:pt>
                <c:pt idx="20824">
                  <c:v>13</c:v>
                </c:pt>
                <c:pt idx="20825">
                  <c:v>15</c:v>
                </c:pt>
                <c:pt idx="20826">
                  <c:v>1</c:v>
                </c:pt>
                <c:pt idx="20827">
                  <c:v>30</c:v>
                </c:pt>
                <c:pt idx="20828">
                  <c:v>14</c:v>
                </c:pt>
                <c:pt idx="20829">
                  <c:v>23</c:v>
                </c:pt>
                <c:pt idx="20830">
                  <c:v>26</c:v>
                </c:pt>
                <c:pt idx="20831">
                  <c:v>15</c:v>
                </c:pt>
                <c:pt idx="20832">
                  <c:v>34</c:v>
                </c:pt>
                <c:pt idx="20833">
                  <c:v>15</c:v>
                </c:pt>
                <c:pt idx="20834">
                  <c:v>15</c:v>
                </c:pt>
                <c:pt idx="20835">
                  <c:v>13</c:v>
                </c:pt>
                <c:pt idx="20836">
                  <c:v>36</c:v>
                </c:pt>
                <c:pt idx="20837">
                  <c:v>1</c:v>
                </c:pt>
                <c:pt idx="20838">
                  <c:v>13</c:v>
                </c:pt>
                <c:pt idx="20839">
                  <c:v>29</c:v>
                </c:pt>
                <c:pt idx="20840">
                  <c:v>35</c:v>
                </c:pt>
                <c:pt idx="20841">
                  <c:v>51</c:v>
                </c:pt>
                <c:pt idx="20842">
                  <c:v>1</c:v>
                </c:pt>
                <c:pt idx="20843">
                  <c:v>25</c:v>
                </c:pt>
                <c:pt idx="20844">
                  <c:v>14</c:v>
                </c:pt>
                <c:pt idx="20845">
                  <c:v>20</c:v>
                </c:pt>
                <c:pt idx="20846">
                  <c:v>29</c:v>
                </c:pt>
                <c:pt idx="20847">
                  <c:v>22</c:v>
                </c:pt>
                <c:pt idx="20848">
                  <c:v>5</c:v>
                </c:pt>
                <c:pt idx="20849">
                  <c:v>35</c:v>
                </c:pt>
                <c:pt idx="20850">
                  <c:v>32</c:v>
                </c:pt>
                <c:pt idx="20851">
                  <c:v>12</c:v>
                </c:pt>
                <c:pt idx="20852">
                  <c:v>5</c:v>
                </c:pt>
                <c:pt idx="20853">
                  <c:v>32</c:v>
                </c:pt>
                <c:pt idx="20854">
                  <c:v>20</c:v>
                </c:pt>
                <c:pt idx="20855">
                  <c:v>34</c:v>
                </c:pt>
                <c:pt idx="20856">
                  <c:v>29</c:v>
                </c:pt>
                <c:pt idx="20857">
                  <c:v>40</c:v>
                </c:pt>
                <c:pt idx="20858">
                  <c:v>29</c:v>
                </c:pt>
                <c:pt idx="20859">
                  <c:v>29</c:v>
                </c:pt>
                <c:pt idx="20860">
                  <c:v>32</c:v>
                </c:pt>
                <c:pt idx="20861">
                  <c:v>27</c:v>
                </c:pt>
                <c:pt idx="20862">
                  <c:v>15</c:v>
                </c:pt>
                <c:pt idx="20863">
                  <c:v>12</c:v>
                </c:pt>
                <c:pt idx="20864">
                  <c:v>1</c:v>
                </c:pt>
                <c:pt idx="20865">
                  <c:v>5</c:v>
                </c:pt>
                <c:pt idx="20866">
                  <c:v>26</c:v>
                </c:pt>
                <c:pt idx="20867">
                  <c:v>22</c:v>
                </c:pt>
                <c:pt idx="20868">
                  <c:v>10</c:v>
                </c:pt>
                <c:pt idx="20869">
                  <c:v>33</c:v>
                </c:pt>
                <c:pt idx="20870">
                  <c:v>16</c:v>
                </c:pt>
                <c:pt idx="20871">
                  <c:v>27</c:v>
                </c:pt>
                <c:pt idx="20872">
                  <c:v>30</c:v>
                </c:pt>
                <c:pt idx="20873">
                  <c:v>9</c:v>
                </c:pt>
                <c:pt idx="20874">
                  <c:v>11</c:v>
                </c:pt>
                <c:pt idx="20875">
                  <c:v>33</c:v>
                </c:pt>
                <c:pt idx="20876">
                  <c:v>16</c:v>
                </c:pt>
                <c:pt idx="20877">
                  <c:v>15</c:v>
                </c:pt>
                <c:pt idx="20878">
                  <c:v>25</c:v>
                </c:pt>
                <c:pt idx="20879">
                  <c:v>9</c:v>
                </c:pt>
                <c:pt idx="20880">
                  <c:v>13</c:v>
                </c:pt>
                <c:pt idx="20881">
                  <c:v>38</c:v>
                </c:pt>
                <c:pt idx="20882">
                  <c:v>4</c:v>
                </c:pt>
                <c:pt idx="20883">
                  <c:v>36</c:v>
                </c:pt>
                <c:pt idx="20884">
                  <c:v>8</c:v>
                </c:pt>
                <c:pt idx="20885">
                  <c:v>43</c:v>
                </c:pt>
                <c:pt idx="20886">
                  <c:v>43</c:v>
                </c:pt>
                <c:pt idx="20887">
                  <c:v>10</c:v>
                </c:pt>
                <c:pt idx="20888">
                  <c:v>11</c:v>
                </c:pt>
                <c:pt idx="20889">
                  <c:v>32</c:v>
                </c:pt>
                <c:pt idx="20890">
                  <c:v>6</c:v>
                </c:pt>
                <c:pt idx="20891">
                  <c:v>7</c:v>
                </c:pt>
                <c:pt idx="20892">
                  <c:v>33</c:v>
                </c:pt>
                <c:pt idx="20893">
                  <c:v>26</c:v>
                </c:pt>
                <c:pt idx="20894">
                  <c:v>26</c:v>
                </c:pt>
                <c:pt idx="20895">
                  <c:v>2</c:v>
                </c:pt>
                <c:pt idx="20896">
                  <c:v>34</c:v>
                </c:pt>
                <c:pt idx="20897">
                  <c:v>20</c:v>
                </c:pt>
                <c:pt idx="20898">
                  <c:v>23</c:v>
                </c:pt>
                <c:pt idx="20899">
                  <c:v>23</c:v>
                </c:pt>
                <c:pt idx="20900">
                  <c:v>38</c:v>
                </c:pt>
                <c:pt idx="20901">
                  <c:v>50</c:v>
                </c:pt>
                <c:pt idx="20902">
                  <c:v>30</c:v>
                </c:pt>
                <c:pt idx="20903">
                  <c:v>36</c:v>
                </c:pt>
                <c:pt idx="20904">
                  <c:v>11</c:v>
                </c:pt>
                <c:pt idx="20905">
                  <c:v>19</c:v>
                </c:pt>
                <c:pt idx="20906">
                  <c:v>28</c:v>
                </c:pt>
                <c:pt idx="20907">
                  <c:v>15</c:v>
                </c:pt>
                <c:pt idx="20908">
                  <c:v>17</c:v>
                </c:pt>
                <c:pt idx="20909">
                  <c:v>23</c:v>
                </c:pt>
                <c:pt idx="20910">
                  <c:v>14</c:v>
                </c:pt>
                <c:pt idx="20911">
                  <c:v>15</c:v>
                </c:pt>
                <c:pt idx="20912">
                  <c:v>24</c:v>
                </c:pt>
                <c:pt idx="20913">
                  <c:v>11</c:v>
                </c:pt>
                <c:pt idx="20914">
                  <c:v>7</c:v>
                </c:pt>
                <c:pt idx="20915">
                  <c:v>20</c:v>
                </c:pt>
                <c:pt idx="20916">
                  <c:v>36</c:v>
                </c:pt>
                <c:pt idx="20917">
                  <c:v>18</c:v>
                </c:pt>
                <c:pt idx="20918">
                  <c:v>27</c:v>
                </c:pt>
                <c:pt idx="20919">
                  <c:v>36</c:v>
                </c:pt>
                <c:pt idx="20920">
                  <c:v>12</c:v>
                </c:pt>
                <c:pt idx="20921">
                  <c:v>21</c:v>
                </c:pt>
                <c:pt idx="20922">
                  <c:v>20</c:v>
                </c:pt>
                <c:pt idx="20923">
                  <c:v>24</c:v>
                </c:pt>
                <c:pt idx="20924">
                  <c:v>25</c:v>
                </c:pt>
                <c:pt idx="20925">
                  <c:v>22</c:v>
                </c:pt>
                <c:pt idx="20926">
                  <c:v>34</c:v>
                </c:pt>
                <c:pt idx="20927">
                  <c:v>12</c:v>
                </c:pt>
                <c:pt idx="20928">
                  <c:v>42</c:v>
                </c:pt>
                <c:pt idx="20929">
                  <c:v>25</c:v>
                </c:pt>
                <c:pt idx="20930">
                  <c:v>12</c:v>
                </c:pt>
                <c:pt idx="20931">
                  <c:v>1</c:v>
                </c:pt>
                <c:pt idx="20932">
                  <c:v>22</c:v>
                </c:pt>
                <c:pt idx="20933">
                  <c:v>11</c:v>
                </c:pt>
                <c:pt idx="20934">
                  <c:v>34</c:v>
                </c:pt>
                <c:pt idx="20935">
                  <c:v>14</c:v>
                </c:pt>
                <c:pt idx="20936">
                  <c:v>7</c:v>
                </c:pt>
                <c:pt idx="20937">
                  <c:v>14</c:v>
                </c:pt>
                <c:pt idx="20938">
                  <c:v>8</c:v>
                </c:pt>
                <c:pt idx="20939">
                  <c:v>20</c:v>
                </c:pt>
                <c:pt idx="20940">
                  <c:v>15</c:v>
                </c:pt>
                <c:pt idx="20941">
                  <c:v>5</c:v>
                </c:pt>
                <c:pt idx="20942">
                  <c:v>24</c:v>
                </c:pt>
                <c:pt idx="20943">
                  <c:v>38</c:v>
                </c:pt>
                <c:pt idx="20944">
                  <c:v>16</c:v>
                </c:pt>
                <c:pt idx="20945">
                  <c:v>31</c:v>
                </c:pt>
                <c:pt idx="20946">
                  <c:v>32</c:v>
                </c:pt>
                <c:pt idx="20947">
                  <c:v>23</c:v>
                </c:pt>
                <c:pt idx="20948">
                  <c:v>24</c:v>
                </c:pt>
                <c:pt idx="20949">
                  <c:v>34</c:v>
                </c:pt>
                <c:pt idx="20950">
                  <c:v>7</c:v>
                </c:pt>
                <c:pt idx="20951">
                  <c:v>19</c:v>
                </c:pt>
                <c:pt idx="20952">
                  <c:v>10</c:v>
                </c:pt>
                <c:pt idx="20953">
                  <c:v>31</c:v>
                </c:pt>
                <c:pt idx="20954">
                  <c:v>14</c:v>
                </c:pt>
                <c:pt idx="20955">
                  <c:v>5</c:v>
                </c:pt>
                <c:pt idx="20956">
                  <c:v>24</c:v>
                </c:pt>
                <c:pt idx="20957">
                  <c:v>4</c:v>
                </c:pt>
                <c:pt idx="20958">
                  <c:v>55</c:v>
                </c:pt>
                <c:pt idx="20959">
                  <c:v>31</c:v>
                </c:pt>
                <c:pt idx="20960">
                  <c:v>18</c:v>
                </c:pt>
                <c:pt idx="20961">
                  <c:v>13</c:v>
                </c:pt>
                <c:pt idx="20962">
                  <c:v>18</c:v>
                </c:pt>
                <c:pt idx="20963">
                  <c:v>18</c:v>
                </c:pt>
                <c:pt idx="20964">
                  <c:v>25</c:v>
                </c:pt>
                <c:pt idx="20965">
                  <c:v>26</c:v>
                </c:pt>
                <c:pt idx="20966">
                  <c:v>11</c:v>
                </c:pt>
                <c:pt idx="20967">
                  <c:v>25</c:v>
                </c:pt>
                <c:pt idx="20968">
                  <c:v>25</c:v>
                </c:pt>
                <c:pt idx="20969">
                  <c:v>23</c:v>
                </c:pt>
                <c:pt idx="20970">
                  <c:v>30</c:v>
                </c:pt>
                <c:pt idx="20971">
                  <c:v>15</c:v>
                </c:pt>
                <c:pt idx="20972">
                  <c:v>25</c:v>
                </c:pt>
                <c:pt idx="20973">
                  <c:v>31</c:v>
                </c:pt>
                <c:pt idx="20974">
                  <c:v>17</c:v>
                </c:pt>
                <c:pt idx="20975">
                  <c:v>9</c:v>
                </c:pt>
                <c:pt idx="20976">
                  <c:v>5</c:v>
                </c:pt>
                <c:pt idx="20977">
                  <c:v>15</c:v>
                </c:pt>
                <c:pt idx="20978">
                  <c:v>20</c:v>
                </c:pt>
                <c:pt idx="20979">
                  <c:v>36</c:v>
                </c:pt>
                <c:pt idx="20980">
                  <c:v>26</c:v>
                </c:pt>
                <c:pt idx="20981">
                  <c:v>22</c:v>
                </c:pt>
                <c:pt idx="20982">
                  <c:v>31</c:v>
                </c:pt>
                <c:pt idx="20983">
                  <c:v>21</c:v>
                </c:pt>
                <c:pt idx="20984">
                  <c:v>11</c:v>
                </c:pt>
                <c:pt idx="20985">
                  <c:v>45</c:v>
                </c:pt>
                <c:pt idx="20986">
                  <c:v>26</c:v>
                </c:pt>
                <c:pt idx="20987">
                  <c:v>36</c:v>
                </c:pt>
                <c:pt idx="20988">
                  <c:v>36</c:v>
                </c:pt>
                <c:pt idx="20989">
                  <c:v>38</c:v>
                </c:pt>
                <c:pt idx="20990">
                  <c:v>1</c:v>
                </c:pt>
                <c:pt idx="20991">
                  <c:v>48</c:v>
                </c:pt>
                <c:pt idx="20992">
                  <c:v>19</c:v>
                </c:pt>
                <c:pt idx="20993">
                  <c:v>21</c:v>
                </c:pt>
                <c:pt idx="20994">
                  <c:v>30</c:v>
                </c:pt>
                <c:pt idx="20995">
                  <c:v>35</c:v>
                </c:pt>
                <c:pt idx="20996">
                  <c:v>36</c:v>
                </c:pt>
                <c:pt idx="20997">
                  <c:v>32</c:v>
                </c:pt>
                <c:pt idx="20998">
                  <c:v>36</c:v>
                </c:pt>
                <c:pt idx="20999">
                  <c:v>26</c:v>
                </c:pt>
                <c:pt idx="21000">
                  <c:v>16</c:v>
                </c:pt>
                <c:pt idx="21001">
                  <c:v>25</c:v>
                </c:pt>
                <c:pt idx="21002">
                  <c:v>21</c:v>
                </c:pt>
                <c:pt idx="21003">
                  <c:v>41</c:v>
                </c:pt>
                <c:pt idx="21004">
                  <c:v>25</c:v>
                </c:pt>
                <c:pt idx="21005">
                  <c:v>37</c:v>
                </c:pt>
                <c:pt idx="21006">
                  <c:v>27</c:v>
                </c:pt>
                <c:pt idx="21007">
                  <c:v>19</c:v>
                </c:pt>
                <c:pt idx="21008">
                  <c:v>1</c:v>
                </c:pt>
                <c:pt idx="21009">
                  <c:v>1</c:v>
                </c:pt>
                <c:pt idx="21010">
                  <c:v>18</c:v>
                </c:pt>
                <c:pt idx="21011">
                  <c:v>9</c:v>
                </c:pt>
                <c:pt idx="21012">
                  <c:v>30</c:v>
                </c:pt>
                <c:pt idx="21013">
                  <c:v>33</c:v>
                </c:pt>
                <c:pt idx="21014">
                  <c:v>24</c:v>
                </c:pt>
                <c:pt idx="21015">
                  <c:v>30</c:v>
                </c:pt>
                <c:pt idx="21016">
                  <c:v>16</c:v>
                </c:pt>
                <c:pt idx="21017">
                  <c:v>12</c:v>
                </c:pt>
                <c:pt idx="21018">
                  <c:v>15</c:v>
                </c:pt>
                <c:pt idx="21019">
                  <c:v>33</c:v>
                </c:pt>
                <c:pt idx="21020">
                  <c:v>34</c:v>
                </c:pt>
                <c:pt idx="21021">
                  <c:v>6</c:v>
                </c:pt>
                <c:pt idx="21022">
                  <c:v>1</c:v>
                </c:pt>
                <c:pt idx="21023">
                  <c:v>39</c:v>
                </c:pt>
                <c:pt idx="21024">
                  <c:v>18</c:v>
                </c:pt>
                <c:pt idx="21025">
                  <c:v>25</c:v>
                </c:pt>
                <c:pt idx="21026">
                  <c:v>5</c:v>
                </c:pt>
                <c:pt idx="21027">
                  <c:v>15</c:v>
                </c:pt>
                <c:pt idx="21028">
                  <c:v>23</c:v>
                </c:pt>
                <c:pt idx="21029">
                  <c:v>43</c:v>
                </c:pt>
                <c:pt idx="21030">
                  <c:v>12</c:v>
                </c:pt>
                <c:pt idx="21031">
                  <c:v>4</c:v>
                </c:pt>
                <c:pt idx="21032">
                  <c:v>1</c:v>
                </c:pt>
                <c:pt idx="21033">
                  <c:v>17</c:v>
                </c:pt>
                <c:pt idx="21034">
                  <c:v>20</c:v>
                </c:pt>
                <c:pt idx="21035">
                  <c:v>35</c:v>
                </c:pt>
                <c:pt idx="21036">
                  <c:v>4</c:v>
                </c:pt>
                <c:pt idx="21037">
                  <c:v>15</c:v>
                </c:pt>
                <c:pt idx="21038">
                  <c:v>28</c:v>
                </c:pt>
                <c:pt idx="21039">
                  <c:v>7</c:v>
                </c:pt>
                <c:pt idx="21040">
                  <c:v>20</c:v>
                </c:pt>
                <c:pt idx="21041">
                  <c:v>18</c:v>
                </c:pt>
                <c:pt idx="21042">
                  <c:v>14</c:v>
                </c:pt>
                <c:pt idx="21043">
                  <c:v>34</c:v>
                </c:pt>
                <c:pt idx="21044">
                  <c:v>30</c:v>
                </c:pt>
                <c:pt idx="21045">
                  <c:v>24</c:v>
                </c:pt>
                <c:pt idx="21046">
                  <c:v>13</c:v>
                </c:pt>
                <c:pt idx="21047">
                  <c:v>22</c:v>
                </c:pt>
                <c:pt idx="21048">
                  <c:v>4</c:v>
                </c:pt>
                <c:pt idx="21049">
                  <c:v>24</c:v>
                </c:pt>
                <c:pt idx="21050">
                  <c:v>12</c:v>
                </c:pt>
                <c:pt idx="21051">
                  <c:v>6</c:v>
                </c:pt>
                <c:pt idx="21052">
                  <c:v>12</c:v>
                </c:pt>
                <c:pt idx="21053">
                  <c:v>11</c:v>
                </c:pt>
                <c:pt idx="21054">
                  <c:v>5</c:v>
                </c:pt>
                <c:pt idx="21055">
                  <c:v>30</c:v>
                </c:pt>
                <c:pt idx="21056">
                  <c:v>12</c:v>
                </c:pt>
                <c:pt idx="21057">
                  <c:v>4</c:v>
                </c:pt>
                <c:pt idx="21058">
                  <c:v>34</c:v>
                </c:pt>
                <c:pt idx="21059">
                  <c:v>8</c:v>
                </c:pt>
                <c:pt idx="21060">
                  <c:v>5</c:v>
                </c:pt>
                <c:pt idx="21061">
                  <c:v>23</c:v>
                </c:pt>
                <c:pt idx="21062">
                  <c:v>7</c:v>
                </c:pt>
                <c:pt idx="21063">
                  <c:v>19</c:v>
                </c:pt>
                <c:pt idx="21064">
                  <c:v>6</c:v>
                </c:pt>
                <c:pt idx="21065">
                  <c:v>4</c:v>
                </c:pt>
                <c:pt idx="21066">
                  <c:v>12</c:v>
                </c:pt>
                <c:pt idx="21067">
                  <c:v>16</c:v>
                </c:pt>
                <c:pt idx="21068">
                  <c:v>33</c:v>
                </c:pt>
                <c:pt idx="21069">
                  <c:v>10</c:v>
                </c:pt>
                <c:pt idx="21070">
                  <c:v>4</c:v>
                </c:pt>
                <c:pt idx="21071">
                  <c:v>13</c:v>
                </c:pt>
                <c:pt idx="21072">
                  <c:v>4</c:v>
                </c:pt>
                <c:pt idx="21073">
                  <c:v>31</c:v>
                </c:pt>
                <c:pt idx="21074">
                  <c:v>24</c:v>
                </c:pt>
                <c:pt idx="21075">
                  <c:v>1</c:v>
                </c:pt>
                <c:pt idx="21076">
                  <c:v>11</c:v>
                </c:pt>
                <c:pt idx="21077">
                  <c:v>19</c:v>
                </c:pt>
                <c:pt idx="21078">
                  <c:v>32</c:v>
                </c:pt>
                <c:pt idx="21079">
                  <c:v>20</c:v>
                </c:pt>
                <c:pt idx="21080">
                  <c:v>8</c:v>
                </c:pt>
                <c:pt idx="21081">
                  <c:v>18</c:v>
                </c:pt>
                <c:pt idx="21082">
                  <c:v>15</c:v>
                </c:pt>
                <c:pt idx="21083">
                  <c:v>30</c:v>
                </c:pt>
                <c:pt idx="21084">
                  <c:v>1</c:v>
                </c:pt>
                <c:pt idx="21085">
                  <c:v>1</c:v>
                </c:pt>
                <c:pt idx="21086">
                  <c:v>11</c:v>
                </c:pt>
                <c:pt idx="21087">
                  <c:v>20</c:v>
                </c:pt>
                <c:pt idx="21088">
                  <c:v>1</c:v>
                </c:pt>
                <c:pt idx="21089">
                  <c:v>28</c:v>
                </c:pt>
                <c:pt idx="21090">
                  <c:v>14</c:v>
                </c:pt>
                <c:pt idx="21091">
                  <c:v>30</c:v>
                </c:pt>
                <c:pt idx="21092">
                  <c:v>19</c:v>
                </c:pt>
                <c:pt idx="21093">
                  <c:v>47</c:v>
                </c:pt>
                <c:pt idx="21094">
                  <c:v>20</c:v>
                </c:pt>
                <c:pt idx="21095">
                  <c:v>15</c:v>
                </c:pt>
                <c:pt idx="21096">
                  <c:v>27</c:v>
                </c:pt>
                <c:pt idx="21097">
                  <c:v>34</c:v>
                </c:pt>
                <c:pt idx="21098">
                  <c:v>30</c:v>
                </c:pt>
                <c:pt idx="21099">
                  <c:v>13</c:v>
                </c:pt>
                <c:pt idx="21100">
                  <c:v>10</c:v>
                </c:pt>
                <c:pt idx="21101">
                  <c:v>15</c:v>
                </c:pt>
                <c:pt idx="21102">
                  <c:v>22</c:v>
                </c:pt>
                <c:pt idx="21103">
                  <c:v>30</c:v>
                </c:pt>
                <c:pt idx="21104">
                  <c:v>9</c:v>
                </c:pt>
                <c:pt idx="21105">
                  <c:v>28</c:v>
                </c:pt>
                <c:pt idx="21106">
                  <c:v>8</c:v>
                </c:pt>
                <c:pt idx="21107">
                  <c:v>25</c:v>
                </c:pt>
                <c:pt idx="21108">
                  <c:v>7</c:v>
                </c:pt>
                <c:pt idx="21109">
                  <c:v>13</c:v>
                </c:pt>
                <c:pt idx="21110">
                  <c:v>18</c:v>
                </c:pt>
                <c:pt idx="21111">
                  <c:v>1</c:v>
                </c:pt>
                <c:pt idx="21112">
                  <c:v>1</c:v>
                </c:pt>
                <c:pt idx="21113">
                  <c:v>1</c:v>
                </c:pt>
                <c:pt idx="21114">
                  <c:v>12</c:v>
                </c:pt>
                <c:pt idx="21115">
                  <c:v>1</c:v>
                </c:pt>
                <c:pt idx="21116">
                  <c:v>18</c:v>
                </c:pt>
                <c:pt idx="21117">
                  <c:v>25</c:v>
                </c:pt>
                <c:pt idx="21118">
                  <c:v>7</c:v>
                </c:pt>
                <c:pt idx="21119">
                  <c:v>23</c:v>
                </c:pt>
                <c:pt idx="21120">
                  <c:v>40</c:v>
                </c:pt>
                <c:pt idx="21121">
                  <c:v>21</c:v>
                </c:pt>
                <c:pt idx="21122">
                  <c:v>3</c:v>
                </c:pt>
                <c:pt idx="21123">
                  <c:v>8</c:v>
                </c:pt>
                <c:pt idx="21124">
                  <c:v>22</c:v>
                </c:pt>
                <c:pt idx="21125">
                  <c:v>27</c:v>
                </c:pt>
                <c:pt idx="21126">
                  <c:v>29</c:v>
                </c:pt>
                <c:pt idx="21127">
                  <c:v>43</c:v>
                </c:pt>
                <c:pt idx="21128">
                  <c:v>32</c:v>
                </c:pt>
                <c:pt idx="21129">
                  <c:v>36</c:v>
                </c:pt>
                <c:pt idx="21130">
                  <c:v>15</c:v>
                </c:pt>
                <c:pt idx="21131">
                  <c:v>16</c:v>
                </c:pt>
                <c:pt idx="21132">
                  <c:v>40</c:v>
                </c:pt>
                <c:pt idx="21133">
                  <c:v>1</c:v>
                </c:pt>
                <c:pt idx="21134">
                  <c:v>27</c:v>
                </c:pt>
                <c:pt idx="21135">
                  <c:v>10</c:v>
                </c:pt>
                <c:pt idx="21136">
                  <c:v>19</c:v>
                </c:pt>
                <c:pt idx="21137">
                  <c:v>7</c:v>
                </c:pt>
                <c:pt idx="21138">
                  <c:v>22</c:v>
                </c:pt>
                <c:pt idx="21139">
                  <c:v>36</c:v>
                </c:pt>
                <c:pt idx="21140">
                  <c:v>6</c:v>
                </c:pt>
                <c:pt idx="21141">
                  <c:v>20</c:v>
                </c:pt>
                <c:pt idx="21142">
                  <c:v>29</c:v>
                </c:pt>
                <c:pt idx="21143">
                  <c:v>19</c:v>
                </c:pt>
                <c:pt idx="21144">
                  <c:v>17</c:v>
                </c:pt>
                <c:pt idx="21145">
                  <c:v>36</c:v>
                </c:pt>
                <c:pt idx="21146">
                  <c:v>18</c:v>
                </c:pt>
                <c:pt idx="21147">
                  <c:v>5</c:v>
                </c:pt>
                <c:pt idx="21148">
                  <c:v>27</c:v>
                </c:pt>
                <c:pt idx="21149">
                  <c:v>4</c:v>
                </c:pt>
                <c:pt idx="21150">
                  <c:v>13</c:v>
                </c:pt>
                <c:pt idx="21151">
                  <c:v>25</c:v>
                </c:pt>
                <c:pt idx="21152">
                  <c:v>21</c:v>
                </c:pt>
                <c:pt idx="21153">
                  <c:v>15</c:v>
                </c:pt>
                <c:pt idx="21154">
                  <c:v>12</c:v>
                </c:pt>
                <c:pt idx="21155">
                  <c:v>37</c:v>
                </c:pt>
                <c:pt idx="21156">
                  <c:v>8</c:v>
                </c:pt>
                <c:pt idx="21157">
                  <c:v>5</c:v>
                </c:pt>
                <c:pt idx="21158">
                  <c:v>5</c:v>
                </c:pt>
                <c:pt idx="21159">
                  <c:v>30</c:v>
                </c:pt>
                <c:pt idx="21160">
                  <c:v>23</c:v>
                </c:pt>
                <c:pt idx="21161">
                  <c:v>24</c:v>
                </c:pt>
                <c:pt idx="21162">
                  <c:v>14</c:v>
                </c:pt>
                <c:pt idx="21163">
                  <c:v>6</c:v>
                </c:pt>
                <c:pt idx="21164">
                  <c:v>32</c:v>
                </c:pt>
                <c:pt idx="21165">
                  <c:v>29</c:v>
                </c:pt>
                <c:pt idx="21166">
                  <c:v>29</c:v>
                </c:pt>
                <c:pt idx="21167">
                  <c:v>23</c:v>
                </c:pt>
                <c:pt idx="21168">
                  <c:v>21</c:v>
                </c:pt>
                <c:pt idx="21169">
                  <c:v>24</c:v>
                </c:pt>
                <c:pt idx="21170">
                  <c:v>26</c:v>
                </c:pt>
                <c:pt idx="21171">
                  <c:v>10</c:v>
                </c:pt>
                <c:pt idx="21172">
                  <c:v>39</c:v>
                </c:pt>
                <c:pt idx="21173">
                  <c:v>12</c:v>
                </c:pt>
                <c:pt idx="21174">
                  <c:v>12</c:v>
                </c:pt>
                <c:pt idx="21175">
                  <c:v>6</c:v>
                </c:pt>
                <c:pt idx="21176">
                  <c:v>27</c:v>
                </c:pt>
                <c:pt idx="21177">
                  <c:v>36</c:v>
                </c:pt>
                <c:pt idx="21178">
                  <c:v>7</c:v>
                </c:pt>
                <c:pt idx="21179">
                  <c:v>30</c:v>
                </c:pt>
                <c:pt idx="21180">
                  <c:v>12</c:v>
                </c:pt>
                <c:pt idx="21181">
                  <c:v>11</c:v>
                </c:pt>
                <c:pt idx="21182">
                  <c:v>22</c:v>
                </c:pt>
                <c:pt idx="21183">
                  <c:v>33</c:v>
                </c:pt>
                <c:pt idx="21184">
                  <c:v>27</c:v>
                </c:pt>
                <c:pt idx="21185">
                  <c:v>18</c:v>
                </c:pt>
                <c:pt idx="21186">
                  <c:v>12</c:v>
                </c:pt>
                <c:pt idx="21187">
                  <c:v>45</c:v>
                </c:pt>
                <c:pt idx="21188">
                  <c:v>10</c:v>
                </c:pt>
                <c:pt idx="21189">
                  <c:v>35</c:v>
                </c:pt>
                <c:pt idx="21190">
                  <c:v>36</c:v>
                </c:pt>
                <c:pt idx="21191">
                  <c:v>22</c:v>
                </c:pt>
                <c:pt idx="21192">
                  <c:v>17</c:v>
                </c:pt>
                <c:pt idx="21193">
                  <c:v>33</c:v>
                </c:pt>
                <c:pt idx="21194">
                  <c:v>31</c:v>
                </c:pt>
                <c:pt idx="21195">
                  <c:v>9</c:v>
                </c:pt>
                <c:pt idx="21196">
                  <c:v>22</c:v>
                </c:pt>
                <c:pt idx="21197">
                  <c:v>1</c:v>
                </c:pt>
                <c:pt idx="21198">
                  <c:v>27</c:v>
                </c:pt>
                <c:pt idx="21199">
                  <c:v>10</c:v>
                </c:pt>
                <c:pt idx="21200">
                  <c:v>28</c:v>
                </c:pt>
                <c:pt idx="21201">
                  <c:v>3</c:v>
                </c:pt>
                <c:pt idx="21202">
                  <c:v>30</c:v>
                </c:pt>
                <c:pt idx="21203">
                  <c:v>21</c:v>
                </c:pt>
                <c:pt idx="21204">
                  <c:v>22</c:v>
                </c:pt>
                <c:pt idx="21205">
                  <c:v>30</c:v>
                </c:pt>
                <c:pt idx="21206">
                  <c:v>4</c:v>
                </c:pt>
                <c:pt idx="21207">
                  <c:v>26</c:v>
                </c:pt>
                <c:pt idx="21208">
                  <c:v>11</c:v>
                </c:pt>
                <c:pt idx="21209">
                  <c:v>31</c:v>
                </c:pt>
                <c:pt idx="21210">
                  <c:v>32</c:v>
                </c:pt>
                <c:pt idx="21211">
                  <c:v>27</c:v>
                </c:pt>
                <c:pt idx="21212">
                  <c:v>7</c:v>
                </c:pt>
                <c:pt idx="21213">
                  <c:v>27</c:v>
                </c:pt>
                <c:pt idx="21214">
                  <c:v>1</c:v>
                </c:pt>
                <c:pt idx="21215">
                  <c:v>29</c:v>
                </c:pt>
                <c:pt idx="21216">
                  <c:v>10</c:v>
                </c:pt>
                <c:pt idx="21217">
                  <c:v>41</c:v>
                </c:pt>
                <c:pt idx="21218">
                  <c:v>5</c:v>
                </c:pt>
                <c:pt idx="21219">
                  <c:v>36</c:v>
                </c:pt>
                <c:pt idx="21220">
                  <c:v>35</c:v>
                </c:pt>
                <c:pt idx="21221">
                  <c:v>33</c:v>
                </c:pt>
                <c:pt idx="21222">
                  <c:v>23</c:v>
                </c:pt>
                <c:pt idx="21223">
                  <c:v>34</c:v>
                </c:pt>
                <c:pt idx="21224">
                  <c:v>22</c:v>
                </c:pt>
                <c:pt idx="21225">
                  <c:v>21</c:v>
                </c:pt>
                <c:pt idx="21226">
                  <c:v>18</c:v>
                </c:pt>
                <c:pt idx="21227">
                  <c:v>11</c:v>
                </c:pt>
                <c:pt idx="21228">
                  <c:v>24</c:v>
                </c:pt>
                <c:pt idx="21229">
                  <c:v>42</c:v>
                </c:pt>
                <c:pt idx="21230">
                  <c:v>6</c:v>
                </c:pt>
                <c:pt idx="21231">
                  <c:v>21</c:v>
                </c:pt>
                <c:pt idx="21232">
                  <c:v>9</c:v>
                </c:pt>
                <c:pt idx="21233">
                  <c:v>13</c:v>
                </c:pt>
                <c:pt idx="21234">
                  <c:v>32</c:v>
                </c:pt>
                <c:pt idx="21235">
                  <c:v>10</c:v>
                </c:pt>
                <c:pt idx="21236">
                  <c:v>23</c:v>
                </c:pt>
                <c:pt idx="21237">
                  <c:v>16</c:v>
                </c:pt>
                <c:pt idx="21238">
                  <c:v>15</c:v>
                </c:pt>
                <c:pt idx="21239">
                  <c:v>28</c:v>
                </c:pt>
                <c:pt idx="21240">
                  <c:v>25</c:v>
                </c:pt>
                <c:pt idx="21241">
                  <c:v>5</c:v>
                </c:pt>
                <c:pt idx="21242">
                  <c:v>7</c:v>
                </c:pt>
                <c:pt idx="21243">
                  <c:v>14</c:v>
                </c:pt>
                <c:pt idx="21244">
                  <c:v>5</c:v>
                </c:pt>
                <c:pt idx="21245">
                  <c:v>6</c:v>
                </c:pt>
                <c:pt idx="21246">
                  <c:v>6</c:v>
                </c:pt>
                <c:pt idx="21247">
                  <c:v>17</c:v>
                </c:pt>
                <c:pt idx="21248">
                  <c:v>17</c:v>
                </c:pt>
                <c:pt idx="21249">
                  <c:v>33</c:v>
                </c:pt>
                <c:pt idx="21250">
                  <c:v>16</c:v>
                </c:pt>
                <c:pt idx="21251">
                  <c:v>8</c:v>
                </c:pt>
                <c:pt idx="21252">
                  <c:v>24</c:v>
                </c:pt>
                <c:pt idx="21253">
                  <c:v>25</c:v>
                </c:pt>
                <c:pt idx="21254">
                  <c:v>19</c:v>
                </c:pt>
                <c:pt idx="21255">
                  <c:v>16</c:v>
                </c:pt>
                <c:pt idx="21256">
                  <c:v>23</c:v>
                </c:pt>
                <c:pt idx="21257">
                  <c:v>4</c:v>
                </c:pt>
                <c:pt idx="21258">
                  <c:v>21</c:v>
                </c:pt>
                <c:pt idx="21259">
                  <c:v>7</c:v>
                </c:pt>
                <c:pt idx="21260">
                  <c:v>35</c:v>
                </c:pt>
                <c:pt idx="21261">
                  <c:v>27</c:v>
                </c:pt>
                <c:pt idx="21262">
                  <c:v>10</c:v>
                </c:pt>
                <c:pt idx="21263">
                  <c:v>33</c:v>
                </c:pt>
                <c:pt idx="21264">
                  <c:v>42</c:v>
                </c:pt>
                <c:pt idx="21265">
                  <c:v>24</c:v>
                </c:pt>
                <c:pt idx="21266">
                  <c:v>13</c:v>
                </c:pt>
                <c:pt idx="21267">
                  <c:v>1</c:v>
                </c:pt>
                <c:pt idx="21268">
                  <c:v>24</c:v>
                </c:pt>
                <c:pt idx="21269">
                  <c:v>10</c:v>
                </c:pt>
                <c:pt idx="21270">
                  <c:v>20</c:v>
                </c:pt>
                <c:pt idx="21271">
                  <c:v>24</c:v>
                </c:pt>
                <c:pt idx="21272">
                  <c:v>18</c:v>
                </c:pt>
                <c:pt idx="21273">
                  <c:v>25</c:v>
                </c:pt>
                <c:pt idx="21274">
                  <c:v>10</c:v>
                </c:pt>
                <c:pt idx="21275">
                  <c:v>14</c:v>
                </c:pt>
                <c:pt idx="21276">
                  <c:v>14</c:v>
                </c:pt>
                <c:pt idx="21277">
                  <c:v>1</c:v>
                </c:pt>
                <c:pt idx="21278">
                  <c:v>13</c:v>
                </c:pt>
                <c:pt idx="21279">
                  <c:v>25</c:v>
                </c:pt>
                <c:pt idx="21280">
                  <c:v>12</c:v>
                </c:pt>
                <c:pt idx="21281">
                  <c:v>27</c:v>
                </c:pt>
                <c:pt idx="21282">
                  <c:v>38</c:v>
                </c:pt>
                <c:pt idx="21283">
                  <c:v>26</c:v>
                </c:pt>
                <c:pt idx="21284">
                  <c:v>4</c:v>
                </c:pt>
                <c:pt idx="21285">
                  <c:v>31</c:v>
                </c:pt>
                <c:pt idx="21286">
                  <c:v>20</c:v>
                </c:pt>
                <c:pt idx="21287">
                  <c:v>45</c:v>
                </c:pt>
                <c:pt idx="21288">
                  <c:v>13</c:v>
                </c:pt>
                <c:pt idx="21289">
                  <c:v>32</c:v>
                </c:pt>
                <c:pt idx="21290">
                  <c:v>11</c:v>
                </c:pt>
                <c:pt idx="21291">
                  <c:v>47</c:v>
                </c:pt>
                <c:pt idx="21292">
                  <c:v>11</c:v>
                </c:pt>
                <c:pt idx="21293">
                  <c:v>25</c:v>
                </c:pt>
                <c:pt idx="21294">
                  <c:v>25</c:v>
                </c:pt>
                <c:pt idx="21295">
                  <c:v>18</c:v>
                </c:pt>
                <c:pt idx="21296">
                  <c:v>25</c:v>
                </c:pt>
                <c:pt idx="21297">
                  <c:v>17</c:v>
                </c:pt>
                <c:pt idx="21298">
                  <c:v>23</c:v>
                </c:pt>
                <c:pt idx="21299">
                  <c:v>46</c:v>
                </c:pt>
                <c:pt idx="21300">
                  <c:v>17</c:v>
                </c:pt>
                <c:pt idx="21301">
                  <c:v>12</c:v>
                </c:pt>
                <c:pt idx="21302">
                  <c:v>34</c:v>
                </c:pt>
                <c:pt idx="21303">
                  <c:v>37</c:v>
                </c:pt>
                <c:pt idx="21304">
                  <c:v>10</c:v>
                </c:pt>
                <c:pt idx="21305">
                  <c:v>26</c:v>
                </c:pt>
                <c:pt idx="21306">
                  <c:v>31</c:v>
                </c:pt>
                <c:pt idx="21307">
                  <c:v>6</c:v>
                </c:pt>
                <c:pt idx="21308">
                  <c:v>34</c:v>
                </c:pt>
                <c:pt idx="21309">
                  <c:v>19</c:v>
                </c:pt>
                <c:pt idx="21310">
                  <c:v>11</c:v>
                </c:pt>
                <c:pt idx="21311">
                  <c:v>7</c:v>
                </c:pt>
                <c:pt idx="21312">
                  <c:v>4</c:v>
                </c:pt>
                <c:pt idx="21313">
                  <c:v>19</c:v>
                </c:pt>
                <c:pt idx="21314">
                  <c:v>35</c:v>
                </c:pt>
                <c:pt idx="21315">
                  <c:v>13</c:v>
                </c:pt>
                <c:pt idx="21316">
                  <c:v>24</c:v>
                </c:pt>
                <c:pt idx="21317">
                  <c:v>4</c:v>
                </c:pt>
                <c:pt idx="21318">
                  <c:v>4</c:v>
                </c:pt>
                <c:pt idx="21319">
                  <c:v>44</c:v>
                </c:pt>
                <c:pt idx="21320">
                  <c:v>28</c:v>
                </c:pt>
                <c:pt idx="21321">
                  <c:v>13</c:v>
                </c:pt>
                <c:pt idx="21322">
                  <c:v>29</c:v>
                </c:pt>
                <c:pt idx="21323">
                  <c:v>19</c:v>
                </c:pt>
                <c:pt idx="21324">
                  <c:v>7</c:v>
                </c:pt>
                <c:pt idx="21325">
                  <c:v>9</c:v>
                </c:pt>
                <c:pt idx="21326">
                  <c:v>28</c:v>
                </c:pt>
                <c:pt idx="21327">
                  <c:v>40</c:v>
                </c:pt>
                <c:pt idx="21328">
                  <c:v>22</c:v>
                </c:pt>
                <c:pt idx="21329">
                  <c:v>9</c:v>
                </c:pt>
                <c:pt idx="21330">
                  <c:v>21</c:v>
                </c:pt>
                <c:pt idx="21331">
                  <c:v>8</c:v>
                </c:pt>
                <c:pt idx="21332">
                  <c:v>9</c:v>
                </c:pt>
                <c:pt idx="21333">
                  <c:v>39</c:v>
                </c:pt>
                <c:pt idx="21334">
                  <c:v>4</c:v>
                </c:pt>
                <c:pt idx="21335">
                  <c:v>24</c:v>
                </c:pt>
                <c:pt idx="21336">
                  <c:v>27</c:v>
                </c:pt>
                <c:pt idx="21337">
                  <c:v>27</c:v>
                </c:pt>
                <c:pt idx="21338">
                  <c:v>4</c:v>
                </c:pt>
                <c:pt idx="21339">
                  <c:v>14</c:v>
                </c:pt>
                <c:pt idx="21340">
                  <c:v>24</c:v>
                </c:pt>
                <c:pt idx="21341">
                  <c:v>24</c:v>
                </c:pt>
                <c:pt idx="21342">
                  <c:v>1</c:v>
                </c:pt>
                <c:pt idx="21343">
                  <c:v>4</c:v>
                </c:pt>
                <c:pt idx="21344">
                  <c:v>19</c:v>
                </c:pt>
                <c:pt idx="21345">
                  <c:v>7</c:v>
                </c:pt>
                <c:pt idx="21346">
                  <c:v>4</c:v>
                </c:pt>
                <c:pt idx="21347">
                  <c:v>9</c:v>
                </c:pt>
                <c:pt idx="21348">
                  <c:v>41</c:v>
                </c:pt>
                <c:pt idx="21349">
                  <c:v>22</c:v>
                </c:pt>
                <c:pt idx="21350">
                  <c:v>14</c:v>
                </c:pt>
                <c:pt idx="21351">
                  <c:v>24</c:v>
                </c:pt>
                <c:pt idx="21352">
                  <c:v>24</c:v>
                </c:pt>
                <c:pt idx="21353">
                  <c:v>19</c:v>
                </c:pt>
                <c:pt idx="21354">
                  <c:v>13</c:v>
                </c:pt>
                <c:pt idx="21355">
                  <c:v>5</c:v>
                </c:pt>
                <c:pt idx="21356">
                  <c:v>15</c:v>
                </c:pt>
                <c:pt idx="21357">
                  <c:v>47</c:v>
                </c:pt>
                <c:pt idx="21358">
                  <c:v>35</c:v>
                </c:pt>
                <c:pt idx="21359">
                  <c:v>13</c:v>
                </c:pt>
                <c:pt idx="21360">
                  <c:v>26</c:v>
                </c:pt>
                <c:pt idx="21361">
                  <c:v>25</c:v>
                </c:pt>
                <c:pt idx="21362">
                  <c:v>46</c:v>
                </c:pt>
                <c:pt idx="21363">
                  <c:v>37</c:v>
                </c:pt>
                <c:pt idx="21364">
                  <c:v>30</c:v>
                </c:pt>
                <c:pt idx="21365">
                  <c:v>6</c:v>
                </c:pt>
                <c:pt idx="21366">
                  <c:v>11</c:v>
                </c:pt>
                <c:pt idx="21367">
                  <c:v>57</c:v>
                </c:pt>
                <c:pt idx="21368">
                  <c:v>16</c:v>
                </c:pt>
                <c:pt idx="21369">
                  <c:v>15</c:v>
                </c:pt>
                <c:pt idx="21370">
                  <c:v>24</c:v>
                </c:pt>
                <c:pt idx="21371">
                  <c:v>8</c:v>
                </c:pt>
                <c:pt idx="21372">
                  <c:v>27</c:v>
                </c:pt>
                <c:pt idx="21373">
                  <c:v>20</c:v>
                </c:pt>
                <c:pt idx="21374">
                  <c:v>21</c:v>
                </c:pt>
                <c:pt idx="21375">
                  <c:v>24</c:v>
                </c:pt>
                <c:pt idx="21376">
                  <c:v>23</c:v>
                </c:pt>
                <c:pt idx="21377">
                  <c:v>22</c:v>
                </c:pt>
                <c:pt idx="21378">
                  <c:v>15</c:v>
                </c:pt>
                <c:pt idx="21379">
                  <c:v>35</c:v>
                </c:pt>
                <c:pt idx="21380">
                  <c:v>23</c:v>
                </c:pt>
                <c:pt idx="21381">
                  <c:v>4</c:v>
                </c:pt>
                <c:pt idx="21382">
                  <c:v>33</c:v>
                </c:pt>
                <c:pt idx="21383">
                  <c:v>13</c:v>
                </c:pt>
                <c:pt idx="21384">
                  <c:v>9</c:v>
                </c:pt>
                <c:pt idx="21385">
                  <c:v>36</c:v>
                </c:pt>
                <c:pt idx="21386">
                  <c:v>14</c:v>
                </c:pt>
                <c:pt idx="21387">
                  <c:v>29</c:v>
                </c:pt>
                <c:pt idx="21388">
                  <c:v>36</c:v>
                </c:pt>
                <c:pt idx="21389">
                  <c:v>36</c:v>
                </c:pt>
                <c:pt idx="21390">
                  <c:v>5</c:v>
                </c:pt>
                <c:pt idx="21391">
                  <c:v>29</c:v>
                </c:pt>
                <c:pt idx="21392">
                  <c:v>29</c:v>
                </c:pt>
                <c:pt idx="21393">
                  <c:v>30</c:v>
                </c:pt>
                <c:pt idx="21394">
                  <c:v>4</c:v>
                </c:pt>
                <c:pt idx="21395">
                  <c:v>5</c:v>
                </c:pt>
                <c:pt idx="21396">
                  <c:v>3</c:v>
                </c:pt>
                <c:pt idx="21397">
                  <c:v>35</c:v>
                </c:pt>
                <c:pt idx="21398">
                  <c:v>6</c:v>
                </c:pt>
                <c:pt idx="21399">
                  <c:v>9</c:v>
                </c:pt>
                <c:pt idx="21400">
                  <c:v>15</c:v>
                </c:pt>
                <c:pt idx="21401">
                  <c:v>13</c:v>
                </c:pt>
                <c:pt idx="21402">
                  <c:v>7</c:v>
                </c:pt>
                <c:pt idx="21403">
                  <c:v>9</c:v>
                </c:pt>
                <c:pt idx="21404">
                  <c:v>30</c:v>
                </c:pt>
                <c:pt idx="21405">
                  <c:v>33</c:v>
                </c:pt>
                <c:pt idx="21406">
                  <c:v>26</c:v>
                </c:pt>
                <c:pt idx="21407">
                  <c:v>1</c:v>
                </c:pt>
                <c:pt idx="21408">
                  <c:v>6</c:v>
                </c:pt>
                <c:pt idx="21409">
                  <c:v>3</c:v>
                </c:pt>
                <c:pt idx="21410">
                  <c:v>8</c:v>
                </c:pt>
                <c:pt idx="21411">
                  <c:v>8</c:v>
                </c:pt>
                <c:pt idx="21412">
                  <c:v>4</c:v>
                </c:pt>
                <c:pt idx="21413">
                  <c:v>26</c:v>
                </c:pt>
                <c:pt idx="21414">
                  <c:v>5</c:v>
                </c:pt>
                <c:pt idx="21415">
                  <c:v>24</c:v>
                </c:pt>
                <c:pt idx="21416">
                  <c:v>30</c:v>
                </c:pt>
                <c:pt idx="21417">
                  <c:v>4</c:v>
                </c:pt>
                <c:pt idx="21418">
                  <c:v>37</c:v>
                </c:pt>
                <c:pt idx="21419">
                  <c:v>22</c:v>
                </c:pt>
                <c:pt idx="21420">
                  <c:v>5</c:v>
                </c:pt>
                <c:pt idx="21421">
                  <c:v>40</c:v>
                </c:pt>
                <c:pt idx="21422">
                  <c:v>19</c:v>
                </c:pt>
                <c:pt idx="21423">
                  <c:v>42</c:v>
                </c:pt>
                <c:pt idx="21424">
                  <c:v>30</c:v>
                </c:pt>
                <c:pt idx="21425">
                  <c:v>31</c:v>
                </c:pt>
                <c:pt idx="21426">
                  <c:v>14</c:v>
                </c:pt>
                <c:pt idx="21427">
                  <c:v>7</c:v>
                </c:pt>
                <c:pt idx="21428">
                  <c:v>17</c:v>
                </c:pt>
                <c:pt idx="21429">
                  <c:v>11</c:v>
                </c:pt>
                <c:pt idx="21430">
                  <c:v>24</c:v>
                </c:pt>
                <c:pt idx="21431">
                  <c:v>23</c:v>
                </c:pt>
                <c:pt idx="21432">
                  <c:v>13</c:v>
                </c:pt>
                <c:pt idx="21433">
                  <c:v>15</c:v>
                </c:pt>
                <c:pt idx="21434">
                  <c:v>26</c:v>
                </c:pt>
                <c:pt idx="21435">
                  <c:v>17</c:v>
                </c:pt>
                <c:pt idx="21436">
                  <c:v>6</c:v>
                </c:pt>
                <c:pt idx="21437">
                  <c:v>32</c:v>
                </c:pt>
                <c:pt idx="21438">
                  <c:v>8</c:v>
                </c:pt>
                <c:pt idx="21439">
                  <c:v>2</c:v>
                </c:pt>
                <c:pt idx="21440">
                  <c:v>19</c:v>
                </c:pt>
                <c:pt idx="21441">
                  <c:v>16</c:v>
                </c:pt>
                <c:pt idx="21442">
                  <c:v>18</c:v>
                </c:pt>
                <c:pt idx="21443">
                  <c:v>32</c:v>
                </c:pt>
                <c:pt idx="21444">
                  <c:v>25</c:v>
                </c:pt>
                <c:pt idx="21445">
                  <c:v>29</c:v>
                </c:pt>
                <c:pt idx="21446">
                  <c:v>3</c:v>
                </c:pt>
                <c:pt idx="21447">
                  <c:v>13</c:v>
                </c:pt>
                <c:pt idx="21448">
                  <c:v>10</c:v>
                </c:pt>
                <c:pt idx="21449">
                  <c:v>2</c:v>
                </c:pt>
                <c:pt idx="21450">
                  <c:v>22</c:v>
                </c:pt>
                <c:pt idx="21451">
                  <c:v>21</c:v>
                </c:pt>
                <c:pt idx="21452">
                  <c:v>10</c:v>
                </c:pt>
                <c:pt idx="21453">
                  <c:v>11</c:v>
                </c:pt>
                <c:pt idx="21454">
                  <c:v>17</c:v>
                </c:pt>
                <c:pt idx="21455">
                  <c:v>8</c:v>
                </c:pt>
                <c:pt idx="21456">
                  <c:v>20</c:v>
                </c:pt>
                <c:pt idx="21457">
                  <c:v>3</c:v>
                </c:pt>
                <c:pt idx="21458">
                  <c:v>10</c:v>
                </c:pt>
                <c:pt idx="21459">
                  <c:v>17</c:v>
                </c:pt>
                <c:pt idx="21460">
                  <c:v>28</c:v>
                </c:pt>
                <c:pt idx="21461">
                  <c:v>8</c:v>
                </c:pt>
                <c:pt idx="21462">
                  <c:v>33</c:v>
                </c:pt>
                <c:pt idx="21463">
                  <c:v>1</c:v>
                </c:pt>
                <c:pt idx="21464">
                  <c:v>8</c:v>
                </c:pt>
                <c:pt idx="21465">
                  <c:v>1</c:v>
                </c:pt>
                <c:pt idx="21466">
                  <c:v>19</c:v>
                </c:pt>
                <c:pt idx="21467">
                  <c:v>33</c:v>
                </c:pt>
                <c:pt idx="21468">
                  <c:v>16</c:v>
                </c:pt>
                <c:pt idx="21469">
                  <c:v>30</c:v>
                </c:pt>
                <c:pt idx="21470">
                  <c:v>3</c:v>
                </c:pt>
                <c:pt idx="21471">
                  <c:v>14</c:v>
                </c:pt>
                <c:pt idx="21472">
                  <c:v>14</c:v>
                </c:pt>
                <c:pt idx="21473">
                  <c:v>9</c:v>
                </c:pt>
                <c:pt idx="21474">
                  <c:v>32</c:v>
                </c:pt>
                <c:pt idx="21475">
                  <c:v>13</c:v>
                </c:pt>
                <c:pt idx="21476">
                  <c:v>1</c:v>
                </c:pt>
                <c:pt idx="21477">
                  <c:v>28</c:v>
                </c:pt>
                <c:pt idx="21478">
                  <c:v>3</c:v>
                </c:pt>
                <c:pt idx="21479">
                  <c:v>11</c:v>
                </c:pt>
                <c:pt idx="21480">
                  <c:v>17</c:v>
                </c:pt>
                <c:pt idx="21481">
                  <c:v>10</c:v>
                </c:pt>
                <c:pt idx="21482">
                  <c:v>16</c:v>
                </c:pt>
                <c:pt idx="21483">
                  <c:v>18</c:v>
                </c:pt>
                <c:pt idx="21484">
                  <c:v>17</c:v>
                </c:pt>
                <c:pt idx="21485">
                  <c:v>46</c:v>
                </c:pt>
                <c:pt idx="21486">
                  <c:v>18</c:v>
                </c:pt>
                <c:pt idx="21487">
                  <c:v>16</c:v>
                </c:pt>
                <c:pt idx="21488">
                  <c:v>36</c:v>
                </c:pt>
                <c:pt idx="21489">
                  <c:v>22</c:v>
                </c:pt>
                <c:pt idx="21490">
                  <c:v>22</c:v>
                </c:pt>
                <c:pt idx="21491">
                  <c:v>1</c:v>
                </c:pt>
                <c:pt idx="21492">
                  <c:v>27</c:v>
                </c:pt>
                <c:pt idx="21493">
                  <c:v>31</c:v>
                </c:pt>
                <c:pt idx="21494">
                  <c:v>10</c:v>
                </c:pt>
                <c:pt idx="21495">
                  <c:v>10</c:v>
                </c:pt>
                <c:pt idx="21496">
                  <c:v>9</c:v>
                </c:pt>
                <c:pt idx="21497">
                  <c:v>4</c:v>
                </c:pt>
                <c:pt idx="21498">
                  <c:v>21</c:v>
                </c:pt>
                <c:pt idx="21499">
                  <c:v>18</c:v>
                </c:pt>
                <c:pt idx="21500">
                  <c:v>33</c:v>
                </c:pt>
                <c:pt idx="21501">
                  <c:v>29</c:v>
                </c:pt>
                <c:pt idx="21502">
                  <c:v>22</c:v>
                </c:pt>
                <c:pt idx="21503">
                  <c:v>12</c:v>
                </c:pt>
                <c:pt idx="21504">
                  <c:v>3</c:v>
                </c:pt>
                <c:pt idx="21505">
                  <c:v>42</c:v>
                </c:pt>
                <c:pt idx="21506">
                  <c:v>26</c:v>
                </c:pt>
                <c:pt idx="21507">
                  <c:v>2</c:v>
                </c:pt>
                <c:pt idx="21508">
                  <c:v>8</c:v>
                </c:pt>
                <c:pt idx="21509">
                  <c:v>1</c:v>
                </c:pt>
                <c:pt idx="21510">
                  <c:v>28</c:v>
                </c:pt>
                <c:pt idx="21511">
                  <c:v>33</c:v>
                </c:pt>
                <c:pt idx="21512">
                  <c:v>12</c:v>
                </c:pt>
                <c:pt idx="21513">
                  <c:v>7</c:v>
                </c:pt>
                <c:pt idx="21514">
                  <c:v>4</c:v>
                </c:pt>
                <c:pt idx="21515">
                  <c:v>23</c:v>
                </c:pt>
                <c:pt idx="21516">
                  <c:v>1</c:v>
                </c:pt>
                <c:pt idx="21517">
                  <c:v>30</c:v>
                </c:pt>
                <c:pt idx="21518">
                  <c:v>10</c:v>
                </c:pt>
                <c:pt idx="21519">
                  <c:v>32</c:v>
                </c:pt>
                <c:pt idx="21520">
                  <c:v>9</c:v>
                </c:pt>
                <c:pt idx="21521">
                  <c:v>21</c:v>
                </c:pt>
                <c:pt idx="21522">
                  <c:v>13</c:v>
                </c:pt>
                <c:pt idx="21523">
                  <c:v>38</c:v>
                </c:pt>
                <c:pt idx="21524">
                  <c:v>21</c:v>
                </c:pt>
                <c:pt idx="21525">
                  <c:v>41</c:v>
                </c:pt>
                <c:pt idx="21526">
                  <c:v>1</c:v>
                </c:pt>
                <c:pt idx="21527">
                  <c:v>1</c:v>
                </c:pt>
                <c:pt idx="21528">
                  <c:v>36</c:v>
                </c:pt>
                <c:pt idx="21529">
                  <c:v>39</c:v>
                </c:pt>
                <c:pt idx="21530">
                  <c:v>29</c:v>
                </c:pt>
                <c:pt idx="21531">
                  <c:v>21</c:v>
                </c:pt>
                <c:pt idx="21532">
                  <c:v>27</c:v>
                </c:pt>
                <c:pt idx="21533">
                  <c:v>52</c:v>
                </c:pt>
                <c:pt idx="21534">
                  <c:v>22</c:v>
                </c:pt>
                <c:pt idx="21535">
                  <c:v>3</c:v>
                </c:pt>
                <c:pt idx="21536">
                  <c:v>33</c:v>
                </c:pt>
                <c:pt idx="21537">
                  <c:v>1</c:v>
                </c:pt>
                <c:pt idx="21538">
                  <c:v>23</c:v>
                </c:pt>
                <c:pt idx="21539">
                  <c:v>19</c:v>
                </c:pt>
                <c:pt idx="21540">
                  <c:v>27</c:v>
                </c:pt>
                <c:pt idx="21541">
                  <c:v>24</c:v>
                </c:pt>
                <c:pt idx="21542">
                  <c:v>10</c:v>
                </c:pt>
                <c:pt idx="21543">
                  <c:v>28</c:v>
                </c:pt>
                <c:pt idx="21544">
                  <c:v>47</c:v>
                </c:pt>
                <c:pt idx="21545">
                  <c:v>29</c:v>
                </c:pt>
                <c:pt idx="21546">
                  <c:v>17</c:v>
                </c:pt>
                <c:pt idx="21547">
                  <c:v>44</c:v>
                </c:pt>
                <c:pt idx="21548">
                  <c:v>23</c:v>
                </c:pt>
                <c:pt idx="21549">
                  <c:v>26</c:v>
                </c:pt>
                <c:pt idx="21550">
                  <c:v>6</c:v>
                </c:pt>
                <c:pt idx="21551">
                  <c:v>18</c:v>
                </c:pt>
                <c:pt idx="21552">
                  <c:v>8</c:v>
                </c:pt>
                <c:pt idx="21553">
                  <c:v>4</c:v>
                </c:pt>
                <c:pt idx="21554">
                  <c:v>7</c:v>
                </c:pt>
                <c:pt idx="21555">
                  <c:v>35</c:v>
                </c:pt>
                <c:pt idx="21556">
                  <c:v>12</c:v>
                </c:pt>
                <c:pt idx="21557">
                  <c:v>14</c:v>
                </c:pt>
                <c:pt idx="21558">
                  <c:v>12</c:v>
                </c:pt>
                <c:pt idx="21559">
                  <c:v>26</c:v>
                </c:pt>
                <c:pt idx="21560">
                  <c:v>20</c:v>
                </c:pt>
                <c:pt idx="21561">
                  <c:v>15</c:v>
                </c:pt>
                <c:pt idx="21562">
                  <c:v>27</c:v>
                </c:pt>
                <c:pt idx="21563">
                  <c:v>34</c:v>
                </c:pt>
                <c:pt idx="21564">
                  <c:v>4</c:v>
                </c:pt>
                <c:pt idx="21565">
                  <c:v>41</c:v>
                </c:pt>
                <c:pt idx="21566">
                  <c:v>24</c:v>
                </c:pt>
                <c:pt idx="21567">
                  <c:v>10</c:v>
                </c:pt>
                <c:pt idx="21568">
                  <c:v>18</c:v>
                </c:pt>
                <c:pt idx="21569">
                  <c:v>5</c:v>
                </c:pt>
                <c:pt idx="21570">
                  <c:v>34</c:v>
                </c:pt>
                <c:pt idx="21571">
                  <c:v>21</c:v>
                </c:pt>
                <c:pt idx="21572">
                  <c:v>5</c:v>
                </c:pt>
                <c:pt idx="21573">
                  <c:v>22</c:v>
                </c:pt>
                <c:pt idx="21574">
                  <c:v>54</c:v>
                </c:pt>
                <c:pt idx="21575">
                  <c:v>23</c:v>
                </c:pt>
                <c:pt idx="21576">
                  <c:v>37</c:v>
                </c:pt>
                <c:pt idx="21577">
                  <c:v>33</c:v>
                </c:pt>
                <c:pt idx="21578">
                  <c:v>16</c:v>
                </c:pt>
                <c:pt idx="21579">
                  <c:v>36</c:v>
                </c:pt>
                <c:pt idx="21580">
                  <c:v>15</c:v>
                </c:pt>
                <c:pt idx="21581">
                  <c:v>57</c:v>
                </c:pt>
                <c:pt idx="21582">
                  <c:v>10</c:v>
                </c:pt>
                <c:pt idx="21583">
                  <c:v>22</c:v>
                </c:pt>
                <c:pt idx="21584">
                  <c:v>45</c:v>
                </c:pt>
                <c:pt idx="21585">
                  <c:v>30</c:v>
                </c:pt>
                <c:pt idx="21586">
                  <c:v>15</c:v>
                </c:pt>
                <c:pt idx="21587">
                  <c:v>22</c:v>
                </c:pt>
                <c:pt idx="21588">
                  <c:v>30</c:v>
                </c:pt>
                <c:pt idx="21589">
                  <c:v>20</c:v>
                </c:pt>
                <c:pt idx="21590">
                  <c:v>33</c:v>
                </c:pt>
                <c:pt idx="21591">
                  <c:v>16</c:v>
                </c:pt>
                <c:pt idx="21592">
                  <c:v>16</c:v>
                </c:pt>
                <c:pt idx="21593">
                  <c:v>35</c:v>
                </c:pt>
                <c:pt idx="21594">
                  <c:v>20</c:v>
                </c:pt>
                <c:pt idx="21595">
                  <c:v>10</c:v>
                </c:pt>
                <c:pt idx="21596">
                  <c:v>11</c:v>
                </c:pt>
                <c:pt idx="21597">
                  <c:v>28</c:v>
                </c:pt>
                <c:pt idx="21598">
                  <c:v>30</c:v>
                </c:pt>
                <c:pt idx="21599">
                  <c:v>4</c:v>
                </c:pt>
                <c:pt idx="21600">
                  <c:v>10</c:v>
                </c:pt>
                <c:pt idx="21601">
                  <c:v>9</c:v>
                </c:pt>
                <c:pt idx="21602">
                  <c:v>8</c:v>
                </c:pt>
                <c:pt idx="21603">
                  <c:v>26</c:v>
                </c:pt>
                <c:pt idx="21604">
                  <c:v>23</c:v>
                </c:pt>
                <c:pt idx="21605">
                  <c:v>23</c:v>
                </c:pt>
                <c:pt idx="21606">
                  <c:v>10</c:v>
                </c:pt>
                <c:pt idx="21607">
                  <c:v>36</c:v>
                </c:pt>
                <c:pt idx="21608">
                  <c:v>22</c:v>
                </c:pt>
                <c:pt idx="21609">
                  <c:v>12</c:v>
                </c:pt>
                <c:pt idx="21610">
                  <c:v>12</c:v>
                </c:pt>
                <c:pt idx="21611">
                  <c:v>1</c:v>
                </c:pt>
                <c:pt idx="21612">
                  <c:v>12</c:v>
                </c:pt>
                <c:pt idx="21613">
                  <c:v>19</c:v>
                </c:pt>
                <c:pt idx="21614">
                  <c:v>17</c:v>
                </c:pt>
                <c:pt idx="21615">
                  <c:v>7</c:v>
                </c:pt>
                <c:pt idx="21616">
                  <c:v>24</c:v>
                </c:pt>
                <c:pt idx="21617">
                  <c:v>20</c:v>
                </c:pt>
                <c:pt idx="21618">
                  <c:v>33</c:v>
                </c:pt>
                <c:pt idx="21619">
                  <c:v>36</c:v>
                </c:pt>
                <c:pt idx="21620">
                  <c:v>34</c:v>
                </c:pt>
                <c:pt idx="21621">
                  <c:v>26</c:v>
                </c:pt>
                <c:pt idx="21622">
                  <c:v>32</c:v>
                </c:pt>
                <c:pt idx="21623">
                  <c:v>19</c:v>
                </c:pt>
                <c:pt idx="21624">
                  <c:v>19</c:v>
                </c:pt>
                <c:pt idx="21625">
                  <c:v>38</c:v>
                </c:pt>
                <c:pt idx="21626">
                  <c:v>35</c:v>
                </c:pt>
                <c:pt idx="21627">
                  <c:v>8</c:v>
                </c:pt>
                <c:pt idx="21628">
                  <c:v>23</c:v>
                </c:pt>
                <c:pt idx="21629">
                  <c:v>28</c:v>
                </c:pt>
                <c:pt idx="21630">
                  <c:v>21</c:v>
                </c:pt>
                <c:pt idx="21631">
                  <c:v>24</c:v>
                </c:pt>
                <c:pt idx="21632">
                  <c:v>6</c:v>
                </c:pt>
                <c:pt idx="21633">
                  <c:v>27</c:v>
                </c:pt>
                <c:pt idx="21634">
                  <c:v>23</c:v>
                </c:pt>
                <c:pt idx="21635">
                  <c:v>46</c:v>
                </c:pt>
                <c:pt idx="21636">
                  <c:v>10</c:v>
                </c:pt>
                <c:pt idx="21637">
                  <c:v>25</c:v>
                </c:pt>
                <c:pt idx="21638">
                  <c:v>5</c:v>
                </c:pt>
                <c:pt idx="21639">
                  <c:v>35</c:v>
                </c:pt>
                <c:pt idx="21640">
                  <c:v>8</c:v>
                </c:pt>
                <c:pt idx="21641">
                  <c:v>20</c:v>
                </c:pt>
                <c:pt idx="21642">
                  <c:v>7</c:v>
                </c:pt>
                <c:pt idx="21643">
                  <c:v>1</c:v>
                </c:pt>
                <c:pt idx="21644">
                  <c:v>23</c:v>
                </c:pt>
                <c:pt idx="21645">
                  <c:v>8</c:v>
                </c:pt>
                <c:pt idx="21646">
                  <c:v>20</c:v>
                </c:pt>
                <c:pt idx="21647">
                  <c:v>23</c:v>
                </c:pt>
                <c:pt idx="21648">
                  <c:v>6</c:v>
                </c:pt>
                <c:pt idx="21649">
                  <c:v>8</c:v>
                </c:pt>
                <c:pt idx="21650">
                  <c:v>31</c:v>
                </c:pt>
                <c:pt idx="21651">
                  <c:v>20</c:v>
                </c:pt>
                <c:pt idx="21652">
                  <c:v>34</c:v>
                </c:pt>
                <c:pt idx="21653">
                  <c:v>15</c:v>
                </c:pt>
                <c:pt idx="21654">
                  <c:v>14</c:v>
                </c:pt>
                <c:pt idx="21655">
                  <c:v>12</c:v>
                </c:pt>
                <c:pt idx="21656">
                  <c:v>36</c:v>
                </c:pt>
                <c:pt idx="21657">
                  <c:v>1</c:v>
                </c:pt>
                <c:pt idx="21658">
                  <c:v>30</c:v>
                </c:pt>
                <c:pt idx="21659">
                  <c:v>31</c:v>
                </c:pt>
                <c:pt idx="21660">
                  <c:v>4</c:v>
                </c:pt>
                <c:pt idx="21661">
                  <c:v>30</c:v>
                </c:pt>
                <c:pt idx="21662">
                  <c:v>10</c:v>
                </c:pt>
                <c:pt idx="21663">
                  <c:v>33</c:v>
                </c:pt>
                <c:pt idx="21664">
                  <c:v>5</c:v>
                </c:pt>
                <c:pt idx="21665">
                  <c:v>14</c:v>
                </c:pt>
                <c:pt idx="21666">
                  <c:v>41</c:v>
                </c:pt>
                <c:pt idx="21667">
                  <c:v>9</c:v>
                </c:pt>
                <c:pt idx="21668">
                  <c:v>31</c:v>
                </c:pt>
                <c:pt idx="21669">
                  <c:v>42</c:v>
                </c:pt>
                <c:pt idx="21670">
                  <c:v>4</c:v>
                </c:pt>
                <c:pt idx="21671">
                  <c:v>24</c:v>
                </c:pt>
                <c:pt idx="21672">
                  <c:v>11</c:v>
                </c:pt>
                <c:pt idx="21673">
                  <c:v>15</c:v>
                </c:pt>
                <c:pt idx="21674">
                  <c:v>7</c:v>
                </c:pt>
                <c:pt idx="21675">
                  <c:v>42</c:v>
                </c:pt>
                <c:pt idx="21676">
                  <c:v>19</c:v>
                </c:pt>
                <c:pt idx="21677">
                  <c:v>36</c:v>
                </c:pt>
                <c:pt idx="21678">
                  <c:v>15</c:v>
                </c:pt>
                <c:pt idx="21679">
                  <c:v>1</c:v>
                </c:pt>
                <c:pt idx="21680">
                  <c:v>26</c:v>
                </c:pt>
                <c:pt idx="21681">
                  <c:v>1</c:v>
                </c:pt>
                <c:pt idx="21682">
                  <c:v>6</c:v>
                </c:pt>
                <c:pt idx="21683">
                  <c:v>12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17</c:v>
                </c:pt>
                <c:pt idx="21688">
                  <c:v>21</c:v>
                </c:pt>
                <c:pt idx="21689">
                  <c:v>44</c:v>
                </c:pt>
                <c:pt idx="21690">
                  <c:v>18</c:v>
                </c:pt>
                <c:pt idx="21691">
                  <c:v>1</c:v>
                </c:pt>
                <c:pt idx="21692">
                  <c:v>10</c:v>
                </c:pt>
                <c:pt idx="21693">
                  <c:v>18</c:v>
                </c:pt>
                <c:pt idx="21694">
                  <c:v>10</c:v>
                </c:pt>
                <c:pt idx="21695">
                  <c:v>12</c:v>
                </c:pt>
                <c:pt idx="21696">
                  <c:v>12</c:v>
                </c:pt>
                <c:pt idx="21697">
                  <c:v>38</c:v>
                </c:pt>
                <c:pt idx="21698">
                  <c:v>13</c:v>
                </c:pt>
                <c:pt idx="21699">
                  <c:v>15</c:v>
                </c:pt>
                <c:pt idx="21700">
                  <c:v>22</c:v>
                </c:pt>
                <c:pt idx="21701">
                  <c:v>27</c:v>
                </c:pt>
                <c:pt idx="21702">
                  <c:v>13</c:v>
                </c:pt>
                <c:pt idx="21703">
                  <c:v>20</c:v>
                </c:pt>
                <c:pt idx="21704">
                  <c:v>7</c:v>
                </c:pt>
                <c:pt idx="21705">
                  <c:v>28</c:v>
                </c:pt>
                <c:pt idx="21706">
                  <c:v>32</c:v>
                </c:pt>
                <c:pt idx="21707">
                  <c:v>32</c:v>
                </c:pt>
                <c:pt idx="21708">
                  <c:v>9</c:v>
                </c:pt>
                <c:pt idx="21709">
                  <c:v>23</c:v>
                </c:pt>
                <c:pt idx="21710">
                  <c:v>12</c:v>
                </c:pt>
                <c:pt idx="21711">
                  <c:v>4</c:v>
                </c:pt>
                <c:pt idx="21712">
                  <c:v>10</c:v>
                </c:pt>
                <c:pt idx="21713">
                  <c:v>38</c:v>
                </c:pt>
                <c:pt idx="21714">
                  <c:v>14</c:v>
                </c:pt>
                <c:pt idx="21715">
                  <c:v>35</c:v>
                </c:pt>
                <c:pt idx="21716">
                  <c:v>19</c:v>
                </c:pt>
                <c:pt idx="21717">
                  <c:v>25</c:v>
                </c:pt>
                <c:pt idx="21718">
                  <c:v>32</c:v>
                </c:pt>
                <c:pt idx="21719">
                  <c:v>28</c:v>
                </c:pt>
                <c:pt idx="21720">
                  <c:v>8</c:v>
                </c:pt>
                <c:pt idx="21721">
                  <c:v>27</c:v>
                </c:pt>
                <c:pt idx="21722">
                  <c:v>14</c:v>
                </c:pt>
                <c:pt idx="21723">
                  <c:v>44</c:v>
                </c:pt>
                <c:pt idx="21724">
                  <c:v>4</c:v>
                </c:pt>
                <c:pt idx="21725">
                  <c:v>3</c:v>
                </c:pt>
                <c:pt idx="21726">
                  <c:v>8</c:v>
                </c:pt>
                <c:pt idx="21727">
                  <c:v>10</c:v>
                </c:pt>
                <c:pt idx="21728">
                  <c:v>10</c:v>
                </c:pt>
                <c:pt idx="21729">
                  <c:v>27</c:v>
                </c:pt>
                <c:pt idx="21730">
                  <c:v>29</c:v>
                </c:pt>
                <c:pt idx="21731">
                  <c:v>28</c:v>
                </c:pt>
                <c:pt idx="21732">
                  <c:v>22</c:v>
                </c:pt>
                <c:pt idx="21733">
                  <c:v>7</c:v>
                </c:pt>
                <c:pt idx="21734">
                  <c:v>4</c:v>
                </c:pt>
                <c:pt idx="21735">
                  <c:v>38</c:v>
                </c:pt>
                <c:pt idx="21736">
                  <c:v>18</c:v>
                </c:pt>
                <c:pt idx="21737">
                  <c:v>4</c:v>
                </c:pt>
                <c:pt idx="21738">
                  <c:v>4</c:v>
                </c:pt>
                <c:pt idx="21739">
                  <c:v>3</c:v>
                </c:pt>
                <c:pt idx="21740">
                  <c:v>1</c:v>
                </c:pt>
                <c:pt idx="21741">
                  <c:v>20</c:v>
                </c:pt>
                <c:pt idx="21742">
                  <c:v>37</c:v>
                </c:pt>
                <c:pt idx="21743">
                  <c:v>24</c:v>
                </c:pt>
                <c:pt idx="21744">
                  <c:v>20</c:v>
                </c:pt>
                <c:pt idx="21745">
                  <c:v>1</c:v>
                </c:pt>
                <c:pt idx="21746">
                  <c:v>2</c:v>
                </c:pt>
                <c:pt idx="21747">
                  <c:v>28</c:v>
                </c:pt>
                <c:pt idx="21748">
                  <c:v>21</c:v>
                </c:pt>
                <c:pt idx="21749">
                  <c:v>9</c:v>
                </c:pt>
                <c:pt idx="21750">
                  <c:v>17</c:v>
                </c:pt>
                <c:pt idx="21751">
                  <c:v>27</c:v>
                </c:pt>
                <c:pt idx="21752">
                  <c:v>18</c:v>
                </c:pt>
                <c:pt idx="21753">
                  <c:v>5</c:v>
                </c:pt>
                <c:pt idx="21754">
                  <c:v>40</c:v>
                </c:pt>
                <c:pt idx="21755">
                  <c:v>3</c:v>
                </c:pt>
                <c:pt idx="21756">
                  <c:v>21</c:v>
                </c:pt>
                <c:pt idx="21757">
                  <c:v>15</c:v>
                </c:pt>
                <c:pt idx="21758">
                  <c:v>23</c:v>
                </c:pt>
                <c:pt idx="21759">
                  <c:v>39</c:v>
                </c:pt>
                <c:pt idx="21760">
                  <c:v>1</c:v>
                </c:pt>
                <c:pt idx="21761">
                  <c:v>17</c:v>
                </c:pt>
                <c:pt idx="21762">
                  <c:v>31</c:v>
                </c:pt>
                <c:pt idx="21763">
                  <c:v>35</c:v>
                </c:pt>
                <c:pt idx="21764">
                  <c:v>42</c:v>
                </c:pt>
                <c:pt idx="21765">
                  <c:v>10</c:v>
                </c:pt>
                <c:pt idx="21766">
                  <c:v>21</c:v>
                </c:pt>
                <c:pt idx="21767">
                  <c:v>16</c:v>
                </c:pt>
                <c:pt idx="21768">
                  <c:v>13</c:v>
                </c:pt>
                <c:pt idx="21769">
                  <c:v>7</c:v>
                </c:pt>
                <c:pt idx="21770">
                  <c:v>11</c:v>
                </c:pt>
                <c:pt idx="21771">
                  <c:v>18</c:v>
                </c:pt>
                <c:pt idx="21772">
                  <c:v>50</c:v>
                </c:pt>
                <c:pt idx="21773">
                  <c:v>8</c:v>
                </c:pt>
                <c:pt idx="21774">
                  <c:v>30</c:v>
                </c:pt>
                <c:pt idx="21775">
                  <c:v>22</c:v>
                </c:pt>
                <c:pt idx="21776">
                  <c:v>33</c:v>
                </c:pt>
                <c:pt idx="21777">
                  <c:v>39</c:v>
                </c:pt>
                <c:pt idx="21778">
                  <c:v>23</c:v>
                </c:pt>
                <c:pt idx="21779">
                  <c:v>9</c:v>
                </c:pt>
                <c:pt idx="21780">
                  <c:v>1</c:v>
                </c:pt>
                <c:pt idx="21781">
                  <c:v>24</c:v>
                </c:pt>
                <c:pt idx="21782">
                  <c:v>37</c:v>
                </c:pt>
                <c:pt idx="21783">
                  <c:v>9</c:v>
                </c:pt>
                <c:pt idx="21784">
                  <c:v>8</c:v>
                </c:pt>
                <c:pt idx="21785">
                  <c:v>28</c:v>
                </c:pt>
                <c:pt idx="21786">
                  <c:v>35</c:v>
                </c:pt>
                <c:pt idx="21787">
                  <c:v>27</c:v>
                </c:pt>
                <c:pt idx="21788">
                  <c:v>24</c:v>
                </c:pt>
                <c:pt idx="21789">
                  <c:v>17</c:v>
                </c:pt>
                <c:pt idx="21790">
                  <c:v>19</c:v>
                </c:pt>
                <c:pt idx="21791">
                  <c:v>6</c:v>
                </c:pt>
                <c:pt idx="21792">
                  <c:v>38</c:v>
                </c:pt>
                <c:pt idx="21793">
                  <c:v>6</c:v>
                </c:pt>
                <c:pt idx="21794">
                  <c:v>19</c:v>
                </c:pt>
                <c:pt idx="21795">
                  <c:v>15</c:v>
                </c:pt>
                <c:pt idx="21796">
                  <c:v>27</c:v>
                </c:pt>
                <c:pt idx="21797">
                  <c:v>14</c:v>
                </c:pt>
                <c:pt idx="21798">
                  <c:v>16</c:v>
                </c:pt>
                <c:pt idx="21799">
                  <c:v>29</c:v>
                </c:pt>
                <c:pt idx="21800">
                  <c:v>28</c:v>
                </c:pt>
                <c:pt idx="21801">
                  <c:v>26</c:v>
                </c:pt>
                <c:pt idx="21802">
                  <c:v>21</c:v>
                </c:pt>
                <c:pt idx="21803">
                  <c:v>26</c:v>
                </c:pt>
                <c:pt idx="21804">
                  <c:v>40</c:v>
                </c:pt>
                <c:pt idx="21805">
                  <c:v>6</c:v>
                </c:pt>
                <c:pt idx="21806">
                  <c:v>17</c:v>
                </c:pt>
                <c:pt idx="21807">
                  <c:v>1</c:v>
                </c:pt>
                <c:pt idx="21808">
                  <c:v>28</c:v>
                </c:pt>
                <c:pt idx="21809">
                  <c:v>30</c:v>
                </c:pt>
                <c:pt idx="21810">
                  <c:v>26</c:v>
                </c:pt>
                <c:pt idx="21811">
                  <c:v>4</c:v>
                </c:pt>
                <c:pt idx="21812">
                  <c:v>19</c:v>
                </c:pt>
                <c:pt idx="21813">
                  <c:v>32</c:v>
                </c:pt>
                <c:pt idx="21814">
                  <c:v>43</c:v>
                </c:pt>
                <c:pt idx="21815">
                  <c:v>24</c:v>
                </c:pt>
                <c:pt idx="21816">
                  <c:v>34</c:v>
                </c:pt>
                <c:pt idx="21817">
                  <c:v>10</c:v>
                </c:pt>
                <c:pt idx="21818">
                  <c:v>17</c:v>
                </c:pt>
                <c:pt idx="21819">
                  <c:v>10</c:v>
                </c:pt>
                <c:pt idx="21820">
                  <c:v>30</c:v>
                </c:pt>
                <c:pt idx="21821">
                  <c:v>10</c:v>
                </c:pt>
                <c:pt idx="21822">
                  <c:v>24</c:v>
                </c:pt>
                <c:pt idx="21823">
                  <c:v>8</c:v>
                </c:pt>
                <c:pt idx="21824">
                  <c:v>7</c:v>
                </c:pt>
                <c:pt idx="21825">
                  <c:v>13</c:v>
                </c:pt>
                <c:pt idx="21826">
                  <c:v>15</c:v>
                </c:pt>
                <c:pt idx="21827">
                  <c:v>3</c:v>
                </c:pt>
                <c:pt idx="21828">
                  <c:v>30</c:v>
                </c:pt>
                <c:pt idx="21829">
                  <c:v>14</c:v>
                </c:pt>
                <c:pt idx="21830">
                  <c:v>23</c:v>
                </c:pt>
                <c:pt idx="21831">
                  <c:v>34</c:v>
                </c:pt>
                <c:pt idx="21832">
                  <c:v>15</c:v>
                </c:pt>
                <c:pt idx="21833">
                  <c:v>15</c:v>
                </c:pt>
                <c:pt idx="21834">
                  <c:v>13</c:v>
                </c:pt>
                <c:pt idx="21835">
                  <c:v>36</c:v>
                </c:pt>
                <c:pt idx="21836">
                  <c:v>1</c:v>
                </c:pt>
                <c:pt idx="21837">
                  <c:v>13</c:v>
                </c:pt>
                <c:pt idx="21838">
                  <c:v>29</c:v>
                </c:pt>
                <c:pt idx="21839">
                  <c:v>35</c:v>
                </c:pt>
                <c:pt idx="21840">
                  <c:v>51</c:v>
                </c:pt>
                <c:pt idx="21841">
                  <c:v>1</c:v>
                </c:pt>
                <c:pt idx="21842">
                  <c:v>25</c:v>
                </c:pt>
                <c:pt idx="21843">
                  <c:v>14</c:v>
                </c:pt>
                <c:pt idx="21844">
                  <c:v>20</c:v>
                </c:pt>
                <c:pt idx="21845">
                  <c:v>29</c:v>
                </c:pt>
                <c:pt idx="21846">
                  <c:v>22</c:v>
                </c:pt>
                <c:pt idx="21847">
                  <c:v>38</c:v>
                </c:pt>
                <c:pt idx="21848">
                  <c:v>5</c:v>
                </c:pt>
                <c:pt idx="21849">
                  <c:v>35</c:v>
                </c:pt>
                <c:pt idx="21850">
                  <c:v>32</c:v>
                </c:pt>
                <c:pt idx="21851">
                  <c:v>12</c:v>
                </c:pt>
                <c:pt idx="21852">
                  <c:v>5</c:v>
                </c:pt>
                <c:pt idx="21853">
                  <c:v>32</c:v>
                </c:pt>
                <c:pt idx="21854">
                  <c:v>24</c:v>
                </c:pt>
                <c:pt idx="21855">
                  <c:v>20</c:v>
                </c:pt>
                <c:pt idx="21856">
                  <c:v>34</c:v>
                </c:pt>
                <c:pt idx="21857">
                  <c:v>29</c:v>
                </c:pt>
                <c:pt idx="21858">
                  <c:v>41</c:v>
                </c:pt>
                <c:pt idx="21859">
                  <c:v>40</c:v>
                </c:pt>
                <c:pt idx="21860">
                  <c:v>30</c:v>
                </c:pt>
                <c:pt idx="21861">
                  <c:v>32</c:v>
                </c:pt>
                <c:pt idx="21862">
                  <c:v>27</c:v>
                </c:pt>
                <c:pt idx="21863">
                  <c:v>15</c:v>
                </c:pt>
                <c:pt idx="21864">
                  <c:v>12</c:v>
                </c:pt>
                <c:pt idx="21865">
                  <c:v>1</c:v>
                </c:pt>
                <c:pt idx="21866">
                  <c:v>5</c:v>
                </c:pt>
                <c:pt idx="21867">
                  <c:v>26</c:v>
                </c:pt>
                <c:pt idx="21868">
                  <c:v>22</c:v>
                </c:pt>
                <c:pt idx="21869">
                  <c:v>10</c:v>
                </c:pt>
                <c:pt idx="21870">
                  <c:v>33</c:v>
                </c:pt>
                <c:pt idx="21871">
                  <c:v>27</c:v>
                </c:pt>
                <c:pt idx="21872">
                  <c:v>30</c:v>
                </c:pt>
                <c:pt idx="21873">
                  <c:v>9</c:v>
                </c:pt>
                <c:pt idx="21874">
                  <c:v>33</c:v>
                </c:pt>
                <c:pt idx="21875">
                  <c:v>15</c:v>
                </c:pt>
                <c:pt idx="21876">
                  <c:v>9</c:v>
                </c:pt>
                <c:pt idx="21877">
                  <c:v>13</c:v>
                </c:pt>
                <c:pt idx="21878">
                  <c:v>38</c:v>
                </c:pt>
                <c:pt idx="21879">
                  <c:v>4</c:v>
                </c:pt>
                <c:pt idx="21880">
                  <c:v>36</c:v>
                </c:pt>
                <c:pt idx="21881">
                  <c:v>8</c:v>
                </c:pt>
                <c:pt idx="21882">
                  <c:v>43</c:v>
                </c:pt>
                <c:pt idx="21883">
                  <c:v>10</c:v>
                </c:pt>
                <c:pt idx="21884">
                  <c:v>11</c:v>
                </c:pt>
                <c:pt idx="21885">
                  <c:v>32</c:v>
                </c:pt>
                <c:pt idx="21886">
                  <c:v>6</c:v>
                </c:pt>
                <c:pt idx="21887">
                  <c:v>7</c:v>
                </c:pt>
                <c:pt idx="21888">
                  <c:v>33</c:v>
                </c:pt>
                <c:pt idx="21889">
                  <c:v>26</c:v>
                </c:pt>
                <c:pt idx="21890">
                  <c:v>26</c:v>
                </c:pt>
                <c:pt idx="21891">
                  <c:v>2</c:v>
                </c:pt>
                <c:pt idx="21892">
                  <c:v>34</c:v>
                </c:pt>
                <c:pt idx="21893">
                  <c:v>20</c:v>
                </c:pt>
                <c:pt idx="21894">
                  <c:v>23</c:v>
                </c:pt>
                <c:pt idx="21895">
                  <c:v>23</c:v>
                </c:pt>
                <c:pt idx="21896">
                  <c:v>38</c:v>
                </c:pt>
                <c:pt idx="21897">
                  <c:v>30</c:v>
                </c:pt>
                <c:pt idx="21898">
                  <c:v>36</c:v>
                </c:pt>
                <c:pt idx="21899">
                  <c:v>11</c:v>
                </c:pt>
                <c:pt idx="21900">
                  <c:v>19</c:v>
                </c:pt>
                <c:pt idx="21901">
                  <c:v>15</c:v>
                </c:pt>
                <c:pt idx="21902">
                  <c:v>23</c:v>
                </c:pt>
                <c:pt idx="21903">
                  <c:v>14</c:v>
                </c:pt>
                <c:pt idx="21904">
                  <c:v>15</c:v>
                </c:pt>
                <c:pt idx="21905">
                  <c:v>24</c:v>
                </c:pt>
                <c:pt idx="21906">
                  <c:v>11</c:v>
                </c:pt>
                <c:pt idx="21907">
                  <c:v>7</c:v>
                </c:pt>
                <c:pt idx="21908">
                  <c:v>20</c:v>
                </c:pt>
                <c:pt idx="21909">
                  <c:v>36</c:v>
                </c:pt>
                <c:pt idx="21910">
                  <c:v>18</c:v>
                </c:pt>
                <c:pt idx="21911">
                  <c:v>36</c:v>
                </c:pt>
                <c:pt idx="21912">
                  <c:v>12</c:v>
                </c:pt>
                <c:pt idx="21913">
                  <c:v>21</c:v>
                </c:pt>
                <c:pt idx="21914">
                  <c:v>20</c:v>
                </c:pt>
                <c:pt idx="21915">
                  <c:v>24</c:v>
                </c:pt>
                <c:pt idx="21916">
                  <c:v>22</c:v>
                </c:pt>
                <c:pt idx="21917">
                  <c:v>34</c:v>
                </c:pt>
                <c:pt idx="21918">
                  <c:v>12</c:v>
                </c:pt>
                <c:pt idx="21919">
                  <c:v>42</c:v>
                </c:pt>
                <c:pt idx="21920">
                  <c:v>25</c:v>
                </c:pt>
                <c:pt idx="21921">
                  <c:v>12</c:v>
                </c:pt>
                <c:pt idx="21922">
                  <c:v>22</c:v>
                </c:pt>
                <c:pt idx="21923">
                  <c:v>11</c:v>
                </c:pt>
                <c:pt idx="21924">
                  <c:v>14</c:v>
                </c:pt>
                <c:pt idx="21925">
                  <c:v>14</c:v>
                </c:pt>
                <c:pt idx="21926">
                  <c:v>8</c:v>
                </c:pt>
                <c:pt idx="21927">
                  <c:v>20</c:v>
                </c:pt>
                <c:pt idx="21928">
                  <c:v>5</c:v>
                </c:pt>
                <c:pt idx="21929">
                  <c:v>24</c:v>
                </c:pt>
                <c:pt idx="21930">
                  <c:v>38</c:v>
                </c:pt>
                <c:pt idx="21931">
                  <c:v>16</c:v>
                </c:pt>
                <c:pt idx="21932">
                  <c:v>31</c:v>
                </c:pt>
                <c:pt idx="21933">
                  <c:v>32</c:v>
                </c:pt>
                <c:pt idx="21934">
                  <c:v>23</c:v>
                </c:pt>
                <c:pt idx="21935">
                  <c:v>24</c:v>
                </c:pt>
                <c:pt idx="21936">
                  <c:v>34</c:v>
                </c:pt>
                <c:pt idx="21937">
                  <c:v>7</c:v>
                </c:pt>
                <c:pt idx="21938">
                  <c:v>19</c:v>
                </c:pt>
                <c:pt idx="21939">
                  <c:v>10</c:v>
                </c:pt>
                <c:pt idx="21940">
                  <c:v>31</c:v>
                </c:pt>
                <c:pt idx="21941">
                  <c:v>14</c:v>
                </c:pt>
                <c:pt idx="21942">
                  <c:v>5</c:v>
                </c:pt>
                <c:pt idx="21943">
                  <c:v>15</c:v>
                </c:pt>
                <c:pt idx="21944">
                  <c:v>24</c:v>
                </c:pt>
                <c:pt idx="21945">
                  <c:v>13</c:v>
                </c:pt>
                <c:pt idx="21946">
                  <c:v>4</c:v>
                </c:pt>
                <c:pt idx="21947">
                  <c:v>55</c:v>
                </c:pt>
                <c:pt idx="21948">
                  <c:v>31</c:v>
                </c:pt>
                <c:pt idx="21949">
                  <c:v>18</c:v>
                </c:pt>
                <c:pt idx="21950">
                  <c:v>13</c:v>
                </c:pt>
                <c:pt idx="21951">
                  <c:v>18</c:v>
                </c:pt>
                <c:pt idx="21952">
                  <c:v>11</c:v>
                </c:pt>
                <c:pt idx="21953">
                  <c:v>25</c:v>
                </c:pt>
                <c:pt idx="21954">
                  <c:v>1</c:v>
                </c:pt>
                <c:pt idx="21955">
                  <c:v>4</c:v>
                </c:pt>
                <c:pt idx="21956">
                  <c:v>18</c:v>
                </c:pt>
                <c:pt idx="21957">
                  <c:v>32</c:v>
                </c:pt>
                <c:pt idx="21958">
                  <c:v>33</c:v>
                </c:pt>
                <c:pt idx="21959">
                  <c:v>20</c:v>
                </c:pt>
                <c:pt idx="21960">
                  <c:v>4</c:v>
                </c:pt>
                <c:pt idx="21961">
                  <c:v>47</c:v>
                </c:pt>
                <c:pt idx="21962">
                  <c:v>25</c:v>
                </c:pt>
                <c:pt idx="21963">
                  <c:v>13</c:v>
                </c:pt>
                <c:pt idx="21964">
                  <c:v>25</c:v>
                </c:pt>
                <c:pt idx="21965">
                  <c:v>7</c:v>
                </c:pt>
                <c:pt idx="21966">
                  <c:v>26</c:v>
                </c:pt>
                <c:pt idx="21967">
                  <c:v>23</c:v>
                </c:pt>
                <c:pt idx="21968">
                  <c:v>17</c:v>
                </c:pt>
                <c:pt idx="21969">
                  <c:v>27</c:v>
                </c:pt>
                <c:pt idx="21970">
                  <c:v>20</c:v>
                </c:pt>
                <c:pt idx="21971">
                  <c:v>30</c:v>
                </c:pt>
                <c:pt idx="21972">
                  <c:v>15</c:v>
                </c:pt>
                <c:pt idx="21973">
                  <c:v>12</c:v>
                </c:pt>
                <c:pt idx="21974">
                  <c:v>9</c:v>
                </c:pt>
                <c:pt idx="21975">
                  <c:v>8</c:v>
                </c:pt>
                <c:pt idx="21976">
                  <c:v>25</c:v>
                </c:pt>
                <c:pt idx="21977">
                  <c:v>31</c:v>
                </c:pt>
                <c:pt idx="21978">
                  <c:v>17</c:v>
                </c:pt>
                <c:pt idx="21979">
                  <c:v>9</c:v>
                </c:pt>
                <c:pt idx="21980">
                  <c:v>5</c:v>
                </c:pt>
                <c:pt idx="21981">
                  <c:v>30</c:v>
                </c:pt>
                <c:pt idx="21982">
                  <c:v>15</c:v>
                </c:pt>
                <c:pt idx="21983">
                  <c:v>26</c:v>
                </c:pt>
                <c:pt idx="21984">
                  <c:v>20</c:v>
                </c:pt>
                <c:pt idx="21985">
                  <c:v>36</c:v>
                </c:pt>
                <c:pt idx="21986">
                  <c:v>26</c:v>
                </c:pt>
                <c:pt idx="21987">
                  <c:v>22</c:v>
                </c:pt>
                <c:pt idx="21988">
                  <c:v>4</c:v>
                </c:pt>
                <c:pt idx="21989">
                  <c:v>31</c:v>
                </c:pt>
                <c:pt idx="21990">
                  <c:v>21</c:v>
                </c:pt>
                <c:pt idx="21991">
                  <c:v>11</c:v>
                </c:pt>
                <c:pt idx="21992">
                  <c:v>45</c:v>
                </c:pt>
                <c:pt idx="21993">
                  <c:v>26</c:v>
                </c:pt>
                <c:pt idx="21994">
                  <c:v>36</c:v>
                </c:pt>
                <c:pt idx="21995">
                  <c:v>36</c:v>
                </c:pt>
                <c:pt idx="21996">
                  <c:v>38</c:v>
                </c:pt>
                <c:pt idx="21997">
                  <c:v>1</c:v>
                </c:pt>
                <c:pt idx="21998">
                  <c:v>48</c:v>
                </c:pt>
                <c:pt idx="21999">
                  <c:v>19</c:v>
                </c:pt>
                <c:pt idx="22000">
                  <c:v>21</c:v>
                </c:pt>
                <c:pt idx="22001">
                  <c:v>30</c:v>
                </c:pt>
                <c:pt idx="22002">
                  <c:v>35</c:v>
                </c:pt>
                <c:pt idx="22003">
                  <c:v>36</c:v>
                </c:pt>
                <c:pt idx="22004">
                  <c:v>32</c:v>
                </c:pt>
                <c:pt idx="22005">
                  <c:v>36</c:v>
                </c:pt>
                <c:pt idx="22006">
                  <c:v>26</c:v>
                </c:pt>
                <c:pt idx="22007">
                  <c:v>16</c:v>
                </c:pt>
                <c:pt idx="22008">
                  <c:v>25</c:v>
                </c:pt>
                <c:pt idx="22009">
                  <c:v>25</c:v>
                </c:pt>
                <c:pt idx="22010">
                  <c:v>21</c:v>
                </c:pt>
                <c:pt idx="22011">
                  <c:v>41</c:v>
                </c:pt>
                <c:pt idx="22012">
                  <c:v>25</c:v>
                </c:pt>
                <c:pt idx="22013">
                  <c:v>37</c:v>
                </c:pt>
                <c:pt idx="22014">
                  <c:v>27</c:v>
                </c:pt>
                <c:pt idx="22015">
                  <c:v>19</c:v>
                </c:pt>
                <c:pt idx="22016">
                  <c:v>1</c:v>
                </c:pt>
                <c:pt idx="22017">
                  <c:v>1</c:v>
                </c:pt>
                <c:pt idx="22018">
                  <c:v>18</c:v>
                </c:pt>
                <c:pt idx="22019">
                  <c:v>9</c:v>
                </c:pt>
                <c:pt idx="22020">
                  <c:v>30</c:v>
                </c:pt>
                <c:pt idx="22021">
                  <c:v>33</c:v>
                </c:pt>
                <c:pt idx="22022">
                  <c:v>30</c:v>
                </c:pt>
                <c:pt idx="22023">
                  <c:v>16</c:v>
                </c:pt>
                <c:pt idx="22024">
                  <c:v>12</c:v>
                </c:pt>
                <c:pt idx="22025">
                  <c:v>15</c:v>
                </c:pt>
                <c:pt idx="22026">
                  <c:v>33</c:v>
                </c:pt>
                <c:pt idx="22027">
                  <c:v>6</c:v>
                </c:pt>
                <c:pt idx="22028">
                  <c:v>1</c:v>
                </c:pt>
                <c:pt idx="22029">
                  <c:v>39</c:v>
                </c:pt>
                <c:pt idx="22030">
                  <c:v>18</c:v>
                </c:pt>
                <c:pt idx="22031">
                  <c:v>25</c:v>
                </c:pt>
                <c:pt idx="22032">
                  <c:v>5</c:v>
                </c:pt>
                <c:pt idx="22033">
                  <c:v>15</c:v>
                </c:pt>
                <c:pt idx="22034">
                  <c:v>23</c:v>
                </c:pt>
                <c:pt idx="22035">
                  <c:v>43</c:v>
                </c:pt>
                <c:pt idx="22036">
                  <c:v>12</c:v>
                </c:pt>
                <c:pt idx="22037">
                  <c:v>4</c:v>
                </c:pt>
                <c:pt idx="22038">
                  <c:v>1</c:v>
                </c:pt>
                <c:pt idx="22039">
                  <c:v>17</c:v>
                </c:pt>
                <c:pt idx="22040">
                  <c:v>20</c:v>
                </c:pt>
                <c:pt idx="22041">
                  <c:v>35</c:v>
                </c:pt>
                <c:pt idx="22042">
                  <c:v>4</c:v>
                </c:pt>
                <c:pt idx="22043">
                  <c:v>15</c:v>
                </c:pt>
                <c:pt idx="22044">
                  <c:v>28</c:v>
                </c:pt>
                <c:pt idx="22045">
                  <c:v>7</c:v>
                </c:pt>
                <c:pt idx="22046">
                  <c:v>20</c:v>
                </c:pt>
                <c:pt idx="22047">
                  <c:v>18</c:v>
                </c:pt>
                <c:pt idx="22048">
                  <c:v>14</c:v>
                </c:pt>
                <c:pt idx="22049">
                  <c:v>34</c:v>
                </c:pt>
                <c:pt idx="22050">
                  <c:v>30</c:v>
                </c:pt>
                <c:pt idx="22051">
                  <c:v>24</c:v>
                </c:pt>
                <c:pt idx="22052">
                  <c:v>13</c:v>
                </c:pt>
                <c:pt idx="22053">
                  <c:v>22</c:v>
                </c:pt>
                <c:pt idx="22054">
                  <c:v>4</c:v>
                </c:pt>
                <c:pt idx="22055">
                  <c:v>24</c:v>
                </c:pt>
                <c:pt idx="22056">
                  <c:v>12</c:v>
                </c:pt>
                <c:pt idx="22057">
                  <c:v>6</c:v>
                </c:pt>
                <c:pt idx="22058">
                  <c:v>12</c:v>
                </c:pt>
                <c:pt idx="22059">
                  <c:v>11</c:v>
                </c:pt>
                <c:pt idx="22060">
                  <c:v>5</c:v>
                </c:pt>
                <c:pt idx="22061">
                  <c:v>30</c:v>
                </c:pt>
                <c:pt idx="22062">
                  <c:v>12</c:v>
                </c:pt>
                <c:pt idx="22063">
                  <c:v>4</c:v>
                </c:pt>
                <c:pt idx="22064">
                  <c:v>34</c:v>
                </c:pt>
                <c:pt idx="22065">
                  <c:v>8</c:v>
                </c:pt>
                <c:pt idx="22066">
                  <c:v>5</c:v>
                </c:pt>
                <c:pt idx="22067">
                  <c:v>7</c:v>
                </c:pt>
                <c:pt idx="22068">
                  <c:v>6</c:v>
                </c:pt>
                <c:pt idx="22069">
                  <c:v>4</c:v>
                </c:pt>
                <c:pt idx="22070">
                  <c:v>12</c:v>
                </c:pt>
                <c:pt idx="22071">
                  <c:v>16</c:v>
                </c:pt>
                <c:pt idx="22072">
                  <c:v>33</c:v>
                </c:pt>
                <c:pt idx="22073">
                  <c:v>10</c:v>
                </c:pt>
                <c:pt idx="22074">
                  <c:v>4</c:v>
                </c:pt>
                <c:pt idx="22075">
                  <c:v>31</c:v>
                </c:pt>
                <c:pt idx="22076">
                  <c:v>24</c:v>
                </c:pt>
                <c:pt idx="22077">
                  <c:v>1</c:v>
                </c:pt>
                <c:pt idx="22078">
                  <c:v>11</c:v>
                </c:pt>
                <c:pt idx="22079">
                  <c:v>19</c:v>
                </c:pt>
                <c:pt idx="22080">
                  <c:v>32</c:v>
                </c:pt>
                <c:pt idx="22081">
                  <c:v>20</c:v>
                </c:pt>
                <c:pt idx="22082">
                  <c:v>8</c:v>
                </c:pt>
                <c:pt idx="22083">
                  <c:v>18</c:v>
                </c:pt>
                <c:pt idx="22084">
                  <c:v>15</c:v>
                </c:pt>
                <c:pt idx="22085">
                  <c:v>1</c:v>
                </c:pt>
                <c:pt idx="22086">
                  <c:v>11</c:v>
                </c:pt>
                <c:pt idx="22087">
                  <c:v>20</c:v>
                </c:pt>
                <c:pt idx="22088">
                  <c:v>1</c:v>
                </c:pt>
                <c:pt idx="22089">
                  <c:v>28</c:v>
                </c:pt>
                <c:pt idx="22090">
                  <c:v>14</c:v>
                </c:pt>
                <c:pt idx="22091">
                  <c:v>30</c:v>
                </c:pt>
                <c:pt idx="22092">
                  <c:v>19</c:v>
                </c:pt>
                <c:pt idx="22093">
                  <c:v>20</c:v>
                </c:pt>
                <c:pt idx="22094">
                  <c:v>15</c:v>
                </c:pt>
                <c:pt idx="22095">
                  <c:v>27</c:v>
                </c:pt>
                <c:pt idx="22096">
                  <c:v>34</c:v>
                </c:pt>
                <c:pt idx="22097">
                  <c:v>30</c:v>
                </c:pt>
                <c:pt idx="22098">
                  <c:v>13</c:v>
                </c:pt>
                <c:pt idx="22099">
                  <c:v>10</c:v>
                </c:pt>
                <c:pt idx="22100">
                  <c:v>15</c:v>
                </c:pt>
                <c:pt idx="22101">
                  <c:v>22</c:v>
                </c:pt>
                <c:pt idx="22102">
                  <c:v>30</c:v>
                </c:pt>
                <c:pt idx="22103">
                  <c:v>9</c:v>
                </c:pt>
                <c:pt idx="22104">
                  <c:v>28</c:v>
                </c:pt>
                <c:pt idx="22105">
                  <c:v>8</c:v>
                </c:pt>
                <c:pt idx="22106">
                  <c:v>25</c:v>
                </c:pt>
                <c:pt idx="22107">
                  <c:v>7</c:v>
                </c:pt>
                <c:pt idx="22108">
                  <c:v>13</c:v>
                </c:pt>
                <c:pt idx="22109">
                  <c:v>18</c:v>
                </c:pt>
                <c:pt idx="22110">
                  <c:v>1</c:v>
                </c:pt>
                <c:pt idx="22111">
                  <c:v>1</c:v>
                </c:pt>
                <c:pt idx="22112">
                  <c:v>1</c:v>
                </c:pt>
                <c:pt idx="22113">
                  <c:v>12</c:v>
                </c:pt>
                <c:pt idx="22114">
                  <c:v>1</c:v>
                </c:pt>
                <c:pt idx="22115">
                  <c:v>18</c:v>
                </c:pt>
                <c:pt idx="22116">
                  <c:v>25</c:v>
                </c:pt>
                <c:pt idx="22117">
                  <c:v>7</c:v>
                </c:pt>
                <c:pt idx="22118">
                  <c:v>23</c:v>
                </c:pt>
                <c:pt idx="22119">
                  <c:v>40</c:v>
                </c:pt>
                <c:pt idx="22120">
                  <c:v>21</c:v>
                </c:pt>
                <c:pt idx="22121">
                  <c:v>3</c:v>
                </c:pt>
                <c:pt idx="22122">
                  <c:v>8</c:v>
                </c:pt>
                <c:pt idx="22123">
                  <c:v>22</c:v>
                </c:pt>
                <c:pt idx="22124">
                  <c:v>27</c:v>
                </c:pt>
                <c:pt idx="22125">
                  <c:v>29</c:v>
                </c:pt>
                <c:pt idx="22126">
                  <c:v>43</c:v>
                </c:pt>
                <c:pt idx="22127">
                  <c:v>32</c:v>
                </c:pt>
                <c:pt idx="22128">
                  <c:v>36</c:v>
                </c:pt>
                <c:pt idx="22129">
                  <c:v>15</c:v>
                </c:pt>
                <c:pt idx="22130">
                  <c:v>16</c:v>
                </c:pt>
                <c:pt idx="22131">
                  <c:v>40</c:v>
                </c:pt>
                <c:pt idx="22132">
                  <c:v>1</c:v>
                </c:pt>
                <c:pt idx="22133">
                  <c:v>27</c:v>
                </c:pt>
                <c:pt idx="22134">
                  <c:v>10</c:v>
                </c:pt>
                <c:pt idx="22135">
                  <c:v>19</c:v>
                </c:pt>
                <c:pt idx="22136">
                  <c:v>7</c:v>
                </c:pt>
                <c:pt idx="22137">
                  <c:v>22</c:v>
                </c:pt>
                <c:pt idx="22138">
                  <c:v>36</c:v>
                </c:pt>
                <c:pt idx="22139">
                  <c:v>6</c:v>
                </c:pt>
                <c:pt idx="22140">
                  <c:v>20</c:v>
                </c:pt>
                <c:pt idx="22141">
                  <c:v>29</c:v>
                </c:pt>
                <c:pt idx="22142">
                  <c:v>19</c:v>
                </c:pt>
                <c:pt idx="22143">
                  <c:v>17</c:v>
                </c:pt>
                <c:pt idx="22144">
                  <c:v>36</c:v>
                </c:pt>
                <c:pt idx="22145">
                  <c:v>18</c:v>
                </c:pt>
                <c:pt idx="22146">
                  <c:v>5</c:v>
                </c:pt>
                <c:pt idx="22147">
                  <c:v>27</c:v>
                </c:pt>
                <c:pt idx="22148">
                  <c:v>4</c:v>
                </c:pt>
                <c:pt idx="22149">
                  <c:v>15</c:v>
                </c:pt>
                <c:pt idx="22150">
                  <c:v>37</c:v>
                </c:pt>
                <c:pt idx="22151">
                  <c:v>24</c:v>
                </c:pt>
                <c:pt idx="22152">
                  <c:v>26</c:v>
                </c:pt>
                <c:pt idx="22153">
                  <c:v>27</c:v>
                </c:pt>
                <c:pt idx="22154">
                  <c:v>17</c:v>
                </c:pt>
                <c:pt idx="22155">
                  <c:v>6</c:v>
                </c:pt>
                <c:pt idx="22156">
                  <c:v>26</c:v>
                </c:pt>
                <c:pt idx="22157">
                  <c:v>17</c:v>
                </c:pt>
                <c:pt idx="22158">
                  <c:v>36</c:v>
                </c:pt>
                <c:pt idx="22159">
                  <c:v>17</c:v>
                </c:pt>
                <c:pt idx="22160">
                  <c:v>24</c:v>
                </c:pt>
                <c:pt idx="22161">
                  <c:v>4</c:v>
                </c:pt>
                <c:pt idx="22162">
                  <c:v>1</c:v>
                </c:pt>
                <c:pt idx="22163">
                  <c:v>23</c:v>
                </c:pt>
                <c:pt idx="22164">
                  <c:v>29</c:v>
                </c:pt>
                <c:pt idx="22165">
                  <c:v>1</c:v>
                </c:pt>
                <c:pt idx="22166">
                  <c:v>25</c:v>
                </c:pt>
                <c:pt idx="22167">
                  <c:v>14</c:v>
                </c:pt>
                <c:pt idx="22168">
                  <c:v>16</c:v>
                </c:pt>
                <c:pt idx="22169">
                  <c:v>11</c:v>
                </c:pt>
                <c:pt idx="22170">
                  <c:v>29</c:v>
                </c:pt>
                <c:pt idx="22171">
                  <c:v>29</c:v>
                </c:pt>
                <c:pt idx="22172">
                  <c:v>23</c:v>
                </c:pt>
                <c:pt idx="22173">
                  <c:v>21</c:v>
                </c:pt>
                <c:pt idx="22174">
                  <c:v>24</c:v>
                </c:pt>
                <c:pt idx="22175">
                  <c:v>26</c:v>
                </c:pt>
                <c:pt idx="22176">
                  <c:v>10</c:v>
                </c:pt>
                <c:pt idx="22177">
                  <c:v>39</c:v>
                </c:pt>
                <c:pt idx="22178">
                  <c:v>12</c:v>
                </c:pt>
                <c:pt idx="22179">
                  <c:v>12</c:v>
                </c:pt>
                <c:pt idx="22180">
                  <c:v>6</c:v>
                </c:pt>
                <c:pt idx="22181">
                  <c:v>36</c:v>
                </c:pt>
                <c:pt idx="22182">
                  <c:v>7</c:v>
                </c:pt>
                <c:pt idx="22183">
                  <c:v>30</c:v>
                </c:pt>
                <c:pt idx="22184">
                  <c:v>12</c:v>
                </c:pt>
                <c:pt idx="22185">
                  <c:v>11</c:v>
                </c:pt>
                <c:pt idx="22186">
                  <c:v>22</c:v>
                </c:pt>
                <c:pt idx="22187">
                  <c:v>33</c:v>
                </c:pt>
                <c:pt idx="22188">
                  <c:v>27</c:v>
                </c:pt>
                <c:pt idx="22189">
                  <c:v>18</c:v>
                </c:pt>
                <c:pt idx="22190">
                  <c:v>12</c:v>
                </c:pt>
                <c:pt idx="22191">
                  <c:v>45</c:v>
                </c:pt>
                <c:pt idx="22192">
                  <c:v>10</c:v>
                </c:pt>
                <c:pt idx="22193">
                  <c:v>35</c:v>
                </c:pt>
                <c:pt idx="22194">
                  <c:v>36</c:v>
                </c:pt>
                <c:pt idx="22195">
                  <c:v>22</c:v>
                </c:pt>
                <c:pt idx="22196">
                  <c:v>17</c:v>
                </c:pt>
                <c:pt idx="22197">
                  <c:v>33</c:v>
                </c:pt>
                <c:pt idx="22198">
                  <c:v>31</c:v>
                </c:pt>
                <c:pt idx="22199">
                  <c:v>9</c:v>
                </c:pt>
                <c:pt idx="22200">
                  <c:v>22</c:v>
                </c:pt>
                <c:pt idx="22201">
                  <c:v>1</c:v>
                </c:pt>
                <c:pt idx="22202">
                  <c:v>27</c:v>
                </c:pt>
                <c:pt idx="22203">
                  <c:v>10</c:v>
                </c:pt>
                <c:pt idx="22204">
                  <c:v>28</c:v>
                </c:pt>
                <c:pt idx="22205">
                  <c:v>3</c:v>
                </c:pt>
                <c:pt idx="22206">
                  <c:v>30</c:v>
                </c:pt>
                <c:pt idx="22207">
                  <c:v>21</c:v>
                </c:pt>
                <c:pt idx="22208">
                  <c:v>22</c:v>
                </c:pt>
                <c:pt idx="22209">
                  <c:v>30</c:v>
                </c:pt>
                <c:pt idx="22210">
                  <c:v>4</c:v>
                </c:pt>
                <c:pt idx="22211">
                  <c:v>26</c:v>
                </c:pt>
                <c:pt idx="22212">
                  <c:v>11</c:v>
                </c:pt>
                <c:pt idx="22213">
                  <c:v>31</c:v>
                </c:pt>
                <c:pt idx="22214">
                  <c:v>32</c:v>
                </c:pt>
                <c:pt idx="22215">
                  <c:v>27</c:v>
                </c:pt>
                <c:pt idx="22216">
                  <c:v>7</c:v>
                </c:pt>
                <c:pt idx="22217">
                  <c:v>27</c:v>
                </c:pt>
                <c:pt idx="22218">
                  <c:v>1</c:v>
                </c:pt>
                <c:pt idx="22219">
                  <c:v>29</c:v>
                </c:pt>
                <c:pt idx="22220">
                  <c:v>10</c:v>
                </c:pt>
                <c:pt idx="22221">
                  <c:v>41</c:v>
                </c:pt>
                <c:pt idx="22222">
                  <c:v>5</c:v>
                </c:pt>
                <c:pt idx="22223">
                  <c:v>36</c:v>
                </c:pt>
                <c:pt idx="22224">
                  <c:v>35</c:v>
                </c:pt>
                <c:pt idx="22225">
                  <c:v>23</c:v>
                </c:pt>
                <c:pt idx="22226">
                  <c:v>34</c:v>
                </c:pt>
                <c:pt idx="22227">
                  <c:v>21</c:v>
                </c:pt>
                <c:pt idx="22228">
                  <c:v>18</c:v>
                </c:pt>
                <c:pt idx="22229">
                  <c:v>11</c:v>
                </c:pt>
                <c:pt idx="22230">
                  <c:v>24</c:v>
                </c:pt>
                <c:pt idx="22231">
                  <c:v>42</c:v>
                </c:pt>
                <c:pt idx="22232">
                  <c:v>6</c:v>
                </c:pt>
                <c:pt idx="22233">
                  <c:v>21</c:v>
                </c:pt>
                <c:pt idx="22234">
                  <c:v>9</c:v>
                </c:pt>
                <c:pt idx="22235">
                  <c:v>13</c:v>
                </c:pt>
                <c:pt idx="22236">
                  <c:v>32</c:v>
                </c:pt>
                <c:pt idx="22237">
                  <c:v>10</c:v>
                </c:pt>
                <c:pt idx="22238">
                  <c:v>23</c:v>
                </c:pt>
                <c:pt idx="22239">
                  <c:v>16</c:v>
                </c:pt>
                <c:pt idx="22240">
                  <c:v>15</c:v>
                </c:pt>
                <c:pt idx="22241">
                  <c:v>28</c:v>
                </c:pt>
                <c:pt idx="22242">
                  <c:v>25</c:v>
                </c:pt>
                <c:pt idx="22243">
                  <c:v>3</c:v>
                </c:pt>
                <c:pt idx="22244">
                  <c:v>7</c:v>
                </c:pt>
                <c:pt idx="22245">
                  <c:v>14</c:v>
                </c:pt>
                <c:pt idx="22246">
                  <c:v>5</c:v>
                </c:pt>
                <c:pt idx="22247">
                  <c:v>6</c:v>
                </c:pt>
                <c:pt idx="22248">
                  <c:v>6</c:v>
                </c:pt>
                <c:pt idx="22249">
                  <c:v>17</c:v>
                </c:pt>
                <c:pt idx="22250">
                  <c:v>17</c:v>
                </c:pt>
                <c:pt idx="22251">
                  <c:v>33</c:v>
                </c:pt>
                <c:pt idx="22252">
                  <c:v>16</c:v>
                </c:pt>
                <c:pt idx="22253">
                  <c:v>8</c:v>
                </c:pt>
                <c:pt idx="22254">
                  <c:v>24</c:v>
                </c:pt>
                <c:pt idx="22255">
                  <c:v>25</c:v>
                </c:pt>
                <c:pt idx="22256">
                  <c:v>19</c:v>
                </c:pt>
                <c:pt idx="22257">
                  <c:v>16</c:v>
                </c:pt>
                <c:pt idx="22258">
                  <c:v>23</c:v>
                </c:pt>
                <c:pt idx="22259">
                  <c:v>4</c:v>
                </c:pt>
                <c:pt idx="22260">
                  <c:v>21</c:v>
                </c:pt>
                <c:pt idx="22261">
                  <c:v>7</c:v>
                </c:pt>
                <c:pt idx="22262">
                  <c:v>35</c:v>
                </c:pt>
                <c:pt idx="22263">
                  <c:v>27</c:v>
                </c:pt>
                <c:pt idx="22264">
                  <c:v>10</c:v>
                </c:pt>
                <c:pt idx="22265">
                  <c:v>33</c:v>
                </c:pt>
                <c:pt idx="22266">
                  <c:v>42</c:v>
                </c:pt>
                <c:pt idx="22267">
                  <c:v>24</c:v>
                </c:pt>
                <c:pt idx="22268">
                  <c:v>1</c:v>
                </c:pt>
                <c:pt idx="22269">
                  <c:v>24</c:v>
                </c:pt>
                <c:pt idx="22270">
                  <c:v>10</c:v>
                </c:pt>
                <c:pt idx="22271">
                  <c:v>20</c:v>
                </c:pt>
                <c:pt idx="22272">
                  <c:v>24</c:v>
                </c:pt>
                <c:pt idx="22273">
                  <c:v>18</c:v>
                </c:pt>
                <c:pt idx="22274">
                  <c:v>25</c:v>
                </c:pt>
                <c:pt idx="22275">
                  <c:v>10</c:v>
                </c:pt>
                <c:pt idx="22276">
                  <c:v>14</c:v>
                </c:pt>
                <c:pt idx="22277">
                  <c:v>14</c:v>
                </c:pt>
                <c:pt idx="22278">
                  <c:v>1</c:v>
                </c:pt>
                <c:pt idx="22279">
                  <c:v>13</c:v>
                </c:pt>
                <c:pt idx="22280">
                  <c:v>25</c:v>
                </c:pt>
                <c:pt idx="22281">
                  <c:v>12</c:v>
                </c:pt>
                <c:pt idx="22282">
                  <c:v>27</c:v>
                </c:pt>
                <c:pt idx="22283">
                  <c:v>38</c:v>
                </c:pt>
                <c:pt idx="22284">
                  <c:v>26</c:v>
                </c:pt>
                <c:pt idx="22285">
                  <c:v>4</c:v>
                </c:pt>
                <c:pt idx="22286">
                  <c:v>31</c:v>
                </c:pt>
                <c:pt idx="22287">
                  <c:v>20</c:v>
                </c:pt>
                <c:pt idx="22288">
                  <c:v>45</c:v>
                </c:pt>
                <c:pt idx="22289">
                  <c:v>13</c:v>
                </c:pt>
                <c:pt idx="22290">
                  <c:v>32</c:v>
                </c:pt>
                <c:pt idx="22291">
                  <c:v>34</c:v>
                </c:pt>
                <c:pt idx="22292">
                  <c:v>11</c:v>
                </c:pt>
                <c:pt idx="22293">
                  <c:v>47</c:v>
                </c:pt>
                <c:pt idx="22294">
                  <c:v>11</c:v>
                </c:pt>
                <c:pt idx="22295">
                  <c:v>25</c:v>
                </c:pt>
                <c:pt idx="22296">
                  <c:v>18</c:v>
                </c:pt>
                <c:pt idx="22297">
                  <c:v>25</c:v>
                </c:pt>
                <c:pt idx="22298">
                  <c:v>17</c:v>
                </c:pt>
                <c:pt idx="22299">
                  <c:v>23</c:v>
                </c:pt>
                <c:pt idx="22300">
                  <c:v>46</c:v>
                </c:pt>
                <c:pt idx="22301">
                  <c:v>17</c:v>
                </c:pt>
                <c:pt idx="22302">
                  <c:v>12</c:v>
                </c:pt>
                <c:pt idx="22303">
                  <c:v>34</c:v>
                </c:pt>
                <c:pt idx="22304">
                  <c:v>37</c:v>
                </c:pt>
                <c:pt idx="22305">
                  <c:v>10</c:v>
                </c:pt>
                <c:pt idx="22306">
                  <c:v>26</c:v>
                </c:pt>
                <c:pt idx="22307">
                  <c:v>31</c:v>
                </c:pt>
                <c:pt idx="22308">
                  <c:v>6</c:v>
                </c:pt>
                <c:pt idx="22309">
                  <c:v>34</c:v>
                </c:pt>
                <c:pt idx="22310">
                  <c:v>19</c:v>
                </c:pt>
                <c:pt idx="22311">
                  <c:v>11</c:v>
                </c:pt>
                <c:pt idx="22312">
                  <c:v>7</c:v>
                </c:pt>
                <c:pt idx="22313">
                  <c:v>4</c:v>
                </c:pt>
                <c:pt idx="22314">
                  <c:v>19</c:v>
                </c:pt>
                <c:pt idx="22315">
                  <c:v>35</c:v>
                </c:pt>
                <c:pt idx="22316">
                  <c:v>13</c:v>
                </c:pt>
                <c:pt idx="22317">
                  <c:v>24</c:v>
                </c:pt>
                <c:pt idx="22318">
                  <c:v>4</c:v>
                </c:pt>
                <c:pt idx="22319">
                  <c:v>4</c:v>
                </c:pt>
                <c:pt idx="22320">
                  <c:v>44</c:v>
                </c:pt>
                <c:pt idx="22321">
                  <c:v>28</c:v>
                </c:pt>
                <c:pt idx="22322">
                  <c:v>13</c:v>
                </c:pt>
                <c:pt idx="22323">
                  <c:v>29</c:v>
                </c:pt>
                <c:pt idx="22324">
                  <c:v>7</c:v>
                </c:pt>
                <c:pt idx="22325">
                  <c:v>9</c:v>
                </c:pt>
                <c:pt idx="22326">
                  <c:v>28</c:v>
                </c:pt>
                <c:pt idx="22327">
                  <c:v>40</c:v>
                </c:pt>
                <c:pt idx="22328">
                  <c:v>22</c:v>
                </c:pt>
                <c:pt idx="22329">
                  <c:v>36</c:v>
                </c:pt>
                <c:pt idx="22330">
                  <c:v>21</c:v>
                </c:pt>
                <c:pt idx="22331">
                  <c:v>8</c:v>
                </c:pt>
                <c:pt idx="22332">
                  <c:v>9</c:v>
                </c:pt>
                <c:pt idx="22333">
                  <c:v>39</c:v>
                </c:pt>
                <c:pt idx="22334">
                  <c:v>4</c:v>
                </c:pt>
                <c:pt idx="22335">
                  <c:v>24</c:v>
                </c:pt>
                <c:pt idx="22336">
                  <c:v>27</c:v>
                </c:pt>
                <c:pt idx="22337">
                  <c:v>27</c:v>
                </c:pt>
                <c:pt idx="22338">
                  <c:v>4</c:v>
                </c:pt>
                <c:pt idx="22339">
                  <c:v>14</c:v>
                </c:pt>
                <c:pt idx="22340">
                  <c:v>24</c:v>
                </c:pt>
                <c:pt idx="22341">
                  <c:v>24</c:v>
                </c:pt>
                <c:pt idx="22342">
                  <c:v>1</c:v>
                </c:pt>
                <c:pt idx="22343">
                  <c:v>4</c:v>
                </c:pt>
                <c:pt idx="22344">
                  <c:v>22</c:v>
                </c:pt>
                <c:pt idx="22345">
                  <c:v>7</c:v>
                </c:pt>
                <c:pt idx="22346">
                  <c:v>4</c:v>
                </c:pt>
                <c:pt idx="22347">
                  <c:v>9</c:v>
                </c:pt>
                <c:pt idx="22348">
                  <c:v>41</c:v>
                </c:pt>
                <c:pt idx="22349">
                  <c:v>22</c:v>
                </c:pt>
                <c:pt idx="22350">
                  <c:v>19</c:v>
                </c:pt>
                <c:pt idx="22351">
                  <c:v>13</c:v>
                </c:pt>
                <c:pt idx="22352">
                  <c:v>5</c:v>
                </c:pt>
                <c:pt idx="22353">
                  <c:v>3</c:v>
                </c:pt>
                <c:pt idx="22354">
                  <c:v>27</c:v>
                </c:pt>
                <c:pt idx="22355">
                  <c:v>20</c:v>
                </c:pt>
                <c:pt idx="22356">
                  <c:v>7</c:v>
                </c:pt>
                <c:pt idx="22357">
                  <c:v>17</c:v>
                </c:pt>
                <c:pt idx="22358">
                  <c:v>1</c:v>
                </c:pt>
                <c:pt idx="22359">
                  <c:v>1</c:v>
                </c:pt>
                <c:pt idx="22360">
                  <c:v>11</c:v>
                </c:pt>
                <c:pt idx="22361">
                  <c:v>8</c:v>
                </c:pt>
                <c:pt idx="22362">
                  <c:v>38</c:v>
                </c:pt>
                <c:pt idx="22363">
                  <c:v>40</c:v>
                </c:pt>
                <c:pt idx="22364">
                  <c:v>29</c:v>
                </c:pt>
                <c:pt idx="22365">
                  <c:v>6</c:v>
                </c:pt>
                <c:pt idx="22366">
                  <c:v>1</c:v>
                </c:pt>
                <c:pt idx="22367">
                  <c:v>7</c:v>
                </c:pt>
                <c:pt idx="22368">
                  <c:v>12</c:v>
                </c:pt>
                <c:pt idx="22369">
                  <c:v>9</c:v>
                </c:pt>
                <c:pt idx="22370">
                  <c:v>24</c:v>
                </c:pt>
                <c:pt idx="22371">
                  <c:v>14</c:v>
                </c:pt>
                <c:pt idx="22372">
                  <c:v>9</c:v>
                </c:pt>
                <c:pt idx="22373">
                  <c:v>21</c:v>
                </c:pt>
                <c:pt idx="22374">
                  <c:v>4</c:v>
                </c:pt>
                <c:pt idx="22375">
                  <c:v>34</c:v>
                </c:pt>
                <c:pt idx="22376">
                  <c:v>1</c:v>
                </c:pt>
                <c:pt idx="22377">
                  <c:v>7</c:v>
                </c:pt>
                <c:pt idx="22378">
                  <c:v>5</c:v>
                </c:pt>
                <c:pt idx="22379">
                  <c:v>7</c:v>
                </c:pt>
                <c:pt idx="22380">
                  <c:v>7</c:v>
                </c:pt>
                <c:pt idx="22381">
                  <c:v>7</c:v>
                </c:pt>
                <c:pt idx="22382">
                  <c:v>33</c:v>
                </c:pt>
                <c:pt idx="22383">
                  <c:v>23</c:v>
                </c:pt>
                <c:pt idx="22384">
                  <c:v>10</c:v>
                </c:pt>
                <c:pt idx="22385">
                  <c:v>3</c:v>
                </c:pt>
                <c:pt idx="22386">
                  <c:v>11</c:v>
                </c:pt>
                <c:pt idx="22387">
                  <c:v>27</c:v>
                </c:pt>
                <c:pt idx="22388">
                  <c:v>26</c:v>
                </c:pt>
                <c:pt idx="22389">
                  <c:v>18</c:v>
                </c:pt>
                <c:pt idx="22390">
                  <c:v>6</c:v>
                </c:pt>
                <c:pt idx="22391">
                  <c:v>11</c:v>
                </c:pt>
                <c:pt idx="22392">
                  <c:v>57</c:v>
                </c:pt>
                <c:pt idx="22393">
                  <c:v>12</c:v>
                </c:pt>
                <c:pt idx="22394">
                  <c:v>16</c:v>
                </c:pt>
                <c:pt idx="22395">
                  <c:v>46</c:v>
                </c:pt>
                <c:pt idx="22396">
                  <c:v>15</c:v>
                </c:pt>
                <c:pt idx="22397">
                  <c:v>18</c:v>
                </c:pt>
                <c:pt idx="22398">
                  <c:v>6</c:v>
                </c:pt>
                <c:pt idx="22399">
                  <c:v>24</c:v>
                </c:pt>
                <c:pt idx="22400">
                  <c:v>32</c:v>
                </c:pt>
                <c:pt idx="22401">
                  <c:v>8</c:v>
                </c:pt>
                <c:pt idx="22402">
                  <c:v>27</c:v>
                </c:pt>
                <c:pt idx="22403">
                  <c:v>20</c:v>
                </c:pt>
                <c:pt idx="22404">
                  <c:v>21</c:v>
                </c:pt>
                <c:pt idx="22405">
                  <c:v>24</c:v>
                </c:pt>
                <c:pt idx="22406">
                  <c:v>23</c:v>
                </c:pt>
                <c:pt idx="22407">
                  <c:v>22</c:v>
                </c:pt>
                <c:pt idx="22408">
                  <c:v>15</c:v>
                </c:pt>
                <c:pt idx="22409">
                  <c:v>35</c:v>
                </c:pt>
                <c:pt idx="22410">
                  <c:v>23</c:v>
                </c:pt>
                <c:pt idx="22411">
                  <c:v>4</c:v>
                </c:pt>
                <c:pt idx="22412">
                  <c:v>33</c:v>
                </c:pt>
                <c:pt idx="22413">
                  <c:v>13</c:v>
                </c:pt>
                <c:pt idx="22414">
                  <c:v>9</c:v>
                </c:pt>
                <c:pt idx="22415">
                  <c:v>14</c:v>
                </c:pt>
                <c:pt idx="22416">
                  <c:v>29</c:v>
                </c:pt>
                <c:pt idx="22417">
                  <c:v>36</c:v>
                </c:pt>
                <c:pt idx="22418">
                  <c:v>36</c:v>
                </c:pt>
                <c:pt idx="22419">
                  <c:v>5</c:v>
                </c:pt>
                <c:pt idx="22420">
                  <c:v>29</c:v>
                </c:pt>
                <c:pt idx="22421">
                  <c:v>29</c:v>
                </c:pt>
                <c:pt idx="22422">
                  <c:v>30</c:v>
                </c:pt>
                <c:pt idx="22423">
                  <c:v>4</c:v>
                </c:pt>
                <c:pt idx="22424">
                  <c:v>5</c:v>
                </c:pt>
                <c:pt idx="22425">
                  <c:v>3</c:v>
                </c:pt>
                <c:pt idx="22426">
                  <c:v>6</c:v>
                </c:pt>
                <c:pt idx="22427">
                  <c:v>9</c:v>
                </c:pt>
                <c:pt idx="22428">
                  <c:v>15</c:v>
                </c:pt>
                <c:pt idx="22429">
                  <c:v>13</c:v>
                </c:pt>
                <c:pt idx="22430">
                  <c:v>7</c:v>
                </c:pt>
                <c:pt idx="22431">
                  <c:v>9</c:v>
                </c:pt>
                <c:pt idx="22432">
                  <c:v>5</c:v>
                </c:pt>
                <c:pt idx="22433">
                  <c:v>30</c:v>
                </c:pt>
                <c:pt idx="22434">
                  <c:v>33</c:v>
                </c:pt>
                <c:pt idx="22435">
                  <c:v>26</c:v>
                </c:pt>
                <c:pt idx="22436">
                  <c:v>1</c:v>
                </c:pt>
                <c:pt idx="22437">
                  <c:v>6</c:v>
                </c:pt>
                <c:pt idx="22438">
                  <c:v>3</c:v>
                </c:pt>
                <c:pt idx="22439">
                  <c:v>11</c:v>
                </c:pt>
                <c:pt idx="22440">
                  <c:v>8</c:v>
                </c:pt>
                <c:pt idx="22441">
                  <c:v>8</c:v>
                </c:pt>
                <c:pt idx="22442">
                  <c:v>4</c:v>
                </c:pt>
                <c:pt idx="22443">
                  <c:v>5</c:v>
                </c:pt>
                <c:pt idx="22444">
                  <c:v>24</c:v>
                </c:pt>
                <c:pt idx="22445">
                  <c:v>34</c:v>
                </c:pt>
                <c:pt idx="22446">
                  <c:v>30</c:v>
                </c:pt>
                <c:pt idx="22447">
                  <c:v>4</c:v>
                </c:pt>
                <c:pt idx="22448">
                  <c:v>37</c:v>
                </c:pt>
                <c:pt idx="22449">
                  <c:v>4</c:v>
                </c:pt>
                <c:pt idx="22450">
                  <c:v>22</c:v>
                </c:pt>
                <c:pt idx="22451">
                  <c:v>40</c:v>
                </c:pt>
                <c:pt idx="22452">
                  <c:v>19</c:v>
                </c:pt>
                <c:pt idx="22453">
                  <c:v>30</c:v>
                </c:pt>
                <c:pt idx="22454">
                  <c:v>31</c:v>
                </c:pt>
                <c:pt idx="22455">
                  <c:v>1</c:v>
                </c:pt>
                <c:pt idx="22456">
                  <c:v>14</c:v>
                </c:pt>
                <c:pt idx="22457">
                  <c:v>7</c:v>
                </c:pt>
                <c:pt idx="22458">
                  <c:v>17</c:v>
                </c:pt>
                <c:pt idx="22459">
                  <c:v>11</c:v>
                </c:pt>
                <c:pt idx="22460">
                  <c:v>24</c:v>
                </c:pt>
                <c:pt idx="22461">
                  <c:v>23</c:v>
                </c:pt>
                <c:pt idx="22462">
                  <c:v>13</c:v>
                </c:pt>
                <c:pt idx="22463">
                  <c:v>15</c:v>
                </c:pt>
                <c:pt idx="22464">
                  <c:v>26</c:v>
                </c:pt>
                <c:pt idx="22465">
                  <c:v>17</c:v>
                </c:pt>
                <c:pt idx="22466">
                  <c:v>6</c:v>
                </c:pt>
                <c:pt idx="22467">
                  <c:v>32</c:v>
                </c:pt>
                <c:pt idx="22468">
                  <c:v>11</c:v>
                </c:pt>
                <c:pt idx="22469">
                  <c:v>8</c:v>
                </c:pt>
                <c:pt idx="22470">
                  <c:v>2</c:v>
                </c:pt>
                <c:pt idx="22471">
                  <c:v>19</c:v>
                </c:pt>
                <c:pt idx="22472">
                  <c:v>16</c:v>
                </c:pt>
                <c:pt idx="22473">
                  <c:v>18</c:v>
                </c:pt>
                <c:pt idx="22474">
                  <c:v>32</c:v>
                </c:pt>
                <c:pt idx="22475">
                  <c:v>25</c:v>
                </c:pt>
                <c:pt idx="22476">
                  <c:v>29</c:v>
                </c:pt>
                <c:pt idx="22477">
                  <c:v>3</c:v>
                </c:pt>
                <c:pt idx="22478">
                  <c:v>13</c:v>
                </c:pt>
                <c:pt idx="22479">
                  <c:v>10</c:v>
                </c:pt>
                <c:pt idx="22480">
                  <c:v>2</c:v>
                </c:pt>
                <c:pt idx="22481">
                  <c:v>22</c:v>
                </c:pt>
                <c:pt idx="22482">
                  <c:v>21</c:v>
                </c:pt>
                <c:pt idx="22483">
                  <c:v>11</c:v>
                </c:pt>
                <c:pt idx="22484">
                  <c:v>17</c:v>
                </c:pt>
                <c:pt idx="22485">
                  <c:v>8</c:v>
                </c:pt>
                <c:pt idx="22486">
                  <c:v>20</c:v>
                </c:pt>
                <c:pt idx="22487">
                  <c:v>3</c:v>
                </c:pt>
                <c:pt idx="22488">
                  <c:v>20</c:v>
                </c:pt>
                <c:pt idx="22489">
                  <c:v>10</c:v>
                </c:pt>
                <c:pt idx="22490">
                  <c:v>17</c:v>
                </c:pt>
                <c:pt idx="22491">
                  <c:v>28</c:v>
                </c:pt>
                <c:pt idx="22492">
                  <c:v>8</c:v>
                </c:pt>
                <c:pt idx="22493">
                  <c:v>33</c:v>
                </c:pt>
                <c:pt idx="22494">
                  <c:v>1</c:v>
                </c:pt>
                <c:pt idx="22495">
                  <c:v>8</c:v>
                </c:pt>
                <c:pt idx="22496">
                  <c:v>1</c:v>
                </c:pt>
                <c:pt idx="22497">
                  <c:v>19</c:v>
                </c:pt>
                <c:pt idx="22498">
                  <c:v>33</c:v>
                </c:pt>
                <c:pt idx="22499">
                  <c:v>16</c:v>
                </c:pt>
                <c:pt idx="22500">
                  <c:v>30</c:v>
                </c:pt>
                <c:pt idx="22501">
                  <c:v>18</c:v>
                </c:pt>
                <c:pt idx="22502">
                  <c:v>14</c:v>
                </c:pt>
                <c:pt idx="22503">
                  <c:v>14</c:v>
                </c:pt>
                <c:pt idx="22504">
                  <c:v>32</c:v>
                </c:pt>
                <c:pt idx="22505">
                  <c:v>1</c:v>
                </c:pt>
                <c:pt idx="22506">
                  <c:v>3</c:v>
                </c:pt>
                <c:pt idx="22507">
                  <c:v>22</c:v>
                </c:pt>
                <c:pt idx="22508">
                  <c:v>11</c:v>
                </c:pt>
                <c:pt idx="22509">
                  <c:v>17</c:v>
                </c:pt>
                <c:pt idx="22510">
                  <c:v>10</c:v>
                </c:pt>
                <c:pt idx="22511">
                  <c:v>16</c:v>
                </c:pt>
                <c:pt idx="22512">
                  <c:v>18</c:v>
                </c:pt>
                <c:pt idx="22513">
                  <c:v>17</c:v>
                </c:pt>
                <c:pt idx="22514">
                  <c:v>46</c:v>
                </c:pt>
                <c:pt idx="22515">
                  <c:v>18</c:v>
                </c:pt>
                <c:pt idx="22516">
                  <c:v>16</c:v>
                </c:pt>
                <c:pt idx="22517">
                  <c:v>36</c:v>
                </c:pt>
                <c:pt idx="22518">
                  <c:v>22</c:v>
                </c:pt>
                <c:pt idx="22519">
                  <c:v>22</c:v>
                </c:pt>
                <c:pt idx="22520">
                  <c:v>1</c:v>
                </c:pt>
                <c:pt idx="22521">
                  <c:v>27</c:v>
                </c:pt>
                <c:pt idx="22522">
                  <c:v>31</c:v>
                </c:pt>
                <c:pt idx="22523">
                  <c:v>10</c:v>
                </c:pt>
                <c:pt idx="22524">
                  <c:v>10</c:v>
                </c:pt>
                <c:pt idx="22525">
                  <c:v>4</c:v>
                </c:pt>
                <c:pt idx="22526">
                  <c:v>21</c:v>
                </c:pt>
                <c:pt idx="22527">
                  <c:v>18</c:v>
                </c:pt>
                <c:pt idx="22528">
                  <c:v>33</c:v>
                </c:pt>
                <c:pt idx="22529">
                  <c:v>29</c:v>
                </c:pt>
                <c:pt idx="22530">
                  <c:v>22</c:v>
                </c:pt>
                <c:pt idx="22531">
                  <c:v>12</c:v>
                </c:pt>
                <c:pt idx="22532">
                  <c:v>42</c:v>
                </c:pt>
                <c:pt idx="22533">
                  <c:v>26</c:v>
                </c:pt>
                <c:pt idx="22534">
                  <c:v>2</c:v>
                </c:pt>
                <c:pt idx="22535">
                  <c:v>8</c:v>
                </c:pt>
                <c:pt idx="22536">
                  <c:v>1</c:v>
                </c:pt>
                <c:pt idx="22537">
                  <c:v>28</c:v>
                </c:pt>
                <c:pt idx="22538">
                  <c:v>12</c:v>
                </c:pt>
                <c:pt idx="22539">
                  <c:v>4</c:v>
                </c:pt>
                <c:pt idx="22540">
                  <c:v>1</c:v>
                </c:pt>
                <c:pt idx="22541">
                  <c:v>30</c:v>
                </c:pt>
                <c:pt idx="22542">
                  <c:v>32</c:v>
                </c:pt>
                <c:pt idx="22543">
                  <c:v>21</c:v>
                </c:pt>
                <c:pt idx="22544">
                  <c:v>13</c:v>
                </c:pt>
                <c:pt idx="22545">
                  <c:v>21</c:v>
                </c:pt>
                <c:pt idx="22546">
                  <c:v>1</c:v>
                </c:pt>
                <c:pt idx="22547">
                  <c:v>1</c:v>
                </c:pt>
                <c:pt idx="22548">
                  <c:v>1</c:v>
                </c:pt>
                <c:pt idx="22549">
                  <c:v>16</c:v>
                </c:pt>
                <c:pt idx="22550">
                  <c:v>25</c:v>
                </c:pt>
                <c:pt idx="22551">
                  <c:v>20</c:v>
                </c:pt>
                <c:pt idx="22552">
                  <c:v>16</c:v>
                </c:pt>
                <c:pt idx="22553">
                  <c:v>15</c:v>
                </c:pt>
                <c:pt idx="22554">
                  <c:v>27</c:v>
                </c:pt>
                <c:pt idx="22555">
                  <c:v>34</c:v>
                </c:pt>
                <c:pt idx="22556">
                  <c:v>4</c:v>
                </c:pt>
                <c:pt idx="22557">
                  <c:v>41</c:v>
                </c:pt>
                <c:pt idx="22558">
                  <c:v>24</c:v>
                </c:pt>
                <c:pt idx="22559">
                  <c:v>10</c:v>
                </c:pt>
                <c:pt idx="22560">
                  <c:v>18</c:v>
                </c:pt>
                <c:pt idx="22561">
                  <c:v>9</c:v>
                </c:pt>
                <c:pt idx="22562">
                  <c:v>5</c:v>
                </c:pt>
                <c:pt idx="22563">
                  <c:v>34</c:v>
                </c:pt>
                <c:pt idx="22564">
                  <c:v>21</c:v>
                </c:pt>
                <c:pt idx="22565">
                  <c:v>5</c:v>
                </c:pt>
                <c:pt idx="22566">
                  <c:v>22</c:v>
                </c:pt>
                <c:pt idx="22567">
                  <c:v>54</c:v>
                </c:pt>
                <c:pt idx="22568">
                  <c:v>23</c:v>
                </c:pt>
                <c:pt idx="22569">
                  <c:v>37</c:v>
                </c:pt>
                <c:pt idx="22570">
                  <c:v>33</c:v>
                </c:pt>
                <c:pt idx="22571">
                  <c:v>36</c:v>
                </c:pt>
                <c:pt idx="22572">
                  <c:v>15</c:v>
                </c:pt>
                <c:pt idx="22573">
                  <c:v>57</c:v>
                </c:pt>
                <c:pt idx="22574">
                  <c:v>10</c:v>
                </c:pt>
                <c:pt idx="22575">
                  <c:v>22</c:v>
                </c:pt>
                <c:pt idx="22576">
                  <c:v>30</c:v>
                </c:pt>
                <c:pt idx="22577">
                  <c:v>15</c:v>
                </c:pt>
                <c:pt idx="22578">
                  <c:v>22</c:v>
                </c:pt>
                <c:pt idx="22579">
                  <c:v>37</c:v>
                </c:pt>
                <c:pt idx="22580">
                  <c:v>20</c:v>
                </c:pt>
                <c:pt idx="22581">
                  <c:v>33</c:v>
                </c:pt>
                <c:pt idx="22582">
                  <c:v>16</c:v>
                </c:pt>
                <c:pt idx="22583">
                  <c:v>16</c:v>
                </c:pt>
                <c:pt idx="22584">
                  <c:v>35</c:v>
                </c:pt>
                <c:pt idx="22585">
                  <c:v>20</c:v>
                </c:pt>
                <c:pt idx="22586">
                  <c:v>10</c:v>
                </c:pt>
                <c:pt idx="22587">
                  <c:v>11</c:v>
                </c:pt>
                <c:pt idx="22588">
                  <c:v>28</c:v>
                </c:pt>
                <c:pt idx="22589">
                  <c:v>30</c:v>
                </c:pt>
                <c:pt idx="22590">
                  <c:v>24</c:v>
                </c:pt>
                <c:pt idx="22591">
                  <c:v>4</c:v>
                </c:pt>
                <c:pt idx="22592">
                  <c:v>10</c:v>
                </c:pt>
                <c:pt idx="22593">
                  <c:v>9</c:v>
                </c:pt>
                <c:pt idx="22594">
                  <c:v>8</c:v>
                </c:pt>
                <c:pt idx="22595">
                  <c:v>26</c:v>
                </c:pt>
                <c:pt idx="22596">
                  <c:v>23</c:v>
                </c:pt>
                <c:pt idx="22597">
                  <c:v>23</c:v>
                </c:pt>
                <c:pt idx="22598">
                  <c:v>10</c:v>
                </c:pt>
                <c:pt idx="22599">
                  <c:v>36</c:v>
                </c:pt>
                <c:pt idx="22600">
                  <c:v>22</c:v>
                </c:pt>
                <c:pt idx="22601">
                  <c:v>12</c:v>
                </c:pt>
                <c:pt idx="22602">
                  <c:v>12</c:v>
                </c:pt>
                <c:pt idx="22603">
                  <c:v>1</c:v>
                </c:pt>
                <c:pt idx="22604">
                  <c:v>12</c:v>
                </c:pt>
                <c:pt idx="22605">
                  <c:v>19</c:v>
                </c:pt>
                <c:pt idx="22606">
                  <c:v>17</c:v>
                </c:pt>
                <c:pt idx="22607">
                  <c:v>7</c:v>
                </c:pt>
                <c:pt idx="22608">
                  <c:v>20</c:v>
                </c:pt>
                <c:pt idx="22609">
                  <c:v>33</c:v>
                </c:pt>
                <c:pt idx="22610">
                  <c:v>36</c:v>
                </c:pt>
                <c:pt idx="22611">
                  <c:v>34</c:v>
                </c:pt>
                <c:pt idx="22612">
                  <c:v>26</c:v>
                </c:pt>
                <c:pt idx="22613">
                  <c:v>32</c:v>
                </c:pt>
                <c:pt idx="22614">
                  <c:v>19</c:v>
                </c:pt>
                <c:pt idx="22615">
                  <c:v>19</c:v>
                </c:pt>
                <c:pt idx="22616">
                  <c:v>38</c:v>
                </c:pt>
                <c:pt idx="22617">
                  <c:v>35</c:v>
                </c:pt>
                <c:pt idx="22618">
                  <c:v>8</c:v>
                </c:pt>
                <c:pt idx="22619">
                  <c:v>23</c:v>
                </c:pt>
                <c:pt idx="22620">
                  <c:v>28</c:v>
                </c:pt>
                <c:pt idx="22621">
                  <c:v>21</c:v>
                </c:pt>
                <c:pt idx="22622">
                  <c:v>24</c:v>
                </c:pt>
                <c:pt idx="22623">
                  <c:v>6</c:v>
                </c:pt>
                <c:pt idx="22624">
                  <c:v>27</c:v>
                </c:pt>
                <c:pt idx="22625">
                  <c:v>23</c:v>
                </c:pt>
                <c:pt idx="22626">
                  <c:v>46</c:v>
                </c:pt>
                <c:pt idx="22627">
                  <c:v>10</c:v>
                </c:pt>
                <c:pt idx="22628">
                  <c:v>25</c:v>
                </c:pt>
                <c:pt idx="22629">
                  <c:v>5</c:v>
                </c:pt>
                <c:pt idx="22630">
                  <c:v>35</c:v>
                </c:pt>
                <c:pt idx="22631">
                  <c:v>8</c:v>
                </c:pt>
                <c:pt idx="22632">
                  <c:v>20</c:v>
                </c:pt>
                <c:pt idx="22633">
                  <c:v>7</c:v>
                </c:pt>
                <c:pt idx="22634">
                  <c:v>1</c:v>
                </c:pt>
                <c:pt idx="22635">
                  <c:v>23</c:v>
                </c:pt>
                <c:pt idx="22636">
                  <c:v>8</c:v>
                </c:pt>
                <c:pt idx="22637">
                  <c:v>20</c:v>
                </c:pt>
                <c:pt idx="22638">
                  <c:v>23</c:v>
                </c:pt>
                <c:pt idx="22639">
                  <c:v>6</c:v>
                </c:pt>
                <c:pt idx="22640">
                  <c:v>8</c:v>
                </c:pt>
                <c:pt idx="22641">
                  <c:v>31</c:v>
                </c:pt>
                <c:pt idx="22642">
                  <c:v>20</c:v>
                </c:pt>
                <c:pt idx="22643">
                  <c:v>34</c:v>
                </c:pt>
                <c:pt idx="22644">
                  <c:v>15</c:v>
                </c:pt>
                <c:pt idx="22645">
                  <c:v>14</c:v>
                </c:pt>
                <c:pt idx="22646">
                  <c:v>12</c:v>
                </c:pt>
                <c:pt idx="22647">
                  <c:v>36</c:v>
                </c:pt>
                <c:pt idx="22648">
                  <c:v>19</c:v>
                </c:pt>
                <c:pt idx="22649">
                  <c:v>30</c:v>
                </c:pt>
                <c:pt idx="22650">
                  <c:v>31</c:v>
                </c:pt>
                <c:pt idx="22651">
                  <c:v>4</c:v>
                </c:pt>
                <c:pt idx="22652">
                  <c:v>30</c:v>
                </c:pt>
                <c:pt idx="22653">
                  <c:v>10</c:v>
                </c:pt>
                <c:pt idx="22654">
                  <c:v>33</c:v>
                </c:pt>
                <c:pt idx="22655">
                  <c:v>5</c:v>
                </c:pt>
                <c:pt idx="22656">
                  <c:v>14</c:v>
                </c:pt>
                <c:pt idx="22657">
                  <c:v>41</c:v>
                </c:pt>
                <c:pt idx="22658">
                  <c:v>9</c:v>
                </c:pt>
                <c:pt idx="22659">
                  <c:v>31</c:v>
                </c:pt>
                <c:pt idx="22660">
                  <c:v>42</c:v>
                </c:pt>
                <c:pt idx="22661">
                  <c:v>4</c:v>
                </c:pt>
                <c:pt idx="22662">
                  <c:v>24</c:v>
                </c:pt>
                <c:pt idx="22663">
                  <c:v>11</c:v>
                </c:pt>
                <c:pt idx="22664">
                  <c:v>15</c:v>
                </c:pt>
                <c:pt idx="22665">
                  <c:v>7</c:v>
                </c:pt>
                <c:pt idx="22666">
                  <c:v>42</c:v>
                </c:pt>
                <c:pt idx="22667">
                  <c:v>19</c:v>
                </c:pt>
                <c:pt idx="22668">
                  <c:v>36</c:v>
                </c:pt>
                <c:pt idx="22669">
                  <c:v>15</c:v>
                </c:pt>
                <c:pt idx="22670">
                  <c:v>1</c:v>
                </c:pt>
                <c:pt idx="22671">
                  <c:v>26</c:v>
                </c:pt>
                <c:pt idx="22672">
                  <c:v>1</c:v>
                </c:pt>
                <c:pt idx="22673">
                  <c:v>6</c:v>
                </c:pt>
                <c:pt idx="22674">
                  <c:v>12</c:v>
                </c:pt>
                <c:pt idx="22675">
                  <c:v>1</c:v>
                </c:pt>
                <c:pt idx="22676">
                  <c:v>1</c:v>
                </c:pt>
                <c:pt idx="22677">
                  <c:v>1</c:v>
                </c:pt>
                <c:pt idx="22678">
                  <c:v>17</c:v>
                </c:pt>
                <c:pt idx="22679">
                  <c:v>21</c:v>
                </c:pt>
                <c:pt idx="22680">
                  <c:v>44</c:v>
                </c:pt>
                <c:pt idx="22681">
                  <c:v>18</c:v>
                </c:pt>
                <c:pt idx="22682">
                  <c:v>1</c:v>
                </c:pt>
                <c:pt idx="22683">
                  <c:v>10</c:v>
                </c:pt>
                <c:pt idx="22684">
                  <c:v>18</c:v>
                </c:pt>
                <c:pt idx="22685">
                  <c:v>10</c:v>
                </c:pt>
                <c:pt idx="22686">
                  <c:v>12</c:v>
                </c:pt>
                <c:pt idx="22687">
                  <c:v>12</c:v>
                </c:pt>
                <c:pt idx="22688">
                  <c:v>38</c:v>
                </c:pt>
                <c:pt idx="22689">
                  <c:v>13</c:v>
                </c:pt>
                <c:pt idx="22690">
                  <c:v>15</c:v>
                </c:pt>
                <c:pt idx="22691">
                  <c:v>22</c:v>
                </c:pt>
                <c:pt idx="22692">
                  <c:v>27</c:v>
                </c:pt>
                <c:pt idx="22693">
                  <c:v>12</c:v>
                </c:pt>
                <c:pt idx="22694">
                  <c:v>13</c:v>
                </c:pt>
                <c:pt idx="22695">
                  <c:v>20</c:v>
                </c:pt>
                <c:pt idx="22696">
                  <c:v>7</c:v>
                </c:pt>
                <c:pt idx="22697">
                  <c:v>28</c:v>
                </c:pt>
                <c:pt idx="22698">
                  <c:v>32</c:v>
                </c:pt>
                <c:pt idx="22699">
                  <c:v>32</c:v>
                </c:pt>
                <c:pt idx="22700">
                  <c:v>9</c:v>
                </c:pt>
                <c:pt idx="22701">
                  <c:v>23</c:v>
                </c:pt>
                <c:pt idx="22702">
                  <c:v>12</c:v>
                </c:pt>
                <c:pt idx="22703">
                  <c:v>4</c:v>
                </c:pt>
                <c:pt idx="22704">
                  <c:v>10</c:v>
                </c:pt>
                <c:pt idx="22705">
                  <c:v>38</c:v>
                </c:pt>
                <c:pt idx="22706">
                  <c:v>14</c:v>
                </c:pt>
                <c:pt idx="22707">
                  <c:v>35</c:v>
                </c:pt>
                <c:pt idx="22708">
                  <c:v>19</c:v>
                </c:pt>
                <c:pt idx="22709">
                  <c:v>25</c:v>
                </c:pt>
                <c:pt idx="22710">
                  <c:v>32</c:v>
                </c:pt>
                <c:pt idx="22711">
                  <c:v>28</c:v>
                </c:pt>
                <c:pt idx="22712">
                  <c:v>8</c:v>
                </c:pt>
                <c:pt idx="22713">
                  <c:v>27</c:v>
                </c:pt>
                <c:pt idx="22714">
                  <c:v>14</c:v>
                </c:pt>
                <c:pt idx="22715">
                  <c:v>4</c:v>
                </c:pt>
                <c:pt idx="22716">
                  <c:v>3</c:v>
                </c:pt>
                <c:pt idx="22717">
                  <c:v>8</c:v>
                </c:pt>
                <c:pt idx="22718">
                  <c:v>10</c:v>
                </c:pt>
                <c:pt idx="22719">
                  <c:v>10</c:v>
                </c:pt>
                <c:pt idx="22720">
                  <c:v>27</c:v>
                </c:pt>
                <c:pt idx="22721">
                  <c:v>28</c:v>
                </c:pt>
                <c:pt idx="22722">
                  <c:v>22</c:v>
                </c:pt>
                <c:pt idx="22723">
                  <c:v>7</c:v>
                </c:pt>
                <c:pt idx="22724">
                  <c:v>4</c:v>
                </c:pt>
                <c:pt idx="22725">
                  <c:v>38</c:v>
                </c:pt>
                <c:pt idx="22726">
                  <c:v>18</c:v>
                </c:pt>
                <c:pt idx="22727">
                  <c:v>4</c:v>
                </c:pt>
                <c:pt idx="22728">
                  <c:v>4</c:v>
                </c:pt>
                <c:pt idx="22729">
                  <c:v>3</c:v>
                </c:pt>
                <c:pt idx="22730">
                  <c:v>1</c:v>
                </c:pt>
                <c:pt idx="22731">
                  <c:v>20</c:v>
                </c:pt>
                <c:pt idx="22732">
                  <c:v>37</c:v>
                </c:pt>
                <c:pt idx="22733">
                  <c:v>24</c:v>
                </c:pt>
                <c:pt idx="22734">
                  <c:v>20</c:v>
                </c:pt>
                <c:pt idx="22735">
                  <c:v>1</c:v>
                </c:pt>
                <c:pt idx="22736">
                  <c:v>2</c:v>
                </c:pt>
                <c:pt idx="22737">
                  <c:v>28</c:v>
                </c:pt>
                <c:pt idx="22738">
                  <c:v>21</c:v>
                </c:pt>
                <c:pt idx="22739">
                  <c:v>9</c:v>
                </c:pt>
                <c:pt idx="22740">
                  <c:v>17</c:v>
                </c:pt>
                <c:pt idx="22741">
                  <c:v>18</c:v>
                </c:pt>
                <c:pt idx="22742">
                  <c:v>5</c:v>
                </c:pt>
                <c:pt idx="22743">
                  <c:v>40</c:v>
                </c:pt>
                <c:pt idx="22744">
                  <c:v>3</c:v>
                </c:pt>
                <c:pt idx="22745">
                  <c:v>21</c:v>
                </c:pt>
                <c:pt idx="22746">
                  <c:v>15</c:v>
                </c:pt>
                <c:pt idx="22747">
                  <c:v>7</c:v>
                </c:pt>
                <c:pt idx="22748">
                  <c:v>23</c:v>
                </c:pt>
                <c:pt idx="22749">
                  <c:v>8</c:v>
                </c:pt>
                <c:pt idx="22750">
                  <c:v>12</c:v>
                </c:pt>
                <c:pt idx="22751">
                  <c:v>39</c:v>
                </c:pt>
                <c:pt idx="22752">
                  <c:v>1</c:v>
                </c:pt>
                <c:pt idx="22753">
                  <c:v>17</c:v>
                </c:pt>
                <c:pt idx="22754">
                  <c:v>31</c:v>
                </c:pt>
                <c:pt idx="22755">
                  <c:v>35</c:v>
                </c:pt>
                <c:pt idx="22756">
                  <c:v>42</c:v>
                </c:pt>
                <c:pt idx="22757">
                  <c:v>11</c:v>
                </c:pt>
                <c:pt idx="22758">
                  <c:v>10</c:v>
                </c:pt>
                <c:pt idx="22759">
                  <c:v>7</c:v>
                </c:pt>
                <c:pt idx="22760">
                  <c:v>16</c:v>
                </c:pt>
                <c:pt idx="22761">
                  <c:v>13</c:v>
                </c:pt>
                <c:pt idx="22762">
                  <c:v>7</c:v>
                </c:pt>
                <c:pt idx="22763">
                  <c:v>11</c:v>
                </c:pt>
                <c:pt idx="22764">
                  <c:v>18</c:v>
                </c:pt>
                <c:pt idx="22765">
                  <c:v>50</c:v>
                </c:pt>
                <c:pt idx="22766">
                  <c:v>8</c:v>
                </c:pt>
                <c:pt idx="22767">
                  <c:v>30</c:v>
                </c:pt>
                <c:pt idx="22768">
                  <c:v>22</c:v>
                </c:pt>
                <c:pt idx="22769">
                  <c:v>22</c:v>
                </c:pt>
                <c:pt idx="22770">
                  <c:v>33</c:v>
                </c:pt>
                <c:pt idx="22771">
                  <c:v>39</c:v>
                </c:pt>
                <c:pt idx="22772">
                  <c:v>23</c:v>
                </c:pt>
                <c:pt idx="22773">
                  <c:v>9</c:v>
                </c:pt>
                <c:pt idx="22774">
                  <c:v>26</c:v>
                </c:pt>
                <c:pt idx="22775">
                  <c:v>1</c:v>
                </c:pt>
                <c:pt idx="22776">
                  <c:v>24</c:v>
                </c:pt>
                <c:pt idx="22777">
                  <c:v>37</c:v>
                </c:pt>
                <c:pt idx="22778">
                  <c:v>9</c:v>
                </c:pt>
                <c:pt idx="22779">
                  <c:v>16</c:v>
                </c:pt>
                <c:pt idx="22780">
                  <c:v>28</c:v>
                </c:pt>
                <c:pt idx="22781">
                  <c:v>35</c:v>
                </c:pt>
                <c:pt idx="22782">
                  <c:v>27</c:v>
                </c:pt>
                <c:pt idx="22783">
                  <c:v>24</c:v>
                </c:pt>
                <c:pt idx="22784">
                  <c:v>17</c:v>
                </c:pt>
                <c:pt idx="22785">
                  <c:v>19</c:v>
                </c:pt>
                <c:pt idx="22786">
                  <c:v>6</c:v>
                </c:pt>
                <c:pt idx="22787">
                  <c:v>38</c:v>
                </c:pt>
                <c:pt idx="22788">
                  <c:v>6</c:v>
                </c:pt>
                <c:pt idx="22789">
                  <c:v>19</c:v>
                </c:pt>
                <c:pt idx="22790">
                  <c:v>15</c:v>
                </c:pt>
                <c:pt idx="22791">
                  <c:v>27</c:v>
                </c:pt>
                <c:pt idx="22792">
                  <c:v>14</c:v>
                </c:pt>
                <c:pt idx="22793">
                  <c:v>16</c:v>
                </c:pt>
                <c:pt idx="22794">
                  <c:v>29</c:v>
                </c:pt>
                <c:pt idx="22795">
                  <c:v>28</c:v>
                </c:pt>
                <c:pt idx="22796">
                  <c:v>26</c:v>
                </c:pt>
                <c:pt idx="22797">
                  <c:v>21</c:v>
                </c:pt>
                <c:pt idx="22798">
                  <c:v>26</c:v>
                </c:pt>
                <c:pt idx="22799">
                  <c:v>40</c:v>
                </c:pt>
                <c:pt idx="22800">
                  <c:v>6</c:v>
                </c:pt>
                <c:pt idx="22801">
                  <c:v>17</c:v>
                </c:pt>
                <c:pt idx="22802">
                  <c:v>3</c:v>
                </c:pt>
                <c:pt idx="22803">
                  <c:v>28</c:v>
                </c:pt>
                <c:pt idx="22804">
                  <c:v>30</c:v>
                </c:pt>
                <c:pt idx="22805">
                  <c:v>26</c:v>
                </c:pt>
                <c:pt idx="22806">
                  <c:v>4</c:v>
                </c:pt>
                <c:pt idx="22807">
                  <c:v>19</c:v>
                </c:pt>
                <c:pt idx="22808">
                  <c:v>32</c:v>
                </c:pt>
                <c:pt idx="22809">
                  <c:v>43</c:v>
                </c:pt>
                <c:pt idx="22810">
                  <c:v>24</c:v>
                </c:pt>
                <c:pt idx="22811">
                  <c:v>34</c:v>
                </c:pt>
                <c:pt idx="22812">
                  <c:v>10</c:v>
                </c:pt>
                <c:pt idx="22813">
                  <c:v>17</c:v>
                </c:pt>
                <c:pt idx="22814">
                  <c:v>10</c:v>
                </c:pt>
                <c:pt idx="22815">
                  <c:v>30</c:v>
                </c:pt>
                <c:pt idx="22816">
                  <c:v>10</c:v>
                </c:pt>
                <c:pt idx="22817">
                  <c:v>24</c:v>
                </c:pt>
                <c:pt idx="22818">
                  <c:v>8</c:v>
                </c:pt>
                <c:pt idx="22819">
                  <c:v>7</c:v>
                </c:pt>
                <c:pt idx="22820">
                  <c:v>13</c:v>
                </c:pt>
                <c:pt idx="22821">
                  <c:v>15</c:v>
                </c:pt>
                <c:pt idx="22822">
                  <c:v>3</c:v>
                </c:pt>
                <c:pt idx="22823">
                  <c:v>30</c:v>
                </c:pt>
                <c:pt idx="22824">
                  <c:v>14</c:v>
                </c:pt>
                <c:pt idx="22825">
                  <c:v>23</c:v>
                </c:pt>
                <c:pt idx="22826">
                  <c:v>34</c:v>
                </c:pt>
                <c:pt idx="22827">
                  <c:v>15</c:v>
                </c:pt>
                <c:pt idx="22828">
                  <c:v>15</c:v>
                </c:pt>
                <c:pt idx="22829">
                  <c:v>36</c:v>
                </c:pt>
                <c:pt idx="22830">
                  <c:v>1</c:v>
                </c:pt>
                <c:pt idx="22831">
                  <c:v>13</c:v>
                </c:pt>
                <c:pt idx="22832">
                  <c:v>29</c:v>
                </c:pt>
                <c:pt idx="22833">
                  <c:v>35</c:v>
                </c:pt>
                <c:pt idx="22834">
                  <c:v>51</c:v>
                </c:pt>
                <c:pt idx="22835">
                  <c:v>1</c:v>
                </c:pt>
                <c:pt idx="22836">
                  <c:v>25</c:v>
                </c:pt>
                <c:pt idx="22837">
                  <c:v>14</c:v>
                </c:pt>
                <c:pt idx="22838">
                  <c:v>20</c:v>
                </c:pt>
                <c:pt idx="22839">
                  <c:v>29</c:v>
                </c:pt>
                <c:pt idx="22840">
                  <c:v>22</c:v>
                </c:pt>
                <c:pt idx="22841">
                  <c:v>38</c:v>
                </c:pt>
                <c:pt idx="22842">
                  <c:v>5</c:v>
                </c:pt>
                <c:pt idx="22843">
                  <c:v>35</c:v>
                </c:pt>
                <c:pt idx="22844">
                  <c:v>32</c:v>
                </c:pt>
                <c:pt idx="22845">
                  <c:v>12</c:v>
                </c:pt>
                <c:pt idx="22846">
                  <c:v>5</c:v>
                </c:pt>
                <c:pt idx="22847">
                  <c:v>32</c:v>
                </c:pt>
                <c:pt idx="22848">
                  <c:v>24</c:v>
                </c:pt>
                <c:pt idx="22849">
                  <c:v>20</c:v>
                </c:pt>
                <c:pt idx="22850">
                  <c:v>34</c:v>
                </c:pt>
                <c:pt idx="22851">
                  <c:v>29</c:v>
                </c:pt>
                <c:pt idx="22852">
                  <c:v>41</c:v>
                </c:pt>
                <c:pt idx="22853">
                  <c:v>40</c:v>
                </c:pt>
                <c:pt idx="22854">
                  <c:v>30</c:v>
                </c:pt>
                <c:pt idx="22855">
                  <c:v>32</c:v>
                </c:pt>
                <c:pt idx="22856">
                  <c:v>27</c:v>
                </c:pt>
                <c:pt idx="22857">
                  <c:v>15</c:v>
                </c:pt>
                <c:pt idx="22858">
                  <c:v>12</c:v>
                </c:pt>
                <c:pt idx="22859">
                  <c:v>1</c:v>
                </c:pt>
                <c:pt idx="22860">
                  <c:v>5</c:v>
                </c:pt>
                <c:pt idx="22861">
                  <c:v>26</c:v>
                </c:pt>
                <c:pt idx="22862">
                  <c:v>22</c:v>
                </c:pt>
                <c:pt idx="22863">
                  <c:v>10</c:v>
                </c:pt>
                <c:pt idx="22864">
                  <c:v>33</c:v>
                </c:pt>
                <c:pt idx="22865">
                  <c:v>27</c:v>
                </c:pt>
                <c:pt idx="22866">
                  <c:v>30</c:v>
                </c:pt>
                <c:pt idx="22867">
                  <c:v>9</c:v>
                </c:pt>
                <c:pt idx="22868">
                  <c:v>33</c:v>
                </c:pt>
                <c:pt idx="22869">
                  <c:v>15</c:v>
                </c:pt>
                <c:pt idx="22870">
                  <c:v>9</c:v>
                </c:pt>
                <c:pt idx="22871">
                  <c:v>13</c:v>
                </c:pt>
                <c:pt idx="22872">
                  <c:v>38</c:v>
                </c:pt>
                <c:pt idx="22873">
                  <c:v>4</c:v>
                </c:pt>
                <c:pt idx="22874">
                  <c:v>36</c:v>
                </c:pt>
                <c:pt idx="22875">
                  <c:v>43</c:v>
                </c:pt>
                <c:pt idx="22876">
                  <c:v>10</c:v>
                </c:pt>
                <c:pt idx="22877">
                  <c:v>11</c:v>
                </c:pt>
                <c:pt idx="22878">
                  <c:v>32</c:v>
                </c:pt>
                <c:pt idx="22879">
                  <c:v>6</c:v>
                </c:pt>
                <c:pt idx="22880">
                  <c:v>7</c:v>
                </c:pt>
                <c:pt idx="22881">
                  <c:v>33</c:v>
                </c:pt>
                <c:pt idx="22882">
                  <c:v>26</c:v>
                </c:pt>
                <c:pt idx="22883">
                  <c:v>2</c:v>
                </c:pt>
                <c:pt idx="22884">
                  <c:v>34</c:v>
                </c:pt>
                <c:pt idx="22885">
                  <c:v>20</c:v>
                </c:pt>
                <c:pt idx="22886">
                  <c:v>23</c:v>
                </c:pt>
                <c:pt idx="22887">
                  <c:v>23</c:v>
                </c:pt>
                <c:pt idx="22888">
                  <c:v>38</c:v>
                </c:pt>
                <c:pt idx="22889">
                  <c:v>35</c:v>
                </c:pt>
                <c:pt idx="22890">
                  <c:v>30</c:v>
                </c:pt>
                <c:pt idx="22891">
                  <c:v>36</c:v>
                </c:pt>
                <c:pt idx="22892">
                  <c:v>11</c:v>
                </c:pt>
                <c:pt idx="22893">
                  <c:v>15</c:v>
                </c:pt>
                <c:pt idx="22894">
                  <c:v>23</c:v>
                </c:pt>
                <c:pt idx="22895">
                  <c:v>14</c:v>
                </c:pt>
                <c:pt idx="22896">
                  <c:v>15</c:v>
                </c:pt>
                <c:pt idx="22897">
                  <c:v>24</c:v>
                </c:pt>
                <c:pt idx="22898">
                  <c:v>11</c:v>
                </c:pt>
                <c:pt idx="22899">
                  <c:v>7</c:v>
                </c:pt>
                <c:pt idx="22900">
                  <c:v>20</c:v>
                </c:pt>
                <c:pt idx="22901">
                  <c:v>36</c:v>
                </c:pt>
                <c:pt idx="22902">
                  <c:v>36</c:v>
                </c:pt>
                <c:pt idx="22903">
                  <c:v>12</c:v>
                </c:pt>
                <c:pt idx="22904">
                  <c:v>21</c:v>
                </c:pt>
                <c:pt idx="22905">
                  <c:v>20</c:v>
                </c:pt>
                <c:pt idx="22906">
                  <c:v>24</c:v>
                </c:pt>
                <c:pt idx="22907">
                  <c:v>22</c:v>
                </c:pt>
                <c:pt idx="22908">
                  <c:v>34</c:v>
                </c:pt>
                <c:pt idx="22909">
                  <c:v>12</c:v>
                </c:pt>
                <c:pt idx="22910">
                  <c:v>42</c:v>
                </c:pt>
                <c:pt idx="22911">
                  <c:v>25</c:v>
                </c:pt>
                <c:pt idx="22912">
                  <c:v>20</c:v>
                </c:pt>
                <c:pt idx="22913">
                  <c:v>12</c:v>
                </c:pt>
                <c:pt idx="22914">
                  <c:v>22</c:v>
                </c:pt>
                <c:pt idx="22915">
                  <c:v>11</c:v>
                </c:pt>
                <c:pt idx="22916">
                  <c:v>14</c:v>
                </c:pt>
                <c:pt idx="22917">
                  <c:v>14</c:v>
                </c:pt>
                <c:pt idx="22918">
                  <c:v>8</c:v>
                </c:pt>
                <c:pt idx="22919">
                  <c:v>20</c:v>
                </c:pt>
                <c:pt idx="22920">
                  <c:v>5</c:v>
                </c:pt>
                <c:pt idx="22921">
                  <c:v>24</c:v>
                </c:pt>
                <c:pt idx="22922">
                  <c:v>38</c:v>
                </c:pt>
                <c:pt idx="22923">
                  <c:v>16</c:v>
                </c:pt>
                <c:pt idx="22924">
                  <c:v>31</c:v>
                </c:pt>
                <c:pt idx="22925">
                  <c:v>32</c:v>
                </c:pt>
                <c:pt idx="22926">
                  <c:v>23</c:v>
                </c:pt>
                <c:pt idx="22927">
                  <c:v>24</c:v>
                </c:pt>
                <c:pt idx="22928">
                  <c:v>34</c:v>
                </c:pt>
                <c:pt idx="22929">
                  <c:v>7</c:v>
                </c:pt>
                <c:pt idx="22930">
                  <c:v>19</c:v>
                </c:pt>
                <c:pt idx="22931">
                  <c:v>10</c:v>
                </c:pt>
                <c:pt idx="22932">
                  <c:v>31</c:v>
                </c:pt>
                <c:pt idx="22933">
                  <c:v>14</c:v>
                </c:pt>
                <c:pt idx="22934">
                  <c:v>5</c:v>
                </c:pt>
                <c:pt idx="22935">
                  <c:v>15</c:v>
                </c:pt>
                <c:pt idx="22936">
                  <c:v>24</c:v>
                </c:pt>
                <c:pt idx="22937">
                  <c:v>4</c:v>
                </c:pt>
                <c:pt idx="22938">
                  <c:v>55</c:v>
                </c:pt>
                <c:pt idx="22939">
                  <c:v>18</c:v>
                </c:pt>
                <c:pt idx="22940">
                  <c:v>13</c:v>
                </c:pt>
                <c:pt idx="22941">
                  <c:v>18</c:v>
                </c:pt>
                <c:pt idx="22942">
                  <c:v>25</c:v>
                </c:pt>
                <c:pt idx="22943">
                  <c:v>23</c:v>
                </c:pt>
                <c:pt idx="22944">
                  <c:v>22</c:v>
                </c:pt>
                <c:pt idx="22945">
                  <c:v>14</c:v>
                </c:pt>
                <c:pt idx="22946">
                  <c:v>32</c:v>
                </c:pt>
                <c:pt idx="22947">
                  <c:v>10</c:v>
                </c:pt>
                <c:pt idx="22948">
                  <c:v>27</c:v>
                </c:pt>
                <c:pt idx="22949">
                  <c:v>1</c:v>
                </c:pt>
                <c:pt idx="22950">
                  <c:v>42</c:v>
                </c:pt>
                <c:pt idx="22951">
                  <c:v>18</c:v>
                </c:pt>
                <c:pt idx="22952">
                  <c:v>10</c:v>
                </c:pt>
                <c:pt idx="22953">
                  <c:v>32</c:v>
                </c:pt>
                <c:pt idx="22954">
                  <c:v>8</c:v>
                </c:pt>
                <c:pt idx="22955">
                  <c:v>39</c:v>
                </c:pt>
                <c:pt idx="22956">
                  <c:v>4</c:v>
                </c:pt>
                <c:pt idx="22957">
                  <c:v>18</c:v>
                </c:pt>
                <c:pt idx="22958">
                  <c:v>20</c:v>
                </c:pt>
                <c:pt idx="22959">
                  <c:v>7</c:v>
                </c:pt>
                <c:pt idx="22960">
                  <c:v>32</c:v>
                </c:pt>
                <c:pt idx="22961">
                  <c:v>4</c:v>
                </c:pt>
                <c:pt idx="22962">
                  <c:v>33</c:v>
                </c:pt>
                <c:pt idx="22963">
                  <c:v>20</c:v>
                </c:pt>
                <c:pt idx="22964">
                  <c:v>4</c:v>
                </c:pt>
                <c:pt idx="22965">
                  <c:v>6</c:v>
                </c:pt>
                <c:pt idx="22966">
                  <c:v>47</c:v>
                </c:pt>
                <c:pt idx="22967">
                  <c:v>26</c:v>
                </c:pt>
                <c:pt idx="22968">
                  <c:v>17</c:v>
                </c:pt>
                <c:pt idx="22969">
                  <c:v>25</c:v>
                </c:pt>
                <c:pt idx="22970">
                  <c:v>13</c:v>
                </c:pt>
                <c:pt idx="22971">
                  <c:v>25</c:v>
                </c:pt>
                <c:pt idx="22972">
                  <c:v>7</c:v>
                </c:pt>
                <c:pt idx="22973">
                  <c:v>26</c:v>
                </c:pt>
                <c:pt idx="22974">
                  <c:v>23</c:v>
                </c:pt>
                <c:pt idx="22975">
                  <c:v>17</c:v>
                </c:pt>
                <c:pt idx="22976">
                  <c:v>27</c:v>
                </c:pt>
                <c:pt idx="22977">
                  <c:v>20</c:v>
                </c:pt>
                <c:pt idx="22978">
                  <c:v>30</c:v>
                </c:pt>
                <c:pt idx="22979">
                  <c:v>15</c:v>
                </c:pt>
                <c:pt idx="22980">
                  <c:v>1</c:v>
                </c:pt>
                <c:pt idx="22981">
                  <c:v>12</c:v>
                </c:pt>
                <c:pt idx="22982">
                  <c:v>9</c:v>
                </c:pt>
                <c:pt idx="22983">
                  <c:v>8</c:v>
                </c:pt>
                <c:pt idx="22984">
                  <c:v>25</c:v>
                </c:pt>
                <c:pt idx="22985">
                  <c:v>31</c:v>
                </c:pt>
                <c:pt idx="22986">
                  <c:v>17</c:v>
                </c:pt>
                <c:pt idx="22987">
                  <c:v>9</c:v>
                </c:pt>
                <c:pt idx="22988">
                  <c:v>5</c:v>
                </c:pt>
                <c:pt idx="22989">
                  <c:v>30</c:v>
                </c:pt>
                <c:pt idx="22990">
                  <c:v>15</c:v>
                </c:pt>
                <c:pt idx="22991">
                  <c:v>26</c:v>
                </c:pt>
                <c:pt idx="22992">
                  <c:v>20</c:v>
                </c:pt>
                <c:pt idx="22993">
                  <c:v>36</c:v>
                </c:pt>
                <c:pt idx="22994">
                  <c:v>26</c:v>
                </c:pt>
                <c:pt idx="22995">
                  <c:v>4</c:v>
                </c:pt>
                <c:pt idx="22996">
                  <c:v>31</c:v>
                </c:pt>
                <c:pt idx="22997">
                  <c:v>21</c:v>
                </c:pt>
                <c:pt idx="22998">
                  <c:v>11</c:v>
                </c:pt>
                <c:pt idx="22999">
                  <c:v>45</c:v>
                </c:pt>
                <c:pt idx="23000">
                  <c:v>26</c:v>
                </c:pt>
                <c:pt idx="23001">
                  <c:v>36</c:v>
                </c:pt>
                <c:pt idx="23002">
                  <c:v>36</c:v>
                </c:pt>
                <c:pt idx="23003">
                  <c:v>38</c:v>
                </c:pt>
                <c:pt idx="23004">
                  <c:v>1</c:v>
                </c:pt>
                <c:pt idx="23005">
                  <c:v>48</c:v>
                </c:pt>
                <c:pt idx="23006">
                  <c:v>19</c:v>
                </c:pt>
                <c:pt idx="23007">
                  <c:v>27</c:v>
                </c:pt>
                <c:pt idx="23008">
                  <c:v>21</c:v>
                </c:pt>
                <c:pt idx="23009">
                  <c:v>12</c:v>
                </c:pt>
                <c:pt idx="23010">
                  <c:v>30</c:v>
                </c:pt>
                <c:pt idx="23011">
                  <c:v>35</c:v>
                </c:pt>
                <c:pt idx="23012">
                  <c:v>36</c:v>
                </c:pt>
                <c:pt idx="23013">
                  <c:v>32</c:v>
                </c:pt>
                <c:pt idx="23014">
                  <c:v>36</c:v>
                </c:pt>
                <c:pt idx="23015">
                  <c:v>26</c:v>
                </c:pt>
                <c:pt idx="23016">
                  <c:v>16</c:v>
                </c:pt>
                <c:pt idx="23017">
                  <c:v>25</c:v>
                </c:pt>
                <c:pt idx="23018">
                  <c:v>25</c:v>
                </c:pt>
                <c:pt idx="23019">
                  <c:v>21</c:v>
                </c:pt>
                <c:pt idx="23020">
                  <c:v>41</c:v>
                </c:pt>
                <c:pt idx="23021">
                  <c:v>25</c:v>
                </c:pt>
                <c:pt idx="23022">
                  <c:v>37</c:v>
                </c:pt>
                <c:pt idx="23023">
                  <c:v>1</c:v>
                </c:pt>
                <c:pt idx="23024">
                  <c:v>1</c:v>
                </c:pt>
                <c:pt idx="23025">
                  <c:v>18</c:v>
                </c:pt>
                <c:pt idx="23026">
                  <c:v>9</c:v>
                </c:pt>
                <c:pt idx="23027">
                  <c:v>30</c:v>
                </c:pt>
                <c:pt idx="23028">
                  <c:v>33</c:v>
                </c:pt>
                <c:pt idx="23029">
                  <c:v>30</c:v>
                </c:pt>
                <c:pt idx="23030">
                  <c:v>16</c:v>
                </c:pt>
                <c:pt idx="23031">
                  <c:v>12</c:v>
                </c:pt>
                <c:pt idx="23032">
                  <c:v>15</c:v>
                </c:pt>
                <c:pt idx="23033">
                  <c:v>33</c:v>
                </c:pt>
                <c:pt idx="23034">
                  <c:v>6</c:v>
                </c:pt>
                <c:pt idx="23035">
                  <c:v>1</c:v>
                </c:pt>
                <c:pt idx="23036">
                  <c:v>39</c:v>
                </c:pt>
                <c:pt idx="23037">
                  <c:v>18</c:v>
                </c:pt>
                <c:pt idx="23038">
                  <c:v>5</c:v>
                </c:pt>
                <c:pt idx="23039">
                  <c:v>15</c:v>
                </c:pt>
                <c:pt idx="23040">
                  <c:v>23</c:v>
                </c:pt>
                <c:pt idx="23041">
                  <c:v>43</c:v>
                </c:pt>
                <c:pt idx="23042">
                  <c:v>12</c:v>
                </c:pt>
                <c:pt idx="23043">
                  <c:v>4</c:v>
                </c:pt>
                <c:pt idx="23044">
                  <c:v>1</c:v>
                </c:pt>
                <c:pt idx="23045">
                  <c:v>17</c:v>
                </c:pt>
                <c:pt idx="23046">
                  <c:v>20</c:v>
                </c:pt>
                <c:pt idx="23047">
                  <c:v>35</c:v>
                </c:pt>
                <c:pt idx="23048">
                  <c:v>4</c:v>
                </c:pt>
                <c:pt idx="23049">
                  <c:v>15</c:v>
                </c:pt>
                <c:pt idx="23050">
                  <c:v>28</c:v>
                </c:pt>
                <c:pt idx="23051">
                  <c:v>7</c:v>
                </c:pt>
                <c:pt idx="23052">
                  <c:v>20</c:v>
                </c:pt>
                <c:pt idx="23053">
                  <c:v>18</c:v>
                </c:pt>
                <c:pt idx="23054">
                  <c:v>14</c:v>
                </c:pt>
                <c:pt idx="23055">
                  <c:v>34</c:v>
                </c:pt>
                <c:pt idx="23056">
                  <c:v>30</c:v>
                </c:pt>
                <c:pt idx="23057">
                  <c:v>24</c:v>
                </c:pt>
                <c:pt idx="23058">
                  <c:v>13</c:v>
                </c:pt>
                <c:pt idx="23059">
                  <c:v>22</c:v>
                </c:pt>
                <c:pt idx="23060">
                  <c:v>4</c:v>
                </c:pt>
                <c:pt idx="23061">
                  <c:v>24</c:v>
                </c:pt>
                <c:pt idx="23062">
                  <c:v>12</c:v>
                </c:pt>
                <c:pt idx="23063">
                  <c:v>6</c:v>
                </c:pt>
                <c:pt idx="23064">
                  <c:v>12</c:v>
                </c:pt>
                <c:pt idx="23065">
                  <c:v>11</c:v>
                </c:pt>
                <c:pt idx="23066">
                  <c:v>5</c:v>
                </c:pt>
                <c:pt idx="23067">
                  <c:v>30</c:v>
                </c:pt>
                <c:pt idx="23068">
                  <c:v>12</c:v>
                </c:pt>
                <c:pt idx="23069">
                  <c:v>4</c:v>
                </c:pt>
                <c:pt idx="23070">
                  <c:v>34</c:v>
                </c:pt>
                <c:pt idx="23071">
                  <c:v>8</c:v>
                </c:pt>
                <c:pt idx="23072">
                  <c:v>5</c:v>
                </c:pt>
                <c:pt idx="23073">
                  <c:v>7</c:v>
                </c:pt>
                <c:pt idx="23074">
                  <c:v>6</c:v>
                </c:pt>
                <c:pt idx="23075">
                  <c:v>4</c:v>
                </c:pt>
                <c:pt idx="23076">
                  <c:v>16</c:v>
                </c:pt>
                <c:pt idx="23077">
                  <c:v>33</c:v>
                </c:pt>
                <c:pt idx="23078">
                  <c:v>10</c:v>
                </c:pt>
                <c:pt idx="23079">
                  <c:v>4</c:v>
                </c:pt>
                <c:pt idx="23080">
                  <c:v>31</c:v>
                </c:pt>
                <c:pt idx="23081">
                  <c:v>24</c:v>
                </c:pt>
                <c:pt idx="23082">
                  <c:v>11</c:v>
                </c:pt>
                <c:pt idx="23083">
                  <c:v>19</c:v>
                </c:pt>
                <c:pt idx="23084">
                  <c:v>32</c:v>
                </c:pt>
                <c:pt idx="23085">
                  <c:v>20</c:v>
                </c:pt>
                <c:pt idx="23086">
                  <c:v>8</c:v>
                </c:pt>
                <c:pt idx="23087">
                  <c:v>18</c:v>
                </c:pt>
                <c:pt idx="23088">
                  <c:v>15</c:v>
                </c:pt>
                <c:pt idx="23089">
                  <c:v>1</c:v>
                </c:pt>
                <c:pt idx="23090">
                  <c:v>11</c:v>
                </c:pt>
                <c:pt idx="23091">
                  <c:v>20</c:v>
                </c:pt>
                <c:pt idx="23092">
                  <c:v>1</c:v>
                </c:pt>
                <c:pt idx="23093">
                  <c:v>28</c:v>
                </c:pt>
                <c:pt idx="23094">
                  <c:v>14</c:v>
                </c:pt>
                <c:pt idx="23095">
                  <c:v>30</c:v>
                </c:pt>
                <c:pt idx="23096">
                  <c:v>19</c:v>
                </c:pt>
                <c:pt idx="23097">
                  <c:v>20</c:v>
                </c:pt>
                <c:pt idx="23098">
                  <c:v>15</c:v>
                </c:pt>
                <c:pt idx="23099">
                  <c:v>27</c:v>
                </c:pt>
                <c:pt idx="23100">
                  <c:v>34</c:v>
                </c:pt>
                <c:pt idx="23101">
                  <c:v>30</c:v>
                </c:pt>
                <c:pt idx="23102">
                  <c:v>13</c:v>
                </c:pt>
                <c:pt idx="23103">
                  <c:v>10</c:v>
                </c:pt>
                <c:pt idx="23104">
                  <c:v>15</c:v>
                </c:pt>
                <c:pt idx="23105">
                  <c:v>22</c:v>
                </c:pt>
                <c:pt idx="23106">
                  <c:v>30</c:v>
                </c:pt>
                <c:pt idx="23107">
                  <c:v>9</c:v>
                </c:pt>
                <c:pt idx="23108">
                  <c:v>8</c:v>
                </c:pt>
                <c:pt idx="23109">
                  <c:v>25</c:v>
                </c:pt>
                <c:pt idx="23110">
                  <c:v>7</c:v>
                </c:pt>
                <c:pt idx="23111">
                  <c:v>13</c:v>
                </c:pt>
                <c:pt idx="23112">
                  <c:v>1</c:v>
                </c:pt>
                <c:pt idx="23113">
                  <c:v>1</c:v>
                </c:pt>
                <c:pt idx="23114">
                  <c:v>1</c:v>
                </c:pt>
                <c:pt idx="23115">
                  <c:v>12</c:v>
                </c:pt>
                <c:pt idx="23116">
                  <c:v>1</c:v>
                </c:pt>
                <c:pt idx="23117">
                  <c:v>18</c:v>
                </c:pt>
                <c:pt idx="23118">
                  <c:v>25</c:v>
                </c:pt>
                <c:pt idx="23119">
                  <c:v>7</c:v>
                </c:pt>
                <c:pt idx="23120">
                  <c:v>23</c:v>
                </c:pt>
                <c:pt idx="23121">
                  <c:v>40</c:v>
                </c:pt>
                <c:pt idx="23122">
                  <c:v>21</c:v>
                </c:pt>
                <c:pt idx="23123">
                  <c:v>3</c:v>
                </c:pt>
                <c:pt idx="23124">
                  <c:v>8</c:v>
                </c:pt>
                <c:pt idx="23125">
                  <c:v>22</c:v>
                </c:pt>
                <c:pt idx="23126">
                  <c:v>27</c:v>
                </c:pt>
                <c:pt idx="23127">
                  <c:v>29</c:v>
                </c:pt>
                <c:pt idx="23128">
                  <c:v>43</c:v>
                </c:pt>
                <c:pt idx="23129">
                  <c:v>32</c:v>
                </c:pt>
                <c:pt idx="23130">
                  <c:v>36</c:v>
                </c:pt>
                <c:pt idx="23131">
                  <c:v>40</c:v>
                </c:pt>
                <c:pt idx="23132">
                  <c:v>1</c:v>
                </c:pt>
                <c:pt idx="23133">
                  <c:v>27</c:v>
                </c:pt>
                <c:pt idx="23134">
                  <c:v>12</c:v>
                </c:pt>
                <c:pt idx="23135">
                  <c:v>19</c:v>
                </c:pt>
                <c:pt idx="23136">
                  <c:v>7</c:v>
                </c:pt>
                <c:pt idx="23137">
                  <c:v>36</c:v>
                </c:pt>
                <c:pt idx="23138">
                  <c:v>6</c:v>
                </c:pt>
                <c:pt idx="23139">
                  <c:v>29</c:v>
                </c:pt>
                <c:pt idx="23140">
                  <c:v>27</c:v>
                </c:pt>
                <c:pt idx="23141">
                  <c:v>16</c:v>
                </c:pt>
                <c:pt idx="23142">
                  <c:v>34</c:v>
                </c:pt>
                <c:pt idx="23143">
                  <c:v>30</c:v>
                </c:pt>
                <c:pt idx="23144">
                  <c:v>22</c:v>
                </c:pt>
                <c:pt idx="23145">
                  <c:v>33</c:v>
                </c:pt>
                <c:pt idx="23146">
                  <c:v>26</c:v>
                </c:pt>
                <c:pt idx="23147">
                  <c:v>33</c:v>
                </c:pt>
                <c:pt idx="23148">
                  <c:v>27</c:v>
                </c:pt>
                <c:pt idx="23149">
                  <c:v>36</c:v>
                </c:pt>
                <c:pt idx="23150">
                  <c:v>17</c:v>
                </c:pt>
                <c:pt idx="23151">
                  <c:v>6</c:v>
                </c:pt>
                <c:pt idx="23152">
                  <c:v>26</c:v>
                </c:pt>
                <c:pt idx="23153">
                  <c:v>17</c:v>
                </c:pt>
                <c:pt idx="23154">
                  <c:v>36</c:v>
                </c:pt>
                <c:pt idx="23155">
                  <c:v>17</c:v>
                </c:pt>
                <c:pt idx="23156">
                  <c:v>24</c:v>
                </c:pt>
                <c:pt idx="23157">
                  <c:v>4</c:v>
                </c:pt>
                <c:pt idx="23158">
                  <c:v>5</c:v>
                </c:pt>
                <c:pt idx="23159">
                  <c:v>28</c:v>
                </c:pt>
                <c:pt idx="23160">
                  <c:v>1</c:v>
                </c:pt>
                <c:pt idx="23161">
                  <c:v>25</c:v>
                </c:pt>
                <c:pt idx="23162">
                  <c:v>14</c:v>
                </c:pt>
                <c:pt idx="23163">
                  <c:v>16</c:v>
                </c:pt>
                <c:pt idx="23164">
                  <c:v>11</c:v>
                </c:pt>
                <c:pt idx="23165">
                  <c:v>29</c:v>
                </c:pt>
                <c:pt idx="23166">
                  <c:v>29</c:v>
                </c:pt>
                <c:pt idx="23167">
                  <c:v>23</c:v>
                </c:pt>
                <c:pt idx="23168">
                  <c:v>21</c:v>
                </c:pt>
                <c:pt idx="23169">
                  <c:v>24</c:v>
                </c:pt>
                <c:pt idx="23170">
                  <c:v>26</c:v>
                </c:pt>
                <c:pt idx="23171">
                  <c:v>10</c:v>
                </c:pt>
                <c:pt idx="23172">
                  <c:v>39</c:v>
                </c:pt>
                <c:pt idx="23173">
                  <c:v>12</c:v>
                </c:pt>
                <c:pt idx="23174">
                  <c:v>12</c:v>
                </c:pt>
                <c:pt idx="23175">
                  <c:v>6</c:v>
                </c:pt>
                <c:pt idx="23176">
                  <c:v>36</c:v>
                </c:pt>
                <c:pt idx="23177">
                  <c:v>7</c:v>
                </c:pt>
                <c:pt idx="23178">
                  <c:v>30</c:v>
                </c:pt>
                <c:pt idx="23179">
                  <c:v>12</c:v>
                </c:pt>
                <c:pt idx="23180">
                  <c:v>11</c:v>
                </c:pt>
                <c:pt idx="23181">
                  <c:v>22</c:v>
                </c:pt>
                <c:pt idx="23182">
                  <c:v>33</c:v>
                </c:pt>
                <c:pt idx="23183">
                  <c:v>27</c:v>
                </c:pt>
                <c:pt idx="23184">
                  <c:v>18</c:v>
                </c:pt>
                <c:pt idx="23185">
                  <c:v>12</c:v>
                </c:pt>
                <c:pt idx="23186">
                  <c:v>45</c:v>
                </c:pt>
                <c:pt idx="23187">
                  <c:v>10</c:v>
                </c:pt>
                <c:pt idx="23188">
                  <c:v>35</c:v>
                </c:pt>
                <c:pt idx="23189">
                  <c:v>22</c:v>
                </c:pt>
                <c:pt idx="23190">
                  <c:v>17</c:v>
                </c:pt>
                <c:pt idx="23191">
                  <c:v>33</c:v>
                </c:pt>
                <c:pt idx="23192">
                  <c:v>31</c:v>
                </c:pt>
                <c:pt idx="23193">
                  <c:v>9</c:v>
                </c:pt>
                <c:pt idx="23194">
                  <c:v>22</c:v>
                </c:pt>
                <c:pt idx="23195">
                  <c:v>1</c:v>
                </c:pt>
                <c:pt idx="23196">
                  <c:v>10</c:v>
                </c:pt>
                <c:pt idx="23197">
                  <c:v>28</c:v>
                </c:pt>
                <c:pt idx="23198">
                  <c:v>3</c:v>
                </c:pt>
                <c:pt idx="23199">
                  <c:v>30</c:v>
                </c:pt>
                <c:pt idx="23200">
                  <c:v>21</c:v>
                </c:pt>
                <c:pt idx="23201">
                  <c:v>22</c:v>
                </c:pt>
                <c:pt idx="23202">
                  <c:v>30</c:v>
                </c:pt>
                <c:pt idx="23203">
                  <c:v>4</c:v>
                </c:pt>
                <c:pt idx="23204">
                  <c:v>26</c:v>
                </c:pt>
                <c:pt idx="23205">
                  <c:v>11</c:v>
                </c:pt>
                <c:pt idx="23206">
                  <c:v>31</c:v>
                </c:pt>
                <c:pt idx="23207">
                  <c:v>32</c:v>
                </c:pt>
                <c:pt idx="23208">
                  <c:v>27</c:v>
                </c:pt>
                <c:pt idx="23209">
                  <c:v>7</c:v>
                </c:pt>
                <c:pt idx="23210">
                  <c:v>27</c:v>
                </c:pt>
                <c:pt idx="23211">
                  <c:v>1</c:v>
                </c:pt>
                <c:pt idx="23212">
                  <c:v>29</c:v>
                </c:pt>
                <c:pt idx="23213">
                  <c:v>10</c:v>
                </c:pt>
                <c:pt idx="23214">
                  <c:v>41</c:v>
                </c:pt>
                <c:pt idx="23215">
                  <c:v>5</c:v>
                </c:pt>
                <c:pt idx="23216">
                  <c:v>36</c:v>
                </c:pt>
                <c:pt idx="23217">
                  <c:v>35</c:v>
                </c:pt>
                <c:pt idx="23218">
                  <c:v>23</c:v>
                </c:pt>
                <c:pt idx="23219">
                  <c:v>34</c:v>
                </c:pt>
                <c:pt idx="23220">
                  <c:v>21</c:v>
                </c:pt>
                <c:pt idx="23221">
                  <c:v>18</c:v>
                </c:pt>
                <c:pt idx="23222">
                  <c:v>11</c:v>
                </c:pt>
                <c:pt idx="23223">
                  <c:v>24</c:v>
                </c:pt>
                <c:pt idx="23224">
                  <c:v>42</c:v>
                </c:pt>
                <c:pt idx="23225">
                  <c:v>6</c:v>
                </c:pt>
                <c:pt idx="23226">
                  <c:v>21</c:v>
                </c:pt>
                <c:pt idx="23227">
                  <c:v>9</c:v>
                </c:pt>
                <c:pt idx="23228">
                  <c:v>13</c:v>
                </c:pt>
                <c:pt idx="23229">
                  <c:v>32</c:v>
                </c:pt>
                <c:pt idx="23230">
                  <c:v>10</c:v>
                </c:pt>
                <c:pt idx="23231">
                  <c:v>23</c:v>
                </c:pt>
                <c:pt idx="23232">
                  <c:v>16</c:v>
                </c:pt>
                <c:pt idx="23233">
                  <c:v>15</c:v>
                </c:pt>
                <c:pt idx="23234">
                  <c:v>28</c:v>
                </c:pt>
                <c:pt idx="23235">
                  <c:v>25</c:v>
                </c:pt>
                <c:pt idx="23236">
                  <c:v>4</c:v>
                </c:pt>
                <c:pt idx="23237">
                  <c:v>7</c:v>
                </c:pt>
                <c:pt idx="23238">
                  <c:v>14</c:v>
                </c:pt>
                <c:pt idx="23239">
                  <c:v>5</c:v>
                </c:pt>
                <c:pt idx="23240">
                  <c:v>6</c:v>
                </c:pt>
                <c:pt idx="23241">
                  <c:v>6</c:v>
                </c:pt>
                <c:pt idx="23242">
                  <c:v>17</c:v>
                </c:pt>
                <c:pt idx="23243">
                  <c:v>17</c:v>
                </c:pt>
                <c:pt idx="23244">
                  <c:v>33</c:v>
                </c:pt>
                <c:pt idx="23245">
                  <c:v>16</c:v>
                </c:pt>
                <c:pt idx="23246">
                  <c:v>8</c:v>
                </c:pt>
                <c:pt idx="23247">
                  <c:v>24</c:v>
                </c:pt>
                <c:pt idx="23248">
                  <c:v>25</c:v>
                </c:pt>
                <c:pt idx="23249">
                  <c:v>19</c:v>
                </c:pt>
                <c:pt idx="23250">
                  <c:v>16</c:v>
                </c:pt>
                <c:pt idx="23251">
                  <c:v>23</c:v>
                </c:pt>
                <c:pt idx="23252">
                  <c:v>4</c:v>
                </c:pt>
                <c:pt idx="23253">
                  <c:v>21</c:v>
                </c:pt>
                <c:pt idx="23254">
                  <c:v>7</c:v>
                </c:pt>
                <c:pt idx="23255">
                  <c:v>35</c:v>
                </c:pt>
                <c:pt idx="23256">
                  <c:v>27</c:v>
                </c:pt>
                <c:pt idx="23257">
                  <c:v>10</c:v>
                </c:pt>
                <c:pt idx="23258">
                  <c:v>42</c:v>
                </c:pt>
                <c:pt idx="23259">
                  <c:v>24</c:v>
                </c:pt>
                <c:pt idx="23260">
                  <c:v>1</c:v>
                </c:pt>
                <c:pt idx="23261">
                  <c:v>24</c:v>
                </c:pt>
                <c:pt idx="23262">
                  <c:v>10</c:v>
                </c:pt>
                <c:pt idx="23263">
                  <c:v>20</c:v>
                </c:pt>
                <c:pt idx="23264">
                  <c:v>24</c:v>
                </c:pt>
                <c:pt idx="23265">
                  <c:v>18</c:v>
                </c:pt>
                <c:pt idx="23266">
                  <c:v>25</c:v>
                </c:pt>
                <c:pt idx="23267">
                  <c:v>10</c:v>
                </c:pt>
                <c:pt idx="23268">
                  <c:v>14</c:v>
                </c:pt>
                <c:pt idx="23269">
                  <c:v>14</c:v>
                </c:pt>
                <c:pt idx="23270">
                  <c:v>1</c:v>
                </c:pt>
                <c:pt idx="23271">
                  <c:v>25</c:v>
                </c:pt>
                <c:pt idx="23272">
                  <c:v>27</c:v>
                </c:pt>
                <c:pt idx="23273">
                  <c:v>38</c:v>
                </c:pt>
                <c:pt idx="23274">
                  <c:v>26</c:v>
                </c:pt>
                <c:pt idx="23275">
                  <c:v>4</c:v>
                </c:pt>
                <c:pt idx="23276">
                  <c:v>31</c:v>
                </c:pt>
                <c:pt idx="23277">
                  <c:v>20</c:v>
                </c:pt>
                <c:pt idx="23278">
                  <c:v>45</c:v>
                </c:pt>
                <c:pt idx="23279">
                  <c:v>13</c:v>
                </c:pt>
                <c:pt idx="23280">
                  <c:v>32</c:v>
                </c:pt>
                <c:pt idx="23281">
                  <c:v>34</c:v>
                </c:pt>
                <c:pt idx="23282">
                  <c:v>11</c:v>
                </c:pt>
                <c:pt idx="23283">
                  <c:v>47</c:v>
                </c:pt>
                <c:pt idx="23284">
                  <c:v>25</c:v>
                </c:pt>
                <c:pt idx="23285">
                  <c:v>18</c:v>
                </c:pt>
                <c:pt idx="23286">
                  <c:v>25</c:v>
                </c:pt>
                <c:pt idx="23287">
                  <c:v>17</c:v>
                </c:pt>
                <c:pt idx="23288">
                  <c:v>23</c:v>
                </c:pt>
                <c:pt idx="23289">
                  <c:v>46</c:v>
                </c:pt>
                <c:pt idx="23290">
                  <c:v>17</c:v>
                </c:pt>
                <c:pt idx="23291">
                  <c:v>12</c:v>
                </c:pt>
                <c:pt idx="23292">
                  <c:v>34</c:v>
                </c:pt>
                <c:pt idx="23293">
                  <c:v>37</c:v>
                </c:pt>
                <c:pt idx="23294">
                  <c:v>10</c:v>
                </c:pt>
                <c:pt idx="23295">
                  <c:v>26</c:v>
                </c:pt>
                <c:pt idx="23296">
                  <c:v>31</c:v>
                </c:pt>
                <c:pt idx="23297">
                  <c:v>6</c:v>
                </c:pt>
                <c:pt idx="23298">
                  <c:v>34</c:v>
                </c:pt>
                <c:pt idx="23299">
                  <c:v>19</c:v>
                </c:pt>
                <c:pt idx="23300">
                  <c:v>11</c:v>
                </c:pt>
                <c:pt idx="23301">
                  <c:v>7</c:v>
                </c:pt>
                <c:pt idx="23302">
                  <c:v>4</c:v>
                </c:pt>
                <c:pt idx="23303">
                  <c:v>19</c:v>
                </c:pt>
                <c:pt idx="23304">
                  <c:v>35</c:v>
                </c:pt>
                <c:pt idx="23305">
                  <c:v>13</c:v>
                </c:pt>
                <c:pt idx="23306">
                  <c:v>24</c:v>
                </c:pt>
                <c:pt idx="23307">
                  <c:v>4</c:v>
                </c:pt>
                <c:pt idx="23308">
                  <c:v>4</c:v>
                </c:pt>
                <c:pt idx="23309">
                  <c:v>44</c:v>
                </c:pt>
                <c:pt idx="23310">
                  <c:v>13</c:v>
                </c:pt>
                <c:pt idx="23311">
                  <c:v>29</c:v>
                </c:pt>
                <c:pt idx="23312">
                  <c:v>7</c:v>
                </c:pt>
                <c:pt idx="23313">
                  <c:v>9</c:v>
                </c:pt>
                <c:pt idx="23314">
                  <c:v>28</c:v>
                </c:pt>
                <c:pt idx="23315">
                  <c:v>40</c:v>
                </c:pt>
                <c:pt idx="23316">
                  <c:v>30</c:v>
                </c:pt>
                <c:pt idx="23317">
                  <c:v>22</c:v>
                </c:pt>
                <c:pt idx="23318">
                  <c:v>36</c:v>
                </c:pt>
                <c:pt idx="23319">
                  <c:v>21</c:v>
                </c:pt>
                <c:pt idx="23320">
                  <c:v>41</c:v>
                </c:pt>
                <c:pt idx="23321">
                  <c:v>8</c:v>
                </c:pt>
                <c:pt idx="23322">
                  <c:v>9</c:v>
                </c:pt>
                <c:pt idx="23323">
                  <c:v>39</c:v>
                </c:pt>
                <c:pt idx="23324">
                  <c:v>4</c:v>
                </c:pt>
                <c:pt idx="23325">
                  <c:v>24</c:v>
                </c:pt>
                <c:pt idx="23326">
                  <c:v>27</c:v>
                </c:pt>
                <c:pt idx="23327">
                  <c:v>27</c:v>
                </c:pt>
                <c:pt idx="23328">
                  <c:v>4</c:v>
                </c:pt>
                <c:pt idx="23329">
                  <c:v>14</c:v>
                </c:pt>
                <c:pt idx="23330">
                  <c:v>24</c:v>
                </c:pt>
                <c:pt idx="23331">
                  <c:v>24</c:v>
                </c:pt>
                <c:pt idx="23332">
                  <c:v>1</c:v>
                </c:pt>
                <c:pt idx="23333">
                  <c:v>4</c:v>
                </c:pt>
                <c:pt idx="23334">
                  <c:v>22</c:v>
                </c:pt>
                <c:pt idx="23335">
                  <c:v>7</c:v>
                </c:pt>
                <c:pt idx="23336">
                  <c:v>4</c:v>
                </c:pt>
                <c:pt idx="23337">
                  <c:v>9</c:v>
                </c:pt>
                <c:pt idx="23338">
                  <c:v>41</c:v>
                </c:pt>
                <c:pt idx="23339">
                  <c:v>22</c:v>
                </c:pt>
                <c:pt idx="23340">
                  <c:v>13</c:v>
                </c:pt>
                <c:pt idx="23341">
                  <c:v>16</c:v>
                </c:pt>
                <c:pt idx="23342">
                  <c:v>36</c:v>
                </c:pt>
                <c:pt idx="23343">
                  <c:v>29</c:v>
                </c:pt>
                <c:pt idx="23344">
                  <c:v>9</c:v>
                </c:pt>
                <c:pt idx="23345">
                  <c:v>4</c:v>
                </c:pt>
                <c:pt idx="23346">
                  <c:v>32</c:v>
                </c:pt>
                <c:pt idx="23347">
                  <c:v>31</c:v>
                </c:pt>
                <c:pt idx="23348">
                  <c:v>58</c:v>
                </c:pt>
                <c:pt idx="23349">
                  <c:v>15</c:v>
                </c:pt>
                <c:pt idx="23350">
                  <c:v>17</c:v>
                </c:pt>
                <c:pt idx="23351">
                  <c:v>5</c:v>
                </c:pt>
                <c:pt idx="23352">
                  <c:v>43</c:v>
                </c:pt>
                <c:pt idx="23353">
                  <c:v>11</c:v>
                </c:pt>
                <c:pt idx="23354">
                  <c:v>14</c:v>
                </c:pt>
                <c:pt idx="23355">
                  <c:v>18</c:v>
                </c:pt>
                <c:pt idx="23356">
                  <c:v>10</c:v>
                </c:pt>
                <c:pt idx="23357">
                  <c:v>5</c:v>
                </c:pt>
                <c:pt idx="23358">
                  <c:v>6</c:v>
                </c:pt>
                <c:pt idx="23359">
                  <c:v>3</c:v>
                </c:pt>
                <c:pt idx="23360">
                  <c:v>27</c:v>
                </c:pt>
                <c:pt idx="23361">
                  <c:v>20</c:v>
                </c:pt>
                <c:pt idx="23362">
                  <c:v>7</c:v>
                </c:pt>
                <c:pt idx="23363">
                  <c:v>17</c:v>
                </c:pt>
                <c:pt idx="23364">
                  <c:v>1</c:v>
                </c:pt>
                <c:pt idx="23365">
                  <c:v>1</c:v>
                </c:pt>
                <c:pt idx="23366">
                  <c:v>1</c:v>
                </c:pt>
                <c:pt idx="23367">
                  <c:v>1</c:v>
                </c:pt>
                <c:pt idx="23368">
                  <c:v>8</c:v>
                </c:pt>
                <c:pt idx="23369">
                  <c:v>11</c:v>
                </c:pt>
                <c:pt idx="23370">
                  <c:v>8</c:v>
                </c:pt>
                <c:pt idx="23371">
                  <c:v>38</c:v>
                </c:pt>
                <c:pt idx="23372">
                  <c:v>40</c:v>
                </c:pt>
                <c:pt idx="23373">
                  <c:v>32</c:v>
                </c:pt>
                <c:pt idx="23374">
                  <c:v>29</c:v>
                </c:pt>
                <c:pt idx="23375">
                  <c:v>6</c:v>
                </c:pt>
                <c:pt idx="23376">
                  <c:v>1</c:v>
                </c:pt>
                <c:pt idx="23377">
                  <c:v>7</c:v>
                </c:pt>
                <c:pt idx="23378">
                  <c:v>12</c:v>
                </c:pt>
                <c:pt idx="23379">
                  <c:v>9</c:v>
                </c:pt>
                <c:pt idx="23380">
                  <c:v>24</c:v>
                </c:pt>
                <c:pt idx="23381">
                  <c:v>14</c:v>
                </c:pt>
                <c:pt idx="23382">
                  <c:v>13</c:v>
                </c:pt>
                <c:pt idx="23383">
                  <c:v>12</c:v>
                </c:pt>
                <c:pt idx="23384">
                  <c:v>10</c:v>
                </c:pt>
                <c:pt idx="23385">
                  <c:v>21</c:v>
                </c:pt>
                <c:pt idx="23386">
                  <c:v>4</c:v>
                </c:pt>
                <c:pt idx="23387">
                  <c:v>34</c:v>
                </c:pt>
                <c:pt idx="23388">
                  <c:v>1</c:v>
                </c:pt>
                <c:pt idx="23389">
                  <c:v>7</c:v>
                </c:pt>
                <c:pt idx="23390">
                  <c:v>5</c:v>
                </c:pt>
                <c:pt idx="23391">
                  <c:v>7</c:v>
                </c:pt>
                <c:pt idx="23392">
                  <c:v>7</c:v>
                </c:pt>
                <c:pt idx="23393">
                  <c:v>7</c:v>
                </c:pt>
                <c:pt idx="23394">
                  <c:v>33</c:v>
                </c:pt>
                <c:pt idx="23395">
                  <c:v>23</c:v>
                </c:pt>
                <c:pt idx="23396">
                  <c:v>10</c:v>
                </c:pt>
                <c:pt idx="23397">
                  <c:v>7</c:v>
                </c:pt>
                <c:pt idx="23398">
                  <c:v>6</c:v>
                </c:pt>
                <c:pt idx="23399">
                  <c:v>3</c:v>
                </c:pt>
                <c:pt idx="23400">
                  <c:v>11</c:v>
                </c:pt>
                <c:pt idx="23401">
                  <c:v>27</c:v>
                </c:pt>
                <c:pt idx="23402">
                  <c:v>26</c:v>
                </c:pt>
                <c:pt idx="23403">
                  <c:v>18</c:v>
                </c:pt>
                <c:pt idx="23404">
                  <c:v>6</c:v>
                </c:pt>
                <c:pt idx="23405">
                  <c:v>11</c:v>
                </c:pt>
                <c:pt idx="23406">
                  <c:v>57</c:v>
                </c:pt>
                <c:pt idx="23407">
                  <c:v>12</c:v>
                </c:pt>
                <c:pt idx="23408">
                  <c:v>16</c:v>
                </c:pt>
                <c:pt idx="23409">
                  <c:v>15</c:v>
                </c:pt>
                <c:pt idx="23410">
                  <c:v>18</c:v>
                </c:pt>
                <c:pt idx="23411">
                  <c:v>6</c:v>
                </c:pt>
                <c:pt idx="23412">
                  <c:v>24</c:v>
                </c:pt>
                <c:pt idx="23413">
                  <c:v>32</c:v>
                </c:pt>
                <c:pt idx="23414">
                  <c:v>8</c:v>
                </c:pt>
                <c:pt idx="23415">
                  <c:v>27</c:v>
                </c:pt>
                <c:pt idx="23416">
                  <c:v>20</c:v>
                </c:pt>
                <c:pt idx="23417">
                  <c:v>21</c:v>
                </c:pt>
                <c:pt idx="23418">
                  <c:v>24</c:v>
                </c:pt>
                <c:pt idx="23419">
                  <c:v>23</c:v>
                </c:pt>
                <c:pt idx="23420">
                  <c:v>22</c:v>
                </c:pt>
                <c:pt idx="23421">
                  <c:v>15</c:v>
                </c:pt>
                <c:pt idx="23422">
                  <c:v>35</c:v>
                </c:pt>
                <c:pt idx="23423">
                  <c:v>23</c:v>
                </c:pt>
                <c:pt idx="23424">
                  <c:v>26</c:v>
                </c:pt>
                <c:pt idx="23425">
                  <c:v>4</c:v>
                </c:pt>
                <c:pt idx="23426">
                  <c:v>33</c:v>
                </c:pt>
                <c:pt idx="23427">
                  <c:v>13</c:v>
                </c:pt>
                <c:pt idx="23428">
                  <c:v>9</c:v>
                </c:pt>
                <c:pt idx="23429">
                  <c:v>14</c:v>
                </c:pt>
                <c:pt idx="23430">
                  <c:v>29</c:v>
                </c:pt>
                <c:pt idx="23431">
                  <c:v>36</c:v>
                </c:pt>
                <c:pt idx="23432">
                  <c:v>36</c:v>
                </c:pt>
                <c:pt idx="23433">
                  <c:v>29</c:v>
                </c:pt>
                <c:pt idx="23434">
                  <c:v>29</c:v>
                </c:pt>
                <c:pt idx="23435">
                  <c:v>30</c:v>
                </c:pt>
                <c:pt idx="23436">
                  <c:v>4</c:v>
                </c:pt>
                <c:pt idx="23437">
                  <c:v>5</c:v>
                </c:pt>
                <c:pt idx="23438">
                  <c:v>3</c:v>
                </c:pt>
                <c:pt idx="23439">
                  <c:v>6</c:v>
                </c:pt>
                <c:pt idx="23440">
                  <c:v>9</c:v>
                </c:pt>
                <c:pt idx="23441">
                  <c:v>15</c:v>
                </c:pt>
                <c:pt idx="23442">
                  <c:v>13</c:v>
                </c:pt>
                <c:pt idx="23443">
                  <c:v>7</c:v>
                </c:pt>
                <c:pt idx="23444">
                  <c:v>9</c:v>
                </c:pt>
                <c:pt idx="23445">
                  <c:v>5</c:v>
                </c:pt>
                <c:pt idx="23446">
                  <c:v>30</c:v>
                </c:pt>
                <c:pt idx="23447">
                  <c:v>26</c:v>
                </c:pt>
                <c:pt idx="23448">
                  <c:v>1</c:v>
                </c:pt>
                <c:pt idx="23449">
                  <c:v>6</c:v>
                </c:pt>
                <c:pt idx="23450">
                  <c:v>3</c:v>
                </c:pt>
                <c:pt idx="23451">
                  <c:v>11</c:v>
                </c:pt>
                <c:pt idx="23452">
                  <c:v>9</c:v>
                </c:pt>
                <c:pt idx="23453">
                  <c:v>8</c:v>
                </c:pt>
                <c:pt idx="23454">
                  <c:v>8</c:v>
                </c:pt>
                <c:pt idx="23455">
                  <c:v>4</c:v>
                </c:pt>
                <c:pt idx="23456">
                  <c:v>5</c:v>
                </c:pt>
                <c:pt idx="23457">
                  <c:v>24</c:v>
                </c:pt>
                <c:pt idx="23458">
                  <c:v>34</c:v>
                </c:pt>
                <c:pt idx="23459">
                  <c:v>30</c:v>
                </c:pt>
                <c:pt idx="23460">
                  <c:v>4</c:v>
                </c:pt>
                <c:pt idx="23461">
                  <c:v>37</c:v>
                </c:pt>
                <c:pt idx="23462">
                  <c:v>4</c:v>
                </c:pt>
                <c:pt idx="23463">
                  <c:v>22</c:v>
                </c:pt>
                <c:pt idx="23464">
                  <c:v>40</c:v>
                </c:pt>
                <c:pt idx="23465">
                  <c:v>19</c:v>
                </c:pt>
                <c:pt idx="23466">
                  <c:v>30</c:v>
                </c:pt>
                <c:pt idx="23467">
                  <c:v>1</c:v>
                </c:pt>
                <c:pt idx="23468">
                  <c:v>14</c:v>
                </c:pt>
                <c:pt idx="23469">
                  <c:v>7</c:v>
                </c:pt>
                <c:pt idx="23470">
                  <c:v>17</c:v>
                </c:pt>
                <c:pt idx="23471">
                  <c:v>11</c:v>
                </c:pt>
                <c:pt idx="23472">
                  <c:v>24</c:v>
                </c:pt>
                <c:pt idx="23473">
                  <c:v>23</c:v>
                </c:pt>
                <c:pt idx="23474">
                  <c:v>13</c:v>
                </c:pt>
                <c:pt idx="23475">
                  <c:v>15</c:v>
                </c:pt>
                <c:pt idx="23476">
                  <c:v>26</c:v>
                </c:pt>
                <c:pt idx="23477">
                  <c:v>17</c:v>
                </c:pt>
                <c:pt idx="23478">
                  <c:v>6</c:v>
                </c:pt>
                <c:pt idx="23479">
                  <c:v>32</c:v>
                </c:pt>
                <c:pt idx="23480">
                  <c:v>11</c:v>
                </c:pt>
                <c:pt idx="23481">
                  <c:v>8</c:v>
                </c:pt>
                <c:pt idx="23482">
                  <c:v>2</c:v>
                </c:pt>
                <c:pt idx="23483">
                  <c:v>19</c:v>
                </c:pt>
                <c:pt idx="23484">
                  <c:v>16</c:v>
                </c:pt>
                <c:pt idx="23485">
                  <c:v>18</c:v>
                </c:pt>
                <c:pt idx="23486">
                  <c:v>32</c:v>
                </c:pt>
                <c:pt idx="23487">
                  <c:v>25</c:v>
                </c:pt>
                <c:pt idx="23488">
                  <c:v>29</c:v>
                </c:pt>
                <c:pt idx="23489">
                  <c:v>13</c:v>
                </c:pt>
                <c:pt idx="23490">
                  <c:v>10</c:v>
                </c:pt>
                <c:pt idx="23491">
                  <c:v>2</c:v>
                </c:pt>
                <c:pt idx="23492">
                  <c:v>22</c:v>
                </c:pt>
                <c:pt idx="23493">
                  <c:v>21</c:v>
                </c:pt>
                <c:pt idx="23494">
                  <c:v>11</c:v>
                </c:pt>
                <c:pt idx="23495">
                  <c:v>17</c:v>
                </c:pt>
                <c:pt idx="23496">
                  <c:v>20</c:v>
                </c:pt>
                <c:pt idx="23497">
                  <c:v>3</c:v>
                </c:pt>
                <c:pt idx="23498">
                  <c:v>20</c:v>
                </c:pt>
                <c:pt idx="23499">
                  <c:v>10</c:v>
                </c:pt>
                <c:pt idx="23500">
                  <c:v>17</c:v>
                </c:pt>
                <c:pt idx="23501">
                  <c:v>28</c:v>
                </c:pt>
                <c:pt idx="23502">
                  <c:v>8</c:v>
                </c:pt>
                <c:pt idx="23503">
                  <c:v>33</c:v>
                </c:pt>
                <c:pt idx="23504">
                  <c:v>1</c:v>
                </c:pt>
                <c:pt idx="23505">
                  <c:v>8</c:v>
                </c:pt>
                <c:pt idx="23506">
                  <c:v>19</c:v>
                </c:pt>
                <c:pt idx="23507">
                  <c:v>33</c:v>
                </c:pt>
                <c:pt idx="23508">
                  <c:v>30</c:v>
                </c:pt>
                <c:pt idx="23509">
                  <c:v>14</c:v>
                </c:pt>
                <c:pt idx="23510">
                  <c:v>14</c:v>
                </c:pt>
                <c:pt idx="23511">
                  <c:v>32</c:v>
                </c:pt>
                <c:pt idx="23512">
                  <c:v>1</c:v>
                </c:pt>
                <c:pt idx="23513">
                  <c:v>11</c:v>
                </c:pt>
                <c:pt idx="23514">
                  <c:v>17</c:v>
                </c:pt>
                <c:pt idx="23515">
                  <c:v>18</c:v>
                </c:pt>
                <c:pt idx="23516">
                  <c:v>17</c:v>
                </c:pt>
                <c:pt idx="23517">
                  <c:v>46</c:v>
                </c:pt>
                <c:pt idx="23518">
                  <c:v>18</c:v>
                </c:pt>
                <c:pt idx="23519">
                  <c:v>16</c:v>
                </c:pt>
                <c:pt idx="23520">
                  <c:v>36</c:v>
                </c:pt>
                <c:pt idx="23521">
                  <c:v>22</c:v>
                </c:pt>
                <c:pt idx="23522">
                  <c:v>22</c:v>
                </c:pt>
                <c:pt idx="23523">
                  <c:v>27</c:v>
                </c:pt>
                <c:pt idx="23524">
                  <c:v>31</c:v>
                </c:pt>
                <c:pt idx="23525">
                  <c:v>10</c:v>
                </c:pt>
                <c:pt idx="23526">
                  <c:v>24</c:v>
                </c:pt>
                <c:pt idx="23527">
                  <c:v>4</c:v>
                </c:pt>
                <c:pt idx="23528">
                  <c:v>21</c:v>
                </c:pt>
                <c:pt idx="23529">
                  <c:v>18</c:v>
                </c:pt>
                <c:pt idx="23530">
                  <c:v>33</c:v>
                </c:pt>
                <c:pt idx="23531">
                  <c:v>22</c:v>
                </c:pt>
                <c:pt idx="23532">
                  <c:v>12</c:v>
                </c:pt>
                <c:pt idx="23533">
                  <c:v>28</c:v>
                </c:pt>
                <c:pt idx="23534">
                  <c:v>1</c:v>
                </c:pt>
                <c:pt idx="23535">
                  <c:v>1</c:v>
                </c:pt>
                <c:pt idx="23536">
                  <c:v>1</c:v>
                </c:pt>
                <c:pt idx="23537">
                  <c:v>1</c:v>
                </c:pt>
                <c:pt idx="23538">
                  <c:v>16</c:v>
                </c:pt>
                <c:pt idx="23539">
                  <c:v>15</c:v>
                </c:pt>
                <c:pt idx="23540">
                  <c:v>9</c:v>
                </c:pt>
                <c:pt idx="23541">
                  <c:v>7</c:v>
                </c:pt>
                <c:pt idx="23542">
                  <c:v>1</c:v>
                </c:pt>
                <c:pt idx="23543">
                  <c:v>15</c:v>
                </c:pt>
                <c:pt idx="23544">
                  <c:v>15</c:v>
                </c:pt>
                <c:pt idx="23545">
                  <c:v>31</c:v>
                </c:pt>
                <c:pt idx="23546">
                  <c:v>28</c:v>
                </c:pt>
                <c:pt idx="23547">
                  <c:v>18</c:v>
                </c:pt>
                <c:pt idx="23548">
                  <c:v>25</c:v>
                </c:pt>
                <c:pt idx="23549">
                  <c:v>23</c:v>
                </c:pt>
                <c:pt idx="23550">
                  <c:v>17</c:v>
                </c:pt>
                <c:pt idx="23551">
                  <c:v>31</c:v>
                </c:pt>
                <c:pt idx="23552">
                  <c:v>21</c:v>
                </c:pt>
                <c:pt idx="23553">
                  <c:v>18</c:v>
                </c:pt>
                <c:pt idx="23554">
                  <c:v>21</c:v>
                </c:pt>
                <c:pt idx="23555">
                  <c:v>7</c:v>
                </c:pt>
                <c:pt idx="23556">
                  <c:v>18</c:v>
                </c:pt>
                <c:pt idx="23557">
                  <c:v>14</c:v>
                </c:pt>
                <c:pt idx="23558">
                  <c:v>10</c:v>
                </c:pt>
                <c:pt idx="23559">
                  <c:v>21</c:v>
                </c:pt>
                <c:pt idx="23560">
                  <c:v>4</c:v>
                </c:pt>
                <c:pt idx="23561">
                  <c:v>7</c:v>
                </c:pt>
                <c:pt idx="23562">
                  <c:v>11</c:v>
                </c:pt>
                <c:pt idx="23563">
                  <c:v>32</c:v>
                </c:pt>
                <c:pt idx="23564">
                  <c:v>15</c:v>
                </c:pt>
                <c:pt idx="23565">
                  <c:v>34</c:v>
                </c:pt>
                <c:pt idx="23566">
                  <c:v>39</c:v>
                </c:pt>
                <c:pt idx="23567">
                  <c:v>10</c:v>
                </c:pt>
                <c:pt idx="23568">
                  <c:v>27</c:v>
                </c:pt>
                <c:pt idx="23569">
                  <c:v>14</c:v>
                </c:pt>
                <c:pt idx="23570">
                  <c:v>25</c:v>
                </c:pt>
                <c:pt idx="23571">
                  <c:v>29</c:v>
                </c:pt>
                <c:pt idx="23572">
                  <c:v>20</c:v>
                </c:pt>
                <c:pt idx="23573">
                  <c:v>29</c:v>
                </c:pt>
                <c:pt idx="23574">
                  <c:v>17</c:v>
                </c:pt>
                <c:pt idx="23575">
                  <c:v>15</c:v>
                </c:pt>
                <c:pt idx="23576">
                  <c:v>19</c:v>
                </c:pt>
                <c:pt idx="23577">
                  <c:v>11</c:v>
                </c:pt>
                <c:pt idx="23578">
                  <c:v>21</c:v>
                </c:pt>
                <c:pt idx="23579">
                  <c:v>27</c:v>
                </c:pt>
                <c:pt idx="23580">
                  <c:v>34</c:v>
                </c:pt>
                <c:pt idx="23581">
                  <c:v>11</c:v>
                </c:pt>
                <c:pt idx="23582">
                  <c:v>41</c:v>
                </c:pt>
                <c:pt idx="23583">
                  <c:v>24</c:v>
                </c:pt>
                <c:pt idx="23584">
                  <c:v>10</c:v>
                </c:pt>
                <c:pt idx="23585">
                  <c:v>10</c:v>
                </c:pt>
                <c:pt idx="23586">
                  <c:v>19</c:v>
                </c:pt>
                <c:pt idx="23587">
                  <c:v>9</c:v>
                </c:pt>
                <c:pt idx="23588">
                  <c:v>5</c:v>
                </c:pt>
                <c:pt idx="23589">
                  <c:v>34</c:v>
                </c:pt>
                <c:pt idx="23590">
                  <c:v>21</c:v>
                </c:pt>
                <c:pt idx="23591">
                  <c:v>5</c:v>
                </c:pt>
                <c:pt idx="23592">
                  <c:v>22</c:v>
                </c:pt>
                <c:pt idx="23593">
                  <c:v>54</c:v>
                </c:pt>
                <c:pt idx="23594">
                  <c:v>23</c:v>
                </c:pt>
                <c:pt idx="23595">
                  <c:v>37</c:v>
                </c:pt>
                <c:pt idx="23596">
                  <c:v>33</c:v>
                </c:pt>
                <c:pt idx="23597">
                  <c:v>36</c:v>
                </c:pt>
                <c:pt idx="23598">
                  <c:v>15</c:v>
                </c:pt>
                <c:pt idx="23599">
                  <c:v>57</c:v>
                </c:pt>
                <c:pt idx="23600">
                  <c:v>22</c:v>
                </c:pt>
                <c:pt idx="23601">
                  <c:v>45</c:v>
                </c:pt>
                <c:pt idx="23602">
                  <c:v>30</c:v>
                </c:pt>
                <c:pt idx="23603">
                  <c:v>15</c:v>
                </c:pt>
                <c:pt idx="23604">
                  <c:v>22</c:v>
                </c:pt>
                <c:pt idx="23605">
                  <c:v>14</c:v>
                </c:pt>
                <c:pt idx="23606">
                  <c:v>20</c:v>
                </c:pt>
                <c:pt idx="23607">
                  <c:v>16</c:v>
                </c:pt>
                <c:pt idx="23608">
                  <c:v>16</c:v>
                </c:pt>
                <c:pt idx="23609">
                  <c:v>15</c:v>
                </c:pt>
                <c:pt idx="23610">
                  <c:v>35</c:v>
                </c:pt>
                <c:pt idx="23611">
                  <c:v>20</c:v>
                </c:pt>
                <c:pt idx="23612">
                  <c:v>10</c:v>
                </c:pt>
                <c:pt idx="23613">
                  <c:v>11</c:v>
                </c:pt>
                <c:pt idx="23614">
                  <c:v>28</c:v>
                </c:pt>
                <c:pt idx="23615">
                  <c:v>30</c:v>
                </c:pt>
                <c:pt idx="23616">
                  <c:v>24</c:v>
                </c:pt>
                <c:pt idx="23617">
                  <c:v>10</c:v>
                </c:pt>
                <c:pt idx="23618">
                  <c:v>9</c:v>
                </c:pt>
                <c:pt idx="23619">
                  <c:v>8</c:v>
                </c:pt>
                <c:pt idx="23620">
                  <c:v>26</c:v>
                </c:pt>
                <c:pt idx="23621">
                  <c:v>23</c:v>
                </c:pt>
                <c:pt idx="23622">
                  <c:v>23</c:v>
                </c:pt>
                <c:pt idx="23623">
                  <c:v>8</c:v>
                </c:pt>
                <c:pt idx="23624">
                  <c:v>10</c:v>
                </c:pt>
                <c:pt idx="23625">
                  <c:v>36</c:v>
                </c:pt>
                <c:pt idx="23626">
                  <c:v>22</c:v>
                </c:pt>
                <c:pt idx="23627">
                  <c:v>12</c:v>
                </c:pt>
                <c:pt idx="23628">
                  <c:v>12</c:v>
                </c:pt>
                <c:pt idx="23629">
                  <c:v>1</c:v>
                </c:pt>
                <c:pt idx="23630">
                  <c:v>12</c:v>
                </c:pt>
                <c:pt idx="23631">
                  <c:v>19</c:v>
                </c:pt>
                <c:pt idx="23632">
                  <c:v>17</c:v>
                </c:pt>
                <c:pt idx="23633">
                  <c:v>7</c:v>
                </c:pt>
                <c:pt idx="23634">
                  <c:v>20</c:v>
                </c:pt>
                <c:pt idx="23635">
                  <c:v>33</c:v>
                </c:pt>
                <c:pt idx="23636">
                  <c:v>36</c:v>
                </c:pt>
                <c:pt idx="23637">
                  <c:v>34</c:v>
                </c:pt>
                <c:pt idx="23638">
                  <c:v>31</c:v>
                </c:pt>
                <c:pt idx="23639">
                  <c:v>26</c:v>
                </c:pt>
                <c:pt idx="23640">
                  <c:v>32</c:v>
                </c:pt>
                <c:pt idx="23641">
                  <c:v>19</c:v>
                </c:pt>
                <c:pt idx="23642">
                  <c:v>19</c:v>
                </c:pt>
                <c:pt idx="23643">
                  <c:v>38</c:v>
                </c:pt>
                <c:pt idx="23644">
                  <c:v>35</c:v>
                </c:pt>
                <c:pt idx="23645">
                  <c:v>8</c:v>
                </c:pt>
                <c:pt idx="23646">
                  <c:v>23</c:v>
                </c:pt>
                <c:pt idx="23647">
                  <c:v>28</c:v>
                </c:pt>
                <c:pt idx="23648">
                  <c:v>21</c:v>
                </c:pt>
                <c:pt idx="23649">
                  <c:v>24</c:v>
                </c:pt>
                <c:pt idx="23650">
                  <c:v>6</c:v>
                </c:pt>
                <c:pt idx="23651">
                  <c:v>27</c:v>
                </c:pt>
                <c:pt idx="23652">
                  <c:v>23</c:v>
                </c:pt>
                <c:pt idx="23653">
                  <c:v>46</c:v>
                </c:pt>
                <c:pt idx="23654">
                  <c:v>10</c:v>
                </c:pt>
                <c:pt idx="23655">
                  <c:v>5</c:v>
                </c:pt>
                <c:pt idx="23656">
                  <c:v>35</c:v>
                </c:pt>
                <c:pt idx="23657">
                  <c:v>8</c:v>
                </c:pt>
                <c:pt idx="23658">
                  <c:v>7</c:v>
                </c:pt>
                <c:pt idx="23659">
                  <c:v>1</c:v>
                </c:pt>
                <c:pt idx="23660">
                  <c:v>23</c:v>
                </c:pt>
                <c:pt idx="23661">
                  <c:v>8</c:v>
                </c:pt>
                <c:pt idx="23662">
                  <c:v>20</c:v>
                </c:pt>
                <c:pt idx="23663">
                  <c:v>23</c:v>
                </c:pt>
                <c:pt idx="23664">
                  <c:v>6</c:v>
                </c:pt>
                <c:pt idx="23665">
                  <c:v>31</c:v>
                </c:pt>
                <c:pt idx="23666">
                  <c:v>20</c:v>
                </c:pt>
                <c:pt idx="23667">
                  <c:v>34</c:v>
                </c:pt>
                <c:pt idx="23668">
                  <c:v>15</c:v>
                </c:pt>
                <c:pt idx="23669">
                  <c:v>14</c:v>
                </c:pt>
                <c:pt idx="23670">
                  <c:v>12</c:v>
                </c:pt>
                <c:pt idx="23671">
                  <c:v>36</c:v>
                </c:pt>
                <c:pt idx="23672">
                  <c:v>19</c:v>
                </c:pt>
                <c:pt idx="23673">
                  <c:v>30</c:v>
                </c:pt>
                <c:pt idx="23674">
                  <c:v>31</c:v>
                </c:pt>
                <c:pt idx="23675">
                  <c:v>4</c:v>
                </c:pt>
                <c:pt idx="23676">
                  <c:v>30</c:v>
                </c:pt>
                <c:pt idx="23677">
                  <c:v>10</c:v>
                </c:pt>
                <c:pt idx="23678">
                  <c:v>33</c:v>
                </c:pt>
                <c:pt idx="23679">
                  <c:v>5</c:v>
                </c:pt>
                <c:pt idx="23680">
                  <c:v>14</c:v>
                </c:pt>
                <c:pt idx="23681">
                  <c:v>41</c:v>
                </c:pt>
                <c:pt idx="23682">
                  <c:v>9</c:v>
                </c:pt>
                <c:pt idx="23683">
                  <c:v>42</c:v>
                </c:pt>
                <c:pt idx="23684">
                  <c:v>4</c:v>
                </c:pt>
                <c:pt idx="23685">
                  <c:v>24</c:v>
                </c:pt>
                <c:pt idx="23686">
                  <c:v>15</c:v>
                </c:pt>
                <c:pt idx="23687">
                  <c:v>7</c:v>
                </c:pt>
                <c:pt idx="23688">
                  <c:v>42</c:v>
                </c:pt>
                <c:pt idx="23689">
                  <c:v>19</c:v>
                </c:pt>
                <c:pt idx="23690">
                  <c:v>15</c:v>
                </c:pt>
                <c:pt idx="23691">
                  <c:v>1</c:v>
                </c:pt>
                <c:pt idx="23692">
                  <c:v>26</c:v>
                </c:pt>
                <c:pt idx="23693">
                  <c:v>1</c:v>
                </c:pt>
                <c:pt idx="23694">
                  <c:v>6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17</c:v>
                </c:pt>
                <c:pt idx="23699">
                  <c:v>21</c:v>
                </c:pt>
                <c:pt idx="23700">
                  <c:v>44</c:v>
                </c:pt>
                <c:pt idx="23701">
                  <c:v>18</c:v>
                </c:pt>
                <c:pt idx="23702">
                  <c:v>10</c:v>
                </c:pt>
                <c:pt idx="23703">
                  <c:v>10</c:v>
                </c:pt>
                <c:pt idx="23704">
                  <c:v>12</c:v>
                </c:pt>
                <c:pt idx="23705">
                  <c:v>12</c:v>
                </c:pt>
                <c:pt idx="23706">
                  <c:v>38</c:v>
                </c:pt>
                <c:pt idx="23707">
                  <c:v>13</c:v>
                </c:pt>
                <c:pt idx="23708">
                  <c:v>15</c:v>
                </c:pt>
                <c:pt idx="23709">
                  <c:v>22</c:v>
                </c:pt>
                <c:pt idx="23710">
                  <c:v>27</c:v>
                </c:pt>
                <c:pt idx="23711">
                  <c:v>12</c:v>
                </c:pt>
                <c:pt idx="23712">
                  <c:v>13</c:v>
                </c:pt>
                <c:pt idx="23713">
                  <c:v>20</c:v>
                </c:pt>
                <c:pt idx="23714">
                  <c:v>22</c:v>
                </c:pt>
                <c:pt idx="23715">
                  <c:v>28</c:v>
                </c:pt>
                <c:pt idx="23716">
                  <c:v>32</c:v>
                </c:pt>
                <c:pt idx="23717">
                  <c:v>32</c:v>
                </c:pt>
                <c:pt idx="23718">
                  <c:v>9</c:v>
                </c:pt>
                <c:pt idx="23719">
                  <c:v>23</c:v>
                </c:pt>
                <c:pt idx="23720">
                  <c:v>12</c:v>
                </c:pt>
                <c:pt idx="23721">
                  <c:v>14</c:v>
                </c:pt>
                <c:pt idx="23722">
                  <c:v>35</c:v>
                </c:pt>
                <c:pt idx="23723">
                  <c:v>19</c:v>
                </c:pt>
                <c:pt idx="23724">
                  <c:v>25</c:v>
                </c:pt>
                <c:pt idx="23725">
                  <c:v>32</c:v>
                </c:pt>
                <c:pt idx="23726">
                  <c:v>4</c:v>
                </c:pt>
                <c:pt idx="23727">
                  <c:v>3</c:v>
                </c:pt>
                <c:pt idx="23728">
                  <c:v>27</c:v>
                </c:pt>
                <c:pt idx="23729">
                  <c:v>21</c:v>
                </c:pt>
                <c:pt idx="23730">
                  <c:v>28</c:v>
                </c:pt>
                <c:pt idx="23731">
                  <c:v>4</c:v>
                </c:pt>
                <c:pt idx="23732">
                  <c:v>38</c:v>
                </c:pt>
                <c:pt idx="23733">
                  <c:v>21</c:v>
                </c:pt>
                <c:pt idx="23734">
                  <c:v>18</c:v>
                </c:pt>
                <c:pt idx="23735">
                  <c:v>5</c:v>
                </c:pt>
                <c:pt idx="23736">
                  <c:v>7</c:v>
                </c:pt>
                <c:pt idx="23737">
                  <c:v>23</c:v>
                </c:pt>
                <c:pt idx="23738">
                  <c:v>8</c:v>
                </c:pt>
                <c:pt idx="23739">
                  <c:v>12</c:v>
                </c:pt>
                <c:pt idx="23740">
                  <c:v>39</c:v>
                </c:pt>
                <c:pt idx="23741">
                  <c:v>1</c:v>
                </c:pt>
                <c:pt idx="23742">
                  <c:v>17</c:v>
                </c:pt>
                <c:pt idx="23743">
                  <c:v>31</c:v>
                </c:pt>
                <c:pt idx="23744">
                  <c:v>35</c:v>
                </c:pt>
                <c:pt idx="23745">
                  <c:v>42</c:v>
                </c:pt>
                <c:pt idx="23746">
                  <c:v>11</c:v>
                </c:pt>
                <c:pt idx="23747">
                  <c:v>10</c:v>
                </c:pt>
                <c:pt idx="23748">
                  <c:v>7</c:v>
                </c:pt>
                <c:pt idx="23749">
                  <c:v>16</c:v>
                </c:pt>
                <c:pt idx="23750">
                  <c:v>13</c:v>
                </c:pt>
                <c:pt idx="23751">
                  <c:v>7</c:v>
                </c:pt>
                <c:pt idx="23752">
                  <c:v>11</c:v>
                </c:pt>
                <c:pt idx="23753">
                  <c:v>18</c:v>
                </c:pt>
                <c:pt idx="23754">
                  <c:v>50</c:v>
                </c:pt>
                <c:pt idx="23755">
                  <c:v>8</c:v>
                </c:pt>
                <c:pt idx="23756">
                  <c:v>30</c:v>
                </c:pt>
                <c:pt idx="23757">
                  <c:v>22</c:v>
                </c:pt>
                <c:pt idx="23758">
                  <c:v>22</c:v>
                </c:pt>
                <c:pt idx="23759">
                  <c:v>33</c:v>
                </c:pt>
                <c:pt idx="23760">
                  <c:v>39</c:v>
                </c:pt>
                <c:pt idx="23761">
                  <c:v>23</c:v>
                </c:pt>
                <c:pt idx="23762">
                  <c:v>9</c:v>
                </c:pt>
                <c:pt idx="23763">
                  <c:v>26</c:v>
                </c:pt>
                <c:pt idx="23764">
                  <c:v>1</c:v>
                </c:pt>
                <c:pt idx="23765">
                  <c:v>24</c:v>
                </c:pt>
                <c:pt idx="23766">
                  <c:v>37</c:v>
                </c:pt>
                <c:pt idx="23767">
                  <c:v>9</c:v>
                </c:pt>
                <c:pt idx="23768">
                  <c:v>16</c:v>
                </c:pt>
                <c:pt idx="23769">
                  <c:v>28</c:v>
                </c:pt>
                <c:pt idx="23770">
                  <c:v>35</c:v>
                </c:pt>
                <c:pt idx="23771">
                  <c:v>27</c:v>
                </c:pt>
                <c:pt idx="23772">
                  <c:v>24</c:v>
                </c:pt>
                <c:pt idx="23773">
                  <c:v>17</c:v>
                </c:pt>
                <c:pt idx="23774">
                  <c:v>19</c:v>
                </c:pt>
                <c:pt idx="23775">
                  <c:v>6</c:v>
                </c:pt>
                <c:pt idx="23776">
                  <c:v>38</c:v>
                </c:pt>
                <c:pt idx="23777">
                  <c:v>6</c:v>
                </c:pt>
                <c:pt idx="23778">
                  <c:v>19</c:v>
                </c:pt>
                <c:pt idx="23779">
                  <c:v>15</c:v>
                </c:pt>
                <c:pt idx="23780">
                  <c:v>27</c:v>
                </c:pt>
                <c:pt idx="23781">
                  <c:v>14</c:v>
                </c:pt>
                <c:pt idx="23782">
                  <c:v>16</c:v>
                </c:pt>
                <c:pt idx="23783">
                  <c:v>29</c:v>
                </c:pt>
                <c:pt idx="23784">
                  <c:v>28</c:v>
                </c:pt>
                <c:pt idx="23785">
                  <c:v>26</c:v>
                </c:pt>
                <c:pt idx="23786">
                  <c:v>21</c:v>
                </c:pt>
                <c:pt idx="23787">
                  <c:v>26</c:v>
                </c:pt>
                <c:pt idx="23788">
                  <c:v>40</c:v>
                </c:pt>
                <c:pt idx="23789">
                  <c:v>6</c:v>
                </c:pt>
                <c:pt idx="23790">
                  <c:v>17</c:v>
                </c:pt>
                <c:pt idx="23791">
                  <c:v>3</c:v>
                </c:pt>
                <c:pt idx="23792">
                  <c:v>28</c:v>
                </c:pt>
                <c:pt idx="23793">
                  <c:v>30</c:v>
                </c:pt>
                <c:pt idx="23794">
                  <c:v>26</c:v>
                </c:pt>
                <c:pt idx="23795">
                  <c:v>4</c:v>
                </c:pt>
                <c:pt idx="23796">
                  <c:v>19</c:v>
                </c:pt>
                <c:pt idx="23797">
                  <c:v>32</c:v>
                </c:pt>
                <c:pt idx="23798">
                  <c:v>43</c:v>
                </c:pt>
                <c:pt idx="23799">
                  <c:v>24</c:v>
                </c:pt>
                <c:pt idx="23800">
                  <c:v>34</c:v>
                </c:pt>
                <c:pt idx="23801">
                  <c:v>10</c:v>
                </c:pt>
                <c:pt idx="23802">
                  <c:v>17</c:v>
                </c:pt>
                <c:pt idx="23803">
                  <c:v>10</c:v>
                </c:pt>
                <c:pt idx="23804">
                  <c:v>30</c:v>
                </c:pt>
                <c:pt idx="23805">
                  <c:v>10</c:v>
                </c:pt>
                <c:pt idx="23806">
                  <c:v>24</c:v>
                </c:pt>
                <c:pt idx="23807">
                  <c:v>8</c:v>
                </c:pt>
                <c:pt idx="23808">
                  <c:v>7</c:v>
                </c:pt>
                <c:pt idx="23809">
                  <c:v>13</c:v>
                </c:pt>
                <c:pt idx="23810">
                  <c:v>15</c:v>
                </c:pt>
                <c:pt idx="23811">
                  <c:v>3</c:v>
                </c:pt>
                <c:pt idx="23812">
                  <c:v>30</c:v>
                </c:pt>
                <c:pt idx="23813">
                  <c:v>14</c:v>
                </c:pt>
                <c:pt idx="23814">
                  <c:v>23</c:v>
                </c:pt>
                <c:pt idx="23815">
                  <c:v>34</c:v>
                </c:pt>
                <c:pt idx="23816">
                  <c:v>15</c:v>
                </c:pt>
                <c:pt idx="23817">
                  <c:v>15</c:v>
                </c:pt>
                <c:pt idx="23818">
                  <c:v>36</c:v>
                </c:pt>
                <c:pt idx="23819">
                  <c:v>1</c:v>
                </c:pt>
                <c:pt idx="23820">
                  <c:v>13</c:v>
                </c:pt>
                <c:pt idx="23821">
                  <c:v>29</c:v>
                </c:pt>
                <c:pt idx="23822">
                  <c:v>35</c:v>
                </c:pt>
                <c:pt idx="23823">
                  <c:v>51</c:v>
                </c:pt>
                <c:pt idx="23824">
                  <c:v>1</c:v>
                </c:pt>
                <c:pt idx="23825">
                  <c:v>25</c:v>
                </c:pt>
                <c:pt idx="23826">
                  <c:v>14</c:v>
                </c:pt>
                <c:pt idx="23827">
                  <c:v>20</c:v>
                </c:pt>
                <c:pt idx="23828">
                  <c:v>29</c:v>
                </c:pt>
                <c:pt idx="23829">
                  <c:v>22</c:v>
                </c:pt>
                <c:pt idx="23830">
                  <c:v>5</c:v>
                </c:pt>
                <c:pt idx="23831">
                  <c:v>35</c:v>
                </c:pt>
                <c:pt idx="23832">
                  <c:v>32</c:v>
                </c:pt>
                <c:pt idx="23833">
                  <c:v>12</c:v>
                </c:pt>
                <c:pt idx="23834">
                  <c:v>5</c:v>
                </c:pt>
                <c:pt idx="23835">
                  <c:v>32</c:v>
                </c:pt>
                <c:pt idx="23836">
                  <c:v>24</c:v>
                </c:pt>
                <c:pt idx="23837">
                  <c:v>20</c:v>
                </c:pt>
                <c:pt idx="23838">
                  <c:v>34</c:v>
                </c:pt>
                <c:pt idx="23839">
                  <c:v>29</c:v>
                </c:pt>
                <c:pt idx="23840">
                  <c:v>41</c:v>
                </c:pt>
                <c:pt idx="23841">
                  <c:v>40</c:v>
                </c:pt>
                <c:pt idx="23842">
                  <c:v>30</c:v>
                </c:pt>
                <c:pt idx="23843">
                  <c:v>32</c:v>
                </c:pt>
                <c:pt idx="23844">
                  <c:v>27</c:v>
                </c:pt>
                <c:pt idx="23845">
                  <c:v>15</c:v>
                </c:pt>
                <c:pt idx="23846">
                  <c:v>12</c:v>
                </c:pt>
                <c:pt idx="23847">
                  <c:v>1</c:v>
                </c:pt>
                <c:pt idx="23848">
                  <c:v>5</c:v>
                </c:pt>
                <c:pt idx="23849">
                  <c:v>26</c:v>
                </c:pt>
                <c:pt idx="23850">
                  <c:v>22</c:v>
                </c:pt>
                <c:pt idx="23851">
                  <c:v>10</c:v>
                </c:pt>
                <c:pt idx="23852">
                  <c:v>33</c:v>
                </c:pt>
                <c:pt idx="23853">
                  <c:v>27</c:v>
                </c:pt>
                <c:pt idx="23854">
                  <c:v>30</c:v>
                </c:pt>
                <c:pt idx="23855">
                  <c:v>9</c:v>
                </c:pt>
                <c:pt idx="23856">
                  <c:v>33</c:v>
                </c:pt>
                <c:pt idx="23857">
                  <c:v>15</c:v>
                </c:pt>
                <c:pt idx="23858">
                  <c:v>9</c:v>
                </c:pt>
                <c:pt idx="23859">
                  <c:v>13</c:v>
                </c:pt>
                <c:pt idx="23860">
                  <c:v>38</c:v>
                </c:pt>
                <c:pt idx="23861">
                  <c:v>4</c:v>
                </c:pt>
                <c:pt idx="23862">
                  <c:v>36</c:v>
                </c:pt>
                <c:pt idx="23863">
                  <c:v>43</c:v>
                </c:pt>
                <c:pt idx="23864">
                  <c:v>10</c:v>
                </c:pt>
                <c:pt idx="23865">
                  <c:v>11</c:v>
                </c:pt>
                <c:pt idx="23866">
                  <c:v>32</c:v>
                </c:pt>
                <c:pt idx="23867">
                  <c:v>6</c:v>
                </c:pt>
                <c:pt idx="23868">
                  <c:v>7</c:v>
                </c:pt>
                <c:pt idx="23869">
                  <c:v>33</c:v>
                </c:pt>
                <c:pt idx="23870">
                  <c:v>26</c:v>
                </c:pt>
                <c:pt idx="23871">
                  <c:v>2</c:v>
                </c:pt>
                <c:pt idx="23872">
                  <c:v>34</c:v>
                </c:pt>
                <c:pt idx="23873">
                  <c:v>20</c:v>
                </c:pt>
                <c:pt idx="23874">
                  <c:v>23</c:v>
                </c:pt>
                <c:pt idx="23875">
                  <c:v>23</c:v>
                </c:pt>
                <c:pt idx="23876">
                  <c:v>38</c:v>
                </c:pt>
                <c:pt idx="23877">
                  <c:v>35</c:v>
                </c:pt>
                <c:pt idx="23878">
                  <c:v>30</c:v>
                </c:pt>
                <c:pt idx="23879">
                  <c:v>36</c:v>
                </c:pt>
                <c:pt idx="23880">
                  <c:v>11</c:v>
                </c:pt>
                <c:pt idx="23881">
                  <c:v>15</c:v>
                </c:pt>
                <c:pt idx="23882">
                  <c:v>23</c:v>
                </c:pt>
                <c:pt idx="23883">
                  <c:v>14</c:v>
                </c:pt>
                <c:pt idx="23884">
                  <c:v>15</c:v>
                </c:pt>
                <c:pt idx="23885">
                  <c:v>24</c:v>
                </c:pt>
                <c:pt idx="23886">
                  <c:v>11</c:v>
                </c:pt>
                <c:pt idx="23887">
                  <c:v>7</c:v>
                </c:pt>
                <c:pt idx="23888">
                  <c:v>20</c:v>
                </c:pt>
                <c:pt idx="23889">
                  <c:v>36</c:v>
                </c:pt>
                <c:pt idx="23890">
                  <c:v>36</c:v>
                </c:pt>
                <c:pt idx="23891">
                  <c:v>12</c:v>
                </c:pt>
                <c:pt idx="23892">
                  <c:v>21</c:v>
                </c:pt>
                <c:pt idx="23893">
                  <c:v>20</c:v>
                </c:pt>
                <c:pt idx="23894">
                  <c:v>24</c:v>
                </c:pt>
                <c:pt idx="23895">
                  <c:v>22</c:v>
                </c:pt>
                <c:pt idx="23896">
                  <c:v>34</c:v>
                </c:pt>
                <c:pt idx="23897">
                  <c:v>12</c:v>
                </c:pt>
                <c:pt idx="23898">
                  <c:v>42</c:v>
                </c:pt>
                <c:pt idx="23899">
                  <c:v>25</c:v>
                </c:pt>
                <c:pt idx="23900">
                  <c:v>20</c:v>
                </c:pt>
                <c:pt idx="23901">
                  <c:v>12</c:v>
                </c:pt>
                <c:pt idx="23902">
                  <c:v>22</c:v>
                </c:pt>
                <c:pt idx="23903">
                  <c:v>11</c:v>
                </c:pt>
                <c:pt idx="23904">
                  <c:v>14</c:v>
                </c:pt>
                <c:pt idx="23905">
                  <c:v>14</c:v>
                </c:pt>
                <c:pt idx="23906">
                  <c:v>8</c:v>
                </c:pt>
                <c:pt idx="23907">
                  <c:v>20</c:v>
                </c:pt>
                <c:pt idx="23908">
                  <c:v>5</c:v>
                </c:pt>
                <c:pt idx="23909">
                  <c:v>24</c:v>
                </c:pt>
                <c:pt idx="23910">
                  <c:v>38</c:v>
                </c:pt>
                <c:pt idx="23911">
                  <c:v>16</c:v>
                </c:pt>
                <c:pt idx="23912">
                  <c:v>31</c:v>
                </c:pt>
                <c:pt idx="23913">
                  <c:v>32</c:v>
                </c:pt>
                <c:pt idx="23914">
                  <c:v>23</c:v>
                </c:pt>
                <c:pt idx="23915">
                  <c:v>24</c:v>
                </c:pt>
                <c:pt idx="23916">
                  <c:v>34</c:v>
                </c:pt>
                <c:pt idx="23917">
                  <c:v>7</c:v>
                </c:pt>
                <c:pt idx="23918">
                  <c:v>19</c:v>
                </c:pt>
                <c:pt idx="23919">
                  <c:v>10</c:v>
                </c:pt>
                <c:pt idx="23920">
                  <c:v>31</c:v>
                </c:pt>
                <c:pt idx="23921">
                  <c:v>14</c:v>
                </c:pt>
                <c:pt idx="23922">
                  <c:v>5</c:v>
                </c:pt>
                <c:pt idx="23923">
                  <c:v>15</c:v>
                </c:pt>
                <c:pt idx="23924">
                  <c:v>24</c:v>
                </c:pt>
                <c:pt idx="23925">
                  <c:v>4</c:v>
                </c:pt>
                <c:pt idx="23926">
                  <c:v>55</c:v>
                </c:pt>
                <c:pt idx="23927">
                  <c:v>18</c:v>
                </c:pt>
                <c:pt idx="23928">
                  <c:v>13</c:v>
                </c:pt>
                <c:pt idx="23929">
                  <c:v>18</c:v>
                </c:pt>
                <c:pt idx="23930">
                  <c:v>25</c:v>
                </c:pt>
                <c:pt idx="23931">
                  <c:v>35</c:v>
                </c:pt>
                <c:pt idx="23932">
                  <c:v>38</c:v>
                </c:pt>
                <c:pt idx="23933">
                  <c:v>6</c:v>
                </c:pt>
                <c:pt idx="23934">
                  <c:v>28</c:v>
                </c:pt>
                <c:pt idx="23935">
                  <c:v>20</c:v>
                </c:pt>
                <c:pt idx="23936">
                  <c:v>32</c:v>
                </c:pt>
                <c:pt idx="23937">
                  <c:v>35</c:v>
                </c:pt>
                <c:pt idx="23938">
                  <c:v>31</c:v>
                </c:pt>
                <c:pt idx="23939">
                  <c:v>35</c:v>
                </c:pt>
                <c:pt idx="23940">
                  <c:v>30</c:v>
                </c:pt>
                <c:pt idx="23941">
                  <c:v>7</c:v>
                </c:pt>
                <c:pt idx="23942">
                  <c:v>11</c:v>
                </c:pt>
                <c:pt idx="23943">
                  <c:v>25</c:v>
                </c:pt>
                <c:pt idx="23944">
                  <c:v>6</c:v>
                </c:pt>
                <c:pt idx="23945">
                  <c:v>10</c:v>
                </c:pt>
                <c:pt idx="23946">
                  <c:v>16</c:v>
                </c:pt>
                <c:pt idx="23947">
                  <c:v>13</c:v>
                </c:pt>
                <c:pt idx="23948">
                  <c:v>27</c:v>
                </c:pt>
                <c:pt idx="23949">
                  <c:v>22</c:v>
                </c:pt>
                <c:pt idx="23950">
                  <c:v>19</c:v>
                </c:pt>
                <c:pt idx="23951">
                  <c:v>19</c:v>
                </c:pt>
                <c:pt idx="23952">
                  <c:v>4</c:v>
                </c:pt>
                <c:pt idx="23953">
                  <c:v>29</c:v>
                </c:pt>
                <c:pt idx="23954">
                  <c:v>10</c:v>
                </c:pt>
                <c:pt idx="23955">
                  <c:v>34</c:v>
                </c:pt>
                <c:pt idx="23956">
                  <c:v>1</c:v>
                </c:pt>
                <c:pt idx="23957">
                  <c:v>21</c:v>
                </c:pt>
                <c:pt idx="23958">
                  <c:v>36</c:v>
                </c:pt>
                <c:pt idx="23959">
                  <c:v>26</c:v>
                </c:pt>
                <c:pt idx="23960">
                  <c:v>28</c:v>
                </c:pt>
                <c:pt idx="23961">
                  <c:v>22</c:v>
                </c:pt>
                <c:pt idx="23962">
                  <c:v>10</c:v>
                </c:pt>
                <c:pt idx="23963">
                  <c:v>39</c:v>
                </c:pt>
                <c:pt idx="23964">
                  <c:v>7</c:v>
                </c:pt>
                <c:pt idx="23965">
                  <c:v>11</c:v>
                </c:pt>
                <c:pt idx="23966">
                  <c:v>22</c:v>
                </c:pt>
                <c:pt idx="23967">
                  <c:v>1</c:v>
                </c:pt>
                <c:pt idx="23968">
                  <c:v>27</c:v>
                </c:pt>
                <c:pt idx="23969">
                  <c:v>25</c:v>
                </c:pt>
                <c:pt idx="23970">
                  <c:v>4</c:v>
                </c:pt>
                <c:pt idx="23971">
                  <c:v>20</c:v>
                </c:pt>
                <c:pt idx="23972">
                  <c:v>27</c:v>
                </c:pt>
                <c:pt idx="23973">
                  <c:v>14</c:v>
                </c:pt>
                <c:pt idx="23974">
                  <c:v>36</c:v>
                </c:pt>
                <c:pt idx="23975">
                  <c:v>10</c:v>
                </c:pt>
                <c:pt idx="23976">
                  <c:v>32</c:v>
                </c:pt>
                <c:pt idx="23977">
                  <c:v>24</c:v>
                </c:pt>
                <c:pt idx="23978">
                  <c:v>13</c:v>
                </c:pt>
                <c:pt idx="23979">
                  <c:v>26</c:v>
                </c:pt>
                <c:pt idx="23980">
                  <c:v>9</c:v>
                </c:pt>
                <c:pt idx="23981">
                  <c:v>40</c:v>
                </c:pt>
                <c:pt idx="23982">
                  <c:v>31</c:v>
                </c:pt>
                <c:pt idx="23983">
                  <c:v>13</c:v>
                </c:pt>
                <c:pt idx="23984">
                  <c:v>31</c:v>
                </c:pt>
                <c:pt idx="23985">
                  <c:v>13</c:v>
                </c:pt>
                <c:pt idx="23986">
                  <c:v>1</c:v>
                </c:pt>
                <c:pt idx="23987">
                  <c:v>19</c:v>
                </c:pt>
                <c:pt idx="23988">
                  <c:v>10</c:v>
                </c:pt>
                <c:pt idx="23989">
                  <c:v>32</c:v>
                </c:pt>
                <c:pt idx="23990">
                  <c:v>9</c:v>
                </c:pt>
                <c:pt idx="23991">
                  <c:v>18</c:v>
                </c:pt>
                <c:pt idx="23992">
                  <c:v>30</c:v>
                </c:pt>
                <c:pt idx="23993">
                  <c:v>27</c:v>
                </c:pt>
                <c:pt idx="23994">
                  <c:v>25</c:v>
                </c:pt>
                <c:pt idx="23995">
                  <c:v>30</c:v>
                </c:pt>
                <c:pt idx="23996">
                  <c:v>40</c:v>
                </c:pt>
                <c:pt idx="23997">
                  <c:v>11</c:v>
                </c:pt>
                <c:pt idx="23998">
                  <c:v>25</c:v>
                </c:pt>
                <c:pt idx="23999">
                  <c:v>12</c:v>
                </c:pt>
                <c:pt idx="24000">
                  <c:v>16</c:v>
                </c:pt>
                <c:pt idx="24001">
                  <c:v>11</c:v>
                </c:pt>
                <c:pt idx="24002">
                  <c:v>12</c:v>
                </c:pt>
                <c:pt idx="24003">
                  <c:v>23</c:v>
                </c:pt>
                <c:pt idx="24004">
                  <c:v>28</c:v>
                </c:pt>
                <c:pt idx="24005">
                  <c:v>22</c:v>
                </c:pt>
                <c:pt idx="24006">
                  <c:v>15</c:v>
                </c:pt>
                <c:pt idx="24007">
                  <c:v>33</c:v>
                </c:pt>
                <c:pt idx="24008">
                  <c:v>22</c:v>
                </c:pt>
                <c:pt idx="24009">
                  <c:v>4</c:v>
                </c:pt>
                <c:pt idx="24010">
                  <c:v>14</c:v>
                </c:pt>
                <c:pt idx="24011">
                  <c:v>29</c:v>
                </c:pt>
                <c:pt idx="24012">
                  <c:v>39</c:v>
                </c:pt>
                <c:pt idx="24013">
                  <c:v>17</c:v>
                </c:pt>
                <c:pt idx="24014">
                  <c:v>30</c:v>
                </c:pt>
                <c:pt idx="24015">
                  <c:v>18</c:v>
                </c:pt>
                <c:pt idx="24016">
                  <c:v>30</c:v>
                </c:pt>
                <c:pt idx="24017">
                  <c:v>22</c:v>
                </c:pt>
                <c:pt idx="24018">
                  <c:v>25</c:v>
                </c:pt>
                <c:pt idx="24019">
                  <c:v>32</c:v>
                </c:pt>
                <c:pt idx="24020">
                  <c:v>26</c:v>
                </c:pt>
                <c:pt idx="24021">
                  <c:v>8</c:v>
                </c:pt>
                <c:pt idx="24022">
                  <c:v>14</c:v>
                </c:pt>
                <c:pt idx="24023">
                  <c:v>29</c:v>
                </c:pt>
                <c:pt idx="24024">
                  <c:v>23</c:v>
                </c:pt>
                <c:pt idx="24025">
                  <c:v>22</c:v>
                </c:pt>
                <c:pt idx="24026">
                  <c:v>14</c:v>
                </c:pt>
                <c:pt idx="24027">
                  <c:v>9</c:v>
                </c:pt>
                <c:pt idx="24028">
                  <c:v>1</c:v>
                </c:pt>
                <c:pt idx="24029">
                  <c:v>4</c:v>
                </c:pt>
                <c:pt idx="24030">
                  <c:v>22</c:v>
                </c:pt>
                <c:pt idx="24031">
                  <c:v>58</c:v>
                </c:pt>
                <c:pt idx="24032">
                  <c:v>19</c:v>
                </c:pt>
                <c:pt idx="24033">
                  <c:v>35</c:v>
                </c:pt>
                <c:pt idx="24034">
                  <c:v>28</c:v>
                </c:pt>
                <c:pt idx="24035">
                  <c:v>19</c:v>
                </c:pt>
                <c:pt idx="24036">
                  <c:v>36</c:v>
                </c:pt>
                <c:pt idx="24037">
                  <c:v>28</c:v>
                </c:pt>
                <c:pt idx="24038">
                  <c:v>25</c:v>
                </c:pt>
                <c:pt idx="24039">
                  <c:v>10</c:v>
                </c:pt>
                <c:pt idx="24040">
                  <c:v>14</c:v>
                </c:pt>
                <c:pt idx="24041">
                  <c:v>25</c:v>
                </c:pt>
                <c:pt idx="24042">
                  <c:v>5</c:v>
                </c:pt>
                <c:pt idx="24043">
                  <c:v>31</c:v>
                </c:pt>
                <c:pt idx="24044">
                  <c:v>44</c:v>
                </c:pt>
                <c:pt idx="24045">
                  <c:v>15</c:v>
                </c:pt>
                <c:pt idx="24046">
                  <c:v>1</c:v>
                </c:pt>
                <c:pt idx="24047">
                  <c:v>15</c:v>
                </c:pt>
                <c:pt idx="24048">
                  <c:v>13</c:v>
                </c:pt>
                <c:pt idx="24049">
                  <c:v>2</c:v>
                </c:pt>
                <c:pt idx="24050">
                  <c:v>14</c:v>
                </c:pt>
                <c:pt idx="24051">
                  <c:v>34</c:v>
                </c:pt>
                <c:pt idx="24052">
                  <c:v>29</c:v>
                </c:pt>
                <c:pt idx="24053">
                  <c:v>18</c:v>
                </c:pt>
                <c:pt idx="24054">
                  <c:v>1</c:v>
                </c:pt>
                <c:pt idx="24055">
                  <c:v>20</c:v>
                </c:pt>
                <c:pt idx="24056">
                  <c:v>28</c:v>
                </c:pt>
                <c:pt idx="24057">
                  <c:v>18</c:v>
                </c:pt>
                <c:pt idx="24058">
                  <c:v>9</c:v>
                </c:pt>
                <c:pt idx="24059">
                  <c:v>8</c:v>
                </c:pt>
                <c:pt idx="24060">
                  <c:v>20</c:v>
                </c:pt>
                <c:pt idx="24061">
                  <c:v>24</c:v>
                </c:pt>
                <c:pt idx="24062">
                  <c:v>7</c:v>
                </c:pt>
                <c:pt idx="24063">
                  <c:v>8</c:v>
                </c:pt>
                <c:pt idx="24064">
                  <c:v>20</c:v>
                </c:pt>
                <c:pt idx="24065">
                  <c:v>26</c:v>
                </c:pt>
                <c:pt idx="24066">
                  <c:v>9</c:v>
                </c:pt>
                <c:pt idx="24067">
                  <c:v>14</c:v>
                </c:pt>
                <c:pt idx="24068">
                  <c:v>29</c:v>
                </c:pt>
                <c:pt idx="24069">
                  <c:v>34</c:v>
                </c:pt>
                <c:pt idx="24070">
                  <c:v>28</c:v>
                </c:pt>
                <c:pt idx="24071">
                  <c:v>24</c:v>
                </c:pt>
                <c:pt idx="24072">
                  <c:v>4</c:v>
                </c:pt>
                <c:pt idx="24073">
                  <c:v>18</c:v>
                </c:pt>
                <c:pt idx="24074">
                  <c:v>25</c:v>
                </c:pt>
                <c:pt idx="24075">
                  <c:v>33</c:v>
                </c:pt>
                <c:pt idx="24076">
                  <c:v>16</c:v>
                </c:pt>
                <c:pt idx="24077">
                  <c:v>29</c:v>
                </c:pt>
                <c:pt idx="24078">
                  <c:v>11</c:v>
                </c:pt>
                <c:pt idx="24079">
                  <c:v>37</c:v>
                </c:pt>
                <c:pt idx="24080">
                  <c:v>28</c:v>
                </c:pt>
                <c:pt idx="24081">
                  <c:v>11</c:v>
                </c:pt>
                <c:pt idx="24082">
                  <c:v>16</c:v>
                </c:pt>
                <c:pt idx="24083">
                  <c:v>16</c:v>
                </c:pt>
                <c:pt idx="24084">
                  <c:v>45</c:v>
                </c:pt>
                <c:pt idx="24085">
                  <c:v>11</c:v>
                </c:pt>
                <c:pt idx="24086">
                  <c:v>32</c:v>
                </c:pt>
                <c:pt idx="24087">
                  <c:v>12</c:v>
                </c:pt>
                <c:pt idx="24088">
                  <c:v>4</c:v>
                </c:pt>
                <c:pt idx="24089">
                  <c:v>18</c:v>
                </c:pt>
                <c:pt idx="24090">
                  <c:v>16</c:v>
                </c:pt>
                <c:pt idx="24091">
                  <c:v>6</c:v>
                </c:pt>
                <c:pt idx="24092">
                  <c:v>10</c:v>
                </c:pt>
                <c:pt idx="24093">
                  <c:v>4</c:v>
                </c:pt>
                <c:pt idx="24094">
                  <c:v>28</c:v>
                </c:pt>
                <c:pt idx="24095">
                  <c:v>35</c:v>
                </c:pt>
                <c:pt idx="24096">
                  <c:v>4</c:v>
                </c:pt>
                <c:pt idx="24097">
                  <c:v>11</c:v>
                </c:pt>
                <c:pt idx="24098">
                  <c:v>5</c:v>
                </c:pt>
                <c:pt idx="24099">
                  <c:v>12</c:v>
                </c:pt>
                <c:pt idx="24100">
                  <c:v>22</c:v>
                </c:pt>
                <c:pt idx="24101">
                  <c:v>7</c:v>
                </c:pt>
                <c:pt idx="24102">
                  <c:v>28</c:v>
                </c:pt>
                <c:pt idx="24103">
                  <c:v>8</c:v>
                </c:pt>
                <c:pt idx="24104">
                  <c:v>16</c:v>
                </c:pt>
                <c:pt idx="24105">
                  <c:v>19</c:v>
                </c:pt>
                <c:pt idx="24106">
                  <c:v>28</c:v>
                </c:pt>
                <c:pt idx="24107">
                  <c:v>25</c:v>
                </c:pt>
                <c:pt idx="24108">
                  <c:v>11</c:v>
                </c:pt>
                <c:pt idx="24109">
                  <c:v>10</c:v>
                </c:pt>
                <c:pt idx="24110">
                  <c:v>10</c:v>
                </c:pt>
                <c:pt idx="24111">
                  <c:v>35</c:v>
                </c:pt>
                <c:pt idx="24112">
                  <c:v>42</c:v>
                </c:pt>
                <c:pt idx="24113">
                  <c:v>6</c:v>
                </c:pt>
                <c:pt idx="24114">
                  <c:v>7</c:v>
                </c:pt>
                <c:pt idx="24115">
                  <c:v>12</c:v>
                </c:pt>
                <c:pt idx="24116">
                  <c:v>1</c:v>
                </c:pt>
                <c:pt idx="24117">
                  <c:v>25</c:v>
                </c:pt>
                <c:pt idx="24118">
                  <c:v>43</c:v>
                </c:pt>
                <c:pt idx="24119">
                  <c:v>39</c:v>
                </c:pt>
                <c:pt idx="24120">
                  <c:v>15</c:v>
                </c:pt>
                <c:pt idx="24121">
                  <c:v>25</c:v>
                </c:pt>
                <c:pt idx="24122">
                  <c:v>20</c:v>
                </c:pt>
                <c:pt idx="24123">
                  <c:v>25</c:v>
                </c:pt>
                <c:pt idx="24124">
                  <c:v>24</c:v>
                </c:pt>
                <c:pt idx="24125">
                  <c:v>18</c:v>
                </c:pt>
                <c:pt idx="24126">
                  <c:v>17</c:v>
                </c:pt>
                <c:pt idx="24127">
                  <c:v>27</c:v>
                </c:pt>
                <c:pt idx="24128">
                  <c:v>25</c:v>
                </c:pt>
                <c:pt idx="24129">
                  <c:v>1</c:v>
                </c:pt>
                <c:pt idx="24130">
                  <c:v>28</c:v>
                </c:pt>
                <c:pt idx="24131">
                  <c:v>30</c:v>
                </c:pt>
                <c:pt idx="24132">
                  <c:v>43</c:v>
                </c:pt>
                <c:pt idx="24133">
                  <c:v>28</c:v>
                </c:pt>
                <c:pt idx="24134">
                  <c:v>32</c:v>
                </c:pt>
                <c:pt idx="24135">
                  <c:v>13</c:v>
                </c:pt>
                <c:pt idx="24136">
                  <c:v>19</c:v>
                </c:pt>
                <c:pt idx="24137">
                  <c:v>17</c:v>
                </c:pt>
                <c:pt idx="24138">
                  <c:v>30</c:v>
                </c:pt>
                <c:pt idx="24139">
                  <c:v>27</c:v>
                </c:pt>
                <c:pt idx="24140">
                  <c:v>34</c:v>
                </c:pt>
                <c:pt idx="24141">
                  <c:v>6</c:v>
                </c:pt>
                <c:pt idx="24142">
                  <c:v>1</c:v>
                </c:pt>
                <c:pt idx="24143">
                  <c:v>39</c:v>
                </c:pt>
                <c:pt idx="24144">
                  <c:v>18</c:v>
                </c:pt>
                <c:pt idx="24145">
                  <c:v>5</c:v>
                </c:pt>
                <c:pt idx="24146">
                  <c:v>15</c:v>
                </c:pt>
                <c:pt idx="24147">
                  <c:v>43</c:v>
                </c:pt>
                <c:pt idx="24148">
                  <c:v>21</c:v>
                </c:pt>
                <c:pt idx="24149">
                  <c:v>1</c:v>
                </c:pt>
                <c:pt idx="24150">
                  <c:v>17</c:v>
                </c:pt>
                <c:pt idx="24151">
                  <c:v>20</c:v>
                </c:pt>
                <c:pt idx="24152">
                  <c:v>35</c:v>
                </c:pt>
                <c:pt idx="24153">
                  <c:v>15</c:v>
                </c:pt>
                <c:pt idx="24154">
                  <c:v>28</c:v>
                </c:pt>
                <c:pt idx="24155">
                  <c:v>7</c:v>
                </c:pt>
                <c:pt idx="24156">
                  <c:v>20</c:v>
                </c:pt>
                <c:pt idx="24157">
                  <c:v>14</c:v>
                </c:pt>
                <c:pt idx="24158">
                  <c:v>30</c:v>
                </c:pt>
                <c:pt idx="24159">
                  <c:v>24</c:v>
                </c:pt>
                <c:pt idx="24160">
                  <c:v>29</c:v>
                </c:pt>
                <c:pt idx="24161">
                  <c:v>13</c:v>
                </c:pt>
                <c:pt idx="24162">
                  <c:v>4</c:v>
                </c:pt>
                <c:pt idx="24163">
                  <c:v>24</c:v>
                </c:pt>
                <c:pt idx="24164">
                  <c:v>12</c:v>
                </c:pt>
                <c:pt idx="24165">
                  <c:v>6</c:v>
                </c:pt>
                <c:pt idx="24166">
                  <c:v>12</c:v>
                </c:pt>
                <c:pt idx="24167">
                  <c:v>11</c:v>
                </c:pt>
                <c:pt idx="24168">
                  <c:v>5</c:v>
                </c:pt>
                <c:pt idx="24169">
                  <c:v>27</c:v>
                </c:pt>
                <c:pt idx="24170">
                  <c:v>27</c:v>
                </c:pt>
                <c:pt idx="24171">
                  <c:v>34</c:v>
                </c:pt>
                <c:pt idx="24172">
                  <c:v>23</c:v>
                </c:pt>
                <c:pt idx="24173">
                  <c:v>4</c:v>
                </c:pt>
                <c:pt idx="24174">
                  <c:v>24</c:v>
                </c:pt>
                <c:pt idx="24175">
                  <c:v>4</c:v>
                </c:pt>
                <c:pt idx="24176">
                  <c:v>12</c:v>
                </c:pt>
                <c:pt idx="24177">
                  <c:v>16</c:v>
                </c:pt>
                <c:pt idx="24178">
                  <c:v>33</c:v>
                </c:pt>
                <c:pt idx="24179">
                  <c:v>10</c:v>
                </c:pt>
                <c:pt idx="24180">
                  <c:v>4</c:v>
                </c:pt>
                <c:pt idx="24181">
                  <c:v>27</c:v>
                </c:pt>
                <c:pt idx="24182">
                  <c:v>31</c:v>
                </c:pt>
                <c:pt idx="24183">
                  <c:v>37</c:v>
                </c:pt>
                <c:pt idx="24184">
                  <c:v>1</c:v>
                </c:pt>
                <c:pt idx="24185">
                  <c:v>11</c:v>
                </c:pt>
                <c:pt idx="24186">
                  <c:v>20</c:v>
                </c:pt>
                <c:pt idx="24187">
                  <c:v>8</c:v>
                </c:pt>
                <c:pt idx="24188">
                  <c:v>18</c:v>
                </c:pt>
                <c:pt idx="24189">
                  <c:v>38</c:v>
                </c:pt>
                <c:pt idx="24190">
                  <c:v>21</c:v>
                </c:pt>
                <c:pt idx="24191">
                  <c:v>30</c:v>
                </c:pt>
                <c:pt idx="24192">
                  <c:v>20</c:v>
                </c:pt>
                <c:pt idx="24193">
                  <c:v>24</c:v>
                </c:pt>
                <c:pt idx="24194">
                  <c:v>32</c:v>
                </c:pt>
                <c:pt idx="24195">
                  <c:v>1</c:v>
                </c:pt>
                <c:pt idx="24196">
                  <c:v>11</c:v>
                </c:pt>
                <c:pt idx="24197">
                  <c:v>20</c:v>
                </c:pt>
                <c:pt idx="24198">
                  <c:v>28</c:v>
                </c:pt>
                <c:pt idx="24199">
                  <c:v>14</c:v>
                </c:pt>
                <c:pt idx="24200">
                  <c:v>30</c:v>
                </c:pt>
                <c:pt idx="24201">
                  <c:v>19</c:v>
                </c:pt>
                <c:pt idx="24202">
                  <c:v>27</c:v>
                </c:pt>
                <c:pt idx="24203">
                  <c:v>20</c:v>
                </c:pt>
                <c:pt idx="24204">
                  <c:v>29</c:v>
                </c:pt>
                <c:pt idx="24205">
                  <c:v>15</c:v>
                </c:pt>
                <c:pt idx="24206">
                  <c:v>27</c:v>
                </c:pt>
                <c:pt idx="24207">
                  <c:v>34</c:v>
                </c:pt>
                <c:pt idx="24208">
                  <c:v>17</c:v>
                </c:pt>
                <c:pt idx="24209">
                  <c:v>30</c:v>
                </c:pt>
                <c:pt idx="24210">
                  <c:v>13</c:v>
                </c:pt>
                <c:pt idx="24211">
                  <c:v>10</c:v>
                </c:pt>
                <c:pt idx="24212">
                  <c:v>15</c:v>
                </c:pt>
                <c:pt idx="24213">
                  <c:v>22</c:v>
                </c:pt>
                <c:pt idx="24214">
                  <c:v>30</c:v>
                </c:pt>
                <c:pt idx="24215">
                  <c:v>9</c:v>
                </c:pt>
                <c:pt idx="24216">
                  <c:v>8</c:v>
                </c:pt>
                <c:pt idx="24217">
                  <c:v>25</c:v>
                </c:pt>
                <c:pt idx="24218">
                  <c:v>13</c:v>
                </c:pt>
                <c:pt idx="24219">
                  <c:v>18</c:v>
                </c:pt>
                <c:pt idx="24220">
                  <c:v>1</c:v>
                </c:pt>
                <c:pt idx="24221">
                  <c:v>1</c:v>
                </c:pt>
                <c:pt idx="24222">
                  <c:v>18</c:v>
                </c:pt>
                <c:pt idx="24223">
                  <c:v>1</c:v>
                </c:pt>
                <c:pt idx="24224">
                  <c:v>12</c:v>
                </c:pt>
                <c:pt idx="24225">
                  <c:v>1</c:v>
                </c:pt>
                <c:pt idx="24226">
                  <c:v>18</c:v>
                </c:pt>
                <c:pt idx="24227">
                  <c:v>25</c:v>
                </c:pt>
                <c:pt idx="24228">
                  <c:v>7</c:v>
                </c:pt>
                <c:pt idx="24229">
                  <c:v>23</c:v>
                </c:pt>
                <c:pt idx="24230">
                  <c:v>40</c:v>
                </c:pt>
                <c:pt idx="24231">
                  <c:v>21</c:v>
                </c:pt>
                <c:pt idx="24232">
                  <c:v>3</c:v>
                </c:pt>
                <c:pt idx="24233">
                  <c:v>8</c:v>
                </c:pt>
                <c:pt idx="24234">
                  <c:v>22</c:v>
                </c:pt>
                <c:pt idx="24235">
                  <c:v>27</c:v>
                </c:pt>
                <c:pt idx="24236">
                  <c:v>43</c:v>
                </c:pt>
                <c:pt idx="24237">
                  <c:v>47</c:v>
                </c:pt>
                <c:pt idx="24238">
                  <c:v>32</c:v>
                </c:pt>
                <c:pt idx="24239">
                  <c:v>43</c:v>
                </c:pt>
                <c:pt idx="24240">
                  <c:v>36</c:v>
                </c:pt>
                <c:pt idx="24241">
                  <c:v>16</c:v>
                </c:pt>
                <c:pt idx="24242">
                  <c:v>40</c:v>
                </c:pt>
                <c:pt idx="24243">
                  <c:v>1</c:v>
                </c:pt>
                <c:pt idx="24244">
                  <c:v>27</c:v>
                </c:pt>
                <c:pt idx="24245">
                  <c:v>19</c:v>
                </c:pt>
                <c:pt idx="24246">
                  <c:v>7</c:v>
                </c:pt>
                <c:pt idx="24247">
                  <c:v>22</c:v>
                </c:pt>
                <c:pt idx="24248">
                  <c:v>36</c:v>
                </c:pt>
                <c:pt idx="24249">
                  <c:v>20</c:v>
                </c:pt>
                <c:pt idx="24250">
                  <c:v>29</c:v>
                </c:pt>
                <c:pt idx="24251">
                  <c:v>17</c:v>
                </c:pt>
                <c:pt idx="24252">
                  <c:v>36</c:v>
                </c:pt>
                <c:pt idx="24253">
                  <c:v>18</c:v>
                </c:pt>
                <c:pt idx="24254">
                  <c:v>5</c:v>
                </c:pt>
                <c:pt idx="24255">
                  <c:v>4</c:v>
                </c:pt>
                <c:pt idx="24256">
                  <c:v>32</c:v>
                </c:pt>
                <c:pt idx="24257">
                  <c:v>1</c:v>
                </c:pt>
                <c:pt idx="24258">
                  <c:v>25</c:v>
                </c:pt>
                <c:pt idx="24259">
                  <c:v>21</c:v>
                </c:pt>
                <c:pt idx="24260">
                  <c:v>15</c:v>
                </c:pt>
                <c:pt idx="24261">
                  <c:v>12</c:v>
                </c:pt>
                <c:pt idx="24262">
                  <c:v>37</c:v>
                </c:pt>
                <c:pt idx="24263">
                  <c:v>8</c:v>
                </c:pt>
                <c:pt idx="24264">
                  <c:v>5</c:v>
                </c:pt>
                <c:pt idx="24265">
                  <c:v>30</c:v>
                </c:pt>
                <c:pt idx="24266">
                  <c:v>23</c:v>
                </c:pt>
                <c:pt idx="24267">
                  <c:v>24</c:v>
                </c:pt>
                <c:pt idx="24268">
                  <c:v>14</c:v>
                </c:pt>
                <c:pt idx="24269">
                  <c:v>41</c:v>
                </c:pt>
                <c:pt idx="24270">
                  <c:v>6</c:v>
                </c:pt>
                <c:pt idx="24271">
                  <c:v>32</c:v>
                </c:pt>
                <c:pt idx="24272">
                  <c:v>21</c:v>
                </c:pt>
                <c:pt idx="24273">
                  <c:v>37</c:v>
                </c:pt>
                <c:pt idx="24274">
                  <c:v>20</c:v>
                </c:pt>
                <c:pt idx="24275">
                  <c:v>27</c:v>
                </c:pt>
                <c:pt idx="24276">
                  <c:v>17</c:v>
                </c:pt>
                <c:pt idx="24277">
                  <c:v>22</c:v>
                </c:pt>
                <c:pt idx="24278">
                  <c:v>11</c:v>
                </c:pt>
                <c:pt idx="24279">
                  <c:v>29</c:v>
                </c:pt>
                <c:pt idx="24280">
                  <c:v>22</c:v>
                </c:pt>
                <c:pt idx="24281">
                  <c:v>19</c:v>
                </c:pt>
                <c:pt idx="24282">
                  <c:v>35</c:v>
                </c:pt>
                <c:pt idx="24283">
                  <c:v>54</c:v>
                </c:pt>
                <c:pt idx="24284">
                  <c:v>41</c:v>
                </c:pt>
                <c:pt idx="24285">
                  <c:v>13</c:v>
                </c:pt>
                <c:pt idx="24286">
                  <c:v>33</c:v>
                </c:pt>
                <c:pt idx="24287">
                  <c:v>1</c:v>
                </c:pt>
                <c:pt idx="24288">
                  <c:v>32</c:v>
                </c:pt>
                <c:pt idx="24289">
                  <c:v>49</c:v>
                </c:pt>
                <c:pt idx="24290">
                  <c:v>4</c:v>
                </c:pt>
                <c:pt idx="24291">
                  <c:v>7</c:v>
                </c:pt>
                <c:pt idx="24292">
                  <c:v>10</c:v>
                </c:pt>
                <c:pt idx="24293">
                  <c:v>25</c:v>
                </c:pt>
                <c:pt idx="24294">
                  <c:v>44</c:v>
                </c:pt>
                <c:pt idx="24295">
                  <c:v>41</c:v>
                </c:pt>
                <c:pt idx="24296">
                  <c:v>15</c:v>
                </c:pt>
                <c:pt idx="24297">
                  <c:v>3</c:v>
                </c:pt>
                <c:pt idx="24298">
                  <c:v>22</c:v>
                </c:pt>
                <c:pt idx="24299">
                  <c:v>10</c:v>
                </c:pt>
                <c:pt idx="24300">
                  <c:v>9</c:v>
                </c:pt>
                <c:pt idx="24301">
                  <c:v>24</c:v>
                </c:pt>
                <c:pt idx="24302">
                  <c:v>25</c:v>
                </c:pt>
                <c:pt idx="24303">
                  <c:v>26</c:v>
                </c:pt>
                <c:pt idx="24304">
                  <c:v>39</c:v>
                </c:pt>
                <c:pt idx="24305">
                  <c:v>9</c:v>
                </c:pt>
                <c:pt idx="24306">
                  <c:v>1</c:v>
                </c:pt>
                <c:pt idx="24307">
                  <c:v>6</c:v>
                </c:pt>
                <c:pt idx="24308">
                  <c:v>29</c:v>
                </c:pt>
                <c:pt idx="24309">
                  <c:v>26</c:v>
                </c:pt>
                <c:pt idx="24310">
                  <c:v>23</c:v>
                </c:pt>
                <c:pt idx="24311">
                  <c:v>25</c:v>
                </c:pt>
                <c:pt idx="24312">
                  <c:v>32</c:v>
                </c:pt>
                <c:pt idx="24313">
                  <c:v>32</c:v>
                </c:pt>
                <c:pt idx="24314">
                  <c:v>29</c:v>
                </c:pt>
                <c:pt idx="24315">
                  <c:v>34</c:v>
                </c:pt>
                <c:pt idx="24316">
                  <c:v>32</c:v>
                </c:pt>
                <c:pt idx="24317">
                  <c:v>18</c:v>
                </c:pt>
                <c:pt idx="24318">
                  <c:v>26</c:v>
                </c:pt>
                <c:pt idx="24319">
                  <c:v>24</c:v>
                </c:pt>
                <c:pt idx="24320">
                  <c:v>33</c:v>
                </c:pt>
                <c:pt idx="24321">
                  <c:v>29</c:v>
                </c:pt>
                <c:pt idx="24322">
                  <c:v>28</c:v>
                </c:pt>
                <c:pt idx="24323">
                  <c:v>16</c:v>
                </c:pt>
                <c:pt idx="24324">
                  <c:v>6</c:v>
                </c:pt>
                <c:pt idx="24325">
                  <c:v>16</c:v>
                </c:pt>
                <c:pt idx="24326">
                  <c:v>24</c:v>
                </c:pt>
                <c:pt idx="24327">
                  <c:v>13</c:v>
                </c:pt>
                <c:pt idx="24328">
                  <c:v>35</c:v>
                </c:pt>
                <c:pt idx="24329">
                  <c:v>31</c:v>
                </c:pt>
                <c:pt idx="24330">
                  <c:v>20</c:v>
                </c:pt>
                <c:pt idx="24331">
                  <c:v>25</c:v>
                </c:pt>
                <c:pt idx="24332">
                  <c:v>24</c:v>
                </c:pt>
                <c:pt idx="24333">
                  <c:v>28</c:v>
                </c:pt>
                <c:pt idx="24334">
                  <c:v>10</c:v>
                </c:pt>
                <c:pt idx="24335">
                  <c:v>31</c:v>
                </c:pt>
                <c:pt idx="24336">
                  <c:v>21</c:v>
                </c:pt>
                <c:pt idx="24337">
                  <c:v>25</c:v>
                </c:pt>
                <c:pt idx="24338">
                  <c:v>34</c:v>
                </c:pt>
                <c:pt idx="24339">
                  <c:v>26</c:v>
                </c:pt>
                <c:pt idx="24340">
                  <c:v>9</c:v>
                </c:pt>
                <c:pt idx="24341">
                  <c:v>30</c:v>
                </c:pt>
                <c:pt idx="24342">
                  <c:v>22</c:v>
                </c:pt>
                <c:pt idx="24343">
                  <c:v>26</c:v>
                </c:pt>
                <c:pt idx="24344">
                  <c:v>33</c:v>
                </c:pt>
                <c:pt idx="24345">
                  <c:v>27</c:v>
                </c:pt>
                <c:pt idx="24346">
                  <c:v>36</c:v>
                </c:pt>
                <c:pt idx="24347">
                  <c:v>17</c:v>
                </c:pt>
                <c:pt idx="24348">
                  <c:v>6</c:v>
                </c:pt>
                <c:pt idx="24349">
                  <c:v>17</c:v>
                </c:pt>
                <c:pt idx="24350">
                  <c:v>36</c:v>
                </c:pt>
                <c:pt idx="24351">
                  <c:v>17</c:v>
                </c:pt>
                <c:pt idx="24352">
                  <c:v>24</c:v>
                </c:pt>
                <c:pt idx="24353">
                  <c:v>4</c:v>
                </c:pt>
                <c:pt idx="24354">
                  <c:v>5</c:v>
                </c:pt>
                <c:pt idx="24355">
                  <c:v>28</c:v>
                </c:pt>
                <c:pt idx="24356">
                  <c:v>29</c:v>
                </c:pt>
                <c:pt idx="24357">
                  <c:v>1</c:v>
                </c:pt>
                <c:pt idx="24358">
                  <c:v>25</c:v>
                </c:pt>
                <c:pt idx="24359">
                  <c:v>14</c:v>
                </c:pt>
                <c:pt idx="24360">
                  <c:v>16</c:v>
                </c:pt>
                <c:pt idx="24361">
                  <c:v>11</c:v>
                </c:pt>
                <c:pt idx="24362">
                  <c:v>29</c:v>
                </c:pt>
                <c:pt idx="24363">
                  <c:v>29</c:v>
                </c:pt>
                <c:pt idx="24364">
                  <c:v>23</c:v>
                </c:pt>
                <c:pt idx="24365">
                  <c:v>21</c:v>
                </c:pt>
                <c:pt idx="24366">
                  <c:v>24</c:v>
                </c:pt>
                <c:pt idx="24367">
                  <c:v>26</c:v>
                </c:pt>
                <c:pt idx="24368">
                  <c:v>10</c:v>
                </c:pt>
                <c:pt idx="24369">
                  <c:v>39</c:v>
                </c:pt>
                <c:pt idx="24370">
                  <c:v>12</c:v>
                </c:pt>
                <c:pt idx="24371">
                  <c:v>12</c:v>
                </c:pt>
                <c:pt idx="24372">
                  <c:v>6</c:v>
                </c:pt>
                <c:pt idx="24373">
                  <c:v>36</c:v>
                </c:pt>
                <c:pt idx="24374">
                  <c:v>7</c:v>
                </c:pt>
                <c:pt idx="24375">
                  <c:v>30</c:v>
                </c:pt>
                <c:pt idx="24376">
                  <c:v>12</c:v>
                </c:pt>
                <c:pt idx="24377">
                  <c:v>11</c:v>
                </c:pt>
                <c:pt idx="24378">
                  <c:v>22</c:v>
                </c:pt>
                <c:pt idx="24379">
                  <c:v>33</c:v>
                </c:pt>
                <c:pt idx="24380">
                  <c:v>18</c:v>
                </c:pt>
                <c:pt idx="24381">
                  <c:v>12</c:v>
                </c:pt>
                <c:pt idx="24382">
                  <c:v>45</c:v>
                </c:pt>
                <c:pt idx="24383">
                  <c:v>10</c:v>
                </c:pt>
                <c:pt idx="24384">
                  <c:v>35</c:v>
                </c:pt>
                <c:pt idx="24385">
                  <c:v>22</c:v>
                </c:pt>
                <c:pt idx="24386">
                  <c:v>17</c:v>
                </c:pt>
                <c:pt idx="24387">
                  <c:v>33</c:v>
                </c:pt>
                <c:pt idx="24388">
                  <c:v>31</c:v>
                </c:pt>
                <c:pt idx="24389">
                  <c:v>9</c:v>
                </c:pt>
                <c:pt idx="24390">
                  <c:v>22</c:v>
                </c:pt>
                <c:pt idx="24391">
                  <c:v>1</c:v>
                </c:pt>
                <c:pt idx="24392">
                  <c:v>10</c:v>
                </c:pt>
                <c:pt idx="24393">
                  <c:v>28</c:v>
                </c:pt>
                <c:pt idx="24394">
                  <c:v>3</c:v>
                </c:pt>
                <c:pt idx="24395">
                  <c:v>30</c:v>
                </c:pt>
                <c:pt idx="24396">
                  <c:v>21</c:v>
                </c:pt>
                <c:pt idx="24397">
                  <c:v>4</c:v>
                </c:pt>
                <c:pt idx="24398">
                  <c:v>26</c:v>
                </c:pt>
                <c:pt idx="24399">
                  <c:v>11</c:v>
                </c:pt>
                <c:pt idx="24400">
                  <c:v>32</c:v>
                </c:pt>
                <c:pt idx="24401">
                  <c:v>7</c:v>
                </c:pt>
                <c:pt idx="24402">
                  <c:v>27</c:v>
                </c:pt>
                <c:pt idx="24403">
                  <c:v>1</c:v>
                </c:pt>
                <c:pt idx="24404">
                  <c:v>29</c:v>
                </c:pt>
                <c:pt idx="24405">
                  <c:v>10</c:v>
                </c:pt>
                <c:pt idx="24406">
                  <c:v>41</c:v>
                </c:pt>
                <c:pt idx="24407">
                  <c:v>5</c:v>
                </c:pt>
                <c:pt idx="24408">
                  <c:v>36</c:v>
                </c:pt>
                <c:pt idx="24409">
                  <c:v>35</c:v>
                </c:pt>
                <c:pt idx="24410">
                  <c:v>23</c:v>
                </c:pt>
                <c:pt idx="24411">
                  <c:v>34</c:v>
                </c:pt>
                <c:pt idx="24412">
                  <c:v>21</c:v>
                </c:pt>
                <c:pt idx="24413">
                  <c:v>18</c:v>
                </c:pt>
                <c:pt idx="24414">
                  <c:v>11</c:v>
                </c:pt>
                <c:pt idx="24415">
                  <c:v>24</c:v>
                </c:pt>
                <c:pt idx="24416">
                  <c:v>42</c:v>
                </c:pt>
                <c:pt idx="24417">
                  <c:v>6</c:v>
                </c:pt>
                <c:pt idx="24418">
                  <c:v>21</c:v>
                </c:pt>
                <c:pt idx="24419">
                  <c:v>9</c:v>
                </c:pt>
                <c:pt idx="24420">
                  <c:v>13</c:v>
                </c:pt>
                <c:pt idx="24421">
                  <c:v>32</c:v>
                </c:pt>
                <c:pt idx="24422">
                  <c:v>10</c:v>
                </c:pt>
                <c:pt idx="24423">
                  <c:v>16</c:v>
                </c:pt>
                <c:pt idx="24424">
                  <c:v>15</c:v>
                </c:pt>
                <c:pt idx="24425">
                  <c:v>28</c:v>
                </c:pt>
                <c:pt idx="24426">
                  <c:v>25</c:v>
                </c:pt>
                <c:pt idx="24427">
                  <c:v>4</c:v>
                </c:pt>
                <c:pt idx="24428">
                  <c:v>7</c:v>
                </c:pt>
                <c:pt idx="24429">
                  <c:v>14</c:v>
                </c:pt>
                <c:pt idx="24430">
                  <c:v>5</c:v>
                </c:pt>
                <c:pt idx="24431">
                  <c:v>6</c:v>
                </c:pt>
                <c:pt idx="24432">
                  <c:v>6</c:v>
                </c:pt>
                <c:pt idx="24433">
                  <c:v>17</c:v>
                </c:pt>
                <c:pt idx="24434">
                  <c:v>17</c:v>
                </c:pt>
                <c:pt idx="24435">
                  <c:v>33</c:v>
                </c:pt>
                <c:pt idx="24436">
                  <c:v>16</c:v>
                </c:pt>
                <c:pt idx="24437">
                  <c:v>8</c:v>
                </c:pt>
                <c:pt idx="24438">
                  <c:v>24</c:v>
                </c:pt>
                <c:pt idx="24439">
                  <c:v>25</c:v>
                </c:pt>
                <c:pt idx="24440">
                  <c:v>19</c:v>
                </c:pt>
                <c:pt idx="24441">
                  <c:v>16</c:v>
                </c:pt>
                <c:pt idx="24442">
                  <c:v>23</c:v>
                </c:pt>
                <c:pt idx="24443">
                  <c:v>4</c:v>
                </c:pt>
                <c:pt idx="24444">
                  <c:v>21</c:v>
                </c:pt>
                <c:pt idx="24445">
                  <c:v>7</c:v>
                </c:pt>
                <c:pt idx="24446">
                  <c:v>27</c:v>
                </c:pt>
                <c:pt idx="24447">
                  <c:v>10</c:v>
                </c:pt>
                <c:pt idx="24448">
                  <c:v>42</c:v>
                </c:pt>
                <c:pt idx="24449">
                  <c:v>24</c:v>
                </c:pt>
                <c:pt idx="24450">
                  <c:v>1</c:v>
                </c:pt>
                <c:pt idx="24451">
                  <c:v>24</c:v>
                </c:pt>
                <c:pt idx="24452">
                  <c:v>10</c:v>
                </c:pt>
                <c:pt idx="24453">
                  <c:v>20</c:v>
                </c:pt>
                <c:pt idx="24454">
                  <c:v>24</c:v>
                </c:pt>
                <c:pt idx="24455">
                  <c:v>26</c:v>
                </c:pt>
                <c:pt idx="24456">
                  <c:v>18</c:v>
                </c:pt>
                <c:pt idx="24457">
                  <c:v>25</c:v>
                </c:pt>
                <c:pt idx="24458">
                  <c:v>10</c:v>
                </c:pt>
                <c:pt idx="24459">
                  <c:v>14</c:v>
                </c:pt>
                <c:pt idx="24460">
                  <c:v>14</c:v>
                </c:pt>
                <c:pt idx="24461">
                  <c:v>1</c:v>
                </c:pt>
                <c:pt idx="24462">
                  <c:v>25</c:v>
                </c:pt>
                <c:pt idx="24463">
                  <c:v>27</c:v>
                </c:pt>
                <c:pt idx="24464">
                  <c:v>38</c:v>
                </c:pt>
                <c:pt idx="24465">
                  <c:v>4</c:v>
                </c:pt>
                <c:pt idx="24466">
                  <c:v>31</c:v>
                </c:pt>
                <c:pt idx="24467">
                  <c:v>20</c:v>
                </c:pt>
                <c:pt idx="24468">
                  <c:v>45</c:v>
                </c:pt>
                <c:pt idx="24469">
                  <c:v>13</c:v>
                </c:pt>
                <c:pt idx="24470">
                  <c:v>32</c:v>
                </c:pt>
                <c:pt idx="24471">
                  <c:v>34</c:v>
                </c:pt>
                <c:pt idx="24472">
                  <c:v>11</c:v>
                </c:pt>
                <c:pt idx="24473">
                  <c:v>47</c:v>
                </c:pt>
                <c:pt idx="24474">
                  <c:v>11</c:v>
                </c:pt>
                <c:pt idx="24475">
                  <c:v>18</c:v>
                </c:pt>
                <c:pt idx="24476">
                  <c:v>25</c:v>
                </c:pt>
                <c:pt idx="24477">
                  <c:v>17</c:v>
                </c:pt>
                <c:pt idx="24478">
                  <c:v>23</c:v>
                </c:pt>
                <c:pt idx="24479">
                  <c:v>46</c:v>
                </c:pt>
                <c:pt idx="24480">
                  <c:v>12</c:v>
                </c:pt>
                <c:pt idx="24481">
                  <c:v>34</c:v>
                </c:pt>
                <c:pt idx="24482">
                  <c:v>37</c:v>
                </c:pt>
                <c:pt idx="24483">
                  <c:v>10</c:v>
                </c:pt>
                <c:pt idx="24484">
                  <c:v>26</c:v>
                </c:pt>
                <c:pt idx="24485">
                  <c:v>31</c:v>
                </c:pt>
                <c:pt idx="24486">
                  <c:v>6</c:v>
                </c:pt>
                <c:pt idx="24487">
                  <c:v>34</c:v>
                </c:pt>
                <c:pt idx="24488">
                  <c:v>19</c:v>
                </c:pt>
                <c:pt idx="24489">
                  <c:v>11</c:v>
                </c:pt>
                <c:pt idx="24490">
                  <c:v>7</c:v>
                </c:pt>
                <c:pt idx="24491">
                  <c:v>4</c:v>
                </c:pt>
                <c:pt idx="24492">
                  <c:v>19</c:v>
                </c:pt>
                <c:pt idx="24493">
                  <c:v>35</c:v>
                </c:pt>
                <c:pt idx="24494">
                  <c:v>13</c:v>
                </c:pt>
                <c:pt idx="24495">
                  <c:v>24</c:v>
                </c:pt>
                <c:pt idx="24496">
                  <c:v>4</c:v>
                </c:pt>
                <c:pt idx="24497">
                  <c:v>4</c:v>
                </c:pt>
                <c:pt idx="24498">
                  <c:v>44</c:v>
                </c:pt>
                <c:pt idx="24499">
                  <c:v>13</c:v>
                </c:pt>
                <c:pt idx="24500">
                  <c:v>29</c:v>
                </c:pt>
                <c:pt idx="24501">
                  <c:v>7</c:v>
                </c:pt>
                <c:pt idx="24502">
                  <c:v>9</c:v>
                </c:pt>
                <c:pt idx="24503">
                  <c:v>28</c:v>
                </c:pt>
                <c:pt idx="24504">
                  <c:v>40</c:v>
                </c:pt>
                <c:pt idx="24505">
                  <c:v>30</c:v>
                </c:pt>
                <c:pt idx="24506">
                  <c:v>22</c:v>
                </c:pt>
                <c:pt idx="24507">
                  <c:v>36</c:v>
                </c:pt>
                <c:pt idx="24508">
                  <c:v>21</c:v>
                </c:pt>
                <c:pt idx="24509">
                  <c:v>41</c:v>
                </c:pt>
                <c:pt idx="24510">
                  <c:v>8</c:v>
                </c:pt>
                <c:pt idx="24511">
                  <c:v>9</c:v>
                </c:pt>
                <c:pt idx="24512">
                  <c:v>39</c:v>
                </c:pt>
                <c:pt idx="24513">
                  <c:v>4</c:v>
                </c:pt>
                <c:pt idx="24514">
                  <c:v>24</c:v>
                </c:pt>
                <c:pt idx="24515">
                  <c:v>12</c:v>
                </c:pt>
                <c:pt idx="24516">
                  <c:v>27</c:v>
                </c:pt>
                <c:pt idx="24517">
                  <c:v>27</c:v>
                </c:pt>
                <c:pt idx="24518">
                  <c:v>4</c:v>
                </c:pt>
                <c:pt idx="24519">
                  <c:v>14</c:v>
                </c:pt>
                <c:pt idx="24520">
                  <c:v>24</c:v>
                </c:pt>
                <c:pt idx="24521">
                  <c:v>24</c:v>
                </c:pt>
                <c:pt idx="24522">
                  <c:v>1</c:v>
                </c:pt>
                <c:pt idx="24523">
                  <c:v>4</c:v>
                </c:pt>
                <c:pt idx="24524">
                  <c:v>22</c:v>
                </c:pt>
                <c:pt idx="24525">
                  <c:v>5</c:v>
                </c:pt>
                <c:pt idx="24526">
                  <c:v>1</c:v>
                </c:pt>
                <c:pt idx="24527">
                  <c:v>5</c:v>
                </c:pt>
                <c:pt idx="24528">
                  <c:v>35</c:v>
                </c:pt>
                <c:pt idx="24529">
                  <c:v>10</c:v>
                </c:pt>
                <c:pt idx="24530">
                  <c:v>21</c:v>
                </c:pt>
                <c:pt idx="24531">
                  <c:v>2</c:v>
                </c:pt>
                <c:pt idx="24532">
                  <c:v>37</c:v>
                </c:pt>
                <c:pt idx="24533">
                  <c:v>6</c:v>
                </c:pt>
                <c:pt idx="24534">
                  <c:v>1</c:v>
                </c:pt>
                <c:pt idx="24535">
                  <c:v>47</c:v>
                </c:pt>
                <c:pt idx="24536">
                  <c:v>1</c:v>
                </c:pt>
                <c:pt idx="24537">
                  <c:v>24</c:v>
                </c:pt>
                <c:pt idx="24538">
                  <c:v>16</c:v>
                </c:pt>
                <c:pt idx="24539">
                  <c:v>36</c:v>
                </c:pt>
                <c:pt idx="24540">
                  <c:v>21</c:v>
                </c:pt>
                <c:pt idx="24541">
                  <c:v>29</c:v>
                </c:pt>
                <c:pt idx="24542">
                  <c:v>9</c:v>
                </c:pt>
                <c:pt idx="24543">
                  <c:v>4</c:v>
                </c:pt>
                <c:pt idx="24544">
                  <c:v>32</c:v>
                </c:pt>
                <c:pt idx="24545">
                  <c:v>31</c:v>
                </c:pt>
                <c:pt idx="24546">
                  <c:v>58</c:v>
                </c:pt>
                <c:pt idx="24547">
                  <c:v>11</c:v>
                </c:pt>
                <c:pt idx="24548">
                  <c:v>15</c:v>
                </c:pt>
                <c:pt idx="24549">
                  <c:v>17</c:v>
                </c:pt>
                <c:pt idx="24550">
                  <c:v>5</c:v>
                </c:pt>
                <c:pt idx="24551">
                  <c:v>43</c:v>
                </c:pt>
                <c:pt idx="24552">
                  <c:v>11</c:v>
                </c:pt>
                <c:pt idx="24553">
                  <c:v>14</c:v>
                </c:pt>
                <c:pt idx="24554">
                  <c:v>28</c:v>
                </c:pt>
                <c:pt idx="24555">
                  <c:v>18</c:v>
                </c:pt>
                <c:pt idx="24556">
                  <c:v>23</c:v>
                </c:pt>
                <c:pt idx="24557">
                  <c:v>8</c:v>
                </c:pt>
                <c:pt idx="24558">
                  <c:v>10</c:v>
                </c:pt>
                <c:pt idx="24559">
                  <c:v>1</c:v>
                </c:pt>
                <c:pt idx="24560">
                  <c:v>5</c:v>
                </c:pt>
                <c:pt idx="24561">
                  <c:v>6</c:v>
                </c:pt>
                <c:pt idx="24562">
                  <c:v>50</c:v>
                </c:pt>
                <c:pt idx="24563">
                  <c:v>3</c:v>
                </c:pt>
                <c:pt idx="24564">
                  <c:v>27</c:v>
                </c:pt>
                <c:pt idx="24565">
                  <c:v>20</c:v>
                </c:pt>
                <c:pt idx="24566">
                  <c:v>7</c:v>
                </c:pt>
                <c:pt idx="24567">
                  <c:v>17</c:v>
                </c:pt>
                <c:pt idx="24568">
                  <c:v>1</c:v>
                </c:pt>
                <c:pt idx="24569">
                  <c:v>28</c:v>
                </c:pt>
                <c:pt idx="24570">
                  <c:v>1</c:v>
                </c:pt>
                <c:pt idx="24571">
                  <c:v>1</c:v>
                </c:pt>
                <c:pt idx="24572">
                  <c:v>18</c:v>
                </c:pt>
                <c:pt idx="24573">
                  <c:v>1</c:v>
                </c:pt>
                <c:pt idx="24574">
                  <c:v>15</c:v>
                </c:pt>
                <c:pt idx="24575">
                  <c:v>18</c:v>
                </c:pt>
                <c:pt idx="24576">
                  <c:v>8</c:v>
                </c:pt>
                <c:pt idx="24577">
                  <c:v>11</c:v>
                </c:pt>
                <c:pt idx="24578">
                  <c:v>8</c:v>
                </c:pt>
                <c:pt idx="24579">
                  <c:v>19</c:v>
                </c:pt>
                <c:pt idx="24580">
                  <c:v>32</c:v>
                </c:pt>
                <c:pt idx="24581">
                  <c:v>29</c:v>
                </c:pt>
                <c:pt idx="24582">
                  <c:v>19</c:v>
                </c:pt>
                <c:pt idx="24583">
                  <c:v>6</c:v>
                </c:pt>
                <c:pt idx="24584">
                  <c:v>1</c:v>
                </c:pt>
                <c:pt idx="24585">
                  <c:v>10</c:v>
                </c:pt>
                <c:pt idx="24586">
                  <c:v>7</c:v>
                </c:pt>
                <c:pt idx="24587">
                  <c:v>12</c:v>
                </c:pt>
                <c:pt idx="24588">
                  <c:v>11</c:v>
                </c:pt>
                <c:pt idx="24589">
                  <c:v>13</c:v>
                </c:pt>
                <c:pt idx="24590">
                  <c:v>24</c:v>
                </c:pt>
                <c:pt idx="24591">
                  <c:v>42</c:v>
                </c:pt>
                <c:pt idx="24592">
                  <c:v>14</c:v>
                </c:pt>
                <c:pt idx="24593">
                  <c:v>13</c:v>
                </c:pt>
                <c:pt idx="24594">
                  <c:v>12</c:v>
                </c:pt>
                <c:pt idx="24595">
                  <c:v>10</c:v>
                </c:pt>
                <c:pt idx="24596">
                  <c:v>21</c:v>
                </c:pt>
                <c:pt idx="24597">
                  <c:v>4</c:v>
                </c:pt>
                <c:pt idx="24598">
                  <c:v>34</c:v>
                </c:pt>
                <c:pt idx="24599">
                  <c:v>1</c:v>
                </c:pt>
                <c:pt idx="24600">
                  <c:v>9</c:v>
                </c:pt>
                <c:pt idx="24601">
                  <c:v>7</c:v>
                </c:pt>
                <c:pt idx="24602">
                  <c:v>7</c:v>
                </c:pt>
                <c:pt idx="24603">
                  <c:v>5</c:v>
                </c:pt>
                <c:pt idx="24604">
                  <c:v>7</c:v>
                </c:pt>
                <c:pt idx="24605">
                  <c:v>7</c:v>
                </c:pt>
                <c:pt idx="24606">
                  <c:v>33</c:v>
                </c:pt>
                <c:pt idx="24607">
                  <c:v>23</c:v>
                </c:pt>
                <c:pt idx="24608">
                  <c:v>10</c:v>
                </c:pt>
                <c:pt idx="24609">
                  <c:v>7</c:v>
                </c:pt>
                <c:pt idx="24610">
                  <c:v>23</c:v>
                </c:pt>
                <c:pt idx="24611">
                  <c:v>6</c:v>
                </c:pt>
                <c:pt idx="24612">
                  <c:v>3</c:v>
                </c:pt>
                <c:pt idx="24613">
                  <c:v>11</c:v>
                </c:pt>
                <c:pt idx="24614">
                  <c:v>27</c:v>
                </c:pt>
                <c:pt idx="24615">
                  <c:v>26</c:v>
                </c:pt>
                <c:pt idx="24616">
                  <c:v>18</c:v>
                </c:pt>
                <c:pt idx="24617">
                  <c:v>6</c:v>
                </c:pt>
                <c:pt idx="24618">
                  <c:v>11</c:v>
                </c:pt>
                <c:pt idx="24619">
                  <c:v>57</c:v>
                </c:pt>
                <c:pt idx="24620">
                  <c:v>12</c:v>
                </c:pt>
                <c:pt idx="24621">
                  <c:v>16</c:v>
                </c:pt>
                <c:pt idx="24622">
                  <c:v>15</c:v>
                </c:pt>
                <c:pt idx="24623">
                  <c:v>18</c:v>
                </c:pt>
                <c:pt idx="24624">
                  <c:v>6</c:v>
                </c:pt>
                <c:pt idx="24625">
                  <c:v>24</c:v>
                </c:pt>
                <c:pt idx="24626">
                  <c:v>32</c:v>
                </c:pt>
                <c:pt idx="24627">
                  <c:v>8</c:v>
                </c:pt>
                <c:pt idx="24628">
                  <c:v>27</c:v>
                </c:pt>
                <c:pt idx="24629">
                  <c:v>20</c:v>
                </c:pt>
                <c:pt idx="24630">
                  <c:v>21</c:v>
                </c:pt>
                <c:pt idx="24631">
                  <c:v>24</c:v>
                </c:pt>
                <c:pt idx="24632">
                  <c:v>23</c:v>
                </c:pt>
                <c:pt idx="24633">
                  <c:v>22</c:v>
                </c:pt>
                <c:pt idx="24634">
                  <c:v>15</c:v>
                </c:pt>
                <c:pt idx="24635">
                  <c:v>35</c:v>
                </c:pt>
                <c:pt idx="24636">
                  <c:v>23</c:v>
                </c:pt>
                <c:pt idx="24637">
                  <c:v>4</c:v>
                </c:pt>
                <c:pt idx="24638">
                  <c:v>33</c:v>
                </c:pt>
                <c:pt idx="24639">
                  <c:v>13</c:v>
                </c:pt>
                <c:pt idx="24640">
                  <c:v>9</c:v>
                </c:pt>
                <c:pt idx="24641">
                  <c:v>14</c:v>
                </c:pt>
                <c:pt idx="24642">
                  <c:v>29</c:v>
                </c:pt>
                <c:pt idx="24643">
                  <c:v>36</c:v>
                </c:pt>
                <c:pt idx="24644">
                  <c:v>36</c:v>
                </c:pt>
                <c:pt idx="24645">
                  <c:v>29</c:v>
                </c:pt>
                <c:pt idx="24646">
                  <c:v>29</c:v>
                </c:pt>
                <c:pt idx="24647">
                  <c:v>30</c:v>
                </c:pt>
                <c:pt idx="24648">
                  <c:v>4</c:v>
                </c:pt>
                <c:pt idx="24649">
                  <c:v>5</c:v>
                </c:pt>
                <c:pt idx="24650">
                  <c:v>3</c:v>
                </c:pt>
                <c:pt idx="24651">
                  <c:v>32</c:v>
                </c:pt>
                <c:pt idx="24652">
                  <c:v>6</c:v>
                </c:pt>
                <c:pt idx="24653">
                  <c:v>9</c:v>
                </c:pt>
                <c:pt idx="24654">
                  <c:v>15</c:v>
                </c:pt>
                <c:pt idx="24655">
                  <c:v>13</c:v>
                </c:pt>
                <c:pt idx="24656">
                  <c:v>7</c:v>
                </c:pt>
                <c:pt idx="24657">
                  <c:v>9</c:v>
                </c:pt>
                <c:pt idx="24658">
                  <c:v>5</c:v>
                </c:pt>
                <c:pt idx="24659">
                  <c:v>30</c:v>
                </c:pt>
                <c:pt idx="24660">
                  <c:v>26</c:v>
                </c:pt>
                <c:pt idx="24661">
                  <c:v>1</c:v>
                </c:pt>
                <c:pt idx="24662">
                  <c:v>6</c:v>
                </c:pt>
                <c:pt idx="24663">
                  <c:v>3</c:v>
                </c:pt>
                <c:pt idx="24664">
                  <c:v>11</c:v>
                </c:pt>
                <c:pt idx="24665">
                  <c:v>9</c:v>
                </c:pt>
                <c:pt idx="24666">
                  <c:v>8</c:v>
                </c:pt>
                <c:pt idx="24667">
                  <c:v>8</c:v>
                </c:pt>
                <c:pt idx="24668">
                  <c:v>4</c:v>
                </c:pt>
                <c:pt idx="24669">
                  <c:v>5</c:v>
                </c:pt>
                <c:pt idx="24670">
                  <c:v>24</c:v>
                </c:pt>
                <c:pt idx="24671">
                  <c:v>34</c:v>
                </c:pt>
                <c:pt idx="24672">
                  <c:v>30</c:v>
                </c:pt>
                <c:pt idx="24673">
                  <c:v>4</c:v>
                </c:pt>
                <c:pt idx="24674">
                  <c:v>37</c:v>
                </c:pt>
                <c:pt idx="24675">
                  <c:v>4</c:v>
                </c:pt>
                <c:pt idx="24676">
                  <c:v>40</c:v>
                </c:pt>
                <c:pt idx="24677">
                  <c:v>19</c:v>
                </c:pt>
                <c:pt idx="24678">
                  <c:v>30</c:v>
                </c:pt>
                <c:pt idx="24679">
                  <c:v>1</c:v>
                </c:pt>
                <c:pt idx="24680">
                  <c:v>14</c:v>
                </c:pt>
                <c:pt idx="24681">
                  <c:v>7</c:v>
                </c:pt>
                <c:pt idx="24682">
                  <c:v>17</c:v>
                </c:pt>
                <c:pt idx="24683">
                  <c:v>11</c:v>
                </c:pt>
                <c:pt idx="24684">
                  <c:v>24</c:v>
                </c:pt>
                <c:pt idx="24685">
                  <c:v>13</c:v>
                </c:pt>
                <c:pt idx="24686">
                  <c:v>15</c:v>
                </c:pt>
                <c:pt idx="24687">
                  <c:v>26</c:v>
                </c:pt>
                <c:pt idx="24688">
                  <c:v>6</c:v>
                </c:pt>
                <c:pt idx="24689">
                  <c:v>32</c:v>
                </c:pt>
                <c:pt idx="24690">
                  <c:v>11</c:v>
                </c:pt>
                <c:pt idx="24691">
                  <c:v>8</c:v>
                </c:pt>
                <c:pt idx="24692">
                  <c:v>2</c:v>
                </c:pt>
                <c:pt idx="24693">
                  <c:v>19</c:v>
                </c:pt>
                <c:pt idx="24694">
                  <c:v>1</c:v>
                </c:pt>
                <c:pt idx="24695">
                  <c:v>16</c:v>
                </c:pt>
                <c:pt idx="24696">
                  <c:v>18</c:v>
                </c:pt>
                <c:pt idx="24697">
                  <c:v>32</c:v>
                </c:pt>
                <c:pt idx="24698">
                  <c:v>25</c:v>
                </c:pt>
                <c:pt idx="24699">
                  <c:v>13</c:v>
                </c:pt>
                <c:pt idx="24700">
                  <c:v>10</c:v>
                </c:pt>
                <c:pt idx="24701">
                  <c:v>22</c:v>
                </c:pt>
                <c:pt idx="24702">
                  <c:v>21</c:v>
                </c:pt>
                <c:pt idx="24703">
                  <c:v>17</c:v>
                </c:pt>
                <c:pt idx="24704">
                  <c:v>3</c:v>
                </c:pt>
                <c:pt idx="24705">
                  <c:v>20</c:v>
                </c:pt>
                <c:pt idx="24706">
                  <c:v>10</c:v>
                </c:pt>
                <c:pt idx="24707">
                  <c:v>28</c:v>
                </c:pt>
                <c:pt idx="24708">
                  <c:v>35</c:v>
                </c:pt>
                <c:pt idx="24709">
                  <c:v>1</c:v>
                </c:pt>
                <c:pt idx="24710">
                  <c:v>19</c:v>
                </c:pt>
                <c:pt idx="24711">
                  <c:v>33</c:v>
                </c:pt>
                <c:pt idx="24712">
                  <c:v>14</c:v>
                </c:pt>
                <c:pt idx="24713">
                  <c:v>32</c:v>
                </c:pt>
                <c:pt idx="24714">
                  <c:v>1</c:v>
                </c:pt>
                <c:pt idx="24715">
                  <c:v>22</c:v>
                </c:pt>
                <c:pt idx="24716">
                  <c:v>18</c:v>
                </c:pt>
                <c:pt idx="24717">
                  <c:v>22</c:v>
                </c:pt>
                <c:pt idx="24718">
                  <c:v>1</c:v>
                </c:pt>
                <c:pt idx="24719">
                  <c:v>1</c:v>
                </c:pt>
                <c:pt idx="24720">
                  <c:v>1</c:v>
                </c:pt>
                <c:pt idx="24721">
                  <c:v>8</c:v>
                </c:pt>
                <c:pt idx="24722">
                  <c:v>3</c:v>
                </c:pt>
                <c:pt idx="24723">
                  <c:v>1</c:v>
                </c:pt>
                <c:pt idx="24724">
                  <c:v>9</c:v>
                </c:pt>
                <c:pt idx="24725">
                  <c:v>33</c:v>
                </c:pt>
                <c:pt idx="24726">
                  <c:v>11</c:v>
                </c:pt>
                <c:pt idx="24727">
                  <c:v>22</c:v>
                </c:pt>
                <c:pt idx="24728">
                  <c:v>9</c:v>
                </c:pt>
                <c:pt idx="24729">
                  <c:v>10</c:v>
                </c:pt>
                <c:pt idx="24730">
                  <c:v>14</c:v>
                </c:pt>
                <c:pt idx="24731">
                  <c:v>24</c:v>
                </c:pt>
                <c:pt idx="24732">
                  <c:v>2</c:v>
                </c:pt>
                <c:pt idx="24733">
                  <c:v>1</c:v>
                </c:pt>
                <c:pt idx="24734">
                  <c:v>19</c:v>
                </c:pt>
                <c:pt idx="24735">
                  <c:v>3</c:v>
                </c:pt>
                <c:pt idx="24736">
                  <c:v>6</c:v>
                </c:pt>
                <c:pt idx="24737">
                  <c:v>23</c:v>
                </c:pt>
                <c:pt idx="24738">
                  <c:v>4</c:v>
                </c:pt>
                <c:pt idx="24739">
                  <c:v>18</c:v>
                </c:pt>
                <c:pt idx="24740">
                  <c:v>8</c:v>
                </c:pt>
                <c:pt idx="24741">
                  <c:v>30</c:v>
                </c:pt>
                <c:pt idx="24742">
                  <c:v>8</c:v>
                </c:pt>
                <c:pt idx="24743">
                  <c:v>25</c:v>
                </c:pt>
                <c:pt idx="24744">
                  <c:v>31</c:v>
                </c:pt>
                <c:pt idx="24745">
                  <c:v>24</c:v>
                </c:pt>
                <c:pt idx="24746">
                  <c:v>10</c:v>
                </c:pt>
                <c:pt idx="24747">
                  <c:v>9</c:v>
                </c:pt>
                <c:pt idx="24748">
                  <c:v>31</c:v>
                </c:pt>
                <c:pt idx="24749">
                  <c:v>7</c:v>
                </c:pt>
                <c:pt idx="24750">
                  <c:v>19</c:v>
                </c:pt>
                <c:pt idx="24751">
                  <c:v>5</c:v>
                </c:pt>
                <c:pt idx="24752">
                  <c:v>5</c:v>
                </c:pt>
                <c:pt idx="24753">
                  <c:v>12</c:v>
                </c:pt>
                <c:pt idx="24754">
                  <c:v>1</c:v>
                </c:pt>
                <c:pt idx="24755">
                  <c:v>20</c:v>
                </c:pt>
                <c:pt idx="24756">
                  <c:v>30</c:v>
                </c:pt>
                <c:pt idx="24757">
                  <c:v>12</c:v>
                </c:pt>
                <c:pt idx="24758">
                  <c:v>9</c:v>
                </c:pt>
                <c:pt idx="24759">
                  <c:v>1</c:v>
                </c:pt>
                <c:pt idx="24760">
                  <c:v>15</c:v>
                </c:pt>
                <c:pt idx="24761">
                  <c:v>31</c:v>
                </c:pt>
                <c:pt idx="24762">
                  <c:v>15</c:v>
                </c:pt>
                <c:pt idx="24763">
                  <c:v>31</c:v>
                </c:pt>
                <c:pt idx="24764">
                  <c:v>28</c:v>
                </c:pt>
                <c:pt idx="24765">
                  <c:v>18</c:v>
                </c:pt>
                <c:pt idx="24766">
                  <c:v>37</c:v>
                </c:pt>
                <c:pt idx="24767">
                  <c:v>25</c:v>
                </c:pt>
                <c:pt idx="24768">
                  <c:v>23</c:v>
                </c:pt>
                <c:pt idx="24769">
                  <c:v>23</c:v>
                </c:pt>
                <c:pt idx="24770">
                  <c:v>25</c:v>
                </c:pt>
                <c:pt idx="24771">
                  <c:v>31</c:v>
                </c:pt>
                <c:pt idx="24772">
                  <c:v>30</c:v>
                </c:pt>
                <c:pt idx="24773">
                  <c:v>21</c:v>
                </c:pt>
                <c:pt idx="24774">
                  <c:v>7</c:v>
                </c:pt>
                <c:pt idx="24775">
                  <c:v>18</c:v>
                </c:pt>
                <c:pt idx="24776">
                  <c:v>42</c:v>
                </c:pt>
                <c:pt idx="24777">
                  <c:v>21</c:v>
                </c:pt>
                <c:pt idx="24778">
                  <c:v>7</c:v>
                </c:pt>
                <c:pt idx="24779">
                  <c:v>1</c:v>
                </c:pt>
                <c:pt idx="24780">
                  <c:v>18</c:v>
                </c:pt>
                <c:pt idx="24781">
                  <c:v>14</c:v>
                </c:pt>
                <c:pt idx="24782">
                  <c:v>10</c:v>
                </c:pt>
                <c:pt idx="24783">
                  <c:v>21</c:v>
                </c:pt>
                <c:pt idx="24784">
                  <c:v>4</c:v>
                </c:pt>
                <c:pt idx="24785">
                  <c:v>7</c:v>
                </c:pt>
                <c:pt idx="24786">
                  <c:v>32</c:v>
                </c:pt>
                <c:pt idx="24787">
                  <c:v>15</c:v>
                </c:pt>
                <c:pt idx="24788">
                  <c:v>34</c:v>
                </c:pt>
                <c:pt idx="24789">
                  <c:v>13</c:v>
                </c:pt>
                <c:pt idx="24790">
                  <c:v>39</c:v>
                </c:pt>
                <c:pt idx="24791">
                  <c:v>10</c:v>
                </c:pt>
                <c:pt idx="24792">
                  <c:v>27</c:v>
                </c:pt>
                <c:pt idx="24793">
                  <c:v>14</c:v>
                </c:pt>
                <c:pt idx="24794">
                  <c:v>29</c:v>
                </c:pt>
                <c:pt idx="24795">
                  <c:v>20</c:v>
                </c:pt>
                <c:pt idx="24796">
                  <c:v>45</c:v>
                </c:pt>
                <c:pt idx="24797">
                  <c:v>29</c:v>
                </c:pt>
                <c:pt idx="24798">
                  <c:v>1</c:v>
                </c:pt>
                <c:pt idx="24799">
                  <c:v>19</c:v>
                </c:pt>
                <c:pt idx="24800">
                  <c:v>11</c:v>
                </c:pt>
                <c:pt idx="24801">
                  <c:v>35</c:v>
                </c:pt>
                <c:pt idx="24802">
                  <c:v>27</c:v>
                </c:pt>
                <c:pt idx="24803">
                  <c:v>1</c:v>
                </c:pt>
                <c:pt idx="24804">
                  <c:v>21</c:v>
                </c:pt>
                <c:pt idx="24805">
                  <c:v>8</c:v>
                </c:pt>
                <c:pt idx="24806">
                  <c:v>27</c:v>
                </c:pt>
                <c:pt idx="24807">
                  <c:v>34</c:v>
                </c:pt>
                <c:pt idx="24808">
                  <c:v>41</c:v>
                </c:pt>
                <c:pt idx="24809">
                  <c:v>24</c:v>
                </c:pt>
                <c:pt idx="24810">
                  <c:v>10</c:v>
                </c:pt>
                <c:pt idx="24811">
                  <c:v>10</c:v>
                </c:pt>
                <c:pt idx="24812">
                  <c:v>19</c:v>
                </c:pt>
                <c:pt idx="24813">
                  <c:v>9</c:v>
                </c:pt>
                <c:pt idx="24814">
                  <c:v>5</c:v>
                </c:pt>
                <c:pt idx="24815">
                  <c:v>34</c:v>
                </c:pt>
                <c:pt idx="24816">
                  <c:v>21</c:v>
                </c:pt>
                <c:pt idx="24817">
                  <c:v>5</c:v>
                </c:pt>
                <c:pt idx="24818">
                  <c:v>22</c:v>
                </c:pt>
                <c:pt idx="24819">
                  <c:v>54</c:v>
                </c:pt>
                <c:pt idx="24820">
                  <c:v>23</c:v>
                </c:pt>
                <c:pt idx="24821">
                  <c:v>37</c:v>
                </c:pt>
                <c:pt idx="24822">
                  <c:v>33</c:v>
                </c:pt>
                <c:pt idx="24823">
                  <c:v>36</c:v>
                </c:pt>
                <c:pt idx="24824">
                  <c:v>15</c:v>
                </c:pt>
                <c:pt idx="24825">
                  <c:v>57</c:v>
                </c:pt>
                <c:pt idx="24826">
                  <c:v>11</c:v>
                </c:pt>
                <c:pt idx="24827">
                  <c:v>45</c:v>
                </c:pt>
                <c:pt idx="24828">
                  <c:v>30</c:v>
                </c:pt>
                <c:pt idx="24829">
                  <c:v>15</c:v>
                </c:pt>
                <c:pt idx="24830">
                  <c:v>22</c:v>
                </c:pt>
                <c:pt idx="24831">
                  <c:v>14</c:v>
                </c:pt>
                <c:pt idx="24832">
                  <c:v>20</c:v>
                </c:pt>
                <c:pt idx="24833">
                  <c:v>16</c:v>
                </c:pt>
                <c:pt idx="24834">
                  <c:v>15</c:v>
                </c:pt>
                <c:pt idx="24835">
                  <c:v>35</c:v>
                </c:pt>
                <c:pt idx="24836">
                  <c:v>20</c:v>
                </c:pt>
                <c:pt idx="24837">
                  <c:v>10</c:v>
                </c:pt>
                <c:pt idx="24838">
                  <c:v>11</c:v>
                </c:pt>
                <c:pt idx="24839">
                  <c:v>28</c:v>
                </c:pt>
                <c:pt idx="24840">
                  <c:v>30</c:v>
                </c:pt>
                <c:pt idx="24841">
                  <c:v>24</c:v>
                </c:pt>
                <c:pt idx="24842">
                  <c:v>10</c:v>
                </c:pt>
                <c:pt idx="24843">
                  <c:v>9</c:v>
                </c:pt>
                <c:pt idx="24844">
                  <c:v>8</c:v>
                </c:pt>
                <c:pt idx="24845">
                  <c:v>26</c:v>
                </c:pt>
                <c:pt idx="24846">
                  <c:v>23</c:v>
                </c:pt>
                <c:pt idx="24847">
                  <c:v>23</c:v>
                </c:pt>
                <c:pt idx="24848">
                  <c:v>8</c:v>
                </c:pt>
                <c:pt idx="24849">
                  <c:v>10</c:v>
                </c:pt>
                <c:pt idx="24850">
                  <c:v>36</c:v>
                </c:pt>
                <c:pt idx="24851">
                  <c:v>22</c:v>
                </c:pt>
                <c:pt idx="24852">
                  <c:v>12</c:v>
                </c:pt>
                <c:pt idx="24853">
                  <c:v>12</c:v>
                </c:pt>
                <c:pt idx="24854">
                  <c:v>1</c:v>
                </c:pt>
                <c:pt idx="24855">
                  <c:v>12</c:v>
                </c:pt>
                <c:pt idx="24856">
                  <c:v>19</c:v>
                </c:pt>
                <c:pt idx="24857">
                  <c:v>17</c:v>
                </c:pt>
                <c:pt idx="24858">
                  <c:v>7</c:v>
                </c:pt>
                <c:pt idx="24859">
                  <c:v>20</c:v>
                </c:pt>
                <c:pt idx="24860">
                  <c:v>33</c:v>
                </c:pt>
                <c:pt idx="24861">
                  <c:v>36</c:v>
                </c:pt>
                <c:pt idx="24862">
                  <c:v>34</c:v>
                </c:pt>
                <c:pt idx="24863">
                  <c:v>31</c:v>
                </c:pt>
                <c:pt idx="24864">
                  <c:v>26</c:v>
                </c:pt>
                <c:pt idx="24865">
                  <c:v>32</c:v>
                </c:pt>
                <c:pt idx="24866">
                  <c:v>19</c:v>
                </c:pt>
                <c:pt idx="24867">
                  <c:v>19</c:v>
                </c:pt>
                <c:pt idx="24868">
                  <c:v>38</c:v>
                </c:pt>
                <c:pt idx="24869">
                  <c:v>35</c:v>
                </c:pt>
                <c:pt idx="24870">
                  <c:v>8</c:v>
                </c:pt>
                <c:pt idx="24871">
                  <c:v>23</c:v>
                </c:pt>
                <c:pt idx="24872">
                  <c:v>28</c:v>
                </c:pt>
                <c:pt idx="24873">
                  <c:v>21</c:v>
                </c:pt>
                <c:pt idx="24874">
                  <c:v>24</c:v>
                </c:pt>
                <c:pt idx="24875">
                  <c:v>6</c:v>
                </c:pt>
                <c:pt idx="24876">
                  <c:v>27</c:v>
                </c:pt>
                <c:pt idx="24877">
                  <c:v>23</c:v>
                </c:pt>
                <c:pt idx="24878">
                  <c:v>46</c:v>
                </c:pt>
                <c:pt idx="24879">
                  <c:v>10</c:v>
                </c:pt>
                <c:pt idx="24880">
                  <c:v>5</c:v>
                </c:pt>
                <c:pt idx="24881">
                  <c:v>8</c:v>
                </c:pt>
                <c:pt idx="24882">
                  <c:v>7</c:v>
                </c:pt>
                <c:pt idx="24883">
                  <c:v>1</c:v>
                </c:pt>
                <c:pt idx="24884">
                  <c:v>8</c:v>
                </c:pt>
                <c:pt idx="24885">
                  <c:v>20</c:v>
                </c:pt>
                <c:pt idx="24886">
                  <c:v>31</c:v>
                </c:pt>
                <c:pt idx="24887">
                  <c:v>20</c:v>
                </c:pt>
                <c:pt idx="24888">
                  <c:v>34</c:v>
                </c:pt>
                <c:pt idx="24889">
                  <c:v>15</c:v>
                </c:pt>
                <c:pt idx="24890">
                  <c:v>14</c:v>
                </c:pt>
                <c:pt idx="24891">
                  <c:v>12</c:v>
                </c:pt>
                <c:pt idx="24892">
                  <c:v>36</c:v>
                </c:pt>
                <c:pt idx="24893">
                  <c:v>19</c:v>
                </c:pt>
                <c:pt idx="24894">
                  <c:v>30</c:v>
                </c:pt>
                <c:pt idx="24895">
                  <c:v>31</c:v>
                </c:pt>
                <c:pt idx="24896">
                  <c:v>4</c:v>
                </c:pt>
                <c:pt idx="24897">
                  <c:v>30</c:v>
                </c:pt>
                <c:pt idx="24898">
                  <c:v>5</c:v>
                </c:pt>
                <c:pt idx="24899">
                  <c:v>14</c:v>
                </c:pt>
                <c:pt idx="24900">
                  <c:v>9</c:v>
                </c:pt>
                <c:pt idx="24901">
                  <c:v>24</c:v>
                </c:pt>
                <c:pt idx="24902">
                  <c:v>7</c:v>
                </c:pt>
                <c:pt idx="24903">
                  <c:v>42</c:v>
                </c:pt>
                <c:pt idx="24904">
                  <c:v>15</c:v>
                </c:pt>
                <c:pt idx="24905">
                  <c:v>1</c:v>
                </c:pt>
                <c:pt idx="24906">
                  <c:v>26</c:v>
                </c:pt>
                <c:pt idx="24907">
                  <c:v>1</c:v>
                </c:pt>
                <c:pt idx="24908">
                  <c:v>6</c:v>
                </c:pt>
                <c:pt idx="24909">
                  <c:v>1</c:v>
                </c:pt>
                <c:pt idx="24910">
                  <c:v>1</c:v>
                </c:pt>
                <c:pt idx="24911">
                  <c:v>17</c:v>
                </c:pt>
                <c:pt idx="24912">
                  <c:v>21</c:v>
                </c:pt>
                <c:pt idx="24913">
                  <c:v>10</c:v>
                </c:pt>
                <c:pt idx="24914">
                  <c:v>10</c:v>
                </c:pt>
                <c:pt idx="24915">
                  <c:v>12</c:v>
                </c:pt>
                <c:pt idx="24916">
                  <c:v>5</c:v>
                </c:pt>
                <c:pt idx="24917">
                  <c:v>13</c:v>
                </c:pt>
                <c:pt idx="24918">
                  <c:v>28</c:v>
                </c:pt>
                <c:pt idx="24919">
                  <c:v>23</c:v>
                </c:pt>
                <c:pt idx="24920">
                  <c:v>27</c:v>
                </c:pt>
                <c:pt idx="24921">
                  <c:v>17</c:v>
                </c:pt>
                <c:pt idx="24922">
                  <c:v>17</c:v>
                </c:pt>
                <c:pt idx="24923">
                  <c:v>32</c:v>
                </c:pt>
                <c:pt idx="24924">
                  <c:v>30</c:v>
                </c:pt>
                <c:pt idx="24925">
                  <c:v>28</c:v>
                </c:pt>
                <c:pt idx="24926">
                  <c:v>3</c:v>
                </c:pt>
                <c:pt idx="24927">
                  <c:v>24</c:v>
                </c:pt>
                <c:pt idx="24928">
                  <c:v>6</c:v>
                </c:pt>
                <c:pt idx="24929">
                  <c:v>20</c:v>
                </c:pt>
                <c:pt idx="24930">
                  <c:v>25</c:v>
                </c:pt>
                <c:pt idx="24931">
                  <c:v>10</c:v>
                </c:pt>
                <c:pt idx="24932">
                  <c:v>24</c:v>
                </c:pt>
                <c:pt idx="24933">
                  <c:v>21</c:v>
                </c:pt>
                <c:pt idx="24934">
                  <c:v>43</c:v>
                </c:pt>
                <c:pt idx="24935">
                  <c:v>30</c:v>
                </c:pt>
                <c:pt idx="24936">
                  <c:v>5</c:v>
                </c:pt>
                <c:pt idx="24937">
                  <c:v>25</c:v>
                </c:pt>
                <c:pt idx="24938">
                  <c:v>26</c:v>
                </c:pt>
                <c:pt idx="24939">
                  <c:v>7</c:v>
                </c:pt>
                <c:pt idx="24940">
                  <c:v>22</c:v>
                </c:pt>
                <c:pt idx="24941">
                  <c:v>28</c:v>
                </c:pt>
                <c:pt idx="24942">
                  <c:v>32</c:v>
                </c:pt>
                <c:pt idx="24943">
                  <c:v>30</c:v>
                </c:pt>
                <c:pt idx="24944">
                  <c:v>14</c:v>
                </c:pt>
                <c:pt idx="24945">
                  <c:v>33</c:v>
                </c:pt>
                <c:pt idx="24946">
                  <c:v>12</c:v>
                </c:pt>
                <c:pt idx="24947">
                  <c:v>28</c:v>
                </c:pt>
                <c:pt idx="24948">
                  <c:v>37</c:v>
                </c:pt>
                <c:pt idx="24949">
                  <c:v>17</c:v>
                </c:pt>
                <c:pt idx="24950">
                  <c:v>6</c:v>
                </c:pt>
                <c:pt idx="24951">
                  <c:v>21</c:v>
                </c:pt>
                <c:pt idx="24952">
                  <c:v>23</c:v>
                </c:pt>
                <c:pt idx="24953">
                  <c:v>18</c:v>
                </c:pt>
                <c:pt idx="24954">
                  <c:v>10</c:v>
                </c:pt>
                <c:pt idx="24955">
                  <c:v>21</c:v>
                </c:pt>
                <c:pt idx="24956">
                  <c:v>49</c:v>
                </c:pt>
                <c:pt idx="24957">
                  <c:v>12</c:v>
                </c:pt>
                <c:pt idx="24958">
                  <c:v>1</c:v>
                </c:pt>
                <c:pt idx="24959">
                  <c:v>10</c:v>
                </c:pt>
                <c:pt idx="24960">
                  <c:v>48</c:v>
                </c:pt>
                <c:pt idx="24961">
                  <c:v>26</c:v>
                </c:pt>
                <c:pt idx="24962">
                  <c:v>7</c:v>
                </c:pt>
                <c:pt idx="24963">
                  <c:v>40</c:v>
                </c:pt>
                <c:pt idx="24964">
                  <c:v>25</c:v>
                </c:pt>
                <c:pt idx="24965">
                  <c:v>16</c:v>
                </c:pt>
                <c:pt idx="24966">
                  <c:v>4</c:v>
                </c:pt>
                <c:pt idx="24967">
                  <c:v>23</c:v>
                </c:pt>
                <c:pt idx="24968">
                  <c:v>18</c:v>
                </c:pt>
                <c:pt idx="24969">
                  <c:v>8</c:v>
                </c:pt>
                <c:pt idx="24970">
                  <c:v>12</c:v>
                </c:pt>
                <c:pt idx="24971">
                  <c:v>39</c:v>
                </c:pt>
                <c:pt idx="24972">
                  <c:v>1</c:v>
                </c:pt>
                <c:pt idx="24973">
                  <c:v>17</c:v>
                </c:pt>
                <c:pt idx="24974">
                  <c:v>20</c:v>
                </c:pt>
                <c:pt idx="24975">
                  <c:v>31</c:v>
                </c:pt>
                <c:pt idx="24976">
                  <c:v>35</c:v>
                </c:pt>
                <c:pt idx="24977">
                  <c:v>42</c:v>
                </c:pt>
                <c:pt idx="24978">
                  <c:v>11</c:v>
                </c:pt>
                <c:pt idx="24979">
                  <c:v>10</c:v>
                </c:pt>
                <c:pt idx="24980">
                  <c:v>7</c:v>
                </c:pt>
                <c:pt idx="24981">
                  <c:v>16</c:v>
                </c:pt>
                <c:pt idx="24982">
                  <c:v>13</c:v>
                </c:pt>
                <c:pt idx="24983">
                  <c:v>7</c:v>
                </c:pt>
                <c:pt idx="24984">
                  <c:v>11</c:v>
                </c:pt>
                <c:pt idx="24985">
                  <c:v>18</c:v>
                </c:pt>
                <c:pt idx="24986">
                  <c:v>50</c:v>
                </c:pt>
                <c:pt idx="24987">
                  <c:v>30</c:v>
                </c:pt>
                <c:pt idx="24988">
                  <c:v>8</c:v>
                </c:pt>
                <c:pt idx="24989">
                  <c:v>30</c:v>
                </c:pt>
                <c:pt idx="24990">
                  <c:v>22</c:v>
                </c:pt>
                <c:pt idx="24991">
                  <c:v>22</c:v>
                </c:pt>
                <c:pt idx="24992">
                  <c:v>26</c:v>
                </c:pt>
                <c:pt idx="24993">
                  <c:v>33</c:v>
                </c:pt>
                <c:pt idx="24994">
                  <c:v>39</c:v>
                </c:pt>
                <c:pt idx="24995">
                  <c:v>23</c:v>
                </c:pt>
                <c:pt idx="24996">
                  <c:v>10</c:v>
                </c:pt>
                <c:pt idx="24997">
                  <c:v>24</c:v>
                </c:pt>
                <c:pt idx="24998">
                  <c:v>9</c:v>
                </c:pt>
                <c:pt idx="24999">
                  <c:v>1</c:v>
                </c:pt>
                <c:pt idx="25000">
                  <c:v>24</c:v>
                </c:pt>
                <c:pt idx="25001">
                  <c:v>37</c:v>
                </c:pt>
                <c:pt idx="25002">
                  <c:v>9</c:v>
                </c:pt>
                <c:pt idx="25003">
                  <c:v>16</c:v>
                </c:pt>
                <c:pt idx="25004">
                  <c:v>28</c:v>
                </c:pt>
                <c:pt idx="25005">
                  <c:v>35</c:v>
                </c:pt>
                <c:pt idx="25006">
                  <c:v>27</c:v>
                </c:pt>
                <c:pt idx="25007">
                  <c:v>24</c:v>
                </c:pt>
                <c:pt idx="25008">
                  <c:v>17</c:v>
                </c:pt>
                <c:pt idx="25009">
                  <c:v>19</c:v>
                </c:pt>
                <c:pt idx="25010">
                  <c:v>6</c:v>
                </c:pt>
                <c:pt idx="25011">
                  <c:v>38</c:v>
                </c:pt>
                <c:pt idx="25012">
                  <c:v>19</c:v>
                </c:pt>
                <c:pt idx="25013">
                  <c:v>15</c:v>
                </c:pt>
                <c:pt idx="25014">
                  <c:v>27</c:v>
                </c:pt>
                <c:pt idx="25015">
                  <c:v>14</c:v>
                </c:pt>
                <c:pt idx="25016">
                  <c:v>16</c:v>
                </c:pt>
                <c:pt idx="25017">
                  <c:v>29</c:v>
                </c:pt>
                <c:pt idx="25018">
                  <c:v>28</c:v>
                </c:pt>
                <c:pt idx="25019">
                  <c:v>21</c:v>
                </c:pt>
                <c:pt idx="25020">
                  <c:v>26</c:v>
                </c:pt>
                <c:pt idx="25021">
                  <c:v>40</c:v>
                </c:pt>
                <c:pt idx="25022">
                  <c:v>6</c:v>
                </c:pt>
                <c:pt idx="25023">
                  <c:v>17</c:v>
                </c:pt>
                <c:pt idx="25024">
                  <c:v>3</c:v>
                </c:pt>
                <c:pt idx="25025">
                  <c:v>28</c:v>
                </c:pt>
                <c:pt idx="25026">
                  <c:v>30</c:v>
                </c:pt>
                <c:pt idx="25027">
                  <c:v>26</c:v>
                </c:pt>
                <c:pt idx="25028">
                  <c:v>4</c:v>
                </c:pt>
                <c:pt idx="25029">
                  <c:v>19</c:v>
                </c:pt>
                <c:pt idx="25030">
                  <c:v>32</c:v>
                </c:pt>
                <c:pt idx="25031">
                  <c:v>43</c:v>
                </c:pt>
                <c:pt idx="25032">
                  <c:v>24</c:v>
                </c:pt>
                <c:pt idx="25033">
                  <c:v>34</c:v>
                </c:pt>
                <c:pt idx="25034">
                  <c:v>10</c:v>
                </c:pt>
                <c:pt idx="25035">
                  <c:v>17</c:v>
                </c:pt>
                <c:pt idx="25036">
                  <c:v>10</c:v>
                </c:pt>
                <c:pt idx="25037">
                  <c:v>30</c:v>
                </c:pt>
                <c:pt idx="25038">
                  <c:v>10</c:v>
                </c:pt>
                <c:pt idx="25039">
                  <c:v>24</c:v>
                </c:pt>
                <c:pt idx="25040">
                  <c:v>8</c:v>
                </c:pt>
                <c:pt idx="25041">
                  <c:v>7</c:v>
                </c:pt>
                <c:pt idx="25042">
                  <c:v>13</c:v>
                </c:pt>
                <c:pt idx="25043">
                  <c:v>15</c:v>
                </c:pt>
                <c:pt idx="25044">
                  <c:v>3</c:v>
                </c:pt>
                <c:pt idx="25045">
                  <c:v>14</c:v>
                </c:pt>
                <c:pt idx="25046">
                  <c:v>23</c:v>
                </c:pt>
                <c:pt idx="25047">
                  <c:v>34</c:v>
                </c:pt>
                <c:pt idx="25048">
                  <c:v>15</c:v>
                </c:pt>
                <c:pt idx="25049">
                  <c:v>15</c:v>
                </c:pt>
                <c:pt idx="25050">
                  <c:v>1</c:v>
                </c:pt>
                <c:pt idx="25051">
                  <c:v>13</c:v>
                </c:pt>
                <c:pt idx="25052">
                  <c:v>29</c:v>
                </c:pt>
                <c:pt idx="25053">
                  <c:v>35</c:v>
                </c:pt>
                <c:pt idx="25054">
                  <c:v>51</c:v>
                </c:pt>
                <c:pt idx="25055">
                  <c:v>1</c:v>
                </c:pt>
                <c:pt idx="25056">
                  <c:v>25</c:v>
                </c:pt>
                <c:pt idx="25057">
                  <c:v>14</c:v>
                </c:pt>
                <c:pt idx="25058">
                  <c:v>20</c:v>
                </c:pt>
                <c:pt idx="25059">
                  <c:v>29</c:v>
                </c:pt>
                <c:pt idx="25060">
                  <c:v>22</c:v>
                </c:pt>
                <c:pt idx="25061">
                  <c:v>5</c:v>
                </c:pt>
                <c:pt idx="25062">
                  <c:v>32</c:v>
                </c:pt>
                <c:pt idx="25063">
                  <c:v>12</c:v>
                </c:pt>
                <c:pt idx="25064">
                  <c:v>5</c:v>
                </c:pt>
                <c:pt idx="25065">
                  <c:v>32</c:v>
                </c:pt>
                <c:pt idx="25066">
                  <c:v>24</c:v>
                </c:pt>
                <c:pt idx="25067">
                  <c:v>20</c:v>
                </c:pt>
                <c:pt idx="25068">
                  <c:v>40</c:v>
                </c:pt>
                <c:pt idx="25069">
                  <c:v>30</c:v>
                </c:pt>
                <c:pt idx="25070">
                  <c:v>32</c:v>
                </c:pt>
                <c:pt idx="25071">
                  <c:v>27</c:v>
                </c:pt>
                <c:pt idx="25072">
                  <c:v>15</c:v>
                </c:pt>
                <c:pt idx="25073">
                  <c:v>1</c:v>
                </c:pt>
                <c:pt idx="25074">
                  <c:v>5</c:v>
                </c:pt>
                <c:pt idx="25075">
                  <c:v>26</c:v>
                </c:pt>
                <c:pt idx="25076">
                  <c:v>10</c:v>
                </c:pt>
                <c:pt idx="25077">
                  <c:v>30</c:v>
                </c:pt>
                <c:pt idx="25078">
                  <c:v>33</c:v>
                </c:pt>
                <c:pt idx="25079">
                  <c:v>9</c:v>
                </c:pt>
                <c:pt idx="25080">
                  <c:v>13</c:v>
                </c:pt>
                <c:pt idx="25081">
                  <c:v>38</c:v>
                </c:pt>
                <c:pt idx="25082">
                  <c:v>36</c:v>
                </c:pt>
                <c:pt idx="25083">
                  <c:v>43</c:v>
                </c:pt>
                <c:pt idx="25084">
                  <c:v>11</c:v>
                </c:pt>
                <c:pt idx="25085">
                  <c:v>6</c:v>
                </c:pt>
                <c:pt idx="25086">
                  <c:v>7</c:v>
                </c:pt>
                <c:pt idx="25087">
                  <c:v>26</c:v>
                </c:pt>
                <c:pt idx="25088">
                  <c:v>34</c:v>
                </c:pt>
                <c:pt idx="25089">
                  <c:v>20</c:v>
                </c:pt>
                <c:pt idx="25090">
                  <c:v>23</c:v>
                </c:pt>
                <c:pt idx="25091">
                  <c:v>38</c:v>
                </c:pt>
                <c:pt idx="25092">
                  <c:v>35</c:v>
                </c:pt>
                <c:pt idx="25093">
                  <c:v>30</c:v>
                </c:pt>
                <c:pt idx="25094">
                  <c:v>36</c:v>
                </c:pt>
                <c:pt idx="25095">
                  <c:v>15</c:v>
                </c:pt>
                <c:pt idx="25096">
                  <c:v>15</c:v>
                </c:pt>
                <c:pt idx="25097">
                  <c:v>24</c:v>
                </c:pt>
                <c:pt idx="25098">
                  <c:v>11</c:v>
                </c:pt>
                <c:pt idx="25099">
                  <c:v>7</c:v>
                </c:pt>
                <c:pt idx="25100">
                  <c:v>20</c:v>
                </c:pt>
                <c:pt idx="25101">
                  <c:v>36</c:v>
                </c:pt>
                <c:pt idx="25102">
                  <c:v>36</c:v>
                </c:pt>
                <c:pt idx="25103">
                  <c:v>12</c:v>
                </c:pt>
                <c:pt idx="25104">
                  <c:v>21</c:v>
                </c:pt>
                <c:pt idx="25105">
                  <c:v>20</c:v>
                </c:pt>
                <c:pt idx="25106">
                  <c:v>12</c:v>
                </c:pt>
                <c:pt idx="25107">
                  <c:v>25</c:v>
                </c:pt>
                <c:pt idx="25108">
                  <c:v>20</c:v>
                </c:pt>
                <c:pt idx="25109">
                  <c:v>12</c:v>
                </c:pt>
                <c:pt idx="25110">
                  <c:v>22</c:v>
                </c:pt>
                <c:pt idx="25111">
                  <c:v>14</c:v>
                </c:pt>
                <c:pt idx="25112">
                  <c:v>8</c:v>
                </c:pt>
                <c:pt idx="25113">
                  <c:v>20</c:v>
                </c:pt>
                <c:pt idx="25114">
                  <c:v>16</c:v>
                </c:pt>
                <c:pt idx="25115">
                  <c:v>1</c:v>
                </c:pt>
                <c:pt idx="25116">
                  <c:v>1</c:v>
                </c:pt>
                <c:pt idx="25117">
                  <c:v>21</c:v>
                </c:pt>
                <c:pt idx="25118">
                  <c:v>33</c:v>
                </c:pt>
                <c:pt idx="25119">
                  <c:v>40</c:v>
                </c:pt>
                <c:pt idx="25120">
                  <c:v>17</c:v>
                </c:pt>
                <c:pt idx="25121">
                  <c:v>10</c:v>
                </c:pt>
                <c:pt idx="25122">
                  <c:v>21</c:v>
                </c:pt>
                <c:pt idx="25123">
                  <c:v>20</c:v>
                </c:pt>
                <c:pt idx="25124">
                  <c:v>25</c:v>
                </c:pt>
                <c:pt idx="25125">
                  <c:v>14</c:v>
                </c:pt>
                <c:pt idx="25126">
                  <c:v>32</c:v>
                </c:pt>
                <c:pt idx="25127">
                  <c:v>20</c:v>
                </c:pt>
                <c:pt idx="25128">
                  <c:v>21</c:v>
                </c:pt>
                <c:pt idx="25129">
                  <c:v>17</c:v>
                </c:pt>
                <c:pt idx="25130">
                  <c:v>29</c:v>
                </c:pt>
                <c:pt idx="25131">
                  <c:v>35</c:v>
                </c:pt>
                <c:pt idx="25132">
                  <c:v>28</c:v>
                </c:pt>
                <c:pt idx="25133">
                  <c:v>38</c:v>
                </c:pt>
                <c:pt idx="25134">
                  <c:v>10</c:v>
                </c:pt>
                <c:pt idx="25135">
                  <c:v>6</c:v>
                </c:pt>
                <c:pt idx="25136">
                  <c:v>28</c:v>
                </c:pt>
                <c:pt idx="25137">
                  <c:v>20</c:v>
                </c:pt>
                <c:pt idx="25138">
                  <c:v>32</c:v>
                </c:pt>
                <c:pt idx="25139">
                  <c:v>15</c:v>
                </c:pt>
                <c:pt idx="25140">
                  <c:v>35</c:v>
                </c:pt>
                <c:pt idx="25141">
                  <c:v>31</c:v>
                </c:pt>
                <c:pt idx="25142">
                  <c:v>35</c:v>
                </c:pt>
                <c:pt idx="25143">
                  <c:v>30</c:v>
                </c:pt>
                <c:pt idx="25144">
                  <c:v>7</c:v>
                </c:pt>
                <c:pt idx="25145">
                  <c:v>11</c:v>
                </c:pt>
                <c:pt idx="25146">
                  <c:v>25</c:v>
                </c:pt>
                <c:pt idx="25147">
                  <c:v>6</c:v>
                </c:pt>
                <c:pt idx="25148">
                  <c:v>10</c:v>
                </c:pt>
                <c:pt idx="25149">
                  <c:v>16</c:v>
                </c:pt>
                <c:pt idx="25150">
                  <c:v>13</c:v>
                </c:pt>
                <c:pt idx="25151">
                  <c:v>27</c:v>
                </c:pt>
                <c:pt idx="25152">
                  <c:v>22</c:v>
                </c:pt>
                <c:pt idx="25153">
                  <c:v>19</c:v>
                </c:pt>
                <c:pt idx="25154">
                  <c:v>19</c:v>
                </c:pt>
                <c:pt idx="25155">
                  <c:v>4</c:v>
                </c:pt>
                <c:pt idx="25156">
                  <c:v>29</c:v>
                </c:pt>
                <c:pt idx="25157">
                  <c:v>10</c:v>
                </c:pt>
                <c:pt idx="25158">
                  <c:v>34</c:v>
                </c:pt>
                <c:pt idx="25159">
                  <c:v>21</c:v>
                </c:pt>
                <c:pt idx="25160">
                  <c:v>36</c:v>
                </c:pt>
                <c:pt idx="25161">
                  <c:v>26</c:v>
                </c:pt>
                <c:pt idx="25162">
                  <c:v>28</c:v>
                </c:pt>
                <c:pt idx="25163">
                  <c:v>22</c:v>
                </c:pt>
                <c:pt idx="25164">
                  <c:v>16</c:v>
                </c:pt>
                <c:pt idx="25165">
                  <c:v>10</c:v>
                </c:pt>
                <c:pt idx="25166">
                  <c:v>7</c:v>
                </c:pt>
                <c:pt idx="25167">
                  <c:v>11</c:v>
                </c:pt>
                <c:pt idx="25168">
                  <c:v>22</c:v>
                </c:pt>
                <c:pt idx="25169">
                  <c:v>1</c:v>
                </c:pt>
                <c:pt idx="25170">
                  <c:v>27</c:v>
                </c:pt>
                <c:pt idx="25171">
                  <c:v>25</c:v>
                </c:pt>
                <c:pt idx="25172">
                  <c:v>4</c:v>
                </c:pt>
                <c:pt idx="25173">
                  <c:v>26</c:v>
                </c:pt>
                <c:pt idx="25174">
                  <c:v>20</c:v>
                </c:pt>
                <c:pt idx="25175">
                  <c:v>27</c:v>
                </c:pt>
                <c:pt idx="25176">
                  <c:v>14</c:v>
                </c:pt>
                <c:pt idx="25177">
                  <c:v>36</c:v>
                </c:pt>
                <c:pt idx="25178">
                  <c:v>10</c:v>
                </c:pt>
                <c:pt idx="25179">
                  <c:v>32</c:v>
                </c:pt>
                <c:pt idx="25180">
                  <c:v>24</c:v>
                </c:pt>
                <c:pt idx="25181">
                  <c:v>13</c:v>
                </c:pt>
                <c:pt idx="25182">
                  <c:v>26</c:v>
                </c:pt>
                <c:pt idx="25183">
                  <c:v>9</c:v>
                </c:pt>
                <c:pt idx="25184">
                  <c:v>40</c:v>
                </c:pt>
                <c:pt idx="25185">
                  <c:v>31</c:v>
                </c:pt>
                <c:pt idx="25186">
                  <c:v>13</c:v>
                </c:pt>
                <c:pt idx="25187">
                  <c:v>31</c:v>
                </c:pt>
                <c:pt idx="25188">
                  <c:v>13</c:v>
                </c:pt>
                <c:pt idx="25189">
                  <c:v>1</c:v>
                </c:pt>
                <c:pt idx="25190">
                  <c:v>19</c:v>
                </c:pt>
                <c:pt idx="25191">
                  <c:v>10</c:v>
                </c:pt>
                <c:pt idx="25192">
                  <c:v>9</c:v>
                </c:pt>
                <c:pt idx="25193">
                  <c:v>18</c:v>
                </c:pt>
                <c:pt idx="25194">
                  <c:v>30</c:v>
                </c:pt>
                <c:pt idx="25195">
                  <c:v>27</c:v>
                </c:pt>
                <c:pt idx="25196">
                  <c:v>25</c:v>
                </c:pt>
                <c:pt idx="25197">
                  <c:v>30</c:v>
                </c:pt>
                <c:pt idx="25198">
                  <c:v>40</c:v>
                </c:pt>
                <c:pt idx="25199">
                  <c:v>11</c:v>
                </c:pt>
                <c:pt idx="25200">
                  <c:v>25</c:v>
                </c:pt>
                <c:pt idx="25201">
                  <c:v>12</c:v>
                </c:pt>
                <c:pt idx="25202">
                  <c:v>16</c:v>
                </c:pt>
                <c:pt idx="25203">
                  <c:v>11</c:v>
                </c:pt>
                <c:pt idx="25204">
                  <c:v>12</c:v>
                </c:pt>
                <c:pt idx="25205">
                  <c:v>23</c:v>
                </c:pt>
                <c:pt idx="25206">
                  <c:v>15</c:v>
                </c:pt>
                <c:pt idx="25207">
                  <c:v>22</c:v>
                </c:pt>
                <c:pt idx="25208">
                  <c:v>4</c:v>
                </c:pt>
                <c:pt idx="25209">
                  <c:v>14</c:v>
                </c:pt>
                <c:pt idx="25210">
                  <c:v>29</c:v>
                </c:pt>
                <c:pt idx="25211">
                  <c:v>39</c:v>
                </c:pt>
                <c:pt idx="25212">
                  <c:v>17</c:v>
                </c:pt>
                <c:pt idx="25213">
                  <c:v>30</c:v>
                </c:pt>
                <c:pt idx="25214">
                  <c:v>18</c:v>
                </c:pt>
                <c:pt idx="25215">
                  <c:v>30</c:v>
                </c:pt>
                <c:pt idx="25216">
                  <c:v>22</c:v>
                </c:pt>
                <c:pt idx="25217">
                  <c:v>25</c:v>
                </c:pt>
                <c:pt idx="25218">
                  <c:v>32</c:v>
                </c:pt>
                <c:pt idx="25219">
                  <c:v>26</c:v>
                </c:pt>
                <c:pt idx="25220">
                  <c:v>8</c:v>
                </c:pt>
                <c:pt idx="25221">
                  <c:v>14</c:v>
                </c:pt>
                <c:pt idx="25222">
                  <c:v>29</c:v>
                </c:pt>
                <c:pt idx="25223">
                  <c:v>23</c:v>
                </c:pt>
                <c:pt idx="25224">
                  <c:v>22</c:v>
                </c:pt>
                <c:pt idx="25225">
                  <c:v>14</c:v>
                </c:pt>
                <c:pt idx="25226">
                  <c:v>9</c:v>
                </c:pt>
                <c:pt idx="25227">
                  <c:v>1</c:v>
                </c:pt>
                <c:pt idx="25228">
                  <c:v>4</c:v>
                </c:pt>
                <c:pt idx="25229">
                  <c:v>22</c:v>
                </c:pt>
                <c:pt idx="25230">
                  <c:v>58</c:v>
                </c:pt>
                <c:pt idx="25231">
                  <c:v>35</c:v>
                </c:pt>
                <c:pt idx="25232">
                  <c:v>28</c:v>
                </c:pt>
                <c:pt idx="25233">
                  <c:v>19</c:v>
                </c:pt>
                <c:pt idx="25234">
                  <c:v>36</c:v>
                </c:pt>
                <c:pt idx="25235">
                  <c:v>28</c:v>
                </c:pt>
                <c:pt idx="25236">
                  <c:v>25</c:v>
                </c:pt>
                <c:pt idx="25237">
                  <c:v>10</c:v>
                </c:pt>
                <c:pt idx="25238">
                  <c:v>14</c:v>
                </c:pt>
                <c:pt idx="25239">
                  <c:v>25</c:v>
                </c:pt>
                <c:pt idx="25240">
                  <c:v>5</c:v>
                </c:pt>
                <c:pt idx="25241">
                  <c:v>31</c:v>
                </c:pt>
                <c:pt idx="25242">
                  <c:v>44</c:v>
                </c:pt>
                <c:pt idx="25243">
                  <c:v>15</c:v>
                </c:pt>
                <c:pt idx="25244">
                  <c:v>1</c:v>
                </c:pt>
                <c:pt idx="25245">
                  <c:v>15</c:v>
                </c:pt>
                <c:pt idx="25246">
                  <c:v>13</c:v>
                </c:pt>
                <c:pt idx="25247">
                  <c:v>2</c:v>
                </c:pt>
                <c:pt idx="25248">
                  <c:v>14</c:v>
                </c:pt>
                <c:pt idx="25249">
                  <c:v>34</c:v>
                </c:pt>
                <c:pt idx="25250">
                  <c:v>29</c:v>
                </c:pt>
                <c:pt idx="25251">
                  <c:v>18</c:v>
                </c:pt>
                <c:pt idx="25252">
                  <c:v>1</c:v>
                </c:pt>
                <c:pt idx="25253">
                  <c:v>20</c:v>
                </c:pt>
                <c:pt idx="25254">
                  <c:v>28</c:v>
                </c:pt>
                <c:pt idx="25255">
                  <c:v>18</c:v>
                </c:pt>
                <c:pt idx="25256">
                  <c:v>9</c:v>
                </c:pt>
                <c:pt idx="25257">
                  <c:v>8</c:v>
                </c:pt>
                <c:pt idx="25258">
                  <c:v>20</c:v>
                </c:pt>
                <c:pt idx="25259">
                  <c:v>24</c:v>
                </c:pt>
                <c:pt idx="25260">
                  <c:v>7</c:v>
                </c:pt>
                <c:pt idx="25261">
                  <c:v>8</c:v>
                </c:pt>
                <c:pt idx="25262">
                  <c:v>20</c:v>
                </c:pt>
                <c:pt idx="25263">
                  <c:v>26</c:v>
                </c:pt>
                <c:pt idx="25264">
                  <c:v>9</c:v>
                </c:pt>
                <c:pt idx="25265">
                  <c:v>14</c:v>
                </c:pt>
                <c:pt idx="25266">
                  <c:v>29</c:v>
                </c:pt>
                <c:pt idx="25267">
                  <c:v>34</c:v>
                </c:pt>
                <c:pt idx="25268">
                  <c:v>28</c:v>
                </c:pt>
                <c:pt idx="25269">
                  <c:v>4</c:v>
                </c:pt>
                <c:pt idx="25270">
                  <c:v>18</c:v>
                </c:pt>
                <c:pt idx="25271">
                  <c:v>25</c:v>
                </c:pt>
                <c:pt idx="25272">
                  <c:v>33</c:v>
                </c:pt>
                <c:pt idx="25273">
                  <c:v>16</c:v>
                </c:pt>
                <c:pt idx="25274">
                  <c:v>29</c:v>
                </c:pt>
                <c:pt idx="25275">
                  <c:v>11</c:v>
                </c:pt>
                <c:pt idx="25276">
                  <c:v>37</c:v>
                </c:pt>
                <c:pt idx="25277">
                  <c:v>28</c:v>
                </c:pt>
                <c:pt idx="25278">
                  <c:v>11</c:v>
                </c:pt>
                <c:pt idx="25279">
                  <c:v>16</c:v>
                </c:pt>
                <c:pt idx="25280">
                  <c:v>16</c:v>
                </c:pt>
                <c:pt idx="25281">
                  <c:v>45</c:v>
                </c:pt>
                <c:pt idx="25282">
                  <c:v>11</c:v>
                </c:pt>
                <c:pt idx="25283">
                  <c:v>32</c:v>
                </c:pt>
                <c:pt idx="25284">
                  <c:v>12</c:v>
                </c:pt>
                <c:pt idx="25285">
                  <c:v>4</c:v>
                </c:pt>
                <c:pt idx="25286">
                  <c:v>18</c:v>
                </c:pt>
                <c:pt idx="25287">
                  <c:v>16</c:v>
                </c:pt>
                <c:pt idx="25288">
                  <c:v>6</c:v>
                </c:pt>
                <c:pt idx="25289">
                  <c:v>10</c:v>
                </c:pt>
                <c:pt idx="25290">
                  <c:v>4</c:v>
                </c:pt>
                <c:pt idx="25291">
                  <c:v>28</c:v>
                </c:pt>
                <c:pt idx="25292">
                  <c:v>35</c:v>
                </c:pt>
                <c:pt idx="25293">
                  <c:v>4</c:v>
                </c:pt>
                <c:pt idx="25294">
                  <c:v>11</c:v>
                </c:pt>
                <c:pt idx="25295">
                  <c:v>5</c:v>
                </c:pt>
                <c:pt idx="25296">
                  <c:v>12</c:v>
                </c:pt>
                <c:pt idx="25297">
                  <c:v>22</c:v>
                </c:pt>
                <c:pt idx="25298">
                  <c:v>7</c:v>
                </c:pt>
                <c:pt idx="25299">
                  <c:v>28</c:v>
                </c:pt>
                <c:pt idx="25300">
                  <c:v>8</c:v>
                </c:pt>
                <c:pt idx="25301">
                  <c:v>16</c:v>
                </c:pt>
                <c:pt idx="25302">
                  <c:v>19</c:v>
                </c:pt>
                <c:pt idx="25303">
                  <c:v>28</c:v>
                </c:pt>
                <c:pt idx="25304">
                  <c:v>11</c:v>
                </c:pt>
                <c:pt idx="25305">
                  <c:v>10</c:v>
                </c:pt>
                <c:pt idx="25306">
                  <c:v>10</c:v>
                </c:pt>
                <c:pt idx="25307">
                  <c:v>35</c:v>
                </c:pt>
                <c:pt idx="25308">
                  <c:v>42</c:v>
                </c:pt>
                <c:pt idx="25309">
                  <c:v>6</c:v>
                </c:pt>
                <c:pt idx="25310">
                  <c:v>7</c:v>
                </c:pt>
                <c:pt idx="25311">
                  <c:v>12</c:v>
                </c:pt>
                <c:pt idx="25312">
                  <c:v>1</c:v>
                </c:pt>
                <c:pt idx="25313">
                  <c:v>18</c:v>
                </c:pt>
                <c:pt idx="25314">
                  <c:v>1</c:v>
                </c:pt>
                <c:pt idx="25315">
                  <c:v>47</c:v>
                </c:pt>
                <c:pt idx="25316">
                  <c:v>47</c:v>
                </c:pt>
                <c:pt idx="25317">
                  <c:v>23</c:v>
                </c:pt>
                <c:pt idx="25318">
                  <c:v>23</c:v>
                </c:pt>
                <c:pt idx="25319">
                  <c:v>13</c:v>
                </c:pt>
                <c:pt idx="25320">
                  <c:v>13</c:v>
                </c:pt>
                <c:pt idx="25321">
                  <c:v>25</c:v>
                </c:pt>
                <c:pt idx="25322">
                  <c:v>25</c:v>
                </c:pt>
                <c:pt idx="25323">
                  <c:v>46</c:v>
                </c:pt>
                <c:pt idx="25324">
                  <c:v>46</c:v>
                </c:pt>
                <c:pt idx="25325">
                  <c:v>29</c:v>
                </c:pt>
                <c:pt idx="25326">
                  <c:v>29</c:v>
                </c:pt>
                <c:pt idx="25327">
                  <c:v>25</c:v>
                </c:pt>
                <c:pt idx="25328">
                  <c:v>25</c:v>
                </c:pt>
                <c:pt idx="25329">
                  <c:v>40</c:v>
                </c:pt>
                <c:pt idx="25330">
                  <c:v>40</c:v>
                </c:pt>
                <c:pt idx="25331">
                  <c:v>31</c:v>
                </c:pt>
                <c:pt idx="25332">
                  <c:v>31</c:v>
                </c:pt>
                <c:pt idx="25333">
                  <c:v>14</c:v>
                </c:pt>
                <c:pt idx="25334">
                  <c:v>14</c:v>
                </c:pt>
                <c:pt idx="25335">
                  <c:v>9</c:v>
                </c:pt>
                <c:pt idx="25336">
                  <c:v>9</c:v>
                </c:pt>
                <c:pt idx="25337">
                  <c:v>37</c:v>
                </c:pt>
                <c:pt idx="25338">
                  <c:v>37</c:v>
                </c:pt>
                <c:pt idx="25339">
                  <c:v>28</c:v>
                </c:pt>
                <c:pt idx="25340">
                  <c:v>28</c:v>
                </c:pt>
                <c:pt idx="25341">
                  <c:v>14</c:v>
                </c:pt>
                <c:pt idx="25342">
                  <c:v>14</c:v>
                </c:pt>
                <c:pt idx="25343">
                  <c:v>30</c:v>
                </c:pt>
                <c:pt idx="25344">
                  <c:v>30</c:v>
                </c:pt>
                <c:pt idx="25345">
                  <c:v>43</c:v>
                </c:pt>
                <c:pt idx="25346">
                  <c:v>43</c:v>
                </c:pt>
                <c:pt idx="25347">
                  <c:v>30</c:v>
                </c:pt>
                <c:pt idx="25348">
                  <c:v>30</c:v>
                </c:pt>
                <c:pt idx="25349">
                  <c:v>26</c:v>
                </c:pt>
                <c:pt idx="25350">
                  <c:v>26</c:v>
                </c:pt>
                <c:pt idx="25351">
                  <c:v>28</c:v>
                </c:pt>
                <c:pt idx="25352">
                  <c:v>28</c:v>
                </c:pt>
                <c:pt idx="25353">
                  <c:v>32</c:v>
                </c:pt>
                <c:pt idx="25354">
                  <c:v>32</c:v>
                </c:pt>
                <c:pt idx="25355">
                  <c:v>13</c:v>
                </c:pt>
                <c:pt idx="25356">
                  <c:v>13</c:v>
                </c:pt>
                <c:pt idx="25357">
                  <c:v>13</c:v>
                </c:pt>
                <c:pt idx="25358">
                  <c:v>13</c:v>
                </c:pt>
                <c:pt idx="25359">
                  <c:v>19</c:v>
                </c:pt>
                <c:pt idx="25360">
                  <c:v>19</c:v>
                </c:pt>
                <c:pt idx="25361">
                  <c:v>19</c:v>
                </c:pt>
                <c:pt idx="25362">
                  <c:v>19</c:v>
                </c:pt>
                <c:pt idx="25363">
                  <c:v>27</c:v>
                </c:pt>
                <c:pt idx="25364">
                  <c:v>27</c:v>
                </c:pt>
                <c:pt idx="25365">
                  <c:v>39</c:v>
                </c:pt>
                <c:pt idx="25366">
                  <c:v>39</c:v>
                </c:pt>
                <c:pt idx="25367">
                  <c:v>20</c:v>
                </c:pt>
                <c:pt idx="25368">
                  <c:v>20</c:v>
                </c:pt>
                <c:pt idx="25369">
                  <c:v>23</c:v>
                </c:pt>
                <c:pt idx="25370">
                  <c:v>23</c:v>
                </c:pt>
                <c:pt idx="25371">
                  <c:v>18</c:v>
                </c:pt>
                <c:pt idx="25372">
                  <c:v>18</c:v>
                </c:pt>
                <c:pt idx="25373">
                  <c:v>24</c:v>
                </c:pt>
                <c:pt idx="25374">
                  <c:v>24</c:v>
                </c:pt>
                <c:pt idx="25375">
                  <c:v>22</c:v>
                </c:pt>
                <c:pt idx="25376">
                  <c:v>22</c:v>
                </c:pt>
                <c:pt idx="25377">
                  <c:v>17</c:v>
                </c:pt>
                <c:pt idx="25378">
                  <c:v>17</c:v>
                </c:pt>
                <c:pt idx="25379">
                  <c:v>32</c:v>
                </c:pt>
                <c:pt idx="25380">
                  <c:v>32</c:v>
                </c:pt>
                <c:pt idx="25381">
                  <c:v>10</c:v>
                </c:pt>
                <c:pt idx="25382">
                  <c:v>10</c:v>
                </c:pt>
                <c:pt idx="25383">
                  <c:v>27</c:v>
                </c:pt>
                <c:pt idx="25384">
                  <c:v>27</c:v>
                </c:pt>
                <c:pt idx="25385">
                  <c:v>1</c:v>
                </c:pt>
                <c:pt idx="25386">
                  <c:v>1</c:v>
                </c:pt>
                <c:pt idx="25387">
                  <c:v>21</c:v>
                </c:pt>
                <c:pt idx="25388">
                  <c:v>21</c:v>
                </c:pt>
                <c:pt idx="25389">
                  <c:v>18</c:v>
                </c:pt>
                <c:pt idx="25390">
                  <c:v>18</c:v>
                </c:pt>
                <c:pt idx="25391">
                  <c:v>10</c:v>
                </c:pt>
                <c:pt idx="25392">
                  <c:v>10</c:v>
                </c:pt>
                <c:pt idx="25393">
                  <c:v>32</c:v>
                </c:pt>
                <c:pt idx="25394">
                  <c:v>32</c:v>
                </c:pt>
                <c:pt idx="25395">
                  <c:v>8</c:v>
                </c:pt>
                <c:pt idx="25396">
                  <c:v>8</c:v>
                </c:pt>
                <c:pt idx="25397">
                  <c:v>25</c:v>
                </c:pt>
                <c:pt idx="25398">
                  <c:v>39</c:v>
                </c:pt>
                <c:pt idx="25399">
                  <c:v>39</c:v>
                </c:pt>
                <c:pt idx="25400">
                  <c:v>4</c:v>
                </c:pt>
                <c:pt idx="25401">
                  <c:v>4</c:v>
                </c:pt>
                <c:pt idx="25402">
                  <c:v>18</c:v>
                </c:pt>
                <c:pt idx="25403">
                  <c:v>18</c:v>
                </c:pt>
                <c:pt idx="25404">
                  <c:v>20</c:v>
                </c:pt>
                <c:pt idx="25405">
                  <c:v>7</c:v>
                </c:pt>
                <c:pt idx="25406">
                  <c:v>32</c:v>
                </c:pt>
                <c:pt idx="25407">
                  <c:v>4</c:v>
                </c:pt>
                <c:pt idx="25408">
                  <c:v>33</c:v>
                </c:pt>
                <c:pt idx="25409">
                  <c:v>20</c:v>
                </c:pt>
                <c:pt idx="25410">
                  <c:v>4</c:v>
                </c:pt>
                <c:pt idx="25411">
                  <c:v>4</c:v>
                </c:pt>
                <c:pt idx="25412">
                  <c:v>6</c:v>
                </c:pt>
                <c:pt idx="25413">
                  <c:v>26</c:v>
                </c:pt>
                <c:pt idx="25414">
                  <c:v>17</c:v>
                </c:pt>
                <c:pt idx="25415">
                  <c:v>25</c:v>
                </c:pt>
                <c:pt idx="25416">
                  <c:v>13</c:v>
                </c:pt>
                <c:pt idx="25417">
                  <c:v>13</c:v>
                </c:pt>
                <c:pt idx="25418">
                  <c:v>25</c:v>
                </c:pt>
                <c:pt idx="25419">
                  <c:v>25</c:v>
                </c:pt>
                <c:pt idx="25420">
                  <c:v>7</c:v>
                </c:pt>
                <c:pt idx="25421">
                  <c:v>26</c:v>
                </c:pt>
                <c:pt idx="25422">
                  <c:v>26</c:v>
                </c:pt>
                <c:pt idx="25423">
                  <c:v>21</c:v>
                </c:pt>
                <c:pt idx="25424">
                  <c:v>23</c:v>
                </c:pt>
                <c:pt idx="25425">
                  <c:v>23</c:v>
                </c:pt>
                <c:pt idx="25426">
                  <c:v>17</c:v>
                </c:pt>
                <c:pt idx="25427">
                  <c:v>27</c:v>
                </c:pt>
                <c:pt idx="25428">
                  <c:v>20</c:v>
                </c:pt>
                <c:pt idx="25429">
                  <c:v>30</c:v>
                </c:pt>
                <c:pt idx="25430">
                  <c:v>4</c:v>
                </c:pt>
                <c:pt idx="25431">
                  <c:v>30</c:v>
                </c:pt>
                <c:pt idx="25432">
                  <c:v>15</c:v>
                </c:pt>
                <c:pt idx="25433">
                  <c:v>1</c:v>
                </c:pt>
                <c:pt idx="25434">
                  <c:v>12</c:v>
                </c:pt>
                <c:pt idx="25435">
                  <c:v>9</c:v>
                </c:pt>
                <c:pt idx="25436">
                  <c:v>8</c:v>
                </c:pt>
                <c:pt idx="25437">
                  <c:v>25</c:v>
                </c:pt>
                <c:pt idx="25438">
                  <c:v>31</c:v>
                </c:pt>
                <c:pt idx="25439">
                  <c:v>17</c:v>
                </c:pt>
                <c:pt idx="25440">
                  <c:v>9</c:v>
                </c:pt>
                <c:pt idx="25441">
                  <c:v>5</c:v>
                </c:pt>
                <c:pt idx="25442">
                  <c:v>26</c:v>
                </c:pt>
                <c:pt idx="25443">
                  <c:v>20</c:v>
                </c:pt>
                <c:pt idx="25444">
                  <c:v>36</c:v>
                </c:pt>
                <c:pt idx="25445">
                  <c:v>26</c:v>
                </c:pt>
                <c:pt idx="25446">
                  <c:v>4</c:v>
                </c:pt>
                <c:pt idx="25447">
                  <c:v>21</c:v>
                </c:pt>
                <c:pt idx="25448">
                  <c:v>11</c:v>
                </c:pt>
                <c:pt idx="25449">
                  <c:v>45</c:v>
                </c:pt>
                <c:pt idx="25450">
                  <c:v>26</c:v>
                </c:pt>
                <c:pt idx="25451">
                  <c:v>36</c:v>
                </c:pt>
                <c:pt idx="25452">
                  <c:v>36</c:v>
                </c:pt>
                <c:pt idx="25453">
                  <c:v>38</c:v>
                </c:pt>
                <c:pt idx="25454">
                  <c:v>1</c:v>
                </c:pt>
                <c:pt idx="25455">
                  <c:v>48</c:v>
                </c:pt>
                <c:pt idx="25456">
                  <c:v>19</c:v>
                </c:pt>
                <c:pt idx="25457">
                  <c:v>27</c:v>
                </c:pt>
                <c:pt idx="25458">
                  <c:v>21</c:v>
                </c:pt>
                <c:pt idx="25459">
                  <c:v>12</c:v>
                </c:pt>
                <c:pt idx="25460">
                  <c:v>36</c:v>
                </c:pt>
                <c:pt idx="25461">
                  <c:v>32</c:v>
                </c:pt>
                <c:pt idx="25462">
                  <c:v>36</c:v>
                </c:pt>
                <c:pt idx="25463">
                  <c:v>26</c:v>
                </c:pt>
                <c:pt idx="25464">
                  <c:v>16</c:v>
                </c:pt>
                <c:pt idx="25465">
                  <c:v>25</c:v>
                </c:pt>
                <c:pt idx="25466">
                  <c:v>25</c:v>
                </c:pt>
                <c:pt idx="25467">
                  <c:v>41</c:v>
                </c:pt>
                <c:pt idx="25468">
                  <c:v>25</c:v>
                </c:pt>
                <c:pt idx="25469">
                  <c:v>37</c:v>
                </c:pt>
                <c:pt idx="25470">
                  <c:v>1</c:v>
                </c:pt>
                <c:pt idx="25471">
                  <c:v>9</c:v>
                </c:pt>
                <c:pt idx="25472">
                  <c:v>9</c:v>
                </c:pt>
                <c:pt idx="25473">
                  <c:v>23</c:v>
                </c:pt>
                <c:pt idx="25474">
                  <c:v>21</c:v>
                </c:pt>
                <c:pt idx="25475">
                  <c:v>4</c:v>
                </c:pt>
                <c:pt idx="25476">
                  <c:v>34</c:v>
                </c:pt>
                <c:pt idx="25477">
                  <c:v>30</c:v>
                </c:pt>
                <c:pt idx="25478">
                  <c:v>12</c:v>
                </c:pt>
                <c:pt idx="25479">
                  <c:v>5</c:v>
                </c:pt>
                <c:pt idx="25480">
                  <c:v>7</c:v>
                </c:pt>
                <c:pt idx="25481">
                  <c:v>6</c:v>
                </c:pt>
                <c:pt idx="25482">
                  <c:v>19</c:v>
                </c:pt>
                <c:pt idx="25483">
                  <c:v>18</c:v>
                </c:pt>
                <c:pt idx="25484">
                  <c:v>15</c:v>
                </c:pt>
                <c:pt idx="25485">
                  <c:v>1</c:v>
                </c:pt>
                <c:pt idx="25486">
                  <c:v>14</c:v>
                </c:pt>
                <c:pt idx="25487">
                  <c:v>7</c:v>
                </c:pt>
                <c:pt idx="25488">
                  <c:v>1</c:v>
                </c:pt>
                <c:pt idx="25489">
                  <c:v>23</c:v>
                </c:pt>
                <c:pt idx="25490">
                  <c:v>36</c:v>
                </c:pt>
                <c:pt idx="25491">
                  <c:v>12</c:v>
                </c:pt>
                <c:pt idx="25492">
                  <c:v>6</c:v>
                </c:pt>
                <c:pt idx="25493">
                  <c:v>20</c:v>
                </c:pt>
                <c:pt idx="25494">
                  <c:v>5</c:v>
                </c:pt>
                <c:pt idx="25495">
                  <c:v>27</c:v>
                </c:pt>
                <c:pt idx="25496">
                  <c:v>4</c:v>
                </c:pt>
                <c:pt idx="25497">
                  <c:v>14</c:v>
                </c:pt>
                <c:pt idx="25498">
                  <c:v>21</c:v>
                </c:pt>
                <c:pt idx="25499">
                  <c:v>6</c:v>
                </c:pt>
                <c:pt idx="25500">
                  <c:v>10</c:v>
                </c:pt>
                <c:pt idx="25501">
                  <c:v>22</c:v>
                </c:pt>
                <c:pt idx="25502">
                  <c:v>7</c:v>
                </c:pt>
                <c:pt idx="25503">
                  <c:v>25</c:v>
                </c:pt>
                <c:pt idx="25504">
                  <c:v>44</c:v>
                </c:pt>
                <c:pt idx="25505">
                  <c:v>25</c:v>
                </c:pt>
                <c:pt idx="25506">
                  <c:v>34</c:v>
                </c:pt>
                <c:pt idx="25507">
                  <c:v>32</c:v>
                </c:pt>
                <c:pt idx="25508">
                  <c:v>13</c:v>
                </c:pt>
                <c:pt idx="25509">
                  <c:v>9</c:v>
                </c:pt>
                <c:pt idx="25510">
                  <c:v>21</c:v>
                </c:pt>
                <c:pt idx="25511">
                  <c:v>6</c:v>
                </c:pt>
                <c:pt idx="25512">
                  <c:v>26</c:v>
                </c:pt>
                <c:pt idx="25513">
                  <c:v>3</c:v>
                </c:pt>
                <c:pt idx="25514">
                  <c:v>23</c:v>
                </c:pt>
                <c:pt idx="25515">
                  <c:v>36</c:v>
                </c:pt>
                <c:pt idx="25516">
                  <c:v>10</c:v>
                </c:pt>
                <c:pt idx="25517">
                  <c:v>34</c:v>
                </c:pt>
                <c:pt idx="25518">
                  <c:v>30</c:v>
                </c:pt>
                <c:pt idx="25519">
                  <c:v>22</c:v>
                </c:pt>
                <c:pt idx="25520">
                  <c:v>3</c:v>
                </c:pt>
                <c:pt idx="25521">
                  <c:v>1</c:v>
                </c:pt>
                <c:pt idx="25522">
                  <c:v>1</c:v>
                </c:pt>
                <c:pt idx="25523">
                  <c:v>5</c:v>
                </c:pt>
                <c:pt idx="25524">
                  <c:v>49</c:v>
                </c:pt>
                <c:pt idx="25525">
                  <c:v>24</c:v>
                </c:pt>
                <c:pt idx="25526">
                  <c:v>1</c:v>
                </c:pt>
                <c:pt idx="25527">
                  <c:v>5</c:v>
                </c:pt>
                <c:pt idx="25528">
                  <c:v>35</c:v>
                </c:pt>
                <c:pt idx="25529">
                  <c:v>10</c:v>
                </c:pt>
                <c:pt idx="25530">
                  <c:v>21</c:v>
                </c:pt>
                <c:pt idx="25531">
                  <c:v>9</c:v>
                </c:pt>
                <c:pt idx="25532">
                  <c:v>2</c:v>
                </c:pt>
                <c:pt idx="25533">
                  <c:v>37</c:v>
                </c:pt>
                <c:pt idx="25534">
                  <c:v>6</c:v>
                </c:pt>
                <c:pt idx="25535">
                  <c:v>15</c:v>
                </c:pt>
                <c:pt idx="25536">
                  <c:v>1</c:v>
                </c:pt>
                <c:pt idx="25537">
                  <c:v>1</c:v>
                </c:pt>
                <c:pt idx="25538">
                  <c:v>24</c:v>
                </c:pt>
                <c:pt idx="25539">
                  <c:v>16</c:v>
                </c:pt>
                <c:pt idx="25540">
                  <c:v>36</c:v>
                </c:pt>
                <c:pt idx="25541">
                  <c:v>21</c:v>
                </c:pt>
                <c:pt idx="25542">
                  <c:v>29</c:v>
                </c:pt>
                <c:pt idx="25543">
                  <c:v>9</c:v>
                </c:pt>
                <c:pt idx="25544">
                  <c:v>25</c:v>
                </c:pt>
                <c:pt idx="25545">
                  <c:v>4</c:v>
                </c:pt>
                <c:pt idx="25546">
                  <c:v>32</c:v>
                </c:pt>
                <c:pt idx="25547">
                  <c:v>31</c:v>
                </c:pt>
                <c:pt idx="25548">
                  <c:v>58</c:v>
                </c:pt>
                <c:pt idx="25549">
                  <c:v>11</c:v>
                </c:pt>
                <c:pt idx="25550">
                  <c:v>15</c:v>
                </c:pt>
                <c:pt idx="25551">
                  <c:v>17</c:v>
                </c:pt>
                <c:pt idx="25552">
                  <c:v>5</c:v>
                </c:pt>
                <c:pt idx="25553">
                  <c:v>43</c:v>
                </c:pt>
                <c:pt idx="25554">
                  <c:v>11</c:v>
                </c:pt>
                <c:pt idx="25555">
                  <c:v>27</c:v>
                </c:pt>
                <c:pt idx="25556">
                  <c:v>14</c:v>
                </c:pt>
                <c:pt idx="25557">
                  <c:v>28</c:v>
                </c:pt>
                <c:pt idx="25558">
                  <c:v>18</c:v>
                </c:pt>
                <c:pt idx="25559">
                  <c:v>23</c:v>
                </c:pt>
                <c:pt idx="25560">
                  <c:v>8</c:v>
                </c:pt>
                <c:pt idx="25561">
                  <c:v>10</c:v>
                </c:pt>
                <c:pt idx="25562">
                  <c:v>5</c:v>
                </c:pt>
                <c:pt idx="25563">
                  <c:v>6</c:v>
                </c:pt>
                <c:pt idx="25564">
                  <c:v>50</c:v>
                </c:pt>
                <c:pt idx="25565">
                  <c:v>3</c:v>
                </c:pt>
                <c:pt idx="25566">
                  <c:v>27</c:v>
                </c:pt>
                <c:pt idx="25567">
                  <c:v>20</c:v>
                </c:pt>
                <c:pt idx="25568">
                  <c:v>7</c:v>
                </c:pt>
                <c:pt idx="25569">
                  <c:v>17</c:v>
                </c:pt>
                <c:pt idx="25570">
                  <c:v>1</c:v>
                </c:pt>
                <c:pt idx="25571">
                  <c:v>28</c:v>
                </c:pt>
                <c:pt idx="25572">
                  <c:v>1</c:v>
                </c:pt>
                <c:pt idx="25573">
                  <c:v>1</c:v>
                </c:pt>
                <c:pt idx="25574">
                  <c:v>18</c:v>
                </c:pt>
                <c:pt idx="25575">
                  <c:v>1</c:v>
                </c:pt>
                <c:pt idx="25576">
                  <c:v>15</c:v>
                </c:pt>
                <c:pt idx="25577">
                  <c:v>18</c:v>
                </c:pt>
                <c:pt idx="25578">
                  <c:v>8</c:v>
                </c:pt>
                <c:pt idx="25579">
                  <c:v>11</c:v>
                </c:pt>
                <c:pt idx="25580">
                  <c:v>8</c:v>
                </c:pt>
                <c:pt idx="25581">
                  <c:v>19</c:v>
                </c:pt>
                <c:pt idx="25582">
                  <c:v>29</c:v>
                </c:pt>
                <c:pt idx="25583">
                  <c:v>6</c:v>
                </c:pt>
                <c:pt idx="25584">
                  <c:v>1</c:v>
                </c:pt>
                <c:pt idx="25585">
                  <c:v>10</c:v>
                </c:pt>
                <c:pt idx="25586">
                  <c:v>7</c:v>
                </c:pt>
                <c:pt idx="25587">
                  <c:v>12</c:v>
                </c:pt>
                <c:pt idx="25588">
                  <c:v>11</c:v>
                </c:pt>
                <c:pt idx="25589">
                  <c:v>13</c:v>
                </c:pt>
                <c:pt idx="25590">
                  <c:v>24</c:v>
                </c:pt>
                <c:pt idx="25591">
                  <c:v>42</c:v>
                </c:pt>
                <c:pt idx="25592">
                  <c:v>14</c:v>
                </c:pt>
                <c:pt idx="25593">
                  <c:v>13</c:v>
                </c:pt>
                <c:pt idx="25594">
                  <c:v>12</c:v>
                </c:pt>
                <c:pt idx="25595">
                  <c:v>10</c:v>
                </c:pt>
                <c:pt idx="25596">
                  <c:v>21</c:v>
                </c:pt>
                <c:pt idx="25597">
                  <c:v>4</c:v>
                </c:pt>
                <c:pt idx="25598">
                  <c:v>34</c:v>
                </c:pt>
                <c:pt idx="25599">
                  <c:v>9</c:v>
                </c:pt>
                <c:pt idx="25600">
                  <c:v>7</c:v>
                </c:pt>
                <c:pt idx="25601">
                  <c:v>7</c:v>
                </c:pt>
                <c:pt idx="25602">
                  <c:v>5</c:v>
                </c:pt>
                <c:pt idx="25603">
                  <c:v>7</c:v>
                </c:pt>
                <c:pt idx="25604">
                  <c:v>7</c:v>
                </c:pt>
                <c:pt idx="25605">
                  <c:v>33</c:v>
                </c:pt>
                <c:pt idx="25606">
                  <c:v>23</c:v>
                </c:pt>
                <c:pt idx="25607">
                  <c:v>10</c:v>
                </c:pt>
                <c:pt idx="25608">
                  <c:v>7</c:v>
                </c:pt>
                <c:pt idx="25609">
                  <c:v>23</c:v>
                </c:pt>
                <c:pt idx="25610">
                  <c:v>6</c:v>
                </c:pt>
                <c:pt idx="25611">
                  <c:v>3</c:v>
                </c:pt>
                <c:pt idx="25612">
                  <c:v>11</c:v>
                </c:pt>
                <c:pt idx="25613">
                  <c:v>27</c:v>
                </c:pt>
                <c:pt idx="25614">
                  <c:v>26</c:v>
                </c:pt>
                <c:pt idx="25615">
                  <c:v>18</c:v>
                </c:pt>
                <c:pt idx="25616">
                  <c:v>6</c:v>
                </c:pt>
                <c:pt idx="25617">
                  <c:v>11</c:v>
                </c:pt>
                <c:pt idx="25618">
                  <c:v>57</c:v>
                </c:pt>
                <c:pt idx="25619">
                  <c:v>12</c:v>
                </c:pt>
                <c:pt idx="25620">
                  <c:v>16</c:v>
                </c:pt>
                <c:pt idx="25621">
                  <c:v>15</c:v>
                </c:pt>
                <c:pt idx="25622">
                  <c:v>18</c:v>
                </c:pt>
                <c:pt idx="25623">
                  <c:v>6</c:v>
                </c:pt>
                <c:pt idx="25624">
                  <c:v>24</c:v>
                </c:pt>
                <c:pt idx="25625">
                  <c:v>32</c:v>
                </c:pt>
                <c:pt idx="25626">
                  <c:v>8</c:v>
                </c:pt>
                <c:pt idx="25627">
                  <c:v>27</c:v>
                </c:pt>
                <c:pt idx="25628">
                  <c:v>20</c:v>
                </c:pt>
                <c:pt idx="25629">
                  <c:v>21</c:v>
                </c:pt>
                <c:pt idx="25630">
                  <c:v>24</c:v>
                </c:pt>
                <c:pt idx="25631">
                  <c:v>22</c:v>
                </c:pt>
                <c:pt idx="25632">
                  <c:v>22</c:v>
                </c:pt>
                <c:pt idx="25633">
                  <c:v>15</c:v>
                </c:pt>
                <c:pt idx="25634">
                  <c:v>35</c:v>
                </c:pt>
                <c:pt idx="25635">
                  <c:v>23</c:v>
                </c:pt>
                <c:pt idx="25636">
                  <c:v>4</c:v>
                </c:pt>
                <c:pt idx="25637">
                  <c:v>33</c:v>
                </c:pt>
                <c:pt idx="25638">
                  <c:v>13</c:v>
                </c:pt>
                <c:pt idx="25639">
                  <c:v>9</c:v>
                </c:pt>
                <c:pt idx="25640">
                  <c:v>14</c:v>
                </c:pt>
                <c:pt idx="25641">
                  <c:v>29</c:v>
                </c:pt>
                <c:pt idx="25642">
                  <c:v>36</c:v>
                </c:pt>
                <c:pt idx="25643">
                  <c:v>29</c:v>
                </c:pt>
                <c:pt idx="25644">
                  <c:v>29</c:v>
                </c:pt>
                <c:pt idx="25645">
                  <c:v>30</c:v>
                </c:pt>
                <c:pt idx="25646">
                  <c:v>4</c:v>
                </c:pt>
                <c:pt idx="25647">
                  <c:v>5</c:v>
                </c:pt>
                <c:pt idx="25648">
                  <c:v>3</c:v>
                </c:pt>
                <c:pt idx="25649">
                  <c:v>32</c:v>
                </c:pt>
                <c:pt idx="25650">
                  <c:v>6</c:v>
                </c:pt>
                <c:pt idx="25651">
                  <c:v>9</c:v>
                </c:pt>
                <c:pt idx="25652">
                  <c:v>13</c:v>
                </c:pt>
                <c:pt idx="25653">
                  <c:v>7</c:v>
                </c:pt>
                <c:pt idx="25654">
                  <c:v>9</c:v>
                </c:pt>
                <c:pt idx="25655">
                  <c:v>5</c:v>
                </c:pt>
                <c:pt idx="25656">
                  <c:v>30</c:v>
                </c:pt>
                <c:pt idx="25657">
                  <c:v>26</c:v>
                </c:pt>
                <c:pt idx="25658">
                  <c:v>1</c:v>
                </c:pt>
                <c:pt idx="25659">
                  <c:v>6</c:v>
                </c:pt>
                <c:pt idx="25660">
                  <c:v>3</c:v>
                </c:pt>
                <c:pt idx="25661">
                  <c:v>11</c:v>
                </c:pt>
                <c:pt idx="25662">
                  <c:v>9</c:v>
                </c:pt>
                <c:pt idx="25663">
                  <c:v>8</c:v>
                </c:pt>
                <c:pt idx="25664">
                  <c:v>8</c:v>
                </c:pt>
                <c:pt idx="25665">
                  <c:v>4</c:v>
                </c:pt>
                <c:pt idx="25666">
                  <c:v>5</c:v>
                </c:pt>
                <c:pt idx="25667">
                  <c:v>24</c:v>
                </c:pt>
                <c:pt idx="25668">
                  <c:v>34</c:v>
                </c:pt>
                <c:pt idx="25669">
                  <c:v>30</c:v>
                </c:pt>
                <c:pt idx="25670">
                  <c:v>4</c:v>
                </c:pt>
                <c:pt idx="25671">
                  <c:v>4</c:v>
                </c:pt>
                <c:pt idx="25672">
                  <c:v>40</c:v>
                </c:pt>
                <c:pt idx="25673">
                  <c:v>19</c:v>
                </c:pt>
                <c:pt idx="25674">
                  <c:v>30</c:v>
                </c:pt>
                <c:pt idx="25675">
                  <c:v>14</c:v>
                </c:pt>
                <c:pt idx="25676">
                  <c:v>7</c:v>
                </c:pt>
                <c:pt idx="25677">
                  <c:v>17</c:v>
                </c:pt>
                <c:pt idx="25678">
                  <c:v>11</c:v>
                </c:pt>
                <c:pt idx="25679">
                  <c:v>24</c:v>
                </c:pt>
                <c:pt idx="25680">
                  <c:v>26</c:v>
                </c:pt>
                <c:pt idx="25681">
                  <c:v>6</c:v>
                </c:pt>
                <c:pt idx="25682">
                  <c:v>32</c:v>
                </c:pt>
                <c:pt idx="25683">
                  <c:v>11</c:v>
                </c:pt>
                <c:pt idx="25684">
                  <c:v>2</c:v>
                </c:pt>
                <c:pt idx="25685">
                  <c:v>19</c:v>
                </c:pt>
                <c:pt idx="25686">
                  <c:v>1</c:v>
                </c:pt>
                <c:pt idx="25687">
                  <c:v>16</c:v>
                </c:pt>
                <c:pt idx="25688">
                  <c:v>18</c:v>
                </c:pt>
                <c:pt idx="25689">
                  <c:v>13</c:v>
                </c:pt>
                <c:pt idx="25690">
                  <c:v>10</c:v>
                </c:pt>
                <c:pt idx="25691">
                  <c:v>16</c:v>
                </c:pt>
                <c:pt idx="25692">
                  <c:v>21</c:v>
                </c:pt>
                <c:pt idx="25693">
                  <c:v>17</c:v>
                </c:pt>
                <c:pt idx="25694">
                  <c:v>3</c:v>
                </c:pt>
                <c:pt idx="25695">
                  <c:v>20</c:v>
                </c:pt>
                <c:pt idx="25696">
                  <c:v>35</c:v>
                </c:pt>
                <c:pt idx="25697">
                  <c:v>19</c:v>
                </c:pt>
                <c:pt idx="25698">
                  <c:v>33</c:v>
                </c:pt>
                <c:pt idx="25699">
                  <c:v>14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8</c:v>
                </c:pt>
                <c:pt idx="25707">
                  <c:v>3</c:v>
                </c:pt>
                <c:pt idx="25708">
                  <c:v>1</c:v>
                </c:pt>
                <c:pt idx="25709">
                  <c:v>4</c:v>
                </c:pt>
                <c:pt idx="25710">
                  <c:v>29</c:v>
                </c:pt>
                <c:pt idx="25711">
                  <c:v>17</c:v>
                </c:pt>
                <c:pt idx="25712">
                  <c:v>24</c:v>
                </c:pt>
                <c:pt idx="25713">
                  <c:v>16</c:v>
                </c:pt>
                <c:pt idx="25714">
                  <c:v>6</c:v>
                </c:pt>
                <c:pt idx="25715">
                  <c:v>10</c:v>
                </c:pt>
                <c:pt idx="25716">
                  <c:v>29</c:v>
                </c:pt>
                <c:pt idx="25717">
                  <c:v>30</c:v>
                </c:pt>
                <c:pt idx="25718">
                  <c:v>32</c:v>
                </c:pt>
                <c:pt idx="25719">
                  <c:v>30</c:v>
                </c:pt>
                <c:pt idx="25720">
                  <c:v>38</c:v>
                </c:pt>
                <c:pt idx="25721">
                  <c:v>44</c:v>
                </c:pt>
                <c:pt idx="25722">
                  <c:v>30</c:v>
                </c:pt>
                <c:pt idx="25723">
                  <c:v>45</c:v>
                </c:pt>
                <c:pt idx="25724">
                  <c:v>31</c:v>
                </c:pt>
                <c:pt idx="25725">
                  <c:v>9</c:v>
                </c:pt>
                <c:pt idx="25726">
                  <c:v>30</c:v>
                </c:pt>
                <c:pt idx="25727">
                  <c:v>14</c:v>
                </c:pt>
                <c:pt idx="25728">
                  <c:v>1</c:v>
                </c:pt>
                <c:pt idx="25729">
                  <c:v>9</c:v>
                </c:pt>
                <c:pt idx="25730">
                  <c:v>33</c:v>
                </c:pt>
                <c:pt idx="25731">
                  <c:v>11</c:v>
                </c:pt>
                <c:pt idx="25732">
                  <c:v>13</c:v>
                </c:pt>
                <c:pt idx="25733">
                  <c:v>22</c:v>
                </c:pt>
                <c:pt idx="25734">
                  <c:v>9</c:v>
                </c:pt>
                <c:pt idx="25735">
                  <c:v>10</c:v>
                </c:pt>
                <c:pt idx="25736">
                  <c:v>4</c:v>
                </c:pt>
                <c:pt idx="25737">
                  <c:v>13</c:v>
                </c:pt>
                <c:pt idx="25738">
                  <c:v>15</c:v>
                </c:pt>
                <c:pt idx="25739">
                  <c:v>14</c:v>
                </c:pt>
                <c:pt idx="25740">
                  <c:v>24</c:v>
                </c:pt>
                <c:pt idx="25741">
                  <c:v>20</c:v>
                </c:pt>
                <c:pt idx="25742">
                  <c:v>2</c:v>
                </c:pt>
                <c:pt idx="25743">
                  <c:v>1</c:v>
                </c:pt>
                <c:pt idx="25744">
                  <c:v>20</c:v>
                </c:pt>
                <c:pt idx="25745">
                  <c:v>3</c:v>
                </c:pt>
                <c:pt idx="25746">
                  <c:v>19</c:v>
                </c:pt>
                <c:pt idx="25747">
                  <c:v>3</c:v>
                </c:pt>
                <c:pt idx="25748">
                  <c:v>31</c:v>
                </c:pt>
                <c:pt idx="25749">
                  <c:v>6</c:v>
                </c:pt>
                <c:pt idx="25750">
                  <c:v>23</c:v>
                </c:pt>
                <c:pt idx="25751">
                  <c:v>4</c:v>
                </c:pt>
                <c:pt idx="25752">
                  <c:v>8</c:v>
                </c:pt>
                <c:pt idx="25753">
                  <c:v>30</c:v>
                </c:pt>
                <c:pt idx="25754">
                  <c:v>8</c:v>
                </c:pt>
                <c:pt idx="25755">
                  <c:v>4</c:v>
                </c:pt>
                <c:pt idx="25756">
                  <c:v>44</c:v>
                </c:pt>
                <c:pt idx="25757">
                  <c:v>25</c:v>
                </c:pt>
                <c:pt idx="25758">
                  <c:v>31</c:v>
                </c:pt>
                <c:pt idx="25759">
                  <c:v>34</c:v>
                </c:pt>
                <c:pt idx="25760">
                  <c:v>24</c:v>
                </c:pt>
                <c:pt idx="25761">
                  <c:v>6</c:v>
                </c:pt>
                <c:pt idx="25762">
                  <c:v>23</c:v>
                </c:pt>
                <c:pt idx="25763">
                  <c:v>10</c:v>
                </c:pt>
                <c:pt idx="25764">
                  <c:v>7</c:v>
                </c:pt>
                <c:pt idx="25765">
                  <c:v>19</c:v>
                </c:pt>
                <c:pt idx="25766">
                  <c:v>5</c:v>
                </c:pt>
                <c:pt idx="25767">
                  <c:v>4</c:v>
                </c:pt>
                <c:pt idx="25768">
                  <c:v>5</c:v>
                </c:pt>
                <c:pt idx="25769">
                  <c:v>8</c:v>
                </c:pt>
                <c:pt idx="25770">
                  <c:v>12</c:v>
                </c:pt>
                <c:pt idx="25771">
                  <c:v>1</c:v>
                </c:pt>
                <c:pt idx="25772">
                  <c:v>20</c:v>
                </c:pt>
                <c:pt idx="25773">
                  <c:v>37</c:v>
                </c:pt>
                <c:pt idx="25774">
                  <c:v>12</c:v>
                </c:pt>
                <c:pt idx="25775">
                  <c:v>9</c:v>
                </c:pt>
                <c:pt idx="25776">
                  <c:v>1</c:v>
                </c:pt>
                <c:pt idx="25777">
                  <c:v>15</c:v>
                </c:pt>
                <c:pt idx="25778">
                  <c:v>31</c:v>
                </c:pt>
                <c:pt idx="25779">
                  <c:v>15</c:v>
                </c:pt>
                <c:pt idx="25780">
                  <c:v>31</c:v>
                </c:pt>
                <c:pt idx="25781">
                  <c:v>28</c:v>
                </c:pt>
                <c:pt idx="25782">
                  <c:v>18</c:v>
                </c:pt>
                <c:pt idx="25783">
                  <c:v>37</c:v>
                </c:pt>
                <c:pt idx="25784">
                  <c:v>25</c:v>
                </c:pt>
                <c:pt idx="25785">
                  <c:v>23</c:v>
                </c:pt>
                <c:pt idx="25786">
                  <c:v>2</c:v>
                </c:pt>
                <c:pt idx="25787">
                  <c:v>23</c:v>
                </c:pt>
                <c:pt idx="25788">
                  <c:v>25</c:v>
                </c:pt>
                <c:pt idx="25789">
                  <c:v>31</c:v>
                </c:pt>
                <c:pt idx="25790">
                  <c:v>21</c:v>
                </c:pt>
                <c:pt idx="25791">
                  <c:v>7</c:v>
                </c:pt>
                <c:pt idx="25792">
                  <c:v>18</c:v>
                </c:pt>
                <c:pt idx="25793">
                  <c:v>42</c:v>
                </c:pt>
                <c:pt idx="25794">
                  <c:v>7</c:v>
                </c:pt>
                <c:pt idx="25795">
                  <c:v>34</c:v>
                </c:pt>
                <c:pt idx="25796">
                  <c:v>1</c:v>
                </c:pt>
                <c:pt idx="25797">
                  <c:v>18</c:v>
                </c:pt>
                <c:pt idx="25798">
                  <c:v>14</c:v>
                </c:pt>
                <c:pt idx="25799">
                  <c:v>10</c:v>
                </c:pt>
                <c:pt idx="25800">
                  <c:v>21</c:v>
                </c:pt>
                <c:pt idx="25801">
                  <c:v>4</c:v>
                </c:pt>
                <c:pt idx="25802">
                  <c:v>7</c:v>
                </c:pt>
                <c:pt idx="25803">
                  <c:v>32</c:v>
                </c:pt>
                <c:pt idx="25804">
                  <c:v>15</c:v>
                </c:pt>
                <c:pt idx="25805">
                  <c:v>13</c:v>
                </c:pt>
                <c:pt idx="25806">
                  <c:v>12</c:v>
                </c:pt>
                <c:pt idx="25807">
                  <c:v>39</c:v>
                </c:pt>
                <c:pt idx="25808">
                  <c:v>10</c:v>
                </c:pt>
                <c:pt idx="25809">
                  <c:v>27</c:v>
                </c:pt>
                <c:pt idx="25810">
                  <c:v>29</c:v>
                </c:pt>
                <c:pt idx="25811">
                  <c:v>45</c:v>
                </c:pt>
                <c:pt idx="25812">
                  <c:v>29</c:v>
                </c:pt>
                <c:pt idx="25813">
                  <c:v>15</c:v>
                </c:pt>
                <c:pt idx="25814">
                  <c:v>1</c:v>
                </c:pt>
                <c:pt idx="25815">
                  <c:v>19</c:v>
                </c:pt>
                <c:pt idx="25816">
                  <c:v>11</c:v>
                </c:pt>
                <c:pt idx="25817">
                  <c:v>35</c:v>
                </c:pt>
                <c:pt idx="25818">
                  <c:v>27</c:v>
                </c:pt>
                <c:pt idx="25819">
                  <c:v>1</c:v>
                </c:pt>
                <c:pt idx="25820">
                  <c:v>21</c:v>
                </c:pt>
                <c:pt idx="25821">
                  <c:v>8</c:v>
                </c:pt>
                <c:pt idx="25822">
                  <c:v>27</c:v>
                </c:pt>
                <c:pt idx="25823">
                  <c:v>34</c:v>
                </c:pt>
                <c:pt idx="25824">
                  <c:v>24</c:v>
                </c:pt>
                <c:pt idx="25825">
                  <c:v>10</c:v>
                </c:pt>
                <c:pt idx="25826">
                  <c:v>10</c:v>
                </c:pt>
                <c:pt idx="25827">
                  <c:v>19</c:v>
                </c:pt>
                <c:pt idx="25828">
                  <c:v>9</c:v>
                </c:pt>
                <c:pt idx="25829">
                  <c:v>5</c:v>
                </c:pt>
                <c:pt idx="25830">
                  <c:v>34</c:v>
                </c:pt>
                <c:pt idx="25831">
                  <c:v>21</c:v>
                </c:pt>
                <c:pt idx="25832">
                  <c:v>5</c:v>
                </c:pt>
                <c:pt idx="25833">
                  <c:v>22</c:v>
                </c:pt>
                <c:pt idx="25834">
                  <c:v>54</c:v>
                </c:pt>
                <c:pt idx="25835">
                  <c:v>23</c:v>
                </c:pt>
                <c:pt idx="25836">
                  <c:v>37</c:v>
                </c:pt>
                <c:pt idx="25837">
                  <c:v>33</c:v>
                </c:pt>
                <c:pt idx="25838">
                  <c:v>36</c:v>
                </c:pt>
                <c:pt idx="25839">
                  <c:v>57</c:v>
                </c:pt>
                <c:pt idx="25840">
                  <c:v>11</c:v>
                </c:pt>
                <c:pt idx="25841">
                  <c:v>45</c:v>
                </c:pt>
                <c:pt idx="25842">
                  <c:v>30</c:v>
                </c:pt>
                <c:pt idx="25843">
                  <c:v>15</c:v>
                </c:pt>
                <c:pt idx="25844">
                  <c:v>22</c:v>
                </c:pt>
                <c:pt idx="25845">
                  <c:v>14</c:v>
                </c:pt>
                <c:pt idx="25846">
                  <c:v>20</c:v>
                </c:pt>
                <c:pt idx="25847">
                  <c:v>16</c:v>
                </c:pt>
                <c:pt idx="25848">
                  <c:v>15</c:v>
                </c:pt>
                <c:pt idx="25849">
                  <c:v>35</c:v>
                </c:pt>
                <c:pt idx="25850">
                  <c:v>20</c:v>
                </c:pt>
                <c:pt idx="25851">
                  <c:v>10</c:v>
                </c:pt>
                <c:pt idx="25852">
                  <c:v>11</c:v>
                </c:pt>
                <c:pt idx="25853">
                  <c:v>28</c:v>
                </c:pt>
                <c:pt idx="25854">
                  <c:v>30</c:v>
                </c:pt>
                <c:pt idx="25855">
                  <c:v>24</c:v>
                </c:pt>
                <c:pt idx="25856">
                  <c:v>10</c:v>
                </c:pt>
                <c:pt idx="25857">
                  <c:v>9</c:v>
                </c:pt>
                <c:pt idx="25858">
                  <c:v>8</c:v>
                </c:pt>
                <c:pt idx="25859">
                  <c:v>26</c:v>
                </c:pt>
                <c:pt idx="25860">
                  <c:v>23</c:v>
                </c:pt>
                <c:pt idx="25861">
                  <c:v>23</c:v>
                </c:pt>
                <c:pt idx="25862">
                  <c:v>8</c:v>
                </c:pt>
                <c:pt idx="25863">
                  <c:v>10</c:v>
                </c:pt>
                <c:pt idx="25864">
                  <c:v>36</c:v>
                </c:pt>
                <c:pt idx="25865">
                  <c:v>22</c:v>
                </c:pt>
                <c:pt idx="25866">
                  <c:v>12</c:v>
                </c:pt>
                <c:pt idx="25867">
                  <c:v>12</c:v>
                </c:pt>
                <c:pt idx="25868">
                  <c:v>1</c:v>
                </c:pt>
                <c:pt idx="25869">
                  <c:v>17</c:v>
                </c:pt>
                <c:pt idx="25870">
                  <c:v>7</c:v>
                </c:pt>
                <c:pt idx="25871">
                  <c:v>20</c:v>
                </c:pt>
                <c:pt idx="25872">
                  <c:v>33</c:v>
                </c:pt>
                <c:pt idx="25873">
                  <c:v>34</c:v>
                </c:pt>
                <c:pt idx="25874">
                  <c:v>31</c:v>
                </c:pt>
                <c:pt idx="25875">
                  <c:v>26</c:v>
                </c:pt>
                <c:pt idx="25876">
                  <c:v>32</c:v>
                </c:pt>
                <c:pt idx="25877">
                  <c:v>19</c:v>
                </c:pt>
                <c:pt idx="25878">
                  <c:v>19</c:v>
                </c:pt>
                <c:pt idx="25879">
                  <c:v>2</c:v>
                </c:pt>
                <c:pt idx="25880">
                  <c:v>8</c:v>
                </c:pt>
                <c:pt idx="25881">
                  <c:v>23</c:v>
                </c:pt>
                <c:pt idx="25882">
                  <c:v>21</c:v>
                </c:pt>
                <c:pt idx="25883">
                  <c:v>24</c:v>
                </c:pt>
                <c:pt idx="25884">
                  <c:v>6</c:v>
                </c:pt>
                <c:pt idx="25885">
                  <c:v>27</c:v>
                </c:pt>
                <c:pt idx="25886">
                  <c:v>10</c:v>
                </c:pt>
                <c:pt idx="25887">
                  <c:v>5</c:v>
                </c:pt>
                <c:pt idx="25888">
                  <c:v>8</c:v>
                </c:pt>
                <c:pt idx="25889">
                  <c:v>1</c:v>
                </c:pt>
                <c:pt idx="25890">
                  <c:v>20</c:v>
                </c:pt>
                <c:pt idx="25891">
                  <c:v>31</c:v>
                </c:pt>
                <c:pt idx="25892">
                  <c:v>34</c:v>
                </c:pt>
                <c:pt idx="25893">
                  <c:v>12</c:v>
                </c:pt>
                <c:pt idx="25894">
                  <c:v>36</c:v>
                </c:pt>
                <c:pt idx="25895">
                  <c:v>31</c:v>
                </c:pt>
                <c:pt idx="25896">
                  <c:v>4</c:v>
                </c:pt>
                <c:pt idx="25897">
                  <c:v>5</c:v>
                </c:pt>
                <c:pt idx="25898">
                  <c:v>14</c:v>
                </c:pt>
                <c:pt idx="25899">
                  <c:v>24</c:v>
                </c:pt>
                <c:pt idx="25900">
                  <c:v>15</c:v>
                </c:pt>
                <c:pt idx="25901">
                  <c:v>1</c:v>
                </c:pt>
                <c:pt idx="25902">
                  <c:v>21</c:v>
                </c:pt>
                <c:pt idx="25903">
                  <c:v>12</c:v>
                </c:pt>
                <c:pt idx="25904">
                  <c:v>5</c:v>
                </c:pt>
                <c:pt idx="25905">
                  <c:v>19</c:v>
                </c:pt>
                <c:pt idx="25906">
                  <c:v>32</c:v>
                </c:pt>
                <c:pt idx="25907">
                  <c:v>24</c:v>
                </c:pt>
                <c:pt idx="25908">
                  <c:v>4</c:v>
                </c:pt>
                <c:pt idx="25909">
                  <c:v>36</c:v>
                </c:pt>
                <c:pt idx="25910">
                  <c:v>36</c:v>
                </c:pt>
                <c:pt idx="25911">
                  <c:v>10</c:v>
                </c:pt>
                <c:pt idx="25912">
                  <c:v>30</c:v>
                </c:pt>
                <c:pt idx="25913">
                  <c:v>21</c:v>
                </c:pt>
                <c:pt idx="25914">
                  <c:v>36</c:v>
                </c:pt>
                <c:pt idx="25915">
                  <c:v>12</c:v>
                </c:pt>
                <c:pt idx="25916">
                  <c:v>30</c:v>
                </c:pt>
                <c:pt idx="25917">
                  <c:v>4</c:v>
                </c:pt>
                <c:pt idx="25918">
                  <c:v>13</c:v>
                </c:pt>
                <c:pt idx="25919">
                  <c:v>21</c:v>
                </c:pt>
                <c:pt idx="25920">
                  <c:v>22</c:v>
                </c:pt>
                <c:pt idx="25921">
                  <c:v>30</c:v>
                </c:pt>
                <c:pt idx="25922">
                  <c:v>1</c:v>
                </c:pt>
                <c:pt idx="25923">
                  <c:v>27</c:v>
                </c:pt>
                <c:pt idx="25924">
                  <c:v>8</c:v>
                </c:pt>
                <c:pt idx="25925">
                  <c:v>17</c:v>
                </c:pt>
                <c:pt idx="25926">
                  <c:v>17</c:v>
                </c:pt>
                <c:pt idx="25927">
                  <c:v>7</c:v>
                </c:pt>
                <c:pt idx="25928">
                  <c:v>30</c:v>
                </c:pt>
                <c:pt idx="25929">
                  <c:v>28</c:v>
                </c:pt>
                <c:pt idx="25930">
                  <c:v>26</c:v>
                </c:pt>
                <c:pt idx="25931">
                  <c:v>7</c:v>
                </c:pt>
                <c:pt idx="25932">
                  <c:v>1</c:v>
                </c:pt>
                <c:pt idx="25933">
                  <c:v>26</c:v>
                </c:pt>
                <c:pt idx="25934">
                  <c:v>24</c:v>
                </c:pt>
                <c:pt idx="25935">
                  <c:v>6</c:v>
                </c:pt>
                <c:pt idx="25936">
                  <c:v>19</c:v>
                </c:pt>
                <c:pt idx="25937">
                  <c:v>20</c:v>
                </c:pt>
                <c:pt idx="25938">
                  <c:v>25</c:v>
                </c:pt>
                <c:pt idx="25939">
                  <c:v>10</c:v>
                </c:pt>
                <c:pt idx="25940">
                  <c:v>24</c:v>
                </c:pt>
                <c:pt idx="25941">
                  <c:v>22</c:v>
                </c:pt>
                <c:pt idx="25942">
                  <c:v>21</c:v>
                </c:pt>
                <c:pt idx="25943">
                  <c:v>20</c:v>
                </c:pt>
                <c:pt idx="25944">
                  <c:v>43</c:v>
                </c:pt>
                <c:pt idx="25945">
                  <c:v>5</c:v>
                </c:pt>
                <c:pt idx="25946">
                  <c:v>25</c:v>
                </c:pt>
                <c:pt idx="25947">
                  <c:v>7</c:v>
                </c:pt>
                <c:pt idx="25948">
                  <c:v>22</c:v>
                </c:pt>
                <c:pt idx="25949">
                  <c:v>28</c:v>
                </c:pt>
                <c:pt idx="25950">
                  <c:v>32</c:v>
                </c:pt>
                <c:pt idx="25951">
                  <c:v>30</c:v>
                </c:pt>
                <c:pt idx="25952">
                  <c:v>14</c:v>
                </c:pt>
                <c:pt idx="25953">
                  <c:v>33</c:v>
                </c:pt>
                <c:pt idx="25954">
                  <c:v>12</c:v>
                </c:pt>
                <c:pt idx="25955">
                  <c:v>37</c:v>
                </c:pt>
                <c:pt idx="25956">
                  <c:v>17</c:v>
                </c:pt>
                <c:pt idx="25957">
                  <c:v>6</c:v>
                </c:pt>
                <c:pt idx="25958">
                  <c:v>23</c:v>
                </c:pt>
                <c:pt idx="25959">
                  <c:v>18</c:v>
                </c:pt>
                <c:pt idx="25960">
                  <c:v>10</c:v>
                </c:pt>
                <c:pt idx="25961">
                  <c:v>21</c:v>
                </c:pt>
                <c:pt idx="25962">
                  <c:v>49</c:v>
                </c:pt>
                <c:pt idx="25963">
                  <c:v>12</c:v>
                </c:pt>
                <c:pt idx="25964">
                  <c:v>1</c:v>
                </c:pt>
                <c:pt idx="25965">
                  <c:v>10</c:v>
                </c:pt>
                <c:pt idx="25966">
                  <c:v>48</c:v>
                </c:pt>
                <c:pt idx="25967">
                  <c:v>26</c:v>
                </c:pt>
                <c:pt idx="25968">
                  <c:v>7</c:v>
                </c:pt>
                <c:pt idx="25969">
                  <c:v>40</c:v>
                </c:pt>
                <c:pt idx="25970">
                  <c:v>25</c:v>
                </c:pt>
                <c:pt idx="25971">
                  <c:v>16</c:v>
                </c:pt>
                <c:pt idx="25972">
                  <c:v>23</c:v>
                </c:pt>
                <c:pt idx="25973">
                  <c:v>18</c:v>
                </c:pt>
                <c:pt idx="25974">
                  <c:v>8</c:v>
                </c:pt>
                <c:pt idx="25975">
                  <c:v>12</c:v>
                </c:pt>
                <c:pt idx="25976">
                  <c:v>39</c:v>
                </c:pt>
                <c:pt idx="25977">
                  <c:v>1</c:v>
                </c:pt>
                <c:pt idx="25978">
                  <c:v>17</c:v>
                </c:pt>
                <c:pt idx="25979">
                  <c:v>20</c:v>
                </c:pt>
                <c:pt idx="25980">
                  <c:v>31</c:v>
                </c:pt>
                <c:pt idx="25981">
                  <c:v>35</c:v>
                </c:pt>
                <c:pt idx="25982">
                  <c:v>10</c:v>
                </c:pt>
                <c:pt idx="25983">
                  <c:v>7</c:v>
                </c:pt>
                <c:pt idx="25984">
                  <c:v>16</c:v>
                </c:pt>
                <c:pt idx="25985">
                  <c:v>13</c:v>
                </c:pt>
                <c:pt idx="25986">
                  <c:v>7</c:v>
                </c:pt>
                <c:pt idx="25987">
                  <c:v>11</c:v>
                </c:pt>
                <c:pt idx="25988">
                  <c:v>18</c:v>
                </c:pt>
                <c:pt idx="25989">
                  <c:v>50</c:v>
                </c:pt>
                <c:pt idx="25990">
                  <c:v>30</c:v>
                </c:pt>
                <c:pt idx="25991">
                  <c:v>30</c:v>
                </c:pt>
                <c:pt idx="25992">
                  <c:v>22</c:v>
                </c:pt>
                <c:pt idx="25993">
                  <c:v>22</c:v>
                </c:pt>
                <c:pt idx="25994">
                  <c:v>26</c:v>
                </c:pt>
                <c:pt idx="25995">
                  <c:v>33</c:v>
                </c:pt>
                <c:pt idx="25996">
                  <c:v>39</c:v>
                </c:pt>
                <c:pt idx="25997">
                  <c:v>23</c:v>
                </c:pt>
                <c:pt idx="25998">
                  <c:v>10</c:v>
                </c:pt>
                <c:pt idx="25999">
                  <c:v>24</c:v>
                </c:pt>
                <c:pt idx="26000">
                  <c:v>9</c:v>
                </c:pt>
                <c:pt idx="26001">
                  <c:v>1</c:v>
                </c:pt>
                <c:pt idx="26002">
                  <c:v>24</c:v>
                </c:pt>
                <c:pt idx="26003">
                  <c:v>37</c:v>
                </c:pt>
                <c:pt idx="26004">
                  <c:v>9</c:v>
                </c:pt>
                <c:pt idx="26005">
                  <c:v>16</c:v>
                </c:pt>
                <c:pt idx="26006">
                  <c:v>28</c:v>
                </c:pt>
                <c:pt idx="26007">
                  <c:v>35</c:v>
                </c:pt>
                <c:pt idx="26008">
                  <c:v>24</c:v>
                </c:pt>
                <c:pt idx="26009">
                  <c:v>17</c:v>
                </c:pt>
                <c:pt idx="26010">
                  <c:v>19</c:v>
                </c:pt>
                <c:pt idx="26011">
                  <c:v>6</c:v>
                </c:pt>
                <c:pt idx="26012">
                  <c:v>38</c:v>
                </c:pt>
                <c:pt idx="26013">
                  <c:v>6</c:v>
                </c:pt>
                <c:pt idx="26014">
                  <c:v>19</c:v>
                </c:pt>
                <c:pt idx="26015">
                  <c:v>15</c:v>
                </c:pt>
                <c:pt idx="26016">
                  <c:v>27</c:v>
                </c:pt>
                <c:pt idx="26017">
                  <c:v>14</c:v>
                </c:pt>
                <c:pt idx="26018">
                  <c:v>16</c:v>
                </c:pt>
                <c:pt idx="26019">
                  <c:v>29</c:v>
                </c:pt>
                <c:pt idx="26020">
                  <c:v>28</c:v>
                </c:pt>
                <c:pt idx="26021">
                  <c:v>21</c:v>
                </c:pt>
                <c:pt idx="26022">
                  <c:v>26</c:v>
                </c:pt>
                <c:pt idx="26023">
                  <c:v>40</c:v>
                </c:pt>
                <c:pt idx="26024">
                  <c:v>6</c:v>
                </c:pt>
                <c:pt idx="26025">
                  <c:v>17</c:v>
                </c:pt>
                <c:pt idx="26026">
                  <c:v>3</c:v>
                </c:pt>
                <c:pt idx="26027">
                  <c:v>28</c:v>
                </c:pt>
                <c:pt idx="26028">
                  <c:v>30</c:v>
                </c:pt>
                <c:pt idx="26029">
                  <c:v>26</c:v>
                </c:pt>
                <c:pt idx="26030">
                  <c:v>4</c:v>
                </c:pt>
                <c:pt idx="26031">
                  <c:v>19</c:v>
                </c:pt>
                <c:pt idx="26032">
                  <c:v>32</c:v>
                </c:pt>
                <c:pt idx="26033">
                  <c:v>43</c:v>
                </c:pt>
                <c:pt idx="26034">
                  <c:v>24</c:v>
                </c:pt>
                <c:pt idx="26035">
                  <c:v>34</c:v>
                </c:pt>
                <c:pt idx="26036">
                  <c:v>10</c:v>
                </c:pt>
                <c:pt idx="26037">
                  <c:v>17</c:v>
                </c:pt>
                <c:pt idx="26038">
                  <c:v>10</c:v>
                </c:pt>
                <c:pt idx="26039">
                  <c:v>30</c:v>
                </c:pt>
                <c:pt idx="26040">
                  <c:v>10</c:v>
                </c:pt>
                <c:pt idx="26041">
                  <c:v>24</c:v>
                </c:pt>
                <c:pt idx="26042">
                  <c:v>8</c:v>
                </c:pt>
                <c:pt idx="26043">
                  <c:v>7</c:v>
                </c:pt>
                <c:pt idx="26044">
                  <c:v>13</c:v>
                </c:pt>
                <c:pt idx="26045">
                  <c:v>15</c:v>
                </c:pt>
                <c:pt idx="26046">
                  <c:v>3</c:v>
                </c:pt>
                <c:pt idx="26047">
                  <c:v>14</c:v>
                </c:pt>
                <c:pt idx="26048">
                  <c:v>23</c:v>
                </c:pt>
                <c:pt idx="26049">
                  <c:v>34</c:v>
                </c:pt>
                <c:pt idx="26050">
                  <c:v>15</c:v>
                </c:pt>
                <c:pt idx="26051">
                  <c:v>15</c:v>
                </c:pt>
                <c:pt idx="26052">
                  <c:v>1</c:v>
                </c:pt>
                <c:pt idx="26053">
                  <c:v>13</c:v>
                </c:pt>
                <c:pt idx="26054">
                  <c:v>35</c:v>
                </c:pt>
                <c:pt idx="26055">
                  <c:v>51</c:v>
                </c:pt>
                <c:pt idx="26056">
                  <c:v>25</c:v>
                </c:pt>
                <c:pt idx="26057">
                  <c:v>14</c:v>
                </c:pt>
                <c:pt idx="26058">
                  <c:v>20</c:v>
                </c:pt>
                <c:pt idx="26059">
                  <c:v>29</c:v>
                </c:pt>
                <c:pt idx="26060">
                  <c:v>22</c:v>
                </c:pt>
                <c:pt idx="26061">
                  <c:v>5</c:v>
                </c:pt>
                <c:pt idx="26062">
                  <c:v>32</c:v>
                </c:pt>
                <c:pt idx="26063">
                  <c:v>12</c:v>
                </c:pt>
                <c:pt idx="26064">
                  <c:v>5</c:v>
                </c:pt>
                <c:pt idx="26065">
                  <c:v>32</c:v>
                </c:pt>
                <c:pt idx="26066">
                  <c:v>24</c:v>
                </c:pt>
                <c:pt idx="26067">
                  <c:v>20</c:v>
                </c:pt>
                <c:pt idx="26068">
                  <c:v>40</c:v>
                </c:pt>
                <c:pt idx="26069">
                  <c:v>30</c:v>
                </c:pt>
                <c:pt idx="26070">
                  <c:v>32</c:v>
                </c:pt>
                <c:pt idx="26071">
                  <c:v>27</c:v>
                </c:pt>
                <c:pt idx="26072">
                  <c:v>15</c:v>
                </c:pt>
                <c:pt idx="26073">
                  <c:v>5</c:v>
                </c:pt>
                <c:pt idx="26074">
                  <c:v>26</c:v>
                </c:pt>
                <c:pt idx="26075">
                  <c:v>10</c:v>
                </c:pt>
                <c:pt idx="26076">
                  <c:v>30</c:v>
                </c:pt>
                <c:pt idx="26077">
                  <c:v>33</c:v>
                </c:pt>
                <c:pt idx="26078">
                  <c:v>9</c:v>
                </c:pt>
                <c:pt idx="26079">
                  <c:v>13</c:v>
                </c:pt>
                <c:pt idx="26080">
                  <c:v>38</c:v>
                </c:pt>
                <c:pt idx="26081">
                  <c:v>36</c:v>
                </c:pt>
                <c:pt idx="26082">
                  <c:v>43</c:v>
                </c:pt>
                <c:pt idx="26083">
                  <c:v>11</c:v>
                </c:pt>
                <c:pt idx="26084">
                  <c:v>6</c:v>
                </c:pt>
                <c:pt idx="26085">
                  <c:v>7</c:v>
                </c:pt>
                <c:pt idx="26086">
                  <c:v>26</c:v>
                </c:pt>
                <c:pt idx="26087">
                  <c:v>34</c:v>
                </c:pt>
                <c:pt idx="26088">
                  <c:v>20</c:v>
                </c:pt>
                <c:pt idx="26089">
                  <c:v>23</c:v>
                </c:pt>
                <c:pt idx="26090">
                  <c:v>38</c:v>
                </c:pt>
                <c:pt idx="26091">
                  <c:v>35</c:v>
                </c:pt>
                <c:pt idx="26092">
                  <c:v>30</c:v>
                </c:pt>
                <c:pt idx="26093">
                  <c:v>15</c:v>
                </c:pt>
                <c:pt idx="26094">
                  <c:v>15</c:v>
                </c:pt>
                <c:pt idx="26095">
                  <c:v>24</c:v>
                </c:pt>
                <c:pt idx="26096">
                  <c:v>11</c:v>
                </c:pt>
                <c:pt idx="26097">
                  <c:v>7</c:v>
                </c:pt>
                <c:pt idx="26098">
                  <c:v>36</c:v>
                </c:pt>
                <c:pt idx="26099">
                  <c:v>20</c:v>
                </c:pt>
                <c:pt idx="26100">
                  <c:v>1</c:v>
                </c:pt>
                <c:pt idx="26101">
                  <c:v>32</c:v>
                </c:pt>
                <c:pt idx="26102">
                  <c:v>26</c:v>
                </c:pt>
                <c:pt idx="26103">
                  <c:v>29</c:v>
                </c:pt>
                <c:pt idx="26104">
                  <c:v>38</c:v>
                </c:pt>
                <c:pt idx="26105">
                  <c:v>1</c:v>
                </c:pt>
                <c:pt idx="26106">
                  <c:v>21</c:v>
                </c:pt>
                <c:pt idx="26107">
                  <c:v>21</c:v>
                </c:pt>
                <c:pt idx="26108">
                  <c:v>15</c:v>
                </c:pt>
                <c:pt idx="26109">
                  <c:v>33</c:v>
                </c:pt>
                <c:pt idx="26110">
                  <c:v>17</c:v>
                </c:pt>
                <c:pt idx="26111">
                  <c:v>10</c:v>
                </c:pt>
                <c:pt idx="26112">
                  <c:v>3</c:v>
                </c:pt>
                <c:pt idx="26113">
                  <c:v>21</c:v>
                </c:pt>
                <c:pt idx="26114">
                  <c:v>20</c:v>
                </c:pt>
                <c:pt idx="26115">
                  <c:v>25</c:v>
                </c:pt>
                <c:pt idx="26116">
                  <c:v>14</c:v>
                </c:pt>
                <c:pt idx="26117">
                  <c:v>32</c:v>
                </c:pt>
                <c:pt idx="26118">
                  <c:v>20</c:v>
                </c:pt>
                <c:pt idx="26119">
                  <c:v>21</c:v>
                </c:pt>
                <c:pt idx="26120">
                  <c:v>17</c:v>
                </c:pt>
                <c:pt idx="26121">
                  <c:v>29</c:v>
                </c:pt>
                <c:pt idx="26122">
                  <c:v>35</c:v>
                </c:pt>
                <c:pt idx="26123">
                  <c:v>28</c:v>
                </c:pt>
                <c:pt idx="26124">
                  <c:v>38</c:v>
                </c:pt>
                <c:pt idx="26125">
                  <c:v>10</c:v>
                </c:pt>
                <c:pt idx="26126">
                  <c:v>6</c:v>
                </c:pt>
                <c:pt idx="26127">
                  <c:v>28</c:v>
                </c:pt>
                <c:pt idx="26128">
                  <c:v>28</c:v>
                </c:pt>
                <c:pt idx="26129">
                  <c:v>20</c:v>
                </c:pt>
                <c:pt idx="26130">
                  <c:v>22</c:v>
                </c:pt>
                <c:pt idx="26131">
                  <c:v>32</c:v>
                </c:pt>
                <c:pt idx="26132">
                  <c:v>36</c:v>
                </c:pt>
                <c:pt idx="26133">
                  <c:v>15</c:v>
                </c:pt>
                <c:pt idx="26134">
                  <c:v>31</c:v>
                </c:pt>
                <c:pt idx="26135">
                  <c:v>35</c:v>
                </c:pt>
                <c:pt idx="26136">
                  <c:v>30</c:v>
                </c:pt>
                <c:pt idx="26137">
                  <c:v>7</c:v>
                </c:pt>
                <c:pt idx="26138">
                  <c:v>11</c:v>
                </c:pt>
                <c:pt idx="26139">
                  <c:v>25</c:v>
                </c:pt>
                <c:pt idx="26140">
                  <c:v>6</c:v>
                </c:pt>
                <c:pt idx="26141">
                  <c:v>10</c:v>
                </c:pt>
                <c:pt idx="26142">
                  <c:v>16</c:v>
                </c:pt>
                <c:pt idx="26143">
                  <c:v>13</c:v>
                </c:pt>
                <c:pt idx="26144">
                  <c:v>27</c:v>
                </c:pt>
                <c:pt idx="26145">
                  <c:v>22</c:v>
                </c:pt>
                <c:pt idx="26146">
                  <c:v>2</c:v>
                </c:pt>
                <c:pt idx="26147">
                  <c:v>19</c:v>
                </c:pt>
                <c:pt idx="26148">
                  <c:v>19</c:v>
                </c:pt>
                <c:pt idx="26149">
                  <c:v>4</c:v>
                </c:pt>
                <c:pt idx="26150">
                  <c:v>29</c:v>
                </c:pt>
                <c:pt idx="26151">
                  <c:v>10</c:v>
                </c:pt>
                <c:pt idx="26152">
                  <c:v>21</c:v>
                </c:pt>
                <c:pt idx="26153">
                  <c:v>36</c:v>
                </c:pt>
                <c:pt idx="26154">
                  <c:v>26</c:v>
                </c:pt>
                <c:pt idx="26155">
                  <c:v>7</c:v>
                </c:pt>
                <c:pt idx="26156">
                  <c:v>28</c:v>
                </c:pt>
                <c:pt idx="26157">
                  <c:v>22</c:v>
                </c:pt>
                <c:pt idx="26158">
                  <c:v>16</c:v>
                </c:pt>
                <c:pt idx="26159">
                  <c:v>10</c:v>
                </c:pt>
                <c:pt idx="26160">
                  <c:v>7</c:v>
                </c:pt>
                <c:pt idx="26161">
                  <c:v>11</c:v>
                </c:pt>
                <c:pt idx="26162">
                  <c:v>22</c:v>
                </c:pt>
                <c:pt idx="26163">
                  <c:v>49</c:v>
                </c:pt>
                <c:pt idx="26164">
                  <c:v>38</c:v>
                </c:pt>
                <c:pt idx="26165">
                  <c:v>1</c:v>
                </c:pt>
                <c:pt idx="26166">
                  <c:v>4</c:v>
                </c:pt>
                <c:pt idx="26167">
                  <c:v>26</c:v>
                </c:pt>
                <c:pt idx="26168">
                  <c:v>20</c:v>
                </c:pt>
                <c:pt idx="26169">
                  <c:v>27</c:v>
                </c:pt>
                <c:pt idx="26170">
                  <c:v>14</c:v>
                </c:pt>
                <c:pt idx="26171">
                  <c:v>36</c:v>
                </c:pt>
                <c:pt idx="26172">
                  <c:v>10</c:v>
                </c:pt>
                <c:pt idx="26173">
                  <c:v>32</c:v>
                </c:pt>
                <c:pt idx="26174">
                  <c:v>24</c:v>
                </c:pt>
                <c:pt idx="26175">
                  <c:v>13</c:v>
                </c:pt>
                <c:pt idx="26176">
                  <c:v>9</c:v>
                </c:pt>
                <c:pt idx="26177">
                  <c:v>40</c:v>
                </c:pt>
                <c:pt idx="26178">
                  <c:v>31</c:v>
                </c:pt>
                <c:pt idx="26179">
                  <c:v>13</c:v>
                </c:pt>
                <c:pt idx="26180">
                  <c:v>31</c:v>
                </c:pt>
                <c:pt idx="26181">
                  <c:v>13</c:v>
                </c:pt>
                <c:pt idx="26182">
                  <c:v>1</c:v>
                </c:pt>
                <c:pt idx="26183">
                  <c:v>19</c:v>
                </c:pt>
                <c:pt idx="26184">
                  <c:v>10</c:v>
                </c:pt>
                <c:pt idx="26185">
                  <c:v>9</c:v>
                </c:pt>
                <c:pt idx="26186">
                  <c:v>18</c:v>
                </c:pt>
                <c:pt idx="26187">
                  <c:v>30</c:v>
                </c:pt>
                <c:pt idx="26188">
                  <c:v>27</c:v>
                </c:pt>
                <c:pt idx="26189">
                  <c:v>25</c:v>
                </c:pt>
                <c:pt idx="26190">
                  <c:v>30</c:v>
                </c:pt>
                <c:pt idx="26191">
                  <c:v>40</c:v>
                </c:pt>
                <c:pt idx="26192">
                  <c:v>11</c:v>
                </c:pt>
                <c:pt idx="26193">
                  <c:v>25</c:v>
                </c:pt>
                <c:pt idx="26194">
                  <c:v>12</c:v>
                </c:pt>
                <c:pt idx="26195">
                  <c:v>16</c:v>
                </c:pt>
                <c:pt idx="26196">
                  <c:v>11</c:v>
                </c:pt>
                <c:pt idx="26197">
                  <c:v>12</c:v>
                </c:pt>
                <c:pt idx="26198">
                  <c:v>23</c:v>
                </c:pt>
                <c:pt idx="26199">
                  <c:v>15</c:v>
                </c:pt>
                <c:pt idx="26200">
                  <c:v>22</c:v>
                </c:pt>
                <c:pt idx="26201">
                  <c:v>4</c:v>
                </c:pt>
                <c:pt idx="26202">
                  <c:v>14</c:v>
                </c:pt>
                <c:pt idx="26203">
                  <c:v>29</c:v>
                </c:pt>
                <c:pt idx="26204">
                  <c:v>39</c:v>
                </c:pt>
                <c:pt idx="26205">
                  <c:v>17</c:v>
                </c:pt>
                <c:pt idx="26206">
                  <c:v>30</c:v>
                </c:pt>
                <c:pt idx="26207">
                  <c:v>20</c:v>
                </c:pt>
                <c:pt idx="26208">
                  <c:v>30</c:v>
                </c:pt>
                <c:pt idx="26209">
                  <c:v>22</c:v>
                </c:pt>
                <c:pt idx="26210">
                  <c:v>25</c:v>
                </c:pt>
                <c:pt idx="26211">
                  <c:v>32</c:v>
                </c:pt>
                <c:pt idx="26212">
                  <c:v>26</c:v>
                </c:pt>
                <c:pt idx="26213">
                  <c:v>8</c:v>
                </c:pt>
                <c:pt idx="26214">
                  <c:v>14</c:v>
                </c:pt>
                <c:pt idx="26215">
                  <c:v>29</c:v>
                </c:pt>
                <c:pt idx="26216">
                  <c:v>23</c:v>
                </c:pt>
                <c:pt idx="26217">
                  <c:v>22</c:v>
                </c:pt>
                <c:pt idx="26218">
                  <c:v>14</c:v>
                </c:pt>
                <c:pt idx="26219">
                  <c:v>9</c:v>
                </c:pt>
                <c:pt idx="26220">
                  <c:v>1</c:v>
                </c:pt>
                <c:pt idx="26221">
                  <c:v>4</c:v>
                </c:pt>
                <c:pt idx="26222">
                  <c:v>22</c:v>
                </c:pt>
                <c:pt idx="26223">
                  <c:v>58</c:v>
                </c:pt>
                <c:pt idx="26224">
                  <c:v>35</c:v>
                </c:pt>
                <c:pt idx="26225">
                  <c:v>28</c:v>
                </c:pt>
                <c:pt idx="26226">
                  <c:v>19</c:v>
                </c:pt>
                <c:pt idx="26227">
                  <c:v>36</c:v>
                </c:pt>
                <c:pt idx="26228">
                  <c:v>28</c:v>
                </c:pt>
                <c:pt idx="26229">
                  <c:v>25</c:v>
                </c:pt>
                <c:pt idx="26230">
                  <c:v>10</c:v>
                </c:pt>
                <c:pt idx="26231">
                  <c:v>14</c:v>
                </c:pt>
                <c:pt idx="26232">
                  <c:v>25</c:v>
                </c:pt>
                <c:pt idx="26233">
                  <c:v>5</c:v>
                </c:pt>
                <c:pt idx="26234">
                  <c:v>31</c:v>
                </c:pt>
                <c:pt idx="26235">
                  <c:v>44</c:v>
                </c:pt>
                <c:pt idx="26236">
                  <c:v>15</c:v>
                </c:pt>
                <c:pt idx="26237">
                  <c:v>1</c:v>
                </c:pt>
                <c:pt idx="26238">
                  <c:v>15</c:v>
                </c:pt>
                <c:pt idx="26239">
                  <c:v>13</c:v>
                </c:pt>
                <c:pt idx="26240">
                  <c:v>2</c:v>
                </c:pt>
                <c:pt idx="26241">
                  <c:v>14</c:v>
                </c:pt>
                <c:pt idx="26242">
                  <c:v>34</c:v>
                </c:pt>
                <c:pt idx="26243">
                  <c:v>29</c:v>
                </c:pt>
                <c:pt idx="26244">
                  <c:v>18</c:v>
                </c:pt>
                <c:pt idx="26245">
                  <c:v>1</c:v>
                </c:pt>
                <c:pt idx="26246">
                  <c:v>20</c:v>
                </c:pt>
                <c:pt idx="26247">
                  <c:v>28</c:v>
                </c:pt>
                <c:pt idx="26248">
                  <c:v>18</c:v>
                </c:pt>
                <c:pt idx="26249">
                  <c:v>9</c:v>
                </c:pt>
                <c:pt idx="26250">
                  <c:v>8</c:v>
                </c:pt>
                <c:pt idx="26251">
                  <c:v>20</c:v>
                </c:pt>
                <c:pt idx="26252">
                  <c:v>24</c:v>
                </c:pt>
                <c:pt idx="26253">
                  <c:v>7</c:v>
                </c:pt>
                <c:pt idx="26254">
                  <c:v>8</c:v>
                </c:pt>
                <c:pt idx="26255">
                  <c:v>20</c:v>
                </c:pt>
                <c:pt idx="26256">
                  <c:v>26</c:v>
                </c:pt>
                <c:pt idx="26257">
                  <c:v>14</c:v>
                </c:pt>
                <c:pt idx="26258">
                  <c:v>29</c:v>
                </c:pt>
                <c:pt idx="26259">
                  <c:v>34</c:v>
                </c:pt>
                <c:pt idx="26260">
                  <c:v>28</c:v>
                </c:pt>
                <c:pt idx="26261">
                  <c:v>4</c:v>
                </c:pt>
                <c:pt idx="26262">
                  <c:v>18</c:v>
                </c:pt>
                <c:pt idx="26263">
                  <c:v>25</c:v>
                </c:pt>
                <c:pt idx="26264">
                  <c:v>33</c:v>
                </c:pt>
                <c:pt idx="26265">
                  <c:v>16</c:v>
                </c:pt>
                <c:pt idx="26266">
                  <c:v>29</c:v>
                </c:pt>
                <c:pt idx="26267">
                  <c:v>11</c:v>
                </c:pt>
                <c:pt idx="26268">
                  <c:v>37</c:v>
                </c:pt>
                <c:pt idx="26269">
                  <c:v>28</c:v>
                </c:pt>
                <c:pt idx="26270">
                  <c:v>11</c:v>
                </c:pt>
                <c:pt idx="26271">
                  <c:v>16</c:v>
                </c:pt>
                <c:pt idx="26272">
                  <c:v>16</c:v>
                </c:pt>
                <c:pt idx="26273">
                  <c:v>45</c:v>
                </c:pt>
                <c:pt idx="26274">
                  <c:v>11</c:v>
                </c:pt>
                <c:pt idx="26275">
                  <c:v>32</c:v>
                </c:pt>
                <c:pt idx="26276">
                  <c:v>12</c:v>
                </c:pt>
                <c:pt idx="26277">
                  <c:v>4</c:v>
                </c:pt>
                <c:pt idx="26278">
                  <c:v>18</c:v>
                </c:pt>
                <c:pt idx="26279">
                  <c:v>16</c:v>
                </c:pt>
                <c:pt idx="26280">
                  <c:v>6</c:v>
                </c:pt>
                <c:pt idx="26281">
                  <c:v>10</c:v>
                </c:pt>
                <c:pt idx="26282">
                  <c:v>4</c:v>
                </c:pt>
                <c:pt idx="26283">
                  <c:v>28</c:v>
                </c:pt>
                <c:pt idx="26284">
                  <c:v>35</c:v>
                </c:pt>
                <c:pt idx="26285">
                  <c:v>4</c:v>
                </c:pt>
                <c:pt idx="26286">
                  <c:v>11</c:v>
                </c:pt>
                <c:pt idx="26287">
                  <c:v>5</c:v>
                </c:pt>
                <c:pt idx="26288">
                  <c:v>12</c:v>
                </c:pt>
                <c:pt idx="26289">
                  <c:v>22</c:v>
                </c:pt>
                <c:pt idx="26290">
                  <c:v>7</c:v>
                </c:pt>
                <c:pt idx="26291">
                  <c:v>28</c:v>
                </c:pt>
                <c:pt idx="26292">
                  <c:v>8</c:v>
                </c:pt>
                <c:pt idx="26293">
                  <c:v>16</c:v>
                </c:pt>
                <c:pt idx="26294">
                  <c:v>19</c:v>
                </c:pt>
                <c:pt idx="26295">
                  <c:v>28</c:v>
                </c:pt>
                <c:pt idx="26296">
                  <c:v>10</c:v>
                </c:pt>
                <c:pt idx="26297">
                  <c:v>35</c:v>
                </c:pt>
                <c:pt idx="26298">
                  <c:v>1</c:v>
                </c:pt>
                <c:pt idx="26299">
                  <c:v>33</c:v>
                </c:pt>
                <c:pt idx="26300">
                  <c:v>31</c:v>
                </c:pt>
                <c:pt idx="26301">
                  <c:v>29</c:v>
                </c:pt>
                <c:pt idx="26302">
                  <c:v>19</c:v>
                </c:pt>
                <c:pt idx="26303">
                  <c:v>40</c:v>
                </c:pt>
                <c:pt idx="26304">
                  <c:v>29</c:v>
                </c:pt>
                <c:pt idx="26305">
                  <c:v>13</c:v>
                </c:pt>
                <c:pt idx="26306">
                  <c:v>26</c:v>
                </c:pt>
                <c:pt idx="26307">
                  <c:v>18</c:v>
                </c:pt>
                <c:pt idx="26308">
                  <c:v>5</c:v>
                </c:pt>
                <c:pt idx="26309">
                  <c:v>15</c:v>
                </c:pt>
                <c:pt idx="26310">
                  <c:v>47</c:v>
                </c:pt>
                <c:pt idx="26311">
                  <c:v>35</c:v>
                </c:pt>
                <c:pt idx="26312">
                  <c:v>23</c:v>
                </c:pt>
                <c:pt idx="26313">
                  <c:v>13</c:v>
                </c:pt>
                <c:pt idx="26314">
                  <c:v>26</c:v>
                </c:pt>
                <c:pt idx="26315">
                  <c:v>25</c:v>
                </c:pt>
                <c:pt idx="26316">
                  <c:v>46</c:v>
                </c:pt>
                <c:pt idx="26317">
                  <c:v>29</c:v>
                </c:pt>
                <c:pt idx="26318">
                  <c:v>25</c:v>
                </c:pt>
                <c:pt idx="26319">
                  <c:v>40</c:v>
                </c:pt>
                <c:pt idx="26320">
                  <c:v>31</c:v>
                </c:pt>
                <c:pt idx="26321">
                  <c:v>14</c:v>
                </c:pt>
                <c:pt idx="26322">
                  <c:v>9</c:v>
                </c:pt>
                <c:pt idx="26323">
                  <c:v>37</c:v>
                </c:pt>
                <c:pt idx="26324">
                  <c:v>28</c:v>
                </c:pt>
                <c:pt idx="26325">
                  <c:v>14</c:v>
                </c:pt>
                <c:pt idx="26326">
                  <c:v>30</c:v>
                </c:pt>
                <c:pt idx="26327">
                  <c:v>43</c:v>
                </c:pt>
                <c:pt idx="26328">
                  <c:v>28</c:v>
                </c:pt>
                <c:pt idx="26329">
                  <c:v>32</c:v>
                </c:pt>
                <c:pt idx="26330">
                  <c:v>13</c:v>
                </c:pt>
                <c:pt idx="26331">
                  <c:v>13</c:v>
                </c:pt>
                <c:pt idx="26332">
                  <c:v>19</c:v>
                </c:pt>
                <c:pt idx="26333">
                  <c:v>19</c:v>
                </c:pt>
                <c:pt idx="26334">
                  <c:v>21</c:v>
                </c:pt>
                <c:pt idx="26335">
                  <c:v>27</c:v>
                </c:pt>
                <c:pt idx="26336">
                  <c:v>39</c:v>
                </c:pt>
                <c:pt idx="26337">
                  <c:v>20</c:v>
                </c:pt>
                <c:pt idx="26338">
                  <c:v>23</c:v>
                </c:pt>
                <c:pt idx="26339">
                  <c:v>16</c:v>
                </c:pt>
                <c:pt idx="26340">
                  <c:v>18</c:v>
                </c:pt>
                <c:pt idx="26341">
                  <c:v>24</c:v>
                </c:pt>
                <c:pt idx="26342">
                  <c:v>22</c:v>
                </c:pt>
                <c:pt idx="26343">
                  <c:v>17</c:v>
                </c:pt>
                <c:pt idx="26344">
                  <c:v>32</c:v>
                </c:pt>
                <c:pt idx="26345">
                  <c:v>10</c:v>
                </c:pt>
                <c:pt idx="26346">
                  <c:v>27</c:v>
                </c:pt>
                <c:pt idx="26347">
                  <c:v>1</c:v>
                </c:pt>
                <c:pt idx="26348">
                  <c:v>21</c:v>
                </c:pt>
                <c:pt idx="26349">
                  <c:v>10</c:v>
                </c:pt>
                <c:pt idx="26350">
                  <c:v>32</c:v>
                </c:pt>
                <c:pt idx="26351">
                  <c:v>35</c:v>
                </c:pt>
                <c:pt idx="26352">
                  <c:v>8</c:v>
                </c:pt>
                <c:pt idx="26353">
                  <c:v>25</c:v>
                </c:pt>
                <c:pt idx="26354">
                  <c:v>39</c:v>
                </c:pt>
                <c:pt idx="26355">
                  <c:v>4</c:v>
                </c:pt>
                <c:pt idx="26356">
                  <c:v>18</c:v>
                </c:pt>
                <c:pt idx="26357">
                  <c:v>20</c:v>
                </c:pt>
                <c:pt idx="26358">
                  <c:v>7</c:v>
                </c:pt>
                <c:pt idx="26359">
                  <c:v>32</c:v>
                </c:pt>
                <c:pt idx="26360">
                  <c:v>4</c:v>
                </c:pt>
                <c:pt idx="26361">
                  <c:v>33</c:v>
                </c:pt>
                <c:pt idx="26362">
                  <c:v>20</c:v>
                </c:pt>
                <c:pt idx="26363">
                  <c:v>4</c:v>
                </c:pt>
                <c:pt idx="26364">
                  <c:v>6</c:v>
                </c:pt>
                <c:pt idx="26365">
                  <c:v>26</c:v>
                </c:pt>
                <c:pt idx="26366">
                  <c:v>17</c:v>
                </c:pt>
                <c:pt idx="26367">
                  <c:v>25</c:v>
                </c:pt>
                <c:pt idx="26368">
                  <c:v>13</c:v>
                </c:pt>
                <c:pt idx="26369">
                  <c:v>25</c:v>
                </c:pt>
                <c:pt idx="26370">
                  <c:v>7</c:v>
                </c:pt>
                <c:pt idx="26371">
                  <c:v>23</c:v>
                </c:pt>
                <c:pt idx="26372">
                  <c:v>17</c:v>
                </c:pt>
                <c:pt idx="26373">
                  <c:v>27</c:v>
                </c:pt>
                <c:pt idx="26374">
                  <c:v>20</c:v>
                </c:pt>
                <c:pt idx="26375">
                  <c:v>30</c:v>
                </c:pt>
                <c:pt idx="26376">
                  <c:v>4</c:v>
                </c:pt>
                <c:pt idx="26377">
                  <c:v>15</c:v>
                </c:pt>
                <c:pt idx="26378">
                  <c:v>1</c:v>
                </c:pt>
                <c:pt idx="26379">
                  <c:v>12</c:v>
                </c:pt>
                <c:pt idx="26380">
                  <c:v>9</c:v>
                </c:pt>
                <c:pt idx="26381">
                  <c:v>8</c:v>
                </c:pt>
                <c:pt idx="26382">
                  <c:v>25</c:v>
                </c:pt>
                <c:pt idx="26383">
                  <c:v>31</c:v>
                </c:pt>
                <c:pt idx="26384">
                  <c:v>17</c:v>
                </c:pt>
                <c:pt idx="26385">
                  <c:v>9</c:v>
                </c:pt>
                <c:pt idx="26386">
                  <c:v>5</c:v>
                </c:pt>
                <c:pt idx="26387">
                  <c:v>26</c:v>
                </c:pt>
                <c:pt idx="26388">
                  <c:v>20</c:v>
                </c:pt>
                <c:pt idx="26389">
                  <c:v>36</c:v>
                </c:pt>
                <c:pt idx="26390">
                  <c:v>26</c:v>
                </c:pt>
                <c:pt idx="26391">
                  <c:v>4</c:v>
                </c:pt>
                <c:pt idx="26392">
                  <c:v>21</c:v>
                </c:pt>
                <c:pt idx="26393">
                  <c:v>11</c:v>
                </c:pt>
                <c:pt idx="26394">
                  <c:v>45</c:v>
                </c:pt>
                <c:pt idx="26395">
                  <c:v>26</c:v>
                </c:pt>
                <c:pt idx="26396">
                  <c:v>36</c:v>
                </c:pt>
                <c:pt idx="26397">
                  <c:v>36</c:v>
                </c:pt>
                <c:pt idx="26398">
                  <c:v>1</c:v>
                </c:pt>
                <c:pt idx="26399">
                  <c:v>48</c:v>
                </c:pt>
                <c:pt idx="26400">
                  <c:v>19</c:v>
                </c:pt>
                <c:pt idx="26401">
                  <c:v>27</c:v>
                </c:pt>
                <c:pt idx="26402">
                  <c:v>21</c:v>
                </c:pt>
                <c:pt idx="26403">
                  <c:v>12</c:v>
                </c:pt>
                <c:pt idx="26404">
                  <c:v>35</c:v>
                </c:pt>
                <c:pt idx="26405">
                  <c:v>36</c:v>
                </c:pt>
                <c:pt idx="26406">
                  <c:v>36</c:v>
                </c:pt>
                <c:pt idx="26407">
                  <c:v>26</c:v>
                </c:pt>
                <c:pt idx="26408">
                  <c:v>16</c:v>
                </c:pt>
                <c:pt idx="26409">
                  <c:v>25</c:v>
                </c:pt>
                <c:pt idx="26410">
                  <c:v>25</c:v>
                </c:pt>
                <c:pt idx="26411">
                  <c:v>21</c:v>
                </c:pt>
                <c:pt idx="26412">
                  <c:v>41</c:v>
                </c:pt>
                <c:pt idx="26413">
                  <c:v>25</c:v>
                </c:pt>
                <c:pt idx="26414">
                  <c:v>37</c:v>
                </c:pt>
                <c:pt idx="26415">
                  <c:v>1</c:v>
                </c:pt>
                <c:pt idx="26416">
                  <c:v>9</c:v>
                </c:pt>
                <c:pt idx="26417">
                  <c:v>1</c:v>
                </c:pt>
                <c:pt idx="26418">
                  <c:v>18</c:v>
                </c:pt>
                <c:pt idx="26419">
                  <c:v>9</c:v>
                </c:pt>
                <c:pt idx="26420">
                  <c:v>16</c:v>
                </c:pt>
                <c:pt idx="26421">
                  <c:v>12</c:v>
                </c:pt>
                <c:pt idx="26422">
                  <c:v>15</c:v>
                </c:pt>
                <c:pt idx="26423">
                  <c:v>33</c:v>
                </c:pt>
                <c:pt idx="26424">
                  <c:v>6</c:v>
                </c:pt>
                <c:pt idx="26425">
                  <c:v>1</c:v>
                </c:pt>
                <c:pt idx="26426">
                  <c:v>39</c:v>
                </c:pt>
                <c:pt idx="26427">
                  <c:v>18</c:v>
                </c:pt>
                <c:pt idx="26428">
                  <c:v>5</c:v>
                </c:pt>
                <c:pt idx="26429">
                  <c:v>15</c:v>
                </c:pt>
                <c:pt idx="26430">
                  <c:v>23</c:v>
                </c:pt>
                <c:pt idx="26431">
                  <c:v>43</c:v>
                </c:pt>
                <c:pt idx="26432">
                  <c:v>4</c:v>
                </c:pt>
                <c:pt idx="26433">
                  <c:v>1</c:v>
                </c:pt>
                <c:pt idx="26434">
                  <c:v>17</c:v>
                </c:pt>
                <c:pt idx="26435">
                  <c:v>28</c:v>
                </c:pt>
                <c:pt idx="26436">
                  <c:v>7</c:v>
                </c:pt>
                <c:pt idx="26437">
                  <c:v>20</c:v>
                </c:pt>
                <c:pt idx="26438">
                  <c:v>14</c:v>
                </c:pt>
                <c:pt idx="26439">
                  <c:v>34</c:v>
                </c:pt>
                <c:pt idx="26440">
                  <c:v>30</c:v>
                </c:pt>
                <c:pt idx="26441">
                  <c:v>24</c:v>
                </c:pt>
                <c:pt idx="26442">
                  <c:v>13</c:v>
                </c:pt>
                <c:pt idx="26443">
                  <c:v>4</c:v>
                </c:pt>
                <c:pt idx="26444">
                  <c:v>24</c:v>
                </c:pt>
                <c:pt idx="26445">
                  <c:v>12</c:v>
                </c:pt>
                <c:pt idx="26446">
                  <c:v>6</c:v>
                </c:pt>
                <c:pt idx="26447">
                  <c:v>12</c:v>
                </c:pt>
                <c:pt idx="26448">
                  <c:v>11</c:v>
                </c:pt>
                <c:pt idx="26449">
                  <c:v>5</c:v>
                </c:pt>
                <c:pt idx="26450">
                  <c:v>30</c:v>
                </c:pt>
                <c:pt idx="26451">
                  <c:v>12</c:v>
                </c:pt>
                <c:pt idx="26452">
                  <c:v>34</c:v>
                </c:pt>
                <c:pt idx="26453">
                  <c:v>8</c:v>
                </c:pt>
                <c:pt idx="26454">
                  <c:v>5</c:v>
                </c:pt>
                <c:pt idx="26455">
                  <c:v>7</c:v>
                </c:pt>
                <c:pt idx="26456">
                  <c:v>6</c:v>
                </c:pt>
                <c:pt idx="26457">
                  <c:v>4</c:v>
                </c:pt>
                <c:pt idx="26458">
                  <c:v>16</c:v>
                </c:pt>
                <c:pt idx="26459">
                  <c:v>33</c:v>
                </c:pt>
                <c:pt idx="26460">
                  <c:v>4</c:v>
                </c:pt>
                <c:pt idx="26461">
                  <c:v>24</c:v>
                </c:pt>
                <c:pt idx="26462">
                  <c:v>19</c:v>
                </c:pt>
                <c:pt idx="26463">
                  <c:v>20</c:v>
                </c:pt>
                <c:pt idx="26464">
                  <c:v>8</c:v>
                </c:pt>
                <c:pt idx="26465">
                  <c:v>18</c:v>
                </c:pt>
                <c:pt idx="26466">
                  <c:v>15</c:v>
                </c:pt>
                <c:pt idx="26467">
                  <c:v>1</c:v>
                </c:pt>
                <c:pt idx="26468">
                  <c:v>11</c:v>
                </c:pt>
                <c:pt idx="26469">
                  <c:v>1</c:v>
                </c:pt>
                <c:pt idx="26470">
                  <c:v>28</c:v>
                </c:pt>
                <c:pt idx="26471">
                  <c:v>14</c:v>
                </c:pt>
                <c:pt idx="26472">
                  <c:v>30</c:v>
                </c:pt>
                <c:pt idx="26473">
                  <c:v>19</c:v>
                </c:pt>
                <c:pt idx="26474">
                  <c:v>20</c:v>
                </c:pt>
                <c:pt idx="26475">
                  <c:v>15</c:v>
                </c:pt>
                <c:pt idx="26476">
                  <c:v>27</c:v>
                </c:pt>
                <c:pt idx="26477">
                  <c:v>34</c:v>
                </c:pt>
                <c:pt idx="26478">
                  <c:v>13</c:v>
                </c:pt>
                <c:pt idx="26479">
                  <c:v>10</c:v>
                </c:pt>
                <c:pt idx="26480">
                  <c:v>15</c:v>
                </c:pt>
                <c:pt idx="26481">
                  <c:v>9</c:v>
                </c:pt>
                <c:pt idx="26482">
                  <c:v>25</c:v>
                </c:pt>
                <c:pt idx="26483">
                  <c:v>7</c:v>
                </c:pt>
                <c:pt idx="26484">
                  <c:v>13</c:v>
                </c:pt>
                <c:pt idx="26485">
                  <c:v>1</c:v>
                </c:pt>
                <c:pt idx="26486">
                  <c:v>1</c:v>
                </c:pt>
                <c:pt idx="26487">
                  <c:v>1</c:v>
                </c:pt>
                <c:pt idx="26488">
                  <c:v>1</c:v>
                </c:pt>
                <c:pt idx="26489">
                  <c:v>18</c:v>
                </c:pt>
                <c:pt idx="26490">
                  <c:v>25</c:v>
                </c:pt>
                <c:pt idx="26491">
                  <c:v>7</c:v>
                </c:pt>
                <c:pt idx="26492">
                  <c:v>23</c:v>
                </c:pt>
                <c:pt idx="26493">
                  <c:v>3</c:v>
                </c:pt>
                <c:pt idx="26494">
                  <c:v>27</c:v>
                </c:pt>
                <c:pt idx="26495">
                  <c:v>27</c:v>
                </c:pt>
                <c:pt idx="26496">
                  <c:v>2</c:v>
                </c:pt>
                <c:pt idx="26497">
                  <c:v>19</c:v>
                </c:pt>
                <c:pt idx="26498">
                  <c:v>15</c:v>
                </c:pt>
                <c:pt idx="26499">
                  <c:v>14</c:v>
                </c:pt>
                <c:pt idx="26500">
                  <c:v>33</c:v>
                </c:pt>
                <c:pt idx="26501">
                  <c:v>8</c:v>
                </c:pt>
                <c:pt idx="26502">
                  <c:v>25</c:v>
                </c:pt>
                <c:pt idx="26503">
                  <c:v>5</c:v>
                </c:pt>
                <c:pt idx="26504">
                  <c:v>18</c:v>
                </c:pt>
                <c:pt idx="26505">
                  <c:v>30</c:v>
                </c:pt>
                <c:pt idx="26506">
                  <c:v>33</c:v>
                </c:pt>
                <c:pt idx="26507">
                  <c:v>51</c:v>
                </c:pt>
                <c:pt idx="26508">
                  <c:v>11</c:v>
                </c:pt>
                <c:pt idx="26509">
                  <c:v>12</c:v>
                </c:pt>
                <c:pt idx="26510">
                  <c:v>30</c:v>
                </c:pt>
                <c:pt idx="26511">
                  <c:v>10</c:v>
                </c:pt>
                <c:pt idx="26512">
                  <c:v>34</c:v>
                </c:pt>
                <c:pt idx="26513">
                  <c:v>5</c:v>
                </c:pt>
                <c:pt idx="26514">
                  <c:v>16</c:v>
                </c:pt>
                <c:pt idx="26515">
                  <c:v>24</c:v>
                </c:pt>
                <c:pt idx="26516">
                  <c:v>34</c:v>
                </c:pt>
                <c:pt idx="26517">
                  <c:v>24</c:v>
                </c:pt>
                <c:pt idx="26518">
                  <c:v>19</c:v>
                </c:pt>
                <c:pt idx="26519">
                  <c:v>11</c:v>
                </c:pt>
                <c:pt idx="26520">
                  <c:v>25</c:v>
                </c:pt>
                <c:pt idx="26521">
                  <c:v>43</c:v>
                </c:pt>
                <c:pt idx="26522">
                  <c:v>7</c:v>
                </c:pt>
                <c:pt idx="26523">
                  <c:v>4</c:v>
                </c:pt>
                <c:pt idx="26524">
                  <c:v>2</c:v>
                </c:pt>
                <c:pt idx="26525">
                  <c:v>25</c:v>
                </c:pt>
                <c:pt idx="26526">
                  <c:v>32</c:v>
                </c:pt>
                <c:pt idx="26527">
                  <c:v>34</c:v>
                </c:pt>
                <c:pt idx="26528">
                  <c:v>3</c:v>
                </c:pt>
                <c:pt idx="26529">
                  <c:v>18</c:v>
                </c:pt>
                <c:pt idx="26530">
                  <c:v>8</c:v>
                </c:pt>
                <c:pt idx="26531">
                  <c:v>22</c:v>
                </c:pt>
                <c:pt idx="26532">
                  <c:v>24</c:v>
                </c:pt>
                <c:pt idx="26533">
                  <c:v>16</c:v>
                </c:pt>
                <c:pt idx="26534">
                  <c:v>11</c:v>
                </c:pt>
                <c:pt idx="26535">
                  <c:v>4</c:v>
                </c:pt>
                <c:pt idx="26536">
                  <c:v>21</c:v>
                </c:pt>
                <c:pt idx="26537">
                  <c:v>6</c:v>
                </c:pt>
                <c:pt idx="26538">
                  <c:v>26</c:v>
                </c:pt>
                <c:pt idx="26539">
                  <c:v>16</c:v>
                </c:pt>
                <c:pt idx="26540">
                  <c:v>23</c:v>
                </c:pt>
                <c:pt idx="26541">
                  <c:v>3</c:v>
                </c:pt>
                <c:pt idx="26542">
                  <c:v>23</c:v>
                </c:pt>
                <c:pt idx="26543">
                  <c:v>36</c:v>
                </c:pt>
                <c:pt idx="26544">
                  <c:v>11</c:v>
                </c:pt>
                <c:pt idx="26545">
                  <c:v>37</c:v>
                </c:pt>
                <c:pt idx="26546">
                  <c:v>30</c:v>
                </c:pt>
                <c:pt idx="26547">
                  <c:v>33</c:v>
                </c:pt>
                <c:pt idx="26548">
                  <c:v>33</c:v>
                </c:pt>
                <c:pt idx="26549">
                  <c:v>22</c:v>
                </c:pt>
                <c:pt idx="26550">
                  <c:v>3</c:v>
                </c:pt>
                <c:pt idx="26551">
                  <c:v>7</c:v>
                </c:pt>
                <c:pt idx="26552">
                  <c:v>1</c:v>
                </c:pt>
                <c:pt idx="26553">
                  <c:v>1</c:v>
                </c:pt>
                <c:pt idx="26554">
                  <c:v>5</c:v>
                </c:pt>
                <c:pt idx="26555">
                  <c:v>49</c:v>
                </c:pt>
                <c:pt idx="26556">
                  <c:v>24</c:v>
                </c:pt>
                <c:pt idx="26557">
                  <c:v>30</c:v>
                </c:pt>
                <c:pt idx="26558">
                  <c:v>1</c:v>
                </c:pt>
                <c:pt idx="26559">
                  <c:v>5</c:v>
                </c:pt>
                <c:pt idx="26560">
                  <c:v>33</c:v>
                </c:pt>
                <c:pt idx="26561">
                  <c:v>35</c:v>
                </c:pt>
                <c:pt idx="26562">
                  <c:v>10</c:v>
                </c:pt>
                <c:pt idx="26563">
                  <c:v>23</c:v>
                </c:pt>
                <c:pt idx="26564">
                  <c:v>9</c:v>
                </c:pt>
                <c:pt idx="26565">
                  <c:v>2</c:v>
                </c:pt>
                <c:pt idx="26566">
                  <c:v>37</c:v>
                </c:pt>
                <c:pt idx="26567">
                  <c:v>6</c:v>
                </c:pt>
                <c:pt idx="26568">
                  <c:v>15</c:v>
                </c:pt>
                <c:pt idx="26569">
                  <c:v>10</c:v>
                </c:pt>
                <c:pt idx="26570">
                  <c:v>1</c:v>
                </c:pt>
                <c:pt idx="26571">
                  <c:v>24</c:v>
                </c:pt>
                <c:pt idx="26572">
                  <c:v>16</c:v>
                </c:pt>
                <c:pt idx="26573">
                  <c:v>1</c:v>
                </c:pt>
                <c:pt idx="26574">
                  <c:v>36</c:v>
                </c:pt>
                <c:pt idx="26575">
                  <c:v>21</c:v>
                </c:pt>
                <c:pt idx="26576">
                  <c:v>29</c:v>
                </c:pt>
                <c:pt idx="26577">
                  <c:v>9</c:v>
                </c:pt>
                <c:pt idx="26578">
                  <c:v>25</c:v>
                </c:pt>
                <c:pt idx="26579">
                  <c:v>4</c:v>
                </c:pt>
                <c:pt idx="26580">
                  <c:v>32</c:v>
                </c:pt>
                <c:pt idx="26581">
                  <c:v>31</c:v>
                </c:pt>
                <c:pt idx="26582">
                  <c:v>58</c:v>
                </c:pt>
                <c:pt idx="26583">
                  <c:v>11</c:v>
                </c:pt>
                <c:pt idx="26584">
                  <c:v>7</c:v>
                </c:pt>
                <c:pt idx="26585">
                  <c:v>15</c:v>
                </c:pt>
                <c:pt idx="26586">
                  <c:v>17</c:v>
                </c:pt>
                <c:pt idx="26587">
                  <c:v>5</c:v>
                </c:pt>
                <c:pt idx="26588">
                  <c:v>43</c:v>
                </c:pt>
                <c:pt idx="26589">
                  <c:v>11</c:v>
                </c:pt>
                <c:pt idx="26590">
                  <c:v>27</c:v>
                </c:pt>
                <c:pt idx="26591">
                  <c:v>14</c:v>
                </c:pt>
                <c:pt idx="26592">
                  <c:v>28</c:v>
                </c:pt>
                <c:pt idx="26593">
                  <c:v>18</c:v>
                </c:pt>
                <c:pt idx="26594">
                  <c:v>8</c:v>
                </c:pt>
                <c:pt idx="26595">
                  <c:v>7</c:v>
                </c:pt>
                <c:pt idx="26596">
                  <c:v>5</c:v>
                </c:pt>
                <c:pt idx="26597">
                  <c:v>6</c:v>
                </c:pt>
                <c:pt idx="26598">
                  <c:v>50</c:v>
                </c:pt>
                <c:pt idx="26599">
                  <c:v>3</c:v>
                </c:pt>
                <c:pt idx="26600">
                  <c:v>27</c:v>
                </c:pt>
                <c:pt idx="26601">
                  <c:v>20</c:v>
                </c:pt>
                <c:pt idx="26602">
                  <c:v>7</c:v>
                </c:pt>
                <c:pt idx="26603">
                  <c:v>17</c:v>
                </c:pt>
                <c:pt idx="26604">
                  <c:v>1</c:v>
                </c:pt>
                <c:pt idx="26605">
                  <c:v>28</c:v>
                </c:pt>
                <c:pt idx="26606">
                  <c:v>1</c:v>
                </c:pt>
                <c:pt idx="26607">
                  <c:v>18</c:v>
                </c:pt>
                <c:pt idx="26608">
                  <c:v>1</c:v>
                </c:pt>
                <c:pt idx="26609">
                  <c:v>15</c:v>
                </c:pt>
                <c:pt idx="26610">
                  <c:v>18</c:v>
                </c:pt>
                <c:pt idx="26611">
                  <c:v>8</c:v>
                </c:pt>
                <c:pt idx="26612">
                  <c:v>11</c:v>
                </c:pt>
                <c:pt idx="26613">
                  <c:v>8</c:v>
                </c:pt>
                <c:pt idx="26614">
                  <c:v>19</c:v>
                </c:pt>
                <c:pt idx="26615">
                  <c:v>29</c:v>
                </c:pt>
                <c:pt idx="26616">
                  <c:v>6</c:v>
                </c:pt>
                <c:pt idx="26617">
                  <c:v>1</c:v>
                </c:pt>
                <c:pt idx="26618">
                  <c:v>7</c:v>
                </c:pt>
                <c:pt idx="26619">
                  <c:v>12</c:v>
                </c:pt>
                <c:pt idx="26620">
                  <c:v>11</c:v>
                </c:pt>
                <c:pt idx="26621">
                  <c:v>13</c:v>
                </c:pt>
                <c:pt idx="26622">
                  <c:v>24</c:v>
                </c:pt>
                <c:pt idx="26623">
                  <c:v>42</c:v>
                </c:pt>
                <c:pt idx="26624">
                  <c:v>14</c:v>
                </c:pt>
                <c:pt idx="26625">
                  <c:v>12</c:v>
                </c:pt>
                <c:pt idx="26626">
                  <c:v>10</c:v>
                </c:pt>
                <c:pt idx="26627">
                  <c:v>21</c:v>
                </c:pt>
                <c:pt idx="26628">
                  <c:v>4</c:v>
                </c:pt>
                <c:pt idx="26629">
                  <c:v>34</c:v>
                </c:pt>
                <c:pt idx="26630">
                  <c:v>9</c:v>
                </c:pt>
                <c:pt idx="26631">
                  <c:v>7</c:v>
                </c:pt>
                <c:pt idx="26632">
                  <c:v>7</c:v>
                </c:pt>
                <c:pt idx="26633">
                  <c:v>5</c:v>
                </c:pt>
                <c:pt idx="26634">
                  <c:v>7</c:v>
                </c:pt>
                <c:pt idx="26635">
                  <c:v>7</c:v>
                </c:pt>
                <c:pt idx="26636">
                  <c:v>23</c:v>
                </c:pt>
                <c:pt idx="26637">
                  <c:v>10</c:v>
                </c:pt>
                <c:pt idx="26638">
                  <c:v>23</c:v>
                </c:pt>
                <c:pt idx="26639">
                  <c:v>6</c:v>
                </c:pt>
                <c:pt idx="26640">
                  <c:v>11</c:v>
                </c:pt>
                <c:pt idx="26641">
                  <c:v>26</c:v>
                </c:pt>
                <c:pt idx="26642">
                  <c:v>11</c:v>
                </c:pt>
                <c:pt idx="26643">
                  <c:v>57</c:v>
                </c:pt>
                <c:pt idx="26644">
                  <c:v>12</c:v>
                </c:pt>
                <c:pt idx="26645">
                  <c:v>16</c:v>
                </c:pt>
                <c:pt idx="26646">
                  <c:v>15</c:v>
                </c:pt>
                <c:pt idx="26647">
                  <c:v>6</c:v>
                </c:pt>
                <c:pt idx="26648">
                  <c:v>24</c:v>
                </c:pt>
                <c:pt idx="26649">
                  <c:v>32</c:v>
                </c:pt>
                <c:pt idx="26650">
                  <c:v>8</c:v>
                </c:pt>
                <c:pt idx="26651">
                  <c:v>27</c:v>
                </c:pt>
                <c:pt idx="26652">
                  <c:v>21</c:v>
                </c:pt>
                <c:pt idx="26653">
                  <c:v>24</c:v>
                </c:pt>
                <c:pt idx="26654">
                  <c:v>22</c:v>
                </c:pt>
                <c:pt idx="26655">
                  <c:v>22</c:v>
                </c:pt>
                <c:pt idx="26656">
                  <c:v>15</c:v>
                </c:pt>
                <c:pt idx="26657">
                  <c:v>23</c:v>
                </c:pt>
                <c:pt idx="26658">
                  <c:v>4</c:v>
                </c:pt>
                <c:pt idx="26659">
                  <c:v>13</c:v>
                </c:pt>
                <c:pt idx="26660">
                  <c:v>9</c:v>
                </c:pt>
                <c:pt idx="26661">
                  <c:v>14</c:v>
                </c:pt>
                <c:pt idx="26662">
                  <c:v>36</c:v>
                </c:pt>
                <c:pt idx="26663">
                  <c:v>29</c:v>
                </c:pt>
                <c:pt idx="26664">
                  <c:v>30</c:v>
                </c:pt>
                <c:pt idx="26665">
                  <c:v>4</c:v>
                </c:pt>
                <c:pt idx="26666">
                  <c:v>5</c:v>
                </c:pt>
                <c:pt idx="26667">
                  <c:v>3</c:v>
                </c:pt>
                <c:pt idx="26668">
                  <c:v>32</c:v>
                </c:pt>
                <c:pt idx="26669">
                  <c:v>6</c:v>
                </c:pt>
                <c:pt idx="26670">
                  <c:v>9</c:v>
                </c:pt>
                <c:pt idx="26671">
                  <c:v>13</c:v>
                </c:pt>
                <c:pt idx="26672">
                  <c:v>7</c:v>
                </c:pt>
                <c:pt idx="26673">
                  <c:v>30</c:v>
                </c:pt>
                <c:pt idx="26674">
                  <c:v>1</c:v>
                </c:pt>
                <c:pt idx="26675">
                  <c:v>6</c:v>
                </c:pt>
                <c:pt idx="26676">
                  <c:v>3</c:v>
                </c:pt>
                <c:pt idx="26677">
                  <c:v>11</c:v>
                </c:pt>
                <c:pt idx="26678">
                  <c:v>8</c:v>
                </c:pt>
                <c:pt idx="26679">
                  <c:v>24</c:v>
                </c:pt>
                <c:pt idx="26680">
                  <c:v>34</c:v>
                </c:pt>
                <c:pt idx="26681">
                  <c:v>30</c:v>
                </c:pt>
                <c:pt idx="26682">
                  <c:v>4</c:v>
                </c:pt>
                <c:pt idx="26683">
                  <c:v>14</c:v>
                </c:pt>
                <c:pt idx="26684">
                  <c:v>11</c:v>
                </c:pt>
                <c:pt idx="26685">
                  <c:v>13</c:v>
                </c:pt>
                <c:pt idx="26686">
                  <c:v>10</c:v>
                </c:pt>
                <c:pt idx="26687">
                  <c:v>1</c:v>
                </c:pt>
                <c:pt idx="26688">
                  <c:v>14</c:v>
                </c:pt>
                <c:pt idx="26689">
                  <c:v>7</c:v>
                </c:pt>
                <c:pt idx="26690">
                  <c:v>1</c:v>
                </c:pt>
                <c:pt idx="26691">
                  <c:v>8</c:v>
                </c:pt>
                <c:pt idx="26692">
                  <c:v>5</c:v>
                </c:pt>
                <c:pt idx="26693">
                  <c:v>3</c:v>
                </c:pt>
                <c:pt idx="26694">
                  <c:v>1</c:v>
                </c:pt>
                <c:pt idx="26695">
                  <c:v>12</c:v>
                </c:pt>
                <c:pt idx="26696">
                  <c:v>16</c:v>
                </c:pt>
                <c:pt idx="26697">
                  <c:v>39</c:v>
                </c:pt>
                <c:pt idx="26698">
                  <c:v>19</c:v>
                </c:pt>
                <c:pt idx="26699">
                  <c:v>32</c:v>
                </c:pt>
                <c:pt idx="26700">
                  <c:v>27</c:v>
                </c:pt>
                <c:pt idx="26701">
                  <c:v>19</c:v>
                </c:pt>
                <c:pt idx="26702">
                  <c:v>16</c:v>
                </c:pt>
                <c:pt idx="26703">
                  <c:v>28</c:v>
                </c:pt>
                <c:pt idx="26704">
                  <c:v>20</c:v>
                </c:pt>
                <c:pt idx="26705">
                  <c:v>26</c:v>
                </c:pt>
                <c:pt idx="26706">
                  <c:v>12</c:v>
                </c:pt>
                <c:pt idx="26707">
                  <c:v>46</c:v>
                </c:pt>
                <c:pt idx="26708">
                  <c:v>4</c:v>
                </c:pt>
                <c:pt idx="26709">
                  <c:v>22</c:v>
                </c:pt>
                <c:pt idx="26710">
                  <c:v>1</c:v>
                </c:pt>
                <c:pt idx="26711">
                  <c:v>11</c:v>
                </c:pt>
                <c:pt idx="26712">
                  <c:v>8</c:v>
                </c:pt>
                <c:pt idx="26713">
                  <c:v>4</c:v>
                </c:pt>
                <c:pt idx="26714">
                  <c:v>13</c:v>
                </c:pt>
                <c:pt idx="26715">
                  <c:v>9</c:v>
                </c:pt>
                <c:pt idx="26716">
                  <c:v>29</c:v>
                </c:pt>
                <c:pt idx="26717">
                  <c:v>16</c:v>
                </c:pt>
                <c:pt idx="26718">
                  <c:v>9</c:v>
                </c:pt>
                <c:pt idx="26719">
                  <c:v>17</c:v>
                </c:pt>
                <c:pt idx="26720">
                  <c:v>24</c:v>
                </c:pt>
                <c:pt idx="26721">
                  <c:v>31</c:v>
                </c:pt>
                <c:pt idx="26722">
                  <c:v>10</c:v>
                </c:pt>
                <c:pt idx="26723">
                  <c:v>16</c:v>
                </c:pt>
                <c:pt idx="26724">
                  <c:v>6</c:v>
                </c:pt>
                <c:pt idx="26725">
                  <c:v>23</c:v>
                </c:pt>
                <c:pt idx="26726">
                  <c:v>10</c:v>
                </c:pt>
                <c:pt idx="26727">
                  <c:v>7</c:v>
                </c:pt>
                <c:pt idx="26728">
                  <c:v>20</c:v>
                </c:pt>
                <c:pt idx="26729">
                  <c:v>29</c:v>
                </c:pt>
                <c:pt idx="26730">
                  <c:v>30</c:v>
                </c:pt>
                <c:pt idx="26731">
                  <c:v>12</c:v>
                </c:pt>
                <c:pt idx="26732">
                  <c:v>32</c:v>
                </c:pt>
                <c:pt idx="26733">
                  <c:v>21</c:v>
                </c:pt>
                <c:pt idx="26734">
                  <c:v>30</c:v>
                </c:pt>
                <c:pt idx="26735">
                  <c:v>38</c:v>
                </c:pt>
                <c:pt idx="26736">
                  <c:v>44</c:v>
                </c:pt>
                <c:pt idx="26737">
                  <c:v>30</c:v>
                </c:pt>
                <c:pt idx="26738">
                  <c:v>45</c:v>
                </c:pt>
                <c:pt idx="26739">
                  <c:v>35</c:v>
                </c:pt>
                <c:pt idx="26740">
                  <c:v>9</c:v>
                </c:pt>
                <c:pt idx="26741">
                  <c:v>30</c:v>
                </c:pt>
                <c:pt idx="26742">
                  <c:v>1</c:v>
                </c:pt>
                <c:pt idx="26743">
                  <c:v>9</c:v>
                </c:pt>
                <c:pt idx="26744">
                  <c:v>33</c:v>
                </c:pt>
                <c:pt idx="26745">
                  <c:v>11</c:v>
                </c:pt>
                <c:pt idx="26746">
                  <c:v>13</c:v>
                </c:pt>
                <c:pt idx="26747">
                  <c:v>22</c:v>
                </c:pt>
                <c:pt idx="26748">
                  <c:v>9</c:v>
                </c:pt>
                <c:pt idx="26749">
                  <c:v>10</c:v>
                </c:pt>
                <c:pt idx="26750">
                  <c:v>4</c:v>
                </c:pt>
                <c:pt idx="26751">
                  <c:v>7</c:v>
                </c:pt>
                <c:pt idx="26752">
                  <c:v>13</c:v>
                </c:pt>
                <c:pt idx="26753">
                  <c:v>15</c:v>
                </c:pt>
                <c:pt idx="26754">
                  <c:v>14</c:v>
                </c:pt>
                <c:pt idx="26755">
                  <c:v>24</c:v>
                </c:pt>
                <c:pt idx="26756">
                  <c:v>20</c:v>
                </c:pt>
                <c:pt idx="26757">
                  <c:v>2</c:v>
                </c:pt>
                <c:pt idx="26758">
                  <c:v>1</c:v>
                </c:pt>
                <c:pt idx="26759">
                  <c:v>20</c:v>
                </c:pt>
                <c:pt idx="26760">
                  <c:v>27</c:v>
                </c:pt>
                <c:pt idx="26761">
                  <c:v>3</c:v>
                </c:pt>
                <c:pt idx="26762">
                  <c:v>19</c:v>
                </c:pt>
                <c:pt idx="26763">
                  <c:v>3</c:v>
                </c:pt>
                <c:pt idx="26764">
                  <c:v>20</c:v>
                </c:pt>
                <c:pt idx="26765">
                  <c:v>31</c:v>
                </c:pt>
                <c:pt idx="26766">
                  <c:v>6</c:v>
                </c:pt>
                <c:pt idx="26767">
                  <c:v>23</c:v>
                </c:pt>
                <c:pt idx="26768">
                  <c:v>21</c:v>
                </c:pt>
                <c:pt idx="26769">
                  <c:v>8</c:v>
                </c:pt>
                <c:pt idx="26770">
                  <c:v>30</c:v>
                </c:pt>
                <c:pt idx="26771">
                  <c:v>8</c:v>
                </c:pt>
                <c:pt idx="26772">
                  <c:v>4</c:v>
                </c:pt>
                <c:pt idx="26773">
                  <c:v>44</c:v>
                </c:pt>
                <c:pt idx="26774">
                  <c:v>25</c:v>
                </c:pt>
                <c:pt idx="26775">
                  <c:v>31</c:v>
                </c:pt>
                <c:pt idx="26776">
                  <c:v>34</c:v>
                </c:pt>
                <c:pt idx="26777">
                  <c:v>24</c:v>
                </c:pt>
                <c:pt idx="26778">
                  <c:v>6</c:v>
                </c:pt>
                <c:pt idx="26779">
                  <c:v>23</c:v>
                </c:pt>
                <c:pt idx="26780">
                  <c:v>10</c:v>
                </c:pt>
                <c:pt idx="26781">
                  <c:v>19</c:v>
                </c:pt>
                <c:pt idx="26782">
                  <c:v>5</c:v>
                </c:pt>
                <c:pt idx="26783">
                  <c:v>4</c:v>
                </c:pt>
                <c:pt idx="26784">
                  <c:v>5</c:v>
                </c:pt>
                <c:pt idx="26785">
                  <c:v>8</c:v>
                </c:pt>
                <c:pt idx="26786">
                  <c:v>12</c:v>
                </c:pt>
                <c:pt idx="26787">
                  <c:v>1</c:v>
                </c:pt>
                <c:pt idx="26788">
                  <c:v>20</c:v>
                </c:pt>
                <c:pt idx="26789">
                  <c:v>37</c:v>
                </c:pt>
                <c:pt idx="26790">
                  <c:v>12</c:v>
                </c:pt>
                <c:pt idx="26791">
                  <c:v>9</c:v>
                </c:pt>
                <c:pt idx="26792">
                  <c:v>1</c:v>
                </c:pt>
                <c:pt idx="26793">
                  <c:v>15</c:v>
                </c:pt>
                <c:pt idx="26794">
                  <c:v>31</c:v>
                </c:pt>
                <c:pt idx="26795">
                  <c:v>15</c:v>
                </c:pt>
                <c:pt idx="26796">
                  <c:v>31</c:v>
                </c:pt>
                <c:pt idx="26797">
                  <c:v>28</c:v>
                </c:pt>
                <c:pt idx="26798">
                  <c:v>18</c:v>
                </c:pt>
                <c:pt idx="26799">
                  <c:v>37</c:v>
                </c:pt>
                <c:pt idx="26800">
                  <c:v>25</c:v>
                </c:pt>
                <c:pt idx="26801">
                  <c:v>23</c:v>
                </c:pt>
                <c:pt idx="26802">
                  <c:v>2</c:v>
                </c:pt>
                <c:pt idx="26803">
                  <c:v>23</c:v>
                </c:pt>
                <c:pt idx="26804">
                  <c:v>25</c:v>
                </c:pt>
                <c:pt idx="26805">
                  <c:v>31</c:v>
                </c:pt>
                <c:pt idx="26806">
                  <c:v>21</c:v>
                </c:pt>
                <c:pt idx="26807">
                  <c:v>7</c:v>
                </c:pt>
                <c:pt idx="26808">
                  <c:v>42</c:v>
                </c:pt>
                <c:pt idx="26809">
                  <c:v>7</c:v>
                </c:pt>
                <c:pt idx="26810">
                  <c:v>34</c:v>
                </c:pt>
                <c:pt idx="26811">
                  <c:v>1</c:v>
                </c:pt>
                <c:pt idx="26812">
                  <c:v>18</c:v>
                </c:pt>
                <c:pt idx="26813">
                  <c:v>10</c:v>
                </c:pt>
                <c:pt idx="26814">
                  <c:v>14</c:v>
                </c:pt>
                <c:pt idx="26815">
                  <c:v>10</c:v>
                </c:pt>
                <c:pt idx="26816">
                  <c:v>21</c:v>
                </c:pt>
                <c:pt idx="26817">
                  <c:v>4</c:v>
                </c:pt>
                <c:pt idx="26818">
                  <c:v>7</c:v>
                </c:pt>
                <c:pt idx="26819">
                  <c:v>15</c:v>
                </c:pt>
                <c:pt idx="26820">
                  <c:v>13</c:v>
                </c:pt>
                <c:pt idx="26821">
                  <c:v>12</c:v>
                </c:pt>
                <c:pt idx="26822">
                  <c:v>39</c:v>
                </c:pt>
                <c:pt idx="26823">
                  <c:v>10</c:v>
                </c:pt>
                <c:pt idx="26824">
                  <c:v>27</c:v>
                </c:pt>
                <c:pt idx="26825">
                  <c:v>14</c:v>
                </c:pt>
                <c:pt idx="26826">
                  <c:v>4</c:v>
                </c:pt>
                <c:pt idx="26827">
                  <c:v>29</c:v>
                </c:pt>
                <c:pt idx="26828">
                  <c:v>45</c:v>
                </c:pt>
                <c:pt idx="26829">
                  <c:v>29</c:v>
                </c:pt>
                <c:pt idx="26830">
                  <c:v>1</c:v>
                </c:pt>
                <c:pt idx="26831">
                  <c:v>19</c:v>
                </c:pt>
                <c:pt idx="26832">
                  <c:v>11</c:v>
                </c:pt>
                <c:pt idx="26833">
                  <c:v>35</c:v>
                </c:pt>
                <c:pt idx="26834">
                  <c:v>27</c:v>
                </c:pt>
                <c:pt idx="26835">
                  <c:v>1</c:v>
                </c:pt>
                <c:pt idx="26836">
                  <c:v>21</c:v>
                </c:pt>
                <c:pt idx="26837">
                  <c:v>8</c:v>
                </c:pt>
                <c:pt idx="26838">
                  <c:v>27</c:v>
                </c:pt>
                <c:pt idx="26839">
                  <c:v>34</c:v>
                </c:pt>
                <c:pt idx="26840">
                  <c:v>24</c:v>
                </c:pt>
                <c:pt idx="26841">
                  <c:v>10</c:v>
                </c:pt>
                <c:pt idx="26842">
                  <c:v>10</c:v>
                </c:pt>
                <c:pt idx="26843">
                  <c:v>19</c:v>
                </c:pt>
                <c:pt idx="26844">
                  <c:v>9</c:v>
                </c:pt>
                <c:pt idx="26845">
                  <c:v>5</c:v>
                </c:pt>
                <c:pt idx="26846">
                  <c:v>34</c:v>
                </c:pt>
                <c:pt idx="26847">
                  <c:v>21</c:v>
                </c:pt>
                <c:pt idx="26848">
                  <c:v>5</c:v>
                </c:pt>
                <c:pt idx="26849">
                  <c:v>22</c:v>
                </c:pt>
                <c:pt idx="26850">
                  <c:v>54</c:v>
                </c:pt>
                <c:pt idx="26851">
                  <c:v>23</c:v>
                </c:pt>
                <c:pt idx="26852">
                  <c:v>37</c:v>
                </c:pt>
                <c:pt idx="26853">
                  <c:v>33</c:v>
                </c:pt>
                <c:pt idx="26854">
                  <c:v>36</c:v>
                </c:pt>
                <c:pt idx="26855">
                  <c:v>11</c:v>
                </c:pt>
                <c:pt idx="26856">
                  <c:v>45</c:v>
                </c:pt>
                <c:pt idx="26857">
                  <c:v>30</c:v>
                </c:pt>
                <c:pt idx="26858">
                  <c:v>15</c:v>
                </c:pt>
                <c:pt idx="26859">
                  <c:v>22</c:v>
                </c:pt>
                <c:pt idx="26860">
                  <c:v>20</c:v>
                </c:pt>
                <c:pt idx="26861">
                  <c:v>15</c:v>
                </c:pt>
                <c:pt idx="26862">
                  <c:v>20</c:v>
                </c:pt>
                <c:pt idx="26863">
                  <c:v>10</c:v>
                </c:pt>
                <c:pt idx="26864">
                  <c:v>11</c:v>
                </c:pt>
                <c:pt idx="26865">
                  <c:v>30</c:v>
                </c:pt>
                <c:pt idx="26866">
                  <c:v>24</c:v>
                </c:pt>
                <c:pt idx="26867">
                  <c:v>9</c:v>
                </c:pt>
                <c:pt idx="26868">
                  <c:v>26</c:v>
                </c:pt>
                <c:pt idx="26869">
                  <c:v>23</c:v>
                </c:pt>
                <c:pt idx="26870">
                  <c:v>23</c:v>
                </c:pt>
                <c:pt idx="26871">
                  <c:v>8</c:v>
                </c:pt>
                <c:pt idx="26872">
                  <c:v>10</c:v>
                </c:pt>
                <c:pt idx="26873">
                  <c:v>36</c:v>
                </c:pt>
                <c:pt idx="26874">
                  <c:v>22</c:v>
                </c:pt>
                <c:pt idx="26875">
                  <c:v>12</c:v>
                </c:pt>
                <c:pt idx="26876">
                  <c:v>12</c:v>
                </c:pt>
                <c:pt idx="26877">
                  <c:v>1</c:v>
                </c:pt>
                <c:pt idx="26878">
                  <c:v>17</c:v>
                </c:pt>
                <c:pt idx="26879">
                  <c:v>7</c:v>
                </c:pt>
                <c:pt idx="26880">
                  <c:v>20</c:v>
                </c:pt>
                <c:pt idx="26881">
                  <c:v>26</c:v>
                </c:pt>
                <c:pt idx="26882">
                  <c:v>32</c:v>
                </c:pt>
                <c:pt idx="26883">
                  <c:v>2</c:v>
                </c:pt>
                <c:pt idx="26884">
                  <c:v>21</c:v>
                </c:pt>
                <c:pt idx="26885">
                  <c:v>24</c:v>
                </c:pt>
                <c:pt idx="26886">
                  <c:v>6</c:v>
                </c:pt>
                <c:pt idx="26887">
                  <c:v>27</c:v>
                </c:pt>
                <c:pt idx="26888">
                  <c:v>8</c:v>
                </c:pt>
                <c:pt idx="26889">
                  <c:v>1</c:v>
                </c:pt>
                <c:pt idx="26890">
                  <c:v>20</c:v>
                </c:pt>
                <c:pt idx="26891">
                  <c:v>24</c:v>
                </c:pt>
                <c:pt idx="26892">
                  <c:v>5</c:v>
                </c:pt>
                <c:pt idx="26893">
                  <c:v>16</c:v>
                </c:pt>
                <c:pt idx="26894">
                  <c:v>16</c:v>
                </c:pt>
                <c:pt idx="26895">
                  <c:v>26</c:v>
                </c:pt>
                <c:pt idx="26896">
                  <c:v>9</c:v>
                </c:pt>
                <c:pt idx="26897">
                  <c:v>15</c:v>
                </c:pt>
                <c:pt idx="26898">
                  <c:v>33</c:v>
                </c:pt>
                <c:pt idx="26899">
                  <c:v>28</c:v>
                </c:pt>
                <c:pt idx="26900">
                  <c:v>39</c:v>
                </c:pt>
                <c:pt idx="26901">
                  <c:v>22</c:v>
                </c:pt>
                <c:pt idx="26902">
                  <c:v>32</c:v>
                </c:pt>
                <c:pt idx="26903">
                  <c:v>34</c:v>
                </c:pt>
                <c:pt idx="26904">
                  <c:v>19</c:v>
                </c:pt>
                <c:pt idx="26905">
                  <c:v>25</c:v>
                </c:pt>
                <c:pt idx="26906">
                  <c:v>13</c:v>
                </c:pt>
                <c:pt idx="26907">
                  <c:v>32</c:v>
                </c:pt>
                <c:pt idx="26908">
                  <c:v>24</c:v>
                </c:pt>
                <c:pt idx="26909">
                  <c:v>4</c:v>
                </c:pt>
                <c:pt idx="26910">
                  <c:v>39</c:v>
                </c:pt>
                <c:pt idx="26911">
                  <c:v>23</c:v>
                </c:pt>
                <c:pt idx="26912">
                  <c:v>36</c:v>
                </c:pt>
                <c:pt idx="26913">
                  <c:v>35</c:v>
                </c:pt>
                <c:pt idx="26914">
                  <c:v>10</c:v>
                </c:pt>
                <c:pt idx="26915">
                  <c:v>30</c:v>
                </c:pt>
                <c:pt idx="26916">
                  <c:v>21</c:v>
                </c:pt>
                <c:pt idx="26917">
                  <c:v>36</c:v>
                </c:pt>
                <c:pt idx="26918">
                  <c:v>12</c:v>
                </c:pt>
                <c:pt idx="26919">
                  <c:v>30</c:v>
                </c:pt>
                <c:pt idx="26920">
                  <c:v>4</c:v>
                </c:pt>
                <c:pt idx="26921">
                  <c:v>13</c:v>
                </c:pt>
                <c:pt idx="26922">
                  <c:v>21</c:v>
                </c:pt>
                <c:pt idx="26923">
                  <c:v>22</c:v>
                </c:pt>
                <c:pt idx="26924">
                  <c:v>30</c:v>
                </c:pt>
                <c:pt idx="26925">
                  <c:v>20</c:v>
                </c:pt>
                <c:pt idx="26926">
                  <c:v>1</c:v>
                </c:pt>
                <c:pt idx="26927">
                  <c:v>10</c:v>
                </c:pt>
                <c:pt idx="26928">
                  <c:v>27</c:v>
                </c:pt>
                <c:pt idx="26929">
                  <c:v>33</c:v>
                </c:pt>
                <c:pt idx="26930">
                  <c:v>8</c:v>
                </c:pt>
                <c:pt idx="26931">
                  <c:v>8</c:v>
                </c:pt>
                <c:pt idx="26932">
                  <c:v>17</c:v>
                </c:pt>
                <c:pt idx="26933">
                  <c:v>17</c:v>
                </c:pt>
                <c:pt idx="26934">
                  <c:v>7</c:v>
                </c:pt>
                <c:pt idx="26935">
                  <c:v>30</c:v>
                </c:pt>
                <c:pt idx="26936">
                  <c:v>28</c:v>
                </c:pt>
                <c:pt idx="26937">
                  <c:v>26</c:v>
                </c:pt>
                <c:pt idx="26938">
                  <c:v>7</c:v>
                </c:pt>
                <c:pt idx="26939">
                  <c:v>1</c:v>
                </c:pt>
                <c:pt idx="26940">
                  <c:v>26</c:v>
                </c:pt>
                <c:pt idx="26941">
                  <c:v>24</c:v>
                </c:pt>
                <c:pt idx="26942">
                  <c:v>6</c:v>
                </c:pt>
                <c:pt idx="26943">
                  <c:v>19</c:v>
                </c:pt>
                <c:pt idx="26944">
                  <c:v>20</c:v>
                </c:pt>
                <c:pt idx="26945">
                  <c:v>25</c:v>
                </c:pt>
                <c:pt idx="26946">
                  <c:v>10</c:v>
                </c:pt>
                <c:pt idx="26947">
                  <c:v>22</c:v>
                </c:pt>
                <c:pt idx="26948">
                  <c:v>21</c:v>
                </c:pt>
                <c:pt idx="26949">
                  <c:v>43</c:v>
                </c:pt>
                <c:pt idx="26950">
                  <c:v>5</c:v>
                </c:pt>
                <c:pt idx="26951">
                  <c:v>25</c:v>
                </c:pt>
                <c:pt idx="26952">
                  <c:v>7</c:v>
                </c:pt>
                <c:pt idx="26953">
                  <c:v>22</c:v>
                </c:pt>
                <c:pt idx="26954">
                  <c:v>28</c:v>
                </c:pt>
                <c:pt idx="26955">
                  <c:v>32</c:v>
                </c:pt>
                <c:pt idx="26956">
                  <c:v>30</c:v>
                </c:pt>
                <c:pt idx="26957">
                  <c:v>14</c:v>
                </c:pt>
                <c:pt idx="26958">
                  <c:v>33</c:v>
                </c:pt>
                <c:pt idx="26959">
                  <c:v>12</c:v>
                </c:pt>
                <c:pt idx="26960">
                  <c:v>37</c:v>
                </c:pt>
                <c:pt idx="26961">
                  <c:v>17</c:v>
                </c:pt>
                <c:pt idx="26962">
                  <c:v>6</c:v>
                </c:pt>
                <c:pt idx="26963">
                  <c:v>23</c:v>
                </c:pt>
                <c:pt idx="26964">
                  <c:v>18</c:v>
                </c:pt>
                <c:pt idx="26965">
                  <c:v>21</c:v>
                </c:pt>
                <c:pt idx="26966">
                  <c:v>49</c:v>
                </c:pt>
                <c:pt idx="26967">
                  <c:v>12</c:v>
                </c:pt>
                <c:pt idx="26968">
                  <c:v>1</c:v>
                </c:pt>
                <c:pt idx="26969">
                  <c:v>10</c:v>
                </c:pt>
                <c:pt idx="26970">
                  <c:v>10</c:v>
                </c:pt>
                <c:pt idx="26971">
                  <c:v>48</c:v>
                </c:pt>
                <c:pt idx="26972">
                  <c:v>26</c:v>
                </c:pt>
                <c:pt idx="26973">
                  <c:v>7</c:v>
                </c:pt>
                <c:pt idx="26974">
                  <c:v>40</c:v>
                </c:pt>
                <c:pt idx="26975">
                  <c:v>25</c:v>
                </c:pt>
                <c:pt idx="26976">
                  <c:v>16</c:v>
                </c:pt>
                <c:pt idx="26977">
                  <c:v>23</c:v>
                </c:pt>
                <c:pt idx="26978">
                  <c:v>18</c:v>
                </c:pt>
                <c:pt idx="26979">
                  <c:v>8</c:v>
                </c:pt>
                <c:pt idx="26980">
                  <c:v>12</c:v>
                </c:pt>
                <c:pt idx="26981">
                  <c:v>39</c:v>
                </c:pt>
                <c:pt idx="26982">
                  <c:v>1</c:v>
                </c:pt>
                <c:pt idx="26983">
                  <c:v>17</c:v>
                </c:pt>
                <c:pt idx="26984">
                  <c:v>20</c:v>
                </c:pt>
                <c:pt idx="26985">
                  <c:v>31</c:v>
                </c:pt>
                <c:pt idx="26986">
                  <c:v>35</c:v>
                </c:pt>
                <c:pt idx="26987">
                  <c:v>10</c:v>
                </c:pt>
                <c:pt idx="26988">
                  <c:v>7</c:v>
                </c:pt>
                <c:pt idx="26989">
                  <c:v>16</c:v>
                </c:pt>
                <c:pt idx="26990">
                  <c:v>13</c:v>
                </c:pt>
                <c:pt idx="26991">
                  <c:v>7</c:v>
                </c:pt>
                <c:pt idx="26992">
                  <c:v>11</c:v>
                </c:pt>
                <c:pt idx="26993">
                  <c:v>18</c:v>
                </c:pt>
                <c:pt idx="26994">
                  <c:v>50</c:v>
                </c:pt>
                <c:pt idx="26995">
                  <c:v>30</c:v>
                </c:pt>
                <c:pt idx="26996">
                  <c:v>30</c:v>
                </c:pt>
                <c:pt idx="26997">
                  <c:v>22</c:v>
                </c:pt>
                <c:pt idx="26998">
                  <c:v>22</c:v>
                </c:pt>
                <c:pt idx="26999">
                  <c:v>26</c:v>
                </c:pt>
                <c:pt idx="27000">
                  <c:v>33</c:v>
                </c:pt>
                <c:pt idx="27001">
                  <c:v>39</c:v>
                </c:pt>
                <c:pt idx="27002">
                  <c:v>23</c:v>
                </c:pt>
                <c:pt idx="27003">
                  <c:v>10</c:v>
                </c:pt>
                <c:pt idx="27004">
                  <c:v>24</c:v>
                </c:pt>
                <c:pt idx="27005">
                  <c:v>9</c:v>
                </c:pt>
                <c:pt idx="27006">
                  <c:v>1</c:v>
                </c:pt>
                <c:pt idx="27007">
                  <c:v>24</c:v>
                </c:pt>
                <c:pt idx="27008">
                  <c:v>36</c:v>
                </c:pt>
                <c:pt idx="27009">
                  <c:v>9</c:v>
                </c:pt>
                <c:pt idx="27010">
                  <c:v>16</c:v>
                </c:pt>
                <c:pt idx="27011">
                  <c:v>28</c:v>
                </c:pt>
                <c:pt idx="27012">
                  <c:v>35</c:v>
                </c:pt>
                <c:pt idx="27013">
                  <c:v>24</c:v>
                </c:pt>
                <c:pt idx="27014">
                  <c:v>17</c:v>
                </c:pt>
                <c:pt idx="27015">
                  <c:v>19</c:v>
                </c:pt>
                <c:pt idx="27016">
                  <c:v>6</c:v>
                </c:pt>
                <c:pt idx="27017">
                  <c:v>38</c:v>
                </c:pt>
                <c:pt idx="27018">
                  <c:v>6</c:v>
                </c:pt>
                <c:pt idx="27019">
                  <c:v>19</c:v>
                </c:pt>
                <c:pt idx="27020">
                  <c:v>27</c:v>
                </c:pt>
                <c:pt idx="27021">
                  <c:v>14</c:v>
                </c:pt>
                <c:pt idx="27022">
                  <c:v>16</c:v>
                </c:pt>
                <c:pt idx="27023">
                  <c:v>29</c:v>
                </c:pt>
                <c:pt idx="27024">
                  <c:v>28</c:v>
                </c:pt>
                <c:pt idx="27025">
                  <c:v>21</c:v>
                </c:pt>
                <c:pt idx="27026">
                  <c:v>26</c:v>
                </c:pt>
                <c:pt idx="27027">
                  <c:v>6</c:v>
                </c:pt>
                <c:pt idx="27028">
                  <c:v>17</c:v>
                </c:pt>
                <c:pt idx="27029">
                  <c:v>3</c:v>
                </c:pt>
                <c:pt idx="27030">
                  <c:v>28</c:v>
                </c:pt>
                <c:pt idx="27031">
                  <c:v>30</c:v>
                </c:pt>
                <c:pt idx="27032">
                  <c:v>26</c:v>
                </c:pt>
                <c:pt idx="27033">
                  <c:v>4</c:v>
                </c:pt>
                <c:pt idx="27034">
                  <c:v>19</c:v>
                </c:pt>
                <c:pt idx="27035">
                  <c:v>32</c:v>
                </c:pt>
                <c:pt idx="27036">
                  <c:v>43</c:v>
                </c:pt>
                <c:pt idx="27037">
                  <c:v>24</c:v>
                </c:pt>
                <c:pt idx="27038">
                  <c:v>17</c:v>
                </c:pt>
                <c:pt idx="27039">
                  <c:v>10</c:v>
                </c:pt>
                <c:pt idx="27040">
                  <c:v>30</c:v>
                </c:pt>
                <c:pt idx="27041">
                  <c:v>10</c:v>
                </c:pt>
                <c:pt idx="27042">
                  <c:v>24</c:v>
                </c:pt>
                <c:pt idx="27043">
                  <c:v>8</c:v>
                </c:pt>
                <c:pt idx="27044">
                  <c:v>7</c:v>
                </c:pt>
                <c:pt idx="27045">
                  <c:v>13</c:v>
                </c:pt>
                <c:pt idx="27046">
                  <c:v>15</c:v>
                </c:pt>
                <c:pt idx="27047">
                  <c:v>3</c:v>
                </c:pt>
                <c:pt idx="27048">
                  <c:v>14</c:v>
                </c:pt>
                <c:pt idx="27049">
                  <c:v>23</c:v>
                </c:pt>
                <c:pt idx="27050">
                  <c:v>34</c:v>
                </c:pt>
                <c:pt idx="27051">
                  <c:v>15</c:v>
                </c:pt>
                <c:pt idx="27052">
                  <c:v>15</c:v>
                </c:pt>
                <c:pt idx="27053">
                  <c:v>1</c:v>
                </c:pt>
                <c:pt idx="27054">
                  <c:v>13</c:v>
                </c:pt>
                <c:pt idx="27055">
                  <c:v>35</c:v>
                </c:pt>
                <c:pt idx="27056">
                  <c:v>51</c:v>
                </c:pt>
                <c:pt idx="27057">
                  <c:v>25</c:v>
                </c:pt>
                <c:pt idx="27058">
                  <c:v>20</c:v>
                </c:pt>
                <c:pt idx="27059">
                  <c:v>29</c:v>
                </c:pt>
                <c:pt idx="27060">
                  <c:v>22</c:v>
                </c:pt>
                <c:pt idx="27061">
                  <c:v>5</c:v>
                </c:pt>
                <c:pt idx="27062">
                  <c:v>32</c:v>
                </c:pt>
                <c:pt idx="27063">
                  <c:v>12</c:v>
                </c:pt>
                <c:pt idx="27064">
                  <c:v>5</c:v>
                </c:pt>
                <c:pt idx="27065">
                  <c:v>32</c:v>
                </c:pt>
                <c:pt idx="27066">
                  <c:v>24</c:v>
                </c:pt>
                <c:pt idx="27067">
                  <c:v>20</c:v>
                </c:pt>
                <c:pt idx="27068">
                  <c:v>40</c:v>
                </c:pt>
                <c:pt idx="27069">
                  <c:v>30</c:v>
                </c:pt>
                <c:pt idx="27070">
                  <c:v>32</c:v>
                </c:pt>
                <c:pt idx="27071">
                  <c:v>27</c:v>
                </c:pt>
                <c:pt idx="27072">
                  <c:v>5</c:v>
                </c:pt>
                <c:pt idx="27073">
                  <c:v>26</c:v>
                </c:pt>
                <c:pt idx="27074">
                  <c:v>10</c:v>
                </c:pt>
                <c:pt idx="27075">
                  <c:v>30</c:v>
                </c:pt>
                <c:pt idx="27076">
                  <c:v>33</c:v>
                </c:pt>
                <c:pt idx="27077">
                  <c:v>9</c:v>
                </c:pt>
                <c:pt idx="27078">
                  <c:v>13</c:v>
                </c:pt>
                <c:pt idx="27079">
                  <c:v>38</c:v>
                </c:pt>
                <c:pt idx="27080">
                  <c:v>36</c:v>
                </c:pt>
                <c:pt idx="27081">
                  <c:v>43</c:v>
                </c:pt>
                <c:pt idx="27082">
                  <c:v>6</c:v>
                </c:pt>
                <c:pt idx="27083">
                  <c:v>7</c:v>
                </c:pt>
                <c:pt idx="27084">
                  <c:v>26</c:v>
                </c:pt>
                <c:pt idx="27085">
                  <c:v>34</c:v>
                </c:pt>
                <c:pt idx="27086">
                  <c:v>20</c:v>
                </c:pt>
                <c:pt idx="27087">
                  <c:v>38</c:v>
                </c:pt>
                <c:pt idx="27088">
                  <c:v>7</c:v>
                </c:pt>
                <c:pt idx="27089">
                  <c:v>1</c:v>
                </c:pt>
                <c:pt idx="27090">
                  <c:v>21</c:v>
                </c:pt>
                <c:pt idx="27091">
                  <c:v>19</c:v>
                </c:pt>
                <c:pt idx="27092">
                  <c:v>10</c:v>
                </c:pt>
                <c:pt idx="27093">
                  <c:v>29</c:v>
                </c:pt>
                <c:pt idx="27094">
                  <c:v>34</c:v>
                </c:pt>
                <c:pt idx="27095">
                  <c:v>27</c:v>
                </c:pt>
                <c:pt idx="27096">
                  <c:v>40</c:v>
                </c:pt>
                <c:pt idx="27097">
                  <c:v>13</c:v>
                </c:pt>
                <c:pt idx="27098">
                  <c:v>26</c:v>
                </c:pt>
                <c:pt idx="27099">
                  <c:v>36</c:v>
                </c:pt>
                <c:pt idx="27100">
                  <c:v>11</c:v>
                </c:pt>
                <c:pt idx="27101">
                  <c:v>27</c:v>
                </c:pt>
                <c:pt idx="27102">
                  <c:v>32</c:v>
                </c:pt>
                <c:pt idx="27103">
                  <c:v>11</c:v>
                </c:pt>
                <c:pt idx="27104">
                  <c:v>26</c:v>
                </c:pt>
                <c:pt idx="27105">
                  <c:v>24</c:v>
                </c:pt>
                <c:pt idx="27106">
                  <c:v>29</c:v>
                </c:pt>
                <c:pt idx="27107">
                  <c:v>23</c:v>
                </c:pt>
                <c:pt idx="27108">
                  <c:v>1</c:v>
                </c:pt>
                <c:pt idx="27109">
                  <c:v>21</c:v>
                </c:pt>
                <c:pt idx="27110">
                  <c:v>21</c:v>
                </c:pt>
                <c:pt idx="27111">
                  <c:v>15</c:v>
                </c:pt>
                <c:pt idx="27112">
                  <c:v>33</c:v>
                </c:pt>
                <c:pt idx="27113">
                  <c:v>17</c:v>
                </c:pt>
                <c:pt idx="27114">
                  <c:v>10</c:v>
                </c:pt>
                <c:pt idx="27115">
                  <c:v>3</c:v>
                </c:pt>
                <c:pt idx="27116">
                  <c:v>21</c:v>
                </c:pt>
                <c:pt idx="27117">
                  <c:v>20</c:v>
                </c:pt>
                <c:pt idx="27118">
                  <c:v>25</c:v>
                </c:pt>
                <c:pt idx="27119">
                  <c:v>14</c:v>
                </c:pt>
                <c:pt idx="27120">
                  <c:v>32</c:v>
                </c:pt>
                <c:pt idx="27121">
                  <c:v>28</c:v>
                </c:pt>
                <c:pt idx="27122">
                  <c:v>20</c:v>
                </c:pt>
                <c:pt idx="27123">
                  <c:v>21</c:v>
                </c:pt>
                <c:pt idx="27124">
                  <c:v>17</c:v>
                </c:pt>
                <c:pt idx="27125">
                  <c:v>29</c:v>
                </c:pt>
                <c:pt idx="27126">
                  <c:v>35</c:v>
                </c:pt>
                <c:pt idx="27127">
                  <c:v>28</c:v>
                </c:pt>
                <c:pt idx="27128">
                  <c:v>38</c:v>
                </c:pt>
                <c:pt idx="27129">
                  <c:v>10</c:v>
                </c:pt>
                <c:pt idx="27130">
                  <c:v>6</c:v>
                </c:pt>
                <c:pt idx="27131">
                  <c:v>28</c:v>
                </c:pt>
                <c:pt idx="27132">
                  <c:v>28</c:v>
                </c:pt>
                <c:pt idx="27133">
                  <c:v>20</c:v>
                </c:pt>
                <c:pt idx="27134">
                  <c:v>27</c:v>
                </c:pt>
                <c:pt idx="27135">
                  <c:v>32</c:v>
                </c:pt>
                <c:pt idx="27136">
                  <c:v>36</c:v>
                </c:pt>
                <c:pt idx="27137">
                  <c:v>15</c:v>
                </c:pt>
                <c:pt idx="27138">
                  <c:v>31</c:v>
                </c:pt>
                <c:pt idx="27139">
                  <c:v>35</c:v>
                </c:pt>
                <c:pt idx="27140">
                  <c:v>30</c:v>
                </c:pt>
                <c:pt idx="27141">
                  <c:v>7</c:v>
                </c:pt>
                <c:pt idx="27142">
                  <c:v>11</c:v>
                </c:pt>
                <c:pt idx="27143">
                  <c:v>25</c:v>
                </c:pt>
                <c:pt idx="27144">
                  <c:v>6</c:v>
                </c:pt>
                <c:pt idx="27145">
                  <c:v>10</c:v>
                </c:pt>
                <c:pt idx="27146">
                  <c:v>16</c:v>
                </c:pt>
                <c:pt idx="27147">
                  <c:v>13</c:v>
                </c:pt>
                <c:pt idx="27148">
                  <c:v>27</c:v>
                </c:pt>
                <c:pt idx="27149">
                  <c:v>22</c:v>
                </c:pt>
                <c:pt idx="27150">
                  <c:v>2</c:v>
                </c:pt>
                <c:pt idx="27151">
                  <c:v>19</c:v>
                </c:pt>
                <c:pt idx="27152">
                  <c:v>19</c:v>
                </c:pt>
                <c:pt idx="27153">
                  <c:v>4</c:v>
                </c:pt>
                <c:pt idx="27154">
                  <c:v>29</c:v>
                </c:pt>
                <c:pt idx="27155">
                  <c:v>10</c:v>
                </c:pt>
                <c:pt idx="27156">
                  <c:v>21</c:v>
                </c:pt>
                <c:pt idx="27157">
                  <c:v>36</c:v>
                </c:pt>
                <c:pt idx="27158">
                  <c:v>26</c:v>
                </c:pt>
                <c:pt idx="27159">
                  <c:v>7</c:v>
                </c:pt>
                <c:pt idx="27160">
                  <c:v>28</c:v>
                </c:pt>
                <c:pt idx="27161">
                  <c:v>22</c:v>
                </c:pt>
                <c:pt idx="27162">
                  <c:v>16</c:v>
                </c:pt>
                <c:pt idx="27163">
                  <c:v>10</c:v>
                </c:pt>
                <c:pt idx="27164">
                  <c:v>7</c:v>
                </c:pt>
                <c:pt idx="27165">
                  <c:v>11</c:v>
                </c:pt>
                <c:pt idx="27166">
                  <c:v>22</c:v>
                </c:pt>
                <c:pt idx="27167">
                  <c:v>49</c:v>
                </c:pt>
                <c:pt idx="27168">
                  <c:v>38</c:v>
                </c:pt>
                <c:pt idx="27169">
                  <c:v>1</c:v>
                </c:pt>
                <c:pt idx="27170">
                  <c:v>4</c:v>
                </c:pt>
                <c:pt idx="27171">
                  <c:v>26</c:v>
                </c:pt>
                <c:pt idx="27172">
                  <c:v>20</c:v>
                </c:pt>
                <c:pt idx="27173">
                  <c:v>27</c:v>
                </c:pt>
                <c:pt idx="27174">
                  <c:v>14</c:v>
                </c:pt>
                <c:pt idx="27175">
                  <c:v>36</c:v>
                </c:pt>
                <c:pt idx="27176">
                  <c:v>10</c:v>
                </c:pt>
                <c:pt idx="27177">
                  <c:v>32</c:v>
                </c:pt>
                <c:pt idx="27178">
                  <c:v>24</c:v>
                </c:pt>
                <c:pt idx="27179">
                  <c:v>13</c:v>
                </c:pt>
                <c:pt idx="27180">
                  <c:v>9</c:v>
                </c:pt>
                <c:pt idx="27181">
                  <c:v>40</c:v>
                </c:pt>
                <c:pt idx="27182">
                  <c:v>31</c:v>
                </c:pt>
                <c:pt idx="27183">
                  <c:v>13</c:v>
                </c:pt>
                <c:pt idx="27184">
                  <c:v>31</c:v>
                </c:pt>
                <c:pt idx="27185">
                  <c:v>13</c:v>
                </c:pt>
                <c:pt idx="27186">
                  <c:v>1</c:v>
                </c:pt>
                <c:pt idx="27187">
                  <c:v>19</c:v>
                </c:pt>
                <c:pt idx="27188">
                  <c:v>9</c:v>
                </c:pt>
                <c:pt idx="27189">
                  <c:v>18</c:v>
                </c:pt>
                <c:pt idx="27190">
                  <c:v>30</c:v>
                </c:pt>
                <c:pt idx="27191">
                  <c:v>27</c:v>
                </c:pt>
                <c:pt idx="27192">
                  <c:v>30</c:v>
                </c:pt>
                <c:pt idx="27193">
                  <c:v>25</c:v>
                </c:pt>
                <c:pt idx="27194">
                  <c:v>12</c:v>
                </c:pt>
                <c:pt idx="27195">
                  <c:v>16</c:v>
                </c:pt>
                <c:pt idx="27196">
                  <c:v>12</c:v>
                </c:pt>
                <c:pt idx="27197">
                  <c:v>23</c:v>
                </c:pt>
                <c:pt idx="27198">
                  <c:v>15</c:v>
                </c:pt>
                <c:pt idx="27199">
                  <c:v>4</c:v>
                </c:pt>
                <c:pt idx="27200">
                  <c:v>14</c:v>
                </c:pt>
                <c:pt idx="27201">
                  <c:v>29</c:v>
                </c:pt>
                <c:pt idx="27202">
                  <c:v>39</c:v>
                </c:pt>
                <c:pt idx="27203">
                  <c:v>20</c:v>
                </c:pt>
                <c:pt idx="27204">
                  <c:v>30</c:v>
                </c:pt>
                <c:pt idx="27205">
                  <c:v>22</c:v>
                </c:pt>
                <c:pt idx="27206">
                  <c:v>25</c:v>
                </c:pt>
                <c:pt idx="27207">
                  <c:v>32</c:v>
                </c:pt>
                <c:pt idx="27208">
                  <c:v>26</c:v>
                </c:pt>
                <c:pt idx="27209">
                  <c:v>8</c:v>
                </c:pt>
                <c:pt idx="27210">
                  <c:v>14</c:v>
                </c:pt>
                <c:pt idx="27211">
                  <c:v>29</c:v>
                </c:pt>
                <c:pt idx="27212">
                  <c:v>23</c:v>
                </c:pt>
                <c:pt idx="27213">
                  <c:v>22</c:v>
                </c:pt>
                <c:pt idx="27214">
                  <c:v>14</c:v>
                </c:pt>
                <c:pt idx="27215">
                  <c:v>9</c:v>
                </c:pt>
                <c:pt idx="27216">
                  <c:v>1</c:v>
                </c:pt>
                <c:pt idx="27217">
                  <c:v>4</c:v>
                </c:pt>
                <c:pt idx="27218">
                  <c:v>22</c:v>
                </c:pt>
                <c:pt idx="27219">
                  <c:v>58</c:v>
                </c:pt>
                <c:pt idx="27220">
                  <c:v>35</c:v>
                </c:pt>
                <c:pt idx="27221">
                  <c:v>28</c:v>
                </c:pt>
                <c:pt idx="27222">
                  <c:v>19</c:v>
                </c:pt>
                <c:pt idx="27223">
                  <c:v>28</c:v>
                </c:pt>
                <c:pt idx="27224">
                  <c:v>25</c:v>
                </c:pt>
                <c:pt idx="27225">
                  <c:v>10</c:v>
                </c:pt>
                <c:pt idx="27226">
                  <c:v>14</c:v>
                </c:pt>
                <c:pt idx="27227">
                  <c:v>25</c:v>
                </c:pt>
                <c:pt idx="27228">
                  <c:v>5</c:v>
                </c:pt>
                <c:pt idx="27229">
                  <c:v>31</c:v>
                </c:pt>
                <c:pt idx="27230">
                  <c:v>44</c:v>
                </c:pt>
                <c:pt idx="27231">
                  <c:v>15</c:v>
                </c:pt>
                <c:pt idx="27232">
                  <c:v>15</c:v>
                </c:pt>
                <c:pt idx="27233">
                  <c:v>13</c:v>
                </c:pt>
                <c:pt idx="27234">
                  <c:v>2</c:v>
                </c:pt>
                <c:pt idx="27235">
                  <c:v>14</c:v>
                </c:pt>
                <c:pt idx="27236">
                  <c:v>34</c:v>
                </c:pt>
                <c:pt idx="27237">
                  <c:v>29</c:v>
                </c:pt>
                <c:pt idx="27238">
                  <c:v>18</c:v>
                </c:pt>
                <c:pt idx="27239">
                  <c:v>1</c:v>
                </c:pt>
                <c:pt idx="27240">
                  <c:v>20</c:v>
                </c:pt>
                <c:pt idx="27241">
                  <c:v>28</c:v>
                </c:pt>
                <c:pt idx="27242">
                  <c:v>9</c:v>
                </c:pt>
                <c:pt idx="27243">
                  <c:v>8</c:v>
                </c:pt>
                <c:pt idx="27244">
                  <c:v>20</c:v>
                </c:pt>
                <c:pt idx="27245">
                  <c:v>24</c:v>
                </c:pt>
                <c:pt idx="27246">
                  <c:v>7</c:v>
                </c:pt>
                <c:pt idx="27247">
                  <c:v>8</c:v>
                </c:pt>
                <c:pt idx="27248">
                  <c:v>20</c:v>
                </c:pt>
                <c:pt idx="27249">
                  <c:v>26</c:v>
                </c:pt>
                <c:pt idx="27250">
                  <c:v>14</c:v>
                </c:pt>
                <c:pt idx="27251">
                  <c:v>29</c:v>
                </c:pt>
                <c:pt idx="27252">
                  <c:v>34</c:v>
                </c:pt>
                <c:pt idx="27253">
                  <c:v>28</c:v>
                </c:pt>
                <c:pt idx="27254">
                  <c:v>4</c:v>
                </c:pt>
                <c:pt idx="27255">
                  <c:v>25</c:v>
                </c:pt>
                <c:pt idx="27256">
                  <c:v>33</c:v>
                </c:pt>
                <c:pt idx="27257">
                  <c:v>16</c:v>
                </c:pt>
                <c:pt idx="27258">
                  <c:v>29</c:v>
                </c:pt>
                <c:pt idx="27259">
                  <c:v>11</c:v>
                </c:pt>
                <c:pt idx="27260">
                  <c:v>37</c:v>
                </c:pt>
                <c:pt idx="27261">
                  <c:v>11</c:v>
                </c:pt>
                <c:pt idx="27262">
                  <c:v>16</c:v>
                </c:pt>
                <c:pt idx="27263">
                  <c:v>16</c:v>
                </c:pt>
                <c:pt idx="27264">
                  <c:v>45</c:v>
                </c:pt>
                <c:pt idx="27265">
                  <c:v>11</c:v>
                </c:pt>
                <c:pt idx="27266">
                  <c:v>32</c:v>
                </c:pt>
                <c:pt idx="27267">
                  <c:v>12</c:v>
                </c:pt>
                <c:pt idx="27268">
                  <c:v>4</c:v>
                </c:pt>
                <c:pt idx="27269">
                  <c:v>18</c:v>
                </c:pt>
                <c:pt idx="27270">
                  <c:v>16</c:v>
                </c:pt>
                <c:pt idx="27271">
                  <c:v>6</c:v>
                </c:pt>
                <c:pt idx="27272">
                  <c:v>10</c:v>
                </c:pt>
                <c:pt idx="27273">
                  <c:v>4</c:v>
                </c:pt>
                <c:pt idx="27274">
                  <c:v>28</c:v>
                </c:pt>
                <c:pt idx="27275">
                  <c:v>4</c:v>
                </c:pt>
                <c:pt idx="27276">
                  <c:v>5</c:v>
                </c:pt>
                <c:pt idx="27277">
                  <c:v>12</c:v>
                </c:pt>
                <c:pt idx="27278">
                  <c:v>22</c:v>
                </c:pt>
                <c:pt idx="27279">
                  <c:v>7</c:v>
                </c:pt>
                <c:pt idx="27280">
                  <c:v>28</c:v>
                </c:pt>
                <c:pt idx="27281">
                  <c:v>8</c:v>
                </c:pt>
                <c:pt idx="27282">
                  <c:v>16</c:v>
                </c:pt>
                <c:pt idx="27283">
                  <c:v>19</c:v>
                </c:pt>
                <c:pt idx="27284">
                  <c:v>28</c:v>
                </c:pt>
                <c:pt idx="27285">
                  <c:v>10</c:v>
                </c:pt>
                <c:pt idx="27286">
                  <c:v>35</c:v>
                </c:pt>
                <c:pt idx="27287">
                  <c:v>1</c:v>
                </c:pt>
                <c:pt idx="27288">
                  <c:v>42</c:v>
                </c:pt>
                <c:pt idx="27289">
                  <c:v>5</c:v>
                </c:pt>
                <c:pt idx="27290">
                  <c:v>14</c:v>
                </c:pt>
                <c:pt idx="27291">
                  <c:v>33</c:v>
                </c:pt>
                <c:pt idx="27292">
                  <c:v>4</c:v>
                </c:pt>
                <c:pt idx="27293">
                  <c:v>31</c:v>
                </c:pt>
                <c:pt idx="27294">
                  <c:v>15</c:v>
                </c:pt>
                <c:pt idx="27295">
                  <c:v>40</c:v>
                </c:pt>
                <c:pt idx="27296">
                  <c:v>24</c:v>
                </c:pt>
                <c:pt idx="27297">
                  <c:v>19</c:v>
                </c:pt>
                <c:pt idx="27298">
                  <c:v>8</c:v>
                </c:pt>
                <c:pt idx="27299">
                  <c:v>24</c:v>
                </c:pt>
                <c:pt idx="27300">
                  <c:v>17</c:v>
                </c:pt>
                <c:pt idx="27301">
                  <c:v>33</c:v>
                </c:pt>
                <c:pt idx="27302">
                  <c:v>22</c:v>
                </c:pt>
                <c:pt idx="27303">
                  <c:v>28</c:v>
                </c:pt>
                <c:pt idx="27304">
                  <c:v>31</c:v>
                </c:pt>
                <c:pt idx="27305">
                  <c:v>29</c:v>
                </c:pt>
                <c:pt idx="27306">
                  <c:v>19</c:v>
                </c:pt>
                <c:pt idx="27307">
                  <c:v>32</c:v>
                </c:pt>
                <c:pt idx="27308">
                  <c:v>22</c:v>
                </c:pt>
                <c:pt idx="27309">
                  <c:v>29</c:v>
                </c:pt>
                <c:pt idx="27310">
                  <c:v>13</c:v>
                </c:pt>
                <c:pt idx="27311">
                  <c:v>26</c:v>
                </c:pt>
                <c:pt idx="27312">
                  <c:v>5</c:v>
                </c:pt>
                <c:pt idx="27313">
                  <c:v>15</c:v>
                </c:pt>
                <c:pt idx="27314">
                  <c:v>47</c:v>
                </c:pt>
                <c:pt idx="27315">
                  <c:v>35</c:v>
                </c:pt>
                <c:pt idx="27316">
                  <c:v>13</c:v>
                </c:pt>
                <c:pt idx="27317">
                  <c:v>26</c:v>
                </c:pt>
                <c:pt idx="27318">
                  <c:v>25</c:v>
                </c:pt>
                <c:pt idx="27319">
                  <c:v>46</c:v>
                </c:pt>
                <c:pt idx="27320">
                  <c:v>25</c:v>
                </c:pt>
                <c:pt idx="27321">
                  <c:v>40</c:v>
                </c:pt>
                <c:pt idx="27322">
                  <c:v>31</c:v>
                </c:pt>
                <c:pt idx="27323">
                  <c:v>14</c:v>
                </c:pt>
                <c:pt idx="27324">
                  <c:v>9</c:v>
                </c:pt>
                <c:pt idx="27325">
                  <c:v>37</c:v>
                </c:pt>
                <c:pt idx="27326">
                  <c:v>28</c:v>
                </c:pt>
                <c:pt idx="27327">
                  <c:v>14</c:v>
                </c:pt>
                <c:pt idx="27328">
                  <c:v>30</c:v>
                </c:pt>
                <c:pt idx="27329">
                  <c:v>30</c:v>
                </c:pt>
                <c:pt idx="27330">
                  <c:v>28</c:v>
                </c:pt>
                <c:pt idx="27331">
                  <c:v>32</c:v>
                </c:pt>
                <c:pt idx="27332">
                  <c:v>13</c:v>
                </c:pt>
                <c:pt idx="27333">
                  <c:v>13</c:v>
                </c:pt>
                <c:pt idx="27334">
                  <c:v>19</c:v>
                </c:pt>
                <c:pt idx="27335">
                  <c:v>19</c:v>
                </c:pt>
                <c:pt idx="27336">
                  <c:v>21</c:v>
                </c:pt>
                <c:pt idx="27337">
                  <c:v>27</c:v>
                </c:pt>
                <c:pt idx="27338">
                  <c:v>20</c:v>
                </c:pt>
                <c:pt idx="27339">
                  <c:v>23</c:v>
                </c:pt>
                <c:pt idx="27340">
                  <c:v>18</c:v>
                </c:pt>
                <c:pt idx="27341">
                  <c:v>24</c:v>
                </c:pt>
                <c:pt idx="27342">
                  <c:v>22</c:v>
                </c:pt>
                <c:pt idx="27343">
                  <c:v>17</c:v>
                </c:pt>
                <c:pt idx="27344">
                  <c:v>32</c:v>
                </c:pt>
                <c:pt idx="27345">
                  <c:v>10</c:v>
                </c:pt>
                <c:pt idx="27346">
                  <c:v>27</c:v>
                </c:pt>
                <c:pt idx="27347">
                  <c:v>1</c:v>
                </c:pt>
                <c:pt idx="27348">
                  <c:v>10</c:v>
                </c:pt>
                <c:pt idx="27349">
                  <c:v>32</c:v>
                </c:pt>
                <c:pt idx="27350">
                  <c:v>35</c:v>
                </c:pt>
                <c:pt idx="27351">
                  <c:v>8</c:v>
                </c:pt>
                <c:pt idx="27352">
                  <c:v>25</c:v>
                </c:pt>
                <c:pt idx="27353">
                  <c:v>39</c:v>
                </c:pt>
                <c:pt idx="27354">
                  <c:v>18</c:v>
                </c:pt>
                <c:pt idx="27355">
                  <c:v>20</c:v>
                </c:pt>
                <c:pt idx="27356">
                  <c:v>7</c:v>
                </c:pt>
                <c:pt idx="27357">
                  <c:v>32</c:v>
                </c:pt>
                <c:pt idx="27358">
                  <c:v>4</c:v>
                </c:pt>
                <c:pt idx="27359">
                  <c:v>33</c:v>
                </c:pt>
                <c:pt idx="27360">
                  <c:v>20</c:v>
                </c:pt>
                <c:pt idx="27361">
                  <c:v>4</c:v>
                </c:pt>
                <c:pt idx="27362">
                  <c:v>6</c:v>
                </c:pt>
                <c:pt idx="27363">
                  <c:v>26</c:v>
                </c:pt>
                <c:pt idx="27364">
                  <c:v>25</c:v>
                </c:pt>
                <c:pt idx="27365">
                  <c:v>13</c:v>
                </c:pt>
                <c:pt idx="27366">
                  <c:v>25</c:v>
                </c:pt>
                <c:pt idx="27367">
                  <c:v>7</c:v>
                </c:pt>
                <c:pt idx="27368">
                  <c:v>23</c:v>
                </c:pt>
                <c:pt idx="27369">
                  <c:v>17</c:v>
                </c:pt>
                <c:pt idx="27370">
                  <c:v>27</c:v>
                </c:pt>
                <c:pt idx="27371">
                  <c:v>20</c:v>
                </c:pt>
                <c:pt idx="27372">
                  <c:v>30</c:v>
                </c:pt>
                <c:pt idx="27373">
                  <c:v>4</c:v>
                </c:pt>
                <c:pt idx="27374">
                  <c:v>15</c:v>
                </c:pt>
                <c:pt idx="27375">
                  <c:v>1</c:v>
                </c:pt>
                <c:pt idx="27376">
                  <c:v>12</c:v>
                </c:pt>
                <c:pt idx="27377">
                  <c:v>9</c:v>
                </c:pt>
                <c:pt idx="27378">
                  <c:v>8</c:v>
                </c:pt>
                <c:pt idx="27379">
                  <c:v>25</c:v>
                </c:pt>
                <c:pt idx="27380">
                  <c:v>31</c:v>
                </c:pt>
                <c:pt idx="27381">
                  <c:v>17</c:v>
                </c:pt>
                <c:pt idx="27382">
                  <c:v>9</c:v>
                </c:pt>
                <c:pt idx="27383">
                  <c:v>5</c:v>
                </c:pt>
                <c:pt idx="27384">
                  <c:v>26</c:v>
                </c:pt>
                <c:pt idx="27385">
                  <c:v>20</c:v>
                </c:pt>
                <c:pt idx="27386">
                  <c:v>36</c:v>
                </c:pt>
                <c:pt idx="27387">
                  <c:v>26</c:v>
                </c:pt>
                <c:pt idx="27388">
                  <c:v>4</c:v>
                </c:pt>
                <c:pt idx="27389">
                  <c:v>21</c:v>
                </c:pt>
                <c:pt idx="27390">
                  <c:v>11</c:v>
                </c:pt>
                <c:pt idx="27391">
                  <c:v>45</c:v>
                </c:pt>
                <c:pt idx="27392">
                  <c:v>26</c:v>
                </c:pt>
                <c:pt idx="27393">
                  <c:v>36</c:v>
                </c:pt>
                <c:pt idx="27394">
                  <c:v>36</c:v>
                </c:pt>
                <c:pt idx="27395">
                  <c:v>1</c:v>
                </c:pt>
                <c:pt idx="27396">
                  <c:v>48</c:v>
                </c:pt>
                <c:pt idx="27397">
                  <c:v>19</c:v>
                </c:pt>
                <c:pt idx="27398">
                  <c:v>27</c:v>
                </c:pt>
                <c:pt idx="27399">
                  <c:v>21</c:v>
                </c:pt>
                <c:pt idx="27400">
                  <c:v>12</c:v>
                </c:pt>
                <c:pt idx="27401">
                  <c:v>35</c:v>
                </c:pt>
                <c:pt idx="27402">
                  <c:v>36</c:v>
                </c:pt>
                <c:pt idx="27403">
                  <c:v>36</c:v>
                </c:pt>
                <c:pt idx="27404">
                  <c:v>26</c:v>
                </c:pt>
                <c:pt idx="27405">
                  <c:v>16</c:v>
                </c:pt>
                <c:pt idx="27406">
                  <c:v>25</c:v>
                </c:pt>
                <c:pt idx="27407">
                  <c:v>25</c:v>
                </c:pt>
                <c:pt idx="27408">
                  <c:v>21</c:v>
                </c:pt>
                <c:pt idx="27409">
                  <c:v>41</c:v>
                </c:pt>
                <c:pt idx="27410">
                  <c:v>25</c:v>
                </c:pt>
                <c:pt idx="27411">
                  <c:v>37</c:v>
                </c:pt>
                <c:pt idx="27412">
                  <c:v>1</c:v>
                </c:pt>
                <c:pt idx="27413">
                  <c:v>9</c:v>
                </c:pt>
                <c:pt idx="27414">
                  <c:v>1</c:v>
                </c:pt>
                <c:pt idx="27415">
                  <c:v>18</c:v>
                </c:pt>
                <c:pt idx="27416">
                  <c:v>9</c:v>
                </c:pt>
                <c:pt idx="27417">
                  <c:v>12</c:v>
                </c:pt>
                <c:pt idx="27418">
                  <c:v>15</c:v>
                </c:pt>
                <c:pt idx="27419">
                  <c:v>33</c:v>
                </c:pt>
                <c:pt idx="27420">
                  <c:v>6</c:v>
                </c:pt>
                <c:pt idx="27421">
                  <c:v>1</c:v>
                </c:pt>
                <c:pt idx="27422">
                  <c:v>39</c:v>
                </c:pt>
                <c:pt idx="27423">
                  <c:v>18</c:v>
                </c:pt>
                <c:pt idx="27424">
                  <c:v>15</c:v>
                </c:pt>
                <c:pt idx="27425">
                  <c:v>23</c:v>
                </c:pt>
                <c:pt idx="27426">
                  <c:v>43</c:v>
                </c:pt>
                <c:pt idx="27427">
                  <c:v>4</c:v>
                </c:pt>
                <c:pt idx="27428">
                  <c:v>1</c:v>
                </c:pt>
                <c:pt idx="27429">
                  <c:v>17</c:v>
                </c:pt>
                <c:pt idx="27430">
                  <c:v>28</c:v>
                </c:pt>
                <c:pt idx="27431">
                  <c:v>7</c:v>
                </c:pt>
                <c:pt idx="27432">
                  <c:v>20</c:v>
                </c:pt>
                <c:pt idx="27433">
                  <c:v>14</c:v>
                </c:pt>
                <c:pt idx="27434">
                  <c:v>34</c:v>
                </c:pt>
                <c:pt idx="27435">
                  <c:v>30</c:v>
                </c:pt>
                <c:pt idx="27436">
                  <c:v>24</c:v>
                </c:pt>
                <c:pt idx="27437">
                  <c:v>13</c:v>
                </c:pt>
                <c:pt idx="27438">
                  <c:v>4</c:v>
                </c:pt>
                <c:pt idx="27439">
                  <c:v>24</c:v>
                </c:pt>
                <c:pt idx="27440">
                  <c:v>12</c:v>
                </c:pt>
                <c:pt idx="27441">
                  <c:v>6</c:v>
                </c:pt>
                <c:pt idx="27442">
                  <c:v>12</c:v>
                </c:pt>
                <c:pt idx="27443">
                  <c:v>11</c:v>
                </c:pt>
                <c:pt idx="27444">
                  <c:v>5</c:v>
                </c:pt>
                <c:pt idx="27445">
                  <c:v>30</c:v>
                </c:pt>
                <c:pt idx="27446">
                  <c:v>12</c:v>
                </c:pt>
                <c:pt idx="27447">
                  <c:v>34</c:v>
                </c:pt>
                <c:pt idx="27448">
                  <c:v>8</c:v>
                </c:pt>
                <c:pt idx="27449">
                  <c:v>5</c:v>
                </c:pt>
                <c:pt idx="27450">
                  <c:v>7</c:v>
                </c:pt>
                <c:pt idx="27451">
                  <c:v>6</c:v>
                </c:pt>
                <c:pt idx="27452">
                  <c:v>4</c:v>
                </c:pt>
                <c:pt idx="27453">
                  <c:v>16</c:v>
                </c:pt>
                <c:pt idx="27454">
                  <c:v>33</c:v>
                </c:pt>
                <c:pt idx="27455">
                  <c:v>4</c:v>
                </c:pt>
                <c:pt idx="27456">
                  <c:v>31</c:v>
                </c:pt>
                <c:pt idx="27457">
                  <c:v>24</c:v>
                </c:pt>
                <c:pt idx="27458">
                  <c:v>19</c:v>
                </c:pt>
                <c:pt idx="27459">
                  <c:v>20</c:v>
                </c:pt>
                <c:pt idx="27460">
                  <c:v>15</c:v>
                </c:pt>
                <c:pt idx="27461">
                  <c:v>1</c:v>
                </c:pt>
                <c:pt idx="27462">
                  <c:v>11</c:v>
                </c:pt>
                <c:pt idx="27463">
                  <c:v>1</c:v>
                </c:pt>
                <c:pt idx="27464">
                  <c:v>28</c:v>
                </c:pt>
                <c:pt idx="27465">
                  <c:v>14</c:v>
                </c:pt>
                <c:pt idx="27466">
                  <c:v>30</c:v>
                </c:pt>
                <c:pt idx="27467">
                  <c:v>19</c:v>
                </c:pt>
                <c:pt idx="27468">
                  <c:v>20</c:v>
                </c:pt>
                <c:pt idx="27469">
                  <c:v>27</c:v>
                </c:pt>
                <c:pt idx="27470">
                  <c:v>34</c:v>
                </c:pt>
                <c:pt idx="27471">
                  <c:v>13</c:v>
                </c:pt>
                <c:pt idx="27472">
                  <c:v>10</c:v>
                </c:pt>
                <c:pt idx="27473">
                  <c:v>15</c:v>
                </c:pt>
                <c:pt idx="27474">
                  <c:v>9</c:v>
                </c:pt>
                <c:pt idx="27475">
                  <c:v>7</c:v>
                </c:pt>
                <c:pt idx="27476">
                  <c:v>1</c:v>
                </c:pt>
                <c:pt idx="27477">
                  <c:v>1</c:v>
                </c:pt>
                <c:pt idx="27478">
                  <c:v>1</c:v>
                </c:pt>
                <c:pt idx="27479">
                  <c:v>18</c:v>
                </c:pt>
                <c:pt idx="27480">
                  <c:v>25</c:v>
                </c:pt>
                <c:pt idx="27481">
                  <c:v>7</c:v>
                </c:pt>
                <c:pt idx="27482">
                  <c:v>23</c:v>
                </c:pt>
                <c:pt idx="27483">
                  <c:v>3</c:v>
                </c:pt>
                <c:pt idx="27484">
                  <c:v>27</c:v>
                </c:pt>
                <c:pt idx="27485">
                  <c:v>22</c:v>
                </c:pt>
                <c:pt idx="27486">
                  <c:v>19</c:v>
                </c:pt>
                <c:pt idx="27487">
                  <c:v>17</c:v>
                </c:pt>
                <c:pt idx="27488">
                  <c:v>40</c:v>
                </c:pt>
                <c:pt idx="27489">
                  <c:v>20</c:v>
                </c:pt>
                <c:pt idx="27490">
                  <c:v>6</c:v>
                </c:pt>
                <c:pt idx="27491">
                  <c:v>16</c:v>
                </c:pt>
                <c:pt idx="27492">
                  <c:v>33</c:v>
                </c:pt>
                <c:pt idx="27493">
                  <c:v>16</c:v>
                </c:pt>
                <c:pt idx="27494">
                  <c:v>4</c:v>
                </c:pt>
                <c:pt idx="27495">
                  <c:v>34</c:v>
                </c:pt>
                <c:pt idx="27496">
                  <c:v>13</c:v>
                </c:pt>
                <c:pt idx="27497">
                  <c:v>13</c:v>
                </c:pt>
                <c:pt idx="27498">
                  <c:v>21</c:v>
                </c:pt>
                <c:pt idx="27499">
                  <c:v>36</c:v>
                </c:pt>
                <c:pt idx="27500">
                  <c:v>34</c:v>
                </c:pt>
                <c:pt idx="27501">
                  <c:v>25</c:v>
                </c:pt>
                <c:pt idx="27502">
                  <c:v>9</c:v>
                </c:pt>
                <c:pt idx="27503">
                  <c:v>6</c:v>
                </c:pt>
                <c:pt idx="27504">
                  <c:v>31</c:v>
                </c:pt>
                <c:pt idx="27505">
                  <c:v>24</c:v>
                </c:pt>
                <c:pt idx="27506">
                  <c:v>31</c:v>
                </c:pt>
                <c:pt idx="27507">
                  <c:v>47</c:v>
                </c:pt>
                <c:pt idx="27508">
                  <c:v>29</c:v>
                </c:pt>
                <c:pt idx="27509">
                  <c:v>30</c:v>
                </c:pt>
                <c:pt idx="27510">
                  <c:v>13</c:v>
                </c:pt>
                <c:pt idx="27511">
                  <c:v>1</c:v>
                </c:pt>
                <c:pt idx="27512">
                  <c:v>23</c:v>
                </c:pt>
                <c:pt idx="27513">
                  <c:v>9</c:v>
                </c:pt>
                <c:pt idx="27514">
                  <c:v>16</c:v>
                </c:pt>
                <c:pt idx="27515">
                  <c:v>13</c:v>
                </c:pt>
                <c:pt idx="27516">
                  <c:v>2</c:v>
                </c:pt>
                <c:pt idx="27517">
                  <c:v>19</c:v>
                </c:pt>
                <c:pt idx="27518">
                  <c:v>5</c:v>
                </c:pt>
                <c:pt idx="27519">
                  <c:v>15</c:v>
                </c:pt>
                <c:pt idx="27520">
                  <c:v>37</c:v>
                </c:pt>
                <c:pt idx="27521">
                  <c:v>14</c:v>
                </c:pt>
                <c:pt idx="27522">
                  <c:v>30</c:v>
                </c:pt>
                <c:pt idx="27523">
                  <c:v>28</c:v>
                </c:pt>
                <c:pt idx="27524">
                  <c:v>11</c:v>
                </c:pt>
                <c:pt idx="27525">
                  <c:v>8</c:v>
                </c:pt>
                <c:pt idx="27526">
                  <c:v>12</c:v>
                </c:pt>
                <c:pt idx="27527">
                  <c:v>8</c:v>
                </c:pt>
                <c:pt idx="27528">
                  <c:v>26</c:v>
                </c:pt>
                <c:pt idx="27529">
                  <c:v>28</c:v>
                </c:pt>
                <c:pt idx="27530">
                  <c:v>21</c:v>
                </c:pt>
                <c:pt idx="27531">
                  <c:v>23</c:v>
                </c:pt>
                <c:pt idx="27532">
                  <c:v>42</c:v>
                </c:pt>
                <c:pt idx="27533">
                  <c:v>25</c:v>
                </c:pt>
                <c:pt idx="27534">
                  <c:v>5</c:v>
                </c:pt>
                <c:pt idx="27535">
                  <c:v>18</c:v>
                </c:pt>
                <c:pt idx="27536">
                  <c:v>30</c:v>
                </c:pt>
                <c:pt idx="27537">
                  <c:v>33</c:v>
                </c:pt>
                <c:pt idx="27538">
                  <c:v>51</c:v>
                </c:pt>
                <c:pt idx="27539">
                  <c:v>21</c:v>
                </c:pt>
                <c:pt idx="27540">
                  <c:v>11</c:v>
                </c:pt>
                <c:pt idx="27541">
                  <c:v>17</c:v>
                </c:pt>
                <c:pt idx="27542">
                  <c:v>12</c:v>
                </c:pt>
                <c:pt idx="27543">
                  <c:v>38</c:v>
                </c:pt>
                <c:pt idx="27544">
                  <c:v>10</c:v>
                </c:pt>
                <c:pt idx="27545">
                  <c:v>32</c:v>
                </c:pt>
                <c:pt idx="27546">
                  <c:v>53</c:v>
                </c:pt>
                <c:pt idx="27547">
                  <c:v>34</c:v>
                </c:pt>
                <c:pt idx="27548">
                  <c:v>5</c:v>
                </c:pt>
                <c:pt idx="27549">
                  <c:v>16</c:v>
                </c:pt>
                <c:pt idx="27550">
                  <c:v>27</c:v>
                </c:pt>
                <c:pt idx="27551">
                  <c:v>24</c:v>
                </c:pt>
                <c:pt idx="27552">
                  <c:v>19</c:v>
                </c:pt>
                <c:pt idx="27553">
                  <c:v>11</c:v>
                </c:pt>
                <c:pt idx="27554">
                  <c:v>31</c:v>
                </c:pt>
                <c:pt idx="27555">
                  <c:v>7</c:v>
                </c:pt>
                <c:pt idx="27556">
                  <c:v>4</c:v>
                </c:pt>
                <c:pt idx="27557">
                  <c:v>2</c:v>
                </c:pt>
                <c:pt idx="27558">
                  <c:v>2</c:v>
                </c:pt>
                <c:pt idx="27559">
                  <c:v>25</c:v>
                </c:pt>
                <c:pt idx="27560">
                  <c:v>32</c:v>
                </c:pt>
                <c:pt idx="27561">
                  <c:v>11</c:v>
                </c:pt>
                <c:pt idx="27562">
                  <c:v>14</c:v>
                </c:pt>
                <c:pt idx="27563">
                  <c:v>3</c:v>
                </c:pt>
                <c:pt idx="27564">
                  <c:v>18</c:v>
                </c:pt>
                <c:pt idx="27565">
                  <c:v>8</c:v>
                </c:pt>
                <c:pt idx="27566">
                  <c:v>22</c:v>
                </c:pt>
                <c:pt idx="27567">
                  <c:v>24</c:v>
                </c:pt>
                <c:pt idx="27568">
                  <c:v>16</c:v>
                </c:pt>
                <c:pt idx="27569">
                  <c:v>22</c:v>
                </c:pt>
                <c:pt idx="27570">
                  <c:v>12</c:v>
                </c:pt>
                <c:pt idx="27571">
                  <c:v>4</c:v>
                </c:pt>
                <c:pt idx="27572">
                  <c:v>49</c:v>
                </c:pt>
                <c:pt idx="27573">
                  <c:v>21</c:v>
                </c:pt>
                <c:pt idx="27574">
                  <c:v>6</c:v>
                </c:pt>
                <c:pt idx="27575">
                  <c:v>26</c:v>
                </c:pt>
                <c:pt idx="27576">
                  <c:v>16</c:v>
                </c:pt>
                <c:pt idx="27577">
                  <c:v>23</c:v>
                </c:pt>
                <c:pt idx="27578">
                  <c:v>3</c:v>
                </c:pt>
                <c:pt idx="27579">
                  <c:v>23</c:v>
                </c:pt>
                <c:pt idx="27580">
                  <c:v>36</c:v>
                </c:pt>
                <c:pt idx="27581">
                  <c:v>11</c:v>
                </c:pt>
                <c:pt idx="27582">
                  <c:v>37</c:v>
                </c:pt>
                <c:pt idx="27583">
                  <c:v>30</c:v>
                </c:pt>
                <c:pt idx="27584">
                  <c:v>33</c:v>
                </c:pt>
                <c:pt idx="27585">
                  <c:v>41</c:v>
                </c:pt>
                <c:pt idx="27586">
                  <c:v>33</c:v>
                </c:pt>
                <c:pt idx="27587">
                  <c:v>22</c:v>
                </c:pt>
                <c:pt idx="27588">
                  <c:v>3</c:v>
                </c:pt>
                <c:pt idx="27589">
                  <c:v>7</c:v>
                </c:pt>
                <c:pt idx="27590">
                  <c:v>1</c:v>
                </c:pt>
                <c:pt idx="27591">
                  <c:v>1</c:v>
                </c:pt>
                <c:pt idx="27592">
                  <c:v>5</c:v>
                </c:pt>
                <c:pt idx="27593">
                  <c:v>49</c:v>
                </c:pt>
                <c:pt idx="27594">
                  <c:v>53</c:v>
                </c:pt>
                <c:pt idx="27595">
                  <c:v>24</c:v>
                </c:pt>
                <c:pt idx="27596">
                  <c:v>13</c:v>
                </c:pt>
                <c:pt idx="27597">
                  <c:v>30</c:v>
                </c:pt>
                <c:pt idx="27598">
                  <c:v>1</c:v>
                </c:pt>
                <c:pt idx="27599">
                  <c:v>5</c:v>
                </c:pt>
                <c:pt idx="27600">
                  <c:v>33</c:v>
                </c:pt>
                <c:pt idx="27601">
                  <c:v>10</c:v>
                </c:pt>
                <c:pt idx="27602">
                  <c:v>40</c:v>
                </c:pt>
                <c:pt idx="27603">
                  <c:v>26</c:v>
                </c:pt>
                <c:pt idx="27604">
                  <c:v>9</c:v>
                </c:pt>
                <c:pt idx="27605">
                  <c:v>2</c:v>
                </c:pt>
                <c:pt idx="27606">
                  <c:v>14</c:v>
                </c:pt>
                <c:pt idx="27607">
                  <c:v>37</c:v>
                </c:pt>
                <c:pt idx="27608">
                  <c:v>6</c:v>
                </c:pt>
                <c:pt idx="27609">
                  <c:v>15</c:v>
                </c:pt>
                <c:pt idx="27610">
                  <c:v>10</c:v>
                </c:pt>
                <c:pt idx="27611">
                  <c:v>1</c:v>
                </c:pt>
                <c:pt idx="27612">
                  <c:v>24</c:v>
                </c:pt>
                <c:pt idx="27613">
                  <c:v>16</c:v>
                </c:pt>
                <c:pt idx="27614">
                  <c:v>1</c:v>
                </c:pt>
                <c:pt idx="27615">
                  <c:v>36</c:v>
                </c:pt>
                <c:pt idx="27616">
                  <c:v>21</c:v>
                </c:pt>
                <c:pt idx="27617">
                  <c:v>29</c:v>
                </c:pt>
                <c:pt idx="27618">
                  <c:v>9</c:v>
                </c:pt>
                <c:pt idx="27619">
                  <c:v>25</c:v>
                </c:pt>
                <c:pt idx="27620">
                  <c:v>4</c:v>
                </c:pt>
                <c:pt idx="27621">
                  <c:v>32</c:v>
                </c:pt>
                <c:pt idx="27622">
                  <c:v>31</c:v>
                </c:pt>
                <c:pt idx="27623">
                  <c:v>11</c:v>
                </c:pt>
                <c:pt idx="27624">
                  <c:v>7</c:v>
                </c:pt>
                <c:pt idx="27625">
                  <c:v>15</c:v>
                </c:pt>
                <c:pt idx="27626">
                  <c:v>17</c:v>
                </c:pt>
                <c:pt idx="27627">
                  <c:v>5</c:v>
                </c:pt>
                <c:pt idx="27628">
                  <c:v>46</c:v>
                </c:pt>
                <c:pt idx="27629">
                  <c:v>43</c:v>
                </c:pt>
                <c:pt idx="27630">
                  <c:v>27</c:v>
                </c:pt>
                <c:pt idx="27631">
                  <c:v>28</c:v>
                </c:pt>
                <c:pt idx="27632">
                  <c:v>18</c:v>
                </c:pt>
                <c:pt idx="27633">
                  <c:v>5</c:v>
                </c:pt>
                <c:pt idx="27634">
                  <c:v>18</c:v>
                </c:pt>
                <c:pt idx="27635">
                  <c:v>6</c:v>
                </c:pt>
                <c:pt idx="27636">
                  <c:v>50</c:v>
                </c:pt>
                <c:pt idx="27637">
                  <c:v>3</c:v>
                </c:pt>
                <c:pt idx="27638">
                  <c:v>27</c:v>
                </c:pt>
                <c:pt idx="27639">
                  <c:v>20</c:v>
                </c:pt>
                <c:pt idx="27640">
                  <c:v>7</c:v>
                </c:pt>
                <c:pt idx="27641">
                  <c:v>17</c:v>
                </c:pt>
                <c:pt idx="27642">
                  <c:v>1</c:v>
                </c:pt>
                <c:pt idx="27643">
                  <c:v>28</c:v>
                </c:pt>
                <c:pt idx="27644">
                  <c:v>18</c:v>
                </c:pt>
                <c:pt idx="27645">
                  <c:v>1</c:v>
                </c:pt>
                <c:pt idx="27646">
                  <c:v>15</c:v>
                </c:pt>
                <c:pt idx="27647">
                  <c:v>18</c:v>
                </c:pt>
                <c:pt idx="27648">
                  <c:v>11</c:v>
                </c:pt>
                <c:pt idx="27649">
                  <c:v>8</c:v>
                </c:pt>
                <c:pt idx="27650">
                  <c:v>29</c:v>
                </c:pt>
                <c:pt idx="27651">
                  <c:v>6</c:v>
                </c:pt>
                <c:pt idx="27652">
                  <c:v>1</c:v>
                </c:pt>
                <c:pt idx="27653">
                  <c:v>12</c:v>
                </c:pt>
                <c:pt idx="27654">
                  <c:v>13</c:v>
                </c:pt>
                <c:pt idx="27655">
                  <c:v>24</c:v>
                </c:pt>
                <c:pt idx="27656">
                  <c:v>42</c:v>
                </c:pt>
                <c:pt idx="27657">
                  <c:v>12</c:v>
                </c:pt>
                <c:pt idx="27658">
                  <c:v>10</c:v>
                </c:pt>
                <c:pt idx="27659">
                  <c:v>21</c:v>
                </c:pt>
                <c:pt idx="27660">
                  <c:v>4</c:v>
                </c:pt>
                <c:pt idx="27661">
                  <c:v>7</c:v>
                </c:pt>
                <c:pt idx="27662">
                  <c:v>5</c:v>
                </c:pt>
                <c:pt idx="27663">
                  <c:v>7</c:v>
                </c:pt>
                <c:pt idx="27664">
                  <c:v>7</c:v>
                </c:pt>
                <c:pt idx="27665">
                  <c:v>23</c:v>
                </c:pt>
                <c:pt idx="27666">
                  <c:v>23</c:v>
                </c:pt>
                <c:pt idx="27667">
                  <c:v>6</c:v>
                </c:pt>
                <c:pt idx="27668">
                  <c:v>11</c:v>
                </c:pt>
                <c:pt idx="27669">
                  <c:v>11</c:v>
                </c:pt>
                <c:pt idx="27670">
                  <c:v>57</c:v>
                </c:pt>
                <c:pt idx="27671">
                  <c:v>12</c:v>
                </c:pt>
                <c:pt idx="27672">
                  <c:v>16</c:v>
                </c:pt>
                <c:pt idx="27673">
                  <c:v>21</c:v>
                </c:pt>
                <c:pt idx="27674">
                  <c:v>22</c:v>
                </c:pt>
                <c:pt idx="27675">
                  <c:v>23</c:v>
                </c:pt>
                <c:pt idx="27676">
                  <c:v>3</c:v>
                </c:pt>
                <c:pt idx="27677">
                  <c:v>6</c:v>
                </c:pt>
                <c:pt idx="27678">
                  <c:v>1</c:v>
                </c:pt>
                <c:pt idx="27679">
                  <c:v>14</c:v>
                </c:pt>
                <c:pt idx="27680">
                  <c:v>5</c:v>
                </c:pt>
                <c:pt idx="27681">
                  <c:v>3</c:v>
                </c:pt>
                <c:pt idx="27682">
                  <c:v>1</c:v>
                </c:pt>
                <c:pt idx="27683">
                  <c:v>3</c:v>
                </c:pt>
                <c:pt idx="27684">
                  <c:v>6</c:v>
                </c:pt>
                <c:pt idx="27685">
                  <c:v>27</c:v>
                </c:pt>
                <c:pt idx="27686">
                  <c:v>4</c:v>
                </c:pt>
                <c:pt idx="27687">
                  <c:v>24</c:v>
                </c:pt>
                <c:pt idx="27688">
                  <c:v>25</c:v>
                </c:pt>
                <c:pt idx="27689">
                  <c:v>6</c:v>
                </c:pt>
                <c:pt idx="27690">
                  <c:v>27</c:v>
                </c:pt>
                <c:pt idx="27691">
                  <c:v>39</c:v>
                </c:pt>
                <c:pt idx="27692">
                  <c:v>19</c:v>
                </c:pt>
                <c:pt idx="27693">
                  <c:v>32</c:v>
                </c:pt>
                <c:pt idx="27694">
                  <c:v>27</c:v>
                </c:pt>
                <c:pt idx="27695">
                  <c:v>19</c:v>
                </c:pt>
                <c:pt idx="27696">
                  <c:v>16</c:v>
                </c:pt>
                <c:pt idx="27697">
                  <c:v>28</c:v>
                </c:pt>
                <c:pt idx="27698">
                  <c:v>25</c:v>
                </c:pt>
                <c:pt idx="27699">
                  <c:v>20</c:v>
                </c:pt>
                <c:pt idx="27700">
                  <c:v>26</c:v>
                </c:pt>
                <c:pt idx="27701">
                  <c:v>12</c:v>
                </c:pt>
                <c:pt idx="27702">
                  <c:v>36</c:v>
                </c:pt>
                <c:pt idx="27703">
                  <c:v>4</c:v>
                </c:pt>
                <c:pt idx="27704">
                  <c:v>22</c:v>
                </c:pt>
                <c:pt idx="27705">
                  <c:v>24</c:v>
                </c:pt>
                <c:pt idx="27706">
                  <c:v>9</c:v>
                </c:pt>
                <c:pt idx="27707">
                  <c:v>1</c:v>
                </c:pt>
                <c:pt idx="27708">
                  <c:v>11</c:v>
                </c:pt>
                <c:pt idx="27709">
                  <c:v>8</c:v>
                </c:pt>
                <c:pt idx="27710">
                  <c:v>4</c:v>
                </c:pt>
                <c:pt idx="27711">
                  <c:v>13</c:v>
                </c:pt>
                <c:pt idx="27712">
                  <c:v>9</c:v>
                </c:pt>
                <c:pt idx="27713">
                  <c:v>29</c:v>
                </c:pt>
                <c:pt idx="27714">
                  <c:v>5</c:v>
                </c:pt>
                <c:pt idx="27715">
                  <c:v>16</c:v>
                </c:pt>
                <c:pt idx="27716">
                  <c:v>9</c:v>
                </c:pt>
                <c:pt idx="27717">
                  <c:v>17</c:v>
                </c:pt>
                <c:pt idx="27718">
                  <c:v>24</c:v>
                </c:pt>
                <c:pt idx="27719">
                  <c:v>31</c:v>
                </c:pt>
                <c:pt idx="27720">
                  <c:v>10</c:v>
                </c:pt>
                <c:pt idx="27721">
                  <c:v>16</c:v>
                </c:pt>
                <c:pt idx="27722">
                  <c:v>6</c:v>
                </c:pt>
                <c:pt idx="27723">
                  <c:v>23</c:v>
                </c:pt>
                <c:pt idx="27724">
                  <c:v>10</c:v>
                </c:pt>
                <c:pt idx="27725">
                  <c:v>7</c:v>
                </c:pt>
                <c:pt idx="27726">
                  <c:v>20</c:v>
                </c:pt>
                <c:pt idx="27727">
                  <c:v>29</c:v>
                </c:pt>
                <c:pt idx="27728">
                  <c:v>30</c:v>
                </c:pt>
                <c:pt idx="27729">
                  <c:v>12</c:v>
                </c:pt>
                <c:pt idx="27730">
                  <c:v>32</c:v>
                </c:pt>
                <c:pt idx="27731">
                  <c:v>21</c:v>
                </c:pt>
                <c:pt idx="27732">
                  <c:v>30</c:v>
                </c:pt>
                <c:pt idx="27733">
                  <c:v>38</c:v>
                </c:pt>
                <c:pt idx="27734">
                  <c:v>44</c:v>
                </c:pt>
                <c:pt idx="27735">
                  <c:v>30</c:v>
                </c:pt>
                <c:pt idx="27736">
                  <c:v>45</c:v>
                </c:pt>
                <c:pt idx="27737">
                  <c:v>35</c:v>
                </c:pt>
                <c:pt idx="27738">
                  <c:v>9</c:v>
                </c:pt>
                <c:pt idx="27739">
                  <c:v>30</c:v>
                </c:pt>
                <c:pt idx="27740">
                  <c:v>1</c:v>
                </c:pt>
                <c:pt idx="27741">
                  <c:v>9</c:v>
                </c:pt>
                <c:pt idx="27742">
                  <c:v>33</c:v>
                </c:pt>
                <c:pt idx="27743">
                  <c:v>11</c:v>
                </c:pt>
                <c:pt idx="27744">
                  <c:v>13</c:v>
                </c:pt>
                <c:pt idx="27745">
                  <c:v>22</c:v>
                </c:pt>
                <c:pt idx="27746">
                  <c:v>39</c:v>
                </c:pt>
                <c:pt idx="27747">
                  <c:v>9</c:v>
                </c:pt>
                <c:pt idx="27748">
                  <c:v>10</c:v>
                </c:pt>
                <c:pt idx="27749">
                  <c:v>4</c:v>
                </c:pt>
                <c:pt idx="27750">
                  <c:v>7</c:v>
                </c:pt>
                <c:pt idx="27751">
                  <c:v>13</c:v>
                </c:pt>
                <c:pt idx="27752">
                  <c:v>15</c:v>
                </c:pt>
                <c:pt idx="27753">
                  <c:v>14</c:v>
                </c:pt>
                <c:pt idx="27754">
                  <c:v>24</c:v>
                </c:pt>
                <c:pt idx="27755">
                  <c:v>20</c:v>
                </c:pt>
                <c:pt idx="27756">
                  <c:v>2</c:v>
                </c:pt>
                <c:pt idx="27757">
                  <c:v>1</c:v>
                </c:pt>
                <c:pt idx="27758">
                  <c:v>20</c:v>
                </c:pt>
                <c:pt idx="27759">
                  <c:v>27</c:v>
                </c:pt>
                <c:pt idx="27760">
                  <c:v>3</c:v>
                </c:pt>
                <c:pt idx="27761">
                  <c:v>19</c:v>
                </c:pt>
                <c:pt idx="27762">
                  <c:v>3</c:v>
                </c:pt>
                <c:pt idx="27763">
                  <c:v>20</c:v>
                </c:pt>
                <c:pt idx="27764">
                  <c:v>31</c:v>
                </c:pt>
                <c:pt idx="27765">
                  <c:v>6</c:v>
                </c:pt>
                <c:pt idx="27766">
                  <c:v>23</c:v>
                </c:pt>
                <c:pt idx="27767">
                  <c:v>21</c:v>
                </c:pt>
                <c:pt idx="27768">
                  <c:v>8</c:v>
                </c:pt>
                <c:pt idx="27769">
                  <c:v>30</c:v>
                </c:pt>
                <c:pt idx="27770">
                  <c:v>8</c:v>
                </c:pt>
                <c:pt idx="27771">
                  <c:v>4</c:v>
                </c:pt>
                <c:pt idx="27772">
                  <c:v>44</c:v>
                </c:pt>
                <c:pt idx="27773">
                  <c:v>25</c:v>
                </c:pt>
                <c:pt idx="27774">
                  <c:v>31</c:v>
                </c:pt>
                <c:pt idx="27775">
                  <c:v>34</c:v>
                </c:pt>
                <c:pt idx="27776">
                  <c:v>24</c:v>
                </c:pt>
                <c:pt idx="27777">
                  <c:v>6</c:v>
                </c:pt>
                <c:pt idx="27778">
                  <c:v>23</c:v>
                </c:pt>
                <c:pt idx="27779">
                  <c:v>10</c:v>
                </c:pt>
                <c:pt idx="27780">
                  <c:v>19</c:v>
                </c:pt>
                <c:pt idx="27781">
                  <c:v>5</c:v>
                </c:pt>
                <c:pt idx="27782">
                  <c:v>4</c:v>
                </c:pt>
                <c:pt idx="27783">
                  <c:v>5</c:v>
                </c:pt>
                <c:pt idx="27784">
                  <c:v>8</c:v>
                </c:pt>
                <c:pt idx="27785">
                  <c:v>12</c:v>
                </c:pt>
                <c:pt idx="27786">
                  <c:v>1</c:v>
                </c:pt>
                <c:pt idx="27787">
                  <c:v>20</c:v>
                </c:pt>
                <c:pt idx="27788">
                  <c:v>37</c:v>
                </c:pt>
                <c:pt idx="27789">
                  <c:v>12</c:v>
                </c:pt>
                <c:pt idx="27790">
                  <c:v>9</c:v>
                </c:pt>
                <c:pt idx="27791">
                  <c:v>1</c:v>
                </c:pt>
                <c:pt idx="27792">
                  <c:v>15</c:v>
                </c:pt>
                <c:pt idx="27793">
                  <c:v>31</c:v>
                </c:pt>
                <c:pt idx="27794">
                  <c:v>15</c:v>
                </c:pt>
                <c:pt idx="27795">
                  <c:v>31</c:v>
                </c:pt>
                <c:pt idx="27796">
                  <c:v>28</c:v>
                </c:pt>
                <c:pt idx="27797">
                  <c:v>18</c:v>
                </c:pt>
                <c:pt idx="27798">
                  <c:v>37</c:v>
                </c:pt>
                <c:pt idx="27799">
                  <c:v>25</c:v>
                </c:pt>
                <c:pt idx="27800">
                  <c:v>23</c:v>
                </c:pt>
                <c:pt idx="27801">
                  <c:v>2</c:v>
                </c:pt>
                <c:pt idx="27802">
                  <c:v>23</c:v>
                </c:pt>
                <c:pt idx="27803">
                  <c:v>25</c:v>
                </c:pt>
                <c:pt idx="27804">
                  <c:v>31</c:v>
                </c:pt>
                <c:pt idx="27805">
                  <c:v>7</c:v>
                </c:pt>
                <c:pt idx="27806">
                  <c:v>42</c:v>
                </c:pt>
                <c:pt idx="27807">
                  <c:v>7</c:v>
                </c:pt>
                <c:pt idx="27808">
                  <c:v>34</c:v>
                </c:pt>
                <c:pt idx="27809">
                  <c:v>1</c:v>
                </c:pt>
                <c:pt idx="27810">
                  <c:v>18</c:v>
                </c:pt>
                <c:pt idx="27811">
                  <c:v>10</c:v>
                </c:pt>
                <c:pt idx="27812">
                  <c:v>14</c:v>
                </c:pt>
                <c:pt idx="27813">
                  <c:v>10</c:v>
                </c:pt>
                <c:pt idx="27814">
                  <c:v>21</c:v>
                </c:pt>
                <c:pt idx="27815">
                  <c:v>4</c:v>
                </c:pt>
                <c:pt idx="27816">
                  <c:v>7</c:v>
                </c:pt>
                <c:pt idx="27817">
                  <c:v>15</c:v>
                </c:pt>
                <c:pt idx="27818">
                  <c:v>13</c:v>
                </c:pt>
                <c:pt idx="27819">
                  <c:v>12</c:v>
                </c:pt>
                <c:pt idx="27820">
                  <c:v>5</c:v>
                </c:pt>
                <c:pt idx="27821">
                  <c:v>39</c:v>
                </c:pt>
                <c:pt idx="27822">
                  <c:v>10</c:v>
                </c:pt>
                <c:pt idx="27823">
                  <c:v>27</c:v>
                </c:pt>
                <c:pt idx="27824">
                  <c:v>14</c:v>
                </c:pt>
                <c:pt idx="27825">
                  <c:v>4</c:v>
                </c:pt>
                <c:pt idx="27826">
                  <c:v>29</c:v>
                </c:pt>
                <c:pt idx="27827">
                  <c:v>45</c:v>
                </c:pt>
                <c:pt idx="27828">
                  <c:v>29</c:v>
                </c:pt>
                <c:pt idx="27829">
                  <c:v>1</c:v>
                </c:pt>
                <c:pt idx="27830">
                  <c:v>19</c:v>
                </c:pt>
                <c:pt idx="27831">
                  <c:v>11</c:v>
                </c:pt>
                <c:pt idx="27832">
                  <c:v>35</c:v>
                </c:pt>
                <c:pt idx="27833">
                  <c:v>27</c:v>
                </c:pt>
                <c:pt idx="27834">
                  <c:v>1</c:v>
                </c:pt>
                <c:pt idx="27835">
                  <c:v>21</c:v>
                </c:pt>
                <c:pt idx="27836">
                  <c:v>8</c:v>
                </c:pt>
                <c:pt idx="27837">
                  <c:v>27</c:v>
                </c:pt>
                <c:pt idx="27838">
                  <c:v>34</c:v>
                </c:pt>
                <c:pt idx="27839">
                  <c:v>24</c:v>
                </c:pt>
                <c:pt idx="27840">
                  <c:v>10</c:v>
                </c:pt>
                <c:pt idx="27841">
                  <c:v>10</c:v>
                </c:pt>
                <c:pt idx="27842">
                  <c:v>19</c:v>
                </c:pt>
                <c:pt idx="27843">
                  <c:v>9</c:v>
                </c:pt>
                <c:pt idx="27844">
                  <c:v>5</c:v>
                </c:pt>
                <c:pt idx="27845">
                  <c:v>34</c:v>
                </c:pt>
                <c:pt idx="27846">
                  <c:v>21</c:v>
                </c:pt>
                <c:pt idx="27847">
                  <c:v>5</c:v>
                </c:pt>
                <c:pt idx="27848">
                  <c:v>22</c:v>
                </c:pt>
                <c:pt idx="27849">
                  <c:v>54</c:v>
                </c:pt>
                <c:pt idx="27850">
                  <c:v>23</c:v>
                </c:pt>
                <c:pt idx="27851">
                  <c:v>37</c:v>
                </c:pt>
                <c:pt idx="27852">
                  <c:v>33</c:v>
                </c:pt>
                <c:pt idx="27853">
                  <c:v>36</c:v>
                </c:pt>
                <c:pt idx="27854">
                  <c:v>11</c:v>
                </c:pt>
                <c:pt idx="27855">
                  <c:v>45</c:v>
                </c:pt>
                <c:pt idx="27856">
                  <c:v>30</c:v>
                </c:pt>
                <c:pt idx="27857">
                  <c:v>15</c:v>
                </c:pt>
                <c:pt idx="27858">
                  <c:v>22</c:v>
                </c:pt>
                <c:pt idx="27859">
                  <c:v>20</c:v>
                </c:pt>
                <c:pt idx="27860">
                  <c:v>20</c:v>
                </c:pt>
                <c:pt idx="27861">
                  <c:v>10</c:v>
                </c:pt>
                <c:pt idx="27862">
                  <c:v>11</c:v>
                </c:pt>
                <c:pt idx="27863">
                  <c:v>30</c:v>
                </c:pt>
                <c:pt idx="27864">
                  <c:v>24</c:v>
                </c:pt>
                <c:pt idx="27865">
                  <c:v>23</c:v>
                </c:pt>
                <c:pt idx="27866">
                  <c:v>8</c:v>
                </c:pt>
                <c:pt idx="27867">
                  <c:v>10</c:v>
                </c:pt>
                <c:pt idx="27868">
                  <c:v>36</c:v>
                </c:pt>
                <c:pt idx="27869">
                  <c:v>22</c:v>
                </c:pt>
                <c:pt idx="27870">
                  <c:v>12</c:v>
                </c:pt>
                <c:pt idx="27871">
                  <c:v>12</c:v>
                </c:pt>
                <c:pt idx="27872">
                  <c:v>1</c:v>
                </c:pt>
                <c:pt idx="27873">
                  <c:v>17</c:v>
                </c:pt>
                <c:pt idx="27874">
                  <c:v>20</c:v>
                </c:pt>
                <c:pt idx="27875">
                  <c:v>26</c:v>
                </c:pt>
                <c:pt idx="27876">
                  <c:v>2</c:v>
                </c:pt>
                <c:pt idx="27877">
                  <c:v>21</c:v>
                </c:pt>
                <c:pt idx="27878">
                  <c:v>24</c:v>
                </c:pt>
                <c:pt idx="27879">
                  <c:v>6</c:v>
                </c:pt>
                <c:pt idx="27880">
                  <c:v>27</c:v>
                </c:pt>
                <c:pt idx="27881">
                  <c:v>1</c:v>
                </c:pt>
                <c:pt idx="27882">
                  <c:v>37</c:v>
                </c:pt>
                <c:pt idx="27883">
                  <c:v>34</c:v>
                </c:pt>
                <c:pt idx="27884">
                  <c:v>42</c:v>
                </c:pt>
                <c:pt idx="27885">
                  <c:v>9</c:v>
                </c:pt>
                <c:pt idx="27886">
                  <c:v>3</c:v>
                </c:pt>
                <c:pt idx="27887">
                  <c:v>28</c:v>
                </c:pt>
                <c:pt idx="27888">
                  <c:v>34</c:v>
                </c:pt>
                <c:pt idx="27889">
                  <c:v>3</c:v>
                </c:pt>
                <c:pt idx="27890">
                  <c:v>23</c:v>
                </c:pt>
                <c:pt idx="27891">
                  <c:v>20</c:v>
                </c:pt>
                <c:pt idx="27892">
                  <c:v>31</c:v>
                </c:pt>
                <c:pt idx="27893">
                  <c:v>30</c:v>
                </c:pt>
                <c:pt idx="27894">
                  <c:v>16</c:v>
                </c:pt>
                <c:pt idx="27895">
                  <c:v>30</c:v>
                </c:pt>
                <c:pt idx="27896">
                  <c:v>29</c:v>
                </c:pt>
                <c:pt idx="27897">
                  <c:v>25</c:v>
                </c:pt>
                <c:pt idx="27898">
                  <c:v>16</c:v>
                </c:pt>
                <c:pt idx="27899">
                  <c:v>26</c:v>
                </c:pt>
                <c:pt idx="27900">
                  <c:v>24</c:v>
                </c:pt>
                <c:pt idx="27901">
                  <c:v>9</c:v>
                </c:pt>
                <c:pt idx="27902">
                  <c:v>15</c:v>
                </c:pt>
                <c:pt idx="27903">
                  <c:v>33</c:v>
                </c:pt>
                <c:pt idx="27904">
                  <c:v>28</c:v>
                </c:pt>
                <c:pt idx="27905">
                  <c:v>39</c:v>
                </c:pt>
                <c:pt idx="27906">
                  <c:v>22</c:v>
                </c:pt>
                <c:pt idx="27907">
                  <c:v>32</c:v>
                </c:pt>
                <c:pt idx="27908">
                  <c:v>34</c:v>
                </c:pt>
                <c:pt idx="27909">
                  <c:v>19</c:v>
                </c:pt>
                <c:pt idx="27910">
                  <c:v>47</c:v>
                </c:pt>
                <c:pt idx="27911">
                  <c:v>25</c:v>
                </c:pt>
                <c:pt idx="27912">
                  <c:v>13</c:v>
                </c:pt>
                <c:pt idx="27913">
                  <c:v>32</c:v>
                </c:pt>
                <c:pt idx="27914">
                  <c:v>24</c:v>
                </c:pt>
                <c:pt idx="27915">
                  <c:v>4</c:v>
                </c:pt>
                <c:pt idx="27916">
                  <c:v>29</c:v>
                </c:pt>
                <c:pt idx="27917">
                  <c:v>23</c:v>
                </c:pt>
                <c:pt idx="27918">
                  <c:v>36</c:v>
                </c:pt>
                <c:pt idx="27919">
                  <c:v>10</c:v>
                </c:pt>
                <c:pt idx="27920">
                  <c:v>30</c:v>
                </c:pt>
                <c:pt idx="27921">
                  <c:v>36</c:v>
                </c:pt>
                <c:pt idx="27922">
                  <c:v>23</c:v>
                </c:pt>
                <c:pt idx="27923">
                  <c:v>12</c:v>
                </c:pt>
                <c:pt idx="27924">
                  <c:v>30</c:v>
                </c:pt>
                <c:pt idx="27925">
                  <c:v>4</c:v>
                </c:pt>
                <c:pt idx="27926">
                  <c:v>13</c:v>
                </c:pt>
                <c:pt idx="27927">
                  <c:v>21</c:v>
                </c:pt>
                <c:pt idx="27928">
                  <c:v>22</c:v>
                </c:pt>
                <c:pt idx="27929">
                  <c:v>30</c:v>
                </c:pt>
                <c:pt idx="27930">
                  <c:v>20</c:v>
                </c:pt>
                <c:pt idx="27931">
                  <c:v>1</c:v>
                </c:pt>
                <c:pt idx="27932">
                  <c:v>10</c:v>
                </c:pt>
                <c:pt idx="27933">
                  <c:v>27</c:v>
                </c:pt>
                <c:pt idx="27934">
                  <c:v>33</c:v>
                </c:pt>
                <c:pt idx="27935">
                  <c:v>8</c:v>
                </c:pt>
                <c:pt idx="27936">
                  <c:v>8</c:v>
                </c:pt>
                <c:pt idx="27937">
                  <c:v>17</c:v>
                </c:pt>
                <c:pt idx="27938">
                  <c:v>17</c:v>
                </c:pt>
                <c:pt idx="27939">
                  <c:v>7</c:v>
                </c:pt>
                <c:pt idx="27940">
                  <c:v>30</c:v>
                </c:pt>
                <c:pt idx="27941">
                  <c:v>28</c:v>
                </c:pt>
                <c:pt idx="27942">
                  <c:v>26</c:v>
                </c:pt>
                <c:pt idx="27943">
                  <c:v>7</c:v>
                </c:pt>
                <c:pt idx="27944">
                  <c:v>1</c:v>
                </c:pt>
                <c:pt idx="27945">
                  <c:v>26</c:v>
                </c:pt>
                <c:pt idx="27946">
                  <c:v>24</c:v>
                </c:pt>
                <c:pt idx="27947">
                  <c:v>6</c:v>
                </c:pt>
                <c:pt idx="27948">
                  <c:v>19</c:v>
                </c:pt>
                <c:pt idx="27949">
                  <c:v>20</c:v>
                </c:pt>
                <c:pt idx="27950">
                  <c:v>25</c:v>
                </c:pt>
                <c:pt idx="27951">
                  <c:v>10</c:v>
                </c:pt>
                <c:pt idx="27952">
                  <c:v>22</c:v>
                </c:pt>
                <c:pt idx="27953">
                  <c:v>21</c:v>
                </c:pt>
                <c:pt idx="27954">
                  <c:v>43</c:v>
                </c:pt>
                <c:pt idx="27955">
                  <c:v>5</c:v>
                </c:pt>
                <c:pt idx="27956">
                  <c:v>7</c:v>
                </c:pt>
                <c:pt idx="27957">
                  <c:v>22</c:v>
                </c:pt>
                <c:pt idx="27958">
                  <c:v>32</c:v>
                </c:pt>
                <c:pt idx="27959">
                  <c:v>30</c:v>
                </c:pt>
                <c:pt idx="27960">
                  <c:v>14</c:v>
                </c:pt>
                <c:pt idx="27961">
                  <c:v>33</c:v>
                </c:pt>
                <c:pt idx="27962">
                  <c:v>12</c:v>
                </c:pt>
                <c:pt idx="27963">
                  <c:v>37</c:v>
                </c:pt>
                <c:pt idx="27964">
                  <c:v>17</c:v>
                </c:pt>
                <c:pt idx="27965">
                  <c:v>6</c:v>
                </c:pt>
                <c:pt idx="27966">
                  <c:v>23</c:v>
                </c:pt>
                <c:pt idx="27967">
                  <c:v>18</c:v>
                </c:pt>
                <c:pt idx="27968">
                  <c:v>21</c:v>
                </c:pt>
                <c:pt idx="27969">
                  <c:v>49</c:v>
                </c:pt>
                <c:pt idx="27970">
                  <c:v>12</c:v>
                </c:pt>
                <c:pt idx="27971">
                  <c:v>1</c:v>
                </c:pt>
                <c:pt idx="27972">
                  <c:v>10</c:v>
                </c:pt>
                <c:pt idx="27973">
                  <c:v>10</c:v>
                </c:pt>
                <c:pt idx="27974">
                  <c:v>48</c:v>
                </c:pt>
                <c:pt idx="27975">
                  <c:v>26</c:v>
                </c:pt>
                <c:pt idx="27976">
                  <c:v>7</c:v>
                </c:pt>
                <c:pt idx="27977">
                  <c:v>40</c:v>
                </c:pt>
                <c:pt idx="27978">
                  <c:v>25</c:v>
                </c:pt>
                <c:pt idx="27979">
                  <c:v>16</c:v>
                </c:pt>
                <c:pt idx="27980">
                  <c:v>23</c:v>
                </c:pt>
                <c:pt idx="27981">
                  <c:v>18</c:v>
                </c:pt>
                <c:pt idx="27982">
                  <c:v>8</c:v>
                </c:pt>
                <c:pt idx="27983">
                  <c:v>12</c:v>
                </c:pt>
                <c:pt idx="27984">
                  <c:v>39</c:v>
                </c:pt>
                <c:pt idx="27985">
                  <c:v>1</c:v>
                </c:pt>
                <c:pt idx="27986">
                  <c:v>17</c:v>
                </c:pt>
                <c:pt idx="27987">
                  <c:v>20</c:v>
                </c:pt>
                <c:pt idx="27988">
                  <c:v>31</c:v>
                </c:pt>
                <c:pt idx="27989">
                  <c:v>35</c:v>
                </c:pt>
                <c:pt idx="27990">
                  <c:v>10</c:v>
                </c:pt>
                <c:pt idx="27991">
                  <c:v>7</c:v>
                </c:pt>
                <c:pt idx="27992">
                  <c:v>16</c:v>
                </c:pt>
                <c:pt idx="27993">
                  <c:v>13</c:v>
                </c:pt>
                <c:pt idx="27994">
                  <c:v>7</c:v>
                </c:pt>
                <c:pt idx="27995">
                  <c:v>11</c:v>
                </c:pt>
                <c:pt idx="27996">
                  <c:v>30</c:v>
                </c:pt>
                <c:pt idx="27997">
                  <c:v>30</c:v>
                </c:pt>
                <c:pt idx="27998">
                  <c:v>22</c:v>
                </c:pt>
                <c:pt idx="27999">
                  <c:v>22</c:v>
                </c:pt>
                <c:pt idx="28000">
                  <c:v>26</c:v>
                </c:pt>
                <c:pt idx="28001">
                  <c:v>33</c:v>
                </c:pt>
                <c:pt idx="28002">
                  <c:v>39</c:v>
                </c:pt>
                <c:pt idx="28003">
                  <c:v>23</c:v>
                </c:pt>
                <c:pt idx="28004">
                  <c:v>10</c:v>
                </c:pt>
                <c:pt idx="28005">
                  <c:v>24</c:v>
                </c:pt>
                <c:pt idx="28006">
                  <c:v>9</c:v>
                </c:pt>
                <c:pt idx="28007">
                  <c:v>1</c:v>
                </c:pt>
                <c:pt idx="28008">
                  <c:v>24</c:v>
                </c:pt>
                <c:pt idx="28009">
                  <c:v>36</c:v>
                </c:pt>
                <c:pt idx="28010">
                  <c:v>9</c:v>
                </c:pt>
                <c:pt idx="28011">
                  <c:v>16</c:v>
                </c:pt>
                <c:pt idx="28012">
                  <c:v>28</c:v>
                </c:pt>
                <c:pt idx="28013">
                  <c:v>35</c:v>
                </c:pt>
                <c:pt idx="28014">
                  <c:v>24</c:v>
                </c:pt>
                <c:pt idx="28015">
                  <c:v>19</c:v>
                </c:pt>
                <c:pt idx="28016">
                  <c:v>6</c:v>
                </c:pt>
                <c:pt idx="28017">
                  <c:v>38</c:v>
                </c:pt>
                <c:pt idx="28018">
                  <c:v>6</c:v>
                </c:pt>
                <c:pt idx="28019">
                  <c:v>19</c:v>
                </c:pt>
                <c:pt idx="28020">
                  <c:v>14</c:v>
                </c:pt>
                <c:pt idx="28021">
                  <c:v>16</c:v>
                </c:pt>
                <c:pt idx="28022">
                  <c:v>29</c:v>
                </c:pt>
                <c:pt idx="28023">
                  <c:v>28</c:v>
                </c:pt>
                <c:pt idx="28024">
                  <c:v>21</c:v>
                </c:pt>
                <c:pt idx="28025">
                  <c:v>26</c:v>
                </c:pt>
                <c:pt idx="28026">
                  <c:v>6</c:v>
                </c:pt>
                <c:pt idx="28027">
                  <c:v>17</c:v>
                </c:pt>
                <c:pt idx="28028">
                  <c:v>3</c:v>
                </c:pt>
                <c:pt idx="28029">
                  <c:v>28</c:v>
                </c:pt>
                <c:pt idx="28030">
                  <c:v>30</c:v>
                </c:pt>
                <c:pt idx="28031">
                  <c:v>26</c:v>
                </c:pt>
                <c:pt idx="28032">
                  <c:v>4</c:v>
                </c:pt>
                <c:pt idx="28033">
                  <c:v>19</c:v>
                </c:pt>
                <c:pt idx="28034">
                  <c:v>32</c:v>
                </c:pt>
                <c:pt idx="28035">
                  <c:v>43</c:v>
                </c:pt>
                <c:pt idx="28036">
                  <c:v>24</c:v>
                </c:pt>
                <c:pt idx="28037">
                  <c:v>17</c:v>
                </c:pt>
                <c:pt idx="28038">
                  <c:v>10</c:v>
                </c:pt>
                <c:pt idx="28039">
                  <c:v>30</c:v>
                </c:pt>
                <c:pt idx="28040">
                  <c:v>10</c:v>
                </c:pt>
                <c:pt idx="28041">
                  <c:v>24</c:v>
                </c:pt>
                <c:pt idx="28042">
                  <c:v>8</c:v>
                </c:pt>
                <c:pt idx="28043">
                  <c:v>7</c:v>
                </c:pt>
                <c:pt idx="28044">
                  <c:v>13</c:v>
                </c:pt>
                <c:pt idx="28045">
                  <c:v>15</c:v>
                </c:pt>
                <c:pt idx="28046">
                  <c:v>3</c:v>
                </c:pt>
                <c:pt idx="28047">
                  <c:v>14</c:v>
                </c:pt>
                <c:pt idx="28048">
                  <c:v>23</c:v>
                </c:pt>
                <c:pt idx="28049">
                  <c:v>34</c:v>
                </c:pt>
                <c:pt idx="28050">
                  <c:v>15</c:v>
                </c:pt>
                <c:pt idx="28051">
                  <c:v>15</c:v>
                </c:pt>
                <c:pt idx="28052">
                  <c:v>1</c:v>
                </c:pt>
                <c:pt idx="28053">
                  <c:v>13</c:v>
                </c:pt>
                <c:pt idx="28054">
                  <c:v>35</c:v>
                </c:pt>
                <c:pt idx="28055">
                  <c:v>51</c:v>
                </c:pt>
                <c:pt idx="28056">
                  <c:v>25</c:v>
                </c:pt>
                <c:pt idx="28057">
                  <c:v>20</c:v>
                </c:pt>
                <c:pt idx="28058">
                  <c:v>22</c:v>
                </c:pt>
                <c:pt idx="28059">
                  <c:v>5</c:v>
                </c:pt>
                <c:pt idx="28060">
                  <c:v>32</c:v>
                </c:pt>
                <c:pt idx="28061">
                  <c:v>12</c:v>
                </c:pt>
                <c:pt idx="28062">
                  <c:v>5</c:v>
                </c:pt>
                <c:pt idx="28063">
                  <c:v>32</c:v>
                </c:pt>
                <c:pt idx="28064">
                  <c:v>24</c:v>
                </c:pt>
                <c:pt idx="28065">
                  <c:v>20</c:v>
                </c:pt>
                <c:pt idx="28066">
                  <c:v>40</c:v>
                </c:pt>
                <c:pt idx="28067">
                  <c:v>30</c:v>
                </c:pt>
                <c:pt idx="28068">
                  <c:v>32</c:v>
                </c:pt>
                <c:pt idx="28069">
                  <c:v>27</c:v>
                </c:pt>
                <c:pt idx="28070">
                  <c:v>5</c:v>
                </c:pt>
                <c:pt idx="28071">
                  <c:v>10</c:v>
                </c:pt>
                <c:pt idx="28072">
                  <c:v>30</c:v>
                </c:pt>
                <c:pt idx="28073">
                  <c:v>33</c:v>
                </c:pt>
                <c:pt idx="28074">
                  <c:v>9</c:v>
                </c:pt>
                <c:pt idx="28075">
                  <c:v>13</c:v>
                </c:pt>
                <c:pt idx="28076">
                  <c:v>38</c:v>
                </c:pt>
                <c:pt idx="28077">
                  <c:v>36</c:v>
                </c:pt>
                <c:pt idx="28078">
                  <c:v>6</c:v>
                </c:pt>
                <c:pt idx="28079">
                  <c:v>1</c:v>
                </c:pt>
                <c:pt idx="28080">
                  <c:v>25</c:v>
                </c:pt>
                <c:pt idx="28081">
                  <c:v>33</c:v>
                </c:pt>
                <c:pt idx="28082">
                  <c:v>40</c:v>
                </c:pt>
                <c:pt idx="28083">
                  <c:v>35</c:v>
                </c:pt>
                <c:pt idx="28084">
                  <c:v>32</c:v>
                </c:pt>
                <c:pt idx="28085">
                  <c:v>26</c:v>
                </c:pt>
                <c:pt idx="28086">
                  <c:v>21</c:v>
                </c:pt>
                <c:pt idx="28087">
                  <c:v>38</c:v>
                </c:pt>
                <c:pt idx="28088">
                  <c:v>5</c:v>
                </c:pt>
                <c:pt idx="28089">
                  <c:v>19</c:v>
                </c:pt>
                <c:pt idx="28090">
                  <c:v>10</c:v>
                </c:pt>
                <c:pt idx="28091">
                  <c:v>29</c:v>
                </c:pt>
                <c:pt idx="28092">
                  <c:v>29</c:v>
                </c:pt>
                <c:pt idx="28093">
                  <c:v>34</c:v>
                </c:pt>
                <c:pt idx="28094">
                  <c:v>27</c:v>
                </c:pt>
                <c:pt idx="28095">
                  <c:v>37</c:v>
                </c:pt>
                <c:pt idx="28096">
                  <c:v>40</c:v>
                </c:pt>
                <c:pt idx="28097">
                  <c:v>13</c:v>
                </c:pt>
                <c:pt idx="28098">
                  <c:v>31</c:v>
                </c:pt>
                <c:pt idx="28099">
                  <c:v>26</c:v>
                </c:pt>
                <c:pt idx="28100">
                  <c:v>36</c:v>
                </c:pt>
                <c:pt idx="28101">
                  <c:v>11</c:v>
                </c:pt>
                <c:pt idx="28102">
                  <c:v>39</c:v>
                </c:pt>
                <c:pt idx="28103">
                  <c:v>27</c:v>
                </c:pt>
                <c:pt idx="28104">
                  <c:v>32</c:v>
                </c:pt>
                <c:pt idx="28105">
                  <c:v>18</c:v>
                </c:pt>
                <c:pt idx="28106">
                  <c:v>11</c:v>
                </c:pt>
                <c:pt idx="28107">
                  <c:v>26</c:v>
                </c:pt>
                <c:pt idx="28108">
                  <c:v>24</c:v>
                </c:pt>
                <c:pt idx="28109">
                  <c:v>38</c:v>
                </c:pt>
                <c:pt idx="28110">
                  <c:v>23</c:v>
                </c:pt>
                <c:pt idx="28111">
                  <c:v>1</c:v>
                </c:pt>
                <c:pt idx="28112">
                  <c:v>21</c:v>
                </c:pt>
                <c:pt idx="28113">
                  <c:v>21</c:v>
                </c:pt>
                <c:pt idx="28114">
                  <c:v>15</c:v>
                </c:pt>
                <c:pt idx="28115">
                  <c:v>23</c:v>
                </c:pt>
                <c:pt idx="28116">
                  <c:v>33</c:v>
                </c:pt>
                <c:pt idx="28117">
                  <c:v>17</c:v>
                </c:pt>
                <c:pt idx="28118">
                  <c:v>10</c:v>
                </c:pt>
                <c:pt idx="28119">
                  <c:v>3</c:v>
                </c:pt>
                <c:pt idx="28120">
                  <c:v>20</c:v>
                </c:pt>
                <c:pt idx="28121">
                  <c:v>25</c:v>
                </c:pt>
                <c:pt idx="28122">
                  <c:v>14</c:v>
                </c:pt>
                <c:pt idx="28123">
                  <c:v>32</c:v>
                </c:pt>
                <c:pt idx="28124">
                  <c:v>28</c:v>
                </c:pt>
                <c:pt idx="28125">
                  <c:v>20</c:v>
                </c:pt>
                <c:pt idx="28126">
                  <c:v>21</c:v>
                </c:pt>
                <c:pt idx="28127">
                  <c:v>17</c:v>
                </c:pt>
                <c:pt idx="28128">
                  <c:v>29</c:v>
                </c:pt>
                <c:pt idx="28129">
                  <c:v>35</c:v>
                </c:pt>
                <c:pt idx="28130">
                  <c:v>28</c:v>
                </c:pt>
                <c:pt idx="28131">
                  <c:v>10</c:v>
                </c:pt>
                <c:pt idx="28132">
                  <c:v>6</c:v>
                </c:pt>
                <c:pt idx="28133">
                  <c:v>28</c:v>
                </c:pt>
                <c:pt idx="28134">
                  <c:v>28</c:v>
                </c:pt>
                <c:pt idx="28135">
                  <c:v>20</c:v>
                </c:pt>
                <c:pt idx="28136">
                  <c:v>27</c:v>
                </c:pt>
                <c:pt idx="28137">
                  <c:v>32</c:v>
                </c:pt>
                <c:pt idx="28138">
                  <c:v>36</c:v>
                </c:pt>
                <c:pt idx="28139">
                  <c:v>15</c:v>
                </c:pt>
                <c:pt idx="28140">
                  <c:v>30</c:v>
                </c:pt>
                <c:pt idx="28141">
                  <c:v>31</c:v>
                </c:pt>
                <c:pt idx="28142">
                  <c:v>35</c:v>
                </c:pt>
                <c:pt idx="28143">
                  <c:v>30</c:v>
                </c:pt>
                <c:pt idx="28144">
                  <c:v>7</c:v>
                </c:pt>
                <c:pt idx="28145">
                  <c:v>11</c:v>
                </c:pt>
                <c:pt idx="28146">
                  <c:v>25</c:v>
                </c:pt>
                <c:pt idx="28147">
                  <c:v>6</c:v>
                </c:pt>
                <c:pt idx="28148">
                  <c:v>10</c:v>
                </c:pt>
                <c:pt idx="28149">
                  <c:v>16</c:v>
                </c:pt>
                <c:pt idx="28150">
                  <c:v>13</c:v>
                </c:pt>
                <c:pt idx="28151">
                  <c:v>27</c:v>
                </c:pt>
                <c:pt idx="28152">
                  <c:v>22</c:v>
                </c:pt>
                <c:pt idx="28153">
                  <c:v>2</c:v>
                </c:pt>
                <c:pt idx="28154">
                  <c:v>19</c:v>
                </c:pt>
                <c:pt idx="28155">
                  <c:v>19</c:v>
                </c:pt>
                <c:pt idx="28156">
                  <c:v>4</c:v>
                </c:pt>
                <c:pt idx="28157">
                  <c:v>29</c:v>
                </c:pt>
                <c:pt idx="28158">
                  <c:v>10</c:v>
                </c:pt>
                <c:pt idx="28159">
                  <c:v>21</c:v>
                </c:pt>
                <c:pt idx="28160">
                  <c:v>36</c:v>
                </c:pt>
                <c:pt idx="28161">
                  <c:v>26</c:v>
                </c:pt>
                <c:pt idx="28162">
                  <c:v>7</c:v>
                </c:pt>
                <c:pt idx="28163">
                  <c:v>28</c:v>
                </c:pt>
                <c:pt idx="28164">
                  <c:v>22</c:v>
                </c:pt>
                <c:pt idx="28165">
                  <c:v>16</c:v>
                </c:pt>
                <c:pt idx="28166">
                  <c:v>10</c:v>
                </c:pt>
                <c:pt idx="28167">
                  <c:v>7</c:v>
                </c:pt>
                <c:pt idx="28168">
                  <c:v>11</c:v>
                </c:pt>
                <c:pt idx="28169">
                  <c:v>22</c:v>
                </c:pt>
                <c:pt idx="28170">
                  <c:v>49</c:v>
                </c:pt>
                <c:pt idx="28171">
                  <c:v>38</c:v>
                </c:pt>
                <c:pt idx="28172">
                  <c:v>1</c:v>
                </c:pt>
                <c:pt idx="28173">
                  <c:v>4</c:v>
                </c:pt>
                <c:pt idx="28174">
                  <c:v>26</c:v>
                </c:pt>
                <c:pt idx="28175">
                  <c:v>20</c:v>
                </c:pt>
                <c:pt idx="28176">
                  <c:v>27</c:v>
                </c:pt>
                <c:pt idx="28177">
                  <c:v>14</c:v>
                </c:pt>
                <c:pt idx="28178">
                  <c:v>10</c:v>
                </c:pt>
                <c:pt idx="28179">
                  <c:v>32</c:v>
                </c:pt>
                <c:pt idx="28180">
                  <c:v>24</c:v>
                </c:pt>
                <c:pt idx="28181">
                  <c:v>13</c:v>
                </c:pt>
                <c:pt idx="28182">
                  <c:v>9</c:v>
                </c:pt>
                <c:pt idx="28183">
                  <c:v>40</c:v>
                </c:pt>
                <c:pt idx="28184">
                  <c:v>13</c:v>
                </c:pt>
                <c:pt idx="28185">
                  <c:v>31</c:v>
                </c:pt>
                <c:pt idx="28186">
                  <c:v>13</c:v>
                </c:pt>
                <c:pt idx="28187">
                  <c:v>1</c:v>
                </c:pt>
                <c:pt idx="28188">
                  <c:v>19</c:v>
                </c:pt>
                <c:pt idx="28189">
                  <c:v>9</c:v>
                </c:pt>
                <c:pt idx="28190">
                  <c:v>18</c:v>
                </c:pt>
                <c:pt idx="28191">
                  <c:v>30</c:v>
                </c:pt>
                <c:pt idx="28192">
                  <c:v>27</c:v>
                </c:pt>
                <c:pt idx="28193">
                  <c:v>30</c:v>
                </c:pt>
                <c:pt idx="28194">
                  <c:v>25</c:v>
                </c:pt>
                <c:pt idx="28195">
                  <c:v>12</c:v>
                </c:pt>
                <c:pt idx="28196">
                  <c:v>16</c:v>
                </c:pt>
                <c:pt idx="28197">
                  <c:v>12</c:v>
                </c:pt>
                <c:pt idx="28198">
                  <c:v>23</c:v>
                </c:pt>
                <c:pt idx="28199">
                  <c:v>15</c:v>
                </c:pt>
                <c:pt idx="28200">
                  <c:v>4</c:v>
                </c:pt>
                <c:pt idx="28201">
                  <c:v>14</c:v>
                </c:pt>
                <c:pt idx="28202">
                  <c:v>29</c:v>
                </c:pt>
                <c:pt idx="28203">
                  <c:v>39</c:v>
                </c:pt>
                <c:pt idx="28204">
                  <c:v>20</c:v>
                </c:pt>
                <c:pt idx="28205">
                  <c:v>30</c:v>
                </c:pt>
                <c:pt idx="28206">
                  <c:v>22</c:v>
                </c:pt>
                <c:pt idx="28207">
                  <c:v>25</c:v>
                </c:pt>
                <c:pt idx="28208">
                  <c:v>32</c:v>
                </c:pt>
                <c:pt idx="28209">
                  <c:v>26</c:v>
                </c:pt>
                <c:pt idx="28210">
                  <c:v>8</c:v>
                </c:pt>
                <c:pt idx="28211">
                  <c:v>14</c:v>
                </c:pt>
                <c:pt idx="28212">
                  <c:v>23</c:v>
                </c:pt>
                <c:pt idx="28213">
                  <c:v>22</c:v>
                </c:pt>
                <c:pt idx="28214">
                  <c:v>14</c:v>
                </c:pt>
                <c:pt idx="28215">
                  <c:v>9</c:v>
                </c:pt>
                <c:pt idx="28216">
                  <c:v>1</c:v>
                </c:pt>
                <c:pt idx="28217">
                  <c:v>4</c:v>
                </c:pt>
                <c:pt idx="28218">
                  <c:v>22</c:v>
                </c:pt>
                <c:pt idx="28219">
                  <c:v>58</c:v>
                </c:pt>
                <c:pt idx="28220">
                  <c:v>35</c:v>
                </c:pt>
                <c:pt idx="28221">
                  <c:v>28</c:v>
                </c:pt>
                <c:pt idx="28222">
                  <c:v>19</c:v>
                </c:pt>
                <c:pt idx="28223">
                  <c:v>28</c:v>
                </c:pt>
                <c:pt idx="28224">
                  <c:v>25</c:v>
                </c:pt>
                <c:pt idx="28225">
                  <c:v>10</c:v>
                </c:pt>
                <c:pt idx="28226">
                  <c:v>14</c:v>
                </c:pt>
                <c:pt idx="28227">
                  <c:v>25</c:v>
                </c:pt>
                <c:pt idx="28228">
                  <c:v>5</c:v>
                </c:pt>
                <c:pt idx="28229">
                  <c:v>31</c:v>
                </c:pt>
                <c:pt idx="28230">
                  <c:v>44</c:v>
                </c:pt>
                <c:pt idx="28231">
                  <c:v>15</c:v>
                </c:pt>
                <c:pt idx="28232">
                  <c:v>15</c:v>
                </c:pt>
                <c:pt idx="28233">
                  <c:v>13</c:v>
                </c:pt>
                <c:pt idx="28234">
                  <c:v>2</c:v>
                </c:pt>
                <c:pt idx="28235">
                  <c:v>14</c:v>
                </c:pt>
                <c:pt idx="28236">
                  <c:v>34</c:v>
                </c:pt>
                <c:pt idx="28237">
                  <c:v>29</c:v>
                </c:pt>
                <c:pt idx="28238">
                  <c:v>18</c:v>
                </c:pt>
                <c:pt idx="28239">
                  <c:v>1</c:v>
                </c:pt>
                <c:pt idx="28240">
                  <c:v>20</c:v>
                </c:pt>
                <c:pt idx="28241">
                  <c:v>28</c:v>
                </c:pt>
                <c:pt idx="28242">
                  <c:v>9</c:v>
                </c:pt>
                <c:pt idx="28243">
                  <c:v>8</c:v>
                </c:pt>
                <c:pt idx="28244">
                  <c:v>20</c:v>
                </c:pt>
                <c:pt idx="28245">
                  <c:v>24</c:v>
                </c:pt>
                <c:pt idx="28246">
                  <c:v>7</c:v>
                </c:pt>
                <c:pt idx="28247">
                  <c:v>8</c:v>
                </c:pt>
                <c:pt idx="28248">
                  <c:v>20</c:v>
                </c:pt>
                <c:pt idx="28249">
                  <c:v>26</c:v>
                </c:pt>
                <c:pt idx="28250">
                  <c:v>14</c:v>
                </c:pt>
                <c:pt idx="28251">
                  <c:v>34</c:v>
                </c:pt>
                <c:pt idx="28252">
                  <c:v>28</c:v>
                </c:pt>
                <c:pt idx="28253">
                  <c:v>4</c:v>
                </c:pt>
                <c:pt idx="28254">
                  <c:v>33</c:v>
                </c:pt>
                <c:pt idx="28255">
                  <c:v>16</c:v>
                </c:pt>
                <c:pt idx="28256">
                  <c:v>29</c:v>
                </c:pt>
                <c:pt idx="28257">
                  <c:v>11</c:v>
                </c:pt>
                <c:pt idx="28258">
                  <c:v>37</c:v>
                </c:pt>
                <c:pt idx="28259">
                  <c:v>11</c:v>
                </c:pt>
                <c:pt idx="28260">
                  <c:v>16</c:v>
                </c:pt>
                <c:pt idx="28261">
                  <c:v>16</c:v>
                </c:pt>
                <c:pt idx="28262">
                  <c:v>45</c:v>
                </c:pt>
                <c:pt idx="28263">
                  <c:v>11</c:v>
                </c:pt>
                <c:pt idx="28264">
                  <c:v>32</c:v>
                </c:pt>
                <c:pt idx="28265">
                  <c:v>12</c:v>
                </c:pt>
                <c:pt idx="28266">
                  <c:v>4</c:v>
                </c:pt>
                <c:pt idx="28267">
                  <c:v>18</c:v>
                </c:pt>
                <c:pt idx="28268">
                  <c:v>16</c:v>
                </c:pt>
                <c:pt idx="28269">
                  <c:v>6</c:v>
                </c:pt>
                <c:pt idx="28270">
                  <c:v>10</c:v>
                </c:pt>
                <c:pt idx="28271">
                  <c:v>4</c:v>
                </c:pt>
                <c:pt idx="28272">
                  <c:v>4</c:v>
                </c:pt>
                <c:pt idx="28273">
                  <c:v>5</c:v>
                </c:pt>
                <c:pt idx="28274">
                  <c:v>22</c:v>
                </c:pt>
                <c:pt idx="28275">
                  <c:v>28</c:v>
                </c:pt>
                <c:pt idx="28276">
                  <c:v>35</c:v>
                </c:pt>
                <c:pt idx="28277">
                  <c:v>1</c:v>
                </c:pt>
                <c:pt idx="28278">
                  <c:v>7</c:v>
                </c:pt>
                <c:pt idx="28279">
                  <c:v>6</c:v>
                </c:pt>
                <c:pt idx="28280">
                  <c:v>4</c:v>
                </c:pt>
                <c:pt idx="28281">
                  <c:v>12</c:v>
                </c:pt>
                <c:pt idx="28282">
                  <c:v>30</c:v>
                </c:pt>
                <c:pt idx="28283">
                  <c:v>9</c:v>
                </c:pt>
                <c:pt idx="28284">
                  <c:v>41</c:v>
                </c:pt>
                <c:pt idx="28285">
                  <c:v>11</c:v>
                </c:pt>
                <c:pt idx="28286">
                  <c:v>29</c:v>
                </c:pt>
                <c:pt idx="28287">
                  <c:v>22</c:v>
                </c:pt>
                <c:pt idx="28288">
                  <c:v>23</c:v>
                </c:pt>
                <c:pt idx="28289">
                  <c:v>27</c:v>
                </c:pt>
                <c:pt idx="28290">
                  <c:v>42</c:v>
                </c:pt>
                <c:pt idx="28291">
                  <c:v>5</c:v>
                </c:pt>
                <c:pt idx="28292">
                  <c:v>14</c:v>
                </c:pt>
                <c:pt idx="28293">
                  <c:v>33</c:v>
                </c:pt>
                <c:pt idx="28294">
                  <c:v>14</c:v>
                </c:pt>
                <c:pt idx="28295">
                  <c:v>4</c:v>
                </c:pt>
                <c:pt idx="28296">
                  <c:v>31</c:v>
                </c:pt>
                <c:pt idx="28297">
                  <c:v>15</c:v>
                </c:pt>
                <c:pt idx="28298">
                  <c:v>40</c:v>
                </c:pt>
                <c:pt idx="28299">
                  <c:v>24</c:v>
                </c:pt>
                <c:pt idx="28300">
                  <c:v>19</c:v>
                </c:pt>
                <c:pt idx="28301">
                  <c:v>8</c:v>
                </c:pt>
                <c:pt idx="28302">
                  <c:v>24</c:v>
                </c:pt>
                <c:pt idx="28303">
                  <c:v>24</c:v>
                </c:pt>
                <c:pt idx="28304">
                  <c:v>17</c:v>
                </c:pt>
                <c:pt idx="28305">
                  <c:v>33</c:v>
                </c:pt>
                <c:pt idx="28306">
                  <c:v>22</c:v>
                </c:pt>
                <c:pt idx="28307">
                  <c:v>28</c:v>
                </c:pt>
                <c:pt idx="28308">
                  <c:v>24</c:v>
                </c:pt>
                <c:pt idx="28309">
                  <c:v>31</c:v>
                </c:pt>
                <c:pt idx="28310">
                  <c:v>29</c:v>
                </c:pt>
                <c:pt idx="28311">
                  <c:v>19</c:v>
                </c:pt>
                <c:pt idx="28312">
                  <c:v>32</c:v>
                </c:pt>
                <c:pt idx="28313">
                  <c:v>22</c:v>
                </c:pt>
                <c:pt idx="28314">
                  <c:v>29</c:v>
                </c:pt>
                <c:pt idx="28315">
                  <c:v>29</c:v>
                </c:pt>
                <c:pt idx="28316">
                  <c:v>13</c:v>
                </c:pt>
                <c:pt idx="28317">
                  <c:v>26</c:v>
                </c:pt>
                <c:pt idx="28318">
                  <c:v>5</c:v>
                </c:pt>
                <c:pt idx="28319">
                  <c:v>15</c:v>
                </c:pt>
                <c:pt idx="28320">
                  <c:v>47</c:v>
                </c:pt>
                <c:pt idx="28321">
                  <c:v>35</c:v>
                </c:pt>
                <c:pt idx="28322">
                  <c:v>13</c:v>
                </c:pt>
                <c:pt idx="28323">
                  <c:v>26</c:v>
                </c:pt>
                <c:pt idx="28324">
                  <c:v>25</c:v>
                </c:pt>
                <c:pt idx="28325">
                  <c:v>46</c:v>
                </c:pt>
                <c:pt idx="28326">
                  <c:v>25</c:v>
                </c:pt>
                <c:pt idx="28327">
                  <c:v>40</c:v>
                </c:pt>
                <c:pt idx="28328">
                  <c:v>31</c:v>
                </c:pt>
                <c:pt idx="28329">
                  <c:v>14</c:v>
                </c:pt>
                <c:pt idx="28330">
                  <c:v>37</c:v>
                </c:pt>
                <c:pt idx="28331">
                  <c:v>14</c:v>
                </c:pt>
                <c:pt idx="28332">
                  <c:v>30</c:v>
                </c:pt>
                <c:pt idx="28333">
                  <c:v>30</c:v>
                </c:pt>
                <c:pt idx="28334">
                  <c:v>28</c:v>
                </c:pt>
                <c:pt idx="28335">
                  <c:v>32</c:v>
                </c:pt>
                <c:pt idx="28336">
                  <c:v>13</c:v>
                </c:pt>
                <c:pt idx="28337">
                  <c:v>19</c:v>
                </c:pt>
                <c:pt idx="28338">
                  <c:v>19</c:v>
                </c:pt>
                <c:pt idx="28339">
                  <c:v>21</c:v>
                </c:pt>
                <c:pt idx="28340">
                  <c:v>27</c:v>
                </c:pt>
                <c:pt idx="28341">
                  <c:v>20</c:v>
                </c:pt>
                <c:pt idx="28342">
                  <c:v>23</c:v>
                </c:pt>
                <c:pt idx="28343">
                  <c:v>24</c:v>
                </c:pt>
                <c:pt idx="28344">
                  <c:v>22</c:v>
                </c:pt>
                <c:pt idx="28345">
                  <c:v>17</c:v>
                </c:pt>
                <c:pt idx="28346">
                  <c:v>32</c:v>
                </c:pt>
                <c:pt idx="28347">
                  <c:v>10</c:v>
                </c:pt>
                <c:pt idx="28348">
                  <c:v>27</c:v>
                </c:pt>
                <c:pt idx="28349">
                  <c:v>1</c:v>
                </c:pt>
                <c:pt idx="28350">
                  <c:v>10</c:v>
                </c:pt>
                <c:pt idx="28351">
                  <c:v>32</c:v>
                </c:pt>
                <c:pt idx="28352">
                  <c:v>35</c:v>
                </c:pt>
                <c:pt idx="28353">
                  <c:v>8</c:v>
                </c:pt>
                <c:pt idx="28354">
                  <c:v>39</c:v>
                </c:pt>
                <c:pt idx="28355">
                  <c:v>18</c:v>
                </c:pt>
                <c:pt idx="28356">
                  <c:v>20</c:v>
                </c:pt>
                <c:pt idx="28357">
                  <c:v>7</c:v>
                </c:pt>
                <c:pt idx="28358">
                  <c:v>32</c:v>
                </c:pt>
                <c:pt idx="28359">
                  <c:v>4</c:v>
                </c:pt>
                <c:pt idx="28360">
                  <c:v>33</c:v>
                </c:pt>
                <c:pt idx="28361">
                  <c:v>20</c:v>
                </c:pt>
                <c:pt idx="28362">
                  <c:v>4</c:v>
                </c:pt>
                <c:pt idx="28363">
                  <c:v>6</c:v>
                </c:pt>
                <c:pt idx="28364">
                  <c:v>26</c:v>
                </c:pt>
                <c:pt idx="28365">
                  <c:v>25</c:v>
                </c:pt>
                <c:pt idx="28366">
                  <c:v>13</c:v>
                </c:pt>
                <c:pt idx="28367">
                  <c:v>25</c:v>
                </c:pt>
                <c:pt idx="28368">
                  <c:v>7</c:v>
                </c:pt>
                <c:pt idx="28369">
                  <c:v>23</c:v>
                </c:pt>
                <c:pt idx="28370">
                  <c:v>17</c:v>
                </c:pt>
                <c:pt idx="28371">
                  <c:v>27</c:v>
                </c:pt>
                <c:pt idx="28372">
                  <c:v>20</c:v>
                </c:pt>
                <c:pt idx="28373">
                  <c:v>30</c:v>
                </c:pt>
                <c:pt idx="28374">
                  <c:v>4</c:v>
                </c:pt>
                <c:pt idx="28375">
                  <c:v>15</c:v>
                </c:pt>
                <c:pt idx="28376">
                  <c:v>1</c:v>
                </c:pt>
                <c:pt idx="28377">
                  <c:v>12</c:v>
                </c:pt>
                <c:pt idx="28378">
                  <c:v>9</c:v>
                </c:pt>
                <c:pt idx="28379">
                  <c:v>8</c:v>
                </c:pt>
                <c:pt idx="28380">
                  <c:v>31</c:v>
                </c:pt>
                <c:pt idx="28381">
                  <c:v>17</c:v>
                </c:pt>
                <c:pt idx="28382">
                  <c:v>9</c:v>
                </c:pt>
                <c:pt idx="28383">
                  <c:v>5</c:v>
                </c:pt>
                <c:pt idx="28384">
                  <c:v>26</c:v>
                </c:pt>
                <c:pt idx="28385">
                  <c:v>20</c:v>
                </c:pt>
                <c:pt idx="28386">
                  <c:v>36</c:v>
                </c:pt>
                <c:pt idx="28387">
                  <c:v>26</c:v>
                </c:pt>
                <c:pt idx="28388">
                  <c:v>4</c:v>
                </c:pt>
                <c:pt idx="28389">
                  <c:v>21</c:v>
                </c:pt>
                <c:pt idx="28390">
                  <c:v>11</c:v>
                </c:pt>
                <c:pt idx="28391">
                  <c:v>45</c:v>
                </c:pt>
                <c:pt idx="28392">
                  <c:v>26</c:v>
                </c:pt>
                <c:pt idx="28393">
                  <c:v>36</c:v>
                </c:pt>
                <c:pt idx="28394">
                  <c:v>36</c:v>
                </c:pt>
                <c:pt idx="28395">
                  <c:v>48</c:v>
                </c:pt>
                <c:pt idx="28396">
                  <c:v>19</c:v>
                </c:pt>
                <c:pt idx="28397">
                  <c:v>27</c:v>
                </c:pt>
                <c:pt idx="28398">
                  <c:v>21</c:v>
                </c:pt>
                <c:pt idx="28399">
                  <c:v>12</c:v>
                </c:pt>
                <c:pt idx="28400">
                  <c:v>35</c:v>
                </c:pt>
                <c:pt idx="28401">
                  <c:v>36</c:v>
                </c:pt>
                <c:pt idx="28402">
                  <c:v>36</c:v>
                </c:pt>
                <c:pt idx="28403">
                  <c:v>26</c:v>
                </c:pt>
                <c:pt idx="28404">
                  <c:v>16</c:v>
                </c:pt>
                <c:pt idx="28405">
                  <c:v>25</c:v>
                </c:pt>
                <c:pt idx="28406">
                  <c:v>25</c:v>
                </c:pt>
                <c:pt idx="28407">
                  <c:v>21</c:v>
                </c:pt>
                <c:pt idx="28408">
                  <c:v>41</c:v>
                </c:pt>
                <c:pt idx="28409">
                  <c:v>25</c:v>
                </c:pt>
                <c:pt idx="28410">
                  <c:v>37</c:v>
                </c:pt>
                <c:pt idx="28411">
                  <c:v>1</c:v>
                </c:pt>
                <c:pt idx="28412">
                  <c:v>9</c:v>
                </c:pt>
                <c:pt idx="28413">
                  <c:v>1</c:v>
                </c:pt>
                <c:pt idx="28414">
                  <c:v>18</c:v>
                </c:pt>
                <c:pt idx="28415">
                  <c:v>9</c:v>
                </c:pt>
                <c:pt idx="28416">
                  <c:v>12</c:v>
                </c:pt>
                <c:pt idx="28417">
                  <c:v>15</c:v>
                </c:pt>
                <c:pt idx="28418">
                  <c:v>33</c:v>
                </c:pt>
                <c:pt idx="28419">
                  <c:v>6</c:v>
                </c:pt>
                <c:pt idx="28420">
                  <c:v>1</c:v>
                </c:pt>
                <c:pt idx="28421">
                  <c:v>39</c:v>
                </c:pt>
                <c:pt idx="28422">
                  <c:v>18</c:v>
                </c:pt>
                <c:pt idx="28423">
                  <c:v>15</c:v>
                </c:pt>
                <c:pt idx="28424">
                  <c:v>23</c:v>
                </c:pt>
                <c:pt idx="28425">
                  <c:v>43</c:v>
                </c:pt>
                <c:pt idx="28426">
                  <c:v>4</c:v>
                </c:pt>
                <c:pt idx="28427">
                  <c:v>1</c:v>
                </c:pt>
                <c:pt idx="28428">
                  <c:v>17</c:v>
                </c:pt>
                <c:pt idx="28429">
                  <c:v>28</c:v>
                </c:pt>
                <c:pt idx="28430">
                  <c:v>7</c:v>
                </c:pt>
                <c:pt idx="28431">
                  <c:v>20</c:v>
                </c:pt>
                <c:pt idx="28432">
                  <c:v>14</c:v>
                </c:pt>
                <c:pt idx="28433">
                  <c:v>34</c:v>
                </c:pt>
                <c:pt idx="28434">
                  <c:v>30</c:v>
                </c:pt>
                <c:pt idx="28435">
                  <c:v>24</c:v>
                </c:pt>
                <c:pt idx="28436">
                  <c:v>13</c:v>
                </c:pt>
                <c:pt idx="28437">
                  <c:v>4</c:v>
                </c:pt>
                <c:pt idx="28438">
                  <c:v>24</c:v>
                </c:pt>
                <c:pt idx="28439">
                  <c:v>12</c:v>
                </c:pt>
                <c:pt idx="28440">
                  <c:v>6</c:v>
                </c:pt>
                <c:pt idx="28441">
                  <c:v>12</c:v>
                </c:pt>
                <c:pt idx="28442">
                  <c:v>11</c:v>
                </c:pt>
                <c:pt idx="28443">
                  <c:v>5</c:v>
                </c:pt>
                <c:pt idx="28444">
                  <c:v>30</c:v>
                </c:pt>
                <c:pt idx="28445">
                  <c:v>12</c:v>
                </c:pt>
                <c:pt idx="28446">
                  <c:v>34</c:v>
                </c:pt>
                <c:pt idx="28447">
                  <c:v>8</c:v>
                </c:pt>
                <c:pt idx="28448">
                  <c:v>5</c:v>
                </c:pt>
                <c:pt idx="28449">
                  <c:v>7</c:v>
                </c:pt>
                <c:pt idx="28450">
                  <c:v>6</c:v>
                </c:pt>
                <c:pt idx="28451">
                  <c:v>4</c:v>
                </c:pt>
                <c:pt idx="28452">
                  <c:v>16</c:v>
                </c:pt>
                <c:pt idx="28453">
                  <c:v>33</c:v>
                </c:pt>
                <c:pt idx="28454">
                  <c:v>4</c:v>
                </c:pt>
                <c:pt idx="28455">
                  <c:v>31</c:v>
                </c:pt>
                <c:pt idx="28456">
                  <c:v>24</c:v>
                </c:pt>
                <c:pt idx="28457">
                  <c:v>19</c:v>
                </c:pt>
                <c:pt idx="28458">
                  <c:v>15</c:v>
                </c:pt>
                <c:pt idx="28459">
                  <c:v>1</c:v>
                </c:pt>
                <c:pt idx="28460">
                  <c:v>11</c:v>
                </c:pt>
                <c:pt idx="28461">
                  <c:v>1</c:v>
                </c:pt>
                <c:pt idx="28462">
                  <c:v>28</c:v>
                </c:pt>
                <c:pt idx="28463">
                  <c:v>14</c:v>
                </c:pt>
                <c:pt idx="28464">
                  <c:v>30</c:v>
                </c:pt>
                <c:pt idx="28465">
                  <c:v>19</c:v>
                </c:pt>
                <c:pt idx="28466">
                  <c:v>20</c:v>
                </c:pt>
                <c:pt idx="28467">
                  <c:v>27</c:v>
                </c:pt>
                <c:pt idx="28468">
                  <c:v>34</c:v>
                </c:pt>
                <c:pt idx="28469">
                  <c:v>13</c:v>
                </c:pt>
                <c:pt idx="28470">
                  <c:v>10</c:v>
                </c:pt>
                <c:pt idx="28471">
                  <c:v>15</c:v>
                </c:pt>
                <c:pt idx="28472">
                  <c:v>9</c:v>
                </c:pt>
                <c:pt idx="28473">
                  <c:v>3</c:v>
                </c:pt>
                <c:pt idx="28474">
                  <c:v>27</c:v>
                </c:pt>
                <c:pt idx="28475">
                  <c:v>4</c:v>
                </c:pt>
                <c:pt idx="28476">
                  <c:v>63</c:v>
                </c:pt>
                <c:pt idx="28477">
                  <c:v>7</c:v>
                </c:pt>
                <c:pt idx="28478">
                  <c:v>28</c:v>
                </c:pt>
                <c:pt idx="28479">
                  <c:v>38</c:v>
                </c:pt>
                <c:pt idx="28480">
                  <c:v>35</c:v>
                </c:pt>
                <c:pt idx="28481">
                  <c:v>32</c:v>
                </c:pt>
                <c:pt idx="28482">
                  <c:v>33</c:v>
                </c:pt>
                <c:pt idx="28483">
                  <c:v>30</c:v>
                </c:pt>
                <c:pt idx="28484">
                  <c:v>7</c:v>
                </c:pt>
                <c:pt idx="28485">
                  <c:v>10</c:v>
                </c:pt>
                <c:pt idx="28486">
                  <c:v>5</c:v>
                </c:pt>
                <c:pt idx="28487">
                  <c:v>6</c:v>
                </c:pt>
                <c:pt idx="28488">
                  <c:v>15</c:v>
                </c:pt>
                <c:pt idx="28489">
                  <c:v>36</c:v>
                </c:pt>
                <c:pt idx="28490">
                  <c:v>10</c:v>
                </c:pt>
                <c:pt idx="28491">
                  <c:v>12</c:v>
                </c:pt>
                <c:pt idx="28492">
                  <c:v>25</c:v>
                </c:pt>
                <c:pt idx="28493">
                  <c:v>28</c:v>
                </c:pt>
                <c:pt idx="28494">
                  <c:v>44</c:v>
                </c:pt>
                <c:pt idx="28495">
                  <c:v>31</c:v>
                </c:pt>
                <c:pt idx="28496">
                  <c:v>32</c:v>
                </c:pt>
                <c:pt idx="28497">
                  <c:v>7</c:v>
                </c:pt>
                <c:pt idx="28498">
                  <c:v>4</c:v>
                </c:pt>
                <c:pt idx="28499">
                  <c:v>11</c:v>
                </c:pt>
                <c:pt idx="28500">
                  <c:v>33</c:v>
                </c:pt>
                <c:pt idx="28501">
                  <c:v>25</c:v>
                </c:pt>
                <c:pt idx="28502">
                  <c:v>30</c:v>
                </c:pt>
                <c:pt idx="28503">
                  <c:v>6</c:v>
                </c:pt>
                <c:pt idx="28504">
                  <c:v>51</c:v>
                </c:pt>
                <c:pt idx="28505">
                  <c:v>13</c:v>
                </c:pt>
                <c:pt idx="28506">
                  <c:v>24</c:v>
                </c:pt>
                <c:pt idx="28507">
                  <c:v>36</c:v>
                </c:pt>
                <c:pt idx="28508">
                  <c:v>32</c:v>
                </c:pt>
                <c:pt idx="28509">
                  <c:v>9</c:v>
                </c:pt>
                <c:pt idx="28510">
                  <c:v>21</c:v>
                </c:pt>
                <c:pt idx="28511">
                  <c:v>17</c:v>
                </c:pt>
                <c:pt idx="28512">
                  <c:v>31</c:v>
                </c:pt>
                <c:pt idx="28513">
                  <c:v>22</c:v>
                </c:pt>
                <c:pt idx="28514">
                  <c:v>19</c:v>
                </c:pt>
                <c:pt idx="28515">
                  <c:v>27</c:v>
                </c:pt>
                <c:pt idx="28516">
                  <c:v>1</c:v>
                </c:pt>
                <c:pt idx="28517">
                  <c:v>17</c:v>
                </c:pt>
                <c:pt idx="28518">
                  <c:v>9</c:v>
                </c:pt>
                <c:pt idx="28519">
                  <c:v>19</c:v>
                </c:pt>
                <c:pt idx="28520">
                  <c:v>40</c:v>
                </c:pt>
                <c:pt idx="28521">
                  <c:v>25</c:v>
                </c:pt>
                <c:pt idx="28522">
                  <c:v>35</c:v>
                </c:pt>
                <c:pt idx="28523">
                  <c:v>2</c:v>
                </c:pt>
                <c:pt idx="28524">
                  <c:v>37</c:v>
                </c:pt>
                <c:pt idx="28525">
                  <c:v>15</c:v>
                </c:pt>
                <c:pt idx="28526">
                  <c:v>20</c:v>
                </c:pt>
                <c:pt idx="28527">
                  <c:v>18</c:v>
                </c:pt>
                <c:pt idx="28528">
                  <c:v>29</c:v>
                </c:pt>
                <c:pt idx="28529">
                  <c:v>20</c:v>
                </c:pt>
                <c:pt idx="28530">
                  <c:v>6</c:v>
                </c:pt>
                <c:pt idx="28531">
                  <c:v>11</c:v>
                </c:pt>
                <c:pt idx="28532">
                  <c:v>40</c:v>
                </c:pt>
                <c:pt idx="28533">
                  <c:v>16</c:v>
                </c:pt>
                <c:pt idx="28534">
                  <c:v>33</c:v>
                </c:pt>
                <c:pt idx="28535">
                  <c:v>16</c:v>
                </c:pt>
                <c:pt idx="28536">
                  <c:v>4</c:v>
                </c:pt>
                <c:pt idx="28537">
                  <c:v>34</c:v>
                </c:pt>
                <c:pt idx="28538">
                  <c:v>13</c:v>
                </c:pt>
                <c:pt idx="28539">
                  <c:v>13</c:v>
                </c:pt>
                <c:pt idx="28540">
                  <c:v>21</c:v>
                </c:pt>
                <c:pt idx="28541">
                  <c:v>25</c:v>
                </c:pt>
                <c:pt idx="28542">
                  <c:v>6</c:v>
                </c:pt>
                <c:pt idx="28543">
                  <c:v>31</c:v>
                </c:pt>
                <c:pt idx="28544">
                  <c:v>24</c:v>
                </c:pt>
                <c:pt idx="28545">
                  <c:v>13</c:v>
                </c:pt>
                <c:pt idx="28546">
                  <c:v>1</c:v>
                </c:pt>
                <c:pt idx="28547">
                  <c:v>23</c:v>
                </c:pt>
                <c:pt idx="28548">
                  <c:v>9</c:v>
                </c:pt>
                <c:pt idx="28549">
                  <c:v>16</c:v>
                </c:pt>
                <c:pt idx="28550">
                  <c:v>13</c:v>
                </c:pt>
                <c:pt idx="28551">
                  <c:v>2</c:v>
                </c:pt>
                <c:pt idx="28552">
                  <c:v>19</c:v>
                </c:pt>
                <c:pt idx="28553">
                  <c:v>5</c:v>
                </c:pt>
                <c:pt idx="28554">
                  <c:v>15</c:v>
                </c:pt>
                <c:pt idx="28555">
                  <c:v>37</c:v>
                </c:pt>
                <c:pt idx="28556">
                  <c:v>14</c:v>
                </c:pt>
                <c:pt idx="28557">
                  <c:v>30</c:v>
                </c:pt>
                <c:pt idx="28558">
                  <c:v>28</c:v>
                </c:pt>
                <c:pt idx="28559">
                  <c:v>11</c:v>
                </c:pt>
                <c:pt idx="28560">
                  <c:v>8</c:v>
                </c:pt>
                <c:pt idx="28561">
                  <c:v>12</c:v>
                </c:pt>
                <c:pt idx="28562">
                  <c:v>8</c:v>
                </c:pt>
                <c:pt idx="28563">
                  <c:v>26</c:v>
                </c:pt>
                <c:pt idx="28564">
                  <c:v>21</c:v>
                </c:pt>
                <c:pt idx="28565">
                  <c:v>23</c:v>
                </c:pt>
                <c:pt idx="28566">
                  <c:v>42</c:v>
                </c:pt>
                <c:pt idx="28567">
                  <c:v>25</c:v>
                </c:pt>
                <c:pt idx="28568">
                  <c:v>5</c:v>
                </c:pt>
                <c:pt idx="28569">
                  <c:v>18</c:v>
                </c:pt>
                <c:pt idx="28570">
                  <c:v>28</c:v>
                </c:pt>
                <c:pt idx="28571">
                  <c:v>30</c:v>
                </c:pt>
                <c:pt idx="28572">
                  <c:v>33</c:v>
                </c:pt>
                <c:pt idx="28573">
                  <c:v>51</c:v>
                </c:pt>
                <c:pt idx="28574">
                  <c:v>21</c:v>
                </c:pt>
                <c:pt idx="28575">
                  <c:v>14</c:v>
                </c:pt>
                <c:pt idx="28576">
                  <c:v>17</c:v>
                </c:pt>
                <c:pt idx="28577">
                  <c:v>12</c:v>
                </c:pt>
                <c:pt idx="28578">
                  <c:v>38</c:v>
                </c:pt>
                <c:pt idx="28579">
                  <c:v>10</c:v>
                </c:pt>
                <c:pt idx="28580">
                  <c:v>10</c:v>
                </c:pt>
                <c:pt idx="28581">
                  <c:v>19</c:v>
                </c:pt>
                <c:pt idx="28582">
                  <c:v>12</c:v>
                </c:pt>
                <c:pt idx="28583">
                  <c:v>53</c:v>
                </c:pt>
                <c:pt idx="28584">
                  <c:v>34</c:v>
                </c:pt>
                <c:pt idx="28585">
                  <c:v>5</c:v>
                </c:pt>
                <c:pt idx="28586">
                  <c:v>5</c:v>
                </c:pt>
                <c:pt idx="28587">
                  <c:v>16</c:v>
                </c:pt>
                <c:pt idx="28588">
                  <c:v>27</c:v>
                </c:pt>
                <c:pt idx="28589">
                  <c:v>24</c:v>
                </c:pt>
                <c:pt idx="28590">
                  <c:v>1</c:v>
                </c:pt>
                <c:pt idx="28591">
                  <c:v>19</c:v>
                </c:pt>
                <c:pt idx="28592">
                  <c:v>11</c:v>
                </c:pt>
                <c:pt idx="28593">
                  <c:v>7</c:v>
                </c:pt>
                <c:pt idx="28594">
                  <c:v>4</c:v>
                </c:pt>
                <c:pt idx="28595">
                  <c:v>2</c:v>
                </c:pt>
                <c:pt idx="28596">
                  <c:v>2</c:v>
                </c:pt>
                <c:pt idx="28597">
                  <c:v>25</c:v>
                </c:pt>
                <c:pt idx="28598">
                  <c:v>32</c:v>
                </c:pt>
                <c:pt idx="28599">
                  <c:v>11</c:v>
                </c:pt>
                <c:pt idx="28600">
                  <c:v>14</c:v>
                </c:pt>
                <c:pt idx="28601">
                  <c:v>3</c:v>
                </c:pt>
                <c:pt idx="28602">
                  <c:v>18</c:v>
                </c:pt>
                <c:pt idx="28603">
                  <c:v>8</c:v>
                </c:pt>
                <c:pt idx="28604">
                  <c:v>22</c:v>
                </c:pt>
                <c:pt idx="28605">
                  <c:v>16</c:v>
                </c:pt>
                <c:pt idx="28606">
                  <c:v>22</c:v>
                </c:pt>
                <c:pt idx="28607">
                  <c:v>4</c:v>
                </c:pt>
                <c:pt idx="28608">
                  <c:v>49</c:v>
                </c:pt>
                <c:pt idx="28609">
                  <c:v>21</c:v>
                </c:pt>
                <c:pt idx="28610">
                  <c:v>6</c:v>
                </c:pt>
                <c:pt idx="28611">
                  <c:v>16</c:v>
                </c:pt>
                <c:pt idx="28612">
                  <c:v>23</c:v>
                </c:pt>
                <c:pt idx="28613">
                  <c:v>3</c:v>
                </c:pt>
                <c:pt idx="28614">
                  <c:v>23</c:v>
                </c:pt>
                <c:pt idx="28615">
                  <c:v>36</c:v>
                </c:pt>
                <c:pt idx="28616">
                  <c:v>11</c:v>
                </c:pt>
                <c:pt idx="28617">
                  <c:v>37</c:v>
                </c:pt>
                <c:pt idx="28618">
                  <c:v>30</c:v>
                </c:pt>
                <c:pt idx="28619">
                  <c:v>33</c:v>
                </c:pt>
                <c:pt idx="28620">
                  <c:v>33</c:v>
                </c:pt>
                <c:pt idx="28621">
                  <c:v>22</c:v>
                </c:pt>
                <c:pt idx="28622">
                  <c:v>3</c:v>
                </c:pt>
                <c:pt idx="28623">
                  <c:v>7</c:v>
                </c:pt>
                <c:pt idx="28624">
                  <c:v>1</c:v>
                </c:pt>
                <c:pt idx="28625">
                  <c:v>1</c:v>
                </c:pt>
                <c:pt idx="28626">
                  <c:v>5</c:v>
                </c:pt>
                <c:pt idx="28627">
                  <c:v>49</c:v>
                </c:pt>
                <c:pt idx="28628">
                  <c:v>53</c:v>
                </c:pt>
                <c:pt idx="28629">
                  <c:v>24</c:v>
                </c:pt>
                <c:pt idx="28630">
                  <c:v>13</c:v>
                </c:pt>
                <c:pt idx="28631">
                  <c:v>16</c:v>
                </c:pt>
                <c:pt idx="28632">
                  <c:v>30</c:v>
                </c:pt>
                <c:pt idx="28633">
                  <c:v>24</c:v>
                </c:pt>
                <c:pt idx="28634">
                  <c:v>1</c:v>
                </c:pt>
                <c:pt idx="28635">
                  <c:v>1</c:v>
                </c:pt>
                <c:pt idx="28636">
                  <c:v>5</c:v>
                </c:pt>
                <c:pt idx="28637">
                  <c:v>33</c:v>
                </c:pt>
                <c:pt idx="28638">
                  <c:v>10</c:v>
                </c:pt>
                <c:pt idx="28639">
                  <c:v>40</c:v>
                </c:pt>
                <c:pt idx="28640">
                  <c:v>26</c:v>
                </c:pt>
                <c:pt idx="28641">
                  <c:v>9</c:v>
                </c:pt>
                <c:pt idx="28642">
                  <c:v>2</c:v>
                </c:pt>
                <c:pt idx="28643">
                  <c:v>14</c:v>
                </c:pt>
                <c:pt idx="28644">
                  <c:v>23</c:v>
                </c:pt>
                <c:pt idx="28645">
                  <c:v>40</c:v>
                </c:pt>
                <c:pt idx="28646">
                  <c:v>37</c:v>
                </c:pt>
                <c:pt idx="28647">
                  <c:v>6</c:v>
                </c:pt>
                <c:pt idx="28648">
                  <c:v>15</c:v>
                </c:pt>
                <c:pt idx="28649">
                  <c:v>10</c:v>
                </c:pt>
                <c:pt idx="28650">
                  <c:v>1</c:v>
                </c:pt>
                <c:pt idx="28651">
                  <c:v>24</c:v>
                </c:pt>
                <c:pt idx="28652">
                  <c:v>16</c:v>
                </c:pt>
                <c:pt idx="28653">
                  <c:v>1</c:v>
                </c:pt>
                <c:pt idx="28654">
                  <c:v>36</c:v>
                </c:pt>
                <c:pt idx="28655">
                  <c:v>21</c:v>
                </c:pt>
                <c:pt idx="28656">
                  <c:v>9</c:v>
                </c:pt>
                <c:pt idx="28657">
                  <c:v>4</c:v>
                </c:pt>
                <c:pt idx="28658">
                  <c:v>31</c:v>
                </c:pt>
                <c:pt idx="28659">
                  <c:v>11</c:v>
                </c:pt>
                <c:pt idx="28660">
                  <c:v>17</c:v>
                </c:pt>
                <c:pt idx="28661">
                  <c:v>43</c:v>
                </c:pt>
                <c:pt idx="28662">
                  <c:v>28</c:v>
                </c:pt>
                <c:pt idx="28663">
                  <c:v>1</c:v>
                </c:pt>
                <c:pt idx="28664">
                  <c:v>11</c:v>
                </c:pt>
                <c:pt idx="28665">
                  <c:v>6</c:v>
                </c:pt>
                <c:pt idx="28666">
                  <c:v>24</c:v>
                </c:pt>
                <c:pt idx="28667">
                  <c:v>7</c:v>
                </c:pt>
                <c:pt idx="28668">
                  <c:v>14</c:v>
                </c:pt>
                <c:pt idx="28669">
                  <c:v>5</c:v>
                </c:pt>
                <c:pt idx="28670">
                  <c:v>3</c:v>
                </c:pt>
                <c:pt idx="28671">
                  <c:v>3</c:v>
                </c:pt>
                <c:pt idx="28672">
                  <c:v>3</c:v>
                </c:pt>
                <c:pt idx="28673">
                  <c:v>4</c:v>
                </c:pt>
                <c:pt idx="28674">
                  <c:v>6</c:v>
                </c:pt>
                <c:pt idx="28675">
                  <c:v>2</c:v>
                </c:pt>
                <c:pt idx="28676">
                  <c:v>29</c:v>
                </c:pt>
                <c:pt idx="28677">
                  <c:v>8</c:v>
                </c:pt>
                <c:pt idx="28678">
                  <c:v>6</c:v>
                </c:pt>
                <c:pt idx="28679">
                  <c:v>51</c:v>
                </c:pt>
                <c:pt idx="28680">
                  <c:v>29</c:v>
                </c:pt>
                <c:pt idx="28681">
                  <c:v>25</c:v>
                </c:pt>
                <c:pt idx="28682">
                  <c:v>13</c:v>
                </c:pt>
                <c:pt idx="28683">
                  <c:v>36</c:v>
                </c:pt>
                <c:pt idx="28684">
                  <c:v>10</c:v>
                </c:pt>
                <c:pt idx="28685">
                  <c:v>8</c:v>
                </c:pt>
                <c:pt idx="28686">
                  <c:v>18</c:v>
                </c:pt>
                <c:pt idx="28687">
                  <c:v>19</c:v>
                </c:pt>
                <c:pt idx="28688">
                  <c:v>8</c:v>
                </c:pt>
                <c:pt idx="28689">
                  <c:v>23</c:v>
                </c:pt>
                <c:pt idx="28690">
                  <c:v>39</c:v>
                </c:pt>
                <c:pt idx="28691">
                  <c:v>4</c:v>
                </c:pt>
                <c:pt idx="28692">
                  <c:v>24</c:v>
                </c:pt>
                <c:pt idx="28693">
                  <c:v>25</c:v>
                </c:pt>
                <c:pt idx="28694">
                  <c:v>35</c:v>
                </c:pt>
                <c:pt idx="28695">
                  <c:v>10</c:v>
                </c:pt>
                <c:pt idx="28696">
                  <c:v>6</c:v>
                </c:pt>
                <c:pt idx="28697">
                  <c:v>27</c:v>
                </c:pt>
                <c:pt idx="28698">
                  <c:v>20</c:v>
                </c:pt>
                <c:pt idx="28699">
                  <c:v>39</c:v>
                </c:pt>
                <c:pt idx="28700">
                  <c:v>4</c:v>
                </c:pt>
                <c:pt idx="28701">
                  <c:v>5</c:v>
                </c:pt>
                <c:pt idx="28702">
                  <c:v>19</c:v>
                </c:pt>
                <c:pt idx="28703">
                  <c:v>32</c:v>
                </c:pt>
                <c:pt idx="28704">
                  <c:v>27</c:v>
                </c:pt>
                <c:pt idx="28705">
                  <c:v>19</c:v>
                </c:pt>
                <c:pt idx="28706">
                  <c:v>16</c:v>
                </c:pt>
                <c:pt idx="28707">
                  <c:v>34</c:v>
                </c:pt>
                <c:pt idx="28708">
                  <c:v>28</c:v>
                </c:pt>
                <c:pt idx="28709">
                  <c:v>31</c:v>
                </c:pt>
                <c:pt idx="28710">
                  <c:v>25</c:v>
                </c:pt>
                <c:pt idx="28711">
                  <c:v>20</c:v>
                </c:pt>
                <c:pt idx="28712">
                  <c:v>26</c:v>
                </c:pt>
                <c:pt idx="28713">
                  <c:v>12</c:v>
                </c:pt>
                <c:pt idx="28714">
                  <c:v>36</c:v>
                </c:pt>
                <c:pt idx="28715">
                  <c:v>4</c:v>
                </c:pt>
                <c:pt idx="28716">
                  <c:v>22</c:v>
                </c:pt>
                <c:pt idx="28717">
                  <c:v>24</c:v>
                </c:pt>
                <c:pt idx="28718">
                  <c:v>9</c:v>
                </c:pt>
                <c:pt idx="28719">
                  <c:v>1</c:v>
                </c:pt>
                <c:pt idx="28720">
                  <c:v>11</c:v>
                </c:pt>
                <c:pt idx="28721">
                  <c:v>8</c:v>
                </c:pt>
                <c:pt idx="28722">
                  <c:v>4</c:v>
                </c:pt>
                <c:pt idx="28723">
                  <c:v>13</c:v>
                </c:pt>
                <c:pt idx="28724">
                  <c:v>9</c:v>
                </c:pt>
                <c:pt idx="28725">
                  <c:v>29</c:v>
                </c:pt>
                <c:pt idx="28726">
                  <c:v>5</c:v>
                </c:pt>
                <c:pt idx="28727">
                  <c:v>16</c:v>
                </c:pt>
                <c:pt idx="28728">
                  <c:v>9</c:v>
                </c:pt>
                <c:pt idx="28729">
                  <c:v>17</c:v>
                </c:pt>
                <c:pt idx="28730">
                  <c:v>24</c:v>
                </c:pt>
                <c:pt idx="28731">
                  <c:v>31</c:v>
                </c:pt>
                <c:pt idx="28732">
                  <c:v>21</c:v>
                </c:pt>
                <c:pt idx="28733">
                  <c:v>16</c:v>
                </c:pt>
                <c:pt idx="28734">
                  <c:v>6</c:v>
                </c:pt>
                <c:pt idx="28735">
                  <c:v>23</c:v>
                </c:pt>
                <c:pt idx="28736">
                  <c:v>10</c:v>
                </c:pt>
                <c:pt idx="28737">
                  <c:v>7</c:v>
                </c:pt>
                <c:pt idx="28738">
                  <c:v>20</c:v>
                </c:pt>
                <c:pt idx="28739">
                  <c:v>29</c:v>
                </c:pt>
                <c:pt idx="28740">
                  <c:v>24</c:v>
                </c:pt>
                <c:pt idx="28741">
                  <c:v>30</c:v>
                </c:pt>
                <c:pt idx="28742">
                  <c:v>12</c:v>
                </c:pt>
                <c:pt idx="28743">
                  <c:v>32</c:v>
                </c:pt>
                <c:pt idx="28744">
                  <c:v>32</c:v>
                </c:pt>
                <c:pt idx="28745">
                  <c:v>21</c:v>
                </c:pt>
                <c:pt idx="28746">
                  <c:v>30</c:v>
                </c:pt>
                <c:pt idx="28747">
                  <c:v>28</c:v>
                </c:pt>
                <c:pt idx="28748">
                  <c:v>44</c:v>
                </c:pt>
                <c:pt idx="28749">
                  <c:v>30</c:v>
                </c:pt>
                <c:pt idx="28750">
                  <c:v>45</c:v>
                </c:pt>
                <c:pt idx="28751">
                  <c:v>35</c:v>
                </c:pt>
                <c:pt idx="28752">
                  <c:v>9</c:v>
                </c:pt>
                <c:pt idx="28753">
                  <c:v>30</c:v>
                </c:pt>
                <c:pt idx="28754">
                  <c:v>1</c:v>
                </c:pt>
                <c:pt idx="28755">
                  <c:v>9</c:v>
                </c:pt>
                <c:pt idx="28756">
                  <c:v>33</c:v>
                </c:pt>
                <c:pt idx="28757">
                  <c:v>11</c:v>
                </c:pt>
                <c:pt idx="28758">
                  <c:v>13</c:v>
                </c:pt>
                <c:pt idx="28759">
                  <c:v>22</c:v>
                </c:pt>
                <c:pt idx="28760">
                  <c:v>39</c:v>
                </c:pt>
                <c:pt idx="28761">
                  <c:v>9</c:v>
                </c:pt>
                <c:pt idx="28762">
                  <c:v>10</c:v>
                </c:pt>
                <c:pt idx="28763">
                  <c:v>4</c:v>
                </c:pt>
                <c:pt idx="28764">
                  <c:v>13</c:v>
                </c:pt>
                <c:pt idx="28765">
                  <c:v>15</c:v>
                </c:pt>
                <c:pt idx="28766">
                  <c:v>14</c:v>
                </c:pt>
                <c:pt idx="28767">
                  <c:v>20</c:v>
                </c:pt>
                <c:pt idx="28768">
                  <c:v>2</c:v>
                </c:pt>
                <c:pt idx="28769">
                  <c:v>1</c:v>
                </c:pt>
                <c:pt idx="28770">
                  <c:v>20</c:v>
                </c:pt>
                <c:pt idx="28771">
                  <c:v>27</c:v>
                </c:pt>
                <c:pt idx="28772">
                  <c:v>3</c:v>
                </c:pt>
                <c:pt idx="28773">
                  <c:v>19</c:v>
                </c:pt>
                <c:pt idx="28774">
                  <c:v>3</c:v>
                </c:pt>
                <c:pt idx="28775">
                  <c:v>20</c:v>
                </c:pt>
                <c:pt idx="28776">
                  <c:v>31</c:v>
                </c:pt>
                <c:pt idx="28777">
                  <c:v>23</c:v>
                </c:pt>
                <c:pt idx="28778">
                  <c:v>11</c:v>
                </c:pt>
                <c:pt idx="28779">
                  <c:v>21</c:v>
                </c:pt>
                <c:pt idx="28780">
                  <c:v>39</c:v>
                </c:pt>
                <c:pt idx="28781">
                  <c:v>8</c:v>
                </c:pt>
                <c:pt idx="28782">
                  <c:v>30</c:v>
                </c:pt>
                <c:pt idx="28783">
                  <c:v>8</c:v>
                </c:pt>
                <c:pt idx="28784">
                  <c:v>4</c:v>
                </c:pt>
                <c:pt idx="28785">
                  <c:v>44</c:v>
                </c:pt>
                <c:pt idx="28786">
                  <c:v>25</c:v>
                </c:pt>
                <c:pt idx="28787">
                  <c:v>31</c:v>
                </c:pt>
                <c:pt idx="28788">
                  <c:v>34</c:v>
                </c:pt>
                <c:pt idx="28789">
                  <c:v>24</c:v>
                </c:pt>
                <c:pt idx="28790">
                  <c:v>6</c:v>
                </c:pt>
                <c:pt idx="28791">
                  <c:v>23</c:v>
                </c:pt>
                <c:pt idx="28792">
                  <c:v>10</c:v>
                </c:pt>
                <c:pt idx="28793">
                  <c:v>19</c:v>
                </c:pt>
                <c:pt idx="28794">
                  <c:v>5</c:v>
                </c:pt>
                <c:pt idx="28795">
                  <c:v>4</c:v>
                </c:pt>
                <c:pt idx="28796">
                  <c:v>5</c:v>
                </c:pt>
                <c:pt idx="28797">
                  <c:v>8</c:v>
                </c:pt>
                <c:pt idx="28798">
                  <c:v>12</c:v>
                </c:pt>
                <c:pt idx="28799">
                  <c:v>1</c:v>
                </c:pt>
                <c:pt idx="28800">
                  <c:v>20</c:v>
                </c:pt>
                <c:pt idx="28801">
                  <c:v>37</c:v>
                </c:pt>
                <c:pt idx="28802">
                  <c:v>12</c:v>
                </c:pt>
                <c:pt idx="28803">
                  <c:v>9</c:v>
                </c:pt>
                <c:pt idx="28804">
                  <c:v>1</c:v>
                </c:pt>
                <c:pt idx="28805">
                  <c:v>15</c:v>
                </c:pt>
                <c:pt idx="28806">
                  <c:v>31</c:v>
                </c:pt>
                <c:pt idx="28807">
                  <c:v>15</c:v>
                </c:pt>
                <c:pt idx="28808">
                  <c:v>31</c:v>
                </c:pt>
                <c:pt idx="28809">
                  <c:v>28</c:v>
                </c:pt>
                <c:pt idx="28810">
                  <c:v>18</c:v>
                </c:pt>
                <c:pt idx="28811">
                  <c:v>37</c:v>
                </c:pt>
                <c:pt idx="28812">
                  <c:v>25</c:v>
                </c:pt>
                <c:pt idx="28813">
                  <c:v>23</c:v>
                </c:pt>
                <c:pt idx="28814">
                  <c:v>2</c:v>
                </c:pt>
                <c:pt idx="28815">
                  <c:v>23</c:v>
                </c:pt>
                <c:pt idx="28816">
                  <c:v>25</c:v>
                </c:pt>
                <c:pt idx="28817">
                  <c:v>31</c:v>
                </c:pt>
                <c:pt idx="28818">
                  <c:v>7</c:v>
                </c:pt>
                <c:pt idx="28819">
                  <c:v>42</c:v>
                </c:pt>
                <c:pt idx="28820">
                  <c:v>7</c:v>
                </c:pt>
                <c:pt idx="28821">
                  <c:v>34</c:v>
                </c:pt>
                <c:pt idx="28822">
                  <c:v>1</c:v>
                </c:pt>
                <c:pt idx="28823">
                  <c:v>18</c:v>
                </c:pt>
                <c:pt idx="28824">
                  <c:v>10</c:v>
                </c:pt>
                <c:pt idx="28825">
                  <c:v>21</c:v>
                </c:pt>
                <c:pt idx="28826">
                  <c:v>14</c:v>
                </c:pt>
                <c:pt idx="28827">
                  <c:v>10</c:v>
                </c:pt>
                <c:pt idx="28828">
                  <c:v>21</c:v>
                </c:pt>
                <c:pt idx="28829">
                  <c:v>4</c:v>
                </c:pt>
                <c:pt idx="28830">
                  <c:v>7</c:v>
                </c:pt>
                <c:pt idx="28831">
                  <c:v>15</c:v>
                </c:pt>
                <c:pt idx="28832">
                  <c:v>13</c:v>
                </c:pt>
                <c:pt idx="28833">
                  <c:v>12</c:v>
                </c:pt>
                <c:pt idx="28834">
                  <c:v>5</c:v>
                </c:pt>
                <c:pt idx="28835">
                  <c:v>39</c:v>
                </c:pt>
                <c:pt idx="28836">
                  <c:v>10</c:v>
                </c:pt>
                <c:pt idx="28837">
                  <c:v>14</c:v>
                </c:pt>
                <c:pt idx="28838">
                  <c:v>4</c:v>
                </c:pt>
                <c:pt idx="28839">
                  <c:v>29</c:v>
                </c:pt>
                <c:pt idx="28840">
                  <c:v>45</c:v>
                </c:pt>
                <c:pt idx="28841">
                  <c:v>29</c:v>
                </c:pt>
                <c:pt idx="28842">
                  <c:v>7</c:v>
                </c:pt>
                <c:pt idx="28843">
                  <c:v>1</c:v>
                </c:pt>
                <c:pt idx="28844">
                  <c:v>19</c:v>
                </c:pt>
                <c:pt idx="28845">
                  <c:v>11</c:v>
                </c:pt>
                <c:pt idx="28846">
                  <c:v>35</c:v>
                </c:pt>
                <c:pt idx="28847">
                  <c:v>27</c:v>
                </c:pt>
                <c:pt idx="28848">
                  <c:v>1</c:v>
                </c:pt>
                <c:pt idx="28849">
                  <c:v>21</c:v>
                </c:pt>
                <c:pt idx="28850">
                  <c:v>8</c:v>
                </c:pt>
                <c:pt idx="28851">
                  <c:v>27</c:v>
                </c:pt>
                <c:pt idx="28852">
                  <c:v>34</c:v>
                </c:pt>
                <c:pt idx="28853">
                  <c:v>24</c:v>
                </c:pt>
                <c:pt idx="28854">
                  <c:v>19</c:v>
                </c:pt>
                <c:pt idx="28855">
                  <c:v>9</c:v>
                </c:pt>
                <c:pt idx="28856">
                  <c:v>5</c:v>
                </c:pt>
                <c:pt idx="28857">
                  <c:v>34</c:v>
                </c:pt>
                <c:pt idx="28858">
                  <c:v>21</c:v>
                </c:pt>
                <c:pt idx="28859">
                  <c:v>5</c:v>
                </c:pt>
                <c:pt idx="28860">
                  <c:v>22</c:v>
                </c:pt>
                <c:pt idx="28861">
                  <c:v>54</c:v>
                </c:pt>
                <c:pt idx="28862">
                  <c:v>23</c:v>
                </c:pt>
                <c:pt idx="28863">
                  <c:v>37</c:v>
                </c:pt>
                <c:pt idx="28864">
                  <c:v>33</c:v>
                </c:pt>
                <c:pt idx="28865">
                  <c:v>36</c:v>
                </c:pt>
                <c:pt idx="28866">
                  <c:v>11</c:v>
                </c:pt>
                <c:pt idx="28867">
                  <c:v>45</c:v>
                </c:pt>
                <c:pt idx="28868">
                  <c:v>22</c:v>
                </c:pt>
                <c:pt idx="28869">
                  <c:v>20</c:v>
                </c:pt>
                <c:pt idx="28870">
                  <c:v>24</c:v>
                </c:pt>
                <c:pt idx="28871">
                  <c:v>12</c:v>
                </c:pt>
                <c:pt idx="28872">
                  <c:v>2</c:v>
                </c:pt>
                <c:pt idx="28873">
                  <c:v>26</c:v>
                </c:pt>
                <c:pt idx="28874">
                  <c:v>32</c:v>
                </c:pt>
                <c:pt idx="28875">
                  <c:v>27</c:v>
                </c:pt>
                <c:pt idx="28876">
                  <c:v>19</c:v>
                </c:pt>
                <c:pt idx="28877">
                  <c:v>11</c:v>
                </c:pt>
                <c:pt idx="28878">
                  <c:v>9</c:v>
                </c:pt>
                <c:pt idx="28879">
                  <c:v>16</c:v>
                </c:pt>
                <c:pt idx="28880">
                  <c:v>5</c:v>
                </c:pt>
                <c:pt idx="28881">
                  <c:v>37</c:v>
                </c:pt>
                <c:pt idx="28882">
                  <c:v>34</c:v>
                </c:pt>
                <c:pt idx="28883">
                  <c:v>42</c:v>
                </c:pt>
                <c:pt idx="28884">
                  <c:v>3</c:v>
                </c:pt>
                <c:pt idx="28885">
                  <c:v>28</c:v>
                </c:pt>
                <c:pt idx="28886">
                  <c:v>34</c:v>
                </c:pt>
                <c:pt idx="28887">
                  <c:v>3</c:v>
                </c:pt>
                <c:pt idx="28888">
                  <c:v>23</c:v>
                </c:pt>
                <c:pt idx="28889">
                  <c:v>20</c:v>
                </c:pt>
                <c:pt idx="28890">
                  <c:v>20</c:v>
                </c:pt>
                <c:pt idx="28891">
                  <c:v>31</c:v>
                </c:pt>
                <c:pt idx="28892">
                  <c:v>30</c:v>
                </c:pt>
                <c:pt idx="28893">
                  <c:v>28</c:v>
                </c:pt>
                <c:pt idx="28894">
                  <c:v>16</c:v>
                </c:pt>
                <c:pt idx="28895">
                  <c:v>30</c:v>
                </c:pt>
                <c:pt idx="28896">
                  <c:v>29</c:v>
                </c:pt>
                <c:pt idx="28897">
                  <c:v>25</c:v>
                </c:pt>
                <c:pt idx="28898">
                  <c:v>16</c:v>
                </c:pt>
                <c:pt idx="28899">
                  <c:v>26</c:v>
                </c:pt>
                <c:pt idx="28900">
                  <c:v>24</c:v>
                </c:pt>
                <c:pt idx="28901">
                  <c:v>9</c:v>
                </c:pt>
                <c:pt idx="28902">
                  <c:v>15</c:v>
                </c:pt>
                <c:pt idx="28903">
                  <c:v>33</c:v>
                </c:pt>
                <c:pt idx="28904">
                  <c:v>1</c:v>
                </c:pt>
                <c:pt idx="28905">
                  <c:v>28</c:v>
                </c:pt>
                <c:pt idx="28906">
                  <c:v>39</c:v>
                </c:pt>
                <c:pt idx="28907">
                  <c:v>23</c:v>
                </c:pt>
                <c:pt idx="28908">
                  <c:v>22</c:v>
                </c:pt>
                <c:pt idx="28909">
                  <c:v>32</c:v>
                </c:pt>
                <c:pt idx="28910">
                  <c:v>34</c:v>
                </c:pt>
                <c:pt idx="28911">
                  <c:v>19</c:v>
                </c:pt>
                <c:pt idx="28912">
                  <c:v>29</c:v>
                </c:pt>
                <c:pt idx="28913">
                  <c:v>47</c:v>
                </c:pt>
                <c:pt idx="28914">
                  <c:v>25</c:v>
                </c:pt>
                <c:pt idx="28915">
                  <c:v>19</c:v>
                </c:pt>
                <c:pt idx="28916">
                  <c:v>19</c:v>
                </c:pt>
                <c:pt idx="28917">
                  <c:v>13</c:v>
                </c:pt>
                <c:pt idx="28918">
                  <c:v>32</c:v>
                </c:pt>
                <c:pt idx="28919">
                  <c:v>24</c:v>
                </c:pt>
                <c:pt idx="28920">
                  <c:v>4</c:v>
                </c:pt>
                <c:pt idx="28921">
                  <c:v>29</c:v>
                </c:pt>
                <c:pt idx="28922">
                  <c:v>23</c:v>
                </c:pt>
                <c:pt idx="28923">
                  <c:v>36</c:v>
                </c:pt>
                <c:pt idx="28924">
                  <c:v>10</c:v>
                </c:pt>
                <c:pt idx="28925">
                  <c:v>30</c:v>
                </c:pt>
                <c:pt idx="28926">
                  <c:v>36</c:v>
                </c:pt>
                <c:pt idx="28927">
                  <c:v>20</c:v>
                </c:pt>
                <c:pt idx="28928">
                  <c:v>23</c:v>
                </c:pt>
                <c:pt idx="28929">
                  <c:v>12</c:v>
                </c:pt>
                <c:pt idx="28930">
                  <c:v>30</c:v>
                </c:pt>
                <c:pt idx="28931">
                  <c:v>4</c:v>
                </c:pt>
                <c:pt idx="28932">
                  <c:v>13</c:v>
                </c:pt>
                <c:pt idx="28933">
                  <c:v>21</c:v>
                </c:pt>
                <c:pt idx="28934">
                  <c:v>22</c:v>
                </c:pt>
                <c:pt idx="28935">
                  <c:v>21</c:v>
                </c:pt>
                <c:pt idx="28936">
                  <c:v>30</c:v>
                </c:pt>
                <c:pt idx="28937">
                  <c:v>20</c:v>
                </c:pt>
                <c:pt idx="28938">
                  <c:v>10</c:v>
                </c:pt>
                <c:pt idx="28939">
                  <c:v>27</c:v>
                </c:pt>
                <c:pt idx="28940">
                  <c:v>33</c:v>
                </c:pt>
                <c:pt idx="28941">
                  <c:v>8</c:v>
                </c:pt>
                <c:pt idx="28942">
                  <c:v>17</c:v>
                </c:pt>
                <c:pt idx="28943">
                  <c:v>17</c:v>
                </c:pt>
                <c:pt idx="28944">
                  <c:v>7</c:v>
                </c:pt>
                <c:pt idx="28945">
                  <c:v>30</c:v>
                </c:pt>
                <c:pt idx="28946">
                  <c:v>28</c:v>
                </c:pt>
                <c:pt idx="28947">
                  <c:v>26</c:v>
                </c:pt>
                <c:pt idx="28948">
                  <c:v>7</c:v>
                </c:pt>
                <c:pt idx="28949">
                  <c:v>26</c:v>
                </c:pt>
                <c:pt idx="28950">
                  <c:v>24</c:v>
                </c:pt>
                <c:pt idx="28951">
                  <c:v>6</c:v>
                </c:pt>
                <c:pt idx="28952">
                  <c:v>19</c:v>
                </c:pt>
                <c:pt idx="28953">
                  <c:v>20</c:v>
                </c:pt>
                <c:pt idx="28954">
                  <c:v>25</c:v>
                </c:pt>
                <c:pt idx="28955">
                  <c:v>10</c:v>
                </c:pt>
                <c:pt idx="28956">
                  <c:v>22</c:v>
                </c:pt>
                <c:pt idx="28957">
                  <c:v>43</c:v>
                </c:pt>
                <c:pt idx="28958">
                  <c:v>5</c:v>
                </c:pt>
                <c:pt idx="28959">
                  <c:v>7</c:v>
                </c:pt>
                <c:pt idx="28960">
                  <c:v>22</c:v>
                </c:pt>
                <c:pt idx="28961">
                  <c:v>32</c:v>
                </c:pt>
                <c:pt idx="28962">
                  <c:v>30</c:v>
                </c:pt>
                <c:pt idx="28963">
                  <c:v>14</c:v>
                </c:pt>
                <c:pt idx="28964">
                  <c:v>33</c:v>
                </c:pt>
                <c:pt idx="28965">
                  <c:v>12</c:v>
                </c:pt>
                <c:pt idx="28966">
                  <c:v>37</c:v>
                </c:pt>
                <c:pt idx="28967">
                  <c:v>17</c:v>
                </c:pt>
                <c:pt idx="28968">
                  <c:v>6</c:v>
                </c:pt>
                <c:pt idx="28969">
                  <c:v>18</c:v>
                </c:pt>
                <c:pt idx="28970">
                  <c:v>21</c:v>
                </c:pt>
                <c:pt idx="28971">
                  <c:v>49</c:v>
                </c:pt>
                <c:pt idx="28972">
                  <c:v>12</c:v>
                </c:pt>
                <c:pt idx="28973">
                  <c:v>1</c:v>
                </c:pt>
                <c:pt idx="28974">
                  <c:v>10</c:v>
                </c:pt>
                <c:pt idx="28975">
                  <c:v>10</c:v>
                </c:pt>
                <c:pt idx="28976">
                  <c:v>48</c:v>
                </c:pt>
                <c:pt idx="28977">
                  <c:v>26</c:v>
                </c:pt>
                <c:pt idx="28978">
                  <c:v>7</c:v>
                </c:pt>
                <c:pt idx="28979">
                  <c:v>40</c:v>
                </c:pt>
                <c:pt idx="28980">
                  <c:v>25</c:v>
                </c:pt>
                <c:pt idx="28981">
                  <c:v>16</c:v>
                </c:pt>
                <c:pt idx="28982">
                  <c:v>23</c:v>
                </c:pt>
                <c:pt idx="28983">
                  <c:v>18</c:v>
                </c:pt>
                <c:pt idx="28984">
                  <c:v>8</c:v>
                </c:pt>
                <c:pt idx="28985">
                  <c:v>12</c:v>
                </c:pt>
                <c:pt idx="28986">
                  <c:v>39</c:v>
                </c:pt>
                <c:pt idx="28987">
                  <c:v>1</c:v>
                </c:pt>
                <c:pt idx="28988">
                  <c:v>17</c:v>
                </c:pt>
                <c:pt idx="28989">
                  <c:v>20</c:v>
                </c:pt>
                <c:pt idx="28990">
                  <c:v>31</c:v>
                </c:pt>
                <c:pt idx="28991">
                  <c:v>35</c:v>
                </c:pt>
                <c:pt idx="28992">
                  <c:v>10</c:v>
                </c:pt>
                <c:pt idx="28993">
                  <c:v>7</c:v>
                </c:pt>
                <c:pt idx="28994">
                  <c:v>16</c:v>
                </c:pt>
                <c:pt idx="28995">
                  <c:v>13</c:v>
                </c:pt>
                <c:pt idx="28996">
                  <c:v>7</c:v>
                </c:pt>
                <c:pt idx="28997">
                  <c:v>11</c:v>
                </c:pt>
                <c:pt idx="28998">
                  <c:v>30</c:v>
                </c:pt>
                <c:pt idx="28999">
                  <c:v>30</c:v>
                </c:pt>
                <c:pt idx="29000">
                  <c:v>22</c:v>
                </c:pt>
                <c:pt idx="29001">
                  <c:v>22</c:v>
                </c:pt>
                <c:pt idx="29002">
                  <c:v>26</c:v>
                </c:pt>
                <c:pt idx="29003">
                  <c:v>33</c:v>
                </c:pt>
                <c:pt idx="29004">
                  <c:v>39</c:v>
                </c:pt>
                <c:pt idx="29005">
                  <c:v>23</c:v>
                </c:pt>
                <c:pt idx="29006">
                  <c:v>10</c:v>
                </c:pt>
                <c:pt idx="29007">
                  <c:v>24</c:v>
                </c:pt>
                <c:pt idx="29008">
                  <c:v>9</c:v>
                </c:pt>
                <c:pt idx="29009">
                  <c:v>1</c:v>
                </c:pt>
                <c:pt idx="29010">
                  <c:v>24</c:v>
                </c:pt>
                <c:pt idx="29011">
                  <c:v>36</c:v>
                </c:pt>
                <c:pt idx="29012">
                  <c:v>9</c:v>
                </c:pt>
                <c:pt idx="29013">
                  <c:v>16</c:v>
                </c:pt>
                <c:pt idx="29014">
                  <c:v>28</c:v>
                </c:pt>
                <c:pt idx="29015">
                  <c:v>35</c:v>
                </c:pt>
                <c:pt idx="29016">
                  <c:v>27</c:v>
                </c:pt>
                <c:pt idx="29017">
                  <c:v>24</c:v>
                </c:pt>
                <c:pt idx="29018">
                  <c:v>19</c:v>
                </c:pt>
                <c:pt idx="29019">
                  <c:v>6</c:v>
                </c:pt>
                <c:pt idx="29020">
                  <c:v>38</c:v>
                </c:pt>
                <c:pt idx="29021">
                  <c:v>6</c:v>
                </c:pt>
                <c:pt idx="29022">
                  <c:v>19</c:v>
                </c:pt>
                <c:pt idx="29023">
                  <c:v>14</c:v>
                </c:pt>
                <c:pt idx="29024">
                  <c:v>16</c:v>
                </c:pt>
                <c:pt idx="29025">
                  <c:v>28</c:v>
                </c:pt>
                <c:pt idx="29026">
                  <c:v>26</c:v>
                </c:pt>
                <c:pt idx="29027">
                  <c:v>6</c:v>
                </c:pt>
                <c:pt idx="29028">
                  <c:v>3</c:v>
                </c:pt>
                <c:pt idx="29029">
                  <c:v>28</c:v>
                </c:pt>
                <c:pt idx="29030">
                  <c:v>30</c:v>
                </c:pt>
                <c:pt idx="29031">
                  <c:v>26</c:v>
                </c:pt>
                <c:pt idx="29032">
                  <c:v>4</c:v>
                </c:pt>
                <c:pt idx="29033">
                  <c:v>32</c:v>
                </c:pt>
                <c:pt idx="29034">
                  <c:v>43</c:v>
                </c:pt>
                <c:pt idx="29035">
                  <c:v>24</c:v>
                </c:pt>
                <c:pt idx="29036">
                  <c:v>17</c:v>
                </c:pt>
                <c:pt idx="29037">
                  <c:v>10</c:v>
                </c:pt>
                <c:pt idx="29038">
                  <c:v>30</c:v>
                </c:pt>
                <c:pt idx="29039">
                  <c:v>10</c:v>
                </c:pt>
                <c:pt idx="29040">
                  <c:v>24</c:v>
                </c:pt>
                <c:pt idx="29041">
                  <c:v>8</c:v>
                </c:pt>
                <c:pt idx="29042">
                  <c:v>7</c:v>
                </c:pt>
                <c:pt idx="29043">
                  <c:v>13</c:v>
                </c:pt>
                <c:pt idx="29044">
                  <c:v>15</c:v>
                </c:pt>
                <c:pt idx="29045">
                  <c:v>3</c:v>
                </c:pt>
                <c:pt idx="29046">
                  <c:v>14</c:v>
                </c:pt>
                <c:pt idx="29047">
                  <c:v>23</c:v>
                </c:pt>
                <c:pt idx="29048">
                  <c:v>34</c:v>
                </c:pt>
                <c:pt idx="29049">
                  <c:v>15</c:v>
                </c:pt>
                <c:pt idx="29050">
                  <c:v>15</c:v>
                </c:pt>
                <c:pt idx="29051">
                  <c:v>1</c:v>
                </c:pt>
                <c:pt idx="29052">
                  <c:v>13</c:v>
                </c:pt>
                <c:pt idx="29053">
                  <c:v>35</c:v>
                </c:pt>
                <c:pt idx="29054">
                  <c:v>51</c:v>
                </c:pt>
                <c:pt idx="29055">
                  <c:v>20</c:v>
                </c:pt>
                <c:pt idx="29056">
                  <c:v>22</c:v>
                </c:pt>
                <c:pt idx="29057">
                  <c:v>32</c:v>
                </c:pt>
                <c:pt idx="29058">
                  <c:v>5</c:v>
                </c:pt>
                <c:pt idx="29059">
                  <c:v>32</c:v>
                </c:pt>
                <c:pt idx="29060">
                  <c:v>24</c:v>
                </c:pt>
                <c:pt idx="29061">
                  <c:v>20</c:v>
                </c:pt>
                <c:pt idx="29062">
                  <c:v>40</c:v>
                </c:pt>
                <c:pt idx="29063">
                  <c:v>30</c:v>
                </c:pt>
                <c:pt idx="29064">
                  <c:v>32</c:v>
                </c:pt>
                <c:pt idx="29065">
                  <c:v>27</c:v>
                </c:pt>
                <c:pt idx="29066">
                  <c:v>33</c:v>
                </c:pt>
                <c:pt idx="29067">
                  <c:v>9</c:v>
                </c:pt>
                <c:pt idx="29068">
                  <c:v>13</c:v>
                </c:pt>
                <c:pt idx="29069">
                  <c:v>6</c:v>
                </c:pt>
                <c:pt idx="29070">
                  <c:v>1</c:v>
                </c:pt>
                <c:pt idx="29071">
                  <c:v>26</c:v>
                </c:pt>
                <c:pt idx="29072">
                  <c:v>39</c:v>
                </c:pt>
                <c:pt idx="29073">
                  <c:v>9</c:v>
                </c:pt>
                <c:pt idx="29074">
                  <c:v>9</c:v>
                </c:pt>
                <c:pt idx="29075">
                  <c:v>1</c:v>
                </c:pt>
                <c:pt idx="29076">
                  <c:v>39</c:v>
                </c:pt>
                <c:pt idx="29077">
                  <c:v>28</c:v>
                </c:pt>
                <c:pt idx="29078">
                  <c:v>40</c:v>
                </c:pt>
                <c:pt idx="29079">
                  <c:v>1</c:v>
                </c:pt>
                <c:pt idx="29080">
                  <c:v>33</c:v>
                </c:pt>
                <c:pt idx="29081">
                  <c:v>18</c:v>
                </c:pt>
                <c:pt idx="29082">
                  <c:v>15</c:v>
                </c:pt>
                <c:pt idx="29083">
                  <c:v>29</c:v>
                </c:pt>
                <c:pt idx="29084">
                  <c:v>35</c:v>
                </c:pt>
                <c:pt idx="29085">
                  <c:v>13</c:v>
                </c:pt>
                <c:pt idx="29086">
                  <c:v>23</c:v>
                </c:pt>
                <c:pt idx="29087">
                  <c:v>25</c:v>
                </c:pt>
                <c:pt idx="29088">
                  <c:v>10</c:v>
                </c:pt>
                <c:pt idx="29089">
                  <c:v>35</c:v>
                </c:pt>
                <c:pt idx="29090">
                  <c:v>33</c:v>
                </c:pt>
                <c:pt idx="29091">
                  <c:v>40</c:v>
                </c:pt>
                <c:pt idx="29092">
                  <c:v>32</c:v>
                </c:pt>
                <c:pt idx="29093">
                  <c:v>1</c:v>
                </c:pt>
                <c:pt idx="29094">
                  <c:v>26</c:v>
                </c:pt>
                <c:pt idx="29095">
                  <c:v>4</c:v>
                </c:pt>
                <c:pt idx="29096">
                  <c:v>21</c:v>
                </c:pt>
                <c:pt idx="29097">
                  <c:v>38</c:v>
                </c:pt>
                <c:pt idx="29098">
                  <c:v>5</c:v>
                </c:pt>
                <c:pt idx="29099">
                  <c:v>19</c:v>
                </c:pt>
                <c:pt idx="29100">
                  <c:v>10</c:v>
                </c:pt>
                <c:pt idx="29101">
                  <c:v>29</c:v>
                </c:pt>
                <c:pt idx="29102">
                  <c:v>29</c:v>
                </c:pt>
                <c:pt idx="29103">
                  <c:v>34</c:v>
                </c:pt>
                <c:pt idx="29104">
                  <c:v>27</c:v>
                </c:pt>
                <c:pt idx="29105">
                  <c:v>40</c:v>
                </c:pt>
                <c:pt idx="29106">
                  <c:v>13</c:v>
                </c:pt>
                <c:pt idx="29107">
                  <c:v>31</c:v>
                </c:pt>
                <c:pt idx="29108">
                  <c:v>26</c:v>
                </c:pt>
                <c:pt idx="29109">
                  <c:v>11</c:v>
                </c:pt>
                <c:pt idx="29110">
                  <c:v>39</c:v>
                </c:pt>
                <c:pt idx="29111">
                  <c:v>27</c:v>
                </c:pt>
                <c:pt idx="29112">
                  <c:v>32</c:v>
                </c:pt>
                <c:pt idx="29113">
                  <c:v>18</c:v>
                </c:pt>
                <c:pt idx="29114">
                  <c:v>11</c:v>
                </c:pt>
                <c:pt idx="29115">
                  <c:v>26</c:v>
                </c:pt>
                <c:pt idx="29116">
                  <c:v>24</c:v>
                </c:pt>
                <c:pt idx="29117">
                  <c:v>39</c:v>
                </c:pt>
                <c:pt idx="29118">
                  <c:v>23</c:v>
                </c:pt>
                <c:pt idx="29119">
                  <c:v>21</c:v>
                </c:pt>
                <c:pt idx="29120">
                  <c:v>21</c:v>
                </c:pt>
                <c:pt idx="29121">
                  <c:v>25</c:v>
                </c:pt>
                <c:pt idx="29122">
                  <c:v>23</c:v>
                </c:pt>
                <c:pt idx="29123">
                  <c:v>17</c:v>
                </c:pt>
                <c:pt idx="29124">
                  <c:v>10</c:v>
                </c:pt>
                <c:pt idx="29125">
                  <c:v>3</c:v>
                </c:pt>
                <c:pt idx="29126">
                  <c:v>20</c:v>
                </c:pt>
                <c:pt idx="29127">
                  <c:v>14</c:v>
                </c:pt>
                <c:pt idx="29128">
                  <c:v>32</c:v>
                </c:pt>
                <c:pt idx="29129">
                  <c:v>28</c:v>
                </c:pt>
                <c:pt idx="29130">
                  <c:v>20</c:v>
                </c:pt>
                <c:pt idx="29131">
                  <c:v>21</c:v>
                </c:pt>
                <c:pt idx="29132">
                  <c:v>17</c:v>
                </c:pt>
                <c:pt idx="29133">
                  <c:v>29</c:v>
                </c:pt>
                <c:pt idx="29134">
                  <c:v>35</c:v>
                </c:pt>
                <c:pt idx="29135">
                  <c:v>28</c:v>
                </c:pt>
                <c:pt idx="29136">
                  <c:v>10</c:v>
                </c:pt>
                <c:pt idx="29137">
                  <c:v>6</c:v>
                </c:pt>
                <c:pt idx="29138">
                  <c:v>28</c:v>
                </c:pt>
                <c:pt idx="29139">
                  <c:v>20</c:v>
                </c:pt>
                <c:pt idx="29140">
                  <c:v>27</c:v>
                </c:pt>
                <c:pt idx="29141">
                  <c:v>32</c:v>
                </c:pt>
                <c:pt idx="29142">
                  <c:v>15</c:v>
                </c:pt>
                <c:pt idx="29143">
                  <c:v>30</c:v>
                </c:pt>
                <c:pt idx="29144">
                  <c:v>25</c:v>
                </c:pt>
                <c:pt idx="29145">
                  <c:v>31</c:v>
                </c:pt>
                <c:pt idx="29146">
                  <c:v>35</c:v>
                </c:pt>
                <c:pt idx="29147">
                  <c:v>30</c:v>
                </c:pt>
                <c:pt idx="29148">
                  <c:v>7</c:v>
                </c:pt>
                <c:pt idx="29149">
                  <c:v>11</c:v>
                </c:pt>
                <c:pt idx="29150">
                  <c:v>25</c:v>
                </c:pt>
                <c:pt idx="29151">
                  <c:v>6</c:v>
                </c:pt>
                <c:pt idx="29152">
                  <c:v>10</c:v>
                </c:pt>
                <c:pt idx="29153">
                  <c:v>16</c:v>
                </c:pt>
                <c:pt idx="29154">
                  <c:v>13</c:v>
                </c:pt>
                <c:pt idx="29155">
                  <c:v>27</c:v>
                </c:pt>
                <c:pt idx="29156">
                  <c:v>22</c:v>
                </c:pt>
                <c:pt idx="29157">
                  <c:v>2</c:v>
                </c:pt>
                <c:pt idx="29158">
                  <c:v>19</c:v>
                </c:pt>
                <c:pt idx="29159">
                  <c:v>19</c:v>
                </c:pt>
                <c:pt idx="29160">
                  <c:v>4</c:v>
                </c:pt>
                <c:pt idx="29161">
                  <c:v>29</c:v>
                </c:pt>
                <c:pt idx="29162">
                  <c:v>10</c:v>
                </c:pt>
                <c:pt idx="29163">
                  <c:v>21</c:v>
                </c:pt>
                <c:pt idx="29164">
                  <c:v>36</c:v>
                </c:pt>
                <c:pt idx="29165">
                  <c:v>26</c:v>
                </c:pt>
                <c:pt idx="29166">
                  <c:v>7</c:v>
                </c:pt>
                <c:pt idx="29167">
                  <c:v>28</c:v>
                </c:pt>
                <c:pt idx="29168">
                  <c:v>22</c:v>
                </c:pt>
                <c:pt idx="29169">
                  <c:v>16</c:v>
                </c:pt>
                <c:pt idx="29170">
                  <c:v>10</c:v>
                </c:pt>
                <c:pt idx="29171">
                  <c:v>11</c:v>
                </c:pt>
                <c:pt idx="29172">
                  <c:v>22</c:v>
                </c:pt>
                <c:pt idx="29173">
                  <c:v>49</c:v>
                </c:pt>
                <c:pt idx="29174">
                  <c:v>38</c:v>
                </c:pt>
                <c:pt idx="29175">
                  <c:v>1</c:v>
                </c:pt>
                <c:pt idx="29176">
                  <c:v>4</c:v>
                </c:pt>
                <c:pt idx="29177">
                  <c:v>26</c:v>
                </c:pt>
                <c:pt idx="29178">
                  <c:v>20</c:v>
                </c:pt>
                <c:pt idx="29179">
                  <c:v>27</c:v>
                </c:pt>
                <c:pt idx="29180">
                  <c:v>10</c:v>
                </c:pt>
                <c:pt idx="29181">
                  <c:v>32</c:v>
                </c:pt>
                <c:pt idx="29182">
                  <c:v>24</c:v>
                </c:pt>
                <c:pt idx="29183">
                  <c:v>13</c:v>
                </c:pt>
                <c:pt idx="29184">
                  <c:v>9</c:v>
                </c:pt>
                <c:pt idx="29185">
                  <c:v>40</c:v>
                </c:pt>
                <c:pt idx="29186">
                  <c:v>13</c:v>
                </c:pt>
                <c:pt idx="29187">
                  <c:v>31</c:v>
                </c:pt>
                <c:pt idx="29188">
                  <c:v>13</c:v>
                </c:pt>
                <c:pt idx="29189">
                  <c:v>19</c:v>
                </c:pt>
                <c:pt idx="29190">
                  <c:v>9</c:v>
                </c:pt>
                <c:pt idx="29191">
                  <c:v>15</c:v>
                </c:pt>
                <c:pt idx="29192">
                  <c:v>18</c:v>
                </c:pt>
                <c:pt idx="29193">
                  <c:v>30</c:v>
                </c:pt>
                <c:pt idx="29194">
                  <c:v>27</c:v>
                </c:pt>
                <c:pt idx="29195">
                  <c:v>30</c:v>
                </c:pt>
                <c:pt idx="29196">
                  <c:v>25</c:v>
                </c:pt>
                <c:pt idx="29197">
                  <c:v>12</c:v>
                </c:pt>
                <c:pt idx="29198">
                  <c:v>16</c:v>
                </c:pt>
                <c:pt idx="29199">
                  <c:v>12</c:v>
                </c:pt>
                <c:pt idx="29200">
                  <c:v>23</c:v>
                </c:pt>
                <c:pt idx="29201">
                  <c:v>15</c:v>
                </c:pt>
                <c:pt idx="29202">
                  <c:v>4</c:v>
                </c:pt>
                <c:pt idx="29203">
                  <c:v>14</c:v>
                </c:pt>
                <c:pt idx="29204">
                  <c:v>29</c:v>
                </c:pt>
                <c:pt idx="29205">
                  <c:v>39</c:v>
                </c:pt>
                <c:pt idx="29206">
                  <c:v>20</c:v>
                </c:pt>
                <c:pt idx="29207">
                  <c:v>30</c:v>
                </c:pt>
                <c:pt idx="29208">
                  <c:v>22</c:v>
                </c:pt>
                <c:pt idx="29209">
                  <c:v>25</c:v>
                </c:pt>
                <c:pt idx="29210">
                  <c:v>32</c:v>
                </c:pt>
                <c:pt idx="29211">
                  <c:v>26</c:v>
                </c:pt>
                <c:pt idx="29212">
                  <c:v>8</c:v>
                </c:pt>
                <c:pt idx="29213">
                  <c:v>14</c:v>
                </c:pt>
                <c:pt idx="29214">
                  <c:v>23</c:v>
                </c:pt>
                <c:pt idx="29215">
                  <c:v>22</c:v>
                </c:pt>
                <c:pt idx="29216">
                  <c:v>14</c:v>
                </c:pt>
                <c:pt idx="29217">
                  <c:v>9</c:v>
                </c:pt>
                <c:pt idx="29218">
                  <c:v>1</c:v>
                </c:pt>
                <c:pt idx="29219">
                  <c:v>4</c:v>
                </c:pt>
                <c:pt idx="29220">
                  <c:v>22</c:v>
                </c:pt>
                <c:pt idx="29221">
                  <c:v>58</c:v>
                </c:pt>
                <c:pt idx="29222">
                  <c:v>35</c:v>
                </c:pt>
                <c:pt idx="29223">
                  <c:v>28</c:v>
                </c:pt>
                <c:pt idx="29224">
                  <c:v>19</c:v>
                </c:pt>
                <c:pt idx="29225">
                  <c:v>28</c:v>
                </c:pt>
                <c:pt idx="29226">
                  <c:v>25</c:v>
                </c:pt>
                <c:pt idx="29227">
                  <c:v>10</c:v>
                </c:pt>
                <c:pt idx="29228">
                  <c:v>14</c:v>
                </c:pt>
                <c:pt idx="29229">
                  <c:v>25</c:v>
                </c:pt>
                <c:pt idx="29230">
                  <c:v>5</c:v>
                </c:pt>
                <c:pt idx="29231">
                  <c:v>31</c:v>
                </c:pt>
                <c:pt idx="29232">
                  <c:v>44</c:v>
                </c:pt>
                <c:pt idx="29233">
                  <c:v>13</c:v>
                </c:pt>
                <c:pt idx="29234">
                  <c:v>2</c:v>
                </c:pt>
                <c:pt idx="29235">
                  <c:v>14</c:v>
                </c:pt>
                <c:pt idx="29236">
                  <c:v>34</c:v>
                </c:pt>
                <c:pt idx="29237">
                  <c:v>20</c:v>
                </c:pt>
                <c:pt idx="29238">
                  <c:v>28</c:v>
                </c:pt>
                <c:pt idx="29239">
                  <c:v>9</c:v>
                </c:pt>
                <c:pt idx="29240">
                  <c:v>8</c:v>
                </c:pt>
                <c:pt idx="29241">
                  <c:v>20</c:v>
                </c:pt>
                <c:pt idx="29242">
                  <c:v>24</c:v>
                </c:pt>
                <c:pt idx="29243">
                  <c:v>7</c:v>
                </c:pt>
                <c:pt idx="29244">
                  <c:v>8</c:v>
                </c:pt>
                <c:pt idx="29245">
                  <c:v>20</c:v>
                </c:pt>
                <c:pt idx="29246">
                  <c:v>26</c:v>
                </c:pt>
                <c:pt idx="29247">
                  <c:v>14</c:v>
                </c:pt>
                <c:pt idx="29248">
                  <c:v>34</c:v>
                </c:pt>
                <c:pt idx="29249">
                  <c:v>28</c:v>
                </c:pt>
                <c:pt idx="29250">
                  <c:v>4</c:v>
                </c:pt>
                <c:pt idx="29251">
                  <c:v>33</c:v>
                </c:pt>
                <c:pt idx="29252">
                  <c:v>16</c:v>
                </c:pt>
                <c:pt idx="29253">
                  <c:v>29</c:v>
                </c:pt>
                <c:pt idx="29254">
                  <c:v>11</c:v>
                </c:pt>
                <c:pt idx="29255">
                  <c:v>37</c:v>
                </c:pt>
                <c:pt idx="29256">
                  <c:v>11</c:v>
                </c:pt>
                <c:pt idx="29257">
                  <c:v>16</c:v>
                </c:pt>
                <c:pt idx="29258">
                  <c:v>16</c:v>
                </c:pt>
                <c:pt idx="29259">
                  <c:v>45</c:v>
                </c:pt>
                <c:pt idx="29260">
                  <c:v>11</c:v>
                </c:pt>
                <c:pt idx="29261">
                  <c:v>32</c:v>
                </c:pt>
                <c:pt idx="29262">
                  <c:v>12</c:v>
                </c:pt>
                <c:pt idx="29263">
                  <c:v>4</c:v>
                </c:pt>
                <c:pt idx="29264">
                  <c:v>6</c:v>
                </c:pt>
                <c:pt idx="29265">
                  <c:v>10</c:v>
                </c:pt>
                <c:pt idx="29266">
                  <c:v>5</c:v>
                </c:pt>
                <c:pt idx="29267">
                  <c:v>22</c:v>
                </c:pt>
                <c:pt idx="29268">
                  <c:v>1</c:v>
                </c:pt>
                <c:pt idx="29269">
                  <c:v>5</c:v>
                </c:pt>
                <c:pt idx="29270">
                  <c:v>19</c:v>
                </c:pt>
                <c:pt idx="29271">
                  <c:v>26</c:v>
                </c:pt>
                <c:pt idx="29272">
                  <c:v>32</c:v>
                </c:pt>
                <c:pt idx="29273">
                  <c:v>7</c:v>
                </c:pt>
                <c:pt idx="29274">
                  <c:v>19</c:v>
                </c:pt>
                <c:pt idx="29275">
                  <c:v>6</c:v>
                </c:pt>
                <c:pt idx="29276">
                  <c:v>21</c:v>
                </c:pt>
                <c:pt idx="29277">
                  <c:v>4</c:v>
                </c:pt>
                <c:pt idx="29278">
                  <c:v>12</c:v>
                </c:pt>
                <c:pt idx="29279">
                  <c:v>9</c:v>
                </c:pt>
                <c:pt idx="29280">
                  <c:v>41</c:v>
                </c:pt>
                <c:pt idx="29281">
                  <c:v>11</c:v>
                </c:pt>
                <c:pt idx="29282">
                  <c:v>29</c:v>
                </c:pt>
                <c:pt idx="29283">
                  <c:v>22</c:v>
                </c:pt>
                <c:pt idx="29284">
                  <c:v>23</c:v>
                </c:pt>
                <c:pt idx="29285">
                  <c:v>27</c:v>
                </c:pt>
                <c:pt idx="29286">
                  <c:v>42</c:v>
                </c:pt>
                <c:pt idx="29287">
                  <c:v>14</c:v>
                </c:pt>
                <c:pt idx="29288">
                  <c:v>33</c:v>
                </c:pt>
                <c:pt idx="29289">
                  <c:v>14</c:v>
                </c:pt>
                <c:pt idx="29290">
                  <c:v>4</c:v>
                </c:pt>
                <c:pt idx="29291">
                  <c:v>31</c:v>
                </c:pt>
                <c:pt idx="29292">
                  <c:v>15</c:v>
                </c:pt>
                <c:pt idx="29293">
                  <c:v>40</c:v>
                </c:pt>
                <c:pt idx="29294">
                  <c:v>24</c:v>
                </c:pt>
                <c:pt idx="29295">
                  <c:v>19</c:v>
                </c:pt>
                <c:pt idx="29296">
                  <c:v>8</c:v>
                </c:pt>
                <c:pt idx="29297">
                  <c:v>24</c:v>
                </c:pt>
                <c:pt idx="29298">
                  <c:v>24</c:v>
                </c:pt>
                <c:pt idx="29299">
                  <c:v>17</c:v>
                </c:pt>
                <c:pt idx="29300">
                  <c:v>33</c:v>
                </c:pt>
                <c:pt idx="29301">
                  <c:v>22</c:v>
                </c:pt>
                <c:pt idx="29302">
                  <c:v>28</c:v>
                </c:pt>
                <c:pt idx="29303">
                  <c:v>24</c:v>
                </c:pt>
                <c:pt idx="29304">
                  <c:v>31</c:v>
                </c:pt>
                <c:pt idx="29305">
                  <c:v>29</c:v>
                </c:pt>
                <c:pt idx="29306">
                  <c:v>19</c:v>
                </c:pt>
                <c:pt idx="29307">
                  <c:v>32</c:v>
                </c:pt>
                <c:pt idx="29308">
                  <c:v>22</c:v>
                </c:pt>
                <c:pt idx="29309">
                  <c:v>29</c:v>
                </c:pt>
                <c:pt idx="29310">
                  <c:v>29</c:v>
                </c:pt>
                <c:pt idx="29311">
                  <c:v>13</c:v>
                </c:pt>
                <c:pt idx="29312">
                  <c:v>26</c:v>
                </c:pt>
                <c:pt idx="29313">
                  <c:v>5</c:v>
                </c:pt>
                <c:pt idx="29314">
                  <c:v>15</c:v>
                </c:pt>
                <c:pt idx="29315">
                  <c:v>47</c:v>
                </c:pt>
                <c:pt idx="29316">
                  <c:v>35</c:v>
                </c:pt>
                <c:pt idx="29317">
                  <c:v>13</c:v>
                </c:pt>
                <c:pt idx="29318">
                  <c:v>26</c:v>
                </c:pt>
                <c:pt idx="29319">
                  <c:v>25</c:v>
                </c:pt>
                <c:pt idx="29320">
                  <c:v>46</c:v>
                </c:pt>
                <c:pt idx="29321">
                  <c:v>25</c:v>
                </c:pt>
                <c:pt idx="29322">
                  <c:v>40</c:v>
                </c:pt>
                <c:pt idx="29323">
                  <c:v>31</c:v>
                </c:pt>
                <c:pt idx="29324">
                  <c:v>14</c:v>
                </c:pt>
                <c:pt idx="29325">
                  <c:v>37</c:v>
                </c:pt>
                <c:pt idx="29326">
                  <c:v>14</c:v>
                </c:pt>
                <c:pt idx="29327">
                  <c:v>30</c:v>
                </c:pt>
                <c:pt idx="29328">
                  <c:v>30</c:v>
                </c:pt>
                <c:pt idx="29329">
                  <c:v>28</c:v>
                </c:pt>
                <c:pt idx="29330">
                  <c:v>32</c:v>
                </c:pt>
                <c:pt idx="29331">
                  <c:v>13</c:v>
                </c:pt>
                <c:pt idx="29332">
                  <c:v>19</c:v>
                </c:pt>
                <c:pt idx="29333">
                  <c:v>19</c:v>
                </c:pt>
                <c:pt idx="29334">
                  <c:v>21</c:v>
                </c:pt>
                <c:pt idx="29335">
                  <c:v>27</c:v>
                </c:pt>
                <c:pt idx="29336">
                  <c:v>20</c:v>
                </c:pt>
                <c:pt idx="29337">
                  <c:v>23</c:v>
                </c:pt>
                <c:pt idx="29338">
                  <c:v>24</c:v>
                </c:pt>
                <c:pt idx="29339">
                  <c:v>22</c:v>
                </c:pt>
                <c:pt idx="29340">
                  <c:v>17</c:v>
                </c:pt>
                <c:pt idx="29341">
                  <c:v>32</c:v>
                </c:pt>
                <c:pt idx="29342">
                  <c:v>10</c:v>
                </c:pt>
                <c:pt idx="29343">
                  <c:v>27</c:v>
                </c:pt>
                <c:pt idx="29344">
                  <c:v>1</c:v>
                </c:pt>
                <c:pt idx="29345">
                  <c:v>10</c:v>
                </c:pt>
                <c:pt idx="29346">
                  <c:v>32</c:v>
                </c:pt>
                <c:pt idx="29347">
                  <c:v>35</c:v>
                </c:pt>
                <c:pt idx="29348">
                  <c:v>8</c:v>
                </c:pt>
                <c:pt idx="29349">
                  <c:v>39</c:v>
                </c:pt>
                <c:pt idx="29350">
                  <c:v>18</c:v>
                </c:pt>
                <c:pt idx="29351">
                  <c:v>20</c:v>
                </c:pt>
                <c:pt idx="29352">
                  <c:v>7</c:v>
                </c:pt>
                <c:pt idx="29353">
                  <c:v>32</c:v>
                </c:pt>
                <c:pt idx="29354">
                  <c:v>4</c:v>
                </c:pt>
                <c:pt idx="29355">
                  <c:v>33</c:v>
                </c:pt>
                <c:pt idx="29356">
                  <c:v>20</c:v>
                </c:pt>
                <c:pt idx="29357">
                  <c:v>4</c:v>
                </c:pt>
                <c:pt idx="29358">
                  <c:v>6</c:v>
                </c:pt>
                <c:pt idx="29359">
                  <c:v>26</c:v>
                </c:pt>
                <c:pt idx="29360">
                  <c:v>25</c:v>
                </c:pt>
                <c:pt idx="29361">
                  <c:v>13</c:v>
                </c:pt>
                <c:pt idx="29362">
                  <c:v>25</c:v>
                </c:pt>
                <c:pt idx="29363">
                  <c:v>7</c:v>
                </c:pt>
                <c:pt idx="29364">
                  <c:v>23</c:v>
                </c:pt>
                <c:pt idx="29365">
                  <c:v>17</c:v>
                </c:pt>
                <c:pt idx="29366">
                  <c:v>27</c:v>
                </c:pt>
                <c:pt idx="29367">
                  <c:v>20</c:v>
                </c:pt>
                <c:pt idx="29368">
                  <c:v>30</c:v>
                </c:pt>
                <c:pt idx="29369">
                  <c:v>4</c:v>
                </c:pt>
                <c:pt idx="29370">
                  <c:v>15</c:v>
                </c:pt>
                <c:pt idx="29371">
                  <c:v>1</c:v>
                </c:pt>
                <c:pt idx="29372">
                  <c:v>12</c:v>
                </c:pt>
                <c:pt idx="29373">
                  <c:v>9</c:v>
                </c:pt>
                <c:pt idx="29374">
                  <c:v>8</c:v>
                </c:pt>
                <c:pt idx="29375">
                  <c:v>31</c:v>
                </c:pt>
                <c:pt idx="29376">
                  <c:v>17</c:v>
                </c:pt>
                <c:pt idx="29377">
                  <c:v>9</c:v>
                </c:pt>
                <c:pt idx="29378">
                  <c:v>5</c:v>
                </c:pt>
                <c:pt idx="29379">
                  <c:v>26</c:v>
                </c:pt>
                <c:pt idx="29380">
                  <c:v>20</c:v>
                </c:pt>
                <c:pt idx="29381">
                  <c:v>36</c:v>
                </c:pt>
                <c:pt idx="29382">
                  <c:v>4</c:v>
                </c:pt>
                <c:pt idx="29383">
                  <c:v>21</c:v>
                </c:pt>
                <c:pt idx="29384">
                  <c:v>11</c:v>
                </c:pt>
                <c:pt idx="29385">
                  <c:v>45</c:v>
                </c:pt>
                <c:pt idx="29386">
                  <c:v>36</c:v>
                </c:pt>
                <c:pt idx="29387">
                  <c:v>36</c:v>
                </c:pt>
                <c:pt idx="29388">
                  <c:v>48</c:v>
                </c:pt>
                <c:pt idx="29389">
                  <c:v>19</c:v>
                </c:pt>
                <c:pt idx="29390">
                  <c:v>27</c:v>
                </c:pt>
                <c:pt idx="29391">
                  <c:v>21</c:v>
                </c:pt>
                <c:pt idx="29392">
                  <c:v>12</c:v>
                </c:pt>
                <c:pt idx="29393">
                  <c:v>35</c:v>
                </c:pt>
                <c:pt idx="29394">
                  <c:v>38</c:v>
                </c:pt>
                <c:pt idx="29395">
                  <c:v>26</c:v>
                </c:pt>
                <c:pt idx="29396">
                  <c:v>16</c:v>
                </c:pt>
                <c:pt idx="29397">
                  <c:v>25</c:v>
                </c:pt>
                <c:pt idx="29398">
                  <c:v>25</c:v>
                </c:pt>
                <c:pt idx="29399">
                  <c:v>21</c:v>
                </c:pt>
                <c:pt idx="29400">
                  <c:v>41</c:v>
                </c:pt>
                <c:pt idx="29401">
                  <c:v>25</c:v>
                </c:pt>
                <c:pt idx="29402">
                  <c:v>37</c:v>
                </c:pt>
                <c:pt idx="29403">
                  <c:v>1</c:v>
                </c:pt>
                <c:pt idx="29404">
                  <c:v>9</c:v>
                </c:pt>
                <c:pt idx="29405">
                  <c:v>1</c:v>
                </c:pt>
                <c:pt idx="29406">
                  <c:v>18</c:v>
                </c:pt>
                <c:pt idx="29407">
                  <c:v>9</c:v>
                </c:pt>
                <c:pt idx="29408">
                  <c:v>12</c:v>
                </c:pt>
                <c:pt idx="29409">
                  <c:v>15</c:v>
                </c:pt>
                <c:pt idx="29410">
                  <c:v>33</c:v>
                </c:pt>
                <c:pt idx="29411">
                  <c:v>6</c:v>
                </c:pt>
                <c:pt idx="29412">
                  <c:v>1</c:v>
                </c:pt>
                <c:pt idx="29413">
                  <c:v>39</c:v>
                </c:pt>
                <c:pt idx="29414">
                  <c:v>18</c:v>
                </c:pt>
                <c:pt idx="29415">
                  <c:v>15</c:v>
                </c:pt>
                <c:pt idx="29416">
                  <c:v>23</c:v>
                </c:pt>
                <c:pt idx="29417">
                  <c:v>43</c:v>
                </c:pt>
                <c:pt idx="29418">
                  <c:v>4</c:v>
                </c:pt>
                <c:pt idx="29419">
                  <c:v>1</c:v>
                </c:pt>
                <c:pt idx="29420">
                  <c:v>17</c:v>
                </c:pt>
                <c:pt idx="29421">
                  <c:v>28</c:v>
                </c:pt>
                <c:pt idx="29422">
                  <c:v>7</c:v>
                </c:pt>
                <c:pt idx="29423">
                  <c:v>20</c:v>
                </c:pt>
                <c:pt idx="29424">
                  <c:v>14</c:v>
                </c:pt>
                <c:pt idx="29425">
                  <c:v>34</c:v>
                </c:pt>
                <c:pt idx="29426">
                  <c:v>30</c:v>
                </c:pt>
                <c:pt idx="29427">
                  <c:v>24</c:v>
                </c:pt>
                <c:pt idx="29428">
                  <c:v>13</c:v>
                </c:pt>
                <c:pt idx="29429">
                  <c:v>4</c:v>
                </c:pt>
                <c:pt idx="29430">
                  <c:v>24</c:v>
                </c:pt>
                <c:pt idx="29431">
                  <c:v>12</c:v>
                </c:pt>
                <c:pt idx="29432">
                  <c:v>6</c:v>
                </c:pt>
                <c:pt idx="29433">
                  <c:v>12</c:v>
                </c:pt>
                <c:pt idx="29434">
                  <c:v>11</c:v>
                </c:pt>
                <c:pt idx="29435">
                  <c:v>5</c:v>
                </c:pt>
                <c:pt idx="29436">
                  <c:v>30</c:v>
                </c:pt>
                <c:pt idx="29437">
                  <c:v>12</c:v>
                </c:pt>
                <c:pt idx="29438">
                  <c:v>34</c:v>
                </c:pt>
                <c:pt idx="29439">
                  <c:v>8</c:v>
                </c:pt>
                <c:pt idx="29440">
                  <c:v>5</c:v>
                </c:pt>
                <c:pt idx="29441">
                  <c:v>7</c:v>
                </c:pt>
                <c:pt idx="29442">
                  <c:v>6</c:v>
                </c:pt>
                <c:pt idx="29443">
                  <c:v>4</c:v>
                </c:pt>
                <c:pt idx="29444">
                  <c:v>16</c:v>
                </c:pt>
                <c:pt idx="29445">
                  <c:v>33</c:v>
                </c:pt>
                <c:pt idx="29446">
                  <c:v>4</c:v>
                </c:pt>
                <c:pt idx="29447">
                  <c:v>31</c:v>
                </c:pt>
                <c:pt idx="29448">
                  <c:v>24</c:v>
                </c:pt>
                <c:pt idx="29449">
                  <c:v>19</c:v>
                </c:pt>
                <c:pt idx="29450">
                  <c:v>15</c:v>
                </c:pt>
                <c:pt idx="29451">
                  <c:v>1</c:v>
                </c:pt>
                <c:pt idx="29452">
                  <c:v>11</c:v>
                </c:pt>
                <c:pt idx="29453">
                  <c:v>1</c:v>
                </c:pt>
                <c:pt idx="29454">
                  <c:v>28</c:v>
                </c:pt>
                <c:pt idx="29455">
                  <c:v>14</c:v>
                </c:pt>
                <c:pt idx="29456">
                  <c:v>30</c:v>
                </c:pt>
                <c:pt idx="29457">
                  <c:v>19</c:v>
                </c:pt>
                <c:pt idx="29458">
                  <c:v>20</c:v>
                </c:pt>
                <c:pt idx="29459">
                  <c:v>27</c:v>
                </c:pt>
                <c:pt idx="29460">
                  <c:v>34</c:v>
                </c:pt>
                <c:pt idx="29461">
                  <c:v>13</c:v>
                </c:pt>
                <c:pt idx="29462">
                  <c:v>10</c:v>
                </c:pt>
                <c:pt idx="29463">
                  <c:v>9</c:v>
                </c:pt>
                <c:pt idx="29464">
                  <c:v>3</c:v>
                </c:pt>
                <c:pt idx="29465">
                  <c:v>27</c:v>
                </c:pt>
                <c:pt idx="29466">
                  <c:v>6</c:v>
                </c:pt>
                <c:pt idx="29467">
                  <c:v>19</c:v>
                </c:pt>
                <c:pt idx="29468">
                  <c:v>31</c:v>
                </c:pt>
                <c:pt idx="29469">
                  <c:v>33</c:v>
                </c:pt>
                <c:pt idx="29470">
                  <c:v>6</c:v>
                </c:pt>
                <c:pt idx="29471">
                  <c:v>5</c:v>
                </c:pt>
                <c:pt idx="29472">
                  <c:v>1</c:v>
                </c:pt>
                <c:pt idx="29473">
                  <c:v>13</c:v>
                </c:pt>
                <c:pt idx="29474">
                  <c:v>2</c:v>
                </c:pt>
                <c:pt idx="29475">
                  <c:v>9</c:v>
                </c:pt>
                <c:pt idx="29476">
                  <c:v>44</c:v>
                </c:pt>
                <c:pt idx="29477">
                  <c:v>28</c:v>
                </c:pt>
                <c:pt idx="29478">
                  <c:v>36</c:v>
                </c:pt>
                <c:pt idx="29479">
                  <c:v>24</c:v>
                </c:pt>
                <c:pt idx="29480">
                  <c:v>35</c:v>
                </c:pt>
                <c:pt idx="29481">
                  <c:v>27</c:v>
                </c:pt>
                <c:pt idx="29482">
                  <c:v>30</c:v>
                </c:pt>
                <c:pt idx="29483">
                  <c:v>26</c:v>
                </c:pt>
                <c:pt idx="29484">
                  <c:v>9</c:v>
                </c:pt>
                <c:pt idx="29485">
                  <c:v>4</c:v>
                </c:pt>
                <c:pt idx="29486">
                  <c:v>17</c:v>
                </c:pt>
                <c:pt idx="29487">
                  <c:v>10</c:v>
                </c:pt>
                <c:pt idx="29488">
                  <c:v>6</c:v>
                </c:pt>
                <c:pt idx="29489">
                  <c:v>11</c:v>
                </c:pt>
                <c:pt idx="29490">
                  <c:v>41</c:v>
                </c:pt>
                <c:pt idx="29491">
                  <c:v>22</c:v>
                </c:pt>
                <c:pt idx="29492">
                  <c:v>15</c:v>
                </c:pt>
                <c:pt idx="29493">
                  <c:v>7</c:v>
                </c:pt>
                <c:pt idx="29494">
                  <c:v>23</c:v>
                </c:pt>
                <c:pt idx="29495">
                  <c:v>18</c:v>
                </c:pt>
                <c:pt idx="29496">
                  <c:v>29</c:v>
                </c:pt>
                <c:pt idx="29497">
                  <c:v>63</c:v>
                </c:pt>
                <c:pt idx="29498">
                  <c:v>8</c:v>
                </c:pt>
                <c:pt idx="29499">
                  <c:v>28</c:v>
                </c:pt>
                <c:pt idx="29500">
                  <c:v>39</c:v>
                </c:pt>
                <c:pt idx="29501">
                  <c:v>35</c:v>
                </c:pt>
                <c:pt idx="29502">
                  <c:v>14</c:v>
                </c:pt>
                <c:pt idx="29503">
                  <c:v>8</c:v>
                </c:pt>
                <c:pt idx="29504">
                  <c:v>32</c:v>
                </c:pt>
                <c:pt idx="29505">
                  <c:v>33</c:v>
                </c:pt>
                <c:pt idx="29506">
                  <c:v>30</c:v>
                </c:pt>
                <c:pt idx="29507">
                  <c:v>7</c:v>
                </c:pt>
                <c:pt idx="29508">
                  <c:v>10</c:v>
                </c:pt>
                <c:pt idx="29509">
                  <c:v>8</c:v>
                </c:pt>
                <c:pt idx="29510">
                  <c:v>6</c:v>
                </c:pt>
                <c:pt idx="29511">
                  <c:v>15</c:v>
                </c:pt>
                <c:pt idx="29512">
                  <c:v>36</c:v>
                </c:pt>
                <c:pt idx="29513">
                  <c:v>10</c:v>
                </c:pt>
                <c:pt idx="29514">
                  <c:v>12</c:v>
                </c:pt>
                <c:pt idx="29515">
                  <c:v>25</c:v>
                </c:pt>
                <c:pt idx="29516">
                  <c:v>28</c:v>
                </c:pt>
                <c:pt idx="29517">
                  <c:v>44</c:v>
                </c:pt>
                <c:pt idx="29518">
                  <c:v>31</c:v>
                </c:pt>
                <c:pt idx="29519">
                  <c:v>12</c:v>
                </c:pt>
                <c:pt idx="29520">
                  <c:v>32</c:v>
                </c:pt>
                <c:pt idx="29521">
                  <c:v>7</c:v>
                </c:pt>
                <c:pt idx="29522">
                  <c:v>4</c:v>
                </c:pt>
                <c:pt idx="29523">
                  <c:v>11</c:v>
                </c:pt>
                <c:pt idx="29524">
                  <c:v>33</c:v>
                </c:pt>
                <c:pt idx="29525">
                  <c:v>25</c:v>
                </c:pt>
                <c:pt idx="29526">
                  <c:v>6</c:v>
                </c:pt>
                <c:pt idx="29527">
                  <c:v>51</c:v>
                </c:pt>
                <c:pt idx="29528">
                  <c:v>13</c:v>
                </c:pt>
                <c:pt idx="29529">
                  <c:v>32</c:v>
                </c:pt>
                <c:pt idx="29530">
                  <c:v>9</c:v>
                </c:pt>
                <c:pt idx="29531">
                  <c:v>21</c:v>
                </c:pt>
                <c:pt idx="29532">
                  <c:v>17</c:v>
                </c:pt>
                <c:pt idx="29533">
                  <c:v>31</c:v>
                </c:pt>
                <c:pt idx="29534">
                  <c:v>22</c:v>
                </c:pt>
                <c:pt idx="29535">
                  <c:v>19</c:v>
                </c:pt>
                <c:pt idx="29536">
                  <c:v>27</c:v>
                </c:pt>
                <c:pt idx="29537">
                  <c:v>1</c:v>
                </c:pt>
                <c:pt idx="29538">
                  <c:v>17</c:v>
                </c:pt>
                <c:pt idx="29539">
                  <c:v>9</c:v>
                </c:pt>
                <c:pt idx="29540">
                  <c:v>19</c:v>
                </c:pt>
                <c:pt idx="29541">
                  <c:v>40</c:v>
                </c:pt>
                <c:pt idx="29542">
                  <c:v>25</c:v>
                </c:pt>
                <c:pt idx="29543">
                  <c:v>35</c:v>
                </c:pt>
                <c:pt idx="29544">
                  <c:v>2</c:v>
                </c:pt>
                <c:pt idx="29545">
                  <c:v>37</c:v>
                </c:pt>
                <c:pt idx="29546">
                  <c:v>15</c:v>
                </c:pt>
                <c:pt idx="29547">
                  <c:v>20</c:v>
                </c:pt>
                <c:pt idx="29548">
                  <c:v>18</c:v>
                </c:pt>
                <c:pt idx="29549">
                  <c:v>29</c:v>
                </c:pt>
                <c:pt idx="29550">
                  <c:v>20</c:v>
                </c:pt>
                <c:pt idx="29551">
                  <c:v>6</c:v>
                </c:pt>
                <c:pt idx="29552">
                  <c:v>11</c:v>
                </c:pt>
                <c:pt idx="29553">
                  <c:v>16</c:v>
                </c:pt>
                <c:pt idx="29554">
                  <c:v>33</c:v>
                </c:pt>
                <c:pt idx="29555">
                  <c:v>16</c:v>
                </c:pt>
                <c:pt idx="29556">
                  <c:v>4</c:v>
                </c:pt>
                <c:pt idx="29557">
                  <c:v>34</c:v>
                </c:pt>
                <c:pt idx="29558">
                  <c:v>13</c:v>
                </c:pt>
                <c:pt idx="29559">
                  <c:v>13</c:v>
                </c:pt>
                <c:pt idx="29560">
                  <c:v>5</c:v>
                </c:pt>
                <c:pt idx="29561">
                  <c:v>21</c:v>
                </c:pt>
                <c:pt idx="29562">
                  <c:v>6</c:v>
                </c:pt>
                <c:pt idx="29563">
                  <c:v>31</c:v>
                </c:pt>
                <c:pt idx="29564">
                  <c:v>5</c:v>
                </c:pt>
                <c:pt idx="29565">
                  <c:v>23</c:v>
                </c:pt>
                <c:pt idx="29566">
                  <c:v>9</c:v>
                </c:pt>
                <c:pt idx="29567">
                  <c:v>16</c:v>
                </c:pt>
                <c:pt idx="29568">
                  <c:v>13</c:v>
                </c:pt>
                <c:pt idx="29569">
                  <c:v>2</c:v>
                </c:pt>
                <c:pt idx="29570">
                  <c:v>3</c:v>
                </c:pt>
                <c:pt idx="29571">
                  <c:v>19</c:v>
                </c:pt>
                <c:pt idx="29572">
                  <c:v>5</c:v>
                </c:pt>
                <c:pt idx="29573">
                  <c:v>15</c:v>
                </c:pt>
                <c:pt idx="29574">
                  <c:v>37</c:v>
                </c:pt>
                <c:pt idx="29575">
                  <c:v>14</c:v>
                </c:pt>
                <c:pt idx="29576">
                  <c:v>30</c:v>
                </c:pt>
                <c:pt idx="29577">
                  <c:v>28</c:v>
                </c:pt>
                <c:pt idx="29578">
                  <c:v>11</c:v>
                </c:pt>
                <c:pt idx="29579">
                  <c:v>8</c:v>
                </c:pt>
                <c:pt idx="29580">
                  <c:v>12</c:v>
                </c:pt>
                <c:pt idx="29581">
                  <c:v>8</c:v>
                </c:pt>
                <c:pt idx="29582">
                  <c:v>26</c:v>
                </c:pt>
                <c:pt idx="29583">
                  <c:v>21</c:v>
                </c:pt>
                <c:pt idx="29584">
                  <c:v>23</c:v>
                </c:pt>
                <c:pt idx="29585">
                  <c:v>42</c:v>
                </c:pt>
                <c:pt idx="29586">
                  <c:v>25</c:v>
                </c:pt>
                <c:pt idx="29587">
                  <c:v>5</c:v>
                </c:pt>
                <c:pt idx="29588">
                  <c:v>18</c:v>
                </c:pt>
                <c:pt idx="29589">
                  <c:v>28</c:v>
                </c:pt>
                <c:pt idx="29590">
                  <c:v>30</c:v>
                </c:pt>
                <c:pt idx="29591">
                  <c:v>33</c:v>
                </c:pt>
                <c:pt idx="29592">
                  <c:v>51</c:v>
                </c:pt>
                <c:pt idx="29593">
                  <c:v>21</c:v>
                </c:pt>
                <c:pt idx="29594">
                  <c:v>14</c:v>
                </c:pt>
                <c:pt idx="29595">
                  <c:v>17</c:v>
                </c:pt>
                <c:pt idx="29596">
                  <c:v>12</c:v>
                </c:pt>
                <c:pt idx="29597">
                  <c:v>38</c:v>
                </c:pt>
                <c:pt idx="29598">
                  <c:v>10</c:v>
                </c:pt>
                <c:pt idx="29599">
                  <c:v>10</c:v>
                </c:pt>
                <c:pt idx="29600">
                  <c:v>12</c:v>
                </c:pt>
                <c:pt idx="29601">
                  <c:v>53</c:v>
                </c:pt>
                <c:pt idx="29602">
                  <c:v>34</c:v>
                </c:pt>
                <c:pt idx="29603">
                  <c:v>5</c:v>
                </c:pt>
                <c:pt idx="29604">
                  <c:v>5</c:v>
                </c:pt>
                <c:pt idx="29605">
                  <c:v>16</c:v>
                </c:pt>
                <c:pt idx="29606">
                  <c:v>24</c:v>
                </c:pt>
                <c:pt idx="29607">
                  <c:v>1</c:v>
                </c:pt>
                <c:pt idx="29608">
                  <c:v>15</c:v>
                </c:pt>
                <c:pt idx="29609">
                  <c:v>11</c:v>
                </c:pt>
                <c:pt idx="29610">
                  <c:v>7</c:v>
                </c:pt>
                <c:pt idx="29611">
                  <c:v>4</c:v>
                </c:pt>
                <c:pt idx="29612">
                  <c:v>2</c:v>
                </c:pt>
                <c:pt idx="29613">
                  <c:v>2</c:v>
                </c:pt>
                <c:pt idx="29614">
                  <c:v>25</c:v>
                </c:pt>
                <c:pt idx="29615">
                  <c:v>11</c:v>
                </c:pt>
                <c:pt idx="29616">
                  <c:v>14</c:v>
                </c:pt>
                <c:pt idx="29617">
                  <c:v>3</c:v>
                </c:pt>
                <c:pt idx="29618">
                  <c:v>18</c:v>
                </c:pt>
                <c:pt idx="29619">
                  <c:v>8</c:v>
                </c:pt>
                <c:pt idx="29620">
                  <c:v>22</c:v>
                </c:pt>
                <c:pt idx="29621">
                  <c:v>16</c:v>
                </c:pt>
                <c:pt idx="29622">
                  <c:v>22</c:v>
                </c:pt>
                <c:pt idx="29623">
                  <c:v>4</c:v>
                </c:pt>
                <c:pt idx="29624">
                  <c:v>21</c:v>
                </c:pt>
                <c:pt idx="29625">
                  <c:v>6</c:v>
                </c:pt>
                <c:pt idx="29626">
                  <c:v>16</c:v>
                </c:pt>
                <c:pt idx="29627">
                  <c:v>23</c:v>
                </c:pt>
                <c:pt idx="29628">
                  <c:v>3</c:v>
                </c:pt>
                <c:pt idx="29629">
                  <c:v>23</c:v>
                </c:pt>
                <c:pt idx="29630">
                  <c:v>36</c:v>
                </c:pt>
                <c:pt idx="29631">
                  <c:v>11</c:v>
                </c:pt>
                <c:pt idx="29632">
                  <c:v>37</c:v>
                </c:pt>
                <c:pt idx="29633">
                  <c:v>30</c:v>
                </c:pt>
                <c:pt idx="29634">
                  <c:v>33</c:v>
                </c:pt>
                <c:pt idx="29635">
                  <c:v>33</c:v>
                </c:pt>
                <c:pt idx="29636">
                  <c:v>23</c:v>
                </c:pt>
                <c:pt idx="29637">
                  <c:v>7</c:v>
                </c:pt>
                <c:pt idx="29638">
                  <c:v>1</c:v>
                </c:pt>
                <c:pt idx="29639">
                  <c:v>1</c:v>
                </c:pt>
                <c:pt idx="29640">
                  <c:v>5</c:v>
                </c:pt>
                <c:pt idx="29641">
                  <c:v>49</c:v>
                </c:pt>
                <c:pt idx="29642">
                  <c:v>53</c:v>
                </c:pt>
                <c:pt idx="29643">
                  <c:v>24</c:v>
                </c:pt>
                <c:pt idx="29644">
                  <c:v>13</c:v>
                </c:pt>
                <c:pt idx="29645">
                  <c:v>16</c:v>
                </c:pt>
                <c:pt idx="29646">
                  <c:v>24</c:v>
                </c:pt>
                <c:pt idx="29647">
                  <c:v>1</c:v>
                </c:pt>
                <c:pt idx="29648">
                  <c:v>1</c:v>
                </c:pt>
                <c:pt idx="29649">
                  <c:v>5</c:v>
                </c:pt>
                <c:pt idx="29650">
                  <c:v>33</c:v>
                </c:pt>
                <c:pt idx="29651">
                  <c:v>10</c:v>
                </c:pt>
                <c:pt idx="29652">
                  <c:v>26</c:v>
                </c:pt>
                <c:pt idx="29653">
                  <c:v>9</c:v>
                </c:pt>
                <c:pt idx="29654">
                  <c:v>2</c:v>
                </c:pt>
                <c:pt idx="29655">
                  <c:v>37</c:v>
                </c:pt>
                <c:pt idx="29656">
                  <c:v>6</c:v>
                </c:pt>
                <c:pt idx="29657">
                  <c:v>10</c:v>
                </c:pt>
                <c:pt idx="29658">
                  <c:v>1</c:v>
                </c:pt>
                <c:pt idx="29659">
                  <c:v>1</c:v>
                </c:pt>
                <c:pt idx="29660">
                  <c:v>21</c:v>
                </c:pt>
                <c:pt idx="29661">
                  <c:v>14</c:v>
                </c:pt>
                <c:pt idx="29662">
                  <c:v>1</c:v>
                </c:pt>
                <c:pt idx="29663">
                  <c:v>5</c:v>
                </c:pt>
                <c:pt idx="29664">
                  <c:v>3</c:v>
                </c:pt>
                <c:pt idx="29665">
                  <c:v>4</c:v>
                </c:pt>
                <c:pt idx="29666">
                  <c:v>7</c:v>
                </c:pt>
                <c:pt idx="29667">
                  <c:v>34</c:v>
                </c:pt>
                <c:pt idx="29668">
                  <c:v>21</c:v>
                </c:pt>
                <c:pt idx="29669">
                  <c:v>7</c:v>
                </c:pt>
                <c:pt idx="29670">
                  <c:v>8</c:v>
                </c:pt>
                <c:pt idx="29671">
                  <c:v>14</c:v>
                </c:pt>
                <c:pt idx="29672">
                  <c:v>3</c:v>
                </c:pt>
                <c:pt idx="29673">
                  <c:v>13</c:v>
                </c:pt>
                <c:pt idx="29674">
                  <c:v>17</c:v>
                </c:pt>
                <c:pt idx="29675">
                  <c:v>3</c:v>
                </c:pt>
                <c:pt idx="29676">
                  <c:v>3</c:v>
                </c:pt>
                <c:pt idx="29677">
                  <c:v>10</c:v>
                </c:pt>
                <c:pt idx="29678">
                  <c:v>1</c:v>
                </c:pt>
                <c:pt idx="29679">
                  <c:v>29</c:v>
                </c:pt>
                <c:pt idx="29680">
                  <c:v>51</c:v>
                </c:pt>
                <c:pt idx="29681">
                  <c:v>8</c:v>
                </c:pt>
                <c:pt idx="29682">
                  <c:v>6</c:v>
                </c:pt>
                <c:pt idx="29683">
                  <c:v>51</c:v>
                </c:pt>
                <c:pt idx="29684">
                  <c:v>29</c:v>
                </c:pt>
                <c:pt idx="29685">
                  <c:v>25</c:v>
                </c:pt>
                <c:pt idx="29686">
                  <c:v>13</c:v>
                </c:pt>
                <c:pt idx="29687">
                  <c:v>36</c:v>
                </c:pt>
                <c:pt idx="29688">
                  <c:v>34</c:v>
                </c:pt>
                <c:pt idx="29689">
                  <c:v>8</c:v>
                </c:pt>
                <c:pt idx="29690">
                  <c:v>8</c:v>
                </c:pt>
                <c:pt idx="29691">
                  <c:v>23</c:v>
                </c:pt>
                <c:pt idx="29692">
                  <c:v>39</c:v>
                </c:pt>
                <c:pt idx="29693">
                  <c:v>4</c:v>
                </c:pt>
                <c:pt idx="29694">
                  <c:v>24</c:v>
                </c:pt>
                <c:pt idx="29695">
                  <c:v>25</c:v>
                </c:pt>
                <c:pt idx="29696">
                  <c:v>35</c:v>
                </c:pt>
                <c:pt idx="29697">
                  <c:v>10</c:v>
                </c:pt>
                <c:pt idx="29698">
                  <c:v>15</c:v>
                </c:pt>
                <c:pt idx="29699">
                  <c:v>6</c:v>
                </c:pt>
                <c:pt idx="29700">
                  <c:v>27</c:v>
                </c:pt>
                <c:pt idx="29701">
                  <c:v>20</c:v>
                </c:pt>
                <c:pt idx="29702">
                  <c:v>39</c:v>
                </c:pt>
                <c:pt idx="29703">
                  <c:v>4</c:v>
                </c:pt>
                <c:pt idx="29704">
                  <c:v>5</c:v>
                </c:pt>
                <c:pt idx="29705">
                  <c:v>19</c:v>
                </c:pt>
                <c:pt idx="29706">
                  <c:v>32</c:v>
                </c:pt>
                <c:pt idx="29707">
                  <c:v>27</c:v>
                </c:pt>
                <c:pt idx="29708">
                  <c:v>17</c:v>
                </c:pt>
                <c:pt idx="29709">
                  <c:v>16</c:v>
                </c:pt>
                <c:pt idx="29710">
                  <c:v>35</c:v>
                </c:pt>
                <c:pt idx="29711">
                  <c:v>34</c:v>
                </c:pt>
                <c:pt idx="29712">
                  <c:v>18</c:v>
                </c:pt>
                <c:pt idx="29713">
                  <c:v>28</c:v>
                </c:pt>
                <c:pt idx="29714">
                  <c:v>31</c:v>
                </c:pt>
                <c:pt idx="29715">
                  <c:v>25</c:v>
                </c:pt>
                <c:pt idx="29716">
                  <c:v>20</c:v>
                </c:pt>
                <c:pt idx="29717">
                  <c:v>26</c:v>
                </c:pt>
                <c:pt idx="29718">
                  <c:v>12</c:v>
                </c:pt>
                <c:pt idx="29719">
                  <c:v>36</c:v>
                </c:pt>
                <c:pt idx="29720">
                  <c:v>4</c:v>
                </c:pt>
                <c:pt idx="29721">
                  <c:v>22</c:v>
                </c:pt>
                <c:pt idx="29722">
                  <c:v>24</c:v>
                </c:pt>
                <c:pt idx="29723">
                  <c:v>9</c:v>
                </c:pt>
                <c:pt idx="29724">
                  <c:v>1</c:v>
                </c:pt>
                <c:pt idx="29725">
                  <c:v>11</c:v>
                </c:pt>
                <c:pt idx="29726">
                  <c:v>8</c:v>
                </c:pt>
                <c:pt idx="29727">
                  <c:v>4</c:v>
                </c:pt>
                <c:pt idx="29728">
                  <c:v>13</c:v>
                </c:pt>
                <c:pt idx="29729">
                  <c:v>9</c:v>
                </c:pt>
                <c:pt idx="29730">
                  <c:v>29</c:v>
                </c:pt>
                <c:pt idx="29731">
                  <c:v>5</c:v>
                </c:pt>
                <c:pt idx="29732">
                  <c:v>16</c:v>
                </c:pt>
                <c:pt idx="29733">
                  <c:v>9</c:v>
                </c:pt>
                <c:pt idx="29734">
                  <c:v>17</c:v>
                </c:pt>
                <c:pt idx="29735">
                  <c:v>24</c:v>
                </c:pt>
                <c:pt idx="29736">
                  <c:v>31</c:v>
                </c:pt>
                <c:pt idx="29737">
                  <c:v>16</c:v>
                </c:pt>
                <c:pt idx="29738">
                  <c:v>21</c:v>
                </c:pt>
                <c:pt idx="29739">
                  <c:v>16</c:v>
                </c:pt>
                <c:pt idx="29740">
                  <c:v>6</c:v>
                </c:pt>
                <c:pt idx="29741">
                  <c:v>23</c:v>
                </c:pt>
                <c:pt idx="29742">
                  <c:v>10</c:v>
                </c:pt>
                <c:pt idx="29743">
                  <c:v>7</c:v>
                </c:pt>
                <c:pt idx="29744">
                  <c:v>20</c:v>
                </c:pt>
                <c:pt idx="29745">
                  <c:v>29</c:v>
                </c:pt>
                <c:pt idx="29746">
                  <c:v>24</c:v>
                </c:pt>
                <c:pt idx="29747">
                  <c:v>30</c:v>
                </c:pt>
                <c:pt idx="29748">
                  <c:v>12</c:v>
                </c:pt>
                <c:pt idx="29749">
                  <c:v>32</c:v>
                </c:pt>
                <c:pt idx="29750">
                  <c:v>32</c:v>
                </c:pt>
                <c:pt idx="29751">
                  <c:v>21</c:v>
                </c:pt>
                <c:pt idx="29752">
                  <c:v>30</c:v>
                </c:pt>
                <c:pt idx="29753">
                  <c:v>28</c:v>
                </c:pt>
                <c:pt idx="29754">
                  <c:v>44</c:v>
                </c:pt>
                <c:pt idx="29755">
                  <c:v>45</c:v>
                </c:pt>
                <c:pt idx="29756">
                  <c:v>35</c:v>
                </c:pt>
                <c:pt idx="29757">
                  <c:v>9</c:v>
                </c:pt>
                <c:pt idx="29758">
                  <c:v>30</c:v>
                </c:pt>
                <c:pt idx="29759">
                  <c:v>1</c:v>
                </c:pt>
                <c:pt idx="29760">
                  <c:v>9</c:v>
                </c:pt>
                <c:pt idx="29761">
                  <c:v>33</c:v>
                </c:pt>
                <c:pt idx="29762">
                  <c:v>11</c:v>
                </c:pt>
                <c:pt idx="29763">
                  <c:v>13</c:v>
                </c:pt>
                <c:pt idx="29764">
                  <c:v>22</c:v>
                </c:pt>
                <c:pt idx="29765">
                  <c:v>39</c:v>
                </c:pt>
                <c:pt idx="29766">
                  <c:v>9</c:v>
                </c:pt>
                <c:pt idx="29767">
                  <c:v>10</c:v>
                </c:pt>
                <c:pt idx="29768">
                  <c:v>4</c:v>
                </c:pt>
                <c:pt idx="29769">
                  <c:v>13</c:v>
                </c:pt>
                <c:pt idx="29770">
                  <c:v>15</c:v>
                </c:pt>
                <c:pt idx="29771">
                  <c:v>14</c:v>
                </c:pt>
                <c:pt idx="29772">
                  <c:v>20</c:v>
                </c:pt>
                <c:pt idx="29773">
                  <c:v>2</c:v>
                </c:pt>
                <c:pt idx="29774">
                  <c:v>1</c:v>
                </c:pt>
                <c:pt idx="29775">
                  <c:v>20</c:v>
                </c:pt>
                <c:pt idx="29776">
                  <c:v>27</c:v>
                </c:pt>
                <c:pt idx="29777">
                  <c:v>24</c:v>
                </c:pt>
                <c:pt idx="29778">
                  <c:v>3</c:v>
                </c:pt>
                <c:pt idx="29779">
                  <c:v>19</c:v>
                </c:pt>
                <c:pt idx="29780">
                  <c:v>3</c:v>
                </c:pt>
                <c:pt idx="29781">
                  <c:v>20</c:v>
                </c:pt>
                <c:pt idx="29782">
                  <c:v>31</c:v>
                </c:pt>
                <c:pt idx="29783">
                  <c:v>23</c:v>
                </c:pt>
                <c:pt idx="29784">
                  <c:v>11</c:v>
                </c:pt>
                <c:pt idx="29785">
                  <c:v>39</c:v>
                </c:pt>
                <c:pt idx="29786">
                  <c:v>8</c:v>
                </c:pt>
                <c:pt idx="29787">
                  <c:v>30</c:v>
                </c:pt>
                <c:pt idx="29788">
                  <c:v>8</c:v>
                </c:pt>
                <c:pt idx="29789">
                  <c:v>4</c:v>
                </c:pt>
                <c:pt idx="29790">
                  <c:v>25</c:v>
                </c:pt>
                <c:pt idx="29791">
                  <c:v>31</c:v>
                </c:pt>
                <c:pt idx="29792">
                  <c:v>34</c:v>
                </c:pt>
                <c:pt idx="29793">
                  <c:v>24</c:v>
                </c:pt>
                <c:pt idx="29794">
                  <c:v>6</c:v>
                </c:pt>
                <c:pt idx="29795">
                  <c:v>23</c:v>
                </c:pt>
                <c:pt idx="29796">
                  <c:v>10</c:v>
                </c:pt>
                <c:pt idx="29797">
                  <c:v>19</c:v>
                </c:pt>
                <c:pt idx="29798">
                  <c:v>5</c:v>
                </c:pt>
                <c:pt idx="29799">
                  <c:v>4</c:v>
                </c:pt>
                <c:pt idx="29800">
                  <c:v>5</c:v>
                </c:pt>
                <c:pt idx="29801">
                  <c:v>8</c:v>
                </c:pt>
                <c:pt idx="29802">
                  <c:v>12</c:v>
                </c:pt>
                <c:pt idx="29803">
                  <c:v>1</c:v>
                </c:pt>
                <c:pt idx="29804">
                  <c:v>20</c:v>
                </c:pt>
                <c:pt idx="29805">
                  <c:v>37</c:v>
                </c:pt>
                <c:pt idx="29806">
                  <c:v>12</c:v>
                </c:pt>
                <c:pt idx="29807">
                  <c:v>9</c:v>
                </c:pt>
                <c:pt idx="29808">
                  <c:v>1</c:v>
                </c:pt>
                <c:pt idx="29809">
                  <c:v>33</c:v>
                </c:pt>
                <c:pt idx="29810">
                  <c:v>15</c:v>
                </c:pt>
                <c:pt idx="29811">
                  <c:v>30</c:v>
                </c:pt>
                <c:pt idx="29812">
                  <c:v>31</c:v>
                </c:pt>
                <c:pt idx="29813">
                  <c:v>15</c:v>
                </c:pt>
                <c:pt idx="29814">
                  <c:v>1</c:v>
                </c:pt>
                <c:pt idx="29815">
                  <c:v>31</c:v>
                </c:pt>
                <c:pt idx="29816">
                  <c:v>28</c:v>
                </c:pt>
                <c:pt idx="29817">
                  <c:v>18</c:v>
                </c:pt>
                <c:pt idx="29818">
                  <c:v>37</c:v>
                </c:pt>
                <c:pt idx="29819">
                  <c:v>25</c:v>
                </c:pt>
                <c:pt idx="29820">
                  <c:v>23</c:v>
                </c:pt>
                <c:pt idx="29821">
                  <c:v>2</c:v>
                </c:pt>
                <c:pt idx="29822">
                  <c:v>23</c:v>
                </c:pt>
                <c:pt idx="29823">
                  <c:v>25</c:v>
                </c:pt>
                <c:pt idx="29824">
                  <c:v>31</c:v>
                </c:pt>
                <c:pt idx="29825">
                  <c:v>7</c:v>
                </c:pt>
                <c:pt idx="29826">
                  <c:v>42</c:v>
                </c:pt>
                <c:pt idx="29827">
                  <c:v>7</c:v>
                </c:pt>
                <c:pt idx="29828">
                  <c:v>34</c:v>
                </c:pt>
                <c:pt idx="29829">
                  <c:v>1</c:v>
                </c:pt>
                <c:pt idx="29830">
                  <c:v>18</c:v>
                </c:pt>
                <c:pt idx="29831">
                  <c:v>10</c:v>
                </c:pt>
                <c:pt idx="29832">
                  <c:v>21</c:v>
                </c:pt>
                <c:pt idx="29833">
                  <c:v>14</c:v>
                </c:pt>
                <c:pt idx="29834">
                  <c:v>21</c:v>
                </c:pt>
                <c:pt idx="29835">
                  <c:v>4</c:v>
                </c:pt>
                <c:pt idx="29836">
                  <c:v>7</c:v>
                </c:pt>
                <c:pt idx="29837">
                  <c:v>13</c:v>
                </c:pt>
                <c:pt idx="29838">
                  <c:v>12</c:v>
                </c:pt>
                <c:pt idx="29839">
                  <c:v>39</c:v>
                </c:pt>
                <c:pt idx="29840">
                  <c:v>10</c:v>
                </c:pt>
                <c:pt idx="29841">
                  <c:v>14</c:v>
                </c:pt>
                <c:pt idx="29842">
                  <c:v>4</c:v>
                </c:pt>
                <c:pt idx="29843">
                  <c:v>29</c:v>
                </c:pt>
                <c:pt idx="29844">
                  <c:v>29</c:v>
                </c:pt>
                <c:pt idx="29845">
                  <c:v>7</c:v>
                </c:pt>
                <c:pt idx="29846">
                  <c:v>19</c:v>
                </c:pt>
                <c:pt idx="29847">
                  <c:v>11</c:v>
                </c:pt>
                <c:pt idx="29848">
                  <c:v>35</c:v>
                </c:pt>
                <c:pt idx="29849">
                  <c:v>27</c:v>
                </c:pt>
                <c:pt idx="29850">
                  <c:v>1</c:v>
                </c:pt>
                <c:pt idx="29851">
                  <c:v>21</c:v>
                </c:pt>
                <c:pt idx="29852">
                  <c:v>8</c:v>
                </c:pt>
                <c:pt idx="29853">
                  <c:v>27</c:v>
                </c:pt>
                <c:pt idx="29854">
                  <c:v>34</c:v>
                </c:pt>
                <c:pt idx="29855">
                  <c:v>24</c:v>
                </c:pt>
                <c:pt idx="29856">
                  <c:v>19</c:v>
                </c:pt>
                <c:pt idx="29857">
                  <c:v>9</c:v>
                </c:pt>
                <c:pt idx="29858">
                  <c:v>34</c:v>
                </c:pt>
                <c:pt idx="29859">
                  <c:v>5</c:v>
                </c:pt>
                <c:pt idx="29860">
                  <c:v>54</c:v>
                </c:pt>
                <c:pt idx="29861">
                  <c:v>37</c:v>
                </c:pt>
                <c:pt idx="29862">
                  <c:v>33</c:v>
                </c:pt>
                <c:pt idx="29863">
                  <c:v>36</c:v>
                </c:pt>
                <c:pt idx="29864">
                  <c:v>30</c:v>
                </c:pt>
                <c:pt idx="29865">
                  <c:v>18</c:v>
                </c:pt>
                <c:pt idx="29866">
                  <c:v>20</c:v>
                </c:pt>
                <c:pt idx="29867">
                  <c:v>12</c:v>
                </c:pt>
                <c:pt idx="29868">
                  <c:v>10</c:v>
                </c:pt>
                <c:pt idx="29869">
                  <c:v>44</c:v>
                </c:pt>
                <c:pt idx="29870">
                  <c:v>13</c:v>
                </c:pt>
                <c:pt idx="29871">
                  <c:v>10</c:v>
                </c:pt>
                <c:pt idx="29872">
                  <c:v>40</c:v>
                </c:pt>
                <c:pt idx="29873">
                  <c:v>15</c:v>
                </c:pt>
                <c:pt idx="29874">
                  <c:v>11</c:v>
                </c:pt>
                <c:pt idx="29875">
                  <c:v>30</c:v>
                </c:pt>
                <c:pt idx="29876">
                  <c:v>31</c:v>
                </c:pt>
                <c:pt idx="29877">
                  <c:v>26</c:v>
                </c:pt>
                <c:pt idx="29878">
                  <c:v>25</c:v>
                </c:pt>
                <c:pt idx="29879">
                  <c:v>32</c:v>
                </c:pt>
                <c:pt idx="29880">
                  <c:v>34</c:v>
                </c:pt>
                <c:pt idx="29881">
                  <c:v>29</c:v>
                </c:pt>
                <c:pt idx="29882">
                  <c:v>25</c:v>
                </c:pt>
                <c:pt idx="29883">
                  <c:v>27</c:v>
                </c:pt>
                <c:pt idx="29884">
                  <c:v>14</c:v>
                </c:pt>
                <c:pt idx="29885">
                  <c:v>9</c:v>
                </c:pt>
                <c:pt idx="29886">
                  <c:v>16</c:v>
                </c:pt>
                <c:pt idx="29887">
                  <c:v>5</c:v>
                </c:pt>
                <c:pt idx="29888">
                  <c:v>37</c:v>
                </c:pt>
                <c:pt idx="29889">
                  <c:v>34</c:v>
                </c:pt>
                <c:pt idx="29890">
                  <c:v>32</c:v>
                </c:pt>
                <c:pt idx="29891">
                  <c:v>42</c:v>
                </c:pt>
                <c:pt idx="29892">
                  <c:v>3</c:v>
                </c:pt>
                <c:pt idx="29893">
                  <c:v>34</c:v>
                </c:pt>
                <c:pt idx="29894">
                  <c:v>3</c:v>
                </c:pt>
                <c:pt idx="29895">
                  <c:v>23</c:v>
                </c:pt>
                <c:pt idx="29896">
                  <c:v>20</c:v>
                </c:pt>
                <c:pt idx="29897">
                  <c:v>20</c:v>
                </c:pt>
                <c:pt idx="29898">
                  <c:v>31</c:v>
                </c:pt>
                <c:pt idx="29899">
                  <c:v>30</c:v>
                </c:pt>
                <c:pt idx="29900">
                  <c:v>28</c:v>
                </c:pt>
                <c:pt idx="29901">
                  <c:v>8</c:v>
                </c:pt>
                <c:pt idx="29902">
                  <c:v>16</c:v>
                </c:pt>
                <c:pt idx="29903">
                  <c:v>30</c:v>
                </c:pt>
                <c:pt idx="29904">
                  <c:v>29</c:v>
                </c:pt>
                <c:pt idx="29905">
                  <c:v>25</c:v>
                </c:pt>
                <c:pt idx="29906">
                  <c:v>12</c:v>
                </c:pt>
                <c:pt idx="29907">
                  <c:v>7</c:v>
                </c:pt>
                <c:pt idx="29908">
                  <c:v>7</c:v>
                </c:pt>
                <c:pt idx="29909">
                  <c:v>16</c:v>
                </c:pt>
                <c:pt idx="29910">
                  <c:v>26</c:v>
                </c:pt>
                <c:pt idx="29911">
                  <c:v>24</c:v>
                </c:pt>
                <c:pt idx="29912">
                  <c:v>9</c:v>
                </c:pt>
                <c:pt idx="29913">
                  <c:v>15</c:v>
                </c:pt>
                <c:pt idx="29914">
                  <c:v>33</c:v>
                </c:pt>
                <c:pt idx="29915">
                  <c:v>1</c:v>
                </c:pt>
                <c:pt idx="29916">
                  <c:v>28</c:v>
                </c:pt>
                <c:pt idx="29917">
                  <c:v>39</c:v>
                </c:pt>
                <c:pt idx="29918">
                  <c:v>23</c:v>
                </c:pt>
                <c:pt idx="29919">
                  <c:v>22</c:v>
                </c:pt>
                <c:pt idx="29920">
                  <c:v>32</c:v>
                </c:pt>
                <c:pt idx="29921">
                  <c:v>34</c:v>
                </c:pt>
                <c:pt idx="29922">
                  <c:v>19</c:v>
                </c:pt>
                <c:pt idx="29923">
                  <c:v>29</c:v>
                </c:pt>
                <c:pt idx="29924">
                  <c:v>47</c:v>
                </c:pt>
                <c:pt idx="29925">
                  <c:v>25</c:v>
                </c:pt>
                <c:pt idx="29926">
                  <c:v>19</c:v>
                </c:pt>
                <c:pt idx="29927">
                  <c:v>19</c:v>
                </c:pt>
                <c:pt idx="29928">
                  <c:v>13</c:v>
                </c:pt>
                <c:pt idx="29929">
                  <c:v>15</c:v>
                </c:pt>
                <c:pt idx="29930">
                  <c:v>32</c:v>
                </c:pt>
                <c:pt idx="29931">
                  <c:v>24</c:v>
                </c:pt>
                <c:pt idx="29932">
                  <c:v>4</c:v>
                </c:pt>
                <c:pt idx="29933">
                  <c:v>29</c:v>
                </c:pt>
                <c:pt idx="29934">
                  <c:v>23</c:v>
                </c:pt>
                <c:pt idx="29935">
                  <c:v>36</c:v>
                </c:pt>
                <c:pt idx="29936">
                  <c:v>10</c:v>
                </c:pt>
                <c:pt idx="29937">
                  <c:v>30</c:v>
                </c:pt>
                <c:pt idx="29938">
                  <c:v>36</c:v>
                </c:pt>
                <c:pt idx="29939">
                  <c:v>20</c:v>
                </c:pt>
                <c:pt idx="29940">
                  <c:v>23</c:v>
                </c:pt>
                <c:pt idx="29941">
                  <c:v>12</c:v>
                </c:pt>
                <c:pt idx="29942">
                  <c:v>30</c:v>
                </c:pt>
                <c:pt idx="29943">
                  <c:v>4</c:v>
                </c:pt>
                <c:pt idx="29944">
                  <c:v>13</c:v>
                </c:pt>
                <c:pt idx="29945">
                  <c:v>21</c:v>
                </c:pt>
                <c:pt idx="29946">
                  <c:v>22</c:v>
                </c:pt>
                <c:pt idx="29947">
                  <c:v>21</c:v>
                </c:pt>
                <c:pt idx="29948">
                  <c:v>30</c:v>
                </c:pt>
                <c:pt idx="29949">
                  <c:v>20</c:v>
                </c:pt>
                <c:pt idx="29950">
                  <c:v>10</c:v>
                </c:pt>
                <c:pt idx="29951">
                  <c:v>27</c:v>
                </c:pt>
                <c:pt idx="29952">
                  <c:v>33</c:v>
                </c:pt>
                <c:pt idx="29953">
                  <c:v>8</c:v>
                </c:pt>
                <c:pt idx="29954">
                  <c:v>17</c:v>
                </c:pt>
                <c:pt idx="29955">
                  <c:v>17</c:v>
                </c:pt>
                <c:pt idx="29956">
                  <c:v>7</c:v>
                </c:pt>
                <c:pt idx="29957">
                  <c:v>30</c:v>
                </c:pt>
                <c:pt idx="29958">
                  <c:v>28</c:v>
                </c:pt>
                <c:pt idx="29959">
                  <c:v>26</c:v>
                </c:pt>
                <c:pt idx="29960">
                  <c:v>7</c:v>
                </c:pt>
                <c:pt idx="29961">
                  <c:v>26</c:v>
                </c:pt>
                <c:pt idx="29962">
                  <c:v>24</c:v>
                </c:pt>
                <c:pt idx="29963">
                  <c:v>6</c:v>
                </c:pt>
                <c:pt idx="29964">
                  <c:v>19</c:v>
                </c:pt>
                <c:pt idx="29965">
                  <c:v>20</c:v>
                </c:pt>
                <c:pt idx="29966">
                  <c:v>25</c:v>
                </c:pt>
                <c:pt idx="29967">
                  <c:v>10</c:v>
                </c:pt>
                <c:pt idx="29968">
                  <c:v>22</c:v>
                </c:pt>
                <c:pt idx="29969">
                  <c:v>43</c:v>
                </c:pt>
                <c:pt idx="29970">
                  <c:v>5</c:v>
                </c:pt>
                <c:pt idx="29971">
                  <c:v>7</c:v>
                </c:pt>
                <c:pt idx="29972">
                  <c:v>22</c:v>
                </c:pt>
                <c:pt idx="29973">
                  <c:v>32</c:v>
                </c:pt>
                <c:pt idx="29974">
                  <c:v>30</c:v>
                </c:pt>
                <c:pt idx="29975">
                  <c:v>14</c:v>
                </c:pt>
                <c:pt idx="29976">
                  <c:v>33</c:v>
                </c:pt>
                <c:pt idx="29977">
                  <c:v>12</c:v>
                </c:pt>
                <c:pt idx="29978">
                  <c:v>37</c:v>
                </c:pt>
                <c:pt idx="29979">
                  <c:v>17</c:v>
                </c:pt>
                <c:pt idx="29980">
                  <c:v>6</c:v>
                </c:pt>
                <c:pt idx="29981">
                  <c:v>18</c:v>
                </c:pt>
                <c:pt idx="29982">
                  <c:v>21</c:v>
                </c:pt>
                <c:pt idx="29983">
                  <c:v>49</c:v>
                </c:pt>
                <c:pt idx="29984">
                  <c:v>12</c:v>
                </c:pt>
                <c:pt idx="29985">
                  <c:v>1</c:v>
                </c:pt>
                <c:pt idx="29986">
                  <c:v>10</c:v>
                </c:pt>
                <c:pt idx="29987">
                  <c:v>10</c:v>
                </c:pt>
                <c:pt idx="29988">
                  <c:v>48</c:v>
                </c:pt>
                <c:pt idx="29989">
                  <c:v>26</c:v>
                </c:pt>
                <c:pt idx="29990">
                  <c:v>7</c:v>
                </c:pt>
                <c:pt idx="29991">
                  <c:v>25</c:v>
                </c:pt>
                <c:pt idx="29992">
                  <c:v>16</c:v>
                </c:pt>
                <c:pt idx="29993">
                  <c:v>18</c:v>
                </c:pt>
                <c:pt idx="29994">
                  <c:v>8</c:v>
                </c:pt>
                <c:pt idx="29995">
                  <c:v>39</c:v>
                </c:pt>
                <c:pt idx="29996">
                  <c:v>1</c:v>
                </c:pt>
                <c:pt idx="29997">
                  <c:v>17</c:v>
                </c:pt>
                <c:pt idx="29998">
                  <c:v>20</c:v>
                </c:pt>
                <c:pt idx="29999">
                  <c:v>31</c:v>
                </c:pt>
                <c:pt idx="30000">
                  <c:v>35</c:v>
                </c:pt>
                <c:pt idx="30001">
                  <c:v>10</c:v>
                </c:pt>
                <c:pt idx="30002">
                  <c:v>7</c:v>
                </c:pt>
                <c:pt idx="30003">
                  <c:v>16</c:v>
                </c:pt>
                <c:pt idx="30004">
                  <c:v>13</c:v>
                </c:pt>
                <c:pt idx="30005">
                  <c:v>7</c:v>
                </c:pt>
                <c:pt idx="30006">
                  <c:v>11</c:v>
                </c:pt>
                <c:pt idx="30007">
                  <c:v>30</c:v>
                </c:pt>
                <c:pt idx="30008">
                  <c:v>30</c:v>
                </c:pt>
                <c:pt idx="30009">
                  <c:v>22</c:v>
                </c:pt>
                <c:pt idx="30010">
                  <c:v>22</c:v>
                </c:pt>
                <c:pt idx="30011">
                  <c:v>26</c:v>
                </c:pt>
                <c:pt idx="30012">
                  <c:v>33</c:v>
                </c:pt>
                <c:pt idx="30013">
                  <c:v>39</c:v>
                </c:pt>
                <c:pt idx="30014">
                  <c:v>23</c:v>
                </c:pt>
                <c:pt idx="30015">
                  <c:v>10</c:v>
                </c:pt>
                <c:pt idx="30016">
                  <c:v>24</c:v>
                </c:pt>
                <c:pt idx="30017">
                  <c:v>9</c:v>
                </c:pt>
                <c:pt idx="30018">
                  <c:v>24</c:v>
                </c:pt>
                <c:pt idx="30019">
                  <c:v>35</c:v>
                </c:pt>
                <c:pt idx="30020">
                  <c:v>9</c:v>
                </c:pt>
                <c:pt idx="30021">
                  <c:v>16</c:v>
                </c:pt>
                <c:pt idx="30022">
                  <c:v>28</c:v>
                </c:pt>
                <c:pt idx="30023">
                  <c:v>24</c:v>
                </c:pt>
                <c:pt idx="30024">
                  <c:v>19</c:v>
                </c:pt>
                <c:pt idx="30025">
                  <c:v>6</c:v>
                </c:pt>
                <c:pt idx="30026">
                  <c:v>38</c:v>
                </c:pt>
                <c:pt idx="30027">
                  <c:v>6</c:v>
                </c:pt>
                <c:pt idx="30028">
                  <c:v>8</c:v>
                </c:pt>
                <c:pt idx="30029">
                  <c:v>19</c:v>
                </c:pt>
                <c:pt idx="30030">
                  <c:v>14</c:v>
                </c:pt>
                <c:pt idx="30031">
                  <c:v>16</c:v>
                </c:pt>
                <c:pt idx="30032">
                  <c:v>28</c:v>
                </c:pt>
                <c:pt idx="30033">
                  <c:v>21</c:v>
                </c:pt>
                <c:pt idx="30034">
                  <c:v>26</c:v>
                </c:pt>
                <c:pt idx="30035">
                  <c:v>6</c:v>
                </c:pt>
                <c:pt idx="30036">
                  <c:v>3</c:v>
                </c:pt>
                <c:pt idx="30037">
                  <c:v>28</c:v>
                </c:pt>
                <c:pt idx="30038">
                  <c:v>30</c:v>
                </c:pt>
                <c:pt idx="30039">
                  <c:v>26</c:v>
                </c:pt>
                <c:pt idx="30040">
                  <c:v>4</c:v>
                </c:pt>
                <c:pt idx="30041">
                  <c:v>32</c:v>
                </c:pt>
                <c:pt idx="30042">
                  <c:v>43</c:v>
                </c:pt>
                <c:pt idx="30043">
                  <c:v>24</c:v>
                </c:pt>
                <c:pt idx="30044">
                  <c:v>17</c:v>
                </c:pt>
                <c:pt idx="30045">
                  <c:v>10</c:v>
                </c:pt>
                <c:pt idx="30046">
                  <c:v>10</c:v>
                </c:pt>
                <c:pt idx="30047">
                  <c:v>24</c:v>
                </c:pt>
                <c:pt idx="30048">
                  <c:v>7</c:v>
                </c:pt>
                <c:pt idx="30049">
                  <c:v>15</c:v>
                </c:pt>
                <c:pt idx="30050">
                  <c:v>3</c:v>
                </c:pt>
                <c:pt idx="30051">
                  <c:v>14</c:v>
                </c:pt>
                <c:pt idx="30052">
                  <c:v>23</c:v>
                </c:pt>
                <c:pt idx="30053">
                  <c:v>15</c:v>
                </c:pt>
                <c:pt idx="30054">
                  <c:v>1</c:v>
                </c:pt>
                <c:pt idx="30055">
                  <c:v>13</c:v>
                </c:pt>
                <c:pt idx="30056">
                  <c:v>35</c:v>
                </c:pt>
                <c:pt idx="30057">
                  <c:v>20</c:v>
                </c:pt>
                <c:pt idx="30058">
                  <c:v>22</c:v>
                </c:pt>
                <c:pt idx="30059">
                  <c:v>32</c:v>
                </c:pt>
                <c:pt idx="30060">
                  <c:v>20</c:v>
                </c:pt>
                <c:pt idx="30061">
                  <c:v>1</c:v>
                </c:pt>
                <c:pt idx="30062">
                  <c:v>15</c:v>
                </c:pt>
                <c:pt idx="30063">
                  <c:v>3</c:v>
                </c:pt>
                <c:pt idx="30064">
                  <c:v>2</c:v>
                </c:pt>
                <c:pt idx="30065">
                  <c:v>18</c:v>
                </c:pt>
                <c:pt idx="30066">
                  <c:v>38</c:v>
                </c:pt>
                <c:pt idx="30067">
                  <c:v>25</c:v>
                </c:pt>
                <c:pt idx="30068">
                  <c:v>13</c:v>
                </c:pt>
                <c:pt idx="30069">
                  <c:v>26</c:v>
                </c:pt>
                <c:pt idx="30070">
                  <c:v>39</c:v>
                </c:pt>
                <c:pt idx="30071">
                  <c:v>9</c:v>
                </c:pt>
                <c:pt idx="30072">
                  <c:v>21</c:v>
                </c:pt>
                <c:pt idx="30073">
                  <c:v>9</c:v>
                </c:pt>
                <c:pt idx="30074">
                  <c:v>1</c:v>
                </c:pt>
                <c:pt idx="30075">
                  <c:v>35</c:v>
                </c:pt>
                <c:pt idx="30076">
                  <c:v>39</c:v>
                </c:pt>
                <c:pt idx="30077">
                  <c:v>12</c:v>
                </c:pt>
                <c:pt idx="30078">
                  <c:v>25</c:v>
                </c:pt>
                <c:pt idx="30079">
                  <c:v>28</c:v>
                </c:pt>
                <c:pt idx="30080">
                  <c:v>1</c:v>
                </c:pt>
                <c:pt idx="30081">
                  <c:v>33</c:v>
                </c:pt>
                <c:pt idx="30082">
                  <c:v>18</c:v>
                </c:pt>
                <c:pt idx="30083">
                  <c:v>15</c:v>
                </c:pt>
                <c:pt idx="30084">
                  <c:v>29</c:v>
                </c:pt>
                <c:pt idx="30085">
                  <c:v>35</c:v>
                </c:pt>
                <c:pt idx="30086">
                  <c:v>13</c:v>
                </c:pt>
                <c:pt idx="30087">
                  <c:v>43</c:v>
                </c:pt>
                <c:pt idx="30088">
                  <c:v>23</c:v>
                </c:pt>
                <c:pt idx="30089">
                  <c:v>25</c:v>
                </c:pt>
                <c:pt idx="30090">
                  <c:v>10</c:v>
                </c:pt>
                <c:pt idx="30091">
                  <c:v>35</c:v>
                </c:pt>
                <c:pt idx="30092">
                  <c:v>33</c:v>
                </c:pt>
                <c:pt idx="30093">
                  <c:v>40</c:v>
                </c:pt>
                <c:pt idx="30094">
                  <c:v>32</c:v>
                </c:pt>
                <c:pt idx="30095">
                  <c:v>49</c:v>
                </c:pt>
                <c:pt idx="30096">
                  <c:v>1</c:v>
                </c:pt>
                <c:pt idx="30097">
                  <c:v>26</c:v>
                </c:pt>
                <c:pt idx="30098">
                  <c:v>21</c:v>
                </c:pt>
                <c:pt idx="30099">
                  <c:v>38</c:v>
                </c:pt>
                <c:pt idx="30100">
                  <c:v>5</c:v>
                </c:pt>
                <c:pt idx="30101">
                  <c:v>19</c:v>
                </c:pt>
                <c:pt idx="30102">
                  <c:v>10</c:v>
                </c:pt>
                <c:pt idx="30103">
                  <c:v>29</c:v>
                </c:pt>
                <c:pt idx="30104">
                  <c:v>29</c:v>
                </c:pt>
                <c:pt idx="30105">
                  <c:v>34</c:v>
                </c:pt>
                <c:pt idx="30106">
                  <c:v>37</c:v>
                </c:pt>
                <c:pt idx="30107">
                  <c:v>40</c:v>
                </c:pt>
                <c:pt idx="30108">
                  <c:v>13</c:v>
                </c:pt>
                <c:pt idx="30109">
                  <c:v>31</c:v>
                </c:pt>
                <c:pt idx="30110">
                  <c:v>26</c:v>
                </c:pt>
                <c:pt idx="30111">
                  <c:v>11</c:v>
                </c:pt>
                <c:pt idx="30112">
                  <c:v>39</c:v>
                </c:pt>
                <c:pt idx="30113">
                  <c:v>27</c:v>
                </c:pt>
                <c:pt idx="30114">
                  <c:v>32</c:v>
                </c:pt>
                <c:pt idx="30115">
                  <c:v>18</c:v>
                </c:pt>
                <c:pt idx="30116">
                  <c:v>11</c:v>
                </c:pt>
                <c:pt idx="30117">
                  <c:v>26</c:v>
                </c:pt>
                <c:pt idx="30118">
                  <c:v>24</c:v>
                </c:pt>
                <c:pt idx="30119">
                  <c:v>39</c:v>
                </c:pt>
                <c:pt idx="30120">
                  <c:v>21</c:v>
                </c:pt>
                <c:pt idx="30121">
                  <c:v>21</c:v>
                </c:pt>
                <c:pt idx="30122">
                  <c:v>25</c:v>
                </c:pt>
                <c:pt idx="30123">
                  <c:v>23</c:v>
                </c:pt>
                <c:pt idx="30124">
                  <c:v>17</c:v>
                </c:pt>
                <c:pt idx="30125">
                  <c:v>10</c:v>
                </c:pt>
                <c:pt idx="30126">
                  <c:v>3</c:v>
                </c:pt>
                <c:pt idx="30127">
                  <c:v>20</c:v>
                </c:pt>
                <c:pt idx="30128">
                  <c:v>32</c:v>
                </c:pt>
                <c:pt idx="30129">
                  <c:v>28</c:v>
                </c:pt>
                <c:pt idx="30130">
                  <c:v>20</c:v>
                </c:pt>
                <c:pt idx="30131">
                  <c:v>21</c:v>
                </c:pt>
                <c:pt idx="30132">
                  <c:v>17</c:v>
                </c:pt>
                <c:pt idx="30133">
                  <c:v>29</c:v>
                </c:pt>
                <c:pt idx="30134">
                  <c:v>35</c:v>
                </c:pt>
                <c:pt idx="30135">
                  <c:v>28</c:v>
                </c:pt>
                <c:pt idx="30136">
                  <c:v>10</c:v>
                </c:pt>
                <c:pt idx="30137">
                  <c:v>6</c:v>
                </c:pt>
                <c:pt idx="30138">
                  <c:v>28</c:v>
                </c:pt>
                <c:pt idx="30139">
                  <c:v>20</c:v>
                </c:pt>
                <c:pt idx="30140">
                  <c:v>27</c:v>
                </c:pt>
                <c:pt idx="30141">
                  <c:v>15</c:v>
                </c:pt>
                <c:pt idx="30142">
                  <c:v>30</c:v>
                </c:pt>
                <c:pt idx="30143">
                  <c:v>25</c:v>
                </c:pt>
                <c:pt idx="30144">
                  <c:v>31</c:v>
                </c:pt>
                <c:pt idx="30145">
                  <c:v>35</c:v>
                </c:pt>
                <c:pt idx="30146">
                  <c:v>30</c:v>
                </c:pt>
                <c:pt idx="30147">
                  <c:v>7</c:v>
                </c:pt>
                <c:pt idx="30148">
                  <c:v>11</c:v>
                </c:pt>
                <c:pt idx="30149">
                  <c:v>25</c:v>
                </c:pt>
                <c:pt idx="30150">
                  <c:v>6</c:v>
                </c:pt>
                <c:pt idx="30151">
                  <c:v>10</c:v>
                </c:pt>
                <c:pt idx="30152">
                  <c:v>16</c:v>
                </c:pt>
                <c:pt idx="30153">
                  <c:v>13</c:v>
                </c:pt>
                <c:pt idx="30154">
                  <c:v>27</c:v>
                </c:pt>
                <c:pt idx="30155">
                  <c:v>22</c:v>
                </c:pt>
                <c:pt idx="30156">
                  <c:v>2</c:v>
                </c:pt>
                <c:pt idx="30157">
                  <c:v>19</c:v>
                </c:pt>
                <c:pt idx="30158">
                  <c:v>19</c:v>
                </c:pt>
                <c:pt idx="30159">
                  <c:v>4</c:v>
                </c:pt>
                <c:pt idx="30160">
                  <c:v>29</c:v>
                </c:pt>
                <c:pt idx="30161">
                  <c:v>10</c:v>
                </c:pt>
                <c:pt idx="30162">
                  <c:v>21</c:v>
                </c:pt>
                <c:pt idx="30163">
                  <c:v>36</c:v>
                </c:pt>
                <c:pt idx="30164">
                  <c:v>26</c:v>
                </c:pt>
                <c:pt idx="30165">
                  <c:v>7</c:v>
                </c:pt>
                <c:pt idx="30166">
                  <c:v>28</c:v>
                </c:pt>
                <c:pt idx="30167">
                  <c:v>22</c:v>
                </c:pt>
                <c:pt idx="30168">
                  <c:v>16</c:v>
                </c:pt>
                <c:pt idx="30169">
                  <c:v>10</c:v>
                </c:pt>
                <c:pt idx="30170">
                  <c:v>11</c:v>
                </c:pt>
                <c:pt idx="30171">
                  <c:v>22</c:v>
                </c:pt>
                <c:pt idx="30172">
                  <c:v>49</c:v>
                </c:pt>
                <c:pt idx="30173">
                  <c:v>38</c:v>
                </c:pt>
                <c:pt idx="30174">
                  <c:v>1</c:v>
                </c:pt>
                <c:pt idx="30175">
                  <c:v>4</c:v>
                </c:pt>
                <c:pt idx="30176">
                  <c:v>26</c:v>
                </c:pt>
                <c:pt idx="30177">
                  <c:v>20</c:v>
                </c:pt>
                <c:pt idx="30178">
                  <c:v>27</c:v>
                </c:pt>
                <c:pt idx="30179">
                  <c:v>10</c:v>
                </c:pt>
                <c:pt idx="30180">
                  <c:v>32</c:v>
                </c:pt>
                <c:pt idx="30181">
                  <c:v>24</c:v>
                </c:pt>
                <c:pt idx="30182">
                  <c:v>13</c:v>
                </c:pt>
                <c:pt idx="30183">
                  <c:v>9</c:v>
                </c:pt>
                <c:pt idx="30184">
                  <c:v>40</c:v>
                </c:pt>
                <c:pt idx="30185">
                  <c:v>13</c:v>
                </c:pt>
                <c:pt idx="30186">
                  <c:v>31</c:v>
                </c:pt>
                <c:pt idx="30187">
                  <c:v>13</c:v>
                </c:pt>
                <c:pt idx="30188">
                  <c:v>19</c:v>
                </c:pt>
                <c:pt idx="30189">
                  <c:v>9</c:v>
                </c:pt>
                <c:pt idx="30190">
                  <c:v>15</c:v>
                </c:pt>
                <c:pt idx="30191">
                  <c:v>18</c:v>
                </c:pt>
                <c:pt idx="30192">
                  <c:v>30</c:v>
                </c:pt>
                <c:pt idx="30193">
                  <c:v>27</c:v>
                </c:pt>
                <c:pt idx="30194">
                  <c:v>30</c:v>
                </c:pt>
                <c:pt idx="30195">
                  <c:v>25</c:v>
                </c:pt>
                <c:pt idx="30196">
                  <c:v>12</c:v>
                </c:pt>
                <c:pt idx="30197">
                  <c:v>16</c:v>
                </c:pt>
                <c:pt idx="30198">
                  <c:v>12</c:v>
                </c:pt>
                <c:pt idx="30199">
                  <c:v>23</c:v>
                </c:pt>
                <c:pt idx="30200">
                  <c:v>15</c:v>
                </c:pt>
                <c:pt idx="30201">
                  <c:v>4</c:v>
                </c:pt>
                <c:pt idx="30202">
                  <c:v>14</c:v>
                </c:pt>
                <c:pt idx="30203">
                  <c:v>29</c:v>
                </c:pt>
                <c:pt idx="30204">
                  <c:v>20</c:v>
                </c:pt>
                <c:pt idx="30205">
                  <c:v>30</c:v>
                </c:pt>
                <c:pt idx="30206">
                  <c:v>22</c:v>
                </c:pt>
                <c:pt idx="30207">
                  <c:v>25</c:v>
                </c:pt>
                <c:pt idx="30208">
                  <c:v>32</c:v>
                </c:pt>
                <c:pt idx="30209">
                  <c:v>26</c:v>
                </c:pt>
                <c:pt idx="30210">
                  <c:v>8</c:v>
                </c:pt>
                <c:pt idx="30211">
                  <c:v>14</c:v>
                </c:pt>
                <c:pt idx="30212">
                  <c:v>23</c:v>
                </c:pt>
                <c:pt idx="30213">
                  <c:v>22</c:v>
                </c:pt>
                <c:pt idx="30214">
                  <c:v>14</c:v>
                </c:pt>
                <c:pt idx="30215">
                  <c:v>17</c:v>
                </c:pt>
                <c:pt idx="30216">
                  <c:v>9</c:v>
                </c:pt>
                <c:pt idx="30217">
                  <c:v>1</c:v>
                </c:pt>
                <c:pt idx="30218">
                  <c:v>4</c:v>
                </c:pt>
                <c:pt idx="30219">
                  <c:v>22</c:v>
                </c:pt>
                <c:pt idx="30220">
                  <c:v>58</c:v>
                </c:pt>
                <c:pt idx="30221">
                  <c:v>35</c:v>
                </c:pt>
                <c:pt idx="30222">
                  <c:v>18</c:v>
                </c:pt>
                <c:pt idx="30223">
                  <c:v>28</c:v>
                </c:pt>
                <c:pt idx="30224">
                  <c:v>19</c:v>
                </c:pt>
                <c:pt idx="30225">
                  <c:v>28</c:v>
                </c:pt>
                <c:pt idx="30226">
                  <c:v>25</c:v>
                </c:pt>
                <c:pt idx="30227">
                  <c:v>10</c:v>
                </c:pt>
                <c:pt idx="30228">
                  <c:v>14</c:v>
                </c:pt>
                <c:pt idx="30229">
                  <c:v>25</c:v>
                </c:pt>
                <c:pt idx="30230">
                  <c:v>5</c:v>
                </c:pt>
                <c:pt idx="30231">
                  <c:v>31</c:v>
                </c:pt>
                <c:pt idx="30232">
                  <c:v>44</c:v>
                </c:pt>
                <c:pt idx="30233">
                  <c:v>15</c:v>
                </c:pt>
                <c:pt idx="30234">
                  <c:v>2</c:v>
                </c:pt>
                <c:pt idx="30235">
                  <c:v>14</c:v>
                </c:pt>
                <c:pt idx="30236">
                  <c:v>20</c:v>
                </c:pt>
                <c:pt idx="30237">
                  <c:v>28</c:v>
                </c:pt>
                <c:pt idx="30238">
                  <c:v>9</c:v>
                </c:pt>
                <c:pt idx="30239">
                  <c:v>8</c:v>
                </c:pt>
                <c:pt idx="30240">
                  <c:v>20</c:v>
                </c:pt>
                <c:pt idx="30241">
                  <c:v>24</c:v>
                </c:pt>
                <c:pt idx="30242">
                  <c:v>7</c:v>
                </c:pt>
                <c:pt idx="30243">
                  <c:v>8</c:v>
                </c:pt>
                <c:pt idx="30244">
                  <c:v>20</c:v>
                </c:pt>
                <c:pt idx="30245">
                  <c:v>26</c:v>
                </c:pt>
                <c:pt idx="30246">
                  <c:v>14</c:v>
                </c:pt>
                <c:pt idx="30247">
                  <c:v>29</c:v>
                </c:pt>
                <c:pt idx="30248">
                  <c:v>34</c:v>
                </c:pt>
                <c:pt idx="30249">
                  <c:v>28</c:v>
                </c:pt>
                <c:pt idx="30250">
                  <c:v>4</c:v>
                </c:pt>
                <c:pt idx="30251">
                  <c:v>33</c:v>
                </c:pt>
                <c:pt idx="30252">
                  <c:v>16</c:v>
                </c:pt>
                <c:pt idx="30253">
                  <c:v>29</c:v>
                </c:pt>
                <c:pt idx="30254">
                  <c:v>11</c:v>
                </c:pt>
                <c:pt idx="30255">
                  <c:v>37</c:v>
                </c:pt>
                <c:pt idx="30256">
                  <c:v>11</c:v>
                </c:pt>
                <c:pt idx="30257">
                  <c:v>16</c:v>
                </c:pt>
                <c:pt idx="30258">
                  <c:v>45</c:v>
                </c:pt>
                <c:pt idx="30259">
                  <c:v>6</c:v>
                </c:pt>
                <c:pt idx="30260">
                  <c:v>5</c:v>
                </c:pt>
                <c:pt idx="30261">
                  <c:v>24</c:v>
                </c:pt>
                <c:pt idx="30262">
                  <c:v>33</c:v>
                </c:pt>
                <c:pt idx="30263">
                  <c:v>7</c:v>
                </c:pt>
                <c:pt idx="30264">
                  <c:v>24</c:v>
                </c:pt>
                <c:pt idx="30265">
                  <c:v>34</c:v>
                </c:pt>
                <c:pt idx="30266">
                  <c:v>19</c:v>
                </c:pt>
                <c:pt idx="30267">
                  <c:v>26</c:v>
                </c:pt>
                <c:pt idx="30268">
                  <c:v>32</c:v>
                </c:pt>
                <c:pt idx="30269">
                  <c:v>7</c:v>
                </c:pt>
                <c:pt idx="30270">
                  <c:v>4</c:v>
                </c:pt>
                <c:pt idx="30271">
                  <c:v>19</c:v>
                </c:pt>
                <c:pt idx="30272">
                  <c:v>6</c:v>
                </c:pt>
                <c:pt idx="30273">
                  <c:v>21</c:v>
                </c:pt>
                <c:pt idx="30274">
                  <c:v>4</c:v>
                </c:pt>
                <c:pt idx="30275">
                  <c:v>12</c:v>
                </c:pt>
                <c:pt idx="30276">
                  <c:v>9</c:v>
                </c:pt>
                <c:pt idx="30277">
                  <c:v>41</c:v>
                </c:pt>
                <c:pt idx="30278">
                  <c:v>11</c:v>
                </c:pt>
                <c:pt idx="30279">
                  <c:v>29</c:v>
                </c:pt>
                <c:pt idx="30280">
                  <c:v>22</c:v>
                </c:pt>
                <c:pt idx="30281">
                  <c:v>23</c:v>
                </c:pt>
                <c:pt idx="30282">
                  <c:v>27</c:v>
                </c:pt>
                <c:pt idx="30283">
                  <c:v>42</c:v>
                </c:pt>
                <c:pt idx="30284">
                  <c:v>37</c:v>
                </c:pt>
                <c:pt idx="30285">
                  <c:v>14</c:v>
                </c:pt>
                <c:pt idx="30286">
                  <c:v>14</c:v>
                </c:pt>
                <c:pt idx="30287">
                  <c:v>4</c:v>
                </c:pt>
                <c:pt idx="30288">
                  <c:v>31</c:v>
                </c:pt>
                <c:pt idx="30289">
                  <c:v>15</c:v>
                </c:pt>
                <c:pt idx="30290">
                  <c:v>24</c:v>
                </c:pt>
                <c:pt idx="30291">
                  <c:v>19</c:v>
                </c:pt>
                <c:pt idx="30292">
                  <c:v>8</c:v>
                </c:pt>
                <c:pt idx="30293">
                  <c:v>24</c:v>
                </c:pt>
                <c:pt idx="30294">
                  <c:v>24</c:v>
                </c:pt>
                <c:pt idx="30295">
                  <c:v>17</c:v>
                </c:pt>
                <c:pt idx="30296">
                  <c:v>33</c:v>
                </c:pt>
                <c:pt idx="30297">
                  <c:v>22</c:v>
                </c:pt>
                <c:pt idx="30298">
                  <c:v>28</c:v>
                </c:pt>
                <c:pt idx="30299">
                  <c:v>24</c:v>
                </c:pt>
                <c:pt idx="30300">
                  <c:v>31</c:v>
                </c:pt>
                <c:pt idx="30301">
                  <c:v>19</c:v>
                </c:pt>
                <c:pt idx="30302">
                  <c:v>32</c:v>
                </c:pt>
                <c:pt idx="30303">
                  <c:v>22</c:v>
                </c:pt>
                <c:pt idx="30304">
                  <c:v>29</c:v>
                </c:pt>
                <c:pt idx="30305">
                  <c:v>29</c:v>
                </c:pt>
                <c:pt idx="30306">
                  <c:v>13</c:v>
                </c:pt>
                <c:pt idx="30307">
                  <c:v>26</c:v>
                </c:pt>
                <c:pt idx="30308">
                  <c:v>5</c:v>
                </c:pt>
                <c:pt idx="30309">
                  <c:v>15</c:v>
                </c:pt>
                <c:pt idx="30310">
                  <c:v>47</c:v>
                </c:pt>
                <c:pt idx="30311">
                  <c:v>35</c:v>
                </c:pt>
                <c:pt idx="30312">
                  <c:v>13</c:v>
                </c:pt>
                <c:pt idx="30313">
                  <c:v>26</c:v>
                </c:pt>
                <c:pt idx="30314">
                  <c:v>25</c:v>
                </c:pt>
                <c:pt idx="30315">
                  <c:v>46</c:v>
                </c:pt>
                <c:pt idx="30316">
                  <c:v>25</c:v>
                </c:pt>
                <c:pt idx="30317">
                  <c:v>40</c:v>
                </c:pt>
                <c:pt idx="30318">
                  <c:v>31</c:v>
                </c:pt>
                <c:pt idx="30319">
                  <c:v>14</c:v>
                </c:pt>
                <c:pt idx="30320">
                  <c:v>37</c:v>
                </c:pt>
                <c:pt idx="30321">
                  <c:v>14</c:v>
                </c:pt>
                <c:pt idx="30322">
                  <c:v>30</c:v>
                </c:pt>
                <c:pt idx="30323">
                  <c:v>30</c:v>
                </c:pt>
                <c:pt idx="30324">
                  <c:v>43</c:v>
                </c:pt>
                <c:pt idx="30325">
                  <c:v>28</c:v>
                </c:pt>
                <c:pt idx="30326">
                  <c:v>32</c:v>
                </c:pt>
                <c:pt idx="30327">
                  <c:v>13</c:v>
                </c:pt>
                <c:pt idx="30328">
                  <c:v>19</c:v>
                </c:pt>
                <c:pt idx="30329">
                  <c:v>21</c:v>
                </c:pt>
                <c:pt idx="30330">
                  <c:v>27</c:v>
                </c:pt>
                <c:pt idx="30331">
                  <c:v>20</c:v>
                </c:pt>
                <c:pt idx="30332">
                  <c:v>23</c:v>
                </c:pt>
                <c:pt idx="30333">
                  <c:v>24</c:v>
                </c:pt>
                <c:pt idx="30334">
                  <c:v>22</c:v>
                </c:pt>
                <c:pt idx="30335">
                  <c:v>17</c:v>
                </c:pt>
                <c:pt idx="30336">
                  <c:v>32</c:v>
                </c:pt>
                <c:pt idx="30337">
                  <c:v>10</c:v>
                </c:pt>
                <c:pt idx="30338">
                  <c:v>27</c:v>
                </c:pt>
                <c:pt idx="30339">
                  <c:v>1</c:v>
                </c:pt>
                <c:pt idx="30340">
                  <c:v>10</c:v>
                </c:pt>
                <c:pt idx="30341">
                  <c:v>32</c:v>
                </c:pt>
                <c:pt idx="30342">
                  <c:v>35</c:v>
                </c:pt>
                <c:pt idx="30343">
                  <c:v>8</c:v>
                </c:pt>
                <c:pt idx="30344">
                  <c:v>39</c:v>
                </c:pt>
                <c:pt idx="30345">
                  <c:v>18</c:v>
                </c:pt>
                <c:pt idx="30346">
                  <c:v>20</c:v>
                </c:pt>
                <c:pt idx="30347">
                  <c:v>7</c:v>
                </c:pt>
                <c:pt idx="30348">
                  <c:v>32</c:v>
                </c:pt>
                <c:pt idx="30349">
                  <c:v>4</c:v>
                </c:pt>
                <c:pt idx="30350">
                  <c:v>33</c:v>
                </c:pt>
                <c:pt idx="30351">
                  <c:v>20</c:v>
                </c:pt>
                <c:pt idx="30352">
                  <c:v>4</c:v>
                </c:pt>
                <c:pt idx="30353">
                  <c:v>6</c:v>
                </c:pt>
                <c:pt idx="30354">
                  <c:v>26</c:v>
                </c:pt>
                <c:pt idx="30355">
                  <c:v>25</c:v>
                </c:pt>
                <c:pt idx="30356">
                  <c:v>13</c:v>
                </c:pt>
                <c:pt idx="30357">
                  <c:v>25</c:v>
                </c:pt>
                <c:pt idx="30358">
                  <c:v>7</c:v>
                </c:pt>
                <c:pt idx="30359">
                  <c:v>23</c:v>
                </c:pt>
                <c:pt idx="30360">
                  <c:v>17</c:v>
                </c:pt>
                <c:pt idx="30361">
                  <c:v>27</c:v>
                </c:pt>
                <c:pt idx="30362">
                  <c:v>20</c:v>
                </c:pt>
                <c:pt idx="30363">
                  <c:v>30</c:v>
                </c:pt>
                <c:pt idx="30364">
                  <c:v>4</c:v>
                </c:pt>
                <c:pt idx="30365">
                  <c:v>15</c:v>
                </c:pt>
                <c:pt idx="30366">
                  <c:v>1</c:v>
                </c:pt>
                <c:pt idx="30367">
                  <c:v>12</c:v>
                </c:pt>
                <c:pt idx="30368">
                  <c:v>9</c:v>
                </c:pt>
                <c:pt idx="30369">
                  <c:v>8</c:v>
                </c:pt>
                <c:pt idx="30370">
                  <c:v>31</c:v>
                </c:pt>
                <c:pt idx="30371">
                  <c:v>17</c:v>
                </c:pt>
                <c:pt idx="30372">
                  <c:v>9</c:v>
                </c:pt>
                <c:pt idx="30373">
                  <c:v>5</c:v>
                </c:pt>
                <c:pt idx="30374">
                  <c:v>26</c:v>
                </c:pt>
                <c:pt idx="30375">
                  <c:v>20</c:v>
                </c:pt>
                <c:pt idx="30376">
                  <c:v>36</c:v>
                </c:pt>
                <c:pt idx="30377">
                  <c:v>4</c:v>
                </c:pt>
                <c:pt idx="30378">
                  <c:v>21</c:v>
                </c:pt>
                <c:pt idx="30379">
                  <c:v>11</c:v>
                </c:pt>
                <c:pt idx="30380">
                  <c:v>45</c:v>
                </c:pt>
                <c:pt idx="30381">
                  <c:v>36</c:v>
                </c:pt>
                <c:pt idx="30382">
                  <c:v>36</c:v>
                </c:pt>
                <c:pt idx="30383">
                  <c:v>48</c:v>
                </c:pt>
                <c:pt idx="30384">
                  <c:v>19</c:v>
                </c:pt>
                <c:pt idx="30385">
                  <c:v>27</c:v>
                </c:pt>
                <c:pt idx="30386">
                  <c:v>21</c:v>
                </c:pt>
                <c:pt idx="30387">
                  <c:v>12</c:v>
                </c:pt>
                <c:pt idx="30388">
                  <c:v>35</c:v>
                </c:pt>
                <c:pt idx="30389">
                  <c:v>38</c:v>
                </c:pt>
                <c:pt idx="30390">
                  <c:v>26</c:v>
                </c:pt>
                <c:pt idx="30391">
                  <c:v>16</c:v>
                </c:pt>
                <c:pt idx="30392">
                  <c:v>25</c:v>
                </c:pt>
                <c:pt idx="30393">
                  <c:v>25</c:v>
                </c:pt>
                <c:pt idx="30394">
                  <c:v>21</c:v>
                </c:pt>
                <c:pt idx="30395">
                  <c:v>41</c:v>
                </c:pt>
                <c:pt idx="30396">
                  <c:v>25</c:v>
                </c:pt>
                <c:pt idx="30397">
                  <c:v>37</c:v>
                </c:pt>
                <c:pt idx="30398">
                  <c:v>1</c:v>
                </c:pt>
                <c:pt idx="30399">
                  <c:v>9</c:v>
                </c:pt>
                <c:pt idx="30400">
                  <c:v>1</c:v>
                </c:pt>
                <c:pt idx="30401">
                  <c:v>18</c:v>
                </c:pt>
                <c:pt idx="30402">
                  <c:v>9</c:v>
                </c:pt>
                <c:pt idx="30403">
                  <c:v>12</c:v>
                </c:pt>
                <c:pt idx="30404">
                  <c:v>15</c:v>
                </c:pt>
                <c:pt idx="30405">
                  <c:v>33</c:v>
                </c:pt>
                <c:pt idx="30406">
                  <c:v>6</c:v>
                </c:pt>
                <c:pt idx="30407">
                  <c:v>1</c:v>
                </c:pt>
                <c:pt idx="30408">
                  <c:v>39</c:v>
                </c:pt>
                <c:pt idx="30409">
                  <c:v>18</c:v>
                </c:pt>
                <c:pt idx="30410">
                  <c:v>15</c:v>
                </c:pt>
                <c:pt idx="30411">
                  <c:v>23</c:v>
                </c:pt>
                <c:pt idx="30412">
                  <c:v>43</c:v>
                </c:pt>
                <c:pt idx="30413">
                  <c:v>4</c:v>
                </c:pt>
                <c:pt idx="30414">
                  <c:v>1</c:v>
                </c:pt>
                <c:pt idx="30415">
                  <c:v>17</c:v>
                </c:pt>
                <c:pt idx="30416">
                  <c:v>28</c:v>
                </c:pt>
                <c:pt idx="30417">
                  <c:v>7</c:v>
                </c:pt>
                <c:pt idx="30418">
                  <c:v>20</c:v>
                </c:pt>
                <c:pt idx="30419">
                  <c:v>14</c:v>
                </c:pt>
                <c:pt idx="30420">
                  <c:v>34</c:v>
                </c:pt>
                <c:pt idx="30421">
                  <c:v>30</c:v>
                </c:pt>
                <c:pt idx="30422">
                  <c:v>24</c:v>
                </c:pt>
                <c:pt idx="30423">
                  <c:v>13</c:v>
                </c:pt>
                <c:pt idx="30424">
                  <c:v>4</c:v>
                </c:pt>
                <c:pt idx="30425">
                  <c:v>24</c:v>
                </c:pt>
                <c:pt idx="30426">
                  <c:v>12</c:v>
                </c:pt>
                <c:pt idx="30427">
                  <c:v>6</c:v>
                </c:pt>
                <c:pt idx="30428">
                  <c:v>12</c:v>
                </c:pt>
                <c:pt idx="30429">
                  <c:v>11</c:v>
                </c:pt>
                <c:pt idx="30430">
                  <c:v>5</c:v>
                </c:pt>
                <c:pt idx="30431">
                  <c:v>30</c:v>
                </c:pt>
                <c:pt idx="30432">
                  <c:v>12</c:v>
                </c:pt>
                <c:pt idx="30433">
                  <c:v>34</c:v>
                </c:pt>
                <c:pt idx="30434">
                  <c:v>8</c:v>
                </c:pt>
                <c:pt idx="30435">
                  <c:v>5</c:v>
                </c:pt>
                <c:pt idx="30436">
                  <c:v>7</c:v>
                </c:pt>
                <c:pt idx="30437">
                  <c:v>6</c:v>
                </c:pt>
                <c:pt idx="30438">
                  <c:v>4</c:v>
                </c:pt>
                <c:pt idx="30439">
                  <c:v>16</c:v>
                </c:pt>
                <c:pt idx="30440">
                  <c:v>33</c:v>
                </c:pt>
                <c:pt idx="30441">
                  <c:v>4</c:v>
                </c:pt>
                <c:pt idx="30442">
                  <c:v>31</c:v>
                </c:pt>
                <c:pt idx="30443">
                  <c:v>24</c:v>
                </c:pt>
                <c:pt idx="30444">
                  <c:v>19</c:v>
                </c:pt>
                <c:pt idx="30445">
                  <c:v>15</c:v>
                </c:pt>
                <c:pt idx="30446">
                  <c:v>1</c:v>
                </c:pt>
                <c:pt idx="30447">
                  <c:v>11</c:v>
                </c:pt>
                <c:pt idx="30448">
                  <c:v>1</c:v>
                </c:pt>
                <c:pt idx="30449">
                  <c:v>28</c:v>
                </c:pt>
                <c:pt idx="30450">
                  <c:v>14</c:v>
                </c:pt>
                <c:pt idx="30451">
                  <c:v>30</c:v>
                </c:pt>
                <c:pt idx="30452">
                  <c:v>19</c:v>
                </c:pt>
                <c:pt idx="30453">
                  <c:v>20</c:v>
                </c:pt>
                <c:pt idx="30454">
                  <c:v>27</c:v>
                </c:pt>
                <c:pt idx="30455">
                  <c:v>34</c:v>
                </c:pt>
                <c:pt idx="30456">
                  <c:v>13</c:v>
                </c:pt>
                <c:pt idx="30457">
                  <c:v>10</c:v>
                </c:pt>
                <c:pt idx="30458">
                  <c:v>38</c:v>
                </c:pt>
                <c:pt idx="30459">
                  <c:v>9</c:v>
                </c:pt>
                <c:pt idx="30460">
                  <c:v>59</c:v>
                </c:pt>
                <c:pt idx="30461">
                  <c:v>8</c:v>
                </c:pt>
                <c:pt idx="30462">
                  <c:v>24</c:v>
                </c:pt>
                <c:pt idx="30463">
                  <c:v>22</c:v>
                </c:pt>
                <c:pt idx="30464">
                  <c:v>39</c:v>
                </c:pt>
                <c:pt idx="30465">
                  <c:v>5</c:v>
                </c:pt>
                <c:pt idx="30466">
                  <c:v>16</c:v>
                </c:pt>
                <c:pt idx="30467">
                  <c:v>47</c:v>
                </c:pt>
                <c:pt idx="30468">
                  <c:v>3</c:v>
                </c:pt>
                <c:pt idx="30469">
                  <c:v>9</c:v>
                </c:pt>
                <c:pt idx="30470">
                  <c:v>6</c:v>
                </c:pt>
                <c:pt idx="30471">
                  <c:v>19</c:v>
                </c:pt>
                <c:pt idx="30472">
                  <c:v>30</c:v>
                </c:pt>
                <c:pt idx="30473">
                  <c:v>44</c:v>
                </c:pt>
                <c:pt idx="30474">
                  <c:v>31</c:v>
                </c:pt>
                <c:pt idx="30475">
                  <c:v>22</c:v>
                </c:pt>
                <c:pt idx="30476">
                  <c:v>33</c:v>
                </c:pt>
                <c:pt idx="30477">
                  <c:v>6</c:v>
                </c:pt>
                <c:pt idx="30478">
                  <c:v>5</c:v>
                </c:pt>
                <c:pt idx="30479">
                  <c:v>1</c:v>
                </c:pt>
                <c:pt idx="30480">
                  <c:v>1</c:v>
                </c:pt>
                <c:pt idx="30481">
                  <c:v>13</c:v>
                </c:pt>
                <c:pt idx="30482">
                  <c:v>2</c:v>
                </c:pt>
                <c:pt idx="30483">
                  <c:v>9</c:v>
                </c:pt>
                <c:pt idx="30484">
                  <c:v>44</c:v>
                </c:pt>
                <c:pt idx="30485">
                  <c:v>29</c:v>
                </c:pt>
                <c:pt idx="30486">
                  <c:v>28</c:v>
                </c:pt>
                <c:pt idx="30487">
                  <c:v>36</c:v>
                </c:pt>
                <c:pt idx="30488">
                  <c:v>24</c:v>
                </c:pt>
                <c:pt idx="30489">
                  <c:v>27</c:v>
                </c:pt>
                <c:pt idx="30490">
                  <c:v>30</c:v>
                </c:pt>
                <c:pt idx="30491">
                  <c:v>26</c:v>
                </c:pt>
                <c:pt idx="30492">
                  <c:v>9</c:v>
                </c:pt>
                <c:pt idx="30493">
                  <c:v>4</c:v>
                </c:pt>
                <c:pt idx="30494">
                  <c:v>17</c:v>
                </c:pt>
                <c:pt idx="30495">
                  <c:v>10</c:v>
                </c:pt>
                <c:pt idx="30496">
                  <c:v>6</c:v>
                </c:pt>
                <c:pt idx="30497">
                  <c:v>11</c:v>
                </c:pt>
                <c:pt idx="30498">
                  <c:v>41</c:v>
                </c:pt>
                <c:pt idx="30499">
                  <c:v>15</c:v>
                </c:pt>
                <c:pt idx="30500">
                  <c:v>7</c:v>
                </c:pt>
                <c:pt idx="30501">
                  <c:v>23</c:v>
                </c:pt>
                <c:pt idx="30502">
                  <c:v>18</c:v>
                </c:pt>
                <c:pt idx="30503">
                  <c:v>35</c:v>
                </c:pt>
                <c:pt idx="30504">
                  <c:v>63</c:v>
                </c:pt>
                <c:pt idx="30505">
                  <c:v>8</c:v>
                </c:pt>
                <c:pt idx="30506">
                  <c:v>28</c:v>
                </c:pt>
                <c:pt idx="30507">
                  <c:v>39</c:v>
                </c:pt>
                <c:pt idx="30508">
                  <c:v>35</c:v>
                </c:pt>
                <c:pt idx="30509">
                  <c:v>14</c:v>
                </c:pt>
                <c:pt idx="30510">
                  <c:v>8</c:v>
                </c:pt>
                <c:pt idx="30511">
                  <c:v>32</c:v>
                </c:pt>
                <c:pt idx="30512">
                  <c:v>33</c:v>
                </c:pt>
                <c:pt idx="30513">
                  <c:v>30</c:v>
                </c:pt>
                <c:pt idx="30514">
                  <c:v>7</c:v>
                </c:pt>
                <c:pt idx="30515">
                  <c:v>10</c:v>
                </c:pt>
                <c:pt idx="30516">
                  <c:v>8</c:v>
                </c:pt>
                <c:pt idx="30517">
                  <c:v>6</c:v>
                </c:pt>
                <c:pt idx="30518">
                  <c:v>15</c:v>
                </c:pt>
                <c:pt idx="30519">
                  <c:v>36</c:v>
                </c:pt>
                <c:pt idx="30520">
                  <c:v>10</c:v>
                </c:pt>
                <c:pt idx="30521">
                  <c:v>12</c:v>
                </c:pt>
                <c:pt idx="30522">
                  <c:v>25</c:v>
                </c:pt>
                <c:pt idx="30523">
                  <c:v>28</c:v>
                </c:pt>
                <c:pt idx="30524">
                  <c:v>44</c:v>
                </c:pt>
                <c:pt idx="30525">
                  <c:v>31</c:v>
                </c:pt>
                <c:pt idx="30526">
                  <c:v>12</c:v>
                </c:pt>
                <c:pt idx="30527">
                  <c:v>32</c:v>
                </c:pt>
                <c:pt idx="30528">
                  <c:v>7</c:v>
                </c:pt>
                <c:pt idx="30529">
                  <c:v>4</c:v>
                </c:pt>
                <c:pt idx="30530">
                  <c:v>11</c:v>
                </c:pt>
                <c:pt idx="30531">
                  <c:v>33</c:v>
                </c:pt>
                <c:pt idx="30532">
                  <c:v>25</c:v>
                </c:pt>
                <c:pt idx="30533">
                  <c:v>6</c:v>
                </c:pt>
                <c:pt idx="30534">
                  <c:v>51</c:v>
                </c:pt>
                <c:pt idx="30535">
                  <c:v>13</c:v>
                </c:pt>
                <c:pt idx="30536">
                  <c:v>32</c:v>
                </c:pt>
                <c:pt idx="30537">
                  <c:v>9</c:v>
                </c:pt>
                <c:pt idx="30538">
                  <c:v>21</c:v>
                </c:pt>
                <c:pt idx="30539">
                  <c:v>17</c:v>
                </c:pt>
                <c:pt idx="30540">
                  <c:v>31</c:v>
                </c:pt>
                <c:pt idx="30541">
                  <c:v>22</c:v>
                </c:pt>
                <c:pt idx="30542">
                  <c:v>19</c:v>
                </c:pt>
                <c:pt idx="30543">
                  <c:v>27</c:v>
                </c:pt>
                <c:pt idx="30544">
                  <c:v>1</c:v>
                </c:pt>
                <c:pt idx="30545">
                  <c:v>17</c:v>
                </c:pt>
                <c:pt idx="30546">
                  <c:v>9</c:v>
                </c:pt>
                <c:pt idx="30547">
                  <c:v>19</c:v>
                </c:pt>
                <c:pt idx="30548">
                  <c:v>40</c:v>
                </c:pt>
                <c:pt idx="30549">
                  <c:v>25</c:v>
                </c:pt>
                <c:pt idx="30550">
                  <c:v>35</c:v>
                </c:pt>
                <c:pt idx="30551">
                  <c:v>2</c:v>
                </c:pt>
                <c:pt idx="30552">
                  <c:v>37</c:v>
                </c:pt>
                <c:pt idx="30553">
                  <c:v>15</c:v>
                </c:pt>
                <c:pt idx="30554">
                  <c:v>20</c:v>
                </c:pt>
                <c:pt idx="30555">
                  <c:v>21</c:v>
                </c:pt>
                <c:pt idx="30556">
                  <c:v>29</c:v>
                </c:pt>
                <c:pt idx="30557">
                  <c:v>20</c:v>
                </c:pt>
                <c:pt idx="30558">
                  <c:v>6</c:v>
                </c:pt>
                <c:pt idx="30559">
                  <c:v>11</c:v>
                </c:pt>
                <c:pt idx="30560">
                  <c:v>16</c:v>
                </c:pt>
                <c:pt idx="30561">
                  <c:v>33</c:v>
                </c:pt>
                <c:pt idx="30562">
                  <c:v>16</c:v>
                </c:pt>
                <c:pt idx="30563">
                  <c:v>4</c:v>
                </c:pt>
                <c:pt idx="30564">
                  <c:v>34</c:v>
                </c:pt>
                <c:pt idx="30565">
                  <c:v>13</c:v>
                </c:pt>
                <c:pt idx="30566">
                  <c:v>13</c:v>
                </c:pt>
                <c:pt idx="30567">
                  <c:v>5</c:v>
                </c:pt>
                <c:pt idx="30568">
                  <c:v>21</c:v>
                </c:pt>
                <c:pt idx="30569">
                  <c:v>6</c:v>
                </c:pt>
                <c:pt idx="30570">
                  <c:v>31</c:v>
                </c:pt>
                <c:pt idx="30571">
                  <c:v>5</c:v>
                </c:pt>
                <c:pt idx="30572">
                  <c:v>23</c:v>
                </c:pt>
                <c:pt idx="30573">
                  <c:v>9</c:v>
                </c:pt>
                <c:pt idx="30574">
                  <c:v>16</c:v>
                </c:pt>
                <c:pt idx="30575">
                  <c:v>13</c:v>
                </c:pt>
                <c:pt idx="30576">
                  <c:v>2</c:v>
                </c:pt>
                <c:pt idx="30577">
                  <c:v>3</c:v>
                </c:pt>
                <c:pt idx="30578">
                  <c:v>19</c:v>
                </c:pt>
                <c:pt idx="30579">
                  <c:v>5</c:v>
                </c:pt>
                <c:pt idx="30580">
                  <c:v>15</c:v>
                </c:pt>
                <c:pt idx="30581">
                  <c:v>37</c:v>
                </c:pt>
                <c:pt idx="30582">
                  <c:v>14</c:v>
                </c:pt>
                <c:pt idx="30583">
                  <c:v>30</c:v>
                </c:pt>
                <c:pt idx="30584">
                  <c:v>28</c:v>
                </c:pt>
                <c:pt idx="30585">
                  <c:v>11</c:v>
                </c:pt>
                <c:pt idx="30586">
                  <c:v>8</c:v>
                </c:pt>
                <c:pt idx="30587">
                  <c:v>12</c:v>
                </c:pt>
                <c:pt idx="30588">
                  <c:v>8</c:v>
                </c:pt>
                <c:pt idx="30589">
                  <c:v>26</c:v>
                </c:pt>
                <c:pt idx="30590">
                  <c:v>21</c:v>
                </c:pt>
                <c:pt idx="30591">
                  <c:v>23</c:v>
                </c:pt>
                <c:pt idx="30592">
                  <c:v>42</c:v>
                </c:pt>
                <c:pt idx="30593">
                  <c:v>25</c:v>
                </c:pt>
                <c:pt idx="30594">
                  <c:v>5</c:v>
                </c:pt>
                <c:pt idx="30595">
                  <c:v>18</c:v>
                </c:pt>
                <c:pt idx="30596">
                  <c:v>28</c:v>
                </c:pt>
                <c:pt idx="30597">
                  <c:v>30</c:v>
                </c:pt>
                <c:pt idx="30598">
                  <c:v>33</c:v>
                </c:pt>
                <c:pt idx="30599">
                  <c:v>51</c:v>
                </c:pt>
                <c:pt idx="30600">
                  <c:v>21</c:v>
                </c:pt>
                <c:pt idx="30601">
                  <c:v>14</c:v>
                </c:pt>
                <c:pt idx="30602">
                  <c:v>17</c:v>
                </c:pt>
                <c:pt idx="30603">
                  <c:v>12</c:v>
                </c:pt>
                <c:pt idx="30604">
                  <c:v>38</c:v>
                </c:pt>
                <c:pt idx="30605">
                  <c:v>10</c:v>
                </c:pt>
                <c:pt idx="30606">
                  <c:v>10</c:v>
                </c:pt>
                <c:pt idx="30607">
                  <c:v>12</c:v>
                </c:pt>
                <c:pt idx="30608">
                  <c:v>53</c:v>
                </c:pt>
                <c:pt idx="30609">
                  <c:v>34</c:v>
                </c:pt>
                <c:pt idx="30610">
                  <c:v>5</c:v>
                </c:pt>
                <c:pt idx="30611">
                  <c:v>16</c:v>
                </c:pt>
                <c:pt idx="30612">
                  <c:v>24</c:v>
                </c:pt>
                <c:pt idx="30613">
                  <c:v>1</c:v>
                </c:pt>
                <c:pt idx="30614">
                  <c:v>15</c:v>
                </c:pt>
                <c:pt idx="30615">
                  <c:v>11</c:v>
                </c:pt>
                <c:pt idx="30616">
                  <c:v>7</c:v>
                </c:pt>
                <c:pt idx="30617">
                  <c:v>4</c:v>
                </c:pt>
                <c:pt idx="30618">
                  <c:v>2</c:v>
                </c:pt>
                <c:pt idx="30619">
                  <c:v>2</c:v>
                </c:pt>
                <c:pt idx="30620">
                  <c:v>25</c:v>
                </c:pt>
                <c:pt idx="30621">
                  <c:v>11</c:v>
                </c:pt>
                <c:pt idx="30622">
                  <c:v>14</c:v>
                </c:pt>
                <c:pt idx="30623">
                  <c:v>3</c:v>
                </c:pt>
                <c:pt idx="30624">
                  <c:v>18</c:v>
                </c:pt>
                <c:pt idx="30625">
                  <c:v>8</c:v>
                </c:pt>
                <c:pt idx="30626">
                  <c:v>22</c:v>
                </c:pt>
                <c:pt idx="30627">
                  <c:v>4</c:v>
                </c:pt>
                <c:pt idx="30628">
                  <c:v>21</c:v>
                </c:pt>
                <c:pt idx="30629">
                  <c:v>6</c:v>
                </c:pt>
                <c:pt idx="30630">
                  <c:v>16</c:v>
                </c:pt>
                <c:pt idx="30631">
                  <c:v>23</c:v>
                </c:pt>
                <c:pt idx="30632">
                  <c:v>3</c:v>
                </c:pt>
                <c:pt idx="30633">
                  <c:v>23</c:v>
                </c:pt>
                <c:pt idx="30634">
                  <c:v>36</c:v>
                </c:pt>
                <c:pt idx="30635">
                  <c:v>11</c:v>
                </c:pt>
                <c:pt idx="30636">
                  <c:v>37</c:v>
                </c:pt>
                <c:pt idx="30637">
                  <c:v>30</c:v>
                </c:pt>
                <c:pt idx="30638">
                  <c:v>33</c:v>
                </c:pt>
                <c:pt idx="30639">
                  <c:v>23</c:v>
                </c:pt>
                <c:pt idx="30640">
                  <c:v>7</c:v>
                </c:pt>
                <c:pt idx="30641">
                  <c:v>1</c:v>
                </c:pt>
                <c:pt idx="30642">
                  <c:v>1</c:v>
                </c:pt>
                <c:pt idx="30643">
                  <c:v>5</c:v>
                </c:pt>
                <c:pt idx="30644">
                  <c:v>53</c:v>
                </c:pt>
                <c:pt idx="30645">
                  <c:v>24</c:v>
                </c:pt>
                <c:pt idx="30646">
                  <c:v>1</c:v>
                </c:pt>
                <c:pt idx="30647">
                  <c:v>1</c:v>
                </c:pt>
                <c:pt idx="30648">
                  <c:v>26</c:v>
                </c:pt>
                <c:pt idx="30649">
                  <c:v>9</c:v>
                </c:pt>
                <c:pt idx="30650">
                  <c:v>2</c:v>
                </c:pt>
                <c:pt idx="30651">
                  <c:v>6</c:v>
                </c:pt>
                <c:pt idx="30652">
                  <c:v>1</c:v>
                </c:pt>
                <c:pt idx="30653">
                  <c:v>1</c:v>
                </c:pt>
                <c:pt idx="30654">
                  <c:v>5</c:v>
                </c:pt>
                <c:pt idx="30655">
                  <c:v>3</c:v>
                </c:pt>
                <c:pt idx="30656">
                  <c:v>33</c:v>
                </c:pt>
                <c:pt idx="30657">
                  <c:v>4</c:v>
                </c:pt>
                <c:pt idx="30658">
                  <c:v>7</c:v>
                </c:pt>
                <c:pt idx="30659">
                  <c:v>17</c:v>
                </c:pt>
                <c:pt idx="30660">
                  <c:v>9</c:v>
                </c:pt>
                <c:pt idx="30661">
                  <c:v>27</c:v>
                </c:pt>
                <c:pt idx="30662">
                  <c:v>30</c:v>
                </c:pt>
                <c:pt idx="30663">
                  <c:v>30</c:v>
                </c:pt>
                <c:pt idx="30664">
                  <c:v>8</c:v>
                </c:pt>
                <c:pt idx="30665">
                  <c:v>1</c:v>
                </c:pt>
                <c:pt idx="30666">
                  <c:v>26</c:v>
                </c:pt>
                <c:pt idx="30667">
                  <c:v>28</c:v>
                </c:pt>
                <c:pt idx="30668">
                  <c:v>42</c:v>
                </c:pt>
                <c:pt idx="30669">
                  <c:v>8</c:v>
                </c:pt>
                <c:pt idx="30670">
                  <c:v>8</c:v>
                </c:pt>
                <c:pt idx="30671">
                  <c:v>4</c:v>
                </c:pt>
                <c:pt idx="30672">
                  <c:v>38</c:v>
                </c:pt>
                <c:pt idx="30673">
                  <c:v>6</c:v>
                </c:pt>
                <c:pt idx="30674">
                  <c:v>13</c:v>
                </c:pt>
                <c:pt idx="30675">
                  <c:v>22</c:v>
                </c:pt>
                <c:pt idx="30676">
                  <c:v>11</c:v>
                </c:pt>
                <c:pt idx="30677">
                  <c:v>10</c:v>
                </c:pt>
                <c:pt idx="30678">
                  <c:v>43</c:v>
                </c:pt>
                <c:pt idx="30679">
                  <c:v>31</c:v>
                </c:pt>
                <c:pt idx="30680">
                  <c:v>15</c:v>
                </c:pt>
                <c:pt idx="30681">
                  <c:v>16</c:v>
                </c:pt>
                <c:pt idx="30682">
                  <c:v>10</c:v>
                </c:pt>
                <c:pt idx="30683">
                  <c:v>14</c:v>
                </c:pt>
                <c:pt idx="30684">
                  <c:v>7</c:v>
                </c:pt>
                <c:pt idx="30685">
                  <c:v>7</c:v>
                </c:pt>
                <c:pt idx="30686">
                  <c:v>30</c:v>
                </c:pt>
                <c:pt idx="30687">
                  <c:v>34</c:v>
                </c:pt>
                <c:pt idx="30688">
                  <c:v>31</c:v>
                </c:pt>
                <c:pt idx="30689">
                  <c:v>21</c:v>
                </c:pt>
                <c:pt idx="30690">
                  <c:v>7</c:v>
                </c:pt>
                <c:pt idx="30691">
                  <c:v>8</c:v>
                </c:pt>
                <c:pt idx="30692">
                  <c:v>16</c:v>
                </c:pt>
                <c:pt idx="30693">
                  <c:v>3</c:v>
                </c:pt>
                <c:pt idx="30694">
                  <c:v>31</c:v>
                </c:pt>
                <c:pt idx="30695">
                  <c:v>13</c:v>
                </c:pt>
                <c:pt idx="30696">
                  <c:v>17</c:v>
                </c:pt>
                <c:pt idx="30697">
                  <c:v>17</c:v>
                </c:pt>
                <c:pt idx="30698">
                  <c:v>23</c:v>
                </c:pt>
                <c:pt idx="30699">
                  <c:v>3</c:v>
                </c:pt>
                <c:pt idx="30700">
                  <c:v>1</c:v>
                </c:pt>
                <c:pt idx="30701">
                  <c:v>12</c:v>
                </c:pt>
                <c:pt idx="30702">
                  <c:v>37</c:v>
                </c:pt>
                <c:pt idx="30703">
                  <c:v>3</c:v>
                </c:pt>
                <c:pt idx="30704">
                  <c:v>10</c:v>
                </c:pt>
                <c:pt idx="30705">
                  <c:v>1</c:v>
                </c:pt>
                <c:pt idx="30706">
                  <c:v>20</c:v>
                </c:pt>
                <c:pt idx="30707">
                  <c:v>29</c:v>
                </c:pt>
                <c:pt idx="30708">
                  <c:v>51</c:v>
                </c:pt>
                <c:pt idx="30709">
                  <c:v>8</c:v>
                </c:pt>
                <c:pt idx="30710">
                  <c:v>51</c:v>
                </c:pt>
                <c:pt idx="30711">
                  <c:v>29</c:v>
                </c:pt>
                <c:pt idx="30712">
                  <c:v>25</c:v>
                </c:pt>
                <c:pt idx="30713">
                  <c:v>13</c:v>
                </c:pt>
                <c:pt idx="30714">
                  <c:v>36</c:v>
                </c:pt>
                <c:pt idx="30715">
                  <c:v>34</c:v>
                </c:pt>
                <c:pt idx="30716">
                  <c:v>8</c:v>
                </c:pt>
                <c:pt idx="30717">
                  <c:v>36</c:v>
                </c:pt>
                <c:pt idx="30718">
                  <c:v>8</c:v>
                </c:pt>
                <c:pt idx="30719">
                  <c:v>22</c:v>
                </c:pt>
                <c:pt idx="30720">
                  <c:v>23</c:v>
                </c:pt>
                <c:pt idx="30721">
                  <c:v>15</c:v>
                </c:pt>
                <c:pt idx="30722">
                  <c:v>39</c:v>
                </c:pt>
                <c:pt idx="30723">
                  <c:v>4</c:v>
                </c:pt>
                <c:pt idx="30724">
                  <c:v>9</c:v>
                </c:pt>
                <c:pt idx="30725">
                  <c:v>25</c:v>
                </c:pt>
                <c:pt idx="30726">
                  <c:v>35</c:v>
                </c:pt>
                <c:pt idx="30727">
                  <c:v>10</c:v>
                </c:pt>
                <c:pt idx="30728">
                  <c:v>15</c:v>
                </c:pt>
                <c:pt idx="30729">
                  <c:v>6</c:v>
                </c:pt>
                <c:pt idx="30730">
                  <c:v>27</c:v>
                </c:pt>
                <c:pt idx="30731">
                  <c:v>39</c:v>
                </c:pt>
                <c:pt idx="30732">
                  <c:v>4</c:v>
                </c:pt>
                <c:pt idx="30733">
                  <c:v>19</c:v>
                </c:pt>
                <c:pt idx="30734">
                  <c:v>32</c:v>
                </c:pt>
                <c:pt idx="30735">
                  <c:v>26</c:v>
                </c:pt>
                <c:pt idx="30736">
                  <c:v>27</c:v>
                </c:pt>
                <c:pt idx="30737">
                  <c:v>17</c:v>
                </c:pt>
                <c:pt idx="30738">
                  <c:v>16</c:v>
                </c:pt>
                <c:pt idx="30739">
                  <c:v>21</c:v>
                </c:pt>
                <c:pt idx="30740">
                  <c:v>34</c:v>
                </c:pt>
                <c:pt idx="30741">
                  <c:v>18</c:v>
                </c:pt>
                <c:pt idx="30742">
                  <c:v>28</c:v>
                </c:pt>
                <c:pt idx="30743">
                  <c:v>31</c:v>
                </c:pt>
                <c:pt idx="30744">
                  <c:v>25</c:v>
                </c:pt>
                <c:pt idx="30745">
                  <c:v>20</c:v>
                </c:pt>
                <c:pt idx="30746">
                  <c:v>26</c:v>
                </c:pt>
                <c:pt idx="30747">
                  <c:v>12</c:v>
                </c:pt>
                <c:pt idx="30748">
                  <c:v>4</c:v>
                </c:pt>
                <c:pt idx="30749">
                  <c:v>22</c:v>
                </c:pt>
                <c:pt idx="30750">
                  <c:v>24</c:v>
                </c:pt>
                <c:pt idx="30751">
                  <c:v>9</c:v>
                </c:pt>
                <c:pt idx="30752">
                  <c:v>1</c:v>
                </c:pt>
                <c:pt idx="30753">
                  <c:v>11</c:v>
                </c:pt>
                <c:pt idx="30754">
                  <c:v>8</c:v>
                </c:pt>
                <c:pt idx="30755">
                  <c:v>4</c:v>
                </c:pt>
                <c:pt idx="30756">
                  <c:v>13</c:v>
                </c:pt>
                <c:pt idx="30757">
                  <c:v>9</c:v>
                </c:pt>
                <c:pt idx="30758">
                  <c:v>29</c:v>
                </c:pt>
                <c:pt idx="30759">
                  <c:v>5</c:v>
                </c:pt>
                <c:pt idx="30760">
                  <c:v>16</c:v>
                </c:pt>
                <c:pt idx="30761">
                  <c:v>9</c:v>
                </c:pt>
                <c:pt idx="30762">
                  <c:v>17</c:v>
                </c:pt>
                <c:pt idx="30763">
                  <c:v>24</c:v>
                </c:pt>
                <c:pt idx="30764">
                  <c:v>31</c:v>
                </c:pt>
                <c:pt idx="30765">
                  <c:v>17</c:v>
                </c:pt>
                <c:pt idx="30766">
                  <c:v>21</c:v>
                </c:pt>
                <c:pt idx="30767">
                  <c:v>16</c:v>
                </c:pt>
                <c:pt idx="30768">
                  <c:v>6</c:v>
                </c:pt>
                <c:pt idx="30769">
                  <c:v>23</c:v>
                </c:pt>
                <c:pt idx="30770">
                  <c:v>10</c:v>
                </c:pt>
                <c:pt idx="30771">
                  <c:v>7</c:v>
                </c:pt>
                <c:pt idx="30772">
                  <c:v>20</c:v>
                </c:pt>
                <c:pt idx="30773">
                  <c:v>20</c:v>
                </c:pt>
                <c:pt idx="30774">
                  <c:v>29</c:v>
                </c:pt>
                <c:pt idx="30775">
                  <c:v>30</c:v>
                </c:pt>
                <c:pt idx="30776">
                  <c:v>12</c:v>
                </c:pt>
                <c:pt idx="30777">
                  <c:v>32</c:v>
                </c:pt>
                <c:pt idx="30778">
                  <c:v>32</c:v>
                </c:pt>
                <c:pt idx="30779">
                  <c:v>21</c:v>
                </c:pt>
                <c:pt idx="30780">
                  <c:v>30</c:v>
                </c:pt>
                <c:pt idx="30781">
                  <c:v>28</c:v>
                </c:pt>
                <c:pt idx="30782">
                  <c:v>44</c:v>
                </c:pt>
                <c:pt idx="30783">
                  <c:v>45</c:v>
                </c:pt>
                <c:pt idx="30784">
                  <c:v>32</c:v>
                </c:pt>
                <c:pt idx="30785">
                  <c:v>9</c:v>
                </c:pt>
                <c:pt idx="30786">
                  <c:v>30</c:v>
                </c:pt>
                <c:pt idx="30787">
                  <c:v>1</c:v>
                </c:pt>
                <c:pt idx="30788">
                  <c:v>33</c:v>
                </c:pt>
                <c:pt idx="30789">
                  <c:v>11</c:v>
                </c:pt>
                <c:pt idx="30790">
                  <c:v>13</c:v>
                </c:pt>
                <c:pt idx="30791">
                  <c:v>22</c:v>
                </c:pt>
                <c:pt idx="30792">
                  <c:v>39</c:v>
                </c:pt>
                <c:pt idx="30793">
                  <c:v>9</c:v>
                </c:pt>
                <c:pt idx="30794">
                  <c:v>10</c:v>
                </c:pt>
                <c:pt idx="30795">
                  <c:v>4</c:v>
                </c:pt>
                <c:pt idx="30796">
                  <c:v>13</c:v>
                </c:pt>
                <c:pt idx="30797">
                  <c:v>14</c:v>
                </c:pt>
                <c:pt idx="30798">
                  <c:v>20</c:v>
                </c:pt>
                <c:pt idx="30799">
                  <c:v>1</c:v>
                </c:pt>
                <c:pt idx="30800">
                  <c:v>20</c:v>
                </c:pt>
                <c:pt idx="30801">
                  <c:v>27</c:v>
                </c:pt>
                <c:pt idx="30802">
                  <c:v>3</c:v>
                </c:pt>
                <c:pt idx="30803">
                  <c:v>19</c:v>
                </c:pt>
                <c:pt idx="30804">
                  <c:v>3</c:v>
                </c:pt>
                <c:pt idx="30805">
                  <c:v>20</c:v>
                </c:pt>
                <c:pt idx="30806">
                  <c:v>31</c:v>
                </c:pt>
                <c:pt idx="30807">
                  <c:v>23</c:v>
                </c:pt>
                <c:pt idx="30808">
                  <c:v>21</c:v>
                </c:pt>
                <c:pt idx="30809">
                  <c:v>39</c:v>
                </c:pt>
                <c:pt idx="30810">
                  <c:v>8</c:v>
                </c:pt>
                <c:pt idx="30811">
                  <c:v>30</c:v>
                </c:pt>
                <c:pt idx="30812">
                  <c:v>8</c:v>
                </c:pt>
                <c:pt idx="30813">
                  <c:v>4</c:v>
                </c:pt>
                <c:pt idx="30814">
                  <c:v>25</c:v>
                </c:pt>
                <c:pt idx="30815">
                  <c:v>31</c:v>
                </c:pt>
                <c:pt idx="30816">
                  <c:v>34</c:v>
                </c:pt>
                <c:pt idx="30817">
                  <c:v>24</c:v>
                </c:pt>
                <c:pt idx="30818">
                  <c:v>6</c:v>
                </c:pt>
                <c:pt idx="30819">
                  <c:v>23</c:v>
                </c:pt>
                <c:pt idx="30820">
                  <c:v>10</c:v>
                </c:pt>
                <c:pt idx="30821">
                  <c:v>19</c:v>
                </c:pt>
                <c:pt idx="30822">
                  <c:v>5</c:v>
                </c:pt>
                <c:pt idx="30823">
                  <c:v>4</c:v>
                </c:pt>
                <c:pt idx="30824">
                  <c:v>5</c:v>
                </c:pt>
                <c:pt idx="30825">
                  <c:v>8</c:v>
                </c:pt>
                <c:pt idx="30826">
                  <c:v>20</c:v>
                </c:pt>
                <c:pt idx="30827">
                  <c:v>37</c:v>
                </c:pt>
                <c:pt idx="30828">
                  <c:v>12</c:v>
                </c:pt>
                <c:pt idx="30829">
                  <c:v>9</c:v>
                </c:pt>
                <c:pt idx="30830">
                  <c:v>1</c:v>
                </c:pt>
                <c:pt idx="30831">
                  <c:v>33</c:v>
                </c:pt>
                <c:pt idx="30832">
                  <c:v>35</c:v>
                </c:pt>
                <c:pt idx="30833">
                  <c:v>15</c:v>
                </c:pt>
                <c:pt idx="30834">
                  <c:v>31</c:v>
                </c:pt>
                <c:pt idx="30835">
                  <c:v>28</c:v>
                </c:pt>
                <c:pt idx="30836">
                  <c:v>18</c:v>
                </c:pt>
                <c:pt idx="30837">
                  <c:v>37</c:v>
                </c:pt>
                <c:pt idx="30838">
                  <c:v>4</c:v>
                </c:pt>
                <c:pt idx="30839">
                  <c:v>25</c:v>
                </c:pt>
                <c:pt idx="30840">
                  <c:v>23</c:v>
                </c:pt>
                <c:pt idx="30841">
                  <c:v>2</c:v>
                </c:pt>
                <c:pt idx="30842">
                  <c:v>23</c:v>
                </c:pt>
                <c:pt idx="30843">
                  <c:v>31</c:v>
                </c:pt>
                <c:pt idx="30844">
                  <c:v>7</c:v>
                </c:pt>
                <c:pt idx="30845">
                  <c:v>42</c:v>
                </c:pt>
                <c:pt idx="30846">
                  <c:v>1</c:v>
                </c:pt>
                <c:pt idx="30847">
                  <c:v>21</c:v>
                </c:pt>
                <c:pt idx="30848">
                  <c:v>4</c:v>
                </c:pt>
                <c:pt idx="30849">
                  <c:v>12</c:v>
                </c:pt>
                <c:pt idx="30850">
                  <c:v>10</c:v>
                </c:pt>
                <c:pt idx="30851">
                  <c:v>14</c:v>
                </c:pt>
                <c:pt idx="30852">
                  <c:v>7</c:v>
                </c:pt>
                <c:pt idx="30853">
                  <c:v>15</c:v>
                </c:pt>
                <c:pt idx="30854">
                  <c:v>27</c:v>
                </c:pt>
                <c:pt idx="30855">
                  <c:v>19</c:v>
                </c:pt>
                <c:pt idx="30856">
                  <c:v>27</c:v>
                </c:pt>
                <c:pt idx="30857">
                  <c:v>15</c:v>
                </c:pt>
                <c:pt idx="30858">
                  <c:v>33</c:v>
                </c:pt>
                <c:pt idx="30859">
                  <c:v>46</c:v>
                </c:pt>
                <c:pt idx="30860">
                  <c:v>13</c:v>
                </c:pt>
                <c:pt idx="30861">
                  <c:v>24</c:v>
                </c:pt>
                <c:pt idx="30862">
                  <c:v>20</c:v>
                </c:pt>
                <c:pt idx="30863">
                  <c:v>19</c:v>
                </c:pt>
                <c:pt idx="30864">
                  <c:v>17</c:v>
                </c:pt>
                <c:pt idx="30865">
                  <c:v>32</c:v>
                </c:pt>
                <c:pt idx="30866">
                  <c:v>23</c:v>
                </c:pt>
                <c:pt idx="30867">
                  <c:v>56</c:v>
                </c:pt>
                <c:pt idx="30868">
                  <c:v>22</c:v>
                </c:pt>
                <c:pt idx="30869">
                  <c:v>41</c:v>
                </c:pt>
                <c:pt idx="30870">
                  <c:v>21</c:v>
                </c:pt>
                <c:pt idx="30871">
                  <c:v>30</c:v>
                </c:pt>
                <c:pt idx="30872">
                  <c:v>18</c:v>
                </c:pt>
                <c:pt idx="30873">
                  <c:v>20</c:v>
                </c:pt>
                <c:pt idx="30874">
                  <c:v>32</c:v>
                </c:pt>
                <c:pt idx="30875">
                  <c:v>12</c:v>
                </c:pt>
                <c:pt idx="30876">
                  <c:v>10</c:v>
                </c:pt>
                <c:pt idx="30877">
                  <c:v>13</c:v>
                </c:pt>
                <c:pt idx="30878">
                  <c:v>10</c:v>
                </c:pt>
                <c:pt idx="30879">
                  <c:v>40</c:v>
                </c:pt>
                <c:pt idx="30880">
                  <c:v>15</c:v>
                </c:pt>
                <c:pt idx="30881">
                  <c:v>11</c:v>
                </c:pt>
                <c:pt idx="30882">
                  <c:v>30</c:v>
                </c:pt>
                <c:pt idx="30883">
                  <c:v>33</c:v>
                </c:pt>
                <c:pt idx="30884">
                  <c:v>31</c:v>
                </c:pt>
                <c:pt idx="30885">
                  <c:v>26</c:v>
                </c:pt>
                <c:pt idx="30886">
                  <c:v>25</c:v>
                </c:pt>
                <c:pt idx="30887">
                  <c:v>32</c:v>
                </c:pt>
                <c:pt idx="30888">
                  <c:v>34</c:v>
                </c:pt>
                <c:pt idx="30889">
                  <c:v>29</c:v>
                </c:pt>
                <c:pt idx="30890">
                  <c:v>25</c:v>
                </c:pt>
                <c:pt idx="30891">
                  <c:v>27</c:v>
                </c:pt>
                <c:pt idx="30892">
                  <c:v>14</c:v>
                </c:pt>
                <c:pt idx="30893">
                  <c:v>31</c:v>
                </c:pt>
                <c:pt idx="30894">
                  <c:v>9</c:v>
                </c:pt>
                <c:pt idx="30895">
                  <c:v>12</c:v>
                </c:pt>
                <c:pt idx="30896">
                  <c:v>16</c:v>
                </c:pt>
                <c:pt idx="30897">
                  <c:v>5</c:v>
                </c:pt>
                <c:pt idx="30898">
                  <c:v>37</c:v>
                </c:pt>
                <c:pt idx="30899">
                  <c:v>34</c:v>
                </c:pt>
                <c:pt idx="30900">
                  <c:v>32</c:v>
                </c:pt>
                <c:pt idx="30901">
                  <c:v>42</c:v>
                </c:pt>
                <c:pt idx="30902">
                  <c:v>3</c:v>
                </c:pt>
                <c:pt idx="30903">
                  <c:v>34</c:v>
                </c:pt>
                <c:pt idx="30904">
                  <c:v>3</c:v>
                </c:pt>
                <c:pt idx="30905">
                  <c:v>20</c:v>
                </c:pt>
                <c:pt idx="30906">
                  <c:v>20</c:v>
                </c:pt>
                <c:pt idx="30907">
                  <c:v>31</c:v>
                </c:pt>
                <c:pt idx="30908">
                  <c:v>30</c:v>
                </c:pt>
                <c:pt idx="30909">
                  <c:v>28</c:v>
                </c:pt>
                <c:pt idx="30910">
                  <c:v>8</c:v>
                </c:pt>
                <c:pt idx="30911">
                  <c:v>16</c:v>
                </c:pt>
                <c:pt idx="30912">
                  <c:v>30</c:v>
                </c:pt>
                <c:pt idx="30913">
                  <c:v>29</c:v>
                </c:pt>
                <c:pt idx="30914">
                  <c:v>25</c:v>
                </c:pt>
                <c:pt idx="30915">
                  <c:v>12</c:v>
                </c:pt>
                <c:pt idx="30916">
                  <c:v>7</c:v>
                </c:pt>
                <c:pt idx="30917">
                  <c:v>7</c:v>
                </c:pt>
                <c:pt idx="30918">
                  <c:v>16</c:v>
                </c:pt>
                <c:pt idx="30919">
                  <c:v>26</c:v>
                </c:pt>
                <c:pt idx="30920">
                  <c:v>24</c:v>
                </c:pt>
                <c:pt idx="30921">
                  <c:v>9</c:v>
                </c:pt>
                <c:pt idx="30922">
                  <c:v>15</c:v>
                </c:pt>
                <c:pt idx="30923">
                  <c:v>33</c:v>
                </c:pt>
                <c:pt idx="30924">
                  <c:v>1</c:v>
                </c:pt>
                <c:pt idx="30925">
                  <c:v>28</c:v>
                </c:pt>
                <c:pt idx="30926">
                  <c:v>39</c:v>
                </c:pt>
                <c:pt idx="30927">
                  <c:v>23</c:v>
                </c:pt>
                <c:pt idx="30928">
                  <c:v>22</c:v>
                </c:pt>
                <c:pt idx="30929">
                  <c:v>32</c:v>
                </c:pt>
                <c:pt idx="30930">
                  <c:v>22</c:v>
                </c:pt>
                <c:pt idx="30931">
                  <c:v>34</c:v>
                </c:pt>
                <c:pt idx="30932">
                  <c:v>19</c:v>
                </c:pt>
                <c:pt idx="30933">
                  <c:v>29</c:v>
                </c:pt>
                <c:pt idx="30934">
                  <c:v>47</c:v>
                </c:pt>
                <c:pt idx="30935">
                  <c:v>19</c:v>
                </c:pt>
                <c:pt idx="30936">
                  <c:v>19</c:v>
                </c:pt>
                <c:pt idx="30937">
                  <c:v>13</c:v>
                </c:pt>
                <c:pt idx="30938">
                  <c:v>15</c:v>
                </c:pt>
                <c:pt idx="30939">
                  <c:v>32</c:v>
                </c:pt>
                <c:pt idx="30940">
                  <c:v>24</c:v>
                </c:pt>
                <c:pt idx="30941">
                  <c:v>4</c:v>
                </c:pt>
                <c:pt idx="30942">
                  <c:v>29</c:v>
                </c:pt>
                <c:pt idx="30943">
                  <c:v>23</c:v>
                </c:pt>
                <c:pt idx="30944">
                  <c:v>36</c:v>
                </c:pt>
                <c:pt idx="30945">
                  <c:v>10</c:v>
                </c:pt>
                <c:pt idx="30946">
                  <c:v>30</c:v>
                </c:pt>
                <c:pt idx="30947">
                  <c:v>36</c:v>
                </c:pt>
                <c:pt idx="30948">
                  <c:v>20</c:v>
                </c:pt>
                <c:pt idx="30949">
                  <c:v>23</c:v>
                </c:pt>
                <c:pt idx="30950">
                  <c:v>12</c:v>
                </c:pt>
                <c:pt idx="30951">
                  <c:v>30</c:v>
                </c:pt>
                <c:pt idx="30952">
                  <c:v>4</c:v>
                </c:pt>
                <c:pt idx="30953">
                  <c:v>13</c:v>
                </c:pt>
                <c:pt idx="30954">
                  <c:v>21</c:v>
                </c:pt>
                <c:pt idx="30955">
                  <c:v>22</c:v>
                </c:pt>
                <c:pt idx="30956">
                  <c:v>21</c:v>
                </c:pt>
                <c:pt idx="30957">
                  <c:v>30</c:v>
                </c:pt>
                <c:pt idx="30958">
                  <c:v>20</c:v>
                </c:pt>
                <c:pt idx="30959">
                  <c:v>10</c:v>
                </c:pt>
                <c:pt idx="30960">
                  <c:v>27</c:v>
                </c:pt>
                <c:pt idx="30961">
                  <c:v>33</c:v>
                </c:pt>
                <c:pt idx="30962">
                  <c:v>8</c:v>
                </c:pt>
                <c:pt idx="30963">
                  <c:v>17</c:v>
                </c:pt>
                <c:pt idx="30964">
                  <c:v>17</c:v>
                </c:pt>
                <c:pt idx="30965">
                  <c:v>7</c:v>
                </c:pt>
                <c:pt idx="30966">
                  <c:v>30</c:v>
                </c:pt>
                <c:pt idx="30967">
                  <c:v>28</c:v>
                </c:pt>
                <c:pt idx="30968">
                  <c:v>26</c:v>
                </c:pt>
                <c:pt idx="30969">
                  <c:v>7</c:v>
                </c:pt>
                <c:pt idx="30970">
                  <c:v>26</c:v>
                </c:pt>
                <c:pt idx="30971">
                  <c:v>24</c:v>
                </c:pt>
                <c:pt idx="30972">
                  <c:v>6</c:v>
                </c:pt>
                <c:pt idx="30973">
                  <c:v>19</c:v>
                </c:pt>
                <c:pt idx="30974">
                  <c:v>20</c:v>
                </c:pt>
                <c:pt idx="30975">
                  <c:v>25</c:v>
                </c:pt>
                <c:pt idx="30976">
                  <c:v>10</c:v>
                </c:pt>
                <c:pt idx="30977">
                  <c:v>22</c:v>
                </c:pt>
                <c:pt idx="30978">
                  <c:v>43</c:v>
                </c:pt>
                <c:pt idx="30979">
                  <c:v>5</c:v>
                </c:pt>
                <c:pt idx="30980">
                  <c:v>11</c:v>
                </c:pt>
                <c:pt idx="30981">
                  <c:v>7</c:v>
                </c:pt>
                <c:pt idx="30982">
                  <c:v>22</c:v>
                </c:pt>
                <c:pt idx="30983">
                  <c:v>30</c:v>
                </c:pt>
                <c:pt idx="30984">
                  <c:v>33</c:v>
                </c:pt>
                <c:pt idx="30985">
                  <c:v>12</c:v>
                </c:pt>
                <c:pt idx="30986">
                  <c:v>37</c:v>
                </c:pt>
                <c:pt idx="30987">
                  <c:v>17</c:v>
                </c:pt>
                <c:pt idx="30988">
                  <c:v>6</c:v>
                </c:pt>
                <c:pt idx="30989">
                  <c:v>18</c:v>
                </c:pt>
                <c:pt idx="30990">
                  <c:v>21</c:v>
                </c:pt>
                <c:pt idx="30991">
                  <c:v>49</c:v>
                </c:pt>
                <c:pt idx="30992">
                  <c:v>12</c:v>
                </c:pt>
                <c:pt idx="30993">
                  <c:v>1</c:v>
                </c:pt>
                <c:pt idx="30994">
                  <c:v>10</c:v>
                </c:pt>
                <c:pt idx="30995">
                  <c:v>10</c:v>
                </c:pt>
                <c:pt idx="30996">
                  <c:v>48</c:v>
                </c:pt>
                <c:pt idx="30997">
                  <c:v>26</c:v>
                </c:pt>
                <c:pt idx="30998">
                  <c:v>7</c:v>
                </c:pt>
                <c:pt idx="30999">
                  <c:v>25</c:v>
                </c:pt>
                <c:pt idx="31000">
                  <c:v>16</c:v>
                </c:pt>
                <c:pt idx="31001">
                  <c:v>18</c:v>
                </c:pt>
                <c:pt idx="31002">
                  <c:v>8</c:v>
                </c:pt>
                <c:pt idx="31003">
                  <c:v>1</c:v>
                </c:pt>
                <c:pt idx="31004">
                  <c:v>17</c:v>
                </c:pt>
                <c:pt idx="31005">
                  <c:v>31</c:v>
                </c:pt>
                <c:pt idx="31006">
                  <c:v>35</c:v>
                </c:pt>
                <c:pt idx="31007">
                  <c:v>10</c:v>
                </c:pt>
                <c:pt idx="31008">
                  <c:v>7</c:v>
                </c:pt>
                <c:pt idx="31009">
                  <c:v>16</c:v>
                </c:pt>
                <c:pt idx="31010">
                  <c:v>13</c:v>
                </c:pt>
                <c:pt idx="31011">
                  <c:v>7</c:v>
                </c:pt>
                <c:pt idx="31012">
                  <c:v>30</c:v>
                </c:pt>
                <c:pt idx="31013">
                  <c:v>30</c:v>
                </c:pt>
                <c:pt idx="31014">
                  <c:v>22</c:v>
                </c:pt>
                <c:pt idx="31015">
                  <c:v>22</c:v>
                </c:pt>
                <c:pt idx="31016">
                  <c:v>26</c:v>
                </c:pt>
                <c:pt idx="31017">
                  <c:v>33</c:v>
                </c:pt>
                <c:pt idx="31018">
                  <c:v>37</c:v>
                </c:pt>
                <c:pt idx="31019">
                  <c:v>39</c:v>
                </c:pt>
                <c:pt idx="31020">
                  <c:v>23</c:v>
                </c:pt>
                <c:pt idx="31021">
                  <c:v>10</c:v>
                </c:pt>
                <c:pt idx="31022">
                  <c:v>24</c:v>
                </c:pt>
                <c:pt idx="31023">
                  <c:v>9</c:v>
                </c:pt>
                <c:pt idx="31024">
                  <c:v>35</c:v>
                </c:pt>
                <c:pt idx="31025">
                  <c:v>9</c:v>
                </c:pt>
                <c:pt idx="31026">
                  <c:v>16</c:v>
                </c:pt>
                <c:pt idx="31027">
                  <c:v>28</c:v>
                </c:pt>
                <c:pt idx="31028">
                  <c:v>24</c:v>
                </c:pt>
                <c:pt idx="31029">
                  <c:v>19</c:v>
                </c:pt>
                <c:pt idx="31030">
                  <c:v>6</c:v>
                </c:pt>
                <c:pt idx="31031">
                  <c:v>38</c:v>
                </c:pt>
                <c:pt idx="31032">
                  <c:v>6</c:v>
                </c:pt>
                <c:pt idx="31033">
                  <c:v>8</c:v>
                </c:pt>
                <c:pt idx="31034">
                  <c:v>19</c:v>
                </c:pt>
                <c:pt idx="31035">
                  <c:v>14</c:v>
                </c:pt>
                <c:pt idx="31036">
                  <c:v>16</c:v>
                </c:pt>
                <c:pt idx="31037">
                  <c:v>28</c:v>
                </c:pt>
                <c:pt idx="31038">
                  <c:v>21</c:v>
                </c:pt>
                <c:pt idx="31039">
                  <c:v>6</c:v>
                </c:pt>
                <c:pt idx="31040">
                  <c:v>3</c:v>
                </c:pt>
                <c:pt idx="31041">
                  <c:v>28</c:v>
                </c:pt>
                <c:pt idx="31042">
                  <c:v>30</c:v>
                </c:pt>
                <c:pt idx="31043">
                  <c:v>26</c:v>
                </c:pt>
                <c:pt idx="31044">
                  <c:v>4</c:v>
                </c:pt>
                <c:pt idx="31045">
                  <c:v>32</c:v>
                </c:pt>
                <c:pt idx="31046">
                  <c:v>43</c:v>
                </c:pt>
                <c:pt idx="31047">
                  <c:v>17</c:v>
                </c:pt>
                <c:pt idx="31048">
                  <c:v>10</c:v>
                </c:pt>
                <c:pt idx="31049">
                  <c:v>24</c:v>
                </c:pt>
                <c:pt idx="31050">
                  <c:v>15</c:v>
                </c:pt>
                <c:pt idx="31051">
                  <c:v>3</c:v>
                </c:pt>
                <c:pt idx="31052">
                  <c:v>15</c:v>
                </c:pt>
                <c:pt idx="31053">
                  <c:v>22</c:v>
                </c:pt>
                <c:pt idx="31054">
                  <c:v>1</c:v>
                </c:pt>
                <c:pt idx="31055">
                  <c:v>17</c:v>
                </c:pt>
                <c:pt idx="31056">
                  <c:v>1</c:v>
                </c:pt>
                <c:pt idx="31057">
                  <c:v>1</c:v>
                </c:pt>
                <c:pt idx="31058">
                  <c:v>4</c:v>
                </c:pt>
                <c:pt idx="31059">
                  <c:v>44</c:v>
                </c:pt>
                <c:pt idx="31060">
                  <c:v>22</c:v>
                </c:pt>
                <c:pt idx="31061">
                  <c:v>36</c:v>
                </c:pt>
                <c:pt idx="31062">
                  <c:v>25</c:v>
                </c:pt>
                <c:pt idx="31063">
                  <c:v>27</c:v>
                </c:pt>
                <c:pt idx="31064">
                  <c:v>21</c:v>
                </c:pt>
                <c:pt idx="31065">
                  <c:v>7</c:v>
                </c:pt>
                <c:pt idx="31066">
                  <c:v>10</c:v>
                </c:pt>
                <c:pt idx="31067">
                  <c:v>10</c:v>
                </c:pt>
                <c:pt idx="31068">
                  <c:v>44</c:v>
                </c:pt>
                <c:pt idx="31069">
                  <c:v>41</c:v>
                </c:pt>
                <c:pt idx="31070">
                  <c:v>15</c:v>
                </c:pt>
                <c:pt idx="31071">
                  <c:v>3</c:v>
                </c:pt>
                <c:pt idx="31072">
                  <c:v>20</c:v>
                </c:pt>
                <c:pt idx="31073">
                  <c:v>22</c:v>
                </c:pt>
                <c:pt idx="31074">
                  <c:v>2</c:v>
                </c:pt>
                <c:pt idx="31075">
                  <c:v>18</c:v>
                </c:pt>
                <c:pt idx="31076">
                  <c:v>29</c:v>
                </c:pt>
                <c:pt idx="31077">
                  <c:v>9</c:v>
                </c:pt>
                <c:pt idx="31078">
                  <c:v>19</c:v>
                </c:pt>
                <c:pt idx="31079">
                  <c:v>39</c:v>
                </c:pt>
                <c:pt idx="31080">
                  <c:v>24</c:v>
                </c:pt>
                <c:pt idx="31081">
                  <c:v>29</c:v>
                </c:pt>
                <c:pt idx="31082">
                  <c:v>25</c:v>
                </c:pt>
                <c:pt idx="31083">
                  <c:v>13</c:v>
                </c:pt>
                <c:pt idx="31084">
                  <c:v>26</c:v>
                </c:pt>
                <c:pt idx="31085">
                  <c:v>39</c:v>
                </c:pt>
                <c:pt idx="31086">
                  <c:v>9</c:v>
                </c:pt>
                <c:pt idx="31087">
                  <c:v>21</c:v>
                </c:pt>
                <c:pt idx="31088">
                  <c:v>9</c:v>
                </c:pt>
                <c:pt idx="31089">
                  <c:v>1</c:v>
                </c:pt>
                <c:pt idx="31090">
                  <c:v>35</c:v>
                </c:pt>
                <c:pt idx="31091">
                  <c:v>6</c:v>
                </c:pt>
                <c:pt idx="31092">
                  <c:v>12</c:v>
                </c:pt>
                <c:pt idx="31093">
                  <c:v>25</c:v>
                </c:pt>
                <c:pt idx="31094">
                  <c:v>1</c:v>
                </c:pt>
                <c:pt idx="31095">
                  <c:v>33</c:v>
                </c:pt>
                <c:pt idx="31096">
                  <c:v>18</c:v>
                </c:pt>
                <c:pt idx="31097">
                  <c:v>15</c:v>
                </c:pt>
                <c:pt idx="31098">
                  <c:v>29</c:v>
                </c:pt>
                <c:pt idx="31099">
                  <c:v>35</c:v>
                </c:pt>
                <c:pt idx="31100">
                  <c:v>26</c:v>
                </c:pt>
                <c:pt idx="31101">
                  <c:v>13</c:v>
                </c:pt>
                <c:pt idx="31102">
                  <c:v>43</c:v>
                </c:pt>
                <c:pt idx="31103">
                  <c:v>23</c:v>
                </c:pt>
                <c:pt idx="31104">
                  <c:v>25</c:v>
                </c:pt>
                <c:pt idx="31105">
                  <c:v>10</c:v>
                </c:pt>
                <c:pt idx="31106">
                  <c:v>35</c:v>
                </c:pt>
                <c:pt idx="31107">
                  <c:v>33</c:v>
                </c:pt>
                <c:pt idx="31108">
                  <c:v>40</c:v>
                </c:pt>
                <c:pt idx="31109">
                  <c:v>32</c:v>
                </c:pt>
                <c:pt idx="31110">
                  <c:v>49</c:v>
                </c:pt>
                <c:pt idx="31111">
                  <c:v>1</c:v>
                </c:pt>
                <c:pt idx="31112">
                  <c:v>26</c:v>
                </c:pt>
                <c:pt idx="31113">
                  <c:v>4</c:v>
                </c:pt>
                <c:pt idx="31114">
                  <c:v>38</c:v>
                </c:pt>
                <c:pt idx="31115">
                  <c:v>5</c:v>
                </c:pt>
                <c:pt idx="31116">
                  <c:v>19</c:v>
                </c:pt>
                <c:pt idx="31117">
                  <c:v>10</c:v>
                </c:pt>
                <c:pt idx="31118">
                  <c:v>15</c:v>
                </c:pt>
                <c:pt idx="31119">
                  <c:v>29</c:v>
                </c:pt>
                <c:pt idx="31120">
                  <c:v>29</c:v>
                </c:pt>
                <c:pt idx="31121">
                  <c:v>34</c:v>
                </c:pt>
                <c:pt idx="31122">
                  <c:v>37</c:v>
                </c:pt>
                <c:pt idx="31123">
                  <c:v>40</c:v>
                </c:pt>
                <c:pt idx="31124">
                  <c:v>13</c:v>
                </c:pt>
                <c:pt idx="31125">
                  <c:v>31</c:v>
                </c:pt>
                <c:pt idx="31126">
                  <c:v>26</c:v>
                </c:pt>
                <c:pt idx="31127">
                  <c:v>39</c:v>
                </c:pt>
                <c:pt idx="31128">
                  <c:v>27</c:v>
                </c:pt>
                <c:pt idx="31129">
                  <c:v>32</c:v>
                </c:pt>
                <c:pt idx="31130">
                  <c:v>18</c:v>
                </c:pt>
                <c:pt idx="31131">
                  <c:v>11</c:v>
                </c:pt>
                <c:pt idx="31132">
                  <c:v>26</c:v>
                </c:pt>
                <c:pt idx="31133">
                  <c:v>24</c:v>
                </c:pt>
                <c:pt idx="31134">
                  <c:v>39</c:v>
                </c:pt>
                <c:pt idx="31135">
                  <c:v>21</c:v>
                </c:pt>
                <c:pt idx="31136">
                  <c:v>21</c:v>
                </c:pt>
                <c:pt idx="31137">
                  <c:v>25</c:v>
                </c:pt>
                <c:pt idx="31138">
                  <c:v>23</c:v>
                </c:pt>
                <c:pt idx="31139">
                  <c:v>17</c:v>
                </c:pt>
                <c:pt idx="31140">
                  <c:v>10</c:v>
                </c:pt>
                <c:pt idx="31141">
                  <c:v>3</c:v>
                </c:pt>
                <c:pt idx="31142">
                  <c:v>32</c:v>
                </c:pt>
                <c:pt idx="31143">
                  <c:v>28</c:v>
                </c:pt>
                <c:pt idx="31144">
                  <c:v>20</c:v>
                </c:pt>
                <c:pt idx="31145">
                  <c:v>17</c:v>
                </c:pt>
                <c:pt idx="31146">
                  <c:v>29</c:v>
                </c:pt>
                <c:pt idx="31147">
                  <c:v>28</c:v>
                </c:pt>
                <c:pt idx="31148">
                  <c:v>10</c:v>
                </c:pt>
                <c:pt idx="31149">
                  <c:v>6</c:v>
                </c:pt>
                <c:pt idx="31150">
                  <c:v>28</c:v>
                </c:pt>
                <c:pt idx="31151">
                  <c:v>16</c:v>
                </c:pt>
                <c:pt idx="31152">
                  <c:v>30</c:v>
                </c:pt>
                <c:pt idx="31153">
                  <c:v>25</c:v>
                </c:pt>
                <c:pt idx="31154">
                  <c:v>31</c:v>
                </c:pt>
                <c:pt idx="31155">
                  <c:v>35</c:v>
                </c:pt>
                <c:pt idx="31156">
                  <c:v>30</c:v>
                </c:pt>
                <c:pt idx="31157">
                  <c:v>7</c:v>
                </c:pt>
                <c:pt idx="31158">
                  <c:v>11</c:v>
                </c:pt>
                <c:pt idx="31159">
                  <c:v>25</c:v>
                </c:pt>
                <c:pt idx="31160">
                  <c:v>6</c:v>
                </c:pt>
                <c:pt idx="31161">
                  <c:v>10</c:v>
                </c:pt>
                <c:pt idx="31162">
                  <c:v>16</c:v>
                </c:pt>
                <c:pt idx="31163">
                  <c:v>13</c:v>
                </c:pt>
                <c:pt idx="31164">
                  <c:v>27</c:v>
                </c:pt>
                <c:pt idx="31165">
                  <c:v>22</c:v>
                </c:pt>
                <c:pt idx="31166">
                  <c:v>2</c:v>
                </c:pt>
                <c:pt idx="31167">
                  <c:v>19</c:v>
                </c:pt>
                <c:pt idx="31168">
                  <c:v>19</c:v>
                </c:pt>
                <c:pt idx="31169">
                  <c:v>4</c:v>
                </c:pt>
                <c:pt idx="31170">
                  <c:v>29</c:v>
                </c:pt>
                <c:pt idx="31171">
                  <c:v>10</c:v>
                </c:pt>
                <c:pt idx="31172">
                  <c:v>21</c:v>
                </c:pt>
                <c:pt idx="31173">
                  <c:v>36</c:v>
                </c:pt>
                <c:pt idx="31174">
                  <c:v>26</c:v>
                </c:pt>
                <c:pt idx="31175">
                  <c:v>7</c:v>
                </c:pt>
                <c:pt idx="31176">
                  <c:v>28</c:v>
                </c:pt>
                <c:pt idx="31177">
                  <c:v>22</c:v>
                </c:pt>
                <c:pt idx="31178">
                  <c:v>16</c:v>
                </c:pt>
                <c:pt idx="31179">
                  <c:v>10</c:v>
                </c:pt>
                <c:pt idx="31180">
                  <c:v>11</c:v>
                </c:pt>
                <c:pt idx="31181">
                  <c:v>22</c:v>
                </c:pt>
                <c:pt idx="31182">
                  <c:v>49</c:v>
                </c:pt>
                <c:pt idx="31183">
                  <c:v>38</c:v>
                </c:pt>
                <c:pt idx="31184">
                  <c:v>1</c:v>
                </c:pt>
                <c:pt idx="31185">
                  <c:v>26</c:v>
                </c:pt>
                <c:pt idx="31186">
                  <c:v>27</c:v>
                </c:pt>
                <c:pt idx="31187">
                  <c:v>10</c:v>
                </c:pt>
                <c:pt idx="31188">
                  <c:v>32</c:v>
                </c:pt>
                <c:pt idx="31189">
                  <c:v>24</c:v>
                </c:pt>
                <c:pt idx="31190">
                  <c:v>13</c:v>
                </c:pt>
                <c:pt idx="31191">
                  <c:v>9</c:v>
                </c:pt>
                <c:pt idx="31192">
                  <c:v>40</c:v>
                </c:pt>
                <c:pt idx="31193">
                  <c:v>13</c:v>
                </c:pt>
                <c:pt idx="31194">
                  <c:v>31</c:v>
                </c:pt>
                <c:pt idx="31195">
                  <c:v>13</c:v>
                </c:pt>
                <c:pt idx="31196">
                  <c:v>19</c:v>
                </c:pt>
                <c:pt idx="31197">
                  <c:v>9</c:v>
                </c:pt>
                <c:pt idx="31198">
                  <c:v>15</c:v>
                </c:pt>
                <c:pt idx="31199">
                  <c:v>18</c:v>
                </c:pt>
                <c:pt idx="31200">
                  <c:v>30</c:v>
                </c:pt>
                <c:pt idx="31201">
                  <c:v>27</c:v>
                </c:pt>
                <c:pt idx="31202">
                  <c:v>30</c:v>
                </c:pt>
                <c:pt idx="31203">
                  <c:v>25</c:v>
                </c:pt>
                <c:pt idx="31204">
                  <c:v>16</c:v>
                </c:pt>
                <c:pt idx="31205">
                  <c:v>12</c:v>
                </c:pt>
                <c:pt idx="31206">
                  <c:v>23</c:v>
                </c:pt>
                <c:pt idx="31207">
                  <c:v>15</c:v>
                </c:pt>
                <c:pt idx="31208">
                  <c:v>4</c:v>
                </c:pt>
                <c:pt idx="31209">
                  <c:v>14</c:v>
                </c:pt>
                <c:pt idx="31210">
                  <c:v>29</c:v>
                </c:pt>
                <c:pt idx="31211">
                  <c:v>20</c:v>
                </c:pt>
                <c:pt idx="31212">
                  <c:v>30</c:v>
                </c:pt>
                <c:pt idx="31213">
                  <c:v>22</c:v>
                </c:pt>
                <c:pt idx="31214">
                  <c:v>25</c:v>
                </c:pt>
                <c:pt idx="31215">
                  <c:v>26</c:v>
                </c:pt>
                <c:pt idx="31216">
                  <c:v>8</c:v>
                </c:pt>
                <c:pt idx="31217">
                  <c:v>23</c:v>
                </c:pt>
                <c:pt idx="31218">
                  <c:v>20</c:v>
                </c:pt>
                <c:pt idx="31219">
                  <c:v>14</c:v>
                </c:pt>
                <c:pt idx="31220">
                  <c:v>17</c:v>
                </c:pt>
                <c:pt idx="31221">
                  <c:v>9</c:v>
                </c:pt>
                <c:pt idx="31222">
                  <c:v>1</c:v>
                </c:pt>
                <c:pt idx="31223">
                  <c:v>4</c:v>
                </c:pt>
                <c:pt idx="31224">
                  <c:v>22</c:v>
                </c:pt>
                <c:pt idx="31225">
                  <c:v>58</c:v>
                </c:pt>
                <c:pt idx="31226">
                  <c:v>18</c:v>
                </c:pt>
                <c:pt idx="31227">
                  <c:v>28</c:v>
                </c:pt>
                <c:pt idx="31228">
                  <c:v>19</c:v>
                </c:pt>
                <c:pt idx="31229">
                  <c:v>28</c:v>
                </c:pt>
                <c:pt idx="31230">
                  <c:v>25</c:v>
                </c:pt>
                <c:pt idx="31231">
                  <c:v>10</c:v>
                </c:pt>
                <c:pt idx="31232">
                  <c:v>14</c:v>
                </c:pt>
                <c:pt idx="31233">
                  <c:v>25</c:v>
                </c:pt>
                <c:pt idx="31234">
                  <c:v>5</c:v>
                </c:pt>
                <c:pt idx="31235">
                  <c:v>31</c:v>
                </c:pt>
                <c:pt idx="31236">
                  <c:v>44</c:v>
                </c:pt>
                <c:pt idx="31237">
                  <c:v>15</c:v>
                </c:pt>
                <c:pt idx="31238">
                  <c:v>2</c:v>
                </c:pt>
                <c:pt idx="31239">
                  <c:v>14</c:v>
                </c:pt>
                <c:pt idx="31240">
                  <c:v>20</c:v>
                </c:pt>
                <c:pt idx="31241">
                  <c:v>28</c:v>
                </c:pt>
                <c:pt idx="31242">
                  <c:v>9</c:v>
                </c:pt>
                <c:pt idx="31243">
                  <c:v>8</c:v>
                </c:pt>
                <c:pt idx="31244">
                  <c:v>20</c:v>
                </c:pt>
                <c:pt idx="31245">
                  <c:v>7</c:v>
                </c:pt>
                <c:pt idx="31246">
                  <c:v>8</c:v>
                </c:pt>
                <c:pt idx="31247">
                  <c:v>20</c:v>
                </c:pt>
                <c:pt idx="31248">
                  <c:v>26</c:v>
                </c:pt>
                <c:pt idx="31249">
                  <c:v>14</c:v>
                </c:pt>
                <c:pt idx="31250">
                  <c:v>29</c:v>
                </c:pt>
                <c:pt idx="31251">
                  <c:v>34</c:v>
                </c:pt>
                <c:pt idx="31252">
                  <c:v>28</c:v>
                </c:pt>
                <c:pt idx="31253">
                  <c:v>8</c:v>
                </c:pt>
                <c:pt idx="31254">
                  <c:v>13</c:v>
                </c:pt>
                <c:pt idx="31255">
                  <c:v>23</c:v>
                </c:pt>
                <c:pt idx="31256">
                  <c:v>26</c:v>
                </c:pt>
                <c:pt idx="31257">
                  <c:v>27</c:v>
                </c:pt>
                <c:pt idx="31258">
                  <c:v>29</c:v>
                </c:pt>
                <c:pt idx="31259">
                  <c:v>9</c:v>
                </c:pt>
                <c:pt idx="31260">
                  <c:v>39</c:v>
                </c:pt>
                <c:pt idx="31261">
                  <c:v>22</c:v>
                </c:pt>
                <c:pt idx="31262">
                  <c:v>18</c:v>
                </c:pt>
                <c:pt idx="31263">
                  <c:v>25</c:v>
                </c:pt>
                <c:pt idx="31264">
                  <c:v>31</c:v>
                </c:pt>
                <c:pt idx="31265">
                  <c:v>27</c:v>
                </c:pt>
                <c:pt idx="31266">
                  <c:v>21</c:v>
                </c:pt>
                <c:pt idx="31267">
                  <c:v>15</c:v>
                </c:pt>
                <c:pt idx="31268">
                  <c:v>4</c:v>
                </c:pt>
                <c:pt idx="31269">
                  <c:v>20</c:v>
                </c:pt>
                <c:pt idx="31270">
                  <c:v>29</c:v>
                </c:pt>
                <c:pt idx="31271">
                  <c:v>8</c:v>
                </c:pt>
                <c:pt idx="31272">
                  <c:v>22</c:v>
                </c:pt>
                <c:pt idx="31273">
                  <c:v>22</c:v>
                </c:pt>
                <c:pt idx="31274">
                  <c:v>25</c:v>
                </c:pt>
                <c:pt idx="31275">
                  <c:v>20</c:v>
                </c:pt>
                <c:pt idx="31276">
                  <c:v>7</c:v>
                </c:pt>
                <c:pt idx="31277">
                  <c:v>18</c:v>
                </c:pt>
                <c:pt idx="31278">
                  <c:v>24</c:v>
                </c:pt>
                <c:pt idx="31279">
                  <c:v>24</c:v>
                </c:pt>
                <c:pt idx="31280">
                  <c:v>23</c:v>
                </c:pt>
                <c:pt idx="31281">
                  <c:v>12</c:v>
                </c:pt>
                <c:pt idx="31282">
                  <c:v>27</c:v>
                </c:pt>
                <c:pt idx="31283">
                  <c:v>33</c:v>
                </c:pt>
                <c:pt idx="31284">
                  <c:v>27</c:v>
                </c:pt>
                <c:pt idx="31285">
                  <c:v>4</c:v>
                </c:pt>
                <c:pt idx="31286">
                  <c:v>33</c:v>
                </c:pt>
                <c:pt idx="31287">
                  <c:v>30</c:v>
                </c:pt>
                <c:pt idx="31288">
                  <c:v>33</c:v>
                </c:pt>
                <c:pt idx="31289">
                  <c:v>7</c:v>
                </c:pt>
                <c:pt idx="31290">
                  <c:v>24</c:v>
                </c:pt>
                <c:pt idx="31291">
                  <c:v>20</c:v>
                </c:pt>
                <c:pt idx="31292">
                  <c:v>34</c:v>
                </c:pt>
                <c:pt idx="31293">
                  <c:v>1</c:v>
                </c:pt>
                <c:pt idx="31294">
                  <c:v>19</c:v>
                </c:pt>
                <c:pt idx="31295">
                  <c:v>26</c:v>
                </c:pt>
                <c:pt idx="31296">
                  <c:v>4</c:v>
                </c:pt>
                <c:pt idx="31297">
                  <c:v>19</c:v>
                </c:pt>
                <c:pt idx="31298">
                  <c:v>37</c:v>
                </c:pt>
                <c:pt idx="31299">
                  <c:v>7</c:v>
                </c:pt>
                <c:pt idx="31300">
                  <c:v>19</c:v>
                </c:pt>
                <c:pt idx="31301">
                  <c:v>6</c:v>
                </c:pt>
                <c:pt idx="31302">
                  <c:v>21</c:v>
                </c:pt>
                <c:pt idx="31303">
                  <c:v>4</c:v>
                </c:pt>
                <c:pt idx="31304">
                  <c:v>12</c:v>
                </c:pt>
                <c:pt idx="31305">
                  <c:v>9</c:v>
                </c:pt>
                <c:pt idx="31306">
                  <c:v>41</c:v>
                </c:pt>
                <c:pt idx="31307">
                  <c:v>11</c:v>
                </c:pt>
                <c:pt idx="31308">
                  <c:v>29</c:v>
                </c:pt>
                <c:pt idx="31309">
                  <c:v>22</c:v>
                </c:pt>
                <c:pt idx="31310">
                  <c:v>27</c:v>
                </c:pt>
                <c:pt idx="31311">
                  <c:v>37</c:v>
                </c:pt>
                <c:pt idx="31312">
                  <c:v>14</c:v>
                </c:pt>
                <c:pt idx="31313">
                  <c:v>4</c:v>
                </c:pt>
                <c:pt idx="31314">
                  <c:v>31</c:v>
                </c:pt>
                <c:pt idx="31315">
                  <c:v>15</c:v>
                </c:pt>
                <c:pt idx="31316">
                  <c:v>24</c:v>
                </c:pt>
                <c:pt idx="31317">
                  <c:v>8</c:v>
                </c:pt>
                <c:pt idx="31318">
                  <c:v>24</c:v>
                </c:pt>
                <c:pt idx="31319">
                  <c:v>24</c:v>
                </c:pt>
                <c:pt idx="31320">
                  <c:v>17</c:v>
                </c:pt>
                <c:pt idx="31321">
                  <c:v>33</c:v>
                </c:pt>
                <c:pt idx="31322">
                  <c:v>22</c:v>
                </c:pt>
                <c:pt idx="31323">
                  <c:v>28</c:v>
                </c:pt>
                <c:pt idx="31324">
                  <c:v>24</c:v>
                </c:pt>
                <c:pt idx="31325">
                  <c:v>31</c:v>
                </c:pt>
                <c:pt idx="31326">
                  <c:v>19</c:v>
                </c:pt>
                <c:pt idx="31327">
                  <c:v>32</c:v>
                </c:pt>
                <c:pt idx="31328">
                  <c:v>22</c:v>
                </c:pt>
                <c:pt idx="31329">
                  <c:v>13</c:v>
                </c:pt>
                <c:pt idx="31330">
                  <c:v>29</c:v>
                </c:pt>
                <c:pt idx="31331">
                  <c:v>13</c:v>
                </c:pt>
                <c:pt idx="31332">
                  <c:v>26</c:v>
                </c:pt>
                <c:pt idx="31333">
                  <c:v>5</c:v>
                </c:pt>
                <c:pt idx="31334">
                  <c:v>15</c:v>
                </c:pt>
                <c:pt idx="31335">
                  <c:v>47</c:v>
                </c:pt>
                <c:pt idx="31336">
                  <c:v>35</c:v>
                </c:pt>
                <c:pt idx="31337">
                  <c:v>13</c:v>
                </c:pt>
                <c:pt idx="31338">
                  <c:v>25</c:v>
                </c:pt>
                <c:pt idx="31339">
                  <c:v>46</c:v>
                </c:pt>
                <c:pt idx="31340">
                  <c:v>40</c:v>
                </c:pt>
                <c:pt idx="31341">
                  <c:v>31</c:v>
                </c:pt>
                <c:pt idx="31342">
                  <c:v>37</c:v>
                </c:pt>
                <c:pt idx="31343">
                  <c:v>14</c:v>
                </c:pt>
                <c:pt idx="31344">
                  <c:v>30</c:v>
                </c:pt>
                <c:pt idx="31345">
                  <c:v>30</c:v>
                </c:pt>
                <c:pt idx="31346">
                  <c:v>43</c:v>
                </c:pt>
                <c:pt idx="31347">
                  <c:v>30</c:v>
                </c:pt>
                <c:pt idx="31348">
                  <c:v>28</c:v>
                </c:pt>
                <c:pt idx="31349">
                  <c:v>13</c:v>
                </c:pt>
                <c:pt idx="31350">
                  <c:v>19</c:v>
                </c:pt>
                <c:pt idx="31351">
                  <c:v>19</c:v>
                </c:pt>
                <c:pt idx="31352">
                  <c:v>21</c:v>
                </c:pt>
                <c:pt idx="31353">
                  <c:v>27</c:v>
                </c:pt>
                <c:pt idx="31354">
                  <c:v>24</c:v>
                </c:pt>
                <c:pt idx="31355">
                  <c:v>17</c:v>
                </c:pt>
                <c:pt idx="31356">
                  <c:v>10</c:v>
                </c:pt>
                <c:pt idx="31357">
                  <c:v>1</c:v>
                </c:pt>
                <c:pt idx="31358">
                  <c:v>10</c:v>
                </c:pt>
                <c:pt idx="31359">
                  <c:v>32</c:v>
                </c:pt>
                <c:pt idx="31360">
                  <c:v>35</c:v>
                </c:pt>
                <c:pt idx="31361">
                  <c:v>8</c:v>
                </c:pt>
                <c:pt idx="31362">
                  <c:v>18</c:v>
                </c:pt>
                <c:pt idx="31363">
                  <c:v>20</c:v>
                </c:pt>
                <c:pt idx="31364">
                  <c:v>7</c:v>
                </c:pt>
                <c:pt idx="31365">
                  <c:v>32</c:v>
                </c:pt>
                <c:pt idx="31366">
                  <c:v>4</c:v>
                </c:pt>
                <c:pt idx="31367">
                  <c:v>33</c:v>
                </c:pt>
                <c:pt idx="31368">
                  <c:v>20</c:v>
                </c:pt>
                <c:pt idx="31369">
                  <c:v>4</c:v>
                </c:pt>
                <c:pt idx="31370">
                  <c:v>25</c:v>
                </c:pt>
                <c:pt idx="31371">
                  <c:v>13</c:v>
                </c:pt>
                <c:pt idx="31372">
                  <c:v>25</c:v>
                </c:pt>
                <c:pt idx="31373">
                  <c:v>7</c:v>
                </c:pt>
                <c:pt idx="31374">
                  <c:v>23</c:v>
                </c:pt>
                <c:pt idx="31375">
                  <c:v>17</c:v>
                </c:pt>
                <c:pt idx="31376">
                  <c:v>27</c:v>
                </c:pt>
                <c:pt idx="31377">
                  <c:v>20</c:v>
                </c:pt>
                <c:pt idx="31378">
                  <c:v>30</c:v>
                </c:pt>
                <c:pt idx="31379">
                  <c:v>4</c:v>
                </c:pt>
                <c:pt idx="31380">
                  <c:v>15</c:v>
                </c:pt>
                <c:pt idx="31381">
                  <c:v>1</c:v>
                </c:pt>
                <c:pt idx="31382">
                  <c:v>12</c:v>
                </c:pt>
                <c:pt idx="31383">
                  <c:v>9</c:v>
                </c:pt>
                <c:pt idx="31384">
                  <c:v>8</c:v>
                </c:pt>
                <c:pt idx="31385">
                  <c:v>31</c:v>
                </c:pt>
                <c:pt idx="31386">
                  <c:v>9</c:v>
                </c:pt>
                <c:pt idx="31387">
                  <c:v>5</c:v>
                </c:pt>
                <c:pt idx="31388">
                  <c:v>26</c:v>
                </c:pt>
                <c:pt idx="31389">
                  <c:v>20</c:v>
                </c:pt>
                <c:pt idx="31390">
                  <c:v>36</c:v>
                </c:pt>
                <c:pt idx="31391">
                  <c:v>4</c:v>
                </c:pt>
                <c:pt idx="31392">
                  <c:v>21</c:v>
                </c:pt>
                <c:pt idx="31393">
                  <c:v>11</c:v>
                </c:pt>
                <c:pt idx="31394">
                  <c:v>45</c:v>
                </c:pt>
                <c:pt idx="31395">
                  <c:v>36</c:v>
                </c:pt>
                <c:pt idx="31396">
                  <c:v>36</c:v>
                </c:pt>
                <c:pt idx="31397">
                  <c:v>48</c:v>
                </c:pt>
                <c:pt idx="31398">
                  <c:v>19</c:v>
                </c:pt>
                <c:pt idx="31399">
                  <c:v>27</c:v>
                </c:pt>
                <c:pt idx="31400">
                  <c:v>21</c:v>
                </c:pt>
                <c:pt idx="31401">
                  <c:v>12</c:v>
                </c:pt>
                <c:pt idx="31402">
                  <c:v>38</c:v>
                </c:pt>
                <c:pt idx="31403">
                  <c:v>26</c:v>
                </c:pt>
                <c:pt idx="31404">
                  <c:v>16</c:v>
                </c:pt>
                <c:pt idx="31405">
                  <c:v>25</c:v>
                </c:pt>
                <c:pt idx="31406">
                  <c:v>25</c:v>
                </c:pt>
                <c:pt idx="31407">
                  <c:v>41</c:v>
                </c:pt>
                <c:pt idx="31408">
                  <c:v>25</c:v>
                </c:pt>
                <c:pt idx="31409">
                  <c:v>37</c:v>
                </c:pt>
                <c:pt idx="31410">
                  <c:v>9</c:v>
                </c:pt>
                <c:pt idx="31411">
                  <c:v>1</c:v>
                </c:pt>
                <c:pt idx="31412">
                  <c:v>18</c:v>
                </c:pt>
                <c:pt idx="31413">
                  <c:v>9</c:v>
                </c:pt>
                <c:pt idx="31414">
                  <c:v>12</c:v>
                </c:pt>
                <c:pt idx="31415">
                  <c:v>15</c:v>
                </c:pt>
                <c:pt idx="31416">
                  <c:v>33</c:v>
                </c:pt>
                <c:pt idx="31417">
                  <c:v>6</c:v>
                </c:pt>
                <c:pt idx="31418">
                  <c:v>1</c:v>
                </c:pt>
                <c:pt idx="31419">
                  <c:v>39</c:v>
                </c:pt>
                <c:pt idx="31420">
                  <c:v>15</c:v>
                </c:pt>
                <c:pt idx="31421">
                  <c:v>43</c:v>
                </c:pt>
                <c:pt idx="31422">
                  <c:v>4</c:v>
                </c:pt>
                <c:pt idx="31423">
                  <c:v>1</c:v>
                </c:pt>
                <c:pt idx="31424">
                  <c:v>28</c:v>
                </c:pt>
                <c:pt idx="31425">
                  <c:v>7</c:v>
                </c:pt>
                <c:pt idx="31426">
                  <c:v>20</c:v>
                </c:pt>
                <c:pt idx="31427">
                  <c:v>34</c:v>
                </c:pt>
                <c:pt idx="31428">
                  <c:v>30</c:v>
                </c:pt>
                <c:pt idx="31429">
                  <c:v>24</c:v>
                </c:pt>
                <c:pt idx="31430">
                  <c:v>4</c:v>
                </c:pt>
                <c:pt idx="31431">
                  <c:v>12</c:v>
                </c:pt>
                <c:pt idx="31432">
                  <c:v>5</c:v>
                </c:pt>
                <c:pt idx="31433">
                  <c:v>30</c:v>
                </c:pt>
                <c:pt idx="31434">
                  <c:v>12</c:v>
                </c:pt>
                <c:pt idx="31435">
                  <c:v>34</c:v>
                </c:pt>
                <c:pt idx="31436">
                  <c:v>5</c:v>
                </c:pt>
                <c:pt idx="31437">
                  <c:v>7</c:v>
                </c:pt>
                <c:pt idx="31438">
                  <c:v>6</c:v>
                </c:pt>
                <c:pt idx="31439">
                  <c:v>16</c:v>
                </c:pt>
                <c:pt idx="31440">
                  <c:v>33</c:v>
                </c:pt>
                <c:pt idx="31441">
                  <c:v>4</c:v>
                </c:pt>
                <c:pt idx="31442">
                  <c:v>24</c:v>
                </c:pt>
                <c:pt idx="31443">
                  <c:v>19</c:v>
                </c:pt>
                <c:pt idx="31444">
                  <c:v>9</c:v>
                </c:pt>
                <c:pt idx="31445">
                  <c:v>15</c:v>
                </c:pt>
                <c:pt idx="31446">
                  <c:v>11</c:v>
                </c:pt>
                <c:pt idx="31447">
                  <c:v>30</c:v>
                </c:pt>
                <c:pt idx="31448">
                  <c:v>34</c:v>
                </c:pt>
                <c:pt idx="31449">
                  <c:v>13</c:v>
                </c:pt>
                <c:pt idx="31450">
                  <c:v>41</c:v>
                </c:pt>
                <c:pt idx="31451">
                  <c:v>10</c:v>
                </c:pt>
                <c:pt idx="31452">
                  <c:v>1</c:v>
                </c:pt>
                <c:pt idx="31453">
                  <c:v>1</c:v>
                </c:pt>
                <c:pt idx="31454">
                  <c:v>34</c:v>
                </c:pt>
                <c:pt idx="31455">
                  <c:v>13</c:v>
                </c:pt>
                <c:pt idx="31456">
                  <c:v>9</c:v>
                </c:pt>
                <c:pt idx="31457">
                  <c:v>19</c:v>
                </c:pt>
                <c:pt idx="31458">
                  <c:v>22</c:v>
                </c:pt>
                <c:pt idx="31459">
                  <c:v>7</c:v>
                </c:pt>
                <c:pt idx="31460">
                  <c:v>20</c:v>
                </c:pt>
                <c:pt idx="31461">
                  <c:v>34</c:v>
                </c:pt>
                <c:pt idx="31462">
                  <c:v>9</c:v>
                </c:pt>
                <c:pt idx="31463">
                  <c:v>15</c:v>
                </c:pt>
                <c:pt idx="31464">
                  <c:v>3</c:v>
                </c:pt>
                <c:pt idx="31465">
                  <c:v>59</c:v>
                </c:pt>
                <c:pt idx="31466">
                  <c:v>18</c:v>
                </c:pt>
                <c:pt idx="31467">
                  <c:v>8</c:v>
                </c:pt>
                <c:pt idx="31468">
                  <c:v>31</c:v>
                </c:pt>
                <c:pt idx="31469">
                  <c:v>26</c:v>
                </c:pt>
                <c:pt idx="31470">
                  <c:v>24</c:v>
                </c:pt>
                <c:pt idx="31471">
                  <c:v>22</c:v>
                </c:pt>
                <c:pt idx="31472">
                  <c:v>11</c:v>
                </c:pt>
                <c:pt idx="31473">
                  <c:v>12</c:v>
                </c:pt>
                <c:pt idx="31474">
                  <c:v>5</c:v>
                </c:pt>
                <c:pt idx="31475">
                  <c:v>27</c:v>
                </c:pt>
                <c:pt idx="31476">
                  <c:v>33</c:v>
                </c:pt>
                <c:pt idx="31477">
                  <c:v>39</c:v>
                </c:pt>
                <c:pt idx="31478">
                  <c:v>5</c:v>
                </c:pt>
                <c:pt idx="31479">
                  <c:v>47</c:v>
                </c:pt>
                <c:pt idx="31480">
                  <c:v>3</c:v>
                </c:pt>
                <c:pt idx="31481">
                  <c:v>9</c:v>
                </c:pt>
                <c:pt idx="31482">
                  <c:v>6</c:v>
                </c:pt>
                <c:pt idx="31483">
                  <c:v>19</c:v>
                </c:pt>
                <c:pt idx="31484">
                  <c:v>30</c:v>
                </c:pt>
                <c:pt idx="31485">
                  <c:v>30</c:v>
                </c:pt>
                <c:pt idx="31486">
                  <c:v>16</c:v>
                </c:pt>
                <c:pt idx="31487">
                  <c:v>1</c:v>
                </c:pt>
                <c:pt idx="31488">
                  <c:v>44</c:v>
                </c:pt>
                <c:pt idx="31489">
                  <c:v>31</c:v>
                </c:pt>
                <c:pt idx="31490">
                  <c:v>22</c:v>
                </c:pt>
                <c:pt idx="31491">
                  <c:v>33</c:v>
                </c:pt>
                <c:pt idx="31492">
                  <c:v>37</c:v>
                </c:pt>
                <c:pt idx="31493">
                  <c:v>6</c:v>
                </c:pt>
                <c:pt idx="31494">
                  <c:v>5</c:v>
                </c:pt>
                <c:pt idx="31495">
                  <c:v>1</c:v>
                </c:pt>
                <c:pt idx="31496">
                  <c:v>24</c:v>
                </c:pt>
                <c:pt idx="31497">
                  <c:v>1</c:v>
                </c:pt>
                <c:pt idx="31498">
                  <c:v>13</c:v>
                </c:pt>
                <c:pt idx="31499">
                  <c:v>2</c:v>
                </c:pt>
                <c:pt idx="31500">
                  <c:v>9</c:v>
                </c:pt>
                <c:pt idx="31501">
                  <c:v>44</c:v>
                </c:pt>
                <c:pt idx="31502">
                  <c:v>29</c:v>
                </c:pt>
                <c:pt idx="31503">
                  <c:v>28</c:v>
                </c:pt>
                <c:pt idx="31504">
                  <c:v>19</c:v>
                </c:pt>
                <c:pt idx="31505">
                  <c:v>1</c:v>
                </c:pt>
                <c:pt idx="31506">
                  <c:v>36</c:v>
                </c:pt>
                <c:pt idx="31507">
                  <c:v>24</c:v>
                </c:pt>
                <c:pt idx="31508">
                  <c:v>35</c:v>
                </c:pt>
                <c:pt idx="31509">
                  <c:v>27</c:v>
                </c:pt>
                <c:pt idx="31510">
                  <c:v>30</c:v>
                </c:pt>
                <c:pt idx="31511">
                  <c:v>19</c:v>
                </c:pt>
                <c:pt idx="31512">
                  <c:v>26</c:v>
                </c:pt>
                <c:pt idx="31513">
                  <c:v>9</c:v>
                </c:pt>
                <c:pt idx="31514">
                  <c:v>4</c:v>
                </c:pt>
                <c:pt idx="31515">
                  <c:v>17</c:v>
                </c:pt>
                <c:pt idx="31516">
                  <c:v>10</c:v>
                </c:pt>
                <c:pt idx="31517">
                  <c:v>6</c:v>
                </c:pt>
                <c:pt idx="31518">
                  <c:v>11</c:v>
                </c:pt>
                <c:pt idx="31519">
                  <c:v>41</c:v>
                </c:pt>
                <c:pt idx="31520">
                  <c:v>15</c:v>
                </c:pt>
                <c:pt idx="31521">
                  <c:v>7</c:v>
                </c:pt>
                <c:pt idx="31522">
                  <c:v>23</c:v>
                </c:pt>
                <c:pt idx="31523">
                  <c:v>18</c:v>
                </c:pt>
                <c:pt idx="31524">
                  <c:v>35</c:v>
                </c:pt>
                <c:pt idx="31525">
                  <c:v>63</c:v>
                </c:pt>
                <c:pt idx="31526">
                  <c:v>8</c:v>
                </c:pt>
                <c:pt idx="31527">
                  <c:v>18</c:v>
                </c:pt>
                <c:pt idx="31528">
                  <c:v>25</c:v>
                </c:pt>
                <c:pt idx="31529">
                  <c:v>28</c:v>
                </c:pt>
                <c:pt idx="31530">
                  <c:v>39</c:v>
                </c:pt>
                <c:pt idx="31531">
                  <c:v>35</c:v>
                </c:pt>
                <c:pt idx="31532">
                  <c:v>8</c:v>
                </c:pt>
                <c:pt idx="31533">
                  <c:v>14</c:v>
                </c:pt>
                <c:pt idx="31534">
                  <c:v>8</c:v>
                </c:pt>
                <c:pt idx="31535">
                  <c:v>32</c:v>
                </c:pt>
                <c:pt idx="31536">
                  <c:v>33</c:v>
                </c:pt>
                <c:pt idx="31537">
                  <c:v>30</c:v>
                </c:pt>
                <c:pt idx="31538">
                  <c:v>7</c:v>
                </c:pt>
                <c:pt idx="31539">
                  <c:v>10</c:v>
                </c:pt>
                <c:pt idx="31540">
                  <c:v>8</c:v>
                </c:pt>
                <c:pt idx="31541">
                  <c:v>36</c:v>
                </c:pt>
                <c:pt idx="31542">
                  <c:v>10</c:v>
                </c:pt>
                <c:pt idx="31543">
                  <c:v>12</c:v>
                </c:pt>
                <c:pt idx="31544">
                  <c:v>25</c:v>
                </c:pt>
                <c:pt idx="31545">
                  <c:v>28</c:v>
                </c:pt>
                <c:pt idx="31546">
                  <c:v>44</c:v>
                </c:pt>
                <c:pt idx="31547">
                  <c:v>32</c:v>
                </c:pt>
                <c:pt idx="31548">
                  <c:v>12</c:v>
                </c:pt>
                <c:pt idx="31549">
                  <c:v>32</c:v>
                </c:pt>
                <c:pt idx="31550">
                  <c:v>7</c:v>
                </c:pt>
                <c:pt idx="31551">
                  <c:v>4</c:v>
                </c:pt>
                <c:pt idx="31552">
                  <c:v>11</c:v>
                </c:pt>
                <c:pt idx="31553">
                  <c:v>33</c:v>
                </c:pt>
                <c:pt idx="31554">
                  <c:v>25</c:v>
                </c:pt>
                <c:pt idx="31555">
                  <c:v>6</c:v>
                </c:pt>
                <c:pt idx="31556">
                  <c:v>51</c:v>
                </c:pt>
                <c:pt idx="31557">
                  <c:v>13</c:v>
                </c:pt>
                <c:pt idx="31558">
                  <c:v>32</c:v>
                </c:pt>
                <c:pt idx="31559">
                  <c:v>9</c:v>
                </c:pt>
                <c:pt idx="31560">
                  <c:v>21</c:v>
                </c:pt>
                <c:pt idx="31561">
                  <c:v>17</c:v>
                </c:pt>
                <c:pt idx="31562">
                  <c:v>22</c:v>
                </c:pt>
                <c:pt idx="31563">
                  <c:v>19</c:v>
                </c:pt>
                <c:pt idx="31564">
                  <c:v>27</c:v>
                </c:pt>
                <c:pt idx="31565">
                  <c:v>1</c:v>
                </c:pt>
                <c:pt idx="31566">
                  <c:v>17</c:v>
                </c:pt>
                <c:pt idx="31567">
                  <c:v>9</c:v>
                </c:pt>
                <c:pt idx="31568">
                  <c:v>19</c:v>
                </c:pt>
                <c:pt idx="31569">
                  <c:v>40</c:v>
                </c:pt>
                <c:pt idx="31570">
                  <c:v>25</c:v>
                </c:pt>
                <c:pt idx="31571">
                  <c:v>35</c:v>
                </c:pt>
                <c:pt idx="31572">
                  <c:v>2</c:v>
                </c:pt>
                <c:pt idx="31573">
                  <c:v>37</c:v>
                </c:pt>
                <c:pt idx="31574">
                  <c:v>15</c:v>
                </c:pt>
                <c:pt idx="31575">
                  <c:v>20</c:v>
                </c:pt>
                <c:pt idx="31576">
                  <c:v>21</c:v>
                </c:pt>
                <c:pt idx="31577">
                  <c:v>29</c:v>
                </c:pt>
                <c:pt idx="31578">
                  <c:v>20</c:v>
                </c:pt>
                <c:pt idx="31579">
                  <c:v>6</c:v>
                </c:pt>
                <c:pt idx="31580">
                  <c:v>24</c:v>
                </c:pt>
                <c:pt idx="31581">
                  <c:v>11</c:v>
                </c:pt>
                <c:pt idx="31582">
                  <c:v>16</c:v>
                </c:pt>
                <c:pt idx="31583">
                  <c:v>33</c:v>
                </c:pt>
                <c:pt idx="31584">
                  <c:v>16</c:v>
                </c:pt>
                <c:pt idx="31585">
                  <c:v>4</c:v>
                </c:pt>
                <c:pt idx="31586">
                  <c:v>34</c:v>
                </c:pt>
                <c:pt idx="31587">
                  <c:v>13</c:v>
                </c:pt>
                <c:pt idx="31588">
                  <c:v>13</c:v>
                </c:pt>
                <c:pt idx="31589">
                  <c:v>5</c:v>
                </c:pt>
                <c:pt idx="31590">
                  <c:v>21</c:v>
                </c:pt>
                <c:pt idx="31591">
                  <c:v>6</c:v>
                </c:pt>
                <c:pt idx="31592">
                  <c:v>31</c:v>
                </c:pt>
                <c:pt idx="31593">
                  <c:v>5</c:v>
                </c:pt>
                <c:pt idx="31594">
                  <c:v>23</c:v>
                </c:pt>
                <c:pt idx="31595">
                  <c:v>9</c:v>
                </c:pt>
                <c:pt idx="31596">
                  <c:v>16</c:v>
                </c:pt>
                <c:pt idx="31597">
                  <c:v>13</c:v>
                </c:pt>
                <c:pt idx="31598">
                  <c:v>2</c:v>
                </c:pt>
                <c:pt idx="31599">
                  <c:v>19</c:v>
                </c:pt>
                <c:pt idx="31600">
                  <c:v>5</c:v>
                </c:pt>
                <c:pt idx="31601">
                  <c:v>15</c:v>
                </c:pt>
                <c:pt idx="31602">
                  <c:v>37</c:v>
                </c:pt>
                <c:pt idx="31603">
                  <c:v>14</c:v>
                </c:pt>
                <c:pt idx="31604">
                  <c:v>11</c:v>
                </c:pt>
                <c:pt idx="31605">
                  <c:v>8</c:v>
                </c:pt>
                <c:pt idx="31606">
                  <c:v>12</c:v>
                </c:pt>
                <c:pt idx="31607">
                  <c:v>8</c:v>
                </c:pt>
                <c:pt idx="31608">
                  <c:v>21</c:v>
                </c:pt>
                <c:pt idx="31609">
                  <c:v>23</c:v>
                </c:pt>
                <c:pt idx="31610">
                  <c:v>42</c:v>
                </c:pt>
                <c:pt idx="31611">
                  <c:v>25</c:v>
                </c:pt>
                <c:pt idx="31612">
                  <c:v>5</c:v>
                </c:pt>
                <c:pt idx="31613">
                  <c:v>18</c:v>
                </c:pt>
                <c:pt idx="31614">
                  <c:v>30</c:v>
                </c:pt>
                <c:pt idx="31615">
                  <c:v>33</c:v>
                </c:pt>
                <c:pt idx="31616">
                  <c:v>51</c:v>
                </c:pt>
                <c:pt idx="31617">
                  <c:v>21</c:v>
                </c:pt>
                <c:pt idx="31618">
                  <c:v>14</c:v>
                </c:pt>
                <c:pt idx="31619">
                  <c:v>12</c:v>
                </c:pt>
                <c:pt idx="31620">
                  <c:v>38</c:v>
                </c:pt>
                <c:pt idx="31621">
                  <c:v>10</c:v>
                </c:pt>
                <c:pt idx="31622">
                  <c:v>53</c:v>
                </c:pt>
                <c:pt idx="31623">
                  <c:v>34</c:v>
                </c:pt>
                <c:pt idx="31624">
                  <c:v>24</c:v>
                </c:pt>
                <c:pt idx="31625">
                  <c:v>15</c:v>
                </c:pt>
                <c:pt idx="31626">
                  <c:v>11</c:v>
                </c:pt>
                <c:pt idx="31627">
                  <c:v>4</c:v>
                </c:pt>
                <c:pt idx="31628">
                  <c:v>2</c:v>
                </c:pt>
                <c:pt idx="31629">
                  <c:v>2</c:v>
                </c:pt>
                <c:pt idx="31630">
                  <c:v>18</c:v>
                </c:pt>
                <c:pt idx="31631">
                  <c:v>8</c:v>
                </c:pt>
                <c:pt idx="31632">
                  <c:v>22</c:v>
                </c:pt>
                <c:pt idx="31633">
                  <c:v>6</c:v>
                </c:pt>
                <c:pt idx="31634">
                  <c:v>16</c:v>
                </c:pt>
                <c:pt idx="31635">
                  <c:v>23</c:v>
                </c:pt>
                <c:pt idx="31636">
                  <c:v>3</c:v>
                </c:pt>
                <c:pt idx="31637">
                  <c:v>23</c:v>
                </c:pt>
                <c:pt idx="31638">
                  <c:v>23</c:v>
                </c:pt>
                <c:pt idx="31639">
                  <c:v>5</c:v>
                </c:pt>
                <c:pt idx="31640">
                  <c:v>1</c:v>
                </c:pt>
                <c:pt idx="31641">
                  <c:v>16</c:v>
                </c:pt>
                <c:pt idx="31642">
                  <c:v>1</c:v>
                </c:pt>
                <c:pt idx="31643">
                  <c:v>5</c:v>
                </c:pt>
                <c:pt idx="31644">
                  <c:v>39</c:v>
                </c:pt>
                <c:pt idx="31645">
                  <c:v>3</c:v>
                </c:pt>
                <c:pt idx="31646">
                  <c:v>33</c:v>
                </c:pt>
                <c:pt idx="31647">
                  <c:v>9</c:v>
                </c:pt>
                <c:pt idx="31648">
                  <c:v>4</c:v>
                </c:pt>
                <c:pt idx="31649">
                  <c:v>19</c:v>
                </c:pt>
                <c:pt idx="31650">
                  <c:v>30</c:v>
                </c:pt>
                <c:pt idx="31651">
                  <c:v>50</c:v>
                </c:pt>
                <c:pt idx="31652">
                  <c:v>34</c:v>
                </c:pt>
                <c:pt idx="31653">
                  <c:v>6</c:v>
                </c:pt>
                <c:pt idx="31654">
                  <c:v>34</c:v>
                </c:pt>
                <c:pt idx="31655">
                  <c:v>3</c:v>
                </c:pt>
                <c:pt idx="31656">
                  <c:v>8</c:v>
                </c:pt>
                <c:pt idx="31657">
                  <c:v>9</c:v>
                </c:pt>
                <c:pt idx="31658">
                  <c:v>7</c:v>
                </c:pt>
                <c:pt idx="31659">
                  <c:v>32</c:v>
                </c:pt>
                <c:pt idx="31660">
                  <c:v>30</c:v>
                </c:pt>
                <c:pt idx="31661">
                  <c:v>6</c:v>
                </c:pt>
                <c:pt idx="31662">
                  <c:v>36</c:v>
                </c:pt>
                <c:pt idx="31663">
                  <c:v>17</c:v>
                </c:pt>
                <c:pt idx="31664">
                  <c:v>27</c:v>
                </c:pt>
                <c:pt idx="31665">
                  <c:v>14</c:v>
                </c:pt>
                <c:pt idx="31666">
                  <c:v>7</c:v>
                </c:pt>
                <c:pt idx="31667">
                  <c:v>25</c:v>
                </c:pt>
                <c:pt idx="31668">
                  <c:v>18</c:v>
                </c:pt>
                <c:pt idx="31669">
                  <c:v>34</c:v>
                </c:pt>
                <c:pt idx="31670">
                  <c:v>5</c:v>
                </c:pt>
                <c:pt idx="31671">
                  <c:v>33</c:v>
                </c:pt>
                <c:pt idx="31672">
                  <c:v>7</c:v>
                </c:pt>
                <c:pt idx="31673">
                  <c:v>17</c:v>
                </c:pt>
                <c:pt idx="31674">
                  <c:v>15</c:v>
                </c:pt>
                <c:pt idx="31675">
                  <c:v>9</c:v>
                </c:pt>
                <c:pt idx="31676">
                  <c:v>14</c:v>
                </c:pt>
                <c:pt idx="31677">
                  <c:v>30</c:v>
                </c:pt>
                <c:pt idx="31678">
                  <c:v>21</c:v>
                </c:pt>
                <c:pt idx="31679">
                  <c:v>19</c:v>
                </c:pt>
                <c:pt idx="31680">
                  <c:v>27</c:v>
                </c:pt>
                <c:pt idx="31681">
                  <c:v>30</c:v>
                </c:pt>
                <c:pt idx="31682">
                  <c:v>30</c:v>
                </c:pt>
                <c:pt idx="31683">
                  <c:v>8</c:v>
                </c:pt>
                <c:pt idx="31684">
                  <c:v>16</c:v>
                </c:pt>
                <c:pt idx="31685">
                  <c:v>28</c:v>
                </c:pt>
                <c:pt idx="31686">
                  <c:v>28</c:v>
                </c:pt>
                <c:pt idx="31687">
                  <c:v>42</c:v>
                </c:pt>
                <c:pt idx="31688">
                  <c:v>8</c:v>
                </c:pt>
                <c:pt idx="31689">
                  <c:v>8</c:v>
                </c:pt>
                <c:pt idx="31690">
                  <c:v>4</c:v>
                </c:pt>
                <c:pt idx="31691">
                  <c:v>6</c:v>
                </c:pt>
                <c:pt idx="31692">
                  <c:v>22</c:v>
                </c:pt>
                <c:pt idx="31693">
                  <c:v>14</c:v>
                </c:pt>
                <c:pt idx="31694">
                  <c:v>8</c:v>
                </c:pt>
                <c:pt idx="31695">
                  <c:v>11</c:v>
                </c:pt>
                <c:pt idx="31696">
                  <c:v>10</c:v>
                </c:pt>
                <c:pt idx="31697">
                  <c:v>32</c:v>
                </c:pt>
                <c:pt idx="31698">
                  <c:v>43</c:v>
                </c:pt>
                <c:pt idx="31699">
                  <c:v>31</c:v>
                </c:pt>
                <c:pt idx="31700">
                  <c:v>15</c:v>
                </c:pt>
                <c:pt idx="31701">
                  <c:v>16</c:v>
                </c:pt>
                <c:pt idx="31702">
                  <c:v>10</c:v>
                </c:pt>
                <c:pt idx="31703">
                  <c:v>14</c:v>
                </c:pt>
                <c:pt idx="31704">
                  <c:v>10</c:v>
                </c:pt>
                <c:pt idx="31705">
                  <c:v>7</c:v>
                </c:pt>
                <c:pt idx="31706">
                  <c:v>30</c:v>
                </c:pt>
                <c:pt idx="31707">
                  <c:v>34</c:v>
                </c:pt>
                <c:pt idx="31708">
                  <c:v>31</c:v>
                </c:pt>
                <c:pt idx="31709">
                  <c:v>21</c:v>
                </c:pt>
                <c:pt idx="31710">
                  <c:v>7</c:v>
                </c:pt>
                <c:pt idx="31711">
                  <c:v>1</c:v>
                </c:pt>
                <c:pt idx="31712">
                  <c:v>16</c:v>
                </c:pt>
                <c:pt idx="31713">
                  <c:v>3</c:v>
                </c:pt>
                <c:pt idx="31714">
                  <c:v>31</c:v>
                </c:pt>
                <c:pt idx="31715">
                  <c:v>13</c:v>
                </c:pt>
                <c:pt idx="31716">
                  <c:v>17</c:v>
                </c:pt>
                <c:pt idx="31717">
                  <c:v>17</c:v>
                </c:pt>
                <c:pt idx="31718">
                  <c:v>23</c:v>
                </c:pt>
                <c:pt idx="31719">
                  <c:v>3</c:v>
                </c:pt>
                <c:pt idx="31720">
                  <c:v>1</c:v>
                </c:pt>
                <c:pt idx="31721">
                  <c:v>12</c:v>
                </c:pt>
                <c:pt idx="31722">
                  <c:v>9</c:v>
                </c:pt>
                <c:pt idx="31723">
                  <c:v>37</c:v>
                </c:pt>
                <c:pt idx="31724">
                  <c:v>3</c:v>
                </c:pt>
                <c:pt idx="31725">
                  <c:v>10</c:v>
                </c:pt>
                <c:pt idx="31726">
                  <c:v>10</c:v>
                </c:pt>
                <c:pt idx="31727">
                  <c:v>1</c:v>
                </c:pt>
                <c:pt idx="31728">
                  <c:v>20</c:v>
                </c:pt>
                <c:pt idx="31729">
                  <c:v>29</c:v>
                </c:pt>
                <c:pt idx="31730">
                  <c:v>26</c:v>
                </c:pt>
                <c:pt idx="31731">
                  <c:v>8</c:v>
                </c:pt>
                <c:pt idx="31732">
                  <c:v>46</c:v>
                </c:pt>
                <c:pt idx="31733">
                  <c:v>29</c:v>
                </c:pt>
                <c:pt idx="31734">
                  <c:v>25</c:v>
                </c:pt>
                <c:pt idx="31735">
                  <c:v>13</c:v>
                </c:pt>
                <c:pt idx="31736">
                  <c:v>36</c:v>
                </c:pt>
                <c:pt idx="31737">
                  <c:v>34</c:v>
                </c:pt>
                <c:pt idx="31738">
                  <c:v>8</c:v>
                </c:pt>
                <c:pt idx="31739">
                  <c:v>36</c:v>
                </c:pt>
                <c:pt idx="31740">
                  <c:v>22</c:v>
                </c:pt>
                <c:pt idx="31741">
                  <c:v>23</c:v>
                </c:pt>
                <c:pt idx="31742">
                  <c:v>39</c:v>
                </c:pt>
                <c:pt idx="31743">
                  <c:v>4</c:v>
                </c:pt>
                <c:pt idx="31744">
                  <c:v>24</c:v>
                </c:pt>
                <c:pt idx="31745">
                  <c:v>9</c:v>
                </c:pt>
                <c:pt idx="31746">
                  <c:v>25</c:v>
                </c:pt>
                <c:pt idx="31747">
                  <c:v>35</c:v>
                </c:pt>
                <c:pt idx="31748">
                  <c:v>10</c:v>
                </c:pt>
                <c:pt idx="31749">
                  <c:v>15</c:v>
                </c:pt>
                <c:pt idx="31750">
                  <c:v>6</c:v>
                </c:pt>
                <c:pt idx="31751">
                  <c:v>27</c:v>
                </c:pt>
                <c:pt idx="31752">
                  <c:v>39</c:v>
                </c:pt>
                <c:pt idx="31753">
                  <c:v>32</c:v>
                </c:pt>
                <c:pt idx="31754">
                  <c:v>26</c:v>
                </c:pt>
                <c:pt idx="31755">
                  <c:v>27</c:v>
                </c:pt>
                <c:pt idx="31756">
                  <c:v>11</c:v>
                </c:pt>
                <c:pt idx="31757">
                  <c:v>17</c:v>
                </c:pt>
                <c:pt idx="31758">
                  <c:v>16</c:v>
                </c:pt>
                <c:pt idx="31759">
                  <c:v>21</c:v>
                </c:pt>
                <c:pt idx="31760">
                  <c:v>34</c:v>
                </c:pt>
                <c:pt idx="31761">
                  <c:v>18</c:v>
                </c:pt>
                <c:pt idx="31762">
                  <c:v>28</c:v>
                </c:pt>
                <c:pt idx="31763">
                  <c:v>31</c:v>
                </c:pt>
                <c:pt idx="31764">
                  <c:v>25</c:v>
                </c:pt>
                <c:pt idx="31765">
                  <c:v>20</c:v>
                </c:pt>
                <c:pt idx="31766">
                  <c:v>26</c:v>
                </c:pt>
                <c:pt idx="31767">
                  <c:v>12</c:v>
                </c:pt>
                <c:pt idx="31768">
                  <c:v>4</c:v>
                </c:pt>
                <c:pt idx="31769">
                  <c:v>22</c:v>
                </c:pt>
                <c:pt idx="31770">
                  <c:v>24</c:v>
                </c:pt>
                <c:pt idx="31771">
                  <c:v>9</c:v>
                </c:pt>
                <c:pt idx="31772">
                  <c:v>1</c:v>
                </c:pt>
                <c:pt idx="31773">
                  <c:v>11</c:v>
                </c:pt>
                <c:pt idx="31774">
                  <c:v>26</c:v>
                </c:pt>
                <c:pt idx="31775">
                  <c:v>8</c:v>
                </c:pt>
                <c:pt idx="31776">
                  <c:v>4</c:v>
                </c:pt>
                <c:pt idx="31777">
                  <c:v>13</c:v>
                </c:pt>
                <c:pt idx="31778">
                  <c:v>9</c:v>
                </c:pt>
                <c:pt idx="31779">
                  <c:v>5</c:v>
                </c:pt>
                <c:pt idx="31780">
                  <c:v>16</c:v>
                </c:pt>
                <c:pt idx="31781">
                  <c:v>9</c:v>
                </c:pt>
                <c:pt idx="31782">
                  <c:v>17</c:v>
                </c:pt>
                <c:pt idx="31783">
                  <c:v>24</c:v>
                </c:pt>
                <c:pt idx="31784">
                  <c:v>31</c:v>
                </c:pt>
                <c:pt idx="31785">
                  <c:v>17</c:v>
                </c:pt>
                <c:pt idx="31786">
                  <c:v>21</c:v>
                </c:pt>
                <c:pt idx="31787">
                  <c:v>16</c:v>
                </c:pt>
                <c:pt idx="31788">
                  <c:v>6</c:v>
                </c:pt>
                <c:pt idx="31789">
                  <c:v>23</c:v>
                </c:pt>
                <c:pt idx="31790">
                  <c:v>10</c:v>
                </c:pt>
                <c:pt idx="31791">
                  <c:v>7</c:v>
                </c:pt>
                <c:pt idx="31792">
                  <c:v>20</c:v>
                </c:pt>
                <c:pt idx="31793">
                  <c:v>20</c:v>
                </c:pt>
                <c:pt idx="31794">
                  <c:v>29</c:v>
                </c:pt>
                <c:pt idx="31795">
                  <c:v>30</c:v>
                </c:pt>
                <c:pt idx="31796">
                  <c:v>12</c:v>
                </c:pt>
                <c:pt idx="31797">
                  <c:v>32</c:v>
                </c:pt>
                <c:pt idx="31798">
                  <c:v>32</c:v>
                </c:pt>
                <c:pt idx="31799">
                  <c:v>21</c:v>
                </c:pt>
                <c:pt idx="31800">
                  <c:v>30</c:v>
                </c:pt>
                <c:pt idx="31801">
                  <c:v>28</c:v>
                </c:pt>
                <c:pt idx="31802">
                  <c:v>44</c:v>
                </c:pt>
                <c:pt idx="31803">
                  <c:v>45</c:v>
                </c:pt>
                <c:pt idx="31804">
                  <c:v>9</c:v>
                </c:pt>
                <c:pt idx="31805">
                  <c:v>30</c:v>
                </c:pt>
                <c:pt idx="31806">
                  <c:v>1</c:v>
                </c:pt>
                <c:pt idx="31807">
                  <c:v>33</c:v>
                </c:pt>
                <c:pt idx="31808">
                  <c:v>11</c:v>
                </c:pt>
                <c:pt idx="31809">
                  <c:v>13</c:v>
                </c:pt>
                <c:pt idx="31810">
                  <c:v>22</c:v>
                </c:pt>
                <c:pt idx="31811">
                  <c:v>39</c:v>
                </c:pt>
                <c:pt idx="31812">
                  <c:v>9</c:v>
                </c:pt>
                <c:pt idx="31813">
                  <c:v>10</c:v>
                </c:pt>
                <c:pt idx="31814">
                  <c:v>4</c:v>
                </c:pt>
                <c:pt idx="31815">
                  <c:v>13</c:v>
                </c:pt>
                <c:pt idx="31816">
                  <c:v>14</c:v>
                </c:pt>
                <c:pt idx="31817">
                  <c:v>20</c:v>
                </c:pt>
                <c:pt idx="31818">
                  <c:v>1</c:v>
                </c:pt>
                <c:pt idx="31819">
                  <c:v>20</c:v>
                </c:pt>
                <c:pt idx="31820">
                  <c:v>27</c:v>
                </c:pt>
                <c:pt idx="31821">
                  <c:v>3</c:v>
                </c:pt>
                <c:pt idx="31822">
                  <c:v>19</c:v>
                </c:pt>
                <c:pt idx="31823">
                  <c:v>3</c:v>
                </c:pt>
                <c:pt idx="31824">
                  <c:v>20</c:v>
                </c:pt>
                <c:pt idx="31825">
                  <c:v>31</c:v>
                </c:pt>
                <c:pt idx="31826">
                  <c:v>23</c:v>
                </c:pt>
                <c:pt idx="31827">
                  <c:v>21</c:v>
                </c:pt>
                <c:pt idx="31828">
                  <c:v>39</c:v>
                </c:pt>
                <c:pt idx="31829">
                  <c:v>8</c:v>
                </c:pt>
                <c:pt idx="31830">
                  <c:v>4</c:v>
                </c:pt>
                <c:pt idx="31831">
                  <c:v>25</c:v>
                </c:pt>
                <c:pt idx="31832">
                  <c:v>34</c:v>
                </c:pt>
                <c:pt idx="31833">
                  <c:v>6</c:v>
                </c:pt>
                <c:pt idx="31834">
                  <c:v>10</c:v>
                </c:pt>
                <c:pt idx="31835">
                  <c:v>19</c:v>
                </c:pt>
                <c:pt idx="31836">
                  <c:v>5</c:v>
                </c:pt>
                <c:pt idx="31837">
                  <c:v>5</c:v>
                </c:pt>
                <c:pt idx="31838">
                  <c:v>8</c:v>
                </c:pt>
                <c:pt idx="31839">
                  <c:v>20</c:v>
                </c:pt>
                <c:pt idx="31840">
                  <c:v>9</c:v>
                </c:pt>
                <c:pt idx="31841">
                  <c:v>1</c:v>
                </c:pt>
                <c:pt idx="31842">
                  <c:v>31</c:v>
                </c:pt>
                <c:pt idx="31843">
                  <c:v>28</c:v>
                </c:pt>
                <c:pt idx="31844">
                  <c:v>4</c:v>
                </c:pt>
                <c:pt idx="31845">
                  <c:v>25</c:v>
                </c:pt>
                <c:pt idx="31846">
                  <c:v>9</c:v>
                </c:pt>
                <c:pt idx="31847">
                  <c:v>21</c:v>
                </c:pt>
                <c:pt idx="31848">
                  <c:v>22</c:v>
                </c:pt>
                <c:pt idx="31849">
                  <c:v>19</c:v>
                </c:pt>
                <c:pt idx="31850">
                  <c:v>24</c:v>
                </c:pt>
                <c:pt idx="31851">
                  <c:v>27</c:v>
                </c:pt>
                <c:pt idx="31852">
                  <c:v>24</c:v>
                </c:pt>
                <c:pt idx="31853">
                  <c:v>10</c:v>
                </c:pt>
                <c:pt idx="31854">
                  <c:v>26</c:v>
                </c:pt>
                <c:pt idx="31855">
                  <c:v>20</c:v>
                </c:pt>
                <c:pt idx="31856">
                  <c:v>17</c:v>
                </c:pt>
                <c:pt idx="31857">
                  <c:v>15</c:v>
                </c:pt>
                <c:pt idx="31858">
                  <c:v>33</c:v>
                </c:pt>
                <c:pt idx="31859">
                  <c:v>26</c:v>
                </c:pt>
                <c:pt idx="31860">
                  <c:v>46</c:v>
                </c:pt>
                <c:pt idx="31861">
                  <c:v>18</c:v>
                </c:pt>
                <c:pt idx="31862">
                  <c:v>41</c:v>
                </c:pt>
                <c:pt idx="31863">
                  <c:v>13</c:v>
                </c:pt>
                <c:pt idx="31864">
                  <c:v>69</c:v>
                </c:pt>
                <c:pt idx="31865">
                  <c:v>24</c:v>
                </c:pt>
                <c:pt idx="31866">
                  <c:v>38</c:v>
                </c:pt>
                <c:pt idx="31867">
                  <c:v>20</c:v>
                </c:pt>
                <c:pt idx="31868">
                  <c:v>34</c:v>
                </c:pt>
                <c:pt idx="31869">
                  <c:v>19</c:v>
                </c:pt>
                <c:pt idx="31870">
                  <c:v>17</c:v>
                </c:pt>
                <c:pt idx="31871">
                  <c:v>32</c:v>
                </c:pt>
                <c:pt idx="31872">
                  <c:v>23</c:v>
                </c:pt>
                <c:pt idx="31873">
                  <c:v>56</c:v>
                </c:pt>
                <c:pt idx="31874">
                  <c:v>22</c:v>
                </c:pt>
                <c:pt idx="31875">
                  <c:v>41</c:v>
                </c:pt>
                <c:pt idx="31876">
                  <c:v>12</c:v>
                </c:pt>
                <c:pt idx="31877">
                  <c:v>30</c:v>
                </c:pt>
                <c:pt idx="31878">
                  <c:v>18</c:v>
                </c:pt>
                <c:pt idx="31879">
                  <c:v>20</c:v>
                </c:pt>
                <c:pt idx="31880">
                  <c:v>32</c:v>
                </c:pt>
                <c:pt idx="31881">
                  <c:v>12</c:v>
                </c:pt>
                <c:pt idx="31882">
                  <c:v>21</c:v>
                </c:pt>
                <c:pt idx="31883">
                  <c:v>10</c:v>
                </c:pt>
                <c:pt idx="31884">
                  <c:v>13</c:v>
                </c:pt>
                <c:pt idx="31885">
                  <c:v>10</c:v>
                </c:pt>
                <c:pt idx="31886">
                  <c:v>40</c:v>
                </c:pt>
                <c:pt idx="31887">
                  <c:v>15</c:v>
                </c:pt>
                <c:pt idx="31888">
                  <c:v>11</c:v>
                </c:pt>
                <c:pt idx="31889">
                  <c:v>30</c:v>
                </c:pt>
                <c:pt idx="31890">
                  <c:v>33</c:v>
                </c:pt>
                <c:pt idx="31891">
                  <c:v>31</c:v>
                </c:pt>
                <c:pt idx="31892">
                  <c:v>26</c:v>
                </c:pt>
                <c:pt idx="31893">
                  <c:v>25</c:v>
                </c:pt>
                <c:pt idx="31894">
                  <c:v>32</c:v>
                </c:pt>
                <c:pt idx="31895">
                  <c:v>34</c:v>
                </c:pt>
                <c:pt idx="31896">
                  <c:v>29</c:v>
                </c:pt>
                <c:pt idx="31897">
                  <c:v>25</c:v>
                </c:pt>
                <c:pt idx="31898">
                  <c:v>27</c:v>
                </c:pt>
                <c:pt idx="31899">
                  <c:v>14</c:v>
                </c:pt>
                <c:pt idx="31900">
                  <c:v>31</c:v>
                </c:pt>
                <c:pt idx="31901">
                  <c:v>9</c:v>
                </c:pt>
                <c:pt idx="31902">
                  <c:v>12</c:v>
                </c:pt>
                <c:pt idx="31903">
                  <c:v>16</c:v>
                </c:pt>
                <c:pt idx="31904">
                  <c:v>5</c:v>
                </c:pt>
                <c:pt idx="31905">
                  <c:v>37</c:v>
                </c:pt>
                <c:pt idx="31906">
                  <c:v>34</c:v>
                </c:pt>
                <c:pt idx="31907">
                  <c:v>32</c:v>
                </c:pt>
                <c:pt idx="31908">
                  <c:v>3</c:v>
                </c:pt>
                <c:pt idx="31909">
                  <c:v>34</c:v>
                </c:pt>
                <c:pt idx="31910">
                  <c:v>3</c:v>
                </c:pt>
                <c:pt idx="31911">
                  <c:v>20</c:v>
                </c:pt>
                <c:pt idx="31912">
                  <c:v>20</c:v>
                </c:pt>
                <c:pt idx="31913">
                  <c:v>31</c:v>
                </c:pt>
                <c:pt idx="31914">
                  <c:v>30</c:v>
                </c:pt>
                <c:pt idx="31915">
                  <c:v>28</c:v>
                </c:pt>
                <c:pt idx="31916">
                  <c:v>8</c:v>
                </c:pt>
                <c:pt idx="31917">
                  <c:v>16</c:v>
                </c:pt>
                <c:pt idx="31918">
                  <c:v>25</c:v>
                </c:pt>
                <c:pt idx="31919">
                  <c:v>12</c:v>
                </c:pt>
                <c:pt idx="31920">
                  <c:v>7</c:v>
                </c:pt>
                <c:pt idx="31921">
                  <c:v>7</c:v>
                </c:pt>
                <c:pt idx="31922">
                  <c:v>16</c:v>
                </c:pt>
                <c:pt idx="31923">
                  <c:v>26</c:v>
                </c:pt>
                <c:pt idx="31924">
                  <c:v>24</c:v>
                </c:pt>
                <c:pt idx="31925">
                  <c:v>9</c:v>
                </c:pt>
                <c:pt idx="31926">
                  <c:v>15</c:v>
                </c:pt>
                <c:pt idx="31927">
                  <c:v>33</c:v>
                </c:pt>
                <c:pt idx="31928">
                  <c:v>1</c:v>
                </c:pt>
                <c:pt idx="31929">
                  <c:v>28</c:v>
                </c:pt>
                <c:pt idx="31930">
                  <c:v>39</c:v>
                </c:pt>
                <c:pt idx="31931">
                  <c:v>23</c:v>
                </c:pt>
                <c:pt idx="31932">
                  <c:v>22</c:v>
                </c:pt>
                <c:pt idx="31933">
                  <c:v>32</c:v>
                </c:pt>
                <c:pt idx="31934">
                  <c:v>22</c:v>
                </c:pt>
                <c:pt idx="31935">
                  <c:v>34</c:v>
                </c:pt>
                <c:pt idx="31936">
                  <c:v>19</c:v>
                </c:pt>
                <c:pt idx="31937">
                  <c:v>29</c:v>
                </c:pt>
                <c:pt idx="31938">
                  <c:v>47</c:v>
                </c:pt>
                <c:pt idx="31939">
                  <c:v>19</c:v>
                </c:pt>
                <c:pt idx="31940">
                  <c:v>19</c:v>
                </c:pt>
                <c:pt idx="31941">
                  <c:v>15</c:v>
                </c:pt>
                <c:pt idx="31942">
                  <c:v>32</c:v>
                </c:pt>
                <c:pt idx="31943">
                  <c:v>24</c:v>
                </c:pt>
                <c:pt idx="31944">
                  <c:v>4</c:v>
                </c:pt>
                <c:pt idx="31945">
                  <c:v>29</c:v>
                </c:pt>
                <c:pt idx="31946">
                  <c:v>23</c:v>
                </c:pt>
                <c:pt idx="31947">
                  <c:v>36</c:v>
                </c:pt>
                <c:pt idx="31948">
                  <c:v>10</c:v>
                </c:pt>
                <c:pt idx="31949">
                  <c:v>30</c:v>
                </c:pt>
                <c:pt idx="31950">
                  <c:v>20</c:v>
                </c:pt>
                <c:pt idx="31951">
                  <c:v>23</c:v>
                </c:pt>
                <c:pt idx="31952">
                  <c:v>30</c:v>
                </c:pt>
                <c:pt idx="31953">
                  <c:v>4</c:v>
                </c:pt>
                <c:pt idx="31954">
                  <c:v>13</c:v>
                </c:pt>
                <c:pt idx="31955">
                  <c:v>21</c:v>
                </c:pt>
                <c:pt idx="31956">
                  <c:v>22</c:v>
                </c:pt>
                <c:pt idx="31957">
                  <c:v>21</c:v>
                </c:pt>
                <c:pt idx="31958">
                  <c:v>30</c:v>
                </c:pt>
                <c:pt idx="31959">
                  <c:v>20</c:v>
                </c:pt>
                <c:pt idx="31960">
                  <c:v>10</c:v>
                </c:pt>
                <c:pt idx="31961">
                  <c:v>27</c:v>
                </c:pt>
                <c:pt idx="31962">
                  <c:v>33</c:v>
                </c:pt>
                <c:pt idx="31963">
                  <c:v>8</c:v>
                </c:pt>
                <c:pt idx="31964">
                  <c:v>17</c:v>
                </c:pt>
                <c:pt idx="31965">
                  <c:v>17</c:v>
                </c:pt>
                <c:pt idx="31966">
                  <c:v>7</c:v>
                </c:pt>
                <c:pt idx="31967">
                  <c:v>30</c:v>
                </c:pt>
                <c:pt idx="31968">
                  <c:v>28</c:v>
                </c:pt>
                <c:pt idx="31969">
                  <c:v>26</c:v>
                </c:pt>
                <c:pt idx="31970">
                  <c:v>7</c:v>
                </c:pt>
                <c:pt idx="31971">
                  <c:v>26</c:v>
                </c:pt>
                <c:pt idx="31972">
                  <c:v>24</c:v>
                </c:pt>
                <c:pt idx="31973">
                  <c:v>6</c:v>
                </c:pt>
                <c:pt idx="31974">
                  <c:v>19</c:v>
                </c:pt>
                <c:pt idx="31975">
                  <c:v>25</c:v>
                </c:pt>
                <c:pt idx="31976">
                  <c:v>10</c:v>
                </c:pt>
                <c:pt idx="31977">
                  <c:v>22</c:v>
                </c:pt>
                <c:pt idx="31978">
                  <c:v>43</c:v>
                </c:pt>
                <c:pt idx="31979">
                  <c:v>5</c:v>
                </c:pt>
                <c:pt idx="31980">
                  <c:v>11</c:v>
                </c:pt>
                <c:pt idx="31981">
                  <c:v>7</c:v>
                </c:pt>
                <c:pt idx="31982">
                  <c:v>22</c:v>
                </c:pt>
                <c:pt idx="31983">
                  <c:v>30</c:v>
                </c:pt>
                <c:pt idx="31984">
                  <c:v>33</c:v>
                </c:pt>
                <c:pt idx="31985">
                  <c:v>12</c:v>
                </c:pt>
                <c:pt idx="31986">
                  <c:v>37</c:v>
                </c:pt>
                <c:pt idx="31987">
                  <c:v>17</c:v>
                </c:pt>
                <c:pt idx="31988">
                  <c:v>6</c:v>
                </c:pt>
                <c:pt idx="31989">
                  <c:v>18</c:v>
                </c:pt>
                <c:pt idx="31990">
                  <c:v>21</c:v>
                </c:pt>
                <c:pt idx="31991">
                  <c:v>49</c:v>
                </c:pt>
                <c:pt idx="31992">
                  <c:v>12</c:v>
                </c:pt>
                <c:pt idx="31993">
                  <c:v>1</c:v>
                </c:pt>
                <c:pt idx="31994">
                  <c:v>10</c:v>
                </c:pt>
                <c:pt idx="31995">
                  <c:v>10</c:v>
                </c:pt>
                <c:pt idx="31996">
                  <c:v>10</c:v>
                </c:pt>
                <c:pt idx="31997">
                  <c:v>48</c:v>
                </c:pt>
                <c:pt idx="31998">
                  <c:v>26</c:v>
                </c:pt>
                <c:pt idx="31999">
                  <c:v>7</c:v>
                </c:pt>
                <c:pt idx="32000">
                  <c:v>25</c:v>
                </c:pt>
                <c:pt idx="32001">
                  <c:v>16</c:v>
                </c:pt>
                <c:pt idx="32002">
                  <c:v>18</c:v>
                </c:pt>
                <c:pt idx="32003">
                  <c:v>8</c:v>
                </c:pt>
                <c:pt idx="32004">
                  <c:v>1</c:v>
                </c:pt>
                <c:pt idx="32005">
                  <c:v>17</c:v>
                </c:pt>
                <c:pt idx="32006">
                  <c:v>31</c:v>
                </c:pt>
                <c:pt idx="32007">
                  <c:v>35</c:v>
                </c:pt>
                <c:pt idx="32008">
                  <c:v>10</c:v>
                </c:pt>
                <c:pt idx="32009">
                  <c:v>7</c:v>
                </c:pt>
                <c:pt idx="32010">
                  <c:v>16</c:v>
                </c:pt>
                <c:pt idx="32011">
                  <c:v>13</c:v>
                </c:pt>
                <c:pt idx="32012">
                  <c:v>7</c:v>
                </c:pt>
                <c:pt idx="32013">
                  <c:v>30</c:v>
                </c:pt>
                <c:pt idx="32014">
                  <c:v>30</c:v>
                </c:pt>
                <c:pt idx="32015">
                  <c:v>22</c:v>
                </c:pt>
                <c:pt idx="32016">
                  <c:v>22</c:v>
                </c:pt>
                <c:pt idx="32017">
                  <c:v>26</c:v>
                </c:pt>
                <c:pt idx="32018">
                  <c:v>33</c:v>
                </c:pt>
                <c:pt idx="32019">
                  <c:v>37</c:v>
                </c:pt>
                <c:pt idx="32020">
                  <c:v>39</c:v>
                </c:pt>
                <c:pt idx="32021">
                  <c:v>23</c:v>
                </c:pt>
                <c:pt idx="32022">
                  <c:v>24</c:v>
                </c:pt>
                <c:pt idx="32023">
                  <c:v>9</c:v>
                </c:pt>
                <c:pt idx="32024">
                  <c:v>35</c:v>
                </c:pt>
                <c:pt idx="32025">
                  <c:v>9</c:v>
                </c:pt>
                <c:pt idx="32026">
                  <c:v>16</c:v>
                </c:pt>
                <c:pt idx="32027">
                  <c:v>28</c:v>
                </c:pt>
                <c:pt idx="32028">
                  <c:v>24</c:v>
                </c:pt>
                <c:pt idx="32029">
                  <c:v>19</c:v>
                </c:pt>
                <c:pt idx="32030">
                  <c:v>6</c:v>
                </c:pt>
                <c:pt idx="32031">
                  <c:v>38</c:v>
                </c:pt>
                <c:pt idx="32032">
                  <c:v>6</c:v>
                </c:pt>
                <c:pt idx="32033">
                  <c:v>8</c:v>
                </c:pt>
                <c:pt idx="32034">
                  <c:v>14</c:v>
                </c:pt>
                <c:pt idx="32035">
                  <c:v>16</c:v>
                </c:pt>
                <c:pt idx="32036">
                  <c:v>21</c:v>
                </c:pt>
                <c:pt idx="32037">
                  <c:v>6</c:v>
                </c:pt>
                <c:pt idx="32038">
                  <c:v>3</c:v>
                </c:pt>
                <c:pt idx="32039">
                  <c:v>28</c:v>
                </c:pt>
                <c:pt idx="32040">
                  <c:v>30</c:v>
                </c:pt>
                <c:pt idx="32041">
                  <c:v>4</c:v>
                </c:pt>
                <c:pt idx="32042">
                  <c:v>15</c:v>
                </c:pt>
                <c:pt idx="32043">
                  <c:v>3</c:v>
                </c:pt>
                <c:pt idx="32044">
                  <c:v>1</c:v>
                </c:pt>
                <c:pt idx="32045">
                  <c:v>54</c:v>
                </c:pt>
                <c:pt idx="32046">
                  <c:v>11</c:v>
                </c:pt>
                <c:pt idx="32047">
                  <c:v>21</c:v>
                </c:pt>
                <c:pt idx="32048">
                  <c:v>10</c:v>
                </c:pt>
                <c:pt idx="32049">
                  <c:v>18</c:v>
                </c:pt>
                <c:pt idx="32050">
                  <c:v>35</c:v>
                </c:pt>
                <c:pt idx="32051">
                  <c:v>33</c:v>
                </c:pt>
                <c:pt idx="32052">
                  <c:v>1</c:v>
                </c:pt>
                <c:pt idx="32053">
                  <c:v>37</c:v>
                </c:pt>
                <c:pt idx="32054">
                  <c:v>32</c:v>
                </c:pt>
                <c:pt idx="32055">
                  <c:v>15</c:v>
                </c:pt>
                <c:pt idx="32056">
                  <c:v>17</c:v>
                </c:pt>
                <c:pt idx="32057">
                  <c:v>1</c:v>
                </c:pt>
                <c:pt idx="32058">
                  <c:v>28</c:v>
                </c:pt>
                <c:pt idx="32059">
                  <c:v>34</c:v>
                </c:pt>
                <c:pt idx="32060">
                  <c:v>1</c:v>
                </c:pt>
                <c:pt idx="32061">
                  <c:v>19</c:v>
                </c:pt>
                <c:pt idx="32062">
                  <c:v>49</c:v>
                </c:pt>
                <c:pt idx="32063">
                  <c:v>4</c:v>
                </c:pt>
                <c:pt idx="32064">
                  <c:v>33</c:v>
                </c:pt>
                <c:pt idx="32065">
                  <c:v>44</c:v>
                </c:pt>
                <c:pt idx="32066">
                  <c:v>22</c:v>
                </c:pt>
                <c:pt idx="32067">
                  <c:v>36</c:v>
                </c:pt>
                <c:pt idx="32068">
                  <c:v>25</c:v>
                </c:pt>
                <c:pt idx="32069">
                  <c:v>27</c:v>
                </c:pt>
                <c:pt idx="32070">
                  <c:v>7</c:v>
                </c:pt>
                <c:pt idx="32071">
                  <c:v>10</c:v>
                </c:pt>
                <c:pt idx="32072">
                  <c:v>10</c:v>
                </c:pt>
                <c:pt idx="32073">
                  <c:v>44</c:v>
                </c:pt>
                <c:pt idx="32074">
                  <c:v>12</c:v>
                </c:pt>
                <c:pt idx="32075">
                  <c:v>41</c:v>
                </c:pt>
                <c:pt idx="32076">
                  <c:v>15</c:v>
                </c:pt>
                <c:pt idx="32077">
                  <c:v>3</c:v>
                </c:pt>
                <c:pt idx="32078">
                  <c:v>20</c:v>
                </c:pt>
                <c:pt idx="32079">
                  <c:v>36</c:v>
                </c:pt>
                <c:pt idx="32080">
                  <c:v>22</c:v>
                </c:pt>
                <c:pt idx="32081">
                  <c:v>16</c:v>
                </c:pt>
                <c:pt idx="32082">
                  <c:v>2</c:v>
                </c:pt>
                <c:pt idx="32083">
                  <c:v>18</c:v>
                </c:pt>
                <c:pt idx="32084">
                  <c:v>29</c:v>
                </c:pt>
                <c:pt idx="32085">
                  <c:v>9</c:v>
                </c:pt>
                <c:pt idx="32086">
                  <c:v>12</c:v>
                </c:pt>
                <c:pt idx="32087">
                  <c:v>19</c:v>
                </c:pt>
                <c:pt idx="32088">
                  <c:v>39</c:v>
                </c:pt>
                <c:pt idx="32089">
                  <c:v>24</c:v>
                </c:pt>
                <c:pt idx="32090">
                  <c:v>29</c:v>
                </c:pt>
                <c:pt idx="32091">
                  <c:v>25</c:v>
                </c:pt>
                <c:pt idx="32092">
                  <c:v>13</c:v>
                </c:pt>
                <c:pt idx="32093">
                  <c:v>26</c:v>
                </c:pt>
                <c:pt idx="32094">
                  <c:v>39</c:v>
                </c:pt>
                <c:pt idx="32095">
                  <c:v>9</c:v>
                </c:pt>
                <c:pt idx="32096">
                  <c:v>9</c:v>
                </c:pt>
                <c:pt idx="32097">
                  <c:v>1</c:v>
                </c:pt>
                <c:pt idx="32098">
                  <c:v>6</c:v>
                </c:pt>
                <c:pt idx="32099">
                  <c:v>12</c:v>
                </c:pt>
                <c:pt idx="32100">
                  <c:v>25</c:v>
                </c:pt>
                <c:pt idx="32101">
                  <c:v>1</c:v>
                </c:pt>
                <c:pt idx="32102">
                  <c:v>33</c:v>
                </c:pt>
                <c:pt idx="32103">
                  <c:v>18</c:v>
                </c:pt>
                <c:pt idx="32104">
                  <c:v>15</c:v>
                </c:pt>
                <c:pt idx="32105">
                  <c:v>29</c:v>
                </c:pt>
                <c:pt idx="32106">
                  <c:v>26</c:v>
                </c:pt>
                <c:pt idx="32107">
                  <c:v>13</c:v>
                </c:pt>
                <c:pt idx="32108">
                  <c:v>43</c:v>
                </c:pt>
                <c:pt idx="32109">
                  <c:v>23</c:v>
                </c:pt>
                <c:pt idx="32110">
                  <c:v>25</c:v>
                </c:pt>
                <c:pt idx="32111">
                  <c:v>10</c:v>
                </c:pt>
                <c:pt idx="32112">
                  <c:v>33</c:v>
                </c:pt>
                <c:pt idx="32113">
                  <c:v>32</c:v>
                </c:pt>
                <c:pt idx="32114">
                  <c:v>49</c:v>
                </c:pt>
                <c:pt idx="32115">
                  <c:v>1</c:v>
                </c:pt>
                <c:pt idx="32116">
                  <c:v>26</c:v>
                </c:pt>
                <c:pt idx="32117">
                  <c:v>38</c:v>
                </c:pt>
                <c:pt idx="32118">
                  <c:v>5</c:v>
                </c:pt>
                <c:pt idx="32119">
                  <c:v>19</c:v>
                </c:pt>
                <c:pt idx="32120">
                  <c:v>15</c:v>
                </c:pt>
                <c:pt idx="32121">
                  <c:v>29</c:v>
                </c:pt>
                <c:pt idx="32122">
                  <c:v>29</c:v>
                </c:pt>
                <c:pt idx="32123">
                  <c:v>34</c:v>
                </c:pt>
                <c:pt idx="32124">
                  <c:v>37</c:v>
                </c:pt>
                <c:pt idx="32125">
                  <c:v>40</c:v>
                </c:pt>
                <c:pt idx="32126">
                  <c:v>13</c:v>
                </c:pt>
                <c:pt idx="32127">
                  <c:v>31</c:v>
                </c:pt>
                <c:pt idx="32128">
                  <c:v>26</c:v>
                </c:pt>
                <c:pt idx="32129">
                  <c:v>11</c:v>
                </c:pt>
                <c:pt idx="32130">
                  <c:v>39</c:v>
                </c:pt>
                <c:pt idx="32131">
                  <c:v>27</c:v>
                </c:pt>
                <c:pt idx="32132">
                  <c:v>32</c:v>
                </c:pt>
                <c:pt idx="32133">
                  <c:v>18</c:v>
                </c:pt>
                <c:pt idx="32134">
                  <c:v>11</c:v>
                </c:pt>
                <c:pt idx="32135">
                  <c:v>26</c:v>
                </c:pt>
                <c:pt idx="32136">
                  <c:v>24</c:v>
                </c:pt>
                <c:pt idx="32137">
                  <c:v>39</c:v>
                </c:pt>
                <c:pt idx="32138">
                  <c:v>21</c:v>
                </c:pt>
                <c:pt idx="32139">
                  <c:v>15</c:v>
                </c:pt>
                <c:pt idx="32140">
                  <c:v>21</c:v>
                </c:pt>
                <c:pt idx="32141">
                  <c:v>25</c:v>
                </c:pt>
                <c:pt idx="32142">
                  <c:v>23</c:v>
                </c:pt>
                <c:pt idx="32143">
                  <c:v>17</c:v>
                </c:pt>
                <c:pt idx="32144">
                  <c:v>10</c:v>
                </c:pt>
                <c:pt idx="32145">
                  <c:v>3</c:v>
                </c:pt>
                <c:pt idx="32146">
                  <c:v>32</c:v>
                </c:pt>
                <c:pt idx="32147">
                  <c:v>28</c:v>
                </c:pt>
                <c:pt idx="32148">
                  <c:v>20</c:v>
                </c:pt>
                <c:pt idx="32149">
                  <c:v>17</c:v>
                </c:pt>
                <c:pt idx="32150">
                  <c:v>29</c:v>
                </c:pt>
                <c:pt idx="32151">
                  <c:v>28</c:v>
                </c:pt>
                <c:pt idx="32152">
                  <c:v>10</c:v>
                </c:pt>
                <c:pt idx="32153">
                  <c:v>6</c:v>
                </c:pt>
                <c:pt idx="32154">
                  <c:v>28</c:v>
                </c:pt>
                <c:pt idx="32155">
                  <c:v>16</c:v>
                </c:pt>
                <c:pt idx="32156">
                  <c:v>30</c:v>
                </c:pt>
                <c:pt idx="32157">
                  <c:v>25</c:v>
                </c:pt>
                <c:pt idx="32158">
                  <c:v>31</c:v>
                </c:pt>
                <c:pt idx="32159">
                  <c:v>35</c:v>
                </c:pt>
                <c:pt idx="32160">
                  <c:v>30</c:v>
                </c:pt>
                <c:pt idx="32161">
                  <c:v>7</c:v>
                </c:pt>
                <c:pt idx="32162">
                  <c:v>11</c:v>
                </c:pt>
                <c:pt idx="32163">
                  <c:v>25</c:v>
                </c:pt>
                <c:pt idx="32164">
                  <c:v>6</c:v>
                </c:pt>
                <c:pt idx="32165">
                  <c:v>10</c:v>
                </c:pt>
                <c:pt idx="32166">
                  <c:v>16</c:v>
                </c:pt>
                <c:pt idx="32167">
                  <c:v>13</c:v>
                </c:pt>
                <c:pt idx="32168">
                  <c:v>27</c:v>
                </c:pt>
                <c:pt idx="32169">
                  <c:v>22</c:v>
                </c:pt>
                <c:pt idx="32170">
                  <c:v>2</c:v>
                </c:pt>
                <c:pt idx="32171">
                  <c:v>19</c:v>
                </c:pt>
                <c:pt idx="32172">
                  <c:v>19</c:v>
                </c:pt>
                <c:pt idx="32173">
                  <c:v>4</c:v>
                </c:pt>
                <c:pt idx="32174">
                  <c:v>29</c:v>
                </c:pt>
                <c:pt idx="32175">
                  <c:v>10</c:v>
                </c:pt>
                <c:pt idx="32176">
                  <c:v>21</c:v>
                </c:pt>
                <c:pt idx="32177">
                  <c:v>36</c:v>
                </c:pt>
                <c:pt idx="32178">
                  <c:v>26</c:v>
                </c:pt>
                <c:pt idx="32179">
                  <c:v>7</c:v>
                </c:pt>
                <c:pt idx="32180">
                  <c:v>28</c:v>
                </c:pt>
                <c:pt idx="32181">
                  <c:v>22</c:v>
                </c:pt>
                <c:pt idx="32182">
                  <c:v>16</c:v>
                </c:pt>
                <c:pt idx="32183">
                  <c:v>10</c:v>
                </c:pt>
                <c:pt idx="32184">
                  <c:v>11</c:v>
                </c:pt>
                <c:pt idx="32185">
                  <c:v>22</c:v>
                </c:pt>
                <c:pt idx="32186">
                  <c:v>49</c:v>
                </c:pt>
                <c:pt idx="32187">
                  <c:v>38</c:v>
                </c:pt>
                <c:pt idx="32188">
                  <c:v>1</c:v>
                </c:pt>
                <c:pt idx="32189">
                  <c:v>26</c:v>
                </c:pt>
                <c:pt idx="32190">
                  <c:v>10</c:v>
                </c:pt>
                <c:pt idx="32191">
                  <c:v>32</c:v>
                </c:pt>
                <c:pt idx="32192">
                  <c:v>24</c:v>
                </c:pt>
                <c:pt idx="32193">
                  <c:v>13</c:v>
                </c:pt>
                <c:pt idx="32194">
                  <c:v>9</c:v>
                </c:pt>
                <c:pt idx="32195">
                  <c:v>40</c:v>
                </c:pt>
                <c:pt idx="32196">
                  <c:v>13</c:v>
                </c:pt>
                <c:pt idx="32197">
                  <c:v>31</c:v>
                </c:pt>
                <c:pt idx="32198">
                  <c:v>13</c:v>
                </c:pt>
                <c:pt idx="32199">
                  <c:v>19</c:v>
                </c:pt>
                <c:pt idx="32200">
                  <c:v>15</c:v>
                </c:pt>
                <c:pt idx="32201">
                  <c:v>18</c:v>
                </c:pt>
                <c:pt idx="32202">
                  <c:v>30</c:v>
                </c:pt>
                <c:pt idx="32203">
                  <c:v>27</c:v>
                </c:pt>
                <c:pt idx="32204">
                  <c:v>30</c:v>
                </c:pt>
                <c:pt idx="32205">
                  <c:v>25</c:v>
                </c:pt>
                <c:pt idx="32206">
                  <c:v>16</c:v>
                </c:pt>
                <c:pt idx="32207">
                  <c:v>12</c:v>
                </c:pt>
                <c:pt idx="32208">
                  <c:v>23</c:v>
                </c:pt>
                <c:pt idx="32209">
                  <c:v>15</c:v>
                </c:pt>
                <c:pt idx="32210">
                  <c:v>4</c:v>
                </c:pt>
                <c:pt idx="32211">
                  <c:v>14</c:v>
                </c:pt>
                <c:pt idx="32212">
                  <c:v>29</c:v>
                </c:pt>
                <c:pt idx="32213">
                  <c:v>30</c:v>
                </c:pt>
                <c:pt idx="32214">
                  <c:v>25</c:v>
                </c:pt>
                <c:pt idx="32215">
                  <c:v>26</c:v>
                </c:pt>
                <c:pt idx="32216">
                  <c:v>8</c:v>
                </c:pt>
                <c:pt idx="32217">
                  <c:v>23</c:v>
                </c:pt>
                <c:pt idx="32218">
                  <c:v>20</c:v>
                </c:pt>
                <c:pt idx="32219">
                  <c:v>14</c:v>
                </c:pt>
                <c:pt idx="32220">
                  <c:v>17</c:v>
                </c:pt>
                <c:pt idx="32221">
                  <c:v>1</c:v>
                </c:pt>
                <c:pt idx="32222">
                  <c:v>4</c:v>
                </c:pt>
                <c:pt idx="32223">
                  <c:v>22</c:v>
                </c:pt>
                <c:pt idx="32224">
                  <c:v>58</c:v>
                </c:pt>
                <c:pt idx="32225">
                  <c:v>18</c:v>
                </c:pt>
                <c:pt idx="32226">
                  <c:v>28</c:v>
                </c:pt>
                <c:pt idx="32227">
                  <c:v>19</c:v>
                </c:pt>
                <c:pt idx="32228">
                  <c:v>28</c:v>
                </c:pt>
                <c:pt idx="32229">
                  <c:v>25</c:v>
                </c:pt>
                <c:pt idx="32230">
                  <c:v>10</c:v>
                </c:pt>
                <c:pt idx="32231">
                  <c:v>14</c:v>
                </c:pt>
                <c:pt idx="32232">
                  <c:v>25</c:v>
                </c:pt>
                <c:pt idx="32233">
                  <c:v>5</c:v>
                </c:pt>
                <c:pt idx="32234">
                  <c:v>31</c:v>
                </c:pt>
                <c:pt idx="32235">
                  <c:v>44</c:v>
                </c:pt>
                <c:pt idx="32236">
                  <c:v>2</c:v>
                </c:pt>
                <c:pt idx="32237">
                  <c:v>14</c:v>
                </c:pt>
                <c:pt idx="32238">
                  <c:v>20</c:v>
                </c:pt>
                <c:pt idx="32239">
                  <c:v>28</c:v>
                </c:pt>
                <c:pt idx="32240">
                  <c:v>9</c:v>
                </c:pt>
                <c:pt idx="32241">
                  <c:v>21</c:v>
                </c:pt>
                <c:pt idx="32242">
                  <c:v>24</c:v>
                </c:pt>
                <c:pt idx="32243">
                  <c:v>36</c:v>
                </c:pt>
                <c:pt idx="32244">
                  <c:v>24</c:v>
                </c:pt>
                <c:pt idx="32245">
                  <c:v>40</c:v>
                </c:pt>
                <c:pt idx="32246">
                  <c:v>11</c:v>
                </c:pt>
                <c:pt idx="32247">
                  <c:v>25</c:v>
                </c:pt>
                <c:pt idx="32248">
                  <c:v>41</c:v>
                </c:pt>
                <c:pt idx="32249">
                  <c:v>29</c:v>
                </c:pt>
                <c:pt idx="32250">
                  <c:v>13</c:v>
                </c:pt>
                <c:pt idx="32251">
                  <c:v>8</c:v>
                </c:pt>
                <c:pt idx="32252">
                  <c:v>13</c:v>
                </c:pt>
                <c:pt idx="32253">
                  <c:v>23</c:v>
                </c:pt>
                <c:pt idx="32254">
                  <c:v>5</c:v>
                </c:pt>
                <c:pt idx="32255">
                  <c:v>26</c:v>
                </c:pt>
                <c:pt idx="32256">
                  <c:v>27</c:v>
                </c:pt>
                <c:pt idx="32257">
                  <c:v>29</c:v>
                </c:pt>
                <c:pt idx="32258">
                  <c:v>9</c:v>
                </c:pt>
                <c:pt idx="32259">
                  <c:v>39</c:v>
                </c:pt>
                <c:pt idx="32260">
                  <c:v>22</c:v>
                </c:pt>
                <c:pt idx="32261">
                  <c:v>18</c:v>
                </c:pt>
                <c:pt idx="32262">
                  <c:v>25</c:v>
                </c:pt>
                <c:pt idx="32263">
                  <c:v>31</c:v>
                </c:pt>
                <c:pt idx="32264">
                  <c:v>27</c:v>
                </c:pt>
                <c:pt idx="32265">
                  <c:v>21</c:v>
                </c:pt>
                <c:pt idx="32266">
                  <c:v>15</c:v>
                </c:pt>
                <c:pt idx="32267">
                  <c:v>4</c:v>
                </c:pt>
                <c:pt idx="32268">
                  <c:v>20</c:v>
                </c:pt>
                <c:pt idx="32269">
                  <c:v>25</c:v>
                </c:pt>
                <c:pt idx="32270">
                  <c:v>22</c:v>
                </c:pt>
                <c:pt idx="32271">
                  <c:v>22</c:v>
                </c:pt>
                <c:pt idx="32272">
                  <c:v>25</c:v>
                </c:pt>
                <c:pt idx="32273">
                  <c:v>20</c:v>
                </c:pt>
                <c:pt idx="32274">
                  <c:v>7</c:v>
                </c:pt>
                <c:pt idx="32275">
                  <c:v>18</c:v>
                </c:pt>
                <c:pt idx="32276">
                  <c:v>24</c:v>
                </c:pt>
                <c:pt idx="32277">
                  <c:v>24</c:v>
                </c:pt>
                <c:pt idx="32278">
                  <c:v>23</c:v>
                </c:pt>
                <c:pt idx="32279">
                  <c:v>12</c:v>
                </c:pt>
                <c:pt idx="32280">
                  <c:v>27</c:v>
                </c:pt>
                <c:pt idx="32281">
                  <c:v>33</c:v>
                </c:pt>
                <c:pt idx="32282">
                  <c:v>27</c:v>
                </c:pt>
                <c:pt idx="32283">
                  <c:v>4</c:v>
                </c:pt>
                <c:pt idx="32284">
                  <c:v>33</c:v>
                </c:pt>
                <c:pt idx="32285">
                  <c:v>30</c:v>
                </c:pt>
                <c:pt idx="32286">
                  <c:v>33</c:v>
                </c:pt>
                <c:pt idx="32287">
                  <c:v>7</c:v>
                </c:pt>
                <c:pt idx="32288">
                  <c:v>24</c:v>
                </c:pt>
                <c:pt idx="32289">
                  <c:v>20</c:v>
                </c:pt>
                <c:pt idx="32290">
                  <c:v>24</c:v>
                </c:pt>
                <c:pt idx="32291">
                  <c:v>34</c:v>
                </c:pt>
                <c:pt idx="32292">
                  <c:v>1</c:v>
                </c:pt>
                <c:pt idx="32293">
                  <c:v>19</c:v>
                </c:pt>
                <c:pt idx="32294">
                  <c:v>26</c:v>
                </c:pt>
                <c:pt idx="32295">
                  <c:v>4</c:v>
                </c:pt>
                <c:pt idx="32296">
                  <c:v>19</c:v>
                </c:pt>
                <c:pt idx="32297">
                  <c:v>37</c:v>
                </c:pt>
                <c:pt idx="32298">
                  <c:v>7</c:v>
                </c:pt>
                <c:pt idx="32299">
                  <c:v>19</c:v>
                </c:pt>
                <c:pt idx="32300">
                  <c:v>6</c:v>
                </c:pt>
                <c:pt idx="32301">
                  <c:v>21</c:v>
                </c:pt>
                <c:pt idx="32302">
                  <c:v>4</c:v>
                </c:pt>
                <c:pt idx="32303">
                  <c:v>12</c:v>
                </c:pt>
                <c:pt idx="32304">
                  <c:v>9</c:v>
                </c:pt>
                <c:pt idx="32305">
                  <c:v>41</c:v>
                </c:pt>
                <c:pt idx="32306">
                  <c:v>11</c:v>
                </c:pt>
                <c:pt idx="32307">
                  <c:v>29</c:v>
                </c:pt>
                <c:pt idx="32308">
                  <c:v>22</c:v>
                </c:pt>
                <c:pt idx="32309">
                  <c:v>27</c:v>
                </c:pt>
                <c:pt idx="32310">
                  <c:v>37</c:v>
                </c:pt>
                <c:pt idx="32311">
                  <c:v>14</c:v>
                </c:pt>
                <c:pt idx="32312">
                  <c:v>4</c:v>
                </c:pt>
                <c:pt idx="32313">
                  <c:v>31</c:v>
                </c:pt>
                <c:pt idx="32314">
                  <c:v>15</c:v>
                </c:pt>
                <c:pt idx="32315">
                  <c:v>8</c:v>
                </c:pt>
                <c:pt idx="32316">
                  <c:v>24</c:v>
                </c:pt>
                <c:pt idx="32317">
                  <c:v>24</c:v>
                </c:pt>
                <c:pt idx="32318">
                  <c:v>17</c:v>
                </c:pt>
                <c:pt idx="32319">
                  <c:v>33</c:v>
                </c:pt>
                <c:pt idx="32320">
                  <c:v>22</c:v>
                </c:pt>
                <c:pt idx="32321">
                  <c:v>28</c:v>
                </c:pt>
                <c:pt idx="32322">
                  <c:v>24</c:v>
                </c:pt>
                <c:pt idx="32323">
                  <c:v>31</c:v>
                </c:pt>
                <c:pt idx="32324">
                  <c:v>19</c:v>
                </c:pt>
                <c:pt idx="32325">
                  <c:v>32</c:v>
                </c:pt>
                <c:pt idx="32326">
                  <c:v>22</c:v>
                </c:pt>
                <c:pt idx="32327">
                  <c:v>13</c:v>
                </c:pt>
                <c:pt idx="32328">
                  <c:v>29</c:v>
                </c:pt>
                <c:pt idx="32329">
                  <c:v>13</c:v>
                </c:pt>
                <c:pt idx="32330">
                  <c:v>26</c:v>
                </c:pt>
                <c:pt idx="32331">
                  <c:v>5</c:v>
                </c:pt>
                <c:pt idx="32332">
                  <c:v>15</c:v>
                </c:pt>
                <c:pt idx="32333">
                  <c:v>47</c:v>
                </c:pt>
                <c:pt idx="32334">
                  <c:v>35</c:v>
                </c:pt>
                <c:pt idx="32335">
                  <c:v>13</c:v>
                </c:pt>
                <c:pt idx="32336">
                  <c:v>25</c:v>
                </c:pt>
                <c:pt idx="32337">
                  <c:v>46</c:v>
                </c:pt>
                <c:pt idx="32338">
                  <c:v>31</c:v>
                </c:pt>
                <c:pt idx="32339">
                  <c:v>37</c:v>
                </c:pt>
                <c:pt idx="32340">
                  <c:v>30</c:v>
                </c:pt>
                <c:pt idx="32341">
                  <c:v>30</c:v>
                </c:pt>
                <c:pt idx="32342">
                  <c:v>43</c:v>
                </c:pt>
                <c:pt idx="32343">
                  <c:v>30</c:v>
                </c:pt>
                <c:pt idx="32344">
                  <c:v>28</c:v>
                </c:pt>
                <c:pt idx="32345">
                  <c:v>13</c:v>
                </c:pt>
                <c:pt idx="32346">
                  <c:v>19</c:v>
                </c:pt>
                <c:pt idx="32347">
                  <c:v>19</c:v>
                </c:pt>
                <c:pt idx="32348">
                  <c:v>21</c:v>
                </c:pt>
                <c:pt idx="32349">
                  <c:v>27</c:v>
                </c:pt>
                <c:pt idx="32350">
                  <c:v>24</c:v>
                </c:pt>
                <c:pt idx="32351">
                  <c:v>17</c:v>
                </c:pt>
                <c:pt idx="32352">
                  <c:v>10</c:v>
                </c:pt>
                <c:pt idx="32353">
                  <c:v>1</c:v>
                </c:pt>
                <c:pt idx="32354">
                  <c:v>10</c:v>
                </c:pt>
                <c:pt idx="32355">
                  <c:v>32</c:v>
                </c:pt>
                <c:pt idx="32356">
                  <c:v>35</c:v>
                </c:pt>
                <c:pt idx="32357">
                  <c:v>8</c:v>
                </c:pt>
                <c:pt idx="32358">
                  <c:v>18</c:v>
                </c:pt>
                <c:pt idx="32359">
                  <c:v>20</c:v>
                </c:pt>
                <c:pt idx="32360">
                  <c:v>7</c:v>
                </c:pt>
                <c:pt idx="32361">
                  <c:v>32</c:v>
                </c:pt>
                <c:pt idx="32362">
                  <c:v>4</c:v>
                </c:pt>
                <c:pt idx="32363">
                  <c:v>33</c:v>
                </c:pt>
                <c:pt idx="32364">
                  <c:v>4</c:v>
                </c:pt>
                <c:pt idx="32365">
                  <c:v>25</c:v>
                </c:pt>
                <c:pt idx="32366">
                  <c:v>13</c:v>
                </c:pt>
                <c:pt idx="32367">
                  <c:v>25</c:v>
                </c:pt>
                <c:pt idx="32368">
                  <c:v>7</c:v>
                </c:pt>
                <c:pt idx="32369">
                  <c:v>23</c:v>
                </c:pt>
                <c:pt idx="32370">
                  <c:v>17</c:v>
                </c:pt>
                <c:pt idx="32371">
                  <c:v>20</c:v>
                </c:pt>
                <c:pt idx="32372">
                  <c:v>30</c:v>
                </c:pt>
                <c:pt idx="32373">
                  <c:v>4</c:v>
                </c:pt>
                <c:pt idx="32374">
                  <c:v>15</c:v>
                </c:pt>
                <c:pt idx="32375">
                  <c:v>1</c:v>
                </c:pt>
                <c:pt idx="32376">
                  <c:v>12</c:v>
                </c:pt>
                <c:pt idx="32377">
                  <c:v>31</c:v>
                </c:pt>
                <c:pt idx="32378">
                  <c:v>9</c:v>
                </c:pt>
                <c:pt idx="32379">
                  <c:v>5</c:v>
                </c:pt>
                <c:pt idx="32380">
                  <c:v>20</c:v>
                </c:pt>
                <c:pt idx="32381">
                  <c:v>36</c:v>
                </c:pt>
                <c:pt idx="32382">
                  <c:v>4</c:v>
                </c:pt>
                <c:pt idx="32383">
                  <c:v>21</c:v>
                </c:pt>
                <c:pt idx="32384">
                  <c:v>11</c:v>
                </c:pt>
                <c:pt idx="32385">
                  <c:v>45</c:v>
                </c:pt>
                <c:pt idx="32386">
                  <c:v>36</c:v>
                </c:pt>
                <c:pt idx="32387">
                  <c:v>48</c:v>
                </c:pt>
                <c:pt idx="32388">
                  <c:v>19</c:v>
                </c:pt>
                <c:pt idx="32389">
                  <c:v>27</c:v>
                </c:pt>
                <c:pt idx="32390">
                  <c:v>21</c:v>
                </c:pt>
                <c:pt idx="32391">
                  <c:v>12</c:v>
                </c:pt>
                <c:pt idx="32392">
                  <c:v>38</c:v>
                </c:pt>
                <c:pt idx="32393">
                  <c:v>26</c:v>
                </c:pt>
                <c:pt idx="32394">
                  <c:v>16</c:v>
                </c:pt>
                <c:pt idx="32395">
                  <c:v>25</c:v>
                </c:pt>
                <c:pt idx="32396">
                  <c:v>25</c:v>
                </c:pt>
                <c:pt idx="32397">
                  <c:v>41</c:v>
                </c:pt>
                <c:pt idx="32398">
                  <c:v>25</c:v>
                </c:pt>
                <c:pt idx="32399">
                  <c:v>37</c:v>
                </c:pt>
                <c:pt idx="32400">
                  <c:v>9</c:v>
                </c:pt>
                <c:pt idx="32401">
                  <c:v>18</c:v>
                </c:pt>
                <c:pt idx="32402">
                  <c:v>9</c:v>
                </c:pt>
                <c:pt idx="32403">
                  <c:v>15</c:v>
                </c:pt>
                <c:pt idx="32404">
                  <c:v>33</c:v>
                </c:pt>
                <c:pt idx="32405">
                  <c:v>6</c:v>
                </c:pt>
                <c:pt idx="32406">
                  <c:v>1</c:v>
                </c:pt>
                <c:pt idx="32407">
                  <c:v>39</c:v>
                </c:pt>
                <c:pt idx="32408">
                  <c:v>43</c:v>
                </c:pt>
                <c:pt idx="32409">
                  <c:v>4</c:v>
                </c:pt>
                <c:pt idx="32410">
                  <c:v>28</c:v>
                </c:pt>
                <c:pt idx="32411">
                  <c:v>7</c:v>
                </c:pt>
                <c:pt idx="32412">
                  <c:v>20</c:v>
                </c:pt>
                <c:pt idx="32413">
                  <c:v>34</c:v>
                </c:pt>
                <c:pt idx="32414">
                  <c:v>30</c:v>
                </c:pt>
                <c:pt idx="32415">
                  <c:v>24</c:v>
                </c:pt>
                <c:pt idx="32416">
                  <c:v>12</c:v>
                </c:pt>
                <c:pt idx="32417">
                  <c:v>5</c:v>
                </c:pt>
                <c:pt idx="32418">
                  <c:v>30</c:v>
                </c:pt>
                <c:pt idx="32419">
                  <c:v>12</c:v>
                </c:pt>
                <c:pt idx="32420">
                  <c:v>34</c:v>
                </c:pt>
                <c:pt idx="32421">
                  <c:v>5</c:v>
                </c:pt>
                <c:pt idx="32422">
                  <c:v>7</c:v>
                </c:pt>
                <c:pt idx="32423">
                  <c:v>6</c:v>
                </c:pt>
                <c:pt idx="32424">
                  <c:v>16</c:v>
                </c:pt>
                <c:pt idx="32425">
                  <c:v>33</c:v>
                </c:pt>
                <c:pt idx="32426">
                  <c:v>4</c:v>
                </c:pt>
                <c:pt idx="32427">
                  <c:v>24</c:v>
                </c:pt>
                <c:pt idx="32428">
                  <c:v>19</c:v>
                </c:pt>
                <c:pt idx="32429">
                  <c:v>9</c:v>
                </c:pt>
                <c:pt idx="32430">
                  <c:v>8</c:v>
                </c:pt>
                <c:pt idx="32431">
                  <c:v>15</c:v>
                </c:pt>
                <c:pt idx="32432">
                  <c:v>11</c:v>
                </c:pt>
                <c:pt idx="32433">
                  <c:v>30</c:v>
                </c:pt>
                <c:pt idx="32434">
                  <c:v>19</c:v>
                </c:pt>
                <c:pt idx="32435">
                  <c:v>27</c:v>
                </c:pt>
                <c:pt idx="32436">
                  <c:v>34</c:v>
                </c:pt>
                <c:pt idx="32437">
                  <c:v>13</c:v>
                </c:pt>
                <c:pt idx="32438">
                  <c:v>10</c:v>
                </c:pt>
                <c:pt idx="32439">
                  <c:v>8</c:v>
                </c:pt>
                <c:pt idx="32440">
                  <c:v>1</c:v>
                </c:pt>
                <c:pt idx="32441">
                  <c:v>28</c:v>
                </c:pt>
                <c:pt idx="32442">
                  <c:v>5</c:v>
                </c:pt>
                <c:pt idx="32443">
                  <c:v>45</c:v>
                </c:pt>
                <c:pt idx="32444">
                  <c:v>17</c:v>
                </c:pt>
                <c:pt idx="32445">
                  <c:v>12</c:v>
                </c:pt>
                <c:pt idx="32446">
                  <c:v>38</c:v>
                </c:pt>
                <c:pt idx="32447">
                  <c:v>23</c:v>
                </c:pt>
                <c:pt idx="32448">
                  <c:v>36</c:v>
                </c:pt>
                <c:pt idx="32449">
                  <c:v>26</c:v>
                </c:pt>
                <c:pt idx="32450">
                  <c:v>27</c:v>
                </c:pt>
                <c:pt idx="32451">
                  <c:v>20</c:v>
                </c:pt>
                <c:pt idx="32452">
                  <c:v>41</c:v>
                </c:pt>
                <c:pt idx="32453">
                  <c:v>13</c:v>
                </c:pt>
                <c:pt idx="32454">
                  <c:v>14</c:v>
                </c:pt>
                <c:pt idx="32455">
                  <c:v>42</c:v>
                </c:pt>
                <c:pt idx="32456">
                  <c:v>31</c:v>
                </c:pt>
                <c:pt idx="32457">
                  <c:v>1</c:v>
                </c:pt>
                <c:pt idx="32458">
                  <c:v>1</c:v>
                </c:pt>
                <c:pt idx="32459">
                  <c:v>1</c:v>
                </c:pt>
                <c:pt idx="32460">
                  <c:v>34</c:v>
                </c:pt>
                <c:pt idx="32461">
                  <c:v>1</c:v>
                </c:pt>
                <c:pt idx="32462">
                  <c:v>2</c:v>
                </c:pt>
                <c:pt idx="32463">
                  <c:v>13</c:v>
                </c:pt>
                <c:pt idx="32464">
                  <c:v>26</c:v>
                </c:pt>
                <c:pt idx="32465">
                  <c:v>9</c:v>
                </c:pt>
                <c:pt idx="32466">
                  <c:v>19</c:v>
                </c:pt>
                <c:pt idx="32467">
                  <c:v>22</c:v>
                </c:pt>
                <c:pt idx="32468">
                  <c:v>10</c:v>
                </c:pt>
                <c:pt idx="32469">
                  <c:v>19</c:v>
                </c:pt>
                <c:pt idx="32470">
                  <c:v>10</c:v>
                </c:pt>
                <c:pt idx="32471">
                  <c:v>7</c:v>
                </c:pt>
                <c:pt idx="32472">
                  <c:v>20</c:v>
                </c:pt>
                <c:pt idx="32473">
                  <c:v>28</c:v>
                </c:pt>
                <c:pt idx="32474">
                  <c:v>34</c:v>
                </c:pt>
                <c:pt idx="32475">
                  <c:v>9</c:v>
                </c:pt>
                <c:pt idx="32476">
                  <c:v>15</c:v>
                </c:pt>
                <c:pt idx="32477">
                  <c:v>15</c:v>
                </c:pt>
                <c:pt idx="32478">
                  <c:v>59</c:v>
                </c:pt>
                <c:pt idx="32479">
                  <c:v>18</c:v>
                </c:pt>
                <c:pt idx="32480">
                  <c:v>12</c:v>
                </c:pt>
                <c:pt idx="32481">
                  <c:v>10</c:v>
                </c:pt>
                <c:pt idx="32482">
                  <c:v>6</c:v>
                </c:pt>
                <c:pt idx="32483">
                  <c:v>27</c:v>
                </c:pt>
                <c:pt idx="32484">
                  <c:v>8</c:v>
                </c:pt>
                <c:pt idx="32485">
                  <c:v>31</c:v>
                </c:pt>
                <c:pt idx="32486">
                  <c:v>26</c:v>
                </c:pt>
                <c:pt idx="32487">
                  <c:v>24</c:v>
                </c:pt>
                <c:pt idx="32488">
                  <c:v>22</c:v>
                </c:pt>
                <c:pt idx="32489">
                  <c:v>11</c:v>
                </c:pt>
                <c:pt idx="32490">
                  <c:v>12</c:v>
                </c:pt>
                <c:pt idx="32491">
                  <c:v>27</c:v>
                </c:pt>
                <c:pt idx="32492">
                  <c:v>33</c:v>
                </c:pt>
                <c:pt idx="32493">
                  <c:v>39</c:v>
                </c:pt>
                <c:pt idx="32494">
                  <c:v>1</c:v>
                </c:pt>
                <c:pt idx="32495">
                  <c:v>5</c:v>
                </c:pt>
                <c:pt idx="32496">
                  <c:v>3</c:v>
                </c:pt>
                <c:pt idx="32497">
                  <c:v>9</c:v>
                </c:pt>
                <c:pt idx="32498">
                  <c:v>6</c:v>
                </c:pt>
                <c:pt idx="32499">
                  <c:v>1</c:v>
                </c:pt>
                <c:pt idx="32500">
                  <c:v>19</c:v>
                </c:pt>
                <c:pt idx="32501">
                  <c:v>30</c:v>
                </c:pt>
                <c:pt idx="32502">
                  <c:v>30</c:v>
                </c:pt>
                <c:pt idx="32503">
                  <c:v>16</c:v>
                </c:pt>
                <c:pt idx="32504">
                  <c:v>1</c:v>
                </c:pt>
                <c:pt idx="32505">
                  <c:v>44</c:v>
                </c:pt>
                <c:pt idx="32506">
                  <c:v>22</c:v>
                </c:pt>
                <c:pt idx="32507">
                  <c:v>33</c:v>
                </c:pt>
                <c:pt idx="32508">
                  <c:v>37</c:v>
                </c:pt>
                <c:pt idx="32509">
                  <c:v>6</c:v>
                </c:pt>
                <c:pt idx="32510">
                  <c:v>5</c:v>
                </c:pt>
                <c:pt idx="32511">
                  <c:v>1</c:v>
                </c:pt>
                <c:pt idx="32512">
                  <c:v>24</c:v>
                </c:pt>
                <c:pt idx="32513">
                  <c:v>1</c:v>
                </c:pt>
                <c:pt idx="32514">
                  <c:v>13</c:v>
                </c:pt>
                <c:pt idx="32515">
                  <c:v>2</c:v>
                </c:pt>
                <c:pt idx="32516">
                  <c:v>9</c:v>
                </c:pt>
                <c:pt idx="32517">
                  <c:v>29</c:v>
                </c:pt>
                <c:pt idx="32518">
                  <c:v>28</c:v>
                </c:pt>
                <c:pt idx="32519">
                  <c:v>1</c:v>
                </c:pt>
                <c:pt idx="32520">
                  <c:v>36</c:v>
                </c:pt>
                <c:pt idx="32521">
                  <c:v>24</c:v>
                </c:pt>
                <c:pt idx="32522">
                  <c:v>1</c:v>
                </c:pt>
                <c:pt idx="32523">
                  <c:v>35</c:v>
                </c:pt>
                <c:pt idx="32524">
                  <c:v>27</c:v>
                </c:pt>
                <c:pt idx="32525">
                  <c:v>23</c:v>
                </c:pt>
                <c:pt idx="32526">
                  <c:v>30</c:v>
                </c:pt>
                <c:pt idx="32527">
                  <c:v>19</c:v>
                </c:pt>
                <c:pt idx="32528">
                  <c:v>26</c:v>
                </c:pt>
                <c:pt idx="32529">
                  <c:v>9</c:v>
                </c:pt>
                <c:pt idx="32530">
                  <c:v>4</c:v>
                </c:pt>
                <c:pt idx="32531">
                  <c:v>17</c:v>
                </c:pt>
                <c:pt idx="32532">
                  <c:v>10</c:v>
                </c:pt>
                <c:pt idx="32533">
                  <c:v>6</c:v>
                </c:pt>
                <c:pt idx="32534">
                  <c:v>11</c:v>
                </c:pt>
                <c:pt idx="32535">
                  <c:v>41</c:v>
                </c:pt>
                <c:pt idx="32536">
                  <c:v>15</c:v>
                </c:pt>
                <c:pt idx="32537">
                  <c:v>7</c:v>
                </c:pt>
                <c:pt idx="32538">
                  <c:v>23</c:v>
                </c:pt>
                <c:pt idx="32539">
                  <c:v>18</c:v>
                </c:pt>
                <c:pt idx="32540">
                  <c:v>35</c:v>
                </c:pt>
                <c:pt idx="32541">
                  <c:v>63</c:v>
                </c:pt>
                <c:pt idx="32542">
                  <c:v>8</c:v>
                </c:pt>
                <c:pt idx="32543">
                  <c:v>18</c:v>
                </c:pt>
                <c:pt idx="32544">
                  <c:v>25</c:v>
                </c:pt>
                <c:pt idx="32545">
                  <c:v>28</c:v>
                </c:pt>
                <c:pt idx="32546">
                  <c:v>39</c:v>
                </c:pt>
                <c:pt idx="32547">
                  <c:v>35</c:v>
                </c:pt>
                <c:pt idx="32548">
                  <c:v>13</c:v>
                </c:pt>
                <c:pt idx="32549">
                  <c:v>8</c:v>
                </c:pt>
                <c:pt idx="32550">
                  <c:v>8</c:v>
                </c:pt>
                <c:pt idx="32551">
                  <c:v>32</c:v>
                </c:pt>
                <c:pt idx="32552">
                  <c:v>33</c:v>
                </c:pt>
                <c:pt idx="32553">
                  <c:v>30</c:v>
                </c:pt>
                <c:pt idx="32554">
                  <c:v>7</c:v>
                </c:pt>
                <c:pt idx="32555">
                  <c:v>10</c:v>
                </c:pt>
                <c:pt idx="32556">
                  <c:v>1</c:v>
                </c:pt>
                <c:pt idx="32557">
                  <c:v>36</c:v>
                </c:pt>
                <c:pt idx="32558">
                  <c:v>10</c:v>
                </c:pt>
                <c:pt idx="32559">
                  <c:v>12</c:v>
                </c:pt>
                <c:pt idx="32560">
                  <c:v>25</c:v>
                </c:pt>
                <c:pt idx="32561">
                  <c:v>28</c:v>
                </c:pt>
                <c:pt idx="32562">
                  <c:v>44</c:v>
                </c:pt>
                <c:pt idx="32563">
                  <c:v>12</c:v>
                </c:pt>
                <c:pt idx="32564">
                  <c:v>32</c:v>
                </c:pt>
                <c:pt idx="32565">
                  <c:v>7</c:v>
                </c:pt>
                <c:pt idx="32566">
                  <c:v>4</c:v>
                </c:pt>
                <c:pt idx="32567">
                  <c:v>11</c:v>
                </c:pt>
                <c:pt idx="32568">
                  <c:v>33</c:v>
                </c:pt>
                <c:pt idx="32569">
                  <c:v>25</c:v>
                </c:pt>
                <c:pt idx="32570">
                  <c:v>6</c:v>
                </c:pt>
                <c:pt idx="32571">
                  <c:v>51</c:v>
                </c:pt>
                <c:pt idx="32572">
                  <c:v>13</c:v>
                </c:pt>
                <c:pt idx="32573">
                  <c:v>32</c:v>
                </c:pt>
                <c:pt idx="32574">
                  <c:v>9</c:v>
                </c:pt>
                <c:pt idx="32575">
                  <c:v>21</c:v>
                </c:pt>
                <c:pt idx="32576">
                  <c:v>17</c:v>
                </c:pt>
                <c:pt idx="32577">
                  <c:v>22</c:v>
                </c:pt>
                <c:pt idx="32578">
                  <c:v>19</c:v>
                </c:pt>
                <c:pt idx="32579">
                  <c:v>27</c:v>
                </c:pt>
                <c:pt idx="32580">
                  <c:v>1</c:v>
                </c:pt>
                <c:pt idx="32581">
                  <c:v>17</c:v>
                </c:pt>
                <c:pt idx="32582">
                  <c:v>9</c:v>
                </c:pt>
                <c:pt idx="32583">
                  <c:v>19</c:v>
                </c:pt>
                <c:pt idx="32584">
                  <c:v>40</c:v>
                </c:pt>
                <c:pt idx="32585">
                  <c:v>25</c:v>
                </c:pt>
                <c:pt idx="32586">
                  <c:v>35</c:v>
                </c:pt>
                <c:pt idx="32587">
                  <c:v>2</c:v>
                </c:pt>
                <c:pt idx="32588">
                  <c:v>37</c:v>
                </c:pt>
                <c:pt idx="32589">
                  <c:v>15</c:v>
                </c:pt>
                <c:pt idx="32590">
                  <c:v>20</c:v>
                </c:pt>
                <c:pt idx="32591">
                  <c:v>21</c:v>
                </c:pt>
                <c:pt idx="32592">
                  <c:v>29</c:v>
                </c:pt>
                <c:pt idx="32593">
                  <c:v>20</c:v>
                </c:pt>
                <c:pt idx="32594">
                  <c:v>6</c:v>
                </c:pt>
                <c:pt idx="32595">
                  <c:v>24</c:v>
                </c:pt>
                <c:pt idx="32596">
                  <c:v>11</c:v>
                </c:pt>
                <c:pt idx="32597">
                  <c:v>16</c:v>
                </c:pt>
                <c:pt idx="32598">
                  <c:v>16</c:v>
                </c:pt>
                <c:pt idx="32599">
                  <c:v>4</c:v>
                </c:pt>
                <c:pt idx="32600">
                  <c:v>34</c:v>
                </c:pt>
                <c:pt idx="32601">
                  <c:v>13</c:v>
                </c:pt>
                <c:pt idx="32602">
                  <c:v>13</c:v>
                </c:pt>
                <c:pt idx="32603">
                  <c:v>21</c:v>
                </c:pt>
                <c:pt idx="32604">
                  <c:v>31</c:v>
                </c:pt>
                <c:pt idx="32605">
                  <c:v>5</c:v>
                </c:pt>
                <c:pt idx="32606">
                  <c:v>9</c:v>
                </c:pt>
                <c:pt idx="32607">
                  <c:v>16</c:v>
                </c:pt>
                <c:pt idx="32608">
                  <c:v>2</c:v>
                </c:pt>
                <c:pt idx="32609">
                  <c:v>19</c:v>
                </c:pt>
                <c:pt idx="32610">
                  <c:v>5</c:v>
                </c:pt>
                <c:pt idx="32611">
                  <c:v>15</c:v>
                </c:pt>
                <c:pt idx="32612">
                  <c:v>14</c:v>
                </c:pt>
                <c:pt idx="32613">
                  <c:v>11</c:v>
                </c:pt>
                <c:pt idx="32614">
                  <c:v>8</c:v>
                </c:pt>
                <c:pt idx="32615">
                  <c:v>12</c:v>
                </c:pt>
                <c:pt idx="32616">
                  <c:v>8</c:v>
                </c:pt>
                <c:pt idx="32617">
                  <c:v>23</c:v>
                </c:pt>
                <c:pt idx="32618">
                  <c:v>25</c:v>
                </c:pt>
                <c:pt idx="32619">
                  <c:v>5</c:v>
                </c:pt>
                <c:pt idx="32620">
                  <c:v>18</c:v>
                </c:pt>
                <c:pt idx="32621">
                  <c:v>30</c:v>
                </c:pt>
                <c:pt idx="32622">
                  <c:v>33</c:v>
                </c:pt>
                <c:pt idx="32623">
                  <c:v>51</c:v>
                </c:pt>
                <c:pt idx="32624">
                  <c:v>12</c:v>
                </c:pt>
                <c:pt idx="32625">
                  <c:v>53</c:v>
                </c:pt>
                <c:pt idx="32626">
                  <c:v>34</c:v>
                </c:pt>
                <c:pt idx="32627">
                  <c:v>24</c:v>
                </c:pt>
                <c:pt idx="32628">
                  <c:v>15</c:v>
                </c:pt>
                <c:pt idx="32629">
                  <c:v>11</c:v>
                </c:pt>
                <c:pt idx="32630">
                  <c:v>2</c:v>
                </c:pt>
                <c:pt idx="32631">
                  <c:v>23</c:v>
                </c:pt>
                <c:pt idx="32632">
                  <c:v>16</c:v>
                </c:pt>
                <c:pt idx="32633">
                  <c:v>39</c:v>
                </c:pt>
                <c:pt idx="32634">
                  <c:v>3</c:v>
                </c:pt>
                <c:pt idx="32635">
                  <c:v>33</c:v>
                </c:pt>
                <c:pt idx="32636">
                  <c:v>9</c:v>
                </c:pt>
                <c:pt idx="32637">
                  <c:v>4</c:v>
                </c:pt>
                <c:pt idx="32638">
                  <c:v>25</c:v>
                </c:pt>
                <c:pt idx="32639">
                  <c:v>8</c:v>
                </c:pt>
                <c:pt idx="32640">
                  <c:v>21</c:v>
                </c:pt>
                <c:pt idx="32641">
                  <c:v>19</c:v>
                </c:pt>
                <c:pt idx="32642">
                  <c:v>9</c:v>
                </c:pt>
                <c:pt idx="32643">
                  <c:v>21</c:v>
                </c:pt>
                <c:pt idx="32644">
                  <c:v>33</c:v>
                </c:pt>
                <c:pt idx="32645">
                  <c:v>37</c:v>
                </c:pt>
                <c:pt idx="32646">
                  <c:v>16</c:v>
                </c:pt>
                <c:pt idx="32647">
                  <c:v>1</c:v>
                </c:pt>
                <c:pt idx="32648">
                  <c:v>1</c:v>
                </c:pt>
                <c:pt idx="32649">
                  <c:v>36</c:v>
                </c:pt>
                <c:pt idx="32650">
                  <c:v>41</c:v>
                </c:pt>
                <c:pt idx="32651">
                  <c:v>12</c:v>
                </c:pt>
                <c:pt idx="32652">
                  <c:v>39</c:v>
                </c:pt>
                <c:pt idx="32653">
                  <c:v>2</c:v>
                </c:pt>
                <c:pt idx="32654">
                  <c:v>35</c:v>
                </c:pt>
                <c:pt idx="32655">
                  <c:v>19</c:v>
                </c:pt>
                <c:pt idx="32656">
                  <c:v>36</c:v>
                </c:pt>
                <c:pt idx="32657">
                  <c:v>9</c:v>
                </c:pt>
                <c:pt idx="32658">
                  <c:v>23</c:v>
                </c:pt>
                <c:pt idx="32659">
                  <c:v>19</c:v>
                </c:pt>
                <c:pt idx="32660">
                  <c:v>11</c:v>
                </c:pt>
                <c:pt idx="32661">
                  <c:v>13</c:v>
                </c:pt>
                <c:pt idx="32662">
                  <c:v>29</c:v>
                </c:pt>
                <c:pt idx="32663">
                  <c:v>30</c:v>
                </c:pt>
                <c:pt idx="32664">
                  <c:v>25</c:v>
                </c:pt>
                <c:pt idx="32665">
                  <c:v>9</c:v>
                </c:pt>
                <c:pt idx="32666">
                  <c:v>50</c:v>
                </c:pt>
                <c:pt idx="32667">
                  <c:v>8</c:v>
                </c:pt>
                <c:pt idx="32668">
                  <c:v>14</c:v>
                </c:pt>
                <c:pt idx="32669">
                  <c:v>34</c:v>
                </c:pt>
                <c:pt idx="32670">
                  <c:v>14</c:v>
                </c:pt>
                <c:pt idx="32671">
                  <c:v>24</c:v>
                </c:pt>
                <c:pt idx="32672">
                  <c:v>34</c:v>
                </c:pt>
                <c:pt idx="32673">
                  <c:v>22</c:v>
                </c:pt>
                <c:pt idx="32674">
                  <c:v>6</c:v>
                </c:pt>
                <c:pt idx="32675">
                  <c:v>34</c:v>
                </c:pt>
                <c:pt idx="32676">
                  <c:v>3</c:v>
                </c:pt>
                <c:pt idx="32677">
                  <c:v>8</c:v>
                </c:pt>
                <c:pt idx="32678">
                  <c:v>9</c:v>
                </c:pt>
                <c:pt idx="32679">
                  <c:v>7</c:v>
                </c:pt>
                <c:pt idx="32680">
                  <c:v>20</c:v>
                </c:pt>
                <c:pt idx="32681">
                  <c:v>30</c:v>
                </c:pt>
                <c:pt idx="32682">
                  <c:v>14</c:v>
                </c:pt>
                <c:pt idx="32683">
                  <c:v>7</c:v>
                </c:pt>
                <c:pt idx="32684">
                  <c:v>25</c:v>
                </c:pt>
                <c:pt idx="32685">
                  <c:v>18</c:v>
                </c:pt>
                <c:pt idx="32686">
                  <c:v>4</c:v>
                </c:pt>
                <c:pt idx="32687">
                  <c:v>5</c:v>
                </c:pt>
                <c:pt idx="32688">
                  <c:v>33</c:v>
                </c:pt>
                <c:pt idx="32689">
                  <c:v>7</c:v>
                </c:pt>
                <c:pt idx="32690">
                  <c:v>17</c:v>
                </c:pt>
                <c:pt idx="32691">
                  <c:v>10</c:v>
                </c:pt>
                <c:pt idx="32692">
                  <c:v>15</c:v>
                </c:pt>
                <c:pt idx="32693">
                  <c:v>39</c:v>
                </c:pt>
                <c:pt idx="32694">
                  <c:v>9</c:v>
                </c:pt>
                <c:pt idx="32695">
                  <c:v>14</c:v>
                </c:pt>
                <c:pt idx="32696">
                  <c:v>23</c:v>
                </c:pt>
                <c:pt idx="32697">
                  <c:v>30</c:v>
                </c:pt>
                <c:pt idx="32698">
                  <c:v>19</c:v>
                </c:pt>
                <c:pt idx="32699">
                  <c:v>27</c:v>
                </c:pt>
                <c:pt idx="32700">
                  <c:v>30</c:v>
                </c:pt>
                <c:pt idx="32701">
                  <c:v>30</c:v>
                </c:pt>
                <c:pt idx="32702">
                  <c:v>8</c:v>
                </c:pt>
                <c:pt idx="32703">
                  <c:v>16</c:v>
                </c:pt>
                <c:pt idx="32704">
                  <c:v>28</c:v>
                </c:pt>
                <c:pt idx="32705">
                  <c:v>28</c:v>
                </c:pt>
                <c:pt idx="32706">
                  <c:v>42</c:v>
                </c:pt>
                <c:pt idx="32707">
                  <c:v>8</c:v>
                </c:pt>
                <c:pt idx="32708">
                  <c:v>8</c:v>
                </c:pt>
                <c:pt idx="32709">
                  <c:v>13</c:v>
                </c:pt>
                <c:pt idx="32710">
                  <c:v>4</c:v>
                </c:pt>
                <c:pt idx="32711">
                  <c:v>6</c:v>
                </c:pt>
                <c:pt idx="32712">
                  <c:v>22</c:v>
                </c:pt>
                <c:pt idx="32713">
                  <c:v>14</c:v>
                </c:pt>
                <c:pt idx="32714">
                  <c:v>11</c:v>
                </c:pt>
                <c:pt idx="32715">
                  <c:v>8</c:v>
                </c:pt>
                <c:pt idx="32716">
                  <c:v>11</c:v>
                </c:pt>
                <c:pt idx="32717">
                  <c:v>10</c:v>
                </c:pt>
                <c:pt idx="32718">
                  <c:v>32</c:v>
                </c:pt>
                <c:pt idx="32719">
                  <c:v>43</c:v>
                </c:pt>
                <c:pt idx="32720">
                  <c:v>31</c:v>
                </c:pt>
                <c:pt idx="32721">
                  <c:v>15</c:v>
                </c:pt>
                <c:pt idx="32722">
                  <c:v>16</c:v>
                </c:pt>
                <c:pt idx="32723">
                  <c:v>10</c:v>
                </c:pt>
                <c:pt idx="32724">
                  <c:v>14</c:v>
                </c:pt>
                <c:pt idx="32725">
                  <c:v>10</c:v>
                </c:pt>
                <c:pt idx="32726">
                  <c:v>7</c:v>
                </c:pt>
                <c:pt idx="32727">
                  <c:v>30</c:v>
                </c:pt>
                <c:pt idx="32728">
                  <c:v>34</c:v>
                </c:pt>
                <c:pt idx="32729">
                  <c:v>31</c:v>
                </c:pt>
                <c:pt idx="32730">
                  <c:v>21</c:v>
                </c:pt>
                <c:pt idx="32731">
                  <c:v>7</c:v>
                </c:pt>
                <c:pt idx="32732">
                  <c:v>1</c:v>
                </c:pt>
                <c:pt idx="32733">
                  <c:v>16</c:v>
                </c:pt>
                <c:pt idx="32734">
                  <c:v>3</c:v>
                </c:pt>
                <c:pt idx="32735">
                  <c:v>31</c:v>
                </c:pt>
                <c:pt idx="32736">
                  <c:v>13</c:v>
                </c:pt>
                <c:pt idx="32737">
                  <c:v>17</c:v>
                </c:pt>
                <c:pt idx="32738">
                  <c:v>17</c:v>
                </c:pt>
                <c:pt idx="32739">
                  <c:v>23</c:v>
                </c:pt>
                <c:pt idx="32740">
                  <c:v>3</c:v>
                </c:pt>
                <c:pt idx="32741">
                  <c:v>24</c:v>
                </c:pt>
                <c:pt idx="32742">
                  <c:v>1</c:v>
                </c:pt>
                <c:pt idx="32743">
                  <c:v>12</c:v>
                </c:pt>
                <c:pt idx="32744">
                  <c:v>9</c:v>
                </c:pt>
                <c:pt idx="32745">
                  <c:v>37</c:v>
                </c:pt>
                <c:pt idx="32746">
                  <c:v>3</c:v>
                </c:pt>
                <c:pt idx="32747">
                  <c:v>10</c:v>
                </c:pt>
                <c:pt idx="32748">
                  <c:v>10</c:v>
                </c:pt>
                <c:pt idx="32749">
                  <c:v>1</c:v>
                </c:pt>
                <c:pt idx="32750">
                  <c:v>20</c:v>
                </c:pt>
                <c:pt idx="32751">
                  <c:v>29</c:v>
                </c:pt>
                <c:pt idx="32752">
                  <c:v>26</c:v>
                </c:pt>
                <c:pt idx="32753">
                  <c:v>8</c:v>
                </c:pt>
                <c:pt idx="32754">
                  <c:v>21</c:v>
                </c:pt>
                <c:pt idx="32755">
                  <c:v>46</c:v>
                </c:pt>
                <c:pt idx="32756">
                  <c:v>29</c:v>
                </c:pt>
                <c:pt idx="32757">
                  <c:v>25</c:v>
                </c:pt>
                <c:pt idx="32758">
                  <c:v>13</c:v>
                </c:pt>
                <c:pt idx="32759">
                  <c:v>36</c:v>
                </c:pt>
                <c:pt idx="32760">
                  <c:v>34</c:v>
                </c:pt>
                <c:pt idx="32761">
                  <c:v>16</c:v>
                </c:pt>
                <c:pt idx="32762">
                  <c:v>8</c:v>
                </c:pt>
                <c:pt idx="32763">
                  <c:v>22</c:v>
                </c:pt>
                <c:pt idx="32764">
                  <c:v>23</c:v>
                </c:pt>
                <c:pt idx="32765">
                  <c:v>39</c:v>
                </c:pt>
                <c:pt idx="32766">
                  <c:v>4</c:v>
                </c:pt>
                <c:pt idx="32767">
                  <c:v>24</c:v>
                </c:pt>
                <c:pt idx="32768">
                  <c:v>9</c:v>
                </c:pt>
                <c:pt idx="32769">
                  <c:v>25</c:v>
                </c:pt>
                <c:pt idx="32770">
                  <c:v>35</c:v>
                </c:pt>
                <c:pt idx="32771">
                  <c:v>10</c:v>
                </c:pt>
                <c:pt idx="32772">
                  <c:v>15</c:v>
                </c:pt>
                <c:pt idx="32773">
                  <c:v>6</c:v>
                </c:pt>
                <c:pt idx="32774">
                  <c:v>27</c:v>
                </c:pt>
                <c:pt idx="32775">
                  <c:v>39</c:v>
                </c:pt>
                <c:pt idx="32776">
                  <c:v>21</c:v>
                </c:pt>
                <c:pt idx="32777">
                  <c:v>32</c:v>
                </c:pt>
                <c:pt idx="32778">
                  <c:v>26</c:v>
                </c:pt>
                <c:pt idx="32779">
                  <c:v>27</c:v>
                </c:pt>
                <c:pt idx="32780">
                  <c:v>11</c:v>
                </c:pt>
                <c:pt idx="32781">
                  <c:v>17</c:v>
                </c:pt>
                <c:pt idx="32782">
                  <c:v>16</c:v>
                </c:pt>
                <c:pt idx="32783">
                  <c:v>21</c:v>
                </c:pt>
                <c:pt idx="32784">
                  <c:v>34</c:v>
                </c:pt>
                <c:pt idx="32785">
                  <c:v>18</c:v>
                </c:pt>
                <c:pt idx="32786">
                  <c:v>28</c:v>
                </c:pt>
                <c:pt idx="32787">
                  <c:v>31</c:v>
                </c:pt>
                <c:pt idx="32788">
                  <c:v>25</c:v>
                </c:pt>
                <c:pt idx="32789">
                  <c:v>20</c:v>
                </c:pt>
                <c:pt idx="32790">
                  <c:v>26</c:v>
                </c:pt>
                <c:pt idx="32791">
                  <c:v>12</c:v>
                </c:pt>
                <c:pt idx="32792">
                  <c:v>4</c:v>
                </c:pt>
                <c:pt idx="32793">
                  <c:v>24</c:v>
                </c:pt>
                <c:pt idx="32794">
                  <c:v>9</c:v>
                </c:pt>
                <c:pt idx="32795">
                  <c:v>1</c:v>
                </c:pt>
                <c:pt idx="32796">
                  <c:v>11</c:v>
                </c:pt>
                <c:pt idx="32797">
                  <c:v>26</c:v>
                </c:pt>
                <c:pt idx="32798">
                  <c:v>8</c:v>
                </c:pt>
                <c:pt idx="32799">
                  <c:v>13</c:v>
                </c:pt>
                <c:pt idx="32800">
                  <c:v>16</c:v>
                </c:pt>
                <c:pt idx="32801">
                  <c:v>9</c:v>
                </c:pt>
                <c:pt idx="32802">
                  <c:v>17</c:v>
                </c:pt>
                <c:pt idx="32803">
                  <c:v>24</c:v>
                </c:pt>
                <c:pt idx="32804">
                  <c:v>31</c:v>
                </c:pt>
                <c:pt idx="32805">
                  <c:v>17</c:v>
                </c:pt>
                <c:pt idx="32806">
                  <c:v>21</c:v>
                </c:pt>
                <c:pt idx="32807">
                  <c:v>6</c:v>
                </c:pt>
                <c:pt idx="32808">
                  <c:v>23</c:v>
                </c:pt>
                <c:pt idx="32809">
                  <c:v>10</c:v>
                </c:pt>
                <c:pt idx="32810">
                  <c:v>7</c:v>
                </c:pt>
                <c:pt idx="32811">
                  <c:v>20</c:v>
                </c:pt>
                <c:pt idx="32812">
                  <c:v>20</c:v>
                </c:pt>
                <c:pt idx="32813">
                  <c:v>29</c:v>
                </c:pt>
                <c:pt idx="32814">
                  <c:v>30</c:v>
                </c:pt>
                <c:pt idx="32815">
                  <c:v>12</c:v>
                </c:pt>
                <c:pt idx="32816">
                  <c:v>32</c:v>
                </c:pt>
                <c:pt idx="32817">
                  <c:v>21</c:v>
                </c:pt>
                <c:pt idx="32818">
                  <c:v>28</c:v>
                </c:pt>
                <c:pt idx="32819">
                  <c:v>44</c:v>
                </c:pt>
                <c:pt idx="32820">
                  <c:v>8</c:v>
                </c:pt>
                <c:pt idx="32821">
                  <c:v>45</c:v>
                </c:pt>
                <c:pt idx="32822">
                  <c:v>30</c:v>
                </c:pt>
                <c:pt idx="32823">
                  <c:v>1</c:v>
                </c:pt>
                <c:pt idx="32824">
                  <c:v>13</c:v>
                </c:pt>
                <c:pt idx="32825">
                  <c:v>22</c:v>
                </c:pt>
                <c:pt idx="32826">
                  <c:v>39</c:v>
                </c:pt>
                <c:pt idx="32827">
                  <c:v>9</c:v>
                </c:pt>
                <c:pt idx="32828">
                  <c:v>7</c:v>
                </c:pt>
                <c:pt idx="32829">
                  <c:v>27</c:v>
                </c:pt>
                <c:pt idx="32830">
                  <c:v>3</c:v>
                </c:pt>
                <c:pt idx="32831">
                  <c:v>3</c:v>
                </c:pt>
                <c:pt idx="32832">
                  <c:v>21</c:v>
                </c:pt>
                <c:pt idx="32833">
                  <c:v>4</c:v>
                </c:pt>
                <c:pt idx="32834">
                  <c:v>25</c:v>
                </c:pt>
                <c:pt idx="32835">
                  <c:v>34</c:v>
                </c:pt>
                <c:pt idx="32836">
                  <c:v>1</c:v>
                </c:pt>
                <c:pt idx="32837">
                  <c:v>16</c:v>
                </c:pt>
                <c:pt idx="32838">
                  <c:v>20</c:v>
                </c:pt>
                <c:pt idx="32839">
                  <c:v>18</c:v>
                </c:pt>
                <c:pt idx="32840">
                  <c:v>31</c:v>
                </c:pt>
                <c:pt idx="32841">
                  <c:v>8</c:v>
                </c:pt>
                <c:pt idx="32842">
                  <c:v>9</c:v>
                </c:pt>
                <c:pt idx="32843">
                  <c:v>25</c:v>
                </c:pt>
                <c:pt idx="32844">
                  <c:v>38</c:v>
                </c:pt>
                <c:pt idx="32845">
                  <c:v>31</c:v>
                </c:pt>
                <c:pt idx="32846">
                  <c:v>13</c:v>
                </c:pt>
                <c:pt idx="32847">
                  <c:v>21</c:v>
                </c:pt>
                <c:pt idx="32848">
                  <c:v>1</c:v>
                </c:pt>
                <c:pt idx="32849">
                  <c:v>35</c:v>
                </c:pt>
                <c:pt idx="32850">
                  <c:v>1</c:v>
                </c:pt>
                <c:pt idx="32851">
                  <c:v>25</c:v>
                </c:pt>
                <c:pt idx="32852">
                  <c:v>41</c:v>
                </c:pt>
                <c:pt idx="32853">
                  <c:v>29</c:v>
                </c:pt>
                <c:pt idx="32854">
                  <c:v>27</c:v>
                </c:pt>
                <c:pt idx="32855">
                  <c:v>25</c:v>
                </c:pt>
                <c:pt idx="32856">
                  <c:v>7</c:v>
                </c:pt>
                <c:pt idx="32857">
                  <c:v>22</c:v>
                </c:pt>
                <c:pt idx="32858">
                  <c:v>19</c:v>
                </c:pt>
                <c:pt idx="32859">
                  <c:v>24</c:v>
                </c:pt>
                <c:pt idx="32860">
                  <c:v>27</c:v>
                </c:pt>
                <c:pt idx="32861">
                  <c:v>10</c:v>
                </c:pt>
                <c:pt idx="32862">
                  <c:v>40</c:v>
                </c:pt>
                <c:pt idx="32863">
                  <c:v>40</c:v>
                </c:pt>
                <c:pt idx="32864">
                  <c:v>26</c:v>
                </c:pt>
                <c:pt idx="32865">
                  <c:v>20</c:v>
                </c:pt>
                <c:pt idx="32866">
                  <c:v>17</c:v>
                </c:pt>
                <c:pt idx="32867">
                  <c:v>15</c:v>
                </c:pt>
                <c:pt idx="32868">
                  <c:v>33</c:v>
                </c:pt>
                <c:pt idx="32869">
                  <c:v>26</c:v>
                </c:pt>
                <c:pt idx="32870">
                  <c:v>46</c:v>
                </c:pt>
                <c:pt idx="32871">
                  <c:v>18</c:v>
                </c:pt>
                <c:pt idx="32872">
                  <c:v>13</c:v>
                </c:pt>
                <c:pt idx="32873">
                  <c:v>16</c:v>
                </c:pt>
                <c:pt idx="32874">
                  <c:v>69</c:v>
                </c:pt>
                <c:pt idx="32875">
                  <c:v>24</c:v>
                </c:pt>
                <c:pt idx="32876">
                  <c:v>38</c:v>
                </c:pt>
                <c:pt idx="32877">
                  <c:v>20</c:v>
                </c:pt>
                <c:pt idx="32878">
                  <c:v>34</c:v>
                </c:pt>
                <c:pt idx="32879">
                  <c:v>19</c:v>
                </c:pt>
                <c:pt idx="32880">
                  <c:v>17</c:v>
                </c:pt>
                <c:pt idx="32881">
                  <c:v>32</c:v>
                </c:pt>
                <c:pt idx="32882">
                  <c:v>12</c:v>
                </c:pt>
                <c:pt idx="32883">
                  <c:v>23</c:v>
                </c:pt>
                <c:pt idx="32884">
                  <c:v>56</c:v>
                </c:pt>
                <c:pt idx="32885">
                  <c:v>22</c:v>
                </c:pt>
                <c:pt idx="32886">
                  <c:v>41</c:v>
                </c:pt>
                <c:pt idx="32887">
                  <c:v>12</c:v>
                </c:pt>
                <c:pt idx="32888">
                  <c:v>30</c:v>
                </c:pt>
                <c:pt idx="32889">
                  <c:v>18</c:v>
                </c:pt>
                <c:pt idx="32890">
                  <c:v>20</c:v>
                </c:pt>
                <c:pt idx="32891">
                  <c:v>32</c:v>
                </c:pt>
                <c:pt idx="32892">
                  <c:v>12</c:v>
                </c:pt>
                <c:pt idx="32893">
                  <c:v>21</c:v>
                </c:pt>
                <c:pt idx="32894">
                  <c:v>13</c:v>
                </c:pt>
                <c:pt idx="32895">
                  <c:v>10</c:v>
                </c:pt>
                <c:pt idx="32896">
                  <c:v>40</c:v>
                </c:pt>
                <c:pt idx="32897">
                  <c:v>15</c:v>
                </c:pt>
                <c:pt idx="32898">
                  <c:v>11</c:v>
                </c:pt>
                <c:pt idx="32899">
                  <c:v>30</c:v>
                </c:pt>
                <c:pt idx="32900">
                  <c:v>33</c:v>
                </c:pt>
                <c:pt idx="32901">
                  <c:v>31</c:v>
                </c:pt>
                <c:pt idx="32902">
                  <c:v>26</c:v>
                </c:pt>
                <c:pt idx="32903">
                  <c:v>25</c:v>
                </c:pt>
                <c:pt idx="32904">
                  <c:v>34</c:v>
                </c:pt>
                <c:pt idx="32905">
                  <c:v>29</c:v>
                </c:pt>
                <c:pt idx="32906">
                  <c:v>25</c:v>
                </c:pt>
                <c:pt idx="32907">
                  <c:v>27</c:v>
                </c:pt>
                <c:pt idx="32908">
                  <c:v>14</c:v>
                </c:pt>
                <c:pt idx="32909">
                  <c:v>9</c:v>
                </c:pt>
                <c:pt idx="32910">
                  <c:v>12</c:v>
                </c:pt>
                <c:pt idx="32911">
                  <c:v>16</c:v>
                </c:pt>
                <c:pt idx="32912">
                  <c:v>5</c:v>
                </c:pt>
                <c:pt idx="32913">
                  <c:v>37</c:v>
                </c:pt>
                <c:pt idx="32914">
                  <c:v>34</c:v>
                </c:pt>
                <c:pt idx="32915">
                  <c:v>32</c:v>
                </c:pt>
                <c:pt idx="32916">
                  <c:v>3</c:v>
                </c:pt>
                <c:pt idx="32917">
                  <c:v>34</c:v>
                </c:pt>
                <c:pt idx="32918">
                  <c:v>3</c:v>
                </c:pt>
                <c:pt idx="32919">
                  <c:v>20</c:v>
                </c:pt>
                <c:pt idx="32920">
                  <c:v>20</c:v>
                </c:pt>
                <c:pt idx="32921">
                  <c:v>31</c:v>
                </c:pt>
                <c:pt idx="32922">
                  <c:v>30</c:v>
                </c:pt>
                <c:pt idx="32923">
                  <c:v>28</c:v>
                </c:pt>
                <c:pt idx="32924">
                  <c:v>8</c:v>
                </c:pt>
                <c:pt idx="32925">
                  <c:v>16</c:v>
                </c:pt>
                <c:pt idx="32926">
                  <c:v>12</c:v>
                </c:pt>
                <c:pt idx="32927">
                  <c:v>7</c:v>
                </c:pt>
                <c:pt idx="32928">
                  <c:v>7</c:v>
                </c:pt>
                <c:pt idx="32929">
                  <c:v>16</c:v>
                </c:pt>
                <c:pt idx="32930">
                  <c:v>26</c:v>
                </c:pt>
                <c:pt idx="32931">
                  <c:v>24</c:v>
                </c:pt>
                <c:pt idx="32932">
                  <c:v>9</c:v>
                </c:pt>
                <c:pt idx="32933">
                  <c:v>15</c:v>
                </c:pt>
                <c:pt idx="32934">
                  <c:v>33</c:v>
                </c:pt>
                <c:pt idx="32935">
                  <c:v>1</c:v>
                </c:pt>
                <c:pt idx="32936">
                  <c:v>28</c:v>
                </c:pt>
                <c:pt idx="32937">
                  <c:v>39</c:v>
                </c:pt>
                <c:pt idx="32938">
                  <c:v>23</c:v>
                </c:pt>
                <c:pt idx="32939">
                  <c:v>22</c:v>
                </c:pt>
                <c:pt idx="32940">
                  <c:v>32</c:v>
                </c:pt>
                <c:pt idx="32941">
                  <c:v>22</c:v>
                </c:pt>
                <c:pt idx="32942">
                  <c:v>34</c:v>
                </c:pt>
                <c:pt idx="32943">
                  <c:v>19</c:v>
                </c:pt>
                <c:pt idx="32944">
                  <c:v>47</c:v>
                </c:pt>
                <c:pt idx="32945">
                  <c:v>19</c:v>
                </c:pt>
                <c:pt idx="32946">
                  <c:v>19</c:v>
                </c:pt>
                <c:pt idx="32947">
                  <c:v>15</c:v>
                </c:pt>
                <c:pt idx="32948">
                  <c:v>32</c:v>
                </c:pt>
                <c:pt idx="32949">
                  <c:v>24</c:v>
                </c:pt>
                <c:pt idx="32950">
                  <c:v>4</c:v>
                </c:pt>
                <c:pt idx="32951">
                  <c:v>29</c:v>
                </c:pt>
                <c:pt idx="32952">
                  <c:v>23</c:v>
                </c:pt>
                <c:pt idx="32953">
                  <c:v>36</c:v>
                </c:pt>
                <c:pt idx="32954">
                  <c:v>10</c:v>
                </c:pt>
                <c:pt idx="32955">
                  <c:v>20</c:v>
                </c:pt>
                <c:pt idx="32956">
                  <c:v>23</c:v>
                </c:pt>
                <c:pt idx="32957">
                  <c:v>30</c:v>
                </c:pt>
                <c:pt idx="32958">
                  <c:v>4</c:v>
                </c:pt>
                <c:pt idx="32959">
                  <c:v>13</c:v>
                </c:pt>
                <c:pt idx="32960">
                  <c:v>21</c:v>
                </c:pt>
                <c:pt idx="32961">
                  <c:v>22</c:v>
                </c:pt>
                <c:pt idx="32962">
                  <c:v>21</c:v>
                </c:pt>
                <c:pt idx="32963">
                  <c:v>30</c:v>
                </c:pt>
                <c:pt idx="32964">
                  <c:v>20</c:v>
                </c:pt>
                <c:pt idx="32965">
                  <c:v>10</c:v>
                </c:pt>
                <c:pt idx="32966">
                  <c:v>27</c:v>
                </c:pt>
                <c:pt idx="32967">
                  <c:v>33</c:v>
                </c:pt>
                <c:pt idx="32968">
                  <c:v>8</c:v>
                </c:pt>
                <c:pt idx="32969">
                  <c:v>17</c:v>
                </c:pt>
                <c:pt idx="32970">
                  <c:v>17</c:v>
                </c:pt>
                <c:pt idx="32971">
                  <c:v>7</c:v>
                </c:pt>
                <c:pt idx="32972">
                  <c:v>28</c:v>
                </c:pt>
                <c:pt idx="32973">
                  <c:v>7</c:v>
                </c:pt>
                <c:pt idx="32974">
                  <c:v>26</c:v>
                </c:pt>
                <c:pt idx="32975">
                  <c:v>24</c:v>
                </c:pt>
                <c:pt idx="32976">
                  <c:v>6</c:v>
                </c:pt>
                <c:pt idx="32977">
                  <c:v>19</c:v>
                </c:pt>
                <c:pt idx="32978">
                  <c:v>25</c:v>
                </c:pt>
                <c:pt idx="32979">
                  <c:v>10</c:v>
                </c:pt>
                <c:pt idx="32980">
                  <c:v>22</c:v>
                </c:pt>
                <c:pt idx="32981">
                  <c:v>43</c:v>
                </c:pt>
                <c:pt idx="32982">
                  <c:v>5</c:v>
                </c:pt>
                <c:pt idx="32983">
                  <c:v>11</c:v>
                </c:pt>
                <c:pt idx="32984">
                  <c:v>7</c:v>
                </c:pt>
                <c:pt idx="32985">
                  <c:v>22</c:v>
                </c:pt>
                <c:pt idx="32986">
                  <c:v>30</c:v>
                </c:pt>
                <c:pt idx="32987">
                  <c:v>33</c:v>
                </c:pt>
                <c:pt idx="32988">
                  <c:v>12</c:v>
                </c:pt>
                <c:pt idx="32989">
                  <c:v>37</c:v>
                </c:pt>
                <c:pt idx="32990">
                  <c:v>17</c:v>
                </c:pt>
                <c:pt idx="32991">
                  <c:v>6</c:v>
                </c:pt>
                <c:pt idx="32992">
                  <c:v>18</c:v>
                </c:pt>
                <c:pt idx="32993">
                  <c:v>21</c:v>
                </c:pt>
                <c:pt idx="32994">
                  <c:v>49</c:v>
                </c:pt>
                <c:pt idx="32995">
                  <c:v>12</c:v>
                </c:pt>
                <c:pt idx="32996">
                  <c:v>1</c:v>
                </c:pt>
                <c:pt idx="32997">
                  <c:v>10</c:v>
                </c:pt>
                <c:pt idx="32998">
                  <c:v>10</c:v>
                </c:pt>
                <c:pt idx="32999">
                  <c:v>10</c:v>
                </c:pt>
                <c:pt idx="33000">
                  <c:v>48</c:v>
                </c:pt>
                <c:pt idx="33001">
                  <c:v>26</c:v>
                </c:pt>
                <c:pt idx="33002">
                  <c:v>7</c:v>
                </c:pt>
                <c:pt idx="33003">
                  <c:v>25</c:v>
                </c:pt>
                <c:pt idx="33004">
                  <c:v>16</c:v>
                </c:pt>
                <c:pt idx="33005">
                  <c:v>18</c:v>
                </c:pt>
                <c:pt idx="33006">
                  <c:v>1</c:v>
                </c:pt>
                <c:pt idx="33007">
                  <c:v>17</c:v>
                </c:pt>
                <c:pt idx="33008">
                  <c:v>31</c:v>
                </c:pt>
                <c:pt idx="33009">
                  <c:v>35</c:v>
                </c:pt>
                <c:pt idx="33010">
                  <c:v>10</c:v>
                </c:pt>
                <c:pt idx="33011">
                  <c:v>7</c:v>
                </c:pt>
                <c:pt idx="33012">
                  <c:v>16</c:v>
                </c:pt>
                <c:pt idx="33013">
                  <c:v>13</c:v>
                </c:pt>
                <c:pt idx="33014">
                  <c:v>7</c:v>
                </c:pt>
                <c:pt idx="33015">
                  <c:v>30</c:v>
                </c:pt>
                <c:pt idx="33016">
                  <c:v>30</c:v>
                </c:pt>
                <c:pt idx="33017">
                  <c:v>22</c:v>
                </c:pt>
                <c:pt idx="33018">
                  <c:v>26</c:v>
                </c:pt>
                <c:pt idx="33019">
                  <c:v>33</c:v>
                </c:pt>
                <c:pt idx="33020">
                  <c:v>37</c:v>
                </c:pt>
                <c:pt idx="33021">
                  <c:v>39</c:v>
                </c:pt>
                <c:pt idx="33022">
                  <c:v>23</c:v>
                </c:pt>
                <c:pt idx="33023">
                  <c:v>24</c:v>
                </c:pt>
                <c:pt idx="33024">
                  <c:v>9</c:v>
                </c:pt>
                <c:pt idx="33025">
                  <c:v>35</c:v>
                </c:pt>
                <c:pt idx="33026">
                  <c:v>9</c:v>
                </c:pt>
                <c:pt idx="33027">
                  <c:v>28</c:v>
                </c:pt>
                <c:pt idx="33028">
                  <c:v>19</c:v>
                </c:pt>
                <c:pt idx="33029">
                  <c:v>38</c:v>
                </c:pt>
                <c:pt idx="33030">
                  <c:v>6</c:v>
                </c:pt>
                <c:pt idx="33031">
                  <c:v>14</c:v>
                </c:pt>
                <c:pt idx="33032">
                  <c:v>21</c:v>
                </c:pt>
                <c:pt idx="33033">
                  <c:v>6</c:v>
                </c:pt>
                <c:pt idx="33034">
                  <c:v>1</c:v>
                </c:pt>
                <c:pt idx="33035">
                  <c:v>29</c:v>
                </c:pt>
                <c:pt idx="33036">
                  <c:v>22</c:v>
                </c:pt>
                <c:pt idx="33037">
                  <c:v>35</c:v>
                </c:pt>
                <c:pt idx="33038">
                  <c:v>19</c:v>
                </c:pt>
                <c:pt idx="33039">
                  <c:v>21</c:v>
                </c:pt>
                <c:pt idx="33040">
                  <c:v>10</c:v>
                </c:pt>
                <c:pt idx="33041">
                  <c:v>22</c:v>
                </c:pt>
                <c:pt idx="33042">
                  <c:v>32</c:v>
                </c:pt>
                <c:pt idx="33043">
                  <c:v>43</c:v>
                </c:pt>
                <c:pt idx="33044">
                  <c:v>15</c:v>
                </c:pt>
                <c:pt idx="33045">
                  <c:v>9</c:v>
                </c:pt>
                <c:pt idx="33046">
                  <c:v>16</c:v>
                </c:pt>
                <c:pt idx="33047">
                  <c:v>10</c:v>
                </c:pt>
                <c:pt idx="33048">
                  <c:v>19</c:v>
                </c:pt>
                <c:pt idx="33049">
                  <c:v>35</c:v>
                </c:pt>
                <c:pt idx="33050">
                  <c:v>1</c:v>
                </c:pt>
                <c:pt idx="33051">
                  <c:v>54</c:v>
                </c:pt>
                <c:pt idx="33052">
                  <c:v>19</c:v>
                </c:pt>
                <c:pt idx="33053">
                  <c:v>8</c:v>
                </c:pt>
                <c:pt idx="33054">
                  <c:v>11</c:v>
                </c:pt>
                <c:pt idx="33055">
                  <c:v>41</c:v>
                </c:pt>
                <c:pt idx="33056">
                  <c:v>13</c:v>
                </c:pt>
                <c:pt idx="33057">
                  <c:v>10</c:v>
                </c:pt>
                <c:pt idx="33058">
                  <c:v>18</c:v>
                </c:pt>
                <c:pt idx="33059">
                  <c:v>35</c:v>
                </c:pt>
                <c:pt idx="33060">
                  <c:v>33</c:v>
                </c:pt>
                <c:pt idx="33061">
                  <c:v>1</c:v>
                </c:pt>
                <c:pt idx="33062">
                  <c:v>37</c:v>
                </c:pt>
                <c:pt idx="33063">
                  <c:v>32</c:v>
                </c:pt>
                <c:pt idx="33064">
                  <c:v>15</c:v>
                </c:pt>
                <c:pt idx="33065">
                  <c:v>6</c:v>
                </c:pt>
                <c:pt idx="33066">
                  <c:v>17</c:v>
                </c:pt>
                <c:pt idx="33067">
                  <c:v>1</c:v>
                </c:pt>
                <c:pt idx="33068">
                  <c:v>34</c:v>
                </c:pt>
                <c:pt idx="33069">
                  <c:v>1</c:v>
                </c:pt>
                <c:pt idx="33070">
                  <c:v>19</c:v>
                </c:pt>
                <c:pt idx="33071">
                  <c:v>49</c:v>
                </c:pt>
                <c:pt idx="33072">
                  <c:v>4</c:v>
                </c:pt>
                <c:pt idx="33073">
                  <c:v>33</c:v>
                </c:pt>
                <c:pt idx="33074">
                  <c:v>44</c:v>
                </c:pt>
                <c:pt idx="33075">
                  <c:v>22</c:v>
                </c:pt>
                <c:pt idx="33076">
                  <c:v>36</c:v>
                </c:pt>
                <c:pt idx="33077">
                  <c:v>25</c:v>
                </c:pt>
                <c:pt idx="33078">
                  <c:v>27</c:v>
                </c:pt>
                <c:pt idx="33079">
                  <c:v>7</c:v>
                </c:pt>
                <c:pt idx="33080">
                  <c:v>10</c:v>
                </c:pt>
                <c:pt idx="33081">
                  <c:v>10</c:v>
                </c:pt>
                <c:pt idx="33082">
                  <c:v>12</c:v>
                </c:pt>
                <c:pt idx="33083">
                  <c:v>41</c:v>
                </c:pt>
                <c:pt idx="33084">
                  <c:v>15</c:v>
                </c:pt>
                <c:pt idx="33085">
                  <c:v>3</c:v>
                </c:pt>
                <c:pt idx="33086">
                  <c:v>20</c:v>
                </c:pt>
                <c:pt idx="33087">
                  <c:v>36</c:v>
                </c:pt>
                <c:pt idx="33088">
                  <c:v>22</c:v>
                </c:pt>
                <c:pt idx="33089">
                  <c:v>16</c:v>
                </c:pt>
                <c:pt idx="33090">
                  <c:v>2</c:v>
                </c:pt>
                <c:pt idx="33091">
                  <c:v>18</c:v>
                </c:pt>
                <c:pt idx="33092">
                  <c:v>29</c:v>
                </c:pt>
                <c:pt idx="33093">
                  <c:v>9</c:v>
                </c:pt>
                <c:pt idx="33094">
                  <c:v>12</c:v>
                </c:pt>
                <c:pt idx="33095">
                  <c:v>19</c:v>
                </c:pt>
                <c:pt idx="33096">
                  <c:v>39</c:v>
                </c:pt>
                <c:pt idx="33097">
                  <c:v>24</c:v>
                </c:pt>
                <c:pt idx="33098">
                  <c:v>29</c:v>
                </c:pt>
                <c:pt idx="33099">
                  <c:v>25</c:v>
                </c:pt>
                <c:pt idx="33100">
                  <c:v>13</c:v>
                </c:pt>
                <c:pt idx="33101">
                  <c:v>26</c:v>
                </c:pt>
                <c:pt idx="33102">
                  <c:v>39</c:v>
                </c:pt>
                <c:pt idx="33103">
                  <c:v>9</c:v>
                </c:pt>
                <c:pt idx="33104">
                  <c:v>9</c:v>
                </c:pt>
                <c:pt idx="33105">
                  <c:v>1</c:v>
                </c:pt>
                <c:pt idx="33106">
                  <c:v>6</c:v>
                </c:pt>
                <c:pt idx="33107">
                  <c:v>12</c:v>
                </c:pt>
                <c:pt idx="33108">
                  <c:v>25</c:v>
                </c:pt>
                <c:pt idx="33109">
                  <c:v>1</c:v>
                </c:pt>
                <c:pt idx="33110">
                  <c:v>33</c:v>
                </c:pt>
                <c:pt idx="33111">
                  <c:v>18</c:v>
                </c:pt>
                <c:pt idx="33112">
                  <c:v>29</c:v>
                </c:pt>
                <c:pt idx="33113">
                  <c:v>26</c:v>
                </c:pt>
                <c:pt idx="33114">
                  <c:v>13</c:v>
                </c:pt>
                <c:pt idx="33115">
                  <c:v>23</c:v>
                </c:pt>
                <c:pt idx="33116">
                  <c:v>25</c:v>
                </c:pt>
                <c:pt idx="33117">
                  <c:v>10</c:v>
                </c:pt>
                <c:pt idx="33118">
                  <c:v>33</c:v>
                </c:pt>
                <c:pt idx="33119">
                  <c:v>32</c:v>
                </c:pt>
                <c:pt idx="33120">
                  <c:v>49</c:v>
                </c:pt>
                <c:pt idx="33121">
                  <c:v>1</c:v>
                </c:pt>
                <c:pt idx="33122">
                  <c:v>26</c:v>
                </c:pt>
                <c:pt idx="33123">
                  <c:v>38</c:v>
                </c:pt>
                <c:pt idx="33124">
                  <c:v>5</c:v>
                </c:pt>
                <c:pt idx="33125">
                  <c:v>19</c:v>
                </c:pt>
                <c:pt idx="33126">
                  <c:v>15</c:v>
                </c:pt>
                <c:pt idx="33127">
                  <c:v>29</c:v>
                </c:pt>
                <c:pt idx="33128">
                  <c:v>29</c:v>
                </c:pt>
                <c:pt idx="33129">
                  <c:v>34</c:v>
                </c:pt>
                <c:pt idx="33130">
                  <c:v>37</c:v>
                </c:pt>
                <c:pt idx="33131">
                  <c:v>40</c:v>
                </c:pt>
                <c:pt idx="33132">
                  <c:v>13</c:v>
                </c:pt>
                <c:pt idx="33133">
                  <c:v>31</c:v>
                </c:pt>
                <c:pt idx="33134">
                  <c:v>26</c:v>
                </c:pt>
                <c:pt idx="33135">
                  <c:v>11</c:v>
                </c:pt>
                <c:pt idx="33136">
                  <c:v>39</c:v>
                </c:pt>
                <c:pt idx="33137">
                  <c:v>32</c:v>
                </c:pt>
                <c:pt idx="33138">
                  <c:v>18</c:v>
                </c:pt>
                <c:pt idx="33139">
                  <c:v>11</c:v>
                </c:pt>
                <c:pt idx="33140">
                  <c:v>26</c:v>
                </c:pt>
                <c:pt idx="33141">
                  <c:v>24</c:v>
                </c:pt>
                <c:pt idx="33142">
                  <c:v>39</c:v>
                </c:pt>
                <c:pt idx="33143">
                  <c:v>21</c:v>
                </c:pt>
                <c:pt idx="33144">
                  <c:v>15</c:v>
                </c:pt>
                <c:pt idx="33145">
                  <c:v>23</c:v>
                </c:pt>
                <c:pt idx="33146">
                  <c:v>17</c:v>
                </c:pt>
                <c:pt idx="33147">
                  <c:v>10</c:v>
                </c:pt>
                <c:pt idx="33148">
                  <c:v>3</c:v>
                </c:pt>
                <c:pt idx="33149">
                  <c:v>32</c:v>
                </c:pt>
                <c:pt idx="33150">
                  <c:v>28</c:v>
                </c:pt>
                <c:pt idx="33151">
                  <c:v>20</c:v>
                </c:pt>
                <c:pt idx="33152">
                  <c:v>17</c:v>
                </c:pt>
                <c:pt idx="33153">
                  <c:v>29</c:v>
                </c:pt>
                <c:pt idx="33154">
                  <c:v>28</c:v>
                </c:pt>
                <c:pt idx="33155">
                  <c:v>10</c:v>
                </c:pt>
                <c:pt idx="33156">
                  <c:v>6</c:v>
                </c:pt>
                <c:pt idx="33157">
                  <c:v>28</c:v>
                </c:pt>
                <c:pt idx="33158">
                  <c:v>16</c:v>
                </c:pt>
                <c:pt idx="33159">
                  <c:v>25</c:v>
                </c:pt>
                <c:pt idx="33160">
                  <c:v>31</c:v>
                </c:pt>
                <c:pt idx="33161">
                  <c:v>35</c:v>
                </c:pt>
                <c:pt idx="33162">
                  <c:v>30</c:v>
                </c:pt>
                <c:pt idx="33163">
                  <c:v>7</c:v>
                </c:pt>
                <c:pt idx="33164">
                  <c:v>11</c:v>
                </c:pt>
                <c:pt idx="33165">
                  <c:v>25</c:v>
                </c:pt>
                <c:pt idx="33166">
                  <c:v>6</c:v>
                </c:pt>
                <c:pt idx="33167">
                  <c:v>10</c:v>
                </c:pt>
                <c:pt idx="33168">
                  <c:v>16</c:v>
                </c:pt>
                <c:pt idx="33169">
                  <c:v>13</c:v>
                </c:pt>
                <c:pt idx="33170">
                  <c:v>27</c:v>
                </c:pt>
                <c:pt idx="33171">
                  <c:v>22</c:v>
                </c:pt>
                <c:pt idx="33172">
                  <c:v>2</c:v>
                </c:pt>
                <c:pt idx="33173">
                  <c:v>19</c:v>
                </c:pt>
                <c:pt idx="33174">
                  <c:v>19</c:v>
                </c:pt>
                <c:pt idx="33175">
                  <c:v>4</c:v>
                </c:pt>
                <c:pt idx="33176">
                  <c:v>29</c:v>
                </c:pt>
                <c:pt idx="33177">
                  <c:v>10</c:v>
                </c:pt>
                <c:pt idx="33178">
                  <c:v>21</c:v>
                </c:pt>
                <c:pt idx="33179">
                  <c:v>26</c:v>
                </c:pt>
                <c:pt idx="33180">
                  <c:v>7</c:v>
                </c:pt>
                <c:pt idx="33181">
                  <c:v>28</c:v>
                </c:pt>
                <c:pt idx="33182">
                  <c:v>22</c:v>
                </c:pt>
                <c:pt idx="33183">
                  <c:v>16</c:v>
                </c:pt>
                <c:pt idx="33184">
                  <c:v>10</c:v>
                </c:pt>
                <c:pt idx="33185">
                  <c:v>11</c:v>
                </c:pt>
                <c:pt idx="33186">
                  <c:v>22</c:v>
                </c:pt>
                <c:pt idx="33187">
                  <c:v>49</c:v>
                </c:pt>
                <c:pt idx="33188">
                  <c:v>38</c:v>
                </c:pt>
                <c:pt idx="33189">
                  <c:v>1</c:v>
                </c:pt>
                <c:pt idx="33190">
                  <c:v>26</c:v>
                </c:pt>
                <c:pt idx="33191">
                  <c:v>10</c:v>
                </c:pt>
                <c:pt idx="33192">
                  <c:v>32</c:v>
                </c:pt>
                <c:pt idx="33193">
                  <c:v>24</c:v>
                </c:pt>
                <c:pt idx="33194">
                  <c:v>13</c:v>
                </c:pt>
                <c:pt idx="33195">
                  <c:v>9</c:v>
                </c:pt>
                <c:pt idx="33196">
                  <c:v>40</c:v>
                </c:pt>
                <c:pt idx="33197">
                  <c:v>13</c:v>
                </c:pt>
                <c:pt idx="33198">
                  <c:v>13</c:v>
                </c:pt>
                <c:pt idx="33199">
                  <c:v>19</c:v>
                </c:pt>
                <c:pt idx="33200">
                  <c:v>18</c:v>
                </c:pt>
                <c:pt idx="33201">
                  <c:v>30</c:v>
                </c:pt>
                <c:pt idx="33202">
                  <c:v>27</c:v>
                </c:pt>
                <c:pt idx="33203">
                  <c:v>30</c:v>
                </c:pt>
                <c:pt idx="33204">
                  <c:v>25</c:v>
                </c:pt>
                <c:pt idx="33205">
                  <c:v>16</c:v>
                </c:pt>
                <c:pt idx="33206">
                  <c:v>12</c:v>
                </c:pt>
                <c:pt idx="33207">
                  <c:v>23</c:v>
                </c:pt>
                <c:pt idx="33208">
                  <c:v>15</c:v>
                </c:pt>
                <c:pt idx="33209">
                  <c:v>4</c:v>
                </c:pt>
                <c:pt idx="33210">
                  <c:v>29</c:v>
                </c:pt>
                <c:pt idx="33211">
                  <c:v>30</c:v>
                </c:pt>
                <c:pt idx="33212">
                  <c:v>25</c:v>
                </c:pt>
                <c:pt idx="33213">
                  <c:v>26</c:v>
                </c:pt>
                <c:pt idx="33214">
                  <c:v>8</c:v>
                </c:pt>
                <c:pt idx="33215">
                  <c:v>23</c:v>
                </c:pt>
                <c:pt idx="33216">
                  <c:v>20</c:v>
                </c:pt>
                <c:pt idx="33217">
                  <c:v>14</c:v>
                </c:pt>
                <c:pt idx="33218">
                  <c:v>17</c:v>
                </c:pt>
                <c:pt idx="33219">
                  <c:v>1</c:v>
                </c:pt>
                <c:pt idx="33220">
                  <c:v>4</c:v>
                </c:pt>
                <c:pt idx="33221">
                  <c:v>22</c:v>
                </c:pt>
                <c:pt idx="33222">
                  <c:v>58</c:v>
                </c:pt>
                <c:pt idx="33223">
                  <c:v>18</c:v>
                </c:pt>
                <c:pt idx="33224">
                  <c:v>28</c:v>
                </c:pt>
                <c:pt idx="33225">
                  <c:v>19</c:v>
                </c:pt>
                <c:pt idx="33226">
                  <c:v>28</c:v>
                </c:pt>
                <c:pt idx="33227">
                  <c:v>25</c:v>
                </c:pt>
                <c:pt idx="33228">
                  <c:v>10</c:v>
                </c:pt>
                <c:pt idx="33229">
                  <c:v>25</c:v>
                </c:pt>
                <c:pt idx="33230">
                  <c:v>31</c:v>
                </c:pt>
                <c:pt idx="33231">
                  <c:v>28</c:v>
                </c:pt>
                <c:pt idx="33232">
                  <c:v>20</c:v>
                </c:pt>
                <c:pt idx="33233">
                  <c:v>37</c:v>
                </c:pt>
                <c:pt idx="33234">
                  <c:v>40</c:v>
                </c:pt>
                <c:pt idx="33235">
                  <c:v>30</c:v>
                </c:pt>
                <c:pt idx="33236">
                  <c:v>29</c:v>
                </c:pt>
                <c:pt idx="33237">
                  <c:v>22</c:v>
                </c:pt>
                <c:pt idx="33238">
                  <c:v>5</c:v>
                </c:pt>
                <c:pt idx="33239">
                  <c:v>18</c:v>
                </c:pt>
                <c:pt idx="33240">
                  <c:v>24</c:v>
                </c:pt>
                <c:pt idx="33241">
                  <c:v>21</c:v>
                </c:pt>
                <c:pt idx="33242">
                  <c:v>24</c:v>
                </c:pt>
                <c:pt idx="33243">
                  <c:v>36</c:v>
                </c:pt>
                <c:pt idx="33244">
                  <c:v>36</c:v>
                </c:pt>
                <c:pt idx="33245">
                  <c:v>21</c:v>
                </c:pt>
                <c:pt idx="33246">
                  <c:v>24</c:v>
                </c:pt>
                <c:pt idx="33247">
                  <c:v>11</c:v>
                </c:pt>
                <c:pt idx="33248">
                  <c:v>25</c:v>
                </c:pt>
                <c:pt idx="33249">
                  <c:v>41</c:v>
                </c:pt>
                <c:pt idx="33250">
                  <c:v>29</c:v>
                </c:pt>
                <c:pt idx="33251">
                  <c:v>13</c:v>
                </c:pt>
                <c:pt idx="33252">
                  <c:v>8</c:v>
                </c:pt>
                <c:pt idx="33253">
                  <c:v>13</c:v>
                </c:pt>
                <c:pt idx="33254">
                  <c:v>23</c:v>
                </c:pt>
                <c:pt idx="33255">
                  <c:v>5</c:v>
                </c:pt>
                <c:pt idx="33256">
                  <c:v>26</c:v>
                </c:pt>
                <c:pt idx="33257">
                  <c:v>27</c:v>
                </c:pt>
                <c:pt idx="33258">
                  <c:v>9</c:v>
                </c:pt>
                <c:pt idx="33259">
                  <c:v>39</c:v>
                </c:pt>
                <c:pt idx="33260">
                  <c:v>22</c:v>
                </c:pt>
                <c:pt idx="33261">
                  <c:v>18</c:v>
                </c:pt>
                <c:pt idx="33262">
                  <c:v>25</c:v>
                </c:pt>
                <c:pt idx="33263">
                  <c:v>31</c:v>
                </c:pt>
                <c:pt idx="33264">
                  <c:v>27</c:v>
                </c:pt>
                <c:pt idx="33265">
                  <c:v>21</c:v>
                </c:pt>
                <c:pt idx="33266">
                  <c:v>15</c:v>
                </c:pt>
                <c:pt idx="33267">
                  <c:v>32</c:v>
                </c:pt>
                <c:pt idx="33268">
                  <c:v>4</c:v>
                </c:pt>
                <c:pt idx="33269">
                  <c:v>22</c:v>
                </c:pt>
                <c:pt idx="33270">
                  <c:v>25</c:v>
                </c:pt>
                <c:pt idx="33271">
                  <c:v>22</c:v>
                </c:pt>
                <c:pt idx="33272">
                  <c:v>22</c:v>
                </c:pt>
                <c:pt idx="33273">
                  <c:v>25</c:v>
                </c:pt>
                <c:pt idx="33274">
                  <c:v>20</c:v>
                </c:pt>
                <c:pt idx="33275">
                  <c:v>7</c:v>
                </c:pt>
                <c:pt idx="33276">
                  <c:v>18</c:v>
                </c:pt>
                <c:pt idx="33277">
                  <c:v>24</c:v>
                </c:pt>
                <c:pt idx="33278">
                  <c:v>24</c:v>
                </c:pt>
                <c:pt idx="33279">
                  <c:v>23</c:v>
                </c:pt>
                <c:pt idx="33280">
                  <c:v>12</c:v>
                </c:pt>
                <c:pt idx="33281">
                  <c:v>27</c:v>
                </c:pt>
                <c:pt idx="33282">
                  <c:v>33</c:v>
                </c:pt>
                <c:pt idx="33283">
                  <c:v>27</c:v>
                </c:pt>
                <c:pt idx="33284">
                  <c:v>4</c:v>
                </c:pt>
                <c:pt idx="33285">
                  <c:v>14</c:v>
                </c:pt>
                <c:pt idx="33286">
                  <c:v>33</c:v>
                </c:pt>
                <c:pt idx="33287">
                  <c:v>33</c:v>
                </c:pt>
                <c:pt idx="33288">
                  <c:v>8</c:v>
                </c:pt>
                <c:pt idx="33289">
                  <c:v>24</c:v>
                </c:pt>
                <c:pt idx="33290">
                  <c:v>24</c:v>
                </c:pt>
                <c:pt idx="33291">
                  <c:v>1</c:v>
                </c:pt>
                <c:pt idx="33292">
                  <c:v>19</c:v>
                </c:pt>
                <c:pt idx="33293">
                  <c:v>26</c:v>
                </c:pt>
                <c:pt idx="33294">
                  <c:v>4</c:v>
                </c:pt>
                <c:pt idx="33295">
                  <c:v>19</c:v>
                </c:pt>
                <c:pt idx="33296">
                  <c:v>37</c:v>
                </c:pt>
                <c:pt idx="33297">
                  <c:v>7</c:v>
                </c:pt>
                <c:pt idx="33298">
                  <c:v>19</c:v>
                </c:pt>
                <c:pt idx="33299">
                  <c:v>6</c:v>
                </c:pt>
                <c:pt idx="33300">
                  <c:v>21</c:v>
                </c:pt>
                <c:pt idx="33301">
                  <c:v>4</c:v>
                </c:pt>
                <c:pt idx="33302">
                  <c:v>12</c:v>
                </c:pt>
                <c:pt idx="33303">
                  <c:v>9</c:v>
                </c:pt>
                <c:pt idx="33304">
                  <c:v>41</c:v>
                </c:pt>
                <c:pt idx="33305">
                  <c:v>11</c:v>
                </c:pt>
                <c:pt idx="33306">
                  <c:v>29</c:v>
                </c:pt>
                <c:pt idx="33307">
                  <c:v>22</c:v>
                </c:pt>
                <c:pt idx="33308">
                  <c:v>27</c:v>
                </c:pt>
                <c:pt idx="33309">
                  <c:v>37</c:v>
                </c:pt>
                <c:pt idx="33310">
                  <c:v>14</c:v>
                </c:pt>
                <c:pt idx="33311">
                  <c:v>4</c:v>
                </c:pt>
                <c:pt idx="33312">
                  <c:v>31</c:v>
                </c:pt>
                <c:pt idx="33313">
                  <c:v>15</c:v>
                </c:pt>
                <c:pt idx="33314">
                  <c:v>8</c:v>
                </c:pt>
                <c:pt idx="33315">
                  <c:v>24</c:v>
                </c:pt>
                <c:pt idx="33316">
                  <c:v>24</c:v>
                </c:pt>
                <c:pt idx="33317">
                  <c:v>17</c:v>
                </c:pt>
                <c:pt idx="33318">
                  <c:v>33</c:v>
                </c:pt>
                <c:pt idx="33319">
                  <c:v>22</c:v>
                </c:pt>
                <c:pt idx="33320">
                  <c:v>28</c:v>
                </c:pt>
                <c:pt idx="33321">
                  <c:v>24</c:v>
                </c:pt>
                <c:pt idx="33322">
                  <c:v>31</c:v>
                </c:pt>
                <c:pt idx="33323">
                  <c:v>19</c:v>
                </c:pt>
                <c:pt idx="33324">
                  <c:v>32</c:v>
                </c:pt>
                <c:pt idx="33325">
                  <c:v>22</c:v>
                </c:pt>
                <c:pt idx="33326">
                  <c:v>13</c:v>
                </c:pt>
                <c:pt idx="33327">
                  <c:v>13</c:v>
                </c:pt>
                <c:pt idx="33328">
                  <c:v>26</c:v>
                </c:pt>
                <c:pt idx="33329">
                  <c:v>5</c:v>
                </c:pt>
                <c:pt idx="33330">
                  <c:v>15</c:v>
                </c:pt>
                <c:pt idx="33331">
                  <c:v>47</c:v>
                </c:pt>
                <c:pt idx="33332">
                  <c:v>35</c:v>
                </c:pt>
                <c:pt idx="33333">
                  <c:v>13</c:v>
                </c:pt>
                <c:pt idx="33334">
                  <c:v>25</c:v>
                </c:pt>
                <c:pt idx="33335">
                  <c:v>46</c:v>
                </c:pt>
                <c:pt idx="33336">
                  <c:v>31</c:v>
                </c:pt>
                <c:pt idx="33337">
                  <c:v>37</c:v>
                </c:pt>
                <c:pt idx="33338">
                  <c:v>30</c:v>
                </c:pt>
                <c:pt idx="33339">
                  <c:v>30</c:v>
                </c:pt>
                <c:pt idx="33340">
                  <c:v>43</c:v>
                </c:pt>
                <c:pt idx="33341">
                  <c:v>30</c:v>
                </c:pt>
                <c:pt idx="33342">
                  <c:v>28</c:v>
                </c:pt>
                <c:pt idx="33343">
                  <c:v>13</c:v>
                </c:pt>
                <c:pt idx="33344">
                  <c:v>19</c:v>
                </c:pt>
                <c:pt idx="33345">
                  <c:v>21</c:v>
                </c:pt>
                <c:pt idx="33346">
                  <c:v>27</c:v>
                </c:pt>
                <c:pt idx="33347">
                  <c:v>24</c:v>
                </c:pt>
                <c:pt idx="33348">
                  <c:v>17</c:v>
                </c:pt>
                <c:pt idx="33349">
                  <c:v>10</c:v>
                </c:pt>
                <c:pt idx="33350">
                  <c:v>1</c:v>
                </c:pt>
                <c:pt idx="33351">
                  <c:v>10</c:v>
                </c:pt>
                <c:pt idx="33352">
                  <c:v>32</c:v>
                </c:pt>
                <c:pt idx="33353">
                  <c:v>35</c:v>
                </c:pt>
                <c:pt idx="33354">
                  <c:v>8</c:v>
                </c:pt>
                <c:pt idx="33355">
                  <c:v>18</c:v>
                </c:pt>
                <c:pt idx="33356">
                  <c:v>20</c:v>
                </c:pt>
                <c:pt idx="33357">
                  <c:v>7</c:v>
                </c:pt>
                <c:pt idx="33358">
                  <c:v>32</c:v>
                </c:pt>
                <c:pt idx="33359">
                  <c:v>33</c:v>
                </c:pt>
                <c:pt idx="33360">
                  <c:v>4</c:v>
                </c:pt>
                <c:pt idx="33361">
                  <c:v>25</c:v>
                </c:pt>
                <c:pt idx="33362">
                  <c:v>13</c:v>
                </c:pt>
                <c:pt idx="33363">
                  <c:v>25</c:v>
                </c:pt>
                <c:pt idx="33364">
                  <c:v>7</c:v>
                </c:pt>
                <c:pt idx="33365">
                  <c:v>23</c:v>
                </c:pt>
                <c:pt idx="33366">
                  <c:v>20</c:v>
                </c:pt>
                <c:pt idx="33367">
                  <c:v>30</c:v>
                </c:pt>
                <c:pt idx="33368">
                  <c:v>4</c:v>
                </c:pt>
                <c:pt idx="33369">
                  <c:v>15</c:v>
                </c:pt>
                <c:pt idx="33370">
                  <c:v>1</c:v>
                </c:pt>
                <c:pt idx="33371">
                  <c:v>12</c:v>
                </c:pt>
                <c:pt idx="33372">
                  <c:v>31</c:v>
                </c:pt>
                <c:pt idx="33373">
                  <c:v>9</c:v>
                </c:pt>
                <c:pt idx="33374">
                  <c:v>5</c:v>
                </c:pt>
                <c:pt idx="33375">
                  <c:v>20</c:v>
                </c:pt>
                <c:pt idx="33376">
                  <c:v>36</c:v>
                </c:pt>
                <c:pt idx="33377">
                  <c:v>4</c:v>
                </c:pt>
                <c:pt idx="33378">
                  <c:v>21</c:v>
                </c:pt>
                <c:pt idx="33379">
                  <c:v>11</c:v>
                </c:pt>
                <c:pt idx="33380">
                  <c:v>45</c:v>
                </c:pt>
                <c:pt idx="33381">
                  <c:v>36</c:v>
                </c:pt>
                <c:pt idx="33382">
                  <c:v>48</c:v>
                </c:pt>
                <c:pt idx="33383">
                  <c:v>19</c:v>
                </c:pt>
                <c:pt idx="33384">
                  <c:v>27</c:v>
                </c:pt>
                <c:pt idx="33385">
                  <c:v>21</c:v>
                </c:pt>
                <c:pt idx="33386">
                  <c:v>12</c:v>
                </c:pt>
                <c:pt idx="33387">
                  <c:v>38</c:v>
                </c:pt>
                <c:pt idx="33388">
                  <c:v>26</c:v>
                </c:pt>
                <c:pt idx="33389">
                  <c:v>16</c:v>
                </c:pt>
                <c:pt idx="33390">
                  <c:v>25</c:v>
                </c:pt>
                <c:pt idx="33391">
                  <c:v>41</c:v>
                </c:pt>
                <c:pt idx="33392">
                  <c:v>25</c:v>
                </c:pt>
                <c:pt idx="33393">
                  <c:v>9</c:v>
                </c:pt>
                <c:pt idx="33394">
                  <c:v>18</c:v>
                </c:pt>
                <c:pt idx="33395">
                  <c:v>9</c:v>
                </c:pt>
                <c:pt idx="33396">
                  <c:v>15</c:v>
                </c:pt>
                <c:pt idx="33397">
                  <c:v>33</c:v>
                </c:pt>
                <c:pt idx="33398">
                  <c:v>6</c:v>
                </c:pt>
                <c:pt idx="33399">
                  <c:v>1</c:v>
                </c:pt>
                <c:pt idx="33400">
                  <c:v>43</c:v>
                </c:pt>
                <c:pt idx="33401">
                  <c:v>4</c:v>
                </c:pt>
                <c:pt idx="33402">
                  <c:v>28</c:v>
                </c:pt>
                <c:pt idx="33403">
                  <c:v>7</c:v>
                </c:pt>
                <c:pt idx="33404">
                  <c:v>34</c:v>
                </c:pt>
                <c:pt idx="33405">
                  <c:v>30</c:v>
                </c:pt>
                <c:pt idx="33406">
                  <c:v>24</c:v>
                </c:pt>
                <c:pt idx="33407">
                  <c:v>12</c:v>
                </c:pt>
                <c:pt idx="33408">
                  <c:v>5</c:v>
                </c:pt>
                <c:pt idx="33409">
                  <c:v>30</c:v>
                </c:pt>
                <c:pt idx="33410">
                  <c:v>12</c:v>
                </c:pt>
                <c:pt idx="33411">
                  <c:v>34</c:v>
                </c:pt>
                <c:pt idx="33412">
                  <c:v>5</c:v>
                </c:pt>
                <c:pt idx="33413">
                  <c:v>7</c:v>
                </c:pt>
                <c:pt idx="33414">
                  <c:v>6</c:v>
                </c:pt>
                <c:pt idx="33415">
                  <c:v>16</c:v>
                </c:pt>
                <c:pt idx="33416">
                  <c:v>33</c:v>
                </c:pt>
                <c:pt idx="33417">
                  <c:v>4</c:v>
                </c:pt>
                <c:pt idx="33418">
                  <c:v>24</c:v>
                </c:pt>
                <c:pt idx="33419">
                  <c:v>19</c:v>
                </c:pt>
                <c:pt idx="33420">
                  <c:v>8</c:v>
                </c:pt>
                <c:pt idx="33421">
                  <c:v>15</c:v>
                </c:pt>
                <c:pt idx="33422">
                  <c:v>11</c:v>
                </c:pt>
                <c:pt idx="33423">
                  <c:v>30</c:v>
                </c:pt>
                <c:pt idx="33424">
                  <c:v>19</c:v>
                </c:pt>
                <c:pt idx="33425">
                  <c:v>27</c:v>
                </c:pt>
                <c:pt idx="33426">
                  <c:v>34</c:v>
                </c:pt>
                <c:pt idx="33427">
                  <c:v>13</c:v>
                </c:pt>
                <c:pt idx="33428">
                  <c:v>10</c:v>
                </c:pt>
                <c:pt idx="33429">
                  <c:v>20</c:v>
                </c:pt>
                <c:pt idx="33430">
                  <c:v>21</c:v>
                </c:pt>
                <c:pt idx="33431">
                  <c:v>36</c:v>
                </c:pt>
                <c:pt idx="33432">
                  <c:v>31</c:v>
                </c:pt>
                <c:pt idx="33433">
                  <c:v>1</c:v>
                </c:pt>
                <c:pt idx="33434">
                  <c:v>8</c:v>
                </c:pt>
                <c:pt idx="33435">
                  <c:v>19</c:v>
                </c:pt>
                <c:pt idx="33436">
                  <c:v>10</c:v>
                </c:pt>
                <c:pt idx="33437">
                  <c:v>38</c:v>
                </c:pt>
                <c:pt idx="33438">
                  <c:v>27</c:v>
                </c:pt>
                <c:pt idx="33439">
                  <c:v>15</c:v>
                </c:pt>
                <c:pt idx="33440">
                  <c:v>11</c:v>
                </c:pt>
                <c:pt idx="33441">
                  <c:v>6</c:v>
                </c:pt>
                <c:pt idx="33442">
                  <c:v>12</c:v>
                </c:pt>
                <c:pt idx="33443">
                  <c:v>30</c:v>
                </c:pt>
                <c:pt idx="33444">
                  <c:v>7</c:v>
                </c:pt>
                <c:pt idx="33445">
                  <c:v>6</c:v>
                </c:pt>
                <c:pt idx="33446">
                  <c:v>30</c:v>
                </c:pt>
                <c:pt idx="33447">
                  <c:v>19</c:v>
                </c:pt>
                <c:pt idx="33448">
                  <c:v>1</c:v>
                </c:pt>
                <c:pt idx="33449">
                  <c:v>29</c:v>
                </c:pt>
                <c:pt idx="33450">
                  <c:v>35</c:v>
                </c:pt>
                <c:pt idx="33451">
                  <c:v>11</c:v>
                </c:pt>
                <c:pt idx="33452">
                  <c:v>36</c:v>
                </c:pt>
                <c:pt idx="33453">
                  <c:v>17</c:v>
                </c:pt>
                <c:pt idx="33454">
                  <c:v>6</c:v>
                </c:pt>
                <c:pt idx="33455">
                  <c:v>24</c:v>
                </c:pt>
                <c:pt idx="33456">
                  <c:v>28</c:v>
                </c:pt>
                <c:pt idx="33457">
                  <c:v>5</c:v>
                </c:pt>
                <c:pt idx="33458">
                  <c:v>35</c:v>
                </c:pt>
                <c:pt idx="33459">
                  <c:v>23</c:v>
                </c:pt>
                <c:pt idx="33460">
                  <c:v>19</c:v>
                </c:pt>
                <c:pt idx="33461">
                  <c:v>45</c:v>
                </c:pt>
                <c:pt idx="33462">
                  <c:v>17</c:v>
                </c:pt>
                <c:pt idx="33463">
                  <c:v>12</c:v>
                </c:pt>
                <c:pt idx="33464">
                  <c:v>38</c:v>
                </c:pt>
                <c:pt idx="33465">
                  <c:v>7</c:v>
                </c:pt>
                <c:pt idx="33466">
                  <c:v>23</c:v>
                </c:pt>
                <c:pt idx="33467">
                  <c:v>36</c:v>
                </c:pt>
                <c:pt idx="33468">
                  <c:v>35</c:v>
                </c:pt>
                <c:pt idx="33469">
                  <c:v>11</c:v>
                </c:pt>
                <c:pt idx="33470">
                  <c:v>36</c:v>
                </c:pt>
                <c:pt idx="33471">
                  <c:v>26</c:v>
                </c:pt>
                <c:pt idx="33472">
                  <c:v>32</c:v>
                </c:pt>
                <c:pt idx="33473">
                  <c:v>27</c:v>
                </c:pt>
                <c:pt idx="33474">
                  <c:v>24</c:v>
                </c:pt>
                <c:pt idx="33475">
                  <c:v>20</c:v>
                </c:pt>
                <c:pt idx="33476">
                  <c:v>41</c:v>
                </c:pt>
                <c:pt idx="33477">
                  <c:v>13</c:v>
                </c:pt>
                <c:pt idx="33478">
                  <c:v>14</c:v>
                </c:pt>
                <c:pt idx="33479">
                  <c:v>42</c:v>
                </c:pt>
                <c:pt idx="33480">
                  <c:v>31</c:v>
                </c:pt>
                <c:pt idx="33481">
                  <c:v>1</c:v>
                </c:pt>
                <c:pt idx="33482">
                  <c:v>1</c:v>
                </c:pt>
                <c:pt idx="33483">
                  <c:v>1</c:v>
                </c:pt>
                <c:pt idx="33484">
                  <c:v>34</c:v>
                </c:pt>
                <c:pt idx="33485">
                  <c:v>1</c:v>
                </c:pt>
                <c:pt idx="33486">
                  <c:v>13</c:v>
                </c:pt>
                <c:pt idx="33487">
                  <c:v>26</c:v>
                </c:pt>
                <c:pt idx="33488">
                  <c:v>36</c:v>
                </c:pt>
                <c:pt idx="33489">
                  <c:v>21</c:v>
                </c:pt>
                <c:pt idx="33490">
                  <c:v>9</c:v>
                </c:pt>
                <c:pt idx="33491">
                  <c:v>19</c:v>
                </c:pt>
                <c:pt idx="33492">
                  <c:v>10</c:v>
                </c:pt>
                <c:pt idx="33493">
                  <c:v>19</c:v>
                </c:pt>
                <c:pt idx="33494">
                  <c:v>10</c:v>
                </c:pt>
                <c:pt idx="33495">
                  <c:v>7</c:v>
                </c:pt>
                <c:pt idx="33496">
                  <c:v>20</c:v>
                </c:pt>
                <c:pt idx="33497">
                  <c:v>28</c:v>
                </c:pt>
                <c:pt idx="33498">
                  <c:v>34</c:v>
                </c:pt>
                <c:pt idx="33499">
                  <c:v>9</c:v>
                </c:pt>
                <c:pt idx="33500">
                  <c:v>15</c:v>
                </c:pt>
                <c:pt idx="33501">
                  <c:v>15</c:v>
                </c:pt>
                <c:pt idx="33502">
                  <c:v>59</c:v>
                </c:pt>
                <c:pt idx="33503">
                  <c:v>18</c:v>
                </c:pt>
                <c:pt idx="33504">
                  <c:v>20</c:v>
                </c:pt>
                <c:pt idx="33505">
                  <c:v>10</c:v>
                </c:pt>
                <c:pt idx="33506">
                  <c:v>6</c:v>
                </c:pt>
                <c:pt idx="33507">
                  <c:v>27</c:v>
                </c:pt>
                <c:pt idx="33508">
                  <c:v>8</c:v>
                </c:pt>
                <c:pt idx="33509">
                  <c:v>31</c:v>
                </c:pt>
                <c:pt idx="33510">
                  <c:v>26</c:v>
                </c:pt>
                <c:pt idx="33511">
                  <c:v>24</c:v>
                </c:pt>
                <c:pt idx="33512">
                  <c:v>22</c:v>
                </c:pt>
                <c:pt idx="33513">
                  <c:v>11</c:v>
                </c:pt>
                <c:pt idx="33514">
                  <c:v>12</c:v>
                </c:pt>
                <c:pt idx="33515">
                  <c:v>27</c:v>
                </c:pt>
                <c:pt idx="33516">
                  <c:v>33</c:v>
                </c:pt>
                <c:pt idx="33517">
                  <c:v>7</c:v>
                </c:pt>
                <c:pt idx="33518">
                  <c:v>5</c:v>
                </c:pt>
                <c:pt idx="33519">
                  <c:v>3</c:v>
                </c:pt>
                <c:pt idx="33520">
                  <c:v>9</c:v>
                </c:pt>
                <c:pt idx="33521">
                  <c:v>6</c:v>
                </c:pt>
                <c:pt idx="33522">
                  <c:v>1</c:v>
                </c:pt>
                <c:pt idx="33523">
                  <c:v>19</c:v>
                </c:pt>
                <c:pt idx="33524">
                  <c:v>30</c:v>
                </c:pt>
                <c:pt idx="33525">
                  <c:v>30</c:v>
                </c:pt>
                <c:pt idx="33526">
                  <c:v>16</c:v>
                </c:pt>
                <c:pt idx="33527">
                  <c:v>1</c:v>
                </c:pt>
                <c:pt idx="33528">
                  <c:v>44</c:v>
                </c:pt>
                <c:pt idx="33529">
                  <c:v>22</c:v>
                </c:pt>
                <c:pt idx="33530">
                  <c:v>33</c:v>
                </c:pt>
                <c:pt idx="33531">
                  <c:v>37</c:v>
                </c:pt>
                <c:pt idx="33532">
                  <c:v>6</c:v>
                </c:pt>
                <c:pt idx="33533">
                  <c:v>5</c:v>
                </c:pt>
                <c:pt idx="33534">
                  <c:v>1</c:v>
                </c:pt>
                <c:pt idx="33535">
                  <c:v>24</c:v>
                </c:pt>
                <c:pt idx="33536">
                  <c:v>1</c:v>
                </c:pt>
                <c:pt idx="33537">
                  <c:v>13</c:v>
                </c:pt>
                <c:pt idx="33538">
                  <c:v>2</c:v>
                </c:pt>
                <c:pt idx="33539">
                  <c:v>9</c:v>
                </c:pt>
                <c:pt idx="33540">
                  <c:v>29</c:v>
                </c:pt>
                <c:pt idx="33541">
                  <c:v>28</c:v>
                </c:pt>
                <c:pt idx="33542">
                  <c:v>1</c:v>
                </c:pt>
                <c:pt idx="33543">
                  <c:v>36</c:v>
                </c:pt>
                <c:pt idx="33544">
                  <c:v>24</c:v>
                </c:pt>
                <c:pt idx="33545">
                  <c:v>1</c:v>
                </c:pt>
                <c:pt idx="33546">
                  <c:v>35</c:v>
                </c:pt>
                <c:pt idx="33547">
                  <c:v>27</c:v>
                </c:pt>
                <c:pt idx="33548">
                  <c:v>23</c:v>
                </c:pt>
                <c:pt idx="33549">
                  <c:v>19</c:v>
                </c:pt>
                <c:pt idx="33550">
                  <c:v>26</c:v>
                </c:pt>
                <c:pt idx="33551">
                  <c:v>9</c:v>
                </c:pt>
                <c:pt idx="33552">
                  <c:v>4</c:v>
                </c:pt>
                <c:pt idx="33553">
                  <c:v>17</c:v>
                </c:pt>
                <c:pt idx="33554">
                  <c:v>10</c:v>
                </c:pt>
                <c:pt idx="33555">
                  <c:v>6</c:v>
                </c:pt>
                <c:pt idx="33556">
                  <c:v>11</c:v>
                </c:pt>
                <c:pt idx="33557">
                  <c:v>41</c:v>
                </c:pt>
                <c:pt idx="33558">
                  <c:v>15</c:v>
                </c:pt>
                <c:pt idx="33559">
                  <c:v>7</c:v>
                </c:pt>
                <c:pt idx="33560">
                  <c:v>23</c:v>
                </c:pt>
                <c:pt idx="33561">
                  <c:v>18</c:v>
                </c:pt>
                <c:pt idx="33562">
                  <c:v>35</c:v>
                </c:pt>
                <c:pt idx="33563">
                  <c:v>63</c:v>
                </c:pt>
                <c:pt idx="33564">
                  <c:v>8</c:v>
                </c:pt>
                <c:pt idx="33565">
                  <c:v>18</c:v>
                </c:pt>
                <c:pt idx="33566">
                  <c:v>25</c:v>
                </c:pt>
                <c:pt idx="33567">
                  <c:v>28</c:v>
                </c:pt>
                <c:pt idx="33568">
                  <c:v>39</c:v>
                </c:pt>
                <c:pt idx="33569">
                  <c:v>35</c:v>
                </c:pt>
                <c:pt idx="33570">
                  <c:v>13</c:v>
                </c:pt>
                <c:pt idx="33571">
                  <c:v>8</c:v>
                </c:pt>
                <c:pt idx="33572">
                  <c:v>8</c:v>
                </c:pt>
                <c:pt idx="33573">
                  <c:v>32</c:v>
                </c:pt>
                <c:pt idx="33574">
                  <c:v>33</c:v>
                </c:pt>
                <c:pt idx="33575">
                  <c:v>30</c:v>
                </c:pt>
                <c:pt idx="33576">
                  <c:v>7</c:v>
                </c:pt>
                <c:pt idx="33577">
                  <c:v>10</c:v>
                </c:pt>
                <c:pt idx="33578">
                  <c:v>1</c:v>
                </c:pt>
                <c:pt idx="33579">
                  <c:v>36</c:v>
                </c:pt>
                <c:pt idx="33580">
                  <c:v>10</c:v>
                </c:pt>
                <c:pt idx="33581">
                  <c:v>25</c:v>
                </c:pt>
                <c:pt idx="33582">
                  <c:v>28</c:v>
                </c:pt>
                <c:pt idx="33583">
                  <c:v>44</c:v>
                </c:pt>
                <c:pt idx="33584">
                  <c:v>4</c:v>
                </c:pt>
                <c:pt idx="33585">
                  <c:v>11</c:v>
                </c:pt>
                <c:pt idx="33586">
                  <c:v>25</c:v>
                </c:pt>
                <c:pt idx="33587">
                  <c:v>6</c:v>
                </c:pt>
                <c:pt idx="33588">
                  <c:v>51</c:v>
                </c:pt>
                <c:pt idx="33589">
                  <c:v>13</c:v>
                </c:pt>
                <c:pt idx="33590">
                  <c:v>32</c:v>
                </c:pt>
                <c:pt idx="33591">
                  <c:v>21</c:v>
                </c:pt>
                <c:pt idx="33592">
                  <c:v>17</c:v>
                </c:pt>
                <c:pt idx="33593">
                  <c:v>22</c:v>
                </c:pt>
                <c:pt idx="33594">
                  <c:v>27</c:v>
                </c:pt>
                <c:pt idx="33595">
                  <c:v>17</c:v>
                </c:pt>
                <c:pt idx="33596">
                  <c:v>9</c:v>
                </c:pt>
                <c:pt idx="33597">
                  <c:v>19</c:v>
                </c:pt>
                <c:pt idx="33598">
                  <c:v>40</c:v>
                </c:pt>
                <c:pt idx="33599">
                  <c:v>25</c:v>
                </c:pt>
                <c:pt idx="33600">
                  <c:v>35</c:v>
                </c:pt>
                <c:pt idx="33601">
                  <c:v>2</c:v>
                </c:pt>
                <c:pt idx="33602">
                  <c:v>37</c:v>
                </c:pt>
                <c:pt idx="33603">
                  <c:v>20</c:v>
                </c:pt>
                <c:pt idx="33604">
                  <c:v>6</c:v>
                </c:pt>
                <c:pt idx="33605">
                  <c:v>24</c:v>
                </c:pt>
                <c:pt idx="33606">
                  <c:v>11</c:v>
                </c:pt>
                <c:pt idx="33607">
                  <c:v>16</c:v>
                </c:pt>
                <c:pt idx="33608">
                  <c:v>16</c:v>
                </c:pt>
                <c:pt idx="33609">
                  <c:v>4</c:v>
                </c:pt>
                <c:pt idx="33610">
                  <c:v>34</c:v>
                </c:pt>
                <c:pt idx="33611">
                  <c:v>13</c:v>
                </c:pt>
                <c:pt idx="33612">
                  <c:v>5</c:v>
                </c:pt>
                <c:pt idx="33613">
                  <c:v>9</c:v>
                </c:pt>
                <c:pt idx="33614">
                  <c:v>16</c:v>
                </c:pt>
                <c:pt idx="33615">
                  <c:v>2</c:v>
                </c:pt>
                <c:pt idx="33616">
                  <c:v>5</c:v>
                </c:pt>
                <c:pt idx="33617">
                  <c:v>8</c:v>
                </c:pt>
                <c:pt idx="33618">
                  <c:v>8</c:v>
                </c:pt>
                <c:pt idx="33619">
                  <c:v>24</c:v>
                </c:pt>
                <c:pt idx="33620">
                  <c:v>12</c:v>
                </c:pt>
                <c:pt idx="33621">
                  <c:v>16</c:v>
                </c:pt>
                <c:pt idx="33622">
                  <c:v>1</c:v>
                </c:pt>
                <c:pt idx="33623">
                  <c:v>39</c:v>
                </c:pt>
                <c:pt idx="33624">
                  <c:v>3</c:v>
                </c:pt>
                <c:pt idx="33625">
                  <c:v>33</c:v>
                </c:pt>
                <c:pt idx="33626">
                  <c:v>10</c:v>
                </c:pt>
                <c:pt idx="33627">
                  <c:v>9</c:v>
                </c:pt>
                <c:pt idx="33628">
                  <c:v>4</c:v>
                </c:pt>
                <c:pt idx="33629">
                  <c:v>30</c:v>
                </c:pt>
                <c:pt idx="33630">
                  <c:v>34</c:v>
                </c:pt>
                <c:pt idx="33631">
                  <c:v>1</c:v>
                </c:pt>
                <c:pt idx="33632">
                  <c:v>1</c:v>
                </c:pt>
                <c:pt idx="33633">
                  <c:v>8</c:v>
                </c:pt>
                <c:pt idx="33634">
                  <c:v>35</c:v>
                </c:pt>
                <c:pt idx="33635">
                  <c:v>35</c:v>
                </c:pt>
                <c:pt idx="33636">
                  <c:v>11</c:v>
                </c:pt>
                <c:pt idx="33637">
                  <c:v>12</c:v>
                </c:pt>
                <c:pt idx="33638">
                  <c:v>1</c:v>
                </c:pt>
                <c:pt idx="33639">
                  <c:v>27</c:v>
                </c:pt>
                <c:pt idx="33640">
                  <c:v>26</c:v>
                </c:pt>
                <c:pt idx="33641">
                  <c:v>35</c:v>
                </c:pt>
                <c:pt idx="33642">
                  <c:v>27</c:v>
                </c:pt>
                <c:pt idx="33643">
                  <c:v>7</c:v>
                </c:pt>
                <c:pt idx="33644">
                  <c:v>4</c:v>
                </c:pt>
                <c:pt idx="33645">
                  <c:v>1</c:v>
                </c:pt>
                <c:pt idx="33646">
                  <c:v>39</c:v>
                </c:pt>
                <c:pt idx="33647">
                  <c:v>6</c:v>
                </c:pt>
                <c:pt idx="33648">
                  <c:v>8</c:v>
                </c:pt>
                <c:pt idx="33649">
                  <c:v>19</c:v>
                </c:pt>
                <c:pt idx="33650">
                  <c:v>25</c:v>
                </c:pt>
                <c:pt idx="33651">
                  <c:v>17</c:v>
                </c:pt>
                <c:pt idx="33652">
                  <c:v>8</c:v>
                </c:pt>
                <c:pt idx="33653">
                  <c:v>29</c:v>
                </c:pt>
                <c:pt idx="33654">
                  <c:v>11</c:v>
                </c:pt>
                <c:pt idx="33655">
                  <c:v>21</c:v>
                </c:pt>
                <c:pt idx="33656">
                  <c:v>19</c:v>
                </c:pt>
                <c:pt idx="33657">
                  <c:v>28</c:v>
                </c:pt>
                <c:pt idx="33658">
                  <c:v>32</c:v>
                </c:pt>
                <c:pt idx="33659">
                  <c:v>25</c:v>
                </c:pt>
                <c:pt idx="33660">
                  <c:v>21</c:v>
                </c:pt>
                <c:pt idx="33661">
                  <c:v>14</c:v>
                </c:pt>
                <c:pt idx="33662">
                  <c:v>33</c:v>
                </c:pt>
                <c:pt idx="33663">
                  <c:v>37</c:v>
                </c:pt>
                <c:pt idx="33664">
                  <c:v>35</c:v>
                </c:pt>
                <c:pt idx="33665">
                  <c:v>16</c:v>
                </c:pt>
                <c:pt idx="33666">
                  <c:v>1</c:v>
                </c:pt>
                <c:pt idx="33667">
                  <c:v>1</c:v>
                </c:pt>
                <c:pt idx="33668">
                  <c:v>36</c:v>
                </c:pt>
                <c:pt idx="33669">
                  <c:v>12</c:v>
                </c:pt>
                <c:pt idx="33670">
                  <c:v>39</c:v>
                </c:pt>
                <c:pt idx="33671">
                  <c:v>2</c:v>
                </c:pt>
                <c:pt idx="33672">
                  <c:v>19</c:v>
                </c:pt>
                <c:pt idx="33673">
                  <c:v>9</c:v>
                </c:pt>
                <c:pt idx="33674">
                  <c:v>19</c:v>
                </c:pt>
                <c:pt idx="33675">
                  <c:v>11</c:v>
                </c:pt>
                <c:pt idx="33676">
                  <c:v>13</c:v>
                </c:pt>
                <c:pt idx="33677">
                  <c:v>29</c:v>
                </c:pt>
                <c:pt idx="33678">
                  <c:v>30</c:v>
                </c:pt>
                <c:pt idx="33679">
                  <c:v>25</c:v>
                </c:pt>
                <c:pt idx="33680">
                  <c:v>8</c:v>
                </c:pt>
                <c:pt idx="33681">
                  <c:v>9</c:v>
                </c:pt>
                <c:pt idx="33682">
                  <c:v>50</c:v>
                </c:pt>
                <c:pt idx="33683">
                  <c:v>8</c:v>
                </c:pt>
                <c:pt idx="33684">
                  <c:v>14</c:v>
                </c:pt>
                <c:pt idx="33685">
                  <c:v>34</c:v>
                </c:pt>
                <c:pt idx="33686">
                  <c:v>14</c:v>
                </c:pt>
                <c:pt idx="33687">
                  <c:v>24</c:v>
                </c:pt>
                <c:pt idx="33688">
                  <c:v>34</c:v>
                </c:pt>
                <c:pt idx="33689">
                  <c:v>22</c:v>
                </c:pt>
                <c:pt idx="33690">
                  <c:v>6</c:v>
                </c:pt>
                <c:pt idx="33691">
                  <c:v>34</c:v>
                </c:pt>
                <c:pt idx="33692">
                  <c:v>3</c:v>
                </c:pt>
                <c:pt idx="33693">
                  <c:v>8</c:v>
                </c:pt>
                <c:pt idx="33694">
                  <c:v>7</c:v>
                </c:pt>
                <c:pt idx="33695">
                  <c:v>20</c:v>
                </c:pt>
                <c:pt idx="33696">
                  <c:v>30</c:v>
                </c:pt>
                <c:pt idx="33697">
                  <c:v>7</c:v>
                </c:pt>
                <c:pt idx="33698">
                  <c:v>25</c:v>
                </c:pt>
                <c:pt idx="33699">
                  <c:v>18</c:v>
                </c:pt>
                <c:pt idx="33700">
                  <c:v>4</c:v>
                </c:pt>
                <c:pt idx="33701">
                  <c:v>5</c:v>
                </c:pt>
                <c:pt idx="33702">
                  <c:v>5</c:v>
                </c:pt>
                <c:pt idx="33703">
                  <c:v>33</c:v>
                </c:pt>
                <c:pt idx="33704">
                  <c:v>7</c:v>
                </c:pt>
                <c:pt idx="33705">
                  <c:v>17</c:v>
                </c:pt>
                <c:pt idx="33706">
                  <c:v>10</c:v>
                </c:pt>
                <c:pt idx="33707">
                  <c:v>15</c:v>
                </c:pt>
                <c:pt idx="33708">
                  <c:v>39</c:v>
                </c:pt>
                <c:pt idx="33709">
                  <c:v>9</c:v>
                </c:pt>
                <c:pt idx="33710">
                  <c:v>14</c:v>
                </c:pt>
                <c:pt idx="33711">
                  <c:v>23</c:v>
                </c:pt>
                <c:pt idx="33712">
                  <c:v>30</c:v>
                </c:pt>
                <c:pt idx="33713">
                  <c:v>19</c:v>
                </c:pt>
                <c:pt idx="33714">
                  <c:v>27</c:v>
                </c:pt>
                <c:pt idx="33715">
                  <c:v>30</c:v>
                </c:pt>
                <c:pt idx="33716">
                  <c:v>30</c:v>
                </c:pt>
                <c:pt idx="33717">
                  <c:v>8</c:v>
                </c:pt>
                <c:pt idx="33718">
                  <c:v>16</c:v>
                </c:pt>
                <c:pt idx="33719">
                  <c:v>28</c:v>
                </c:pt>
                <c:pt idx="33720">
                  <c:v>28</c:v>
                </c:pt>
                <c:pt idx="33721">
                  <c:v>28</c:v>
                </c:pt>
                <c:pt idx="33722">
                  <c:v>42</c:v>
                </c:pt>
                <c:pt idx="33723">
                  <c:v>8</c:v>
                </c:pt>
                <c:pt idx="33724">
                  <c:v>8</c:v>
                </c:pt>
                <c:pt idx="33725">
                  <c:v>13</c:v>
                </c:pt>
                <c:pt idx="33726">
                  <c:v>4</c:v>
                </c:pt>
                <c:pt idx="33727">
                  <c:v>6</c:v>
                </c:pt>
                <c:pt idx="33728">
                  <c:v>6</c:v>
                </c:pt>
                <c:pt idx="33729">
                  <c:v>22</c:v>
                </c:pt>
                <c:pt idx="33730">
                  <c:v>14</c:v>
                </c:pt>
                <c:pt idx="33731">
                  <c:v>11</c:v>
                </c:pt>
                <c:pt idx="33732">
                  <c:v>11</c:v>
                </c:pt>
                <c:pt idx="33733">
                  <c:v>10</c:v>
                </c:pt>
                <c:pt idx="33734">
                  <c:v>32</c:v>
                </c:pt>
                <c:pt idx="33735">
                  <c:v>43</c:v>
                </c:pt>
                <c:pt idx="33736">
                  <c:v>31</c:v>
                </c:pt>
                <c:pt idx="33737">
                  <c:v>15</c:v>
                </c:pt>
                <c:pt idx="33738">
                  <c:v>16</c:v>
                </c:pt>
                <c:pt idx="33739">
                  <c:v>10</c:v>
                </c:pt>
                <c:pt idx="33740">
                  <c:v>14</c:v>
                </c:pt>
                <c:pt idx="33741">
                  <c:v>10</c:v>
                </c:pt>
                <c:pt idx="33742">
                  <c:v>7</c:v>
                </c:pt>
                <c:pt idx="33743">
                  <c:v>34</c:v>
                </c:pt>
                <c:pt idx="33744">
                  <c:v>31</c:v>
                </c:pt>
                <c:pt idx="33745">
                  <c:v>21</c:v>
                </c:pt>
                <c:pt idx="33746">
                  <c:v>7</c:v>
                </c:pt>
                <c:pt idx="33747">
                  <c:v>1</c:v>
                </c:pt>
                <c:pt idx="33748">
                  <c:v>16</c:v>
                </c:pt>
                <c:pt idx="33749">
                  <c:v>3</c:v>
                </c:pt>
                <c:pt idx="33750">
                  <c:v>3</c:v>
                </c:pt>
                <c:pt idx="33751">
                  <c:v>31</c:v>
                </c:pt>
                <c:pt idx="33752">
                  <c:v>13</c:v>
                </c:pt>
                <c:pt idx="33753">
                  <c:v>17</c:v>
                </c:pt>
                <c:pt idx="33754">
                  <c:v>17</c:v>
                </c:pt>
                <c:pt idx="33755">
                  <c:v>3</c:v>
                </c:pt>
                <c:pt idx="33756">
                  <c:v>24</c:v>
                </c:pt>
                <c:pt idx="33757">
                  <c:v>1</c:v>
                </c:pt>
                <c:pt idx="33758">
                  <c:v>12</c:v>
                </c:pt>
                <c:pt idx="33759">
                  <c:v>9</c:v>
                </c:pt>
                <c:pt idx="33760">
                  <c:v>37</c:v>
                </c:pt>
                <c:pt idx="33761">
                  <c:v>3</c:v>
                </c:pt>
                <c:pt idx="33762">
                  <c:v>10</c:v>
                </c:pt>
                <c:pt idx="33763">
                  <c:v>10</c:v>
                </c:pt>
                <c:pt idx="33764">
                  <c:v>1</c:v>
                </c:pt>
                <c:pt idx="33765">
                  <c:v>20</c:v>
                </c:pt>
                <c:pt idx="33766">
                  <c:v>29</c:v>
                </c:pt>
                <c:pt idx="33767">
                  <c:v>26</c:v>
                </c:pt>
                <c:pt idx="33768">
                  <c:v>8</c:v>
                </c:pt>
                <c:pt idx="33769">
                  <c:v>21</c:v>
                </c:pt>
                <c:pt idx="33770">
                  <c:v>46</c:v>
                </c:pt>
                <c:pt idx="33771">
                  <c:v>29</c:v>
                </c:pt>
                <c:pt idx="33772">
                  <c:v>25</c:v>
                </c:pt>
                <c:pt idx="33773">
                  <c:v>13</c:v>
                </c:pt>
                <c:pt idx="33774">
                  <c:v>36</c:v>
                </c:pt>
                <c:pt idx="33775">
                  <c:v>34</c:v>
                </c:pt>
                <c:pt idx="33776">
                  <c:v>16</c:v>
                </c:pt>
                <c:pt idx="33777">
                  <c:v>8</c:v>
                </c:pt>
                <c:pt idx="33778">
                  <c:v>22</c:v>
                </c:pt>
                <c:pt idx="33779">
                  <c:v>23</c:v>
                </c:pt>
                <c:pt idx="33780">
                  <c:v>39</c:v>
                </c:pt>
                <c:pt idx="33781">
                  <c:v>4</c:v>
                </c:pt>
                <c:pt idx="33782">
                  <c:v>24</c:v>
                </c:pt>
                <c:pt idx="33783">
                  <c:v>9</c:v>
                </c:pt>
                <c:pt idx="33784">
                  <c:v>25</c:v>
                </c:pt>
                <c:pt idx="33785">
                  <c:v>35</c:v>
                </c:pt>
                <c:pt idx="33786">
                  <c:v>10</c:v>
                </c:pt>
                <c:pt idx="33787">
                  <c:v>6</c:v>
                </c:pt>
                <c:pt idx="33788">
                  <c:v>27</c:v>
                </c:pt>
                <c:pt idx="33789">
                  <c:v>39</c:v>
                </c:pt>
                <c:pt idx="33790">
                  <c:v>21</c:v>
                </c:pt>
                <c:pt idx="33791">
                  <c:v>26</c:v>
                </c:pt>
                <c:pt idx="33792">
                  <c:v>27</c:v>
                </c:pt>
                <c:pt idx="33793">
                  <c:v>11</c:v>
                </c:pt>
                <c:pt idx="33794">
                  <c:v>17</c:v>
                </c:pt>
                <c:pt idx="33795">
                  <c:v>16</c:v>
                </c:pt>
                <c:pt idx="33796">
                  <c:v>21</c:v>
                </c:pt>
                <c:pt idx="33797">
                  <c:v>34</c:v>
                </c:pt>
                <c:pt idx="33798">
                  <c:v>18</c:v>
                </c:pt>
                <c:pt idx="33799">
                  <c:v>28</c:v>
                </c:pt>
                <c:pt idx="33800">
                  <c:v>31</c:v>
                </c:pt>
                <c:pt idx="33801">
                  <c:v>25</c:v>
                </c:pt>
                <c:pt idx="33802">
                  <c:v>20</c:v>
                </c:pt>
                <c:pt idx="33803">
                  <c:v>12</c:v>
                </c:pt>
                <c:pt idx="33804">
                  <c:v>4</c:v>
                </c:pt>
                <c:pt idx="33805">
                  <c:v>24</c:v>
                </c:pt>
                <c:pt idx="33806">
                  <c:v>9</c:v>
                </c:pt>
                <c:pt idx="33807">
                  <c:v>26</c:v>
                </c:pt>
                <c:pt idx="33808">
                  <c:v>13</c:v>
                </c:pt>
                <c:pt idx="33809">
                  <c:v>16</c:v>
                </c:pt>
                <c:pt idx="33810">
                  <c:v>9</c:v>
                </c:pt>
                <c:pt idx="33811">
                  <c:v>17</c:v>
                </c:pt>
                <c:pt idx="33812">
                  <c:v>24</c:v>
                </c:pt>
                <c:pt idx="33813">
                  <c:v>21</c:v>
                </c:pt>
                <c:pt idx="33814">
                  <c:v>23</c:v>
                </c:pt>
                <c:pt idx="33815">
                  <c:v>15</c:v>
                </c:pt>
                <c:pt idx="33816">
                  <c:v>7</c:v>
                </c:pt>
                <c:pt idx="33817">
                  <c:v>20</c:v>
                </c:pt>
                <c:pt idx="33818">
                  <c:v>29</c:v>
                </c:pt>
                <c:pt idx="33819">
                  <c:v>30</c:v>
                </c:pt>
                <c:pt idx="33820">
                  <c:v>12</c:v>
                </c:pt>
                <c:pt idx="33821">
                  <c:v>28</c:v>
                </c:pt>
                <c:pt idx="33822">
                  <c:v>8</c:v>
                </c:pt>
                <c:pt idx="33823">
                  <c:v>1</c:v>
                </c:pt>
                <c:pt idx="33824">
                  <c:v>22</c:v>
                </c:pt>
                <c:pt idx="33825">
                  <c:v>7</c:v>
                </c:pt>
                <c:pt idx="33826">
                  <c:v>21</c:v>
                </c:pt>
                <c:pt idx="33827">
                  <c:v>25</c:v>
                </c:pt>
                <c:pt idx="33828">
                  <c:v>11</c:v>
                </c:pt>
                <c:pt idx="33829">
                  <c:v>30</c:v>
                </c:pt>
                <c:pt idx="33830">
                  <c:v>38</c:v>
                </c:pt>
                <c:pt idx="33831">
                  <c:v>38</c:v>
                </c:pt>
                <c:pt idx="33832">
                  <c:v>18</c:v>
                </c:pt>
                <c:pt idx="33833">
                  <c:v>7</c:v>
                </c:pt>
                <c:pt idx="33834">
                  <c:v>40</c:v>
                </c:pt>
                <c:pt idx="33835">
                  <c:v>34</c:v>
                </c:pt>
                <c:pt idx="33836">
                  <c:v>6</c:v>
                </c:pt>
                <c:pt idx="33837">
                  <c:v>27</c:v>
                </c:pt>
                <c:pt idx="33838">
                  <c:v>22</c:v>
                </c:pt>
                <c:pt idx="33839">
                  <c:v>1</c:v>
                </c:pt>
                <c:pt idx="33840">
                  <c:v>12</c:v>
                </c:pt>
                <c:pt idx="33841">
                  <c:v>10</c:v>
                </c:pt>
                <c:pt idx="33842">
                  <c:v>16</c:v>
                </c:pt>
                <c:pt idx="33843">
                  <c:v>4</c:v>
                </c:pt>
                <c:pt idx="33844">
                  <c:v>27</c:v>
                </c:pt>
                <c:pt idx="33845">
                  <c:v>20</c:v>
                </c:pt>
                <c:pt idx="33846">
                  <c:v>18</c:v>
                </c:pt>
                <c:pt idx="33847">
                  <c:v>32</c:v>
                </c:pt>
                <c:pt idx="33848">
                  <c:v>21</c:v>
                </c:pt>
                <c:pt idx="33849">
                  <c:v>21</c:v>
                </c:pt>
                <c:pt idx="33850">
                  <c:v>9</c:v>
                </c:pt>
                <c:pt idx="33851">
                  <c:v>25</c:v>
                </c:pt>
                <c:pt idx="33852">
                  <c:v>38</c:v>
                </c:pt>
                <c:pt idx="33853">
                  <c:v>31</c:v>
                </c:pt>
                <c:pt idx="33854">
                  <c:v>13</c:v>
                </c:pt>
                <c:pt idx="33855">
                  <c:v>21</c:v>
                </c:pt>
                <c:pt idx="33856">
                  <c:v>1</c:v>
                </c:pt>
                <c:pt idx="33857">
                  <c:v>1</c:v>
                </c:pt>
                <c:pt idx="33858">
                  <c:v>25</c:v>
                </c:pt>
                <c:pt idx="33859">
                  <c:v>41</c:v>
                </c:pt>
                <c:pt idx="33860">
                  <c:v>29</c:v>
                </c:pt>
                <c:pt idx="33861">
                  <c:v>25</c:v>
                </c:pt>
                <c:pt idx="33862">
                  <c:v>7</c:v>
                </c:pt>
                <c:pt idx="33863">
                  <c:v>22</c:v>
                </c:pt>
                <c:pt idx="33864">
                  <c:v>19</c:v>
                </c:pt>
                <c:pt idx="33865">
                  <c:v>24</c:v>
                </c:pt>
                <c:pt idx="33866">
                  <c:v>27</c:v>
                </c:pt>
                <c:pt idx="33867">
                  <c:v>10</c:v>
                </c:pt>
                <c:pt idx="33868">
                  <c:v>40</c:v>
                </c:pt>
                <c:pt idx="33869">
                  <c:v>40</c:v>
                </c:pt>
                <c:pt idx="33870">
                  <c:v>26</c:v>
                </c:pt>
                <c:pt idx="33871">
                  <c:v>20</c:v>
                </c:pt>
                <c:pt idx="33872">
                  <c:v>17</c:v>
                </c:pt>
                <c:pt idx="33873">
                  <c:v>15</c:v>
                </c:pt>
                <c:pt idx="33874">
                  <c:v>33</c:v>
                </c:pt>
                <c:pt idx="33875">
                  <c:v>26</c:v>
                </c:pt>
                <c:pt idx="33876">
                  <c:v>46</c:v>
                </c:pt>
                <c:pt idx="33877">
                  <c:v>18</c:v>
                </c:pt>
                <c:pt idx="33878">
                  <c:v>13</c:v>
                </c:pt>
                <c:pt idx="33879">
                  <c:v>16</c:v>
                </c:pt>
                <c:pt idx="33880">
                  <c:v>69</c:v>
                </c:pt>
                <c:pt idx="33881">
                  <c:v>24</c:v>
                </c:pt>
                <c:pt idx="33882">
                  <c:v>20</c:v>
                </c:pt>
                <c:pt idx="33883">
                  <c:v>34</c:v>
                </c:pt>
                <c:pt idx="33884">
                  <c:v>19</c:v>
                </c:pt>
                <c:pt idx="33885">
                  <c:v>17</c:v>
                </c:pt>
                <c:pt idx="33886">
                  <c:v>32</c:v>
                </c:pt>
                <c:pt idx="33887">
                  <c:v>12</c:v>
                </c:pt>
                <c:pt idx="33888">
                  <c:v>23</c:v>
                </c:pt>
                <c:pt idx="33889">
                  <c:v>56</c:v>
                </c:pt>
                <c:pt idx="33890">
                  <c:v>41</c:v>
                </c:pt>
                <c:pt idx="33891">
                  <c:v>12</c:v>
                </c:pt>
                <c:pt idx="33892">
                  <c:v>30</c:v>
                </c:pt>
                <c:pt idx="33893">
                  <c:v>18</c:v>
                </c:pt>
                <c:pt idx="33894">
                  <c:v>20</c:v>
                </c:pt>
                <c:pt idx="33895">
                  <c:v>32</c:v>
                </c:pt>
                <c:pt idx="33896">
                  <c:v>12</c:v>
                </c:pt>
                <c:pt idx="33897">
                  <c:v>21</c:v>
                </c:pt>
                <c:pt idx="33898">
                  <c:v>13</c:v>
                </c:pt>
                <c:pt idx="33899">
                  <c:v>10</c:v>
                </c:pt>
                <c:pt idx="33900">
                  <c:v>40</c:v>
                </c:pt>
                <c:pt idx="33901">
                  <c:v>18</c:v>
                </c:pt>
                <c:pt idx="33902">
                  <c:v>15</c:v>
                </c:pt>
                <c:pt idx="33903">
                  <c:v>11</c:v>
                </c:pt>
                <c:pt idx="33904">
                  <c:v>30</c:v>
                </c:pt>
                <c:pt idx="33905">
                  <c:v>33</c:v>
                </c:pt>
                <c:pt idx="33906">
                  <c:v>31</c:v>
                </c:pt>
                <c:pt idx="33907">
                  <c:v>26</c:v>
                </c:pt>
                <c:pt idx="33908">
                  <c:v>25</c:v>
                </c:pt>
                <c:pt idx="33909">
                  <c:v>34</c:v>
                </c:pt>
                <c:pt idx="33910">
                  <c:v>29</c:v>
                </c:pt>
                <c:pt idx="33911">
                  <c:v>25</c:v>
                </c:pt>
                <c:pt idx="33912">
                  <c:v>27</c:v>
                </c:pt>
                <c:pt idx="33913">
                  <c:v>14</c:v>
                </c:pt>
                <c:pt idx="33914">
                  <c:v>9</c:v>
                </c:pt>
                <c:pt idx="33915">
                  <c:v>12</c:v>
                </c:pt>
                <c:pt idx="33916">
                  <c:v>16</c:v>
                </c:pt>
                <c:pt idx="33917">
                  <c:v>5</c:v>
                </c:pt>
                <c:pt idx="33918">
                  <c:v>37</c:v>
                </c:pt>
                <c:pt idx="33919">
                  <c:v>34</c:v>
                </c:pt>
                <c:pt idx="33920">
                  <c:v>32</c:v>
                </c:pt>
                <c:pt idx="33921">
                  <c:v>3</c:v>
                </c:pt>
                <c:pt idx="33922">
                  <c:v>34</c:v>
                </c:pt>
                <c:pt idx="33923">
                  <c:v>3</c:v>
                </c:pt>
                <c:pt idx="33924">
                  <c:v>20</c:v>
                </c:pt>
                <c:pt idx="33925">
                  <c:v>20</c:v>
                </c:pt>
                <c:pt idx="33926">
                  <c:v>31</c:v>
                </c:pt>
                <c:pt idx="33927">
                  <c:v>30</c:v>
                </c:pt>
                <c:pt idx="33928">
                  <c:v>28</c:v>
                </c:pt>
                <c:pt idx="33929">
                  <c:v>8</c:v>
                </c:pt>
                <c:pt idx="33930">
                  <c:v>16</c:v>
                </c:pt>
                <c:pt idx="33931">
                  <c:v>12</c:v>
                </c:pt>
                <c:pt idx="33932">
                  <c:v>7</c:v>
                </c:pt>
                <c:pt idx="33933">
                  <c:v>7</c:v>
                </c:pt>
                <c:pt idx="33934">
                  <c:v>16</c:v>
                </c:pt>
                <c:pt idx="33935">
                  <c:v>26</c:v>
                </c:pt>
                <c:pt idx="33936">
                  <c:v>24</c:v>
                </c:pt>
                <c:pt idx="33937">
                  <c:v>9</c:v>
                </c:pt>
                <c:pt idx="33938">
                  <c:v>15</c:v>
                </c:pt>
                <c:pt idx="33939">
                  <c:v>33</c:v>
                </c:pt>
                <c:pt idx="33940">
                  <c:v>1</c:v>
                </c:pt>
                <c:pt idx="33941">
                  <c:v>28</c:v>
                </c:pt>
                <c:pt idx="33942">
                  <c:v>39</c:v>
                </c:pt>
                <c:pt idx="33943">
                  <c:v>23</c:v>
                </c:pt>
                <c:pt idx="33944">
                  <c:v>22</c:v>
                </c:pt>
                <c:pt idx="33945">
                  <c:v>32</c:v>
                </c:pt>
                <c:pt idx="33946">
                  <c:v>22</c:v>
                </c:pt>
                <c:pt idx="33947">
                  <c:v>34</c:v>
                </c:pt>
                <c:pt idx="33948">
                  <c:v>19</c:v>
                </c:pt>
                <c:pt idx="33949">
                  <c:v>47</c:v>
                </c:pt>
                <c:pt idx="33950">
                  <c:v>19</c:v>
                </c:pt>
                <c:pt idx="33951">
                  <c:v>19</c:v>
                </c:pt>
                <c:pt idx="33952">
                  <c:v>15</c:v>
                </c:pt>
                <c:pt idx="33953">
                  <c:v>32</c:v>
                </c:pt>
                <c:pt idx="33954">
                  <c:v>24</c:v>
                </c:pt>
                <c:pt idx="33955">
                  <c:v>4</c:v>
                </c:pt>
                <c:pt idx="33956">
                  <c:v>29</c:v>
                </c:pt>
                <c:pt idx="33957">
                  <c:v>23</c:v>
                </c:pt>
                <c:pt idx="33958">
                  <c:v>10</c:v>
                </c:pt>
                <c:pt idx="33959">
                  <c:v>20</c:v>
                </c:pt>
                <c:pt idx="33960">
                  <c:v>23</c:v>
                </c:pt>
                <c:pt idx="33961">
                  <c:v>30</c:v>
                </c:pt>
                <c:pt idx="33962">
                  <c:v>4</c:v>
                </c:pt>
                <c:pt idx="33963">
                  <c:v>13</c:v>
                </c:pt>
                <c:pt idx="33964">
                  <c:v>21</c:v>
                </c:pt>
                <c:pt idx="33965">
                  <c:v>22</c:v>
                </c:pt>
                <c:pt idx="33966">
                  <c:v>21</c:v>
                </c:pt>
                <c:pt idx="33967">
                  <c:v>30</c:v>
                </c:pt>
                <c:pt idx="33968">
                  <c:v>20</c:v>
                </c:pt>
                <c:pt idx="33969">
                  <c:v>10</c:v>
                </c:pt>
                <c:pt idx="33970">
                  <c:v>27</c:v>
                </c:pt>
                <c:pt idx="33971">
                  <c:v>33</c:v>
                </c:pt>
                <c:pt idx="33972">
                  <c:v>8</c:v>
                </c:pt>
                <c:pt idx="33973">
                  <c:v>17</c:v>
                </c:pt>
                <c:pt idx="33974">
                  <c:v>17</c:v>
                </c:pt>
                <c:pt idx="33975">
                  <c:v>28</c:v>
                </c:pt>
                <c:pt idx="33976">
                  <c:v>7</c:v>
                </c:pt>
                <c:pt idx="33977">
                  <c:v>26</c:v>
                </c:pt>
                <c:pt idx="33978">
                  <c:v>24</c:v>
                </c:pt>
                <c:pt idx="33979">
                  <c:v>6</c:v>
                </c:pt>
                <c:pt idx="33980">
                  <c:v>19</c:v>
                </c:pt>
                <c:pt idx="33981">
                  <c:v>25</c:v>
                </c:pt>
                <c:pt idx="33982">
                  <c:v>10</c:v>
                </c:pt>
                <c:pt idx="33983">
                  <c:v>22</c:v>
                </c:pt>
                <c:pt idx="33984">
                  <c:v>43</c:v>
                </c:pt>
                <c:pt idx="33985">
                  <c:v>5</c:v>
                </c:pt>
                <c:pt idx="33986">
                  <c:v>11</c:v>
                </c:pt>
                <c:pt idx="33987">
                  <c:v>7</c:v>
                </c:pt>
                <c:pt idx="33988">
                  <c:v>22</c:v>
                </c:pt>
                <c:pt idx="33989">
                  <c:v>30</c:v>
                </c:pt>
                <c:pt idx="33990">
                  <c:v>33</c:v>
                </c:pt>
                <c:pt idx="33991">
                  <c:v>12</c:v>
                </c:pt>
                <c:pt idx="33992">
                  <c:v>37</c:v>
                </c:pt>
                <c:pt idx="33993">
                  <c:v>17</c:v>
                </c:pt>
                <c:pt idx="33994">
                  <c:v>6</c:v>
                </c:pt>
                <c:pt idx="33995">
                  <c:v>18</c:v>
                </c:pt>
                <c:pt idx="33996">
                  <c:v>21</c:v>
                </c:pt>
                <c:pt idx="33997">
                  <c:v>49</c:v>
                </c:pt>
                <c:pt idx="33998">
                  <c:v>12</c:v>
                </c:pt>
                <c:pt idx="33999">
                  <c:v>1</c:v>
                </c:pt>
                <c:pt idx="34000">
                  <c:v>10</c:v>
                </c:pt>
                <c:pt idx="34001">
                  <c:v>10</c:v>
                </c:pt>
                <c:pt idx="34002">
                  <c:v>10</c:v>
                </c:pt>
                <c:pt idx="34003">
                  <c:v>48</c:v>
                </c:pt>
                <c:pt idx="34004">
                  <c:v>26</c:v>
                </c:pt>
                <c:pt idx="34005">
                  <c:v>7</c:v>
                </c:pt>
                <c:pt idx="34006">
                  <c:v>25</c:v>
                </c:pt>
                <c:pt idx="34007">
                  <c:v>16</c:v>
                </c:pt>
                <c:pt idx="34008">
                  <c:v>18</c:v>
                </c:pt>
                <c:pt idx="34009">
                  <c:v>1</c:v>
                </c:pt>
                <c:pt idx="34010">
                  <c:v>17</c:v>
                </c:pt>
                <c:pt idx="34011">
                  <c:v>31</c:v>
                </c:pt>
                <c:pt idx="34012">
                  <c:v>35</c:v>
                </c:pt>
                <c:pt idx="34013">
                  <c:v>10</c:v>
                </c:pt>
                <c:pt idx="34014">
                  <c:v>7</c:v>
                </c:pt>
                <c:pt idx="34015">
                  <c:v>13</c:v>
                </c:pt>
                <c:pt idx="34016">
                  <c:v>7</c:v>
                </c:pt>
                <c:pt idx="34017">
                  <c:v>30</c:v>
                </c:pt>
                <c:pt idx="34018">
                  <c:v>30</c:v>
                </c:pt>
                <c:pt idx="34019">
                  <c:v>26</c:v>
                </c:pt>
                <c:pt idx="34020">
                  <c:v>37</c:v>
                </c:pt>
                <c:pt idx="34021">
                  <c:v>23</c:v>
                </c:pt>
                <c:pt idx="34022">
                  <c:v>24</c:v>
                </c:pt>
                <c:pt idx="34023">
                  <c:v>35</c:v>
                </c:pt>
                <c:pt idx="34024">
                  <c:v>9</c:v>
                </c:pt>
                <c:pt idx="34025">
                  <c:v>14</c:v>
                </c:pt>
                <c:pt idx="34026">
                  <c:v>21</c:v>
                </c:pt>
                <c:pt idx="34027">
                  <c:v>1</c:v>
                </c:pt>
                <c:pt idx="34028">
                  <c:v>40</c:v>
                </c:pt>
                <c:pt idx="34029">
                  <c:v>17</c:v>
                </c:pt>
                <c:pt idx="34030">
                  <c:v>21</c:v>
                </c:pt>
                <c:pt idx="34031">
                  <c:v>32</c:v>
                </c:pt>
                <c:pt idx="34032">
                  <c:v>31</c:v>
                </c:pt>
                <c:pt idx="34033">
                  <c:v>13</c:v>
                </c:pt>
                <c:pt idx="34034">
                  <c:v>37</c:v>
                </c:pt>
                <c:pt idx="34035">
                  <c:v>13</c:v>
                </c:pt>
                <c:pt idx="34036">
                  <c:v>12</c:v>
                </c:pt>
                <c:pt idx="34037">
                  <c:v>11</c:v>
                </c:pt>
                <c:pt idx="34038">
                  <c:v>27</c:v>
                </c:pt>
                <c:pt idx="34039">
                  <c:v>35</c:v>
                </c:pt>
                <c:pt idx="34040">
                  <c:v>28</c:v>
                </c:pt>
                <c:pt idx="34041">
                  <c:v>40</c:v>
                </c:pt>
                <c:pt idx="34042">
                  <c:v>27</c:v>
                </c:pt>
                <c:pt idx="34043">
                  <c:v>17</c:v>
                </c:pt>
                <c:pt idx="34044">
                  <c:v>6</c:v>
                </c:pt>
                <c:pt idx="34045">
                  <c:v>29</c:v>
                </c:pt>
                <c:pt idx="34046">
                  <c:v>22</c:v>
                </c:pt>
                <c:pt idx="34047">
                  <c:v>35</c:v>
                </c:pt>
                <c:pt idx="34048">
                  <c:v>29</c:v>
                </c:pt>
                <c:pt idx="34049">
                  <c:v>19</c:v>
                </c:pt>
                <c:pt idx="34050">
                  <c:v>21</c:v>
                </c:pt>
                <c:pt idx="34051">
                  <c:v>10</c:v>
                </c:pt>
                <c:pt idx="34052">
                  <c:v>22</c:v>
                </c:pt>
                <c:pt idx="34053">
                  <c:v>32</c:v>
                </c:pt>
                <c:pt idx="34054">
                  <c:v>43</c:v>
                </c:pt>
                <c:pt idx="34055">
                  <c:v>15</c:v>
                </c:pt>
                <c:pt idx="34056">
                  <c:v>9</c:v>
                </c:pt>
                <c:pt idx="34057">
                  <c:v>27</c:v>
                </c:pt>
                <c:pt idx="34058">
                  <c:v>10</c:v>
                </c:pt>
                <c:pt idx="34059">
                  <c:v>19</c:v>
                </c:pt>
                <c:pt idx="34060">
                  <c:v>35</c:v>
                </c:pt>
                <c:pt idx="34061">
                  <c:v>1</c:v>
                </c:pt>
                <c:pt idx="34062">
                  <c:v>54</c:v>
                </c:pt>
                <c:pt idx="34063">
                  <c:v>19</c:v>
                </c:pt>
                <c:pt idx="34064">
                  <c:v>8</c:v>
                </c:pt>
                <c:pt idx="34065">
                  <c:v>11</c:v>
                </c:pt>
                <c:pt idx="34066">
                  <c:v>41</c:v>
                </c:pt>
                <c:pt idx="34067">
                  <c:v>13</c:v>
                </c:pt>
                <c:pt idx="34068">
                  <c:v>10</c:v>
                </c:pt>
                <c:pt idx="34069">
                  <c:v>18</c:v>
                </c:pt>
                <c:pt idx="34070">
                  <c:v>35</c:v>
                </c:pt>
                <c:pt idx="34071">
                  <c:v>33</c:v>
                </c:pt>
                <c:pt idx="34072">
                  <c:v>1</c:v>
                </c:pt>
                <c:pt idx="34073">
                  <c:v>37</c:v>
                </c:pt>
                <c:pt idx="34074">
                  <c:v>32</c:v>
                </c:pt>
                <c:pt idx="34075">
                  <c:v>15</c:v>
                </c:pt>
                <c:pt idx="34076">
                  <c:v>6</c:v>
                </c:pt>
                <c:pt idx="34077">
                  <c:v>17</c:v>
                </c:pt>
                <c:pt idx="34078">
                  <c:v>1</c:v>
                </c:pt>
                <c:pt idx="34079">
                  <c:v>34</c:v>
                </c:pt>
                <c:pt idx="34080">
                  <c:v>1</c:v>
                </c:pt>
                <c:pt idx="34081">
                  <c:v>19</c:v>
                </c:pt>
                <c:pt idx="34082">
                  <c:v>49</c:v>
                </c:pt>
                <c:pt idx="34083">
                  <c:v>4</c:v>
                </c:pt>
                <c:pt idx="34084">
                  <c:v>33</c:v>
                </c:pt>
                <c:pt idx="34085">
                  <c:v>44</c:v>
                </c:pt>
                <c:pt idx="34086">
                  <c:v>22</c:v>
                </c:pt>
                <c:pt idx="34087">
                  <c:v>7</c:v>
                </c:pt>
                <c:pt idx="34088">
                  <c:v>18</c:v>
                </c:pt>
                <c:pt idx="34089">
                  <c:v>36</c:v>
                </c:pt>
                <c:pt idx="34090">
                  <c:v>25</c:v>
                </c:pt>
                <c:pt idx="34091">
                  <c:v>27</c:v>
                </c:pt>
                <c:pt idx="34092">
                  <c:v>7</c:v>
                </c:pt>
                <c:pt idx="34093">
                  <c:v>10</c:v>
                </c:pt>
                <c:pt idx="34094">
                  <c:v>10</c:v>
                </c:pt>
                <c:pt idx="34095">
                  <c:v>12</c:v>
                </c:pt>
                <c:pt idx="34096">
                  <c:v>41</c:v>
                </c:pt>
                <c:pt idx="34097">
                  <c:v>15</c:v>
                </c:pt>
                <c:pt idx="34098">
                  <c:v>3</c:v>
                </c:pt>
                <c:pt idx="34099">
                  <c:v>36</c:v>
                </c:pt>
                <c:pt idx="34100">
                  <c:v>22</c:v>
                </c:pt>
                <c:pt idx="34101">
                  <c:v>33</c:v>
                </c:pt>
                <c:pt idx="34102">
                  <c:v>2</c:v>
                </c:pt>
                <c:pt idx="34103">
                  <c:v>18</c:v>
                </c:pt>
                <c:pt idx="34104">
                  <c:v>29</c:v>
                </c:pt>
                <c:pt idx="34105">
                  <c:v>9</c:v>
                </c:pt>
                <c:pt idx="34106">
                  <c:v>12</c:v>
                </c:pt>
                <c:pt idx="34107">
                  <c:v>19</c:v>
                </c:pt>
                <c:pt idx="34108">
                  <c:v>24</c:v>
                </c:pt>
                <c:pt idx="34109">
                  <c:v>29</c:v>
                </c:pt>
                <c:pt idx="34110">
                  <c:v>19</c:v>
                </c:pt>
                <c:pt idx="34111">
                  <c:v>25</c:v>
                </c:pt>
                <c:pt idx="34112">
                  <c:v>25</c:v>
                </c:pt>
                <c:pt idx="34113">
                  <c:v>13</c:v>
                </c:pt>
                <c:pt idx="34114">
                  <c:v>26</c:v>
                </c:pt>
                <c:pt idx="34115">
                  <c:v>39</c:v>
                </c:pt>
                <c:pt idx="34116">
                  <c:v>9</c:v>
                </c:pt>
                <c:pt idx="34117">
                  <c:v>9</c:v>
                </c:pt>
                <c:pt idx="34118">
                  <c:v>1</c:v>
                </c:pt>
                <c:pt idx="34119">
                  <c:v>6</c:v>
                </c:pt>
                <c:pt idx="34120">
                  <c:v>12</c:v>
                </c:pt>
                <c:pt idx="34121">
                  <c:v>25</c:v>
                </c:pt>
                <c:pt idx="34122">
                  <c:v>1</c:v>
                </c:pt>
                <c:pt idx="34123">
                  <c:v>33</c:v>
                </c:pt>
                <c:pt idx="34124">
                  <c:v>18</c:v>
                </c:pt>
                <c:pt idx="34125">
                  <c:v>29</c:v>
                </c:pt>
                <c:pt idx="34126">
                  <c:v>26</c:v>
                </c:pt>
                <c:pt idx="34127">
                  <c:v>13</c:v>
                </c:pt>
                <c:pt idx="34128">
                  <c:v>23</c:v>
                </c:pt>
                <c:pt idx="34129">
                  <c:v>25</c:v>
                </c:pt>
                <c:pt idx="34130">
                  <c:v>10</c:v>
                </c:pt>
                <c:pt idx="34131">
                  <c:v>32</c:v>
                </c:pt>
                <c:pt idx="34132">
                  <c:v>49</c:v>
                </c:pt>
                <c:pt idx="34133">
                  <c:v>1</c:v>
                </c:pt>
                <c:pt idx="34134">
                  <c:v>26</c:v>
                </c:pt>
                <c:pt idx="34135">
                  <c:v>39</c:v>
                </c:pt>
                <c:pt idx="34136">
                  <c:v>5</c:v>
                </c:pt>
                <c:pt idx="34137">
                  <c:v>19</c:v>
                </c:pt>
                <c:pt idx="34138">
                  <c:v>15</c:v>
                </c:pt>
                <c:pt idx="34139">
                  <c:v>29</c:v>
                </c:pt>
                <c:pt idx="34140">
                  <c:v>34</c:v>
                </c:pt>
                <c:pt idx="34141">
                  <c:v>37</c:v>
                </c:pt>
                <c:pt idx="34142">
                  <c:v>13</c:v>
                </c:pt>
                <c:pt idx="34143">
                  <c:v>31</c:v>
                </c:pt>
                <c:pt idx="34144">
                  <c:v>26</c:v>
                </c:pt>
                <c:pt idx="34145">
                  <c:v>11</c:v>
                </c:pt>
                <c:pt idx="34146">
                  <c:v>39</c:v>
                </c:pt>
                <c:pt idx="34147">
                  <c:v>32</c:v>
                </c:pt>
                <c:pt idx="34148">
                  <c:v>18</c:v>
                </c:pt>
                <c:pt idx="34149">
                  <c:v>11</c:v>
                </c:pt>
                <c:pt idx="34150">
                  <c:v>24</c:v>
                </c:pt>
                <c:pt idx="34151">
                  <c:v>39</c:v>
                </c:pt>
                <c:pt idx="34152">
                  <c:v>21</c:v>
                </c:pt>
                <c:pt idx="34153">
                  <c:v>15</c:v>
                </c:pt>
                <c:pt idx="34154">
                  <c:v>23</c:v>
                </c:pt>
                <c:pt idx="34155">
                  <c:v>17</c:v>
                </c:pt>
                <c:pt idx="34156">
                  <c:v>32</c:v>
                </c:pt>
                <c:pt idx="34157">
                  <c:v>28</c:v>
                </c:pt>
                <c:pt idx="34158">
                  <c:v>20</c:v>
                </c:pt>
                <c:pt idx="34159">
                  <c:v>17</c:v>
                </c:pt>
                <c:pt idx="34160">
                  <c:v>29</c:v>
                </c:pt>
                <c:pt idx="34161">
                  <c:v>10</c:v>
                </c:pt>
                <c:pt idx="34162">
                  <c:v>6</c:v>
                </c:pt>
                <c:pt idx="34163">
                  <c:v>28</c:v>
                </c:pt>
                <c:pt idx="34164">
                  <c:v>16</c:v>
                </c:pt>
                <c:pt idx="34165">
                  <c:v>35</c:v>
                </c:pt>
                <c:pt idx="34166">
                  <c:v>31</c:v>
                </c:pt>
                <c:pt idx="34167">
                  <c:v>35</c:v>
                </c:pt>
                <c:pt idx="34168">
                  <c:v>7</c:v>
                </c:pt>
                <c:pt idx="34169">
                  <c:v>11</c:v>
                </c:pt>
                <c:pt idx="34170">
                  <c:v>6</c:v>
                </c:pt>
                <c:pt idx="34171">
                  <c:v>10</c:v>
                </c:pt>
                <c:pt idx="34172">
                  <c:v>16</c:v>
                </c:pt>
                <c:pt idx="34173">
                  <c:v>27</c:v>
                </c:pt>
                <c:pt idx="34174">
                  <c:v>2</c:v>
                </c:pt>
                <c:pt idx="34175">
                  <c:v>19</c:v>
                </c:pt>
                <c:pt idx="34176">
                  <c:v>19</c:v>
                </c:pt>
                <c:pt idx="34177">
                  <c:v>4</c:v>
                </c:pt>
                <c:pt idx="34178">
                  <c:v>29</c:v>
                </c:pt>
                <c:pt idx="34179">
                  <c:v>10</c:v>
                </c:pt>
                <c:pt idx="34180">
                  <c:v>21</c:v>
                </c:pt>
                <c:pt idx="34181">
                  <c:v>26</c:v>
                </c:pt>
                <c:pt idx="34182">
                  <c:v>7</c:v>
                </c:pt>
                <c:pt idx="34183">
                  <c:v>28</c:v>
                </c:pt>
                <c:pt idx="34184">
                  <c:v>22</c:v>
                </c:pt>
                <c:pt idx="34185">
                  <c:v>16</c:v>
                </c:pt>
                <c:pt idx="34186">
                  <c:v>10</c:v>
                </c:pt>
                <c:pt idx="34187">
                  <c:v>11</c:v>
                </c:pt>
                <c:pt idx="34188">
                  <c:v>22</c:v>
                </c:pt>
                <c:pt idx="34189">
                  <c:v>49</c:v>
                </c:pt>
                <c:pt idx="34190">
                  <c:v>38</c:v>
                </c:pt>
                <c:pt idx="34191">
                  <c:v>1</c:v>
                </c:pt>
                <c:pt idx="34192">
                  <c:v>26</c:v>
                </c:pt>
                <c:pt idx="34193">
                  <c:v>10</c:v>
                </c:pt>
                <c:pt idx="34194">
                  <c:v>32</c:v>
                </c:pt>
                <c:pt idx="34195">
                  <c:v>24</c:v>
                </c:pt>
                <c:pt idx="34196">
                  <c:v>13</c:v>
                </c:pt>
                <c:pt idx="34197">
                  <c:v>9</c:v>
                </c:pt>
                <c:pt idx="34198">
                  <c:v>40</c:v>
                </c:pt>
                <c:pt idx="34199">
                  <c:v>13</c:v>
                </c:pt>
                <c:pt idx="34200">
                  <c:v>13</c:v>
                </c:pt>
                <c:pt idx="34201">
                  <c:v>19</c:v>
                </c:pt>
                <c:pt idx="34202">
                  <c:v>30</c:v>
                </c:pt>
                <c:pt idx="34203">
                  <c:v>27</c:v>
                </c:pt>
                <c:pt idx="34204">
                  <c:v>30</c:v>
                </c:pt>
                <c:pt idx="34205">
                  <c:v>25</c:v>
                </c:pt>
                <c:pt idx="34206">
                  <c:v>12</c:v>
                </c:pt>
                <c:pt idx="34207">
                  <c:v>23</c:v>
                </c:pt>
                <c:pt idx="34208">
                  <c:v>15</c:v>
                </c:pt>
                <c:pt idx="34209">
                  <c:v>33</c:v>
                </c:pt>
                <c:pt idx="34210">
                  <c:v>4</c:v>
                </c:pt>
                <c:pt idx="34211">
                  <c:v>29</c:v>
                </c:pt>
                <c:pt idx="34212">
                  <c:v>30</c:v>
                </c:pt>
                <c:pt idx="34213">
                  <c:v>25</c:v>
                </c:pt>
                <c:pt idx="34214">
                  <c:v>26</c:v>
                </c:pt>
                <c:pt idx="34215">
                  <c:v>8</c:v>
                </c:pt>
                <c:pt idx="34216">
                  <c:v>20</c:v>
                </c:pt>
                <c:pt idx="34217">
                  <c:v>14</c:v>
                </c:pt>
                <c:pt idx="34218">
                  <c:v>1</c:v>
                </c:pt>
                <c:pt idx="34219">
                  <c:v>4</c:v>
                </c:pt>
                <c:pt idx="34220">
                  <c:v>22</c:v>
                </c:pt>
                <c:pt idx="34221">
                  <c:v>18</c:v>
                </c:pt>
                <c:pt idx="34222">
                  <c:v>28</c:v>
                </c:pt>
                <c:pt idx="34223">
                  <c:v>19</c:v>
                </c:pt>
                <c:pt idx="34224">
                  <c:v>24</c:v>
                </c:pt>
                <c:pt idx="34225">
                  <c:v>4</c:v>
                </c:pt>
                <c:pt idx="34226">
                  <c:v>4</c:v>
                </c:pt>
                <c:pt idx="34227">
                  <c:v>30</c:v>
                </c:pt>
                <c:pt idx="34228">
                  <c:v>1</c:v>
                </c:pt>
                <c:pt idx="34229">
                  <c:v>21</c:v>
                </c:pt>
                <c:pt idx="34230">
                  <c:v>36</c:v>
                </c:pt>
                <c:pt idx="34231">
                  <c:v>22</c:v>
                </c:pt>
                <c:pt idx="34232">
                  <c:v>28</c:v>
                </c:pt>
                <c:pt idx="34233">
                  <c:v>13</c:v>
                </c:pt>
                <c:pt idx="34234">
                  <c:v>19</c:v>
                </c:pt>
                <c:pt idx="34235">
                  <c:v>36</c:v>
                </c:pt>
                <c:pt idx="34236">
                  <c:v>24</c:v>
                </c:pt>
                <c:pt idx="34237">
                  <c:v>7</c:v>
                </c:pt>
                <c:pt idx="34238">
                  <c:v>28</c:v>
                </c:pt>
                <c:pt idx="34239">
                  <c:v>20</c:v>
                </c:pt>
                <c:pt idx="34240">
                  <c:v>40</c:v>
                </c:pt>
                <c:pt idx="34241">
                  <c:v>13</c:v>
                </c:pt>
                <c:pt idx="34242">
                  <c:v>29</c:v>
                </c:pt>
                <c:pt idx="34243">
                  <c:v>22</c:v>
                </c:pt>
                <c:pt idx="34244">
                  <c:v>5</c:v>
                </c:pt>
                <c:pt idx="34245">
                  <c:v>18</c:v>
                </c:pt>
                <c:pt idx="34246">
                  <c:v>27</c:v>
                </c:pt>
                <c:pt idx="34247">
                  <c:v>21</c:v>
                </c:pt>
                <c:pt idx="34248">
                  <c:v>24</c:v>
                </c:pt>
                <c:pt idx="34249">
                  <c:v>36</c:v>
                </c:pt>
                <c:pt idx="34250">
                  <c:v>9</c:v>
                </c:pt>
                <c:pt idx="34251">
                  <c:v>36</c:v>
                </c:pt>
                <c:pt idx="34252">
                  <c:v>21</c:v>
                </c:pt>
                <c:pt idx="34253">
                  <c:v>11</c:v>
                </c:pt>
                <c:pt idx="34254">
                  <c:v>25</c:v>
                </c:pt>
                <c:pt idx="34255">
                  <c:v>41</c:v>
                </c:pt>
                <c:pt idx="34256">
                  <c:v>29</c:v>
                </c:pt>
                <c:pt idx="34257">
                  <c:v>13</c:v>
                </c:pt>
                <c:pt idx="34258">
                  <c:v>8</c:v>
                </c:pt>
                <c:pt idx="34259">
                  <c:v>13</c:v>
                </c:pt>
                <c:pt idx="34260">
                  <c:v>23</c:v>
                </c:pt>
                <c:pt idx="34261">
                  <c:v>5</c:v>
                </c:pt>
                <c:pt idx="34262">
                  <c:v>26</c:v>
                </c:pt>
                <c:pt idx="34263">
                  <c:v>27</c:v>
                </c:pt>
                <c:pt idx="34264">
                  <c:v>9</c:v>
                </c:pt>
                <c:pt idx="34265">
                  <c:v>39</c:v>
                </c:pt>
                <c:pt idx="34266">
                  <c:v>22</c:v>
                </c:pt>
                <c:pt idx="34267">
                  <c:v>18</c:v>
                </c:pt>
                <c:pt idx="34268">
                  <c:v>25</c:v>
                </c:pt>
                <c:pt idx="34269">
                  <c:v>31</c:v>
                </c:pt>
                <c:pt idx="34270">
                  <c:v>40</c:v>
                </c:pt>
                <c:pt idx="34271">
                  <c:v>27</c:v>
                </c:pt>
                <c:pt idx="34272">
                  <c:v>21</c:v>
                </c:pt>
                <c:pt idx="34273">
                  <c:v>15</c:v>
                </c:pt>
                <c:pt idx="34274">
                  <c:v>32</c:v>
                </c:pt>
                <c:pt idx="34275">
                  <c:v>4</c:v>
                </c:pt>
                <c:pt idx="34276">
                  <c:v>22</c:v>
                </c:pt>
                <c:pt idx="34277">
                  <c:v>25</c:v>
                </c:pt>
                <c:pt idx="34278">
                  <c:v>22</c:v>
                </c:pt>
                <c:pt idx="34279">
                  <c:v>22</c:v>
                </c:pt>
                <c:pt idx="34280">
                  <c:v>25</c:v>
                </c:pt>
                <c:pt idx="34281">
                  <c:v>20</c:v>
                </c:pt>
                <c:pt idx="34282">
                  <c:v>7</c:v>
                </c:pt>
                <c:pt idx="34283">
                  <c:v>18</c:v>
                </c:pt>
                <c:pt idx="34284">
                  <c:v>24</c:v>
                </c:pt>
                <c:pt idx="34285">
                  <c:v>24</c:v>
                </c:pt>
                <c:pt idx="34286">
                  <c:v>23</c:v>
                </c:pt>
                <c:pt idx="34287">
                  <c:v>12</c:v>
                </c:pt>
                <c:pt idx="34288">
                  <c:v>27</c:v>
                </c:pt>
                <c:pt idx="34289">
                  <c:v>27</c:v>
                </c:pt>
                <c:pt idx="34290">
                  <c:v>4</c:v>
                </c:pt>
                <c:pt idx="34291">
                  <c:v>14</c:v>
                </c:pt>
                <c:pt idx="34292">
                  <c:v>33</c:v>
                </c:pt>
                <c:pt idx="34293">
                  <c:v>33</c:v>
                </c:pt>
                <c:pt idx="34294">
                  <c:v>8</c:v>
                </c:pt>
                <c:pt idx="34295">
                  <c:v>24</c:v>
                </c:pt>
                <c:pt idx="34296">
                  <c:v>24</c:v>
                </c:pt>
                <c:pt idx="34297">
                  <c:v>1</c:v>
                </c:pt>
                <c:pt idx="34298">
                  <c:v>19</c:v>
                </c:pt>
                <c:pt idx="34299">
                  <c:v>26</c:v>
                </c:pt>
                <c:pt idx="34300">
                  <c:v>4</c:v>
                </c:pt>
                <c:pt idx="34301">
                  <c:v>19</c:v>
                </c:pt>
                <c:pt idx="34302">
                  <c:v>37</c:v>
                </c:pt>
                <c:pt idx="34303">
                  <c:v>7</c:v>
                </c:pt>
                <c:pt idx="34304">
                  <c:v>19</c:v>
                </c:pt>
                <c:pt idx="34305">
                  <c:v>6</c:v>
                </c:pt>
                <c:pt idx="34306">
                  <c:v>4</c:v>
                </c:pt>
                <c:pt idx="34307">
                  <c:v>12</c:v>
                </c:pt>
                <c:pt idx="34308">
                  <c:v>9</c:v>
                </c:pt>
                <c:pt idx="34309">
                  <c:v>41</c:v>
                </c:pt>
                <c:pt idx="34310">
                  <c:v>11</c:v>
                </c:pt>
                <c:pt idx="34311">
                  <c:v>29</c:v>
                </c:pt>
                <c:pt idx="34312">
                  <c:v>22</c:v>
                </c:pt>
                <c:pt idx="34313">
                  <c:v>27</c:v>
                </c:pt>
                <c:pt idx="34314">
                  <c:v>37</c:v>
                </c:pt>
                <c:pt idx="34315">
                  <c:v>14</c:v>
                </c:pt>
                <c:pt idx="34316">
                  <c:v>31</c:v>
                </c:pt>
                <c:pt idx="34317">
                  <c:v>15</c:v>
                </c:pt>
                <c:pt idx="34318">
                  <c:v>8</c:v>
                </c:pt>
                <c:pt idx="34319">
                  <c:v>24</c:v>
                </c:pt>
                <c:pt idx="34320">
                  <c:v>24</c:v>
                </c:pt>
                <c:pt idx="34321">
                  <c:v>17</c:v>
                </c:pt>
                <c:pt idx="34322">
                  <c:v>28</c:v>
                </c:pt>
                <c:pt idx="34323">
                  <c:v>24</c:v>
                </c:pt>
                <c:pt idx="34324">
                  <c:v>31</c:v>
                </c:pt>
                <c:pt idx="34325">
                  <c:v>19</c:v>
                </c:pt>
                <c:pt idx="34326">
                  <c:v>32</c:v>
                </c:pt>
                <c:pt idx="34327">
                  <c:v>22</c:v>
                </c:pt>
                <c:pt idx="34328">
                  <c:v>13</c:v>
                </c:pt>
                <c:pt idx="34329">
                  <c:v>26</c:v>
                </c:pt>
                <c:pt idx="34330">
                  <c:v>5</c:v>
                </c:pt>
                <c:pt idx="34331">
                  <c:v>15</c:v>
                </c:pt>
                <c:pt idx="34332">
                  <c:v>47</c:v>
                </c:pt>
                <c:pt idx="34333">
                  <c:v>35</c:v>
                </c:pt>
                <c:pt idx="34334">
                  <c:v>13</c:v>
                </c:pt>
                <c:pt idx="34335">
                  <c:v>25</c:v>
                </c:pt>
                <c:pt idx="34336">
                  <c:v>46</c:v>
                </c:pt>
                <c:pt idx="34337">
                  <c:v>31</c:v>
                </c:pt>
                <c:pt idx="34338">
                  <c:v>37</c:v>
                </c:pt>
                <c:pt idx="34339">
                  <c:v>30</c:v>
                </c:pt>
                <c:pt idx="34340">
                  <c:v>30</c:v>
                </c:pt>
                <c:pt idx="34341">
                  <c:v>43</c:v>
                </c:pt>
                <c:pt idx="34342">
                  <c:v>30</c:v>
                </c:pt>
                <c:pt idx="34343">
                  <c:v>28</c:v>
                </c:pt>
                <c:pt idx="34344">
                  <c:v>13</c:v>
                </c:pt>
                <c:pt idx="34345">
                  <c:v>19</c:v>
                </c:pt>
                <c:pt idx="34346">
                  <c:v>21</c:v>
                </c:pt>
                <c:pt idx="34347">
                  <c:v>27</c:v>
                </c:pt>
                <c:pt idx="34348">
                  <c:v>24</c:v>
                </c:pt>
                <c:pt idx="34349">
                  <c:v>17</c:v>
                </c:pt>
                <c:pt idx="34350">
                  <c:v>10</c:v>
                </c:pt>
                <c:pt idx="34351">
                  <c:v>10</c:v>
                </c:pt>
                <c:pt idx="34352">
                  <c:v>32</c:v>
                </c:pt>
                <c:pt idx="34353">
                  <c:v>35</c:v>
                </c:pt>
                <c:pt idx="34354">
                  <c:v>8</c:v>
                </c:pt>
                <c:pt idx="34355">
                  <c:v>18</c:v>
                </c:pt>
                <c:pt idx="34356">
                  <c:v>20</c:v>
                </c:pt>
                <c:pt idx="34357">
                  <c:v>7</c:v>
                </c:pt>
                <c:pt idx="34358">
                  <c:v>32</c:v>
                </c:pt>
                <c:pt idx="34359">
                  <c:v>33</c:v>
                </c:pt>
                <c:pt idx="34360">
                  <c:v>4</c:v>
                </c:pt>
                <c:pt idx="34361">
                  <c:v>25</c:v>
                </c:pt>
                <c:pt idx="34362">
                  <c:v>13</c:v>
                </c:pt>
                <c:pt idx="34363">
                  <c:v>25</c:v>
                </c:pt>
                <c:pt idx="34364">
                  <c:v>7</c:v>
                </c:pt>
                <c:pt idx="34365">
                  <c:v>23</c:v>
                </c:pt>
                <c:pt idx="34366">
                  <c:v>20</c:v>
                </c:pt>
                <c:pt idx="34367">
                  <c:v>30</c:v>
                </c:pt>
                <c:pt idx="34368">
                  <c:v>4</c:v>
                </c:pt>
                <c:pt idx="34369">
                  <c:v>1</c:v>
                </c:pt>
                <c:pt idx="34370">
                  <c:v>12</c:v>
                </c:pt>
                <c:pt idx="34371">
                  <c:v>9</c:v>
                </c:pt>
                <c:pt idx="34372">
                  <c:v>5</c:v>
                </c:pt>
                <c:pt idx="34373">
                  <c:v>36</c:v>
                </c:pt>
                <c:pt idx="34374">
                  <c:v>4</c:v>
                </c:pt>
                <c:pt idx="34375">
                  <c:v>11</c:v>
                </c:pt>
                <c:pt idx="34376">
                  <c:v>45</c:v>
                </c:pt>
                <c:pt idx="34377">
                  <c:v>36</c:v>
                </c:pt>
                <c:pt idx="34378">
                  <c:v>48</c:v>
                </c:pt>
                <c:pt idx="34379">
                  <c:v>19</c:v>
                </c:pt>
                <c:pt idx="34380">
                  <c:v>27</c:v>
                </c:pt>
                <c:pt idx="34381">
                  <c:v>21</c:v>
                </c:pt>
                <c:pt idx="34382">
                  <c:v>12</c:v>
                </c:pt>
                <c:pt idx="34383">
                  <c:v>38</c:v>
                </c:pt>
                <c:pt idx="34384">
                  <c:v>26</c:v>
                </c:pt>
                <c:pt idx="34385">
                  <c:v>16</c:v>
                </c:pt>
                <c:pt idx="34386">
                  <c:v>25</c:v>
                </c:pt>
                <c:pt idx="34387">
                  <c:v>41</c:v>
                </c:pt>
                <c:pt idx="34388">
                  <c:v>25</c:v>
                </c:pt>
                <c:pt idx="34389">
                  <c:v>9</c:v>
                </c:pt>
                <c:pt idx="34390">
                  <c:v>18</c:v>
                </c:pt>
                <c:pt idx="34391">
                  <c:v>9</c:v>
                </c:pt>
                <c:pt idx="34392">
                  <c:v>15</c:v>
                </c:pt>
                <c:pt idx="34393">
                  <c:v>33</c:v>
                </c:pt>
                <c:pt idx="34394">
                  <c:v>6</c:v>
                </c:pt>
                <c:pt idx="34395">
                  <c:v>1</c:v>
                </c:pt>
                <c:pt idx="34396">
                  <c:v>43</c:v>
                </c:pt>
                <c:pt idx="34397">
                  <c:v>4</c:v>
                </c:pt>
                <c:pt idx="34398">
                  <c:v>28</c:v>
                </c:pt>
                <c:pt idx="34399">
                  <c:v>7</c:v>
                </c:pt>
                <c:pt idx="34400">
                  <c:v>34</c:v>
                </c:pt>
                <c:pt idx="34401">
                  <c:v>30</c:v>
                </c:pt>
                <c:pt idx="34402">
                  <c:v>24</c:v>
                </c:pt>
                <c:pt idx="34403">
                  <c:v>12</c:v>
                </c:pt>
                <c:pt idx="34404">
                  <c:v>5</c:v>
                </c:pt>
                <c:pt idx="34405">
                  <c:v>30</c:v>
                </c:pt>
                <c:pt idx="34406">
                  <c:v>12</c:v>
                </c:pt>
                <c:pt idx="34407">
                  <c:v>34</c:v>
                </c:pt>
                <c:pt idx="34408">
                  <c:v>5</c:v>
                </c:pt>
                <c:pt idx="34409">
                  <c:v>7</c:v>
                </c:pt>
                <c:pt idx="34410">
                  <c:v>16</c:v>
                </c:pt>
                <c:pt idx="34411">
                  <c:v>33</c:v>
                </c:pt>
                <c:pt idx="34412">
                  <c:v>4</c:v>
                </c:pt>
                <c:pt idx="34413">
                  <c:v>24</c:v>
                </c:pt>
                <c:pt idx="34414">
                  <c:v>19</c:v>
                </c:pt>
                <c:pt idx="34415">
                  <c:v>9</c:v>
                </c:pt>
                <c:pt idx="34416">
                  <c:v>15</c:v>
                </c:pt>
                <c:pt idx="34417">
                  <c:v>11</c:v>
                </c:pt>
                <c:pt idx="34418">
                  <c:v>30</c:v>
                </c:pt>
                <c:pt idx="34419">
                  <c:v>27</c:v>
                </c:pt>
                <c:pt idx="34420">
                  <c:v>34</c:v>
                </c:pt>
                <c:pt idx="34421">
                  <c:v>13</c:v>
                </c:pt>
                <c:pt idx="34422">
                  <c:v>15</c:v>
                </c:pt>
                <c:pt idx="34423">
                  <c:v>34</c:v>
                </c:pt>
                <c:pt idx="34424">
                  <c:v>16</c:v>
                </c:pt>
                <c:pt idx="34425">
                  <c:v>12</c:v>
                </c:pt>
                <c:pt idx="34426">
                  <c:v>9</c:v>
                </c:pt>
                <c:pt idx="34427">
                  <c:v>39</c:v>
                </c:pt>
                <c:pt idx="34428">
                  <c:v>23</c:v>
                </c:pt>
                <c:pt idx="34429">
                  <c:v>16</c:v>
                </c:pt>
                <c:pt idx="34430">
                  <c:v>31</c:v>
                </c:pt>
                <c:pt idx="34431">
                  <c:v>29</c:v>
                </c:pt>
                <c:pt idx="34432">
                  <c:v>20</c:v>
                </c:pt>
                <c:pt idx="34433">
                  <c:v>12</c:v>
                </c:pt>
                <c:pt idx="34434">
                  <c:v>13</c:v>
                </c:pt>
                <c:pt idx="34435">
                  <c:v>42</c:v>
                </c:pt>
                <c:pt idx="34436">
                  <c:v>28</c:v>
                </c:pt>
                <c:pt idx="34437">
                  <c:v>10</c:v>
                </c:pt>
                <c:pt idx="34438">
                  <c:v>17</c:v>
                </c:pt>
                <c:pt idx="34439">
                  <c:v>4</c:v>
                </c:pt>
                <c:pt idx="34440">
                  <c:v>35</c:v>
                </c:pt>
                <c:pt idx="34441">
                  <c:v>16</c:v>
                </c:pt>
                <c:pt idx="34442">
                  <c:v>22</c:v>
                </c:pt>
                <c:pt idx="34443">
                  <c:v>10</c:v>
                </c:pt>
                <c:pt idx="34444">
                  <c:v>1</c:v>
                </c:pt>
                <c:pt idx="34445">
                  <c:v>34</c:v>
                </c:pt>
                <c:pt idx="34446">
                  <c:v>20</c:v>
                </c:pt>
                <c:pt idx="34447">
                  <c:v>18</c:v>
                </c:pt>
                <c:pt idx="34448">
                  <c:v>24</c:v>
                </c:pt>
                <c:pt idx="34449">
                  <c:v>1</c:v>
                </c:pt>
                <c:pt idx="34450">
                  <c:v>31</c:v>
                </c:pt>
                <c:pt idx="34451">
                  <c:v>21</c:v>
                </c:pt>
                <c:pt idx="34452">
                  <c:v>36</c:v>
                </c:pt>
                <c:pt idx="34453">
                  <c:v>31</c:v>
                </c:pt>
                <c:pt idx="34454">
                  <c:v>1</c:v>
                </c:pt>
                <c:pt idx="34455">
                  <c:v>8</c:v>
                </c:pt>
                <c:pt idx="34456">
                  <c:v>33</c:v>
                </c:pt>
                <c:pt idx="34457">
                  <c:v>19</c:v>
                </c:pt>
                <c:pt idx="34458">
                  <c:v>10</c:v>
                </c:pt>
                <c:pt idx="34459">
                  <c:v>27</c:v>
                </c:pt>
                <c:pt idx="34460">
                  <c:v>15</c:v>
                </c:pt>
                <c:pt idx="34461">
                  <c:v>11</c:v>
                </c:pt>
                <c:pt idx="34462">
                  <c:v>7</c:v>
                </c:pt>
                <c:pt idx="34463">
                  <c:v>12</c:v>
                </c:pt>
                <c:pt idx="34464">
                  <c:v>30</c:v>
                </c:pt>
                <c:pt idx="34465">
                  <c:v>36</c:v>
                </c:pt>
                <c:pt idx="34466">
                  <c:v>7</c:v>
                </c:pt>
                <c:pt idx="34467">
                  <c:v>6</c:v>
                </c:pt>
                <c:pt idx="34468">
                  <c:v>19</c:v>
                </c:pt>
                <c:pt idx="34469">
                  <c:v>1</c:v>
                </c:pt>
                <c:pt idx="34470">
                  <c:v>13</c:v>
                </c:pt>
                <c:pt idx="34471">
                  <c:v>29</c:v>
                </c:pt>
                <c:pt idx="34472">
                  <c:v>33</c:v>
                </c:pt>
                <c:pt idx="34473">
                  <c:v>35</c:v>
                </c:pt>
                <c:pt idx="34474">
                  <c:v>11</c:v>
                </c:pt>
                <c:pt idx="34475">
                  <c:v>36</c:v>
                </c:pt>
                <c:pt idx="34476">
                  <c:v>2</c:v>
                </c:pt>
                <c:pt idx="34477">
                  <c:v>17</c:v>
                </c:pt>
                <c:pt idx="34478">
                  <c:v>6</c:v>
                </c:pt>
                <c:pt idx="34479">
                  <c:v>24</c:v>
                </c:pt>
                <c:pt idx="34480">
                  <c:v>28</c:v>
                </c:pt>
                <c:pt idx="34481">
                  <c:v>5</c:v>
                </c:pt>
                <c:pt idx="34482">
                  <c:v>35</c:v>
                </c:pt>
                <c:pt idx="34483">
                  <c:v>23</c:v>
                </c:pt>
                <c:pt idx="34484">
                  <c:v>19</c:v>
                </c:pt>
                <c:pt idx="34485">
                  <c:v>45</c:v>
                </c:pt>
                <c:pt idx="34486">
                  <c:v>17</c:v>
                </c:pt>
                <c:pt idx="34487">
                  <c:v>12</c:v>
                </c:pt>
                <c:pt idx="34488">
                  <c:v>7</c:v>
                </c:pt>
                <c:pt idx="34489">
                  <c:v>36</c:v>
                </c:pt>
                <c:pt idx="34490">
                  <c:v>35</c:v>
                </c:pt>
                <c:pt idx="34491">
                  <c:v>11</c:v>
                </c:pt>
                <c:pt idx="34492">
                  <c:v>36</c:v>
                </c:pt>
                <c:pt idx="34493">
                  <c:v>26</c:v>
                </c:pt>
                <c:pt idx="34494">
                  <c:v>1</c:v>
                </c:pt>
                <c:pt idx="34495">
                  <c:v>32</c:v>
                </c:pt>
                <c:pt idx="34496">
                  <c:v>27</c:v>
                </c:pt>
                <c:pt idx="34497">
                  <c:v>1</c:v>
                </c:pt>
                <c:pt idx="34498">
                  <c:v>24</c:v>
                </c:pt>
                <c:pt idx="34499">
                  <c:v>20</c:v>
                </c:pt>
                <c:pt idx="34500">
                  <c:v>41</c:v>
                </c:pt>
                <c:pt idx="34501">
                  <c:v>13</c:v>
                </c:pt>
                <c:pt idx="34502">
                  <c:v>14</c:v>
                </c:pt>
                <c:pt idx="34503">
                  <c:v>42</c:v>
                </c:pt>
                <c:pt idx="34504">
                  <c:v>31</c:v>
                </c:pt>
                <c:pt idx="34505">
                  <c:v>1</c:v>
                </c:pt>
                <c:pt idx="34506">
                  <c:v>1</c:v>
                </c:pt>
                <c:pt idx="34507">
                  <c:v>1</c:v>
                </c:pt>
                <c:pt idx="34508">
                  <c:v>1</c:v>
                </c:pt>
                <c:pt idx="34509">
                  <c:v>34</c:v>
                </c:pt>
                <c:pt idx="34510">
                  <c:v>1</c:v>
                </c:pt>
                <c:pt idx="34511">
                  <c:v>13</c:v>
                </c:pt>
                <c:pt idx="34512">
                  <c:v>26</c:v>
                </c:pt>
                <c:pt idx="34513">
                  <c:v>36</c:v>
                </c:pt>
                <c:pt idx="34514">
                  <c:v>21</c:v>
                </c:pt>
                <c:pt idx="34515">
                  <c:v>9</c:v>
                </c:pt>
                <c:pt idx="34516">
                  <c:v>19</c:v>
                </c:pt>
                <c:pt idx="34517">
                  <c:v>10</c:v>
                </c:pt>
                <c:pt idx="34518">
                  <c:v>19</c:v>
                </c:pt>
                <c:pt idx="34519">
                  <c:v>10</c:v>
                </c:pt>
                <c:pt idx="34520">
                  <c:v>7</c:v>
                </c:pt>
                <c:pt idx="34521">
                  <c:v>20</c:v>
                </c:pt>
                <c:pt idx="34522">
                  <c:v>34</c:v>
                </c:pt>
                <c:pt idx="34523">
                  <c:v>9</c:v>
                </c:pt>
                <c:pt idx="34524">
                  <c:v>15</c:v>
                </c:pt>
                <c:pt idx="34525">
                  <c:v>15</c:v>
                </c:pt>
                <c:pt idx="34526">
                  <c:v>59</c:v>
                </c:pt>
                <c:pt idx="34527">
                  <c:v>18</c:v>
                </c:pt>
                <c:pt idx="34528">
                  <c:v>20</c:v>
                </c:pt>
                <c:pt idx="34529">
                  <c:v>10</c:v>
                </c:pt>
                <c:pt idx="34530">
                  <c:v>6</c:v>
                </c:pt>
                <c:pt idx="34531">
                  <c:v>7</c:v>
                </c:pt>
                <c:pt idx="34532">
                  <c:v>27</c:v>
                </c:pt>
                <c:pt idx="34533">
                  <c:v>8</c:v>
                </c:pt>
                <c:pt idx="34534">
                  <c:v>31</c:v>
                </c:pt>
                <c:pt idx="34535">
                  <c:v>26</c:v>
                </c:pt>
                <c:pt idx="34536">
                  <c:v>24</c:v>
                </c:pt>
                <c:pt idx="34537">
                  <c:v>22</c:v>
                </c:pt>
                <c:pt idx="34538">
                  <c:v>11</c:v>
                </c:pt>
                <c:pt idx="34539">
                  <c:v>12</c:v>
                </c:pt>
                <c:pt idx="34540">
                  <c:v>27</c:v>
                </c:pt>
                <c:pt idx="34541">
                  <c:v>33</c:v>
                </c:pt>
                <c:pt idx="34542">
                  <c:v>7</c:v>
                </c:pt>
                <c:pt idx="34543">
                  <c:v>5</c:v>
                </c:pt>
                <c:pt idx="34544">
                  <c:v>3</c:v>
                </c:pt>
                <c:pt idx="34545">
                  <c:v>2</c:v>
                </c:pt>
                <c:pt idx="34546">
                  <c:v>9</c:v>
                </c:pt>
                <c:pt idx="34547">
                  <c:v>6</c:v>
                </c:pt>
                <c:pt idx="34548">
                  <c:v>1</c:v>
                </c:pt>
                <c:pt idx="34549">
                  <c:v>19</c:v>
                </c:pt>
                <c:pt idx="34550">
                  <c:v>30</c:v>
                </c:pt>
                <c:pt idx="34551">
                  <c:v>30</c:v>
                </c:pt>
                <c:pt idx="34552">
                  <c:v>16</c:v>
                </c:pt>
                <c:pt idx="34553">
                  <c:v>1</c:v>
                </c:pt>
                <c:pt idx="34554">
                  <c:v>44</c:v>
                </c:pt>
                <c:pt idx="34555">
                  <c:v>22</c:v>
                </c:pt>
                <c:pt idx="34556">
                  <c:v>33</c:v>
                </c:pt>
                <c:pt idx="34557">
                  <c:v>37</c:v>
                </c:pt>
                <c:pt idx="34558">
                  <c:v>6</c:v>
                </c:pt>
                <c:pt idx="34559">
                  <c:v>5</c:v>
                </c:pt>
                <c:pt idx="34560">
                  <c:v>24</c:v>
                </c:pt>
                <c:pt idx="34561">
                  <c:v>1</c:v>
                </c:pt>
                <c:pt idx="34562">
                  <c:v>13</c:v>
                </c:pt>
                <c:pt idx="34563">
                  <c:v>2</c:v>
                </c:pt>
                <c:pt idx="34564">
                  <c:v>9</c:v>
                </c:pt>
                <c:pt idx="34565">
                  <c:v>29</c:v>
                </c:pt>
                <c:pt idx="34566">
                  <c:v>28</c:v>
                </c:pt>
                <c:pt idx="34567">
                  <c:v>1</c:v>
                </c:pt>
                <c:pt idx="34568">
                  <c:v>36</c:v>
                </c:pt>
                <c:pt idx="34569">
                  <c:v>24</c:v>
                </c:pt>
                <c:pt idx="34570">
                  <c:v>23</c:v>
                </c:pt>
                <c:pt idx="34571">
                  <c:v>19</c:v>
                </c:pt>
                <c:pt idx="34572">
                  <c:v>26</c:v>
                </c:pt>
                <c:pt idx="34573">
                  <c:v>9</c:v>
                </c:pt>
                <c:pt idx="34574">
                  <c:v>4</c:v>
                </c:pt>
                <c:pt idx="34575">
                  <c:v>10</c:v>
                </c:pt>
                <c:pt idx="34576">
                  <c:v>6</c:v>
                </c:pt>
                <c:pt idx="34577">
                  <c:v>11</c:v>
                </c:pt>
                <c:pt idx="34578">
                  <c:v>41</c:v>
                </c:pt>
                <c:pt idx="34579">
                  <c:v>15</c:v>
                </c:pt>
                <c:pt idx="34580">
                  <c:v>7</c:v>
                </c:pt>
                <c:pt idx="34581">
                  <c:v>23</c:v>
                </c:pt>
                <c:pt idx="34582">
                  <c:v>63</c:v>
                </c:pt>
                <c:pt idx="34583">
                  <c:v>8</c:v>
                </c:pt>
                <c:pt idx="34584">
                  <c:v>18</c:v>
                </c:pt>
                <c:pt idx="34585">
                  <c:v>39</c:v>
                </c:pt>
                <c:pt idx="34586">
                  <c:v>35</c:v>
                </c:pt>
                <c:pt idx="34587">
                  <c:v>19</c:v>
                </c:pt>
                <c:pt idx="34588">
                  <c:v>8</c:v>
                </c:pt>
                <c:pt idx="34589">
                  <c:v>32</c:v>
                </c:pt>
                <c:pt idx="34590">
                  <c:v>33</c:v>
                </c:pt>
                <c:pt idx="34591">
                  <c:v>30</c:v>
                </c:pt>
                <c:pt idx="34592">
                  <c:v>7</c:v>
                </c:pt>
                <c:pt idx="34593">
                  <c:v>10</c:v>
                </c:pt>
                <c:pt idx="34594">
                  <c:v>1</c:v>
                </c:pt>
                <c:pt idx="34595">
                  <c:v>36</c:v>
                </c:pt>
                <c:pt idx="34596">
                  <c:v>10</c:v>
                </c:pt>
                <c:pt idx="34597">
                  <c:v>25</c:v>
                </c:pt>
                <c:pt idx="34598">
                  <c:v>28</c:v>
                </c:pt>
                <c:pt idx="34599">
                  <c:v>44</c:v>
                </c:pt>
                <c:pt idx="34600">
                  <c:v>4</c:v>
                </c:pt>
                <c:pt idx="34601">
                  <c:v>11</c:v>
                </c:pt>
                <c:pt idx="34602">
                  <c:v>25</c:v>
                </c:pt>
                <c:pt idx="34603">
                  <c:v>6</c:v>
                </c:pt>
                <c:pt idx="34604">
                  <c:v>51</c:v>
                </c:pt>
                <c:pt idx="34605">
                  <c:v>22</c:v>
                </c:pt>
                <c:pt idx="34606">
                  <c:v>40</c:v>
                </c:pt>
                <c:pt idx="34607">
                  <c:v>25</c:v>
                </c:pt>
                <c:pt idx="34608">
                  <c:v>20</c:v>
                </c:pt>
                <c:pt idx="34609">
                  <c:v>6</c:v>
                </c:pt>
                <c:pt idx="34610">
                  <c:v>11</c:v>
                </c:pt>
                <c:pt idx="34611">
                  <c:v>4</c:v>
                </c:pt>
                <c:pt idx="34612">
                  <c:v>2</c:v>
                </c:pt>
                <c:pt idx="34613">
                  <c:v>1</c:v>
                </c:pt>
                <c:pt idx="34614">
                  <c:v>39</c:v>
                </c:pt>
                <c:pt idx="34615">
                  <c:v>3</c:v>
                </c:pt>
                <c:pt idx="34616">
                  <c:v>33</c:v>
                </c:pt>
                <c:pt idx="34617">
                  <c:v>10</c:v>
                </c:pt>
                <c:pt idx="34618">
                  <c:v>9</c:v>
                </c:pt>
                <c:pt idx="34619">
                  <c:v>4</c:v>
                </c:pt>
                <c:pt idx="34620">
                  <c:v>18</c:v>
                </c:pt>
                <c:pt idx="34621">
                  <c:v>14</c:v>
                </c:pt>
                <c:pt idx="34622">
                  <c:v>48</c:v>
                </c:pt>
                <c:pt idx="34623">
                  <c:v>5</c:v>
                </c:pt>
                <c:pt idx="34624">
                  <c:v>21</c:v>
                </c:pt>
                <c:pt idx="34625">
                  <c:v>49</c:v>
                </c:pt>
                <c:pt idx="34626">
                  <c:v>6</c:v>
                </c:pt>
                <c:pt idx="34627">
                  <c:v>24</c:v>
                </c:pt>
                <c:pt idx="34628">
                  <c:v>10</c:v>
                </c:pt>
                <c:pt idx="34629">
                  <c:v>28</c:v>
                </c:pt>
                <c:pt idx="34630">
                  <c:v>11</c:v>
                </c:pt>
                <c:pt idx="34631">
                  <c:v>30</c:v>
                </c:pt>
                <c:pt idx="34632">
                  <c:v>34</c:v>
                </c:pt>
                <c:pt idx="34633">
                  <c:v>1</c:v>
                </c:pt>
                <c:pt idx="34634">
                  <c:v>1</c:v>
                </c:pt>
                <c:pt idx="34635">
                  <c:v>8</c:v>
                </c:pt>
                <c:pt idx="34636">
                  <c:v>10</c:v>
                </c:pt>
                <c:pt idx="34637">
                  <c:v>35</c:v>
                </c:pt>
                <c:pt idx="34638">
                  <c:v>35</c:v>
                </c:pt>
                <c:pt idx="34639">
                  <c:v>11</c:v>
                </c:pt>
                <c:pt idx="34640">
                  <c:v>12</c:v>
                </c:pt>
                <c:pt idx="34641">
                  <c:v>11</c:v>
                </c:pt>
                <c:pt idx="34642">
                  <c:v>1</c:v>
                </c:pt>
                <c:pt idx="34643">
                  <c:v>27</c:v>
                </c:pt>
                <c:pt idx="34644">
                  <c:v>26</c:v>
                </c:pt>
                <c:pt idx="34645">
                  <c:v>35</c:v>
                </c:pt>
                <c:pt idx="34646">
                  <c:v>27</c:v>
                </c:pt>
                <c:pt idx="34647">
                  <c:v>4</c:v>
                </c:pt>
                <c:pt idx="34648">
                  <c:v>1</c:v>
                </c:pt>
                <c:pt idx="34649">
                  <c:v>39</c:v>
                </c:pt>
                <c:pt idx="34650">
                  <c:v>6</c:v>
                </c:pt>
                <c:pt idx="34651">
                  <c:v>8</c:v>
                </c:pt>
                <c:pt idx="34652">
                  <c:v>19</c:v>
                </c:pt>
                <c:pt idx="34653">
                  <c:v>3</c:v>
                </c:pt>
                <c:pt idx="34654">
                  <c:v>25</c:v>
                </c:pt>
                <c:pt idx="34655">
                  <c:v>17</c:v>
                </c:pt>
                <c:pt idx="34656">
                  <c:v>37</c:v>
                </c:pt>
                <c:pt idx="34657">
                  <c:v>8</c:v>
                </c:pt>
                <c:pt idx="34658">
                  <c:v>29</c:v>
                </c:pt>
                <c:pt idx="34659">
                  <c:v>7</c:v>
                </c:pt>
                <c:pt idx="34660">
                  <c:v>11</c:v>
                </c:pt>
                <c:pt idx="34661">
                  <c:v>21</c:v>
                </c:pt>
                <c:pt idx="34662">
                  <c:v>19</c:v>
                </c:pt>
                <c:pt idx="34663">
                  <c:v>28</c:v>
                </c:pt>
                <c:pt idx="34664">
                  <c:v>28</c:v>
                </c:pt>
                <c:pt idx="34665">
                  <c:v>32</c:v>
                </c:pt>
                <c:pt idx="34666">
                  <c:v>25</c:v>
                </c:pt>
                <c:pt idx="34667">
                  <c:v>21</c:v>
                </c:pt>
                <c:pt idx="34668">
                  <c:v>14</c:v>
                </c:pt>
                <c:pt idx="34669">
                  <c:v>33</c:v>
                </c:pt>
                <c:pt idx="34670">
                  <c:v>37</c:v>
                </c:pt>
                <c:pt idx="34671">
                  <c:v>16</c:v>
                </c:pt>
                <c:pt idx="34672">
                  <c:v>29</c:v>
                </c:pt>
                <c:pt idx="34673">
                  <c:v>34</c:v>
                </c:pt>
                <c:pt idx="34674">
                  <c:v>13</c:v>
                </c:pt>
                <c:pt idx="34675">
                  <c:v>1</c:v>
                </c:pt>
                <c:pt idx="34676">
                  <c:v>1</c:v>
                </c:pt>
                <c:pt idx="34677">
                  <c:v>36</c:v>
                </c:pt>
                <c:pt idx="34678">
                  <c:v>39</c:v>
                </c:pt>
                <c:pt idx="34679">
                  <c:v>2</c:v>
                </c:pt>
                <c:pt idx="34680">
                  <c:v>19</c:v>
                </c:pt>
                <c:pt idx="34681">
                  <c:v>19</c:v>
                </c:pt>
                <c:pt idx="34682">
                  <c:v>11</c:v>
                </c:pt>
                <c:pt idx="34683">
                  <c:v>13</c:v>
                </c:pt>
                <c:pt idx="34684">
                  <c:v>13</c:v>
                </c:pt>
                <c:pt idx="34685">
                  <c:v>29</c:v>
                </c:pt>
                <c:pt idx="34686">
                  <c:v>30</c:v>
                </c:pt>
                <c:pt idx="34687">
                  <c:v>25</c:v>
                </c:pt>
                <c:pt idx="34688">
                  <c:v>8</c:v>
                </c:pt>
                <c:pt idx="34689">
                  <c:v>9</c:v>
                </c:pt>
                <c:pt idx="34690">
                  <c:v>50</c:v>
                </c:pt>
                <c:pt idx="34691">
                  <c:v>8</c:v>
                </c:pt>
                <c:pt idx="34692">
                  <c:v>14</c:v>
                </c:pt>
                <c:pt idx="34693">
                  <c:v>34</c:v>
                </c:pt>
                <c:pt idx="34694">
                  <c:v>14</c:v>
                </c:pt>
                <c:pt idx="34695">
                  <c:v>24</c:v>
                </c:pt>
                <c:pt idx="34696">
                  <c:v>34</c:v>
                </c:pt>
                <c:pt idx="34697">
                  <c:v>22</c:v>
                </c:pt>
                <c:pt idx="34698">
                  <c:v>6</c:v>
                </c:pt>
                <c:pt idx="34699">
                  <c:v>34</c:v>
                </c:pt>
                <c:pt idx="34700">
                  <c:v>3</c:v>
                </c:pt>
                <c:pt idx="34701">
                  <c:v>6</c:v>
                </c:pt>
                <c:pt idx="34702">
                  <c:v>8</c:v>
                </c:pt>
                <c:pt idx="34703">
                  <c:v>7</c:v>
                </c:pt>
                <c:pt idx="34704">
                  <c:v>20</c:v>
                </c:pt>
                <c:pt idx="34705">
                  <c:v>30</c:v>
                </c:pt>
                <c:pt idx="34706">
                  <c:v>7</c:v>
                </c:pt>
                <c:pt idx="34707">
                  <c:v>25</c:v>
                </c:pt>
                <c:pt idx="34708">
                  <c:v>18</c:v>
                </c:pt>
                <c:pt idx="34709">
                  <c:v>4</c:v>
                </c:pt>
                <c:pt idx="34710">
                  <c:v>5</c:v>
                </c:pt>
                <c:pt idx="34711">
                  <c:v>5</c:v>
                </c:pt>
                <c:pt idx="34712">
                  <c:v>33</c:v>
                </c:pt>
                <c:pt idx="34713">
                  <c:v>7</c:v>
                </c:pt>
                <c:pt idx="34714">
                  <c:v>17</c:v>
                </c:pt>
                <c:pt idx="34715">
                  <c:v>10</c:v>
                </c:pt>
                <c:pt idx="34716">
                  <c:v>15</c:v>
                </c:pt>
                <c:pt idx="34717">
                  <c:v>39</c:v>
                </c:pt>
                <c:pt idx="34718">
                  <c:v>9</c:v>
                </c:pt>
                <c:pt idx="34719">
                  <c:v>14</c:v>
                </c:pt>
                <c:pt idx="34720">
                  <c:v>23</c:v>
                </c:pt>
                <c:pt idx="34721">
                  <c:v>30</c:v>
                </c:pt>
                <c:pt idx="34722">
                  <c:v>19</c:v>
                </c:pt>
                <c:pt idx="34723">
                  <c:v>27</c:v>
                </c:pt>
                <c:pt idx="34724">
                  <c:v>30</c:v>
                </c:pt>
                <c:pt idx="34725">
                  <c:v>30</c:v>
                </c:pt>
                <c:pt idx="34726">
                  <c:v>8</c:v>
                </c:pt>
                <c:pt idx="34727">
                  <c:v>16</c:v>
                </c:pt>
                <c:pt idx="34728">
                  <c:v>28</c:v>
                </c:pt>
                <c:pt idx="34729">
                  <c:v>28</c:v>
                </c:pt>
                <c:pt idx="34730">
                  <c:v>28</c:v>
                </c:pt>
                <c:pt idx="34731">
                  <c:v>42</c:v>
                </c:pt>
                <c:pt idx="34732">
                  <c:v>8</c:v>
                </c:pt>
                <c:pt idx="34733">
                  <c:v>8</c:v>
                </c:pt>
                <c:pt idx="34734">
                  <c:v>13</c:v>
                </c:pt>
                <c:pt idx="34735">
                  <c:v>4</c:v>
                </c:pt>
                <c:pt idx="34736">
                  <c:v>6</c:v>
                </c:pt>
                <c:pt idx="34737">
                  <c:v>6</c:v>
                </c:pt>
                <c:pt idx="34738">
                  <c:v>22</c:v>
                </c:pt>
                <c:pt idx="34739">
                  <c:v>14</c:v>
                </c:pt>
                <c:pt idx="34740">
                  <c:v>11</c:v>
                </c:pt>
                <c:pt idx="34741">
                  <c:v>11</c:v>
                </c:pt>
                <c:pt idx="34742">
                  <c:v>10</c:v>
                </c:pt>
                <c:pt idx="34743">
                  <c:v>32</c:v>
                </c:pt>
                <c:pt idx="34744">
                  <c:v>43</c:v>
                </c:pt>
                <c:pt idx="34745">
                  <c:v>31</c:v>
                </c:pt>
                <c:pt idx="34746">
                  <c:v>15</c:v>
                </c:pt>
                <c:pt idx="34747">
                  <c:v>16</c:v>
                </c:pt>
                <c:pt idx="34748">
                  <c:v>10</c:v>
                </c:pt>
                <c:pt idx="34749">
                  <c:v>14</c:v>
                </c:pt>
                <c:pt idx="34750">
                  <c:v>10</c:v>
                </c:pt>
                <c:pt idx="34751">
                  <c:v>7</c:v>
                </c:pt>
                <c:pt idx="34752">
                  <c:v>34</c:v>
                </c:pt>
                <c:pt idx="34753">
                  <c:v>31</c:v>
                </c:pt>
                <c:pt idx="34754">
                  <c:v>21</c:v>
                </c:pt>
                <c:pt idx="34755">
                  <c:v>7</c:v>
                </c:pt>
                <c:pt idx="34756">
                  <c:v>1</c:v>
                </c:pt>
                <c:pt idx="34757">
                  <c:v>13</c:v>
                </c:pt>
                <c:pt idx="34758">
                  <c:v>16</c:v>
                </c:pt>
                <c:pt idx="34759">
                  <c:v>3</c:v>
                </c:pt>
                <c:pt idx="34760">
                  <c:v>3</c:v>
                </c:pt>
                <c:pt idx="34761">
                  <c:v>31</c:v>
                </c:pt>
                <c:pt idx="34762">
                  <c:v>13</c:v>
                </c:pt>
                <c:pt idx="34763">
                  <c:v>17</c:v>
                </c:pt>
                <c:pt idx="34764">
                  <c:v>17</c:v>
                </c:pt>
                <c:pt idx="34765">
                  <c:v>23</c:v>
                </c:pt>
                <c:pt idx="34766">
                  <c:v>3</c:v>
                </c:pt>
                <c:pt idx="34767">
                  <c:v>24</c:v>
                </c:pt>
                <c:pt idx="34768">
                  <c:v>1</c:v>
                </c:pt>
                <c:pt idx="34769">
                  <c:v>12</c:v>
                </c:pt>
                <c:pt idx="34770">
                  <c:v>9</c:v>
                </c:pt>
                <c:pt idx="34771">
                  <c:v>37</c:v>
                </c:pt>
                <c:pt idx="34772">
                  <c:v>3</c:v>
                </c:pt>
                <c:pt idx="34773">
                  <c:v>10</c:v>
                </c:pt>
                <c:pt idx="34774">
                  <c:v>10</c:v>
                </c:pt>
                <c:pt idx="34775">
                  <c:v>1</c:v>
                </c:pt>
                <c:pt idx="34776">
                  <c:v>20</c:v>
                </c:pt>
                <c:pt idx="34777">
                  <c:v>29</c:v>
                </c:pt>
                <c:pt idx="34778">
                  <c:v>26</c:v>
                </c:pt>
                <c:pt idx="34779">
                  <c:v>8</c:v>
                </c:pt>
                <c:pt idx="34780">
                  <c:v>21</c:v>
                </c:pt>
                <c:pt idx="34781">
                  <c:v>46</c:v>
                </c:pt>
                <c:pt idx="34782">
                  <c:v>29</c:v>
                </c:pt>
                <c:pt idx="34783">
                  <c:v>25</c:v>
                </c:pt>
                <c:pt idx="34784">
                  <c:v>13</c:v>
                </c:pt>
                <c:pt idx="34785">
                  <c:v>36</c:v>
                </c:pt>
                <c:pt idx="34786">
                  <c:v>16</c:v>
                </c:pt>
                <c:pt idx="34787">
                  <c:v>8</c:v>
                </c:pt>
                <c:pt idx="34788">
                  <c:v>22</c:v>
                </c:pt>
                <c:pt idx="34789">
                  <c:v>23</c:v>
                </c:pt>
                <c:pt idx="34790">
                  <c:v>39</c:v>
                </c:pt>
                <c:pt idx="34791">
                  <c:v>4</c:v>
                </c:pt>
                <c:pt idx="34792">
                  <c:v>24</c:v>
                </c:pt>
                <c:pt idx="34793">
                  <c:v>9</c:v>
                </c:pt>
                <c:pt idx="34794">
                  <c:v>25</c:v>
                </c:pt>
                <c:pt idx="34795">
                  <c:v>10</c:v>
                </c:pt>
                <c:pt idx="34796">
                  <c:v>6</c:v>
                </c:pt>
                <c:pt idx="34797">
                  <c:v>39</c:v>
                </c:pt>
                <c:pt idx="34798">
                  <c:v>21</c:v>
                </c:pt>
                <c:pt idx="34799">
                  <c:v>26</c:v>
                </c:pt>
                <c:pt idx="34800">
                  <c:v>27</c:v>
                </c:pt>
                <c:pt idx="34801">
                  <c:v>11</c:v>
                </c:pt>
                <c:pt idx="34802">
                  <c:v>17</c:v>
                </c:pt>
                <c:pt idx="34803">
                  <c:v>16</c:v>
                </c:pt>
                <c:pt idx="34804">
                  <c:v>21</c:v>
                </c:pt>
                <c:pt idx="34805">
                  <c:v>34</c:v>
                </c:pt>
                <c:pt idx="34806">
                  <c:v>28</c:v>
                </c:pt>
                <c:pt idx="34807">
                  <c:v>12</c:v>
                </c:pt>
                <c:pt idx="34808">
                  <c:v>4</c:v>
                </c:pt>
                <c:pt idx="34809">
                  <c:v>9</c:v>
                </c:pt>
                <c:pt idx="34810">
                  <c:v>26</c:v>
                </c:pt>
                <c:pt idx="34811">
                  <c:v>4</c:v>
                </c:pt>
                <c:pt idx="34812">
                  <c:v>13</c:v>
                </c:pt>
                <c:pt idx="34813">
                  <c:v>16</c:v>
                </c:pt>
                <c:pt idx="34814">
                  <c:v>23</c:v>
                </c:pt>
                <c:pt idx="34815">
                  <c:v>12</c:v>
                </c:pt>
                <c:pt idx="34816">
                  <c:v>28</c:v>
                </c:pt>
                <c:pt idx="34817">
                  <c:v>22</c:v>
                </c:pt>
                <c:pt idx="34818">
                  <c:v>7</c:v>
                </c:pt>
                <c:pt idx="34819">
                  <c:v>21</c:v>
                </c:pt>
                <c:pt idx="34820">
                  <c:v>34</c:v>
                </c:pt>
                <c:pt idx="34821">
                  <c:v>11</c:v>
                </c:pt>
                <c:pt idx="34822">
                  <c:v>33</c:v>
                </c:pt>
                <c:pt idx="34823">
                  <c:v>11</c:v>
                </c:pt>
                <c:pt idx="34824">
                  <c:v>31</c:v>
                </c:pt>
                <c:pt idx="34825">
                  <c:v>33</c:v>
                </c:pt>
                <c:pt idx="34826">
                  <c:v>7</c:v>
                </c:pt>
                <c:pt idx="34827">
                  <c:v>27</c:v>
                </c:pt>
                <c:pt idx="34828">
                  <c:v>41</c:v>
                </c:pt>
                <c:pt idx="34829">
                  <c:v>25</c:v>
                </c:pt>
                <c:pt idx="34830">
                  <c:v>34</c:v>
                </c:pt>
                <c:pt idx="34831">
                  <c:v>21</c:v>
                </c:pt>
                <c:pt idx="34832">
                  <c:v>34</c:v>
                </c:pt>
                <c:pt idx="34833">
                  <c:v>30</c:v>
                </c:pt>
                <c:pt idx="34834">
                  <c:v>38</c:v>
                </c:pt>
                <c:pt idx="34835">
                  <c:v>38</c:v>
                </c:pt>
                <c:pt idx="34836">
                  <c:v>18</c:v>
                </c:pt>
                <c:pt idx="34837">
                  <c:v>7</c:v>
                </c:pt>
                <c:pt idx="34838">
                  <c:v>40</c:v>
                </c:pt>
                <c:pt idx="34839">
                  <c:v>29</c:v>
                </c:pt>
                <c:pt idx="34840">
                  <c:v>39</c:v>
                </c:pt>
                <c:pt idx="34841">
                  <c:v>35</c:v>
                </c:pt>
                <c:pt idx="34842">
                  <c:v>6</c:v>
                </c:pt>
                <c:pt idx="34843">
                  <c:v>27</c:v>
                </c:pt>
                <c:pt idx="34844">
                  <c:v>22</c:v>
                </c:pt>
                <c:pt idx="34845">
                  <c:v>1</c:v>
                </c:pt>
                <c:pt idx="34846">
                  <c:v>7</c:v>
                </c:pt>
                <c:pt idx="34847">
                  <c:v>12</c:v>
                </c:pt>
                <c:pt idx="34848">
                  <c:v>10</c:v>
                </c:pt>
                <c:pt idx="34849">
                  <c:v>16</c:v>
                </c:pt>
                <c:pt idx="34850">
                  <c:v>4</c:v>
                </c:pt>
                <c:pt idx="34851">
                  <c:v>27</c:v>
                </c:pt>
                <c:pt idx="34852">
                  <c:v>20</c:v>
                </c:pt>
                <c:pt idx="34853">
                  <c:v>18</c:v>
                </c:pt>
                <c:pt idx="34854">
                  <c:v>32</c:v>
                </c:pt>
                <c:pt idx="34855">
                  <c:v>21</c:v>
                </c:pt>
                <c:pt idx="34856">
                  <c:v>21</c:v>
                </c:pt>
                <c:pt idx="34857">
                  <c:v>9</c:v>
                </c:pt>
                <c:pt idx="34858">
                  <c:v>25</c:v>
                </c:pt>
                <c:pt idx="34859">
                  <c:v>38</c:v>
                </c:pt>
                <c:pt idx="34860">
                  <c:v>4</c:v>
                </c:pt>
                <c:pt idx="34861">
                  <c:v>31</c:v>
                </c:pt>
                <c:pt idx="34862">
                  <c:v>13</c:v>
                </c:pt>
                <c:pt idx="34863">
                  <c:v>21</c:v>
                </c:pt>
                <c:pt idx="34864">
                  <c:v>1</c:v>
                </c:pt>
                <c:pt idx="34865">
                  <c:v>1</c:v>
                </c:pt>
                <c:pt idx="34866">
                  <c:v>25</c:v>
                </c:pt>
                <c:pt idx="34867">
                  <c:v>41</c:v>
                </c:pt>
                <c:pt idx="34868">
                  <c:v>29</c:v>
                </c:pt>
                <c:pt idx="34869">
                  <c:v>25</c:v>
                </c:pt>
                <c:pt idx="34870">
                  <c:v>7</c:v>
                </c:pt>
                <c:pt idx="34871">
                  <c:v>22</c:v>
                </c:pt>
                <c:pt idx="34872">
                  <c:v>19</c:v>
                </c:pt>
                <c:pt idx="34873">
                  <c:v>24</c:v>
                </c:pt>
                <c:pt idx="34874">
                  <c:v>27</c:v>
                </c:pt>
                <c:pt idx="34875">
                  <c:v>10</c:v>
                </c:pt>
                <c:pt idx="34876">
                  <c:v>40</c:v>
                </c:pt>
                <c:pt idx="34877">
                  <c:v>40</c:v>
                </c:pt>
                <c:pt idx="34878">
                  <c:v>26</c:v>
                </c:pt>
                <c:pt idx="34879">
                  <c:v>20</c:v>
                </c:pt>
                <c:pt idx="34880">
                  <c:v>17</c:v>
                </c:pt>
                <c:pt idx="34881">
                  <c:v>15</c:v>
                </c:pt>
                <c:pt idx="34882">
                  <c:v>33</c:v>
                </c:pt>
                <c:pt idx="34883">
                  <c:v>26</c:v>
                </c:pt>
                <c:pt idx="34884">
                  <c:v>46</c:v>
                </c:pt>
                <c:pt idx="34885">
                  <c:v>18</c:v>
                </c:pt>
                <c:pt idx="34886">
                  <c:v>13</c:v>
                </c:pt>
                <c:pt idx="34887">
                  <c:v>16</c:v>
                </c:pt>
                <c:pt idx="34888">
                  <c:v>69</c:v>
                </c:pt>
                <c:pt idx="34889">
                  <c:v>24</c:v>
                </c:pt>
                <c:pt idx="34890">
                  <c:v>20</c:v>
                </c:pt>
                <c:pt idx="34891">
                  <c:v>34</c:v>
                </c:pt>
                <c:pt idx="34892">
                  <c:v>19</c:v>
                </c:pt>
                <c:pt idx="34893">
                  <c:v>17</c:v>
                </c:pt>
                <c:pt idx="34894">
                  <c:v>12</c:v>
                </c:pt>
                <c:pt idx="34895">
                  <c:v>56</c:v>
                </c:pt>
                <c:pt idx="34896">
                  <c:v>41</c:v>
                </c:pt>
                <c:pt idx="34897">
                  <c:v>12</c:v>
                </c:pt>
                <c:pt idx="34898">
                  <c:v>30</c:v>
                </c:pt>
                <c:pt idx="34899">
                  <c:v>18</c:v>
                </c:pt>
                <c:pt idx="34900">
                  <c:v>20</c:v>
                </c:pt>
                <c:pt idx="34901">
                  <c:v>32</c:v>
                </c:pt>
                <c:pt idx="34902">
                  <c:v>12</c:v>
                </c:pt>
                <c:pt idx="34903">
                  <c:v>21</c:v>
                </c:pt>
                <c:pt idx="34904">
                  <c:v>13</c:v>
                </c:pt>
                <c:pt idx="34905">
                  <c:v>10</c:v>
                </c:pt>
                <c:pt idx="34906">
                  <c:v>40</c:v>
                </c:pt>
                <c:pt idx="34907">
                  <c:v>18</c:v>
                </c:pt>
                <c:pt idx="34908">
                  <c:v>15</c:v>
                </c:pt>
                <c:pt idx="34909">
                  <c:v>11</c:v>
                </c:pt>
                <c:pt idx="34910">
                  <c:v>30</c:v>
                </c:pt>
                <c:pt idx="34911">
                  <c:v>33</c:v>
                </c:pt>
                <c:pt idx="34912">
                  <c:v>31</c:v>
                </c:pt>
                <c:pt idx="34913">
                  <c:v>26</c:v>
                </c:pt>
                <c:pt idx="34914">
                  <c:v>25</c:v>
                </c:pt>
                <c:pt idx="34915">
                  <c:v>34</c:v>
                </c:pt>
                <c:pt idx="34916">
                  <c:v>29</c:v>
                </c:pt>
                <c:pt idx="34917">
                  <c:v>25</c:v>
                </c:pt>
                <c:pt idx="34918">
                  <c:v>14</c:v>
                </c:pt>
                <c:pt idx="34919">
                  <c:v>9</c:v>
                </c:pt>
                <c:pt idx="34920">
                  <c:v>12</c:v>
                </c:pt>
                <c:pt idx="34921">
                  <c:v>16</c:v>
                </c:pt>
                <c:pt idx="34922">
                  <c:v>5</c:v>
                </c:pt>
                <c:pt idx="34923">
                  <c:v>37</c:v>
                </c:pt>
                <c:pt idx="34924">
                  <c:v>32</c:v>
                </c:pt>
                <c:pt idx="34925">
                  <c:v>3</c:v>
                </c:pt>
                <c:pt idx="34926">
                  <c:v>3</c:v>
                </c:pt>
                <c:pt idx="34927">
                  <c:v>20</c:v>
                </c:pt>
                <c:pt idx="34928">
                  <c:v>20</c:v>
                </c:pt>
                <c:pt idx="34929">
                  <c:v>31</c:v>
                </c:pt>
                <c:pt idx="34930">
                  <c:v>30</c:v>
                </c:pt>
                <c:pt idx="34931">
                  <c:v>28</c:v>
                </c:pt>
                <c:pt idx="34932">
                  <c:v>8</c:v>
                </c:pt>
                <c:pt idx="34933">
                  <c:v>16</c:v>
                </c:pt>
                <c:pt idx="34934">
                  <c:v>12</c:v>
                </c:pt>
                <c:pt idx="34935">
                  <c:v>7</c:v>
                </c:pt>
                <c:pt idx="34936">
                  <c:v>7</c:v>
                </c:pt>
                <c:pt idx="34937">
                  <c:v>16</c:v>
                </c:pt>
                <c:pt idx="34938">
                  <c:v>26</c:v>
                </c:pt>
                <c:pt idx="34939">
                  <c:v>24</c:v>
                </c:pt>
                <c:pt idx="34940">
                  <c:v>9</c:v>
                </c:pt>
                <c:pt idx="34941">
                  <c:v>15</c:v>
                </c:pt>
                <c:pt idx="34942">
                  <c:v>33</c:v>
                </c:pt>
                <c:pt idx="34943">
                  <c:v>1</c:v>
                </c:pt>
                <c:pt idx="34944">
                  <c:v>28</c:v>
                </c:pt>
                <c:pt idx="34945">
                  <c:v>39</c:v>
                </c:pt>
                <c:pt idx="34946">
                  <c:v>22</c:v>
                </c:pt>
                <c:pt idx="34947">
                  <c:v>32</c:v>
                </c:pt>
                <c:pt idx="34948">
                  <c:v>22</c:v>
                </c:pt>
                <c:pt idx="34949">
                  <c:v>34</c:v>
                </c:pt>
                <c:pt idx="34950">
                  <c:v>19</c:v>
                </c:pt>
                <c:pt idx="34951">
                  <c:v>47</c:v>
                </c:pt>
                <c:pt idx="34952">
                  <c:v>19</c:v>
                </c:pt>
                <c:pt idx="34953">
                  <c:v>19</c:v>
                </c:pt>
                <c:pt idx="34954">
                  <c:v>15</c:v>
                </c:pt>
                <c:pt idx="34955">
                  <c:v>32</c:v>
                </c:pt>
                <c:pt idx="34956">
                  <c:v>24</c:v>
                </c:pt>
                <c:pt idx="34957">
                  <c:v>4</c:v>
                </c:pt>
                <c:pt idx="34958">
                  <c:v>29</c:v>
                </c:pt>
                <c:pt idx="34959">
                  <c:v>23</c:v>
                </c:pt>
                <c:pt idx="34960">
                  <c:v>10</c:v>
                </c:pt>
                <c:pt idx="34961">
                  <c:v>20</c:v>
                </c:pt>
                <c:pt idx="34962">
                  <c:v>23</c:v>
                </c:pt>
                <c:pt idx="34963">
                  <c:v>30</c:v>
                </c:pt>
                <c:pt idx="34964">
                  <c:v>4</c:v>
                </c:pt>
                <c:pt idx="34965">
                  <c:v>13</c:v>
                </c:pt>
                <c:pt idx="34966">
                  <c:v>21</c:v>
                </c:pt>
                <c:pt idx="34967">
                  <c:v>22</c:v>
                </c:pt>
                <c:pt idx="34968">
                  <c:v>21</c:v>
                </c:pt>
                <c:pt idx="34969">
                  <c:v>30</c:v>
                </c:pt>
                <c:pt idx="34970">
                  <c:v>22</c:v>
                </c:pt>
                <c:pt idx="34971">
                  <c:v>27</c:v>
                </c:pt>
                <c:pt idx="34972">
                  <c:v>33</c:v>
                </c:pt>
                <c:pt idx="34973">
                  <c:v>8</c:v>
                </c:pt>
                <c:pt idx="34974">
                  <c:v>17</c:v>
                </c:pt>
                <c:pt idx="34975">
                  <c:v>17</c:v>
                </c:pt>
                <c:pt idx="34976">
                  <c:v>28</c:v>
                </c:pt>
                <c:pt idx="34977">
                  <c:v>7</c:v>
                </c:pt>
                <c:pt idx="34978">
                  <c:v>26</c:v>
                </c:pt>
                <c:pt idx="34979">
                  <c:v>24</c:v>
                </c:pt>
                <c:pt idx="34980">
                  <c:v>6</c:v>
                </c:pt>
                <c:pt idx="34981">
                  <c:v>19</c:v>
                </c:pt>
                <c:pt idx="34982">
                  <c:v>25</c:v>
                </c:pt>
                <c:pt idx="34983">
                  <c:v>10</c:v>
                </c:pt>
                <c:pt idx="34984">
                  <c:v>22</c:v>
                </c:pt>
                <c:pt idx="34985">
                  <c:v>43</c:v>
                </c:pt>
                <c:pt idx="34986">
                  <c:v>5</c:v>
                </c:pt>
                <c:pt idx="34987">
                  <c:v>11</c:v>
                </c:pt>
                <c:pt idx="34988">
                  <c:v>7</c:v>
                </c:pt>
                <c:pt idx="34989">
                  <c:v>22</c:v>
                </c:pt>
                <c:pt idx="34990">
                  <c:v>30</c:v>
                </c:pt>
                <c:pt idx="34991">
                  <c:v>33</c:v>
                </c:pt>
                <c:pt idx="34992">
                  <c:v>12</c:v>
                </c:pt>
                <c:pt idx="34993">
                  <c:v>37</c:v>
                </c:pt>
                <c:pt idx="34994">
                  <c:v>17</c:v>
                </c:pt>
                <c:pt idx="34995">
                  <c:v>6</c:v>
                </c:pt>
                <c:pt idx="34996">
                  <c:v>18</c:v>
                </c:pt>
                <c:pt idx="34997">
                  <c:v>21</c:v>
                </c:pt>
                <c:pt idx="34998">
                  <c:v>49</c:v>
                </c:pt>
                <c:pt idx="34999">
                  <c:v>12</c:v>
                </c:pt>
                <c:pt idx="35000">
                  <c:v>1</c:v>
                </c:pt>
                <c:pt idx="35001">
                  <c:v>10</c:v>
                </c:pt>
                <c:pt idx="35002">
                  <c:v>10</c:v>
                </c:pt>
                <c:pt idx="35003">
                  <c:v>10</c:v>
                </c:pt>
                <c:pt idx="35004">
                  <c:v>48</c:v>
                </c:pt>
                <c:pt idx="35005">
                  <c:v>26</c:v>
                </c:pt>
                <c:pt idx="35006">
                  <c:v>7</c:v>
                </c:pt>
                <c:pt idx="35007">
                  <c:v>25</c:v>
                </c:pt>
                <c:pt idx="35008">
                  <c:v>16</c:v>
                </c:pt>
                <c:pt idx="35009">
                  <c:v>18</c:v>
                </c:pt>
                <c:pt idx="35010">
                  <c:v>1</c:v>
                </c:pt>
                <c:pt idx="35011">
                  <c:v>17</c:v>
                </c:pt>
                <c:pt idx="35012">
                  <c:v>35</c:v>
                </c:pt>
                <c:pt idx="35013">
                  <c:v>10</c:v>
                </c:pt>
                <c:pt idx="35014">
                  <c:v>7</c:v>
                </c:pt>
                <c:pt idx="35015">
                  <c:v>30</c:v>
                </c:pt>
                <c:pt idx="35016">
                  <c:v>37</c:v>
                </c:pt>
                <c:pt idx="35017">
                  <c:v>24</c:v>
                </c:pt>
                <c:pt idx="35018">
                  <c:v>1</c:v>
                </c:pt>
                <c:pt idx="35019">
                  <c:v>25</c:v>
                </c:pt>
                <c:pt idx="35020">
                  <c:v>8</c:v>
                </c:pt>
                <c:pt idx="35021">
                  <c:v>12</c:v>
                </c:pt>
                <c:pt idx="35022">
                  <c:v>35</c:v>
                </c:pt>
                <c:pt idx="35023">
                  <c:v>8</c:v>
                </c:pt>
                <c:pt idx="35024">
                  <c:v>5</c:v>
                </c:pt>
                <c:pt idx="35025">
                  <c:v>5</c:v>
                </c:pt>
                <c:pt idx="35026">
                  <c:v>23</c:v>
                </c:pt>
                <c:pt idx="35027">
                  <c:v>23</c:v>
                </c:pt>
                <c:pt idx="35028">
                  <c:v>35</c:v>
                </c:pt>
                <c:pt idx="35029">
                  <c:v>24</c:v>
                </c:pt>
                <c:pt idx="35030">
                  <c:v>40</c:v>
                </c:pt>
                <c:pt idx="35031">
                  <c:v>26</c:v>
                </c:pt>
                <c:pt idx="35032">
                  <c:v>25</c:v>
                </c:pt>
                <c:pt idx="35033">
                  <c:v>41</c:v>
                </c:pt>
                <c:pt idx="35034">
                  <c:v>6</c:v>
                </c:pt>
                <c:pt idx="35035">
                  <c:v>40</c:v>
                </c:pt>
                <c:pt idx="35036">
                  <c:v>17</c:v>
                </c:pt>
                <c:pt idx="35037">
                  <c:v>21</c:v>
                </c:pt>
                <c:pt idx="35038">
                  <c:v>32</c:v>
                </c:pt>
                <c:pt idx="35039">
                  <c:v>31</c:v>
                </c:pt>
                <c:pt idx="35040">
                  <c:v>13</c:v>
                </c:pt>
                <c:pt idx="35041">
                  <c:v>13</c:v>
                </c:pt>
                <c:pt idx="35042">
                  <c:v>12</c:v>
                </c:pt>
                <c:pt idx="35043">
                  <c:v>27</c:v>
                </c:pt>
                <c:pt idx="35044">
                  <c:v>35</c:v>
                </c:pt>
                <c:pt idx="35045">
                  <c:v>28</c:v>
                </c:pt>
                <c:pt idx="35046">
                  <c:v>27</c:v>
                </c:pt>
                <c:pt idx="35047">
                  <c:v>17</c:v>
                </c:pt>
                <c:pt idx="35048">
                  <c:v>6</c:v>
                </c:pt>
                <c:pt idx="35049">
                  <c:v>29</c:v>
                </c:pt>
                <c:pt idx="35050">
                  <c:v>22</c:v>
                </c:pt>
                <c:pt idx="35051">
                  <c:v>63</c:v>
                </c:pt>
                <c:pt idx="35052">
                  <c:v>35</c:v>
                </c:pt>
                <c:pt idx="35053">
                  <c:v>29</c:v>
                </c:pt>
                <c:pt idx="35054">
                  <c:v>19</c:v>
                </c:pt>
                <c:pt idx="35055">
                  <c:v>21</c:v>
                </c:pt>
                <c:pt idx="35056">
                  <c:v>10</c:v>
                </c:pt>
                <c:pt idx="35057">
                  <c:v>22</c:v>
                </c:pt>
                <c:pt idx="35058">
                  <c:v>32</c:v>
                </c:pt>
                <c:pt idx="35059">
                  <c:v>43</c:v>
                </c:pt>
                <c:pt idx="35060">
                  <c:v>15</c:v>
                </c:pt>
                <c:pt idx="35061">
                  <c:v>9</c:v>
                </c:pt>
                <c:pt idx="35062">
                  <c:v>27</c:v>
                </c:pt>
                <c:pt idx="35063">
                  <c:v>10</c:v>
                </c:pt>
                <c:pt idx="35064">
                  <c:v>19</c:v>
                </c:pt>
                <c:pt idx="35065">
                  <c:v>35</c:v>
                </c:pt>
                <c:pt idx="35066">
                  <c:v>1</c:v>
                </c:pt>
                <c:pt idx="35067">
                  <c:v>54</c:v>
                </c:pt>
                <c:pt idx="35068">
                  <c:v>24</c:v>
                </c:pt>
                <c:pt idx="35069">
                  <c:v>8</c:v>
                </c:pt>
                <c:pt idx="35070">
                  <c:v>11</c:v>
                </c:pt>
                <c:pt idx="35071">
                  <c:v>41</c:v>
                </c:pt>
                <c:pt idx="35072">
                  <c:v>13</c:v>
                </c:pt>
                <c:pt idx="35073">
                  <c:v>10</c:v>
                </c:pt>
                <c:pt idx="35074">
                  <c:v>18</c:v>
                </c:pt>
                <c:pt idx="35075">
                  <c:v>35</c:v>
                </c:pt>
                <c:pt idx="35076">
                  <c:v>33</c:v>
                </c:pt>
                <c:pt idx="35077">
                  <c:v>1</c:v>
                </c:pt>
                <c:pt idx="35078">
                  <c:v>37</c:v>
                </c:pt>
                <c:pt idx="35079">
                  <c:v>32</c:v>
                </c:pt>
                <c:pt idx="35080">
                  <c:v>15</c:v>
                </c:pt>
                <c:pt idx="35081">
                  <c:v>6</c:v>
                </c:pt>
                <c:pt idx="35082">
                  <c:v>17</c:v>
                </c:pt>
                <c:pt idx="35083">
                  <c:v>1</c:v>
                </c:pt>
                <c:pt idx="35084">
                  <c:v>10</c:v>
                </c:pt>
                <c:pt idx="35085">
                  <c:v>34</c:v>
                </c:pt>
                <c:pt idx="35086">
                  <c:v>1</c:v>
                </c:pt>
                <c:pt idx="35087">
                  <c:v>19</c:v>
                </c:pt>
                <c:pt idx="35088">
                  <c:v>49</c:v>
                </c:pt>
                <c:pt idx="35089">
                  <c:v>4</c:v>
                </c:pt>
                <c:pt idx="35090">
                  <c:v>33</c:v>
                </c:pt>
                <c:pt idx="35091">
                  <c:v>44</c:v>
                </c:pt>
                <c:pt idx="35092">
                  <c:v>22</c:v>
                </c:pt>
                <c:pt idx="35093">
                  <c:v>7</c:v>
                </c:pt>
                <c:pt idx="35094">
                  <c:v>18</c:v>
                </c:pt>
                <c:pt idx="35095">
                  <c:v>36</c:v>
                </c:pt>
                <c:pt idx="35096">
                  <c:v>27</c:v>
                </c:pt>
                <c:pt idx="35097">
                  <c:v>7</c:v>
                </c:pt>
                <c:pt idx="35098">
                  <c:v>10</c:v>
                </c:pt>
                <c:pt idx="35099">
                  <c:v>10</c:v>
                </c:pt>
                <c:pt idx="35100">
                  <c:v>12</c:v>
                </c:pt>
                <c:pt idx="35101">
                  <c:v>41</c:v>
                </c:pt>
                <c:pt idx="35102">
                  <c:v>9</c:v>
                </c:pt>
                <c:pt idx="35103">
                  <c:v>15</c:v>
                </c:pt>
                <c:pt idx="35104">
                  <c:v>3</c:v>
                </c:pt>
                <c:pt idx="35105">
                  <c:v>36</c:v>
                </c:pt>
                <c:pt idx="35106">
                  <c:v>22</c:v>
                </c:pt>
                <c:pt idx="35107">
                  <c:v>33</c:v>
                </c:pt>
                <c:pt idx="35108">
                  <c:v>2</c:v>
                </c:pt>
                <c:pt idx="35109">
                  <c:v>18</c:v>
                </c:pt>
                <c:pt idx="35110">
                  <c:v>29</c:v>
                </c:pt>
                <c:pt idx="35111">
                  <c:v>9</c:v>
                </c:pt>
                <c:pt idx="35112">
                  <c:v>12</c:v>
                </c:pt>
                <c:pt idx="35113">
                  <c:v>24</c:v>
                </c:pt>
                <c:pt idx="35114">
                  <c:v>19</c:v>
                </c:pt>
                <c:pt idx="35115">
                  <c:v>25</c:v>
                </c:pt>
                <c:pt idx="35116">
                  <c:v>25</c:v>
                </c:pt>
                <c:pt idx="35117">
                  <c:v>13</c:v>
                </c:pt>
                <c:pt idx="35118">
                  <c:v>26</c:v>
                </c:pt>
                <c:pt idx="35119">
                  <c:v>39</c:v>
                </c:pt>
                <c:pt idx="35120">
                  <c:v>9</c:v>
                </c:pt>
                <c:pt idx="35121">
                  <c:v>9</c:v>
                </c:pt>
                <c:pt idx="35122">
                  <c:v>1</c:v>
                </c:pt>
                <c:pt idx="35123">
                  <c:v>6</c:v>
                </c:pt>
                <c:pt idx="35124">
                  <c:v>12</c:v>
                </c:pt>
                <c:pt idx="35125">
                  <c:v>1</c:v>
                </c:pt>
                <c:pt idx="35126">
                  <c:v>33</c:v>
                </c:pt>
                <c:pt idx="35127">
                  <c:v>18</c:v>
                </c:pt>
                <c:pt idx="35128">
                  <c:v>29</c:v>
                </c:pt>
                <c:pt idx="35129">
                  <c:v>26</c:v>
                </c:pt>
                <c:pt idx="35130">
                  <c:v>13</c:v>
                </c:pt>
                <c:pt idx="35131">
                  <c:v>23</c:v>
                </c:pt>
                <c:pt idx="35132">
                  <c:v>25</c:v>
                </c:pt>
                <c:pt idx="35133">
                  <c:v>10</c:v>
                </c:pt>
                <c:pt idx="35134">
                  <c:v>32</c:v>
                </c:pt>
                <c:pt idx="35135">
                  <c:v>49</c:v>
                </c:pt>
                <c:pt idx="35136">
                  <c:v>1</c:v>
                </c:pt>
                <c:pt idx="35137">
                  <c:v>26</c:v>
                </c:pt>
                <c:pt idx="35138">
                  <c:v>4</c:v>
                </c:pt>
                <c:pt idx="35139">
                  <c:v>39</c:v>
                </c:pt>
                <c:pt idx="35140">
                  <c:v>5</c:v>
                </c:pt>
                <c:pt idx="35141">
                  <c:v>19</c:v>
                </c:pt>
                <c:pt idx="35142">
                  <c:v>15</c:v>
                </c:pt>
                <c:pt idx="35143">
                  <c:v>29</c:v>
                </c:pt>
                <c:pt idx="35144">
                  <c:v>34</c:v>
                </c:pt>
                <c:pt idx="35145">
                  <c:v>37</c:v>
                </c:pt>
                <c:pt idx="35146">
                  <c:v>13</c:v>
                </c:pt>
                <c:pt idx="35147">
                  <c:v>31</c:v>
                </c:pt>
                <c:pt idx="35148">
                  <c:v>26</c:v>
                </c:pt>
                <c:pt idx="35149">
                  <c:v>39</c:v>
                </c:pt>
                <c:pt idx="35150">
                  <c:v>32</c:v>
                </c:pt>
                <c:pt idx="35151">
                  <c:v>18</c:v>
                </c:pt>
                <c:pt idx="35152">
                  <c:v>11</c:v>
                </c:pt>
                <c:pt idx="35153">
                  <c:v>24</c:v>
                </c:pt>
                <c:pt idx="35154">
                  <c:v>39</c:v>
                </c:pt>
                <c:pt idx="35155">
                  <c:v>21</c:v>
                </c:pt>
                <c:pt idx="35156">
                  <c:v>15</c:v>
                </c:pt>
                <c:pt idx="35157">
                  <c:v>23</c:v>
                </c:pt>
                <c:pt idx="35158">
                  <c:v>17</c:v>
                </c:pt>
                <c:pt idx="35159">
                  <c:v>32</c:v>
                </c:pt>
                <c:pt idx="35160">
                  <c:v>28</c:v>
                </c:pt>
                <c:pt idx="35161">
                  <c:v>20</c:v>
                </c:pt>
                <c:pt idx="35162">
                  <c:v>17</c:v>
                </c:pt>
                <c:pt idx="35163">
                  <c:v>29</c:v>
                </c:pt>
                <c:pt idx="35164">
                  <c:v>10</c:v>
                </c:pt>
                <c:pt idx="35165">
                  <c:v>6</c:v>
                </c:pt>
                <c:pt idx="35166">
                  <c:v>28</c:v>
                </c:pt>
                <c:pt idx="35167">
                  <c:v>16</c:v>
                </c:pt>
                <c:pt idx="35168">
                  <c:v>35</c:v>
                </c:pt>
                <c:pt idx="35169">
                  <c:v>35</c:v>
                </c:pt>
                <c:pt idx="35170">
                  <c:v>7</c:v>
                </c:pt>
                <c:pt idx="35171">
                  <c:v>11</c:v>
                </c:pt>
                <c:pt idx="35172">
                  <c:v>6</c:v>
                </c:pt>
                <c:pt idx="35173">
                  <c:v>10</c:v>
                </c:pt>
                <c:pt idx="35174">
                  <c:v>16</c:v>
                </c:pt>
                <c:pt idx="35175">
                  <c:v>27</c:v>
                </c:pt>
                <c:pt idx="35176">
                  <c:v>2</c:v>
                </c:pt>
                <c:pt idx="35177">
                  <c:v>19</c:v>
                </c:pt>
                <c:pt idx="35178">
                  <c:v>19</c:v>
                </c:pt>
                <c:pt idx="35179">
                  <c:v>4</c:v>
                </c:pt>
                <c:pt idx="35180">
                  <c:v>29</c:v>
                </c:pt>
                <c:pt idx="35181">
                  <c:v>10</c:v>
                </c:pt>
                <c:pt idx="35182">
                  <c:v>21</c:v>
                </c:pt>
                <c:pt idx="35183">
                  <c:v>26</c:v>
                </c:pt>
                <c:pt idx="35184">
                  <c:v>7</c:v>
                </c:pt>
                <c:pt idx="35185">
                  <c:v>28</c:v>
                </c:pt>
                <c:pt idx="35186">
                  <c:v>22</c:v>
                </c:pt>
                <c:pt idx="35187">
                  <c:v>16</c:v>
                </c:pt>
                <c:pt idx="35188">
                  <c:v>10</c:v>
                </c:pt>
                <c:pt idx="35189">
                  <c:v>11</c:v>
                </c:pt>
                <c:pt idx="35190">
                  <c:v>22</c:v>
                </c:pt>
                <c:pt idx="35191">
                  <c:v>49</c:v>
                </c:pt>
                <c:pt idx="35192">
                  <c:v>38</c:v>
                </c:pt>
                <c:pt idx="35193">
                  <c:v>1</c:v>
                </c:pt>
                <c:pt idx="35194">
                  <c:v>26</c:v>
                </c:pt>
                <c:pt idx="35195">
                  <c:v>32</c:v>
                </c:pt>
                <c:pt idx="35196">
                  <c:v>24</c:v>
                </c:pt>
                <c:pt idx="35197">
                  <c:v>13</c:v>
                </c:pt>
                <c:pt idx="35198">
                  <c:v>13</c:v>
                </c:pt>
                <c:pt idx="35199">
                  <c:v>19</c:v>
                </c:pt>
                <c:pt idx="35200">
                  <c:v>30</c:v>
                </c:pt>
                <c:pt idx="35201">
                  <c:v>27</c:v>
                </c:pt>
                <c:pt idx="35202">
                  <c:v>30</c:v>
                </c:pt>
                <c:pt idx="35203">
                  <c:v>25</c:v>
                </c:pt>
                <c:pt idx="35204">
                  <c:v>12</c:v>
                </c:pt>
                <c:pt idx="35205">
                  <c:v>23</c:v>
                </c:pt>
                <c:pt idx="35206">
                  <c:v>15</c:v>
                </c:pt>
                <c:pt idx="35207">
                  <c:v>33</c:v>
                </c:pt>
                <c:pt idx="35208">
                  <c:v>4</c:v>
                </c:pt>
                <c:pt idx="35209">
                  <c:v>29</c:v>
                </c:pt>
                <c:pt idx="35210">
                  <c:v>30</c:v>
                </c:pt>
                <c:pt idx="35211">
                  <c:v>8</c:v>
                </c:pt>
                <c:pt idx="35212">
                  <c:v>14</c:v>
                </c:pt>
                <c:pt idx="35213">
                  <c:v>22</c:v>
                </c:pt>
                <c:pt idx="35214">
                  <c:v>34</c:v>
                </c:pt>
                <c:pt idx="35215">
                  <c:v>7</c:v>
                </c:pt>
                <c:pt idx="35216">
                  <c:v>13</c:v>
                </c:pt>
                <c:pt idx="35217">
                  <c:v>24</c:v>
                </c:pt>
                <c:pt idx="35218">
                  <c:v>35</c:v>
                </c:pt>
                <c:pt idx="35219">
                  <c:v>13</c:v>
                </c:pt>
                <c:pt idx="35220">
                  <c:v>24</c:v>
                </c:pt>
                <c:pt idx="35221">
                  <c:v>4</c:v>
                </c:pt>
                <c:pt idx="35222">
                  <c:v>4</c:v>
                </c:pt>
                <c:pt idx="35223">
                  <c:v>44</c:v>
                </c:pt>
                <c:pt idx="35224">
                  <c:v>31</c:v>
                </c:pt>
                <c:pt idx="35225">
                  <c:v>31</c:v>
                </c:pt>
                <c:pt idx="35226">
                  <c:v>1</c:v>
                </c:pt>
                <c:pt idx="35227">
                  <c:v>21</c:v>
                </c:pt>
                <c:pt idx="35228">
                  <c:v>28</c:v>
                </c:pt>
                <c:pt idx="35229">
                  <c:v>13</c:v>
                </c:pt>
                <c:pt idx="35230">
                  <c:v>29</c:v>
                </c:pt>
                <c:pt idx="35231">
                  <c:v>19</c:v>
                </c:pt>
                <c:pt idx="35232">
                  <c:v>36</c:v>
                </c:pt>
                <c:pt idx="35233">
                  <c:v>24</c:v>
                </c:pt>
                <c:pt idx="35234">
                  <c:v>7</c:v>
                </c:pt>
                <c:pt idx="35235">
                  <c:v>28</c:v>
                </c:pt>
                <c:pt idx="35236">
                  <c:v>20</c:v>
                </c:pt>
                <c:pt idx="35237">
                  <c:v>40</c:v>
                </c:pt>
                <c:pt idx="35238">
                  <c:v>13</c:v>
                </c:pt>
                <c:pt idx="35239">
                  <c:v>29</c:v>
                </c:pt>
                <c:pt idx="35240">
                  <c:v>22</c:v>
                </c:pt>
                <c:pt idx="35241">
                  <c:v>5</c:v>
                </c:pt>
                <c:pt idx="35242">
                  <c:v>18</c:v>
                </c:pt>
                <c:pt idx="35243">
                  <c:v>21</c:v>
                </c:pt>
                <c:pt idx="35244">
                  <c:v>24</c:v>
                </c:pt>
                <c:pt idx="35245">
                  <c:v>36</c:v>
                </c:pt>
                <c:pt idx="35246">
                  <c:v>9</c:v>
                </c:pt>
                <c:pt idx="35247">
                  <c:v>36</c:v>
                </c:pt>
                <c:pt idx="35248">
                  <c:v>21</c:v>
                </c:pt>
                <c:pt idx="35249">
                  <c:v>11</c:v>
                </c:pt>
                <c:pt idx="35250">
                  <c:v>25</c:v>
                </c:pt>
                <c:pt idx="35251">
                  <c:v>41</c:v>
                </c:pt>
                <c:pt idx="35252">
                  <c:v>29</c:v>
                </c:pt>
                <c:pt idx="35253">
                  <c:v>13</c:v>
                </c:pt>
                <c:pt idx="35254">
                  <c:v>8</c:v>
                </c:pt>
                <c:pt idx="35255">
                  <c:v>13</c:v>
                </c:pt>
                <c:pt idx="35256">
                  <c:v>23</c:v>
                </c:pt>
                <c:pt idx="35257">
                  <c:v>5</c:v>
                </c:pt>
                <c:pt idx="35258">
                  <c:v>26</c:v>
                </c:pt>
                <c:pt idx="35259">
                  <c:v>27</c:v>
                </c:pt>
                <c:pt idx="35260">
                  <c:v>9</c:v>
                </c:pt>
                <c:pt idx="35261">
                  <c:v>39</c:v>
                </c:pt>
                <c:pt idx="35262">
                  <c:v>22</c:v>
                </c:pt>
                <c:pt idx="35263">
                  <c:v>18</c:v>
                </c:pt>
                <c:pt idx="35264">
                  <c:v>25</c:v>
                </c:pt>
                <c:pt idx="35265">
                  <c:v>31</c:v>
                </c:pt>
                <c:pt idx="35266">
                  <c:v>40</c:v>
                </c:pt>
                <c:pt idx="35267">
                  <c:v>27</c:v>
                </c:pt>
                <c:pt idx="35268">
                  <c:v>21</c:v>
                </c:pt>
                <c:pt idx="35269">
                  <c:v>15</c:v>
                </c:pt>
                <c:pt idx="35270">
                  <c:v>32</c:v>
                </c:pt>
                <c:pt idx="35271">
                  <c:v>4</c:v>
                </c:pt>
                <c:pt idx="35272">
                  <c:v>22</c:v>
                </c:pt>
                <c:pt idx="35273">
                  <c:v>25</c:v>
                </c:pt>
                <c:pt idx="35274">
                  <c:v>22</c:v>
                </c:pt>
                <c:pt idx="35275">
                  <c:v>22</c:v>
                </c:pt>
                <c:pt idx="35276">
                  <c:v>25</c:v>
                </c:pt>
                <c:pt idx="35277">
                  <c:v>20</c:v>
                </c:pt>
                <c:pt idx="35278">
                  <c:v>7</c:v>
                </c:pt>
                <c:pt idx="35279">
                  <c:v>18</c:v>
                </c:pt>
                <c:pt idx="35280">
                  <c:v>24</c:v>
                </c:pt>
                <c:pt idx="35281">
                  <c:v>24</c:v>
                </c:pt>
                <c:pt idx="35282">
                  <c:v>23</c:v>
                </c:pt>
                <c:pt idx="35283">
                  <c:v>12</c:v>
                </c:pt>
                <c:pt idx="35284">
                  <c:v>27</c:v>
                </c:pt>
                <c:pt idx="35285">
                  <c:v>27</c:v>
                </c:pt>
                <c:pt idx="35286">
                  <c:v>4</c:v>
                </c:pt>
                <c:pt idx="35287">
                  <c:v>14</c:v>
                </c:pt>
                <c:pt idx="35288">
                  <c:v>33</c:v>
                </c:pt>
                <c:pt idx="35289">
                  <c:v>33</c:v>
                </c:pt>
                <c:pt idx="35290">
                  <c:v>8</c:v>
                </c:pt>
                <c:pt idx="35291">
                  <c:v>24</c:v>
                </c:pt>
                <c:pt idx="35292">
                  <c:v>24</c:v>
                </c:pt>
                <c:pt idx="35293">
                  <c:v>1</c:v>
                </c:pt>
                <c:pt idx="35294">
                  <c:v>19</c:v>
                </c:pt>
                <c:pt idx="35295">
                  <c:v>26</c:v>
                </c:pt>
                <c:pt idx="35296">
                  <c:v>4</c:v>
                </c:pt>
                <c:pt idx="35297">
                  <c:v>19</c:v>
                </c:pt>
                <c:pt idx="35298">
                  <c:v>37</c:v>
                </c:pt>
                <c:pt idx="35299">
                  <c:v>7</c:v>
                </c:pt>
                <c:pt idx="35300">
                  <c:v>19</c:v>
                </c:pt>
                <c:pt idx="35301">
                  <c:v>6</c:v>
                </c:pt>
                <c:pt idx="35302">
                  <c:v>4</c:v>
                </c:pt>
                <c:pt idx="35303">
                  <c:v>12</c:v>
                </c:pt>
                <c:pt idx="35304">
                  <c:v>9</c:v>
                </c:pt>
                <c:pt idx="35305">
                  <c:v>41</c:v>
                </c:pt>
                <c:pt idx="35306">
                  <c:v>11</c:v>
                </c:pt>
                <c:pt idx="35307">
                  <c:v>29</c:v>
                </c:pt>
                <c:pt idx="35308">
                  <c:v>22</c:v>
                </c:pt>
                <c:pt idx="35309">
                  <c:v>27</c:v>
                </c:pt>
                <c:pt idx="35310">
                  <c:v>37</c:v>
                </c:pt>
                <c:pt idx="35311">
                  <c:v>14</c:v>
                </c:pt>
                <c:pt idx="35312">
                  <c:v>31</c:v>
                </c:pt>
                <c:pt idx="35313">
                  <c:v>15</c:v>
                </c:pt>
                <c:pt idx="35314">
                  <c:v>8</c:v>
                </c:pt>
                <c:pt idx="35315">
                  <c:v>24</c:v>
                </c:pt>
                <c:pt idx="35316">
                  <c:v>24</c:v>
                </c:pt>
                <c:pt idx="35317">
                  <c:v>17</c:v>
                </c:pt>
                <c:pt idx="35318">
                  <c:v>28</c:v>
                </c:pt>
                <c:pt idx="35319">
                  <c:v>24</c:v>
                </c:pt>
                <c:pt idx="35320">
                  <c:v>31</c:v>
                </c:pt>
                <c:pt idx="35321">
                  <c:v>19</c:v>
                </c:pt>
                <c:pt idx="35322">
                  <c:v>32</c:v>
                </c:pt>
                <c:pt idx="35323">
                  <c:v>22</c:v>
                </c:pt>
                <c:pt idx="35324">
                  <c:v>13</c:v>
                </c:pt>
                <c:pt idx="35325">
                  <c:v>26</c:v>
                </c:pt>
                <c:pt idx="35326">
                  <c:v>5</c:v>
                </c:pt>
                <c:pt idx="35327">
                  <c:v>15</c:v>
                </c:pt>
                <c:pt idx="35328">
                  <c:v>47</c:v>
                </c:pt>
                <c:pt idx="35329">
                  <c:v>35</c:v>
                </c:pt>
                <c:pt idx="35330">
                  <c:v>13</c:v>
                </c:pt>
                <c:pt idx="35331">
                  <c:v>25</c:v>
                </c:pt>
                <c:pt idx="35332">
                  <c:v>46</c:v>
                </c:pt>
                <c:pt idx="35333">
                  <c:v>31</c:v>
                </c:pt>
                <c:pt idx="35334">
                  <c:v>37</c:v>
                </c:pt>
                <c:pt idx="35335">
                  <c:v>30</c:v>
                </c:pt>
                <c:pt idx="35336">
                  <c:v>30</c:v>
                </c:pt>
                <c:pt idx="35337">
                  <c:v>43</c:v>
                </c:pt>
                <c:pt idx="35338">
                  <c:v>30</c:v>
                </c:pt>
                <c:pt idx="35339">
                  <c:v>28</c:v>
                </c:pt>
                <c:pt idx="35340">
                  <c:v>13</c:v>
                </c:pt>
                <c:pt idx="35341">
                  <c:v>19</c:v>
                </c:pt>
                <c:pt idx="35342">
                  <c:v>21</c:v>
                </c:pt>
                <c:pt idx="35343">
                  <c:v>27</c:v>
                </c:pt>
                <c:pt idx="35344">
                  <c:v>24</c:v>
                </c:pt>
                <c:pt idx="35345">
                  <c:v>17</c:v>
                </c:pt>
                <c:pt idx="35346">
                  <c:v>10</c:v>
                </c:pt>
                <c:pt idx="35347">
                  <c:v>10</c:v>
                </c:pt>
                <c:pt idx="35348">
                  <c:v>32</c:v>
                </c:pt>
                <c:pt idx="35349">
                  <c:v>8</c:v>
                </c:pt>
                <c:pt idx="35350">
                  <c:v>18</c:v>
                </c:pt>
                <c:pt idx="35351">
                  <c:v>20</c:v>
                </c:pt>
                <c:pt idx="35352">
                  <c:v>32</c:v>
                </c:pt>
                <c:pt idx="35353">
                  <c:v>33</c:v>
                </c:pt>
                <c:pt idx="35354">
                  <c:v>4</c:v>
                </c:pt>
                <c:pt idx="35355">
                  <c:v>25</c:v>
                </c:pt>
                <c:pt idx="35356">
                  <c:v>13</c:v>
                </c:pt>
                <c:pt idx="35357">
                  <c:v>7</c:v>
                </c:pt>
                <c:pt idx="35358">
                  <c:v>23</c:v>
                </c:pt>
                <c:pt idx="35359">
                  <c:v>20</c:v>
                </c:pt>
                <c:pt idx="35360">
                  <c:v>30</c:v>
                </c:pt>
                <c:pt idx="35361">
                  <c:v>4</c:v>
                </c:pt>
                <c:pt idx="35362">
                  <c:v>1</c:v>
                </c:pt>
                <c:pt idx="35363">
                  <c:v>12</c:v>
                </c:pt>
                <c:pt idx="35364">
                  <c:v>9</c:v>
                </c:pt>
                <c:pt idx="35365">
                  <c:v>5</c:v>
                </c:pt>
                <c:pt idx="35366">
                  <c:v>4</c:v>
                </c:pt>
                <c:pt idx="35367">
                  <c:v>11</c:v>
                </c:pt>
                <c:pt idx="35368">
                  <c:v>45</c:v>
                </c:pt>
                <c:pt idx="35369">
                  <c:v>36</c:v>
                </c:pt>
                <c:pt idx="35370">
                  <c:v>48</c:v>
                </c:pt>
                <c:pt idx="35371">
                  <c:v>27</c:v>
                </c:pt>
                <c:pt idx="35372">
                  <c:v>21</c:v>
                </c:pt>
                <c:pt idx="35373">
                  <c:v>12</c:v>
                </c:pt>
                <c:pt idx="35374">
                  <c:v>38</c:v>
                </c:pt>
                <c:pt idx="35375">
                  <c:v>26</c:v>
                </c:pt>
                <c:pt idx="35376">
                  <c:v>16</c:v>
                </c:pt>
                <c:pt idx="35377">
                  <c:v>25</c:v>
                </c:pt>
                <c:pt idx="35378">
                  <c:v>25</c:v>
                </c:pt>
                <c:pt idx="35379">
                  <c:v>41</c:v>
                </c:pt>
                <c:pt idx="35380">
                  <c:v>9</c:v>
                </c:pt>
                <c:pt idx="35381">
                  <c:v>18</c:v>
                </c:pt>
                <c:pt idx="35382">
                  <c:v>9</c:v>
                </c:pt>
                <c:pt idx="35383">
                  <c:v>15</c:v>
                </c:pt>
                <c:pt idx="35384">
                  <c:v>33</c:v>
                </c:pt>
                <c:pt idx="35385">
                  <c:v>6</c:v>
                </c:pt>
                <c:pt idx="35386">
                  <c:v>1</c:v>
                </c:pt>
                <c:pt idx="35387">
                  <c:v>43</c:v>
                </c:pt>
                <c:pt idx="35388">
                  <c:v>4</c:v>
                </c:pt>
                <c:pt idx="35389">
                  <c:v>28</c:v>
                </c:pt>
                <c:pt idx="35390">
                  <c:v>7</c:v>
                </c:pt>
                <c:pt idx="35391">
                  <c:v>34</c:v>
                </c:pt>
                <c:pt idx="35392">
                  <c:v>30</c:v>
                </c:pt>
                <c:pt idx="35393">
                  <c:v>24</c:v>
                </c:pt>
                <c:pt idx="35394">
                  <c:v>12</c:v>
                </c:pt>
                <c:pt idx="35395">
                  <c:v>5</c:v>
                </c:pt>
                <c:pt idx="35396">
                  <c:v>30</c:v>
                </c:pt>
                <c:pt idx="35397">
                  <c:v>12</c:v>
                </c:pt>
                <c:pt idx="35398">
                  <c:v>34</c:v>
                </c:pt>
                <c:pt idx="35399">
                  <c:v>5</c:v>
                </c:pt>
                <c:pt idx="35400">
                  <c:v>7</c:v>
                </c:pt>
                <c:pt idx="35401">
                  <c:v>16</c:v>
                </c:pt>
                <c:pt idx="35402">
                  <c:v>33</c:v>
                </c:pt>
                <c:pt idx="35403">
                  <c:v>4</c:v>
                </c:pt>
                <c:pt idx="35404">
                  <c:v>24</c:v>
                </c:pt>
                <c:pt idx="35405">
                  <c:v>19</c:v>
                </c:pt>
                <c:pt idx="35406">
                  <c:v>9</c:v>
                </c:pt>
                <c:pt idx="35407">
                  <c:v>11</c:v>
                </c:pt>
                <c:pt idx="35408">
                  <c:v>30</c:v>
                </c:pt>
                <c:pt idx="35409">
                  <c:v>34</c:v>
                </c:pt>
                <c:pt idx="35410">
                  <c:v>13</c:v>
                </c:pt>
                <c:pt idx="35411">
                  <c:v>12</c:v>
                </c:pt>
                <c:pt idx="35412">
                  <c:v>8</c:v>
                </c:pt>
                <c:pt idx="35413">
                  <c:v>4</c:v>
                </c:pt>
                <c:pt idx="35414">
                  <c:v>17</c:v>
                </c:pt>
                <c:pt idx="35415">
                  <c:v>21</c:v>
                </c:pt>
                <c:pt idx="35416">
                  <c:v>34</c:v>
                </c:pt>
                <c:pt idx="35417">
                  <c:v>31</c:v>
                </c:pt>
                <c:pt idx="35418">
                  <c:v>17</c:v>
                </c:pt>
                <c:pt idx="35419">
                  <c:v>4</c:v>
                </c:pt>
                <c:pt idx="35420">
                  <c:v>18</c:v>
                </c:pt>
                <c:pt idx="35421">
                  <c:v>34</c:v>
                </c:pt>
                <c:pt idx="35422">
                  <c:v>10</c:v>
                </c:pt>
                <c:pt idx="35423">
                  <c:v>45</c:v>
                </c:pt>
                <c:pt idx="35424">
                  <c:v>25</c:v>
                </c:pt>
                <c:pt idx="35425">
                  <c:v>18</c:v>
                </c:pt>
                <c:pt idx="35426">
                  <c:v>4</c:v>
                </c:pt>
                <c:pt idx="35427">
                  <c:v>1</c:v>
                </c:pt>
                <c:pt idx="35428">
                  <c:v>2</c:v>
                </c:pt>
                <c:pt idx="35429">
                  <c:v>23</c:v>
                </c:pt>
                <c:pt idx="35430">
                  <c:v>41</c:v>
                </c:pt>
                <c:pt idx="35431">
                  <c:v>38</c:v>
                </c:pt>
                <c:pt idx="35432">
                  <c:v>22</c:v>
                </c:pt>
                <c:pt idx="35433">
                  <c:v>36</c:v>
                </c:pt>
                <c:pt idx="35434">
                  <c:v>25</c:v>
                </c:pt>
                <c:pt idx="35435">
                  <c:v>19</c:v>
                </c:pt>
                <c:pt idx="35436">
                  <c:v>30</c:v>
                </c:pt>
                <c:pt idx="35437">
                  <c:v>1</c:v>
                </c:pt>
                <c:pt idx="35438">
                  <c:v>7</c:v>
                </c:pt>
                <c:pt idx="35439">
                  <c:v>13</c:v>
                </c:pt>
                <c:pt idx="35440">
                  <c:v>44</c:v>
                </c:pt>
                <c:pt idx="35441">
                  <c:v>12</c:v>
                </c:pt>
                <c:pt idx="35442">
                  <c:v>21</c:v>
                </c:pt>
                <c:pt idx="35443">
                  <c:v>57</c:v>
                </c:pt>
                <c:pt idx="35444">
                  <c:v>5</c:v>
                </c:pt>
                <c:pt idx="35445">
                  <c:v>34</c:v>
                </c:pt>
                <c:pt idx="35446">
                  <c:v>20</c:v>
                </c:pt>
                <c:pt idx="35447">
                  <c:v>12</c:v>
                </c:pt>
                <c:pt idx="35448">
                  <c:v>4</c:v>
                </c:pt>
                <c:pt idx="35449">
                  <c:v>28</c:v>
                </c:pt>
                <c:pt idx="35450">
                  <c:v>40</c:v>
                </c:pt>
                <c:pt idx="35451">
                  <c:v>30</c:v>
                </c:pt>
                <c:pt idx="35452">
                  <c:v>15</c:v>
                </c:pt>
                <c:pt idx="35453">
                  <c:v>13</c:v>
                </c:pt>
                <c:pt idx="35454">
                  <c:v>34</c:v>
                </c:pt>
                <c:pt idx="35455">
                  <c:v>17</c:v>
                </c:pt>
                <c:pt idx="35456">
                  <c:v>16</c:v>
                </c:pt>
                <c:pt idx="35457">
                  <c:v>19</c:v>
                </c:pt>
                <c:pt idx="35458">
                  <c:v>31</c:v>
                </c:pt>
                <c:pt idx="35459">
                  <c:v>12</c:v>
                </c:pt>
                <c:pt idx="35460">
                  <c:v>9</c:v>
                </c:pt>
                <c:pt idx="35461">
                  <c:v>8</c:v>
                </c:pt>
                <c:pt idx="35462">
                  <c:v>39</c:v>
                </c:pt>
                <c:pt idx="35463">
                  <c:v>23</c:v>
                </c:pt>
                <c:pt idx="35464">
                  <c:v>16</c:v>
                </c:pt>
                <c:pt idx="35465">
                  <c:v>31</c:v>
                </c:pt>
                <c:pt idx="35466">
                  <c:v>29</c:v>
                </c:pt>
                <c:pt idx="35467">
                  <c:v>20</c:v>
                </c:pt>
                <c:pt idx="35468">
                  <c:v>15</c:v>
                </c:pt>
                <c:pt idx="35469">
                  <c:v>12</c:v>
                </c:pt>
                <c:pt idx="35470">
                  <c:v>13</c:v>
                </c:pt>
                <c:pt idx="35471">
                  <c:v>42</c:v>
                </c:pt>
                <c:pt idx="35472">
                  <c:v>10</c:v>
                </c:pt>
                <c:pt idx="35473">
                  <c:v>17</c:v>
                </c:pt>
                <c:pt idx="35474">
                  <c:v>4</c:v>
                </c:pt>
                <c:pt idx="35475">
                  <c:v>17</c:v>
                </c:pt>
                <c:pt idx="35476">
                  <c:v>16</c:v>
                </c:pt>
                <c:pt idx="35477">
                  <c:v>22</c:v>
                </c:pt>
                <c:pt idx="35478">
                  <c:v>40</c:v>
                </c:pt>
                <c:pt idx="35479">
                  <c:v>10</c:v>
                </c:pt>
                <c:pt idx="35480">
                  <c:v>1</c:v>
                </c:pt>
                <c:pt idx="35481">
                  <c:v>1</c:v>
                </c:pt>
                <c:pt idx="35482">
                  <c:v>34</c:v>
                </c:pt>
                <c:pt idx="35483">
                  <c:v>20</c:v>
                </c:pt>
                <c:pt idx="35484">
                  <c:v>1</c:v>
                </c:pt>
                <c:pt idx="35485">
                  <c:v>18</c:v>
                </c:pt>
                <c:pt idx="35486">
                  <c:v>24</c:v>
                </c:pt>
                <c:pt idx="35487">
                  <c:v>11</c:v>
                </c:pt>
                <c:pt idx="35488">
                  <c:v>1</c:v>
                </c:pt>
                <c:pt idx="35489">
                  <c:v>31</c:v>
                </c:pt>
                <c:pt idx="35490">
                  <c:v>21</c:v>
                </c:pt>
                <c:pt idx="35491">
                  <c:v>36</c:v>
                </c:pt>
                <c:pt idx="35492">
                  <c:v>11</c:v>
                </c:pt>
                <c:pt idx="35493">
                  <c:v>31</c:v>
                </c:pt>
                <c:pt idx="35494">
                  <c:v>1</c:v>
                </c:pt>
                <c:pt idx="35495">
                  <c:v>8</c:v>
                </c:pt>
                <c:pt idx="35496">
                  <c:v>33</c:v>
                </c:pt>
                <c:pt idx="35497">
                  <c:v>12</c:v>
                </c:pt>
                <c:pt idx="35498">
                  <c:v>19</c:v>
                </c:pt>
                <c:pt idx="35499">
                  <c:v>10</c:v>
                </c:pt>
                <c:pt idx="35500">
                  <c:v>27</c:v>
                </c:pt>
                <c:pt idx="35501">
                  <c:v>15</c:v>
                </c:pt>
                <c:pt idx="35502">
                  <c:v>11</c:v>
                </c:pt>
                <c:pt idx="35503">
                  <c:v>7</c:v>
                </c:pt>
                <c:pt idx="35504">
                  <c:v>12</c:v>
                </c:pt>
                <c:pt idx="35505">
                  <c:v>36</c:v>
                </c:pt>
                <c:pt idx="35506">
                  <c:v>7</c:v>
                </c:pt>
                <c:pt idx="35507">
                  <c:v>6</c:v>
                </c:pt>
                <c:pt idx="35508">
                  <c:v>19</c:v>
                </c:pt>
                <c:pt idx="35509">
                  <c:v>35</c:v>
                </c:pt>
                <c:pt idx="35510">
                  <c:v>22</c:v>
                </c:pt>
                <c:pt idx="35511">
                  <c:v>1</c:v>
                </c:pt>
                <c:pt idx="35512">
                  <c:v>13</c:v>
                </c:pt>
                <c:pt idx="35513">
                  <c:v>29</c:v>
                </c:pt>
                <c:pt idx="35514">
                  <c:v>33</c:v>
                </c:pt>
                <c:pt idx="35515">
                  <c:v>35</c:v>
                </c:pt>
                <c:pt idx="35516">
                  <c:v>11</c:v>
                </c:pt>
                <c:pt idx="35517">
                  <c:v>36</c:v>
                </c:pt>
                <c:pt idx="35518">
                  <c:v>2</c:v>
                </c:pt>
                <c:pt idx="35519">
                  <c:v>17</c:v>
                </c:pt>
                <c:pt idx="35520">
                  <c:v>6</c:v>
                </c:pt>
                <c:pt idx="35521">
                  <c:v>24</c:v>
                </c:pt>
                <c:pt idx="35522">
                  <c:v>5</c:v>
                </c:pt>
                <c:pt idx="35523">
                  <c:v>35</c:v>
                </c:pt>
                <c:pt idx="35524">
                  <c:v>23</c:v>
                </c:pt>
                <c:pt idx="35525">
                  <c:v>19</c:v>
                </c:pt>
                <c:pt idx="35526">
                  <c:v>45</c:v>
                </c:pt>
                <c:pt idx="35527">
                  <c:v>17</c:v>
                </c:pt>
                <c:pt idx="35528">
                  <c:v>12</c:v>
                </c:pt>
                <c:pt idx="35529">
                  <c:v>7</c:v>
                </c:pt>
                <c:pt idx="35530">
                  <c:v>36</c:v>
                </c:pt>
                <c:pt idx="35531">
                  <c:v>35</c:v>
                </c:pt>
                <c:pt idx="35532">
                  <c:v>11</c:v>
                </c:pt>
                <c:pt idx="35533">
                  <c:v>36</c:v>
                </c:pt>
                <c:pt idx="35534">
                  <c:v>26</c:v>
                </c:pt>
                <c:pt idx="35535">
                  <c:v>1</c:v>
                </c:pt>
                <c:pt idx="35536">
                  <c:v>32</c:v>
                </c:pt>
                <c:pt idx="35537">
                  <c:v>27</c:v>
                </c:pt>
                <c:pt idx="35538">
                  <c:v>24</c:v>
                </c:pt>
                <c:pt idx="35539">
                  <c:v>20</c:v>
                </c:pt>
                <c:pt idx="35540">
                  <c:v>41</c:v>
                </c:pt>
                <c:pt idx="35541">
                  <c:v>13</c:v>
                </c:pt>
                <c:pt idx="35542">
                  <c:v>14</c:v>
                </c:pt>
                <c:pt idx="35543">
                  <c:v>31</c:v>
                </c:pt>
                <c:pt idx="35544">
                  <c:v>1</c:v>
                </c:pt>
                <c:pt idx="35545">
                  <c:v>1</c:v>
                </c:pt>
                <c:pt idx="35546">
                  <c:v>1</c:v>
                </c:pt>
                <c:pt idx="35547">
                  <c:v>1</c:v>
                </c:pt>
                <c:pt idx="35548">
                  <c:v>34</c:v>
                </c:pt>
                <c:pt idx="35549">
                  <c:v>1</c:v>
                </c:pt>
                <c:pt idx="35550">
                  <c:v>13</c:v>
                </c:pt>
                <c:pt idx="35551">
                  <c:v>26</c:v>
                </c:pt>
                <c:pt idx="35552">
                  <c:v>36</c:v>
                </c:pt>
                <c:pt idx="35553">
                  <c:v>21</c:v>
                </c:pt>
                <c:pt idx="35554">
                  <c:v>9</c:v>
                </c:pt>
                <c:pt idx="35555">
                  <c:v>19</c:v>
                </c:pt>
                <c:pt idx="35556">
                  <c:v>10</c:v>
                </c:pt>
                <c:pt idx="35557">
                  <c:v>19</c:v>
                </c:pt>
                <c:pt idx="35558">
                  <c:v>10</c:v>
                </c:pt>
                <c:pt idx="35559">
                  <c:v>7</c:v>
                </c:pt>
                <c:pt idx="35560">
                  <c:v>20</c:v>
                </c:pt>
                <c:pt idx="35561">
                  <c:v>34</c:v>
                </c:pt>
                <c:pt idx="35562">
                  <c:v>9</c:v>
                </c:pt>
                <c:pt idx="35563">
                  <c:v>15</c:v>
                </c:pt>
                <c:pt idx="35564">
                  <c:v>15</c:v>
                </c:pt>
                <c:pt idx="35565">
                  <c:v>18</c:v>
                </c:pt>
                <c:pt idx="35566">
                  <c:v>20</c:v>
                </c:pt>
                <c:pt idx="35567">
                  <c:v>7</c:v>
                </c:pt>
                <c:pt idx="35568">
                  <c:v>27</c:v>
                </c:pt>
                <c:pt idx="35569">
                  <c:v>8</c:v>
                </c:pt>
                <c:pt idx="35570">
                  <c:v>31</c:v>
                </c:pt>
                <c:pt idx="35571">
                  <c:v>24</c:v>
                </c:pt>
                <c:pt idx="35572">
                  <c:v>22</c:v>
                </c:pt>
                <c:pt idx="35573">
                  <c:v>11</c:v>
                </c:pt>
                <c:pt idx="35574">
                  <c:v>12</c:v>
                </c:pt>
                <c:pt idx="35575">
                  <c:v>27</c:v>
                </c:pt>
                <c:pt idx="35576">
                  <c:v>33</c:v>
                </c:pt>
                <c:pt idx="35577">
                  <c:v>7</c:v>
                </c:pt>
                <c:pt idx="35578">
                  <c:v>5</c:v>
                </c:pt>
                <c:pt idx="35579">
                  <c:v>6</c:v>
                </c:pt>
                <c:pt idx="35580">
                  <c:v>1</c:v>
                </c:pt>
                <c:pt idx="35581">
                  <c:v>19</c:v>
                </c:pt>
                <c:pt idx="35582">
                  <c:v>30</c:v>
                </c:pt>
                <c:pt idx="35583">
                  <c:v>16</c:v>
                </c:pt>
                <c:pt idx="35584">
                  <c:v>1</c:v>
                </c:pt>
                <c:pt idx="35585">
                  <c:v>44</c:v>
                </c:pt>
                <c:pt idx="35586">
                  <c:v>33</c:v>
                </c:pt>
                <c:pt idx="35587">
                  <c:v>37</c:v>
                </c:pt>
                <c:pt idx="35588">
                  <c:v>1</c:v>
                </c:pt>
                <c:pt idx="35589">
                  <c:v>13</c:v>
                </c:pt>
                <c:pt idx="35590">
                  <c:v>2</c:v>
                </c:pt>
                <c:pt idx="35591">
                  <c:v>29</c:v>
                </c:pt>
                <c:pt idx="35592">
                  <c:v>15</c:v>
                </c:pt>
                <c:pt idx="35593">
                  <c:v>26</c:v>
                </c:pt>
                <c:pt idx="35594">
                  <c:v>4</c:v>
                </c:pt>
                <c:pt idx="35595">
                  <c:v>10</c:v>
                </c:pt>
                <c:pt idx="35596">
                  <c:v>6</c:v>
                </c:pt>
                <c:pt idx="35597">
                  <c:v>11</c:v>
                </c:pt>
                <c:pt idx="35598">
                  <c:v>63</c:v>
                </c:pt>
                <c:pt idx="35599">
                  <c:v>8</c:v>
                </c:pt>
                <c:pt idx="35600">
                  <c:v>18</c:v>
                </c:pt>
                <c:pt idx="35601">
                  <c:v>3</c:v>
                </c:pt>
                <c:pt idx="35602">
                  <c:v>19</c:v>
                </c:pt>
                <c:pt idx="35603">
                  <c:v>15</c:v>
                </c:pt>
                <c:pt idx="35604">
                  <c:v>1</c:v>
                </c:pt>
                <c:pt idx="35605">
                  <c:v>1</c:v>
                </c:pt>
                <c:pt idx="35606">
                  <c:v>10</c:v>
                </c:pt>
                <c:pt idx="35607">
                  <c:v>9</c:v>
                </c:pt>
                <c:pt idx="35608">
                  <c:v>4</c:v>
                </c:pt>
                <c:pt idx="35609">
                  <c:v>18</c:v>
                </c:pt>
                <c:pt idx="35610">
                  <c:v>13</c:v>
                </c:pt>
                <c:pt idx="35611">
                  <c:v>11</c:v>
                </c:pt>
                <c:pt idx="35612">
                  <c:v>18</c:v>
                </c:pt>
                <c:pt idx="35613">
                  <c:v>16</c:v>
                </c:pt>
                <c:pt idx="35614">
                  <c:v>4</c:v>
                </c:pt>
                <c:pt idx="35615">
                  <c:v>21</c:v>
                </c:pt>
                <c:pt idx="35616">
                  <c:v>11</c:v>
                </c:pt>
                <c:pt idx="35617">
                  <c:v>29</c:v>
                </c:pt>
                <c:pt idx="35618">
                  <c:v>10</c:v>
                </c:pt>
                <c:pt idx="35619">
                  <c:v>23</c:v>
                </c:pt>
                <c:pt idx="35620">
                  <c:v>21</c:v>
                </c:pt>
                <c:pt idx="35621">
                  <c:v>14</c:v>
                </c:pt>
                <c:pt idx="35622">
                  <c:v>45</c:v>
                </c:pt>
                <c:pt idx="35623">
                  <c:v>48</c:v>
                </c:pt>
                <c:pt idx="35624">
                  <c:v>5</c:v>
                </c:pt>
                <c:pt idx="35625">
                  <c:v>14</c:v>
                </c:pt>
                <c:pt idx="35626">
                  <c:v>21</c:v>
                </c:pt>
                <c:pt idx="35627">
                  <c:v>14</c:v>
                </c:pt>
                <c:pt idx="35628">
                  <c:v>34</c:v>
                </c:pt>
                <c:pt idx="35629">
                  <c:v>49</c:v>
                </c:pt>
                <c:pt idx="35630">
                  <c:v>6</c:v>
                </c:pt>
                <c:pt idx="35631">
                  <c:v>14</c:v>
                </c:pt>
                <c:pt idx="35632">
                  <c:v>26</c:v>
                </c:pt>
                <c:pt idx="35633">
                  <c:v>24</c:v>
                </c:pt>
                <c:pt idx="35634">
                  <c:v>10</c:v>
                </c:pt>
                <c:pt idx="35635">
                  <c:v>28</c:v>
                </c:pt>
                <c:pt idx="35636">
                  <c:v>8</c:v>
                </c:pt>
                <c:pt idx="35637">
                  <c:v>11</c:v>
                </c:pt>
                <c:pt idx="35638">
                  <c:v>30</c:v>
                </c:pt>
                <c:pt idx="35639">
                  <c:v>34</c:v>
                </c:pt>
                <c:pt idx="35640">
                  <c:v>1</c:v>
                </c:pt>
                <c:pt idx="35641">
                  <c:v>1</c:v>
                </c:pt>
                <c:pt idx="35642">
                  <c:v>8</c:v>
                </c:pt>
                <c:pt idx="35643">
                  <c:v>10</c:v>
                </c:pt>
                <c:pt idx="35644">
                  <c:v>35</c:v>
                </c:pt>
                <c:pt idx="35645">
                  <c:v>35</c:v>
                </c:pt>
                <c:pt idx="35646">
                  <c:v>11</c:v>
                </c:pt>
                <c:pt idx="35647">
                  <c:v>34</c:v>
                </c:pt>
                <c:pt idx="35648">
                  <c:v>12</c:v>
                </c:pt>
                <c:pt idx="35649">
                  <c:v>1</c:v>
                </c:pt>
                <c:pt idx="35650">
                  <c:v>8</c:v>
                </c:pt>
                <c:pt idx="35651">
                  <c:v>27</c:v>
                </c:pt>
                <c:pt idx="35652">
                  <c:v>26</c:v>
                </c:pt>
                <c:pt idx="35653">
                  <c:v>35</c:v>
                </c:pt>
                <c:pt idx="35654">
                  <c:v>27</c:v>
                </c:pt>
                <c:pt idx="35655">
                  <c:v>4</c:v>
                </c:pt>
                <c:pt idx="35656">
                  <c:v>1</c:v>
                </c:pt>
                <c:pt idx="35657">
                  <c:v>39</c:v>
                </c:pt>
                <c:pt idx="35658">
                  <c:v>6</c:v>
                </c:pt>
                <c:pt idx="35659">
                  <c:v>8</c:v>
                </c:pt>
                <c:pt idx="35660">
                  <c:v>19</c:v>
                </c:pt>
                <c:pt idx="35661">
                  <c:v>3</c:v>
                </c:pt>
                <c:pt idx="35662">
                  <c:v>25</c:v>
                </c:pt>
                <c:pt idx="35663">
                  <c:v>17</c:v>
                </c:pt>
                <c:pt idx="35664">
                  <c:v>37</c:v>
                </c:pt>
                <c:pt idx="35665">
                  <c:v>8</c:v>
                </c:pt>
                <c:pt idx="35666">
                  <c:v>29</c:v>
                </c:pt>
                <c:pt idx="35667">
                  <c:v>7</c:v>
                </c:pt>
                <c:pt idx="35668">
                  <c:v>11</c:v>
                </c:pt>
                <c:pt idx="35669">
                  <c:v>21</c:v>
                </c:pt>
                <c:pt idx="35670">
                  <c:v>19</c:v>
                </c:pt>
                <c:pt idx="35671">
                  <c:v>35</c:v>
                </c:pt>
                <c:pt idx="35672">
                  <c:v>28</c:v>
                </c:pt>
                <c:pt idx="35673">
                  <c:v>28</c:v>
                </c:pt>
                <c:pt idx="35674">
                  <c:v>32</c:v>
                </c:pt>
                <c:pt idx="35675">
                  <c:v>25</c:v>
                </c:pt>
                <c:pt idx="35676">
                  <c:v>21</c:v>
                </c:pt>
                <c:pt idx="35677">
                  <c:v>14</c:v>
                </c:pt>
                <c:pt idx="35678">
                  <c:v>33</c:v>
                </c:pt>
                <c:pt idx="35679">
                  <c:v>37</c:v>
                </c:pt>
                <c:pt idx="35680">
                  <c:v>16</c:v>
                </c:pt>
                <c:pt idx="35681">
                  <c:v>29</c:v>
                </c:pt>
                <c:pt idx="35682">
                  <c:v>34</c:v>
                </c:pt>
                <c:pt idx="35683">
                  <c:v>13</c:v>
                </c:pt>
                <c:pt idx="35684">
                  <c:v>1</c:v>
                </c:pt>
                <c:pt idx="35685">
                  <c:v>1</c:v>
                </c:pt>
                <c:pt idx="35686">
                  <c:v>36</c:v>
                </c:pt>
                <c:pt idx="35687">
                  <c:v>39</c:v>
                </c:pt>
                <c:pt idx="35688">
                  <c:v>2</c:v>
                </c:pt>
                <c:pt idx="35689">
                  <c:v>19</c:v>
                </c:pt>
                <c:pt idx="35690">
                  <c:v>19</c:v>
                </c:pt>
                <c:pt idx="35691">
                  <c:v>11</c:v>
                </c:pt>
                <c:pt idx="35692">
                  <c:v>13</c:v>
                </c:pt>
                <c:pt idx="35693">
                  <c:v>13</c:v>
                </c:pt>
                <c:pt idx="35694">
                  <c:v>29</c:v>
                </c:pt>
                <c:pt idx="35695">
                  <c:v>30</c:v>
                </c:pt>
                <c:pt idx="35696">
                  <c:v>25</c:v>
                </c:pt>
                <c:pt idx="35697">
                  <c:v>8</c:v>
                </c:pt>
                <c:pt idx="35698">
                  <c:v>9</c:v>
                </c:pt>
                <c:pt idx="35699">
                  <c:v>50</c:v>
                </c:pt>
                <c:pt idx="35700">
                  <c:v>26</c:v>
                </c:pt>
                <c:pt idx="35701">
                  <c:v>8</c:v>
                </c:pt>
                <c:pt idx="35702">
                  <c:v>34</c:v>
                </c:pt>
                <c:pt idx="35703">
                  <c:v>14</c:v>
                </c:pt>
                <c:pt idx="35704">
                  <c:v>24</c:v>
                </c:pt>
                <c:pt idx="35705">
                  <c:v>34</c:v>
                </c:pt>
                <c:pt idx="35706">
                  <c:v>22</c:v>
                </c:pt>
                <c:pt idx="35707">
                  <c:v>6</c:v>
                </c:pt>
                <c:pt idx="35708">
                  <c:v>3</c:v>
                </c:pt>
                <c:pt idx="35709">
                  <c:v>6</c:v>
                </c:pt>
                <c:pt idx="35710">
                  <c:v>8</c:v>
                </c:pt>
                <c:pt idx="35711">
                  <c:v>19</c:v>
                </c:pt>
                <c:pt idx="35712">
                  <c:v>20</c:v>
                </c:pt>
                <c:pt idx="35713">
                  <c:v>30</c:v>
                </c:pt>
                <c:pt idx="35714">
                  <c:v>7</c:v>
                </c:pt>
                <c:pt idx="35715">
                  <c:v>25</c:v>
                </c:pt>
                <c:pt idx="35716">
                  <c:v>4</c:v>
                </c:pt>
                <c:pt idx="35717">
                  <c:v>5</c:v>
                </c:pt>
                <c:pt idx="35718">
                  <c:v>5</c:v>
                </c:pt>
                <c:pt idx="35719">
                  <c:v>33</c:v>
                </c:pt>
                <c:pt idx="35720">
                  <c:v>7</c:v>
                </c:pt>
                <c:pt idx="35721">
                  <c:v>17</c:v>
                </c:pt>
                <c:pt idx="35722">
                  <c:v>15</c:v>
                </c:pt>
                <c:pt idx="35723">
                  <c:v>39</c:v>
                </c:pt>
                <c:pt idx="35724">
                  <c:v>9</c:v>
                </c:pt>
                <c:pt idx="35725">
                  <c:v>14</c:v>
                </c:pt>
                <c:pt idx="35726">
                  <c:v>23</c:v>
                </c:pt>
                <c:pt idx="35727">
                  <c:v>30</c:v>
                </c:pt>
                <c:pt idx="35728">
                  <c:v>19</c:v>
                </c:pt>
                <c:pt idx="35729">
                  <c:v>27</c:v>
                </c:pt>
                <c:pt idx="35730">
                  <c:v>30</c:v>
                </c:pt>
                <c:pt idx="35731">
                  <c:v>30</c:v>
                </c:pt>
                <c:pt idx="35732">
                  <c:v>8</c:v>
                </c:pt>
                <c:pt idx="35733">
                  <c:v>16</c:v>
                </c:pt>
                <c:pt idx="35734">
                  <c:v>28</c:v>
                </c:pt>
                <c:pt idx="35735">
                  <c:v>28</c:v>
                </c:pt>
                <c:pt idx="35736">
                  <c:v>28</c:v>
                </c:pt>
                <c:pt idx="35737">
                  <c:v>42</c:v>
                </c:pt>
                <c:pt idx="35738">
                  <c:v>8</c:v>
                </c:pt>
                <c:pt idx="35739">
                  <c:v>8</c:v>
                </c:pt>
                <c:pt idx="35740">
                  <c:v>13</c:v>
                </c:pt>
                <c:pt idx="35741">
                  <c:v>4</c:v>
                </c:pt>
                <c:pt idx="35742">
                  <c:v>6</c:v>
                </c:pt>
                <c:pt idx="35743">
                  <c:v>22</c:v>
                </c:pt>
                <c:pt idx="35744">
                  <c:v>14</c:v>
                </c:pt>
                <c:pt idx="35745">
                  <c:v>11</c:v>
                </c:pt>
                <c:pt idx="35746">
                  <c:v>11</c:v>
                </c:pt>
                <c:pt idx="35747">
                  <c:v>10</c:v>
                </c:pt>
                <c:pt idx="35748">
                  <c:v>32</c:v>
                </c:pt>
                <c:pt idx="35749">
                  <c:v>43</c:v>
                </c:pt>
                <c:pt idx="35750">
                  <c:v>31</c:v>
                </c:pt>
                <c:pt idx="35751">
                  <c:v>15</c:v>
                </c:pt>
                <c:pt idx="35752">
                  <c:v>16</c:v>
                </c:pt>
                <c:pt idx="35753">
                  <c:v>10</c:v>
                </c:pt>
                <c:pt idx="35754">
                  <c:v>10</c:v>
                </c:pt>
                <c:pt idx="35755">
                  <c:v>7</c:v>
                </c:pt>
                <c:pt idx="35756">
                  <c:v>34</c:v>
                </c:pt>
                <c:pt idx="35757">
                  <c:v>31</c:v>
                </c:pt>
                <c:pt idx="35758">
                  <c:v>21</c:v>
                </c:pt>
                <c:pt idx="35759">
                  <c:v>7</c:v>
                </c:pt>
                <c:pt idx="35760">
                  <c:v>1</c:v>
                </c:pt>
                <c:pt idx="35761">
                  <c:v>13</c:v>
                </c:pt>
                <c:pt idx="35762">
                  <c:v>16</c:v>
                </c:pt>
                <c:pt idx="35763">
                  <c:v>3</c:v>
                </c:pt>
                <c:pt idx="35764">
                  <c:v>3</c:v>
                </c:pt>
                <c:pt idx="35765">
                  <c:v>31</c:v>
                </c:pt>
                <c:pt idx="35766">
                  <c:v>13</c:v>
                </c:pt>
                <c:pt idx="35767">
                  <c:v>17</c:v>
                </c:pt>
                <c:pt idx="35768">
                  <c:v>17</c:v>
                </c:pt>
                <c:pt idx="35769">
                  <c:v>23</c:v>
                </c:pt>
                <c:pt idx="35770">
                  <c:v>3</c:v>
                </c:pt>
                <c:pt idx="35771">
                  <c:v>24</c:v>
                </c:pt>
                <c:pt idx="35772">
                  <c:v>1</c:v>
                </c:pt>
                <c:pt idx="35773">
                  <c:v>12</c:v>
                </c:pt>
                <c:pt idx="35774">
                  <c:v>9</c:v>
                </c:pt>
                <c:pt idx="35775">
                  <c:v>37</c:v>
                </c:pt>
                <c:pt idx="35776">
                  <c:v>10</c:v>
                </c:pt>
                <c:pt idx="35777">
                  <c:v>10</c:v>
                </c:pt>
                <c:pt idx="35778">
                  <c:v>1</c:v>
                </c:pt>
                <c:pt idx="35779">
                  <c:v>20</c:v>
                </c:pt>
                <c:pt idx="35780">
                  <c:v>29</c:v>
                </c:pt>
                <c:pt idx="35781">
                  <c:v>26</c:v>
                </c:pt>
                <c:pt idx="35782">
                  <c:v>8</c:v>
                </c:pt>
                <c:pt idx="35783">
                  <c:v>21</c:v>
                </c:pt>
                <c:pt idx="35784">
                  <c:v>46</c:v>
                </c:pt>
                <c:pt idx="35785">
                  <c:v>29</c:v>
                </c:pt>
                <c:pt idx="35786">
                  <c:v>13</c:v>
                </c:pt>
                <c:pt idx="35787">
                  <c:v>36</c:v>
                </c:pt>
                <c:pt idx="35788">
                  <c:v>8</c:v>
                </c:pt>
                <c:pt idx="35789">
                  <c:v>22</c:v>
                </c:pt>
                <c:pt idx="35790">
                  <c:v>39</c:v>
                </c:pt>
                <c:pt idx="35791">
                  <c:v>4</c:v>
                </c:pt>
                <c:pt idx="35792">
                  <c:v>24</c:v>
                </c:pt>
                <c:pt idx="35793">
                  <c:v>9</c:v>
                </c:pt>
                <c:pt idx="35794">
                  <c:v>25</c:v>
                </c:pt>
                <c:pt idx="35795">
                  <c:v>6</c:v>
                </c:pt>
                <c:pt idx="35796">
                  <c:v>26</c:v>
                </c:pt>
                <c:pt idx="35797">
                  <c:v>17</c:v>
                </c:pt>
                <c:pt idx="35798">
                  <c:v>16</c:v>
                </c:pt>
                <c:pt idx="35799">
                  <c:v>21</c:v>
                </c:pt>
                <c:pt idx="35800">
                  <c:v>34</c:v>
                </c:pt>
                <c:pt idx="35801">
                  <c:v>28</c:v>
                </c:pt>
                <c:pt idx="35802">
                  <c:v>12</c:v>
                </c:pt>
                <c:pt idx="35803">
                  <c:v>4</c:v>
                </c:pt>
                <c:pt idx="35804">
                  <c:v>4</c:v>
                </c:pt>
                <c:pt idx="35805">
                  <c:v>23</c:v>
                </c:pt>
                <c:pt idx="35806">
                  <c:v>7</c:v>
                </c:pt>
                <c:pt idx="35807">
                  <c:v>37</c:v>
                </c:pt>
                <c:pt idx="35808">
                  <c:v>12</c:v>
                </c:pt>
                <c:pt idx="35809">
                  <c:v>23</c:v>
                </c:pt>
                <c:pt idx="35810">
                  <c:v>33</c:v>
                </c:pt>
                <c:pt idx="35811">
                  <c:v>30</c:v>
                </c:pt>
                <c:pt idx="35812">
                  <c:v>22</c:v>
                </c:pt>
                <c:pt idx="35813">
                  <c:v>42</c:v>
                </c:pt>
                <c:pt idx="35814">
                  <c:v>22</c:v>
                </c:pt>
                <c:pt idx="35815">
                  <c:v>9</c:v>
                </c:pt>
                <c:pt idx="35816">
                  <c:v>21</c:v>
                </c:pt>
                <c:pt idx="35817">
                  <c:v>9</c:v>
                </c:pt>
                <c:pt idx="35818">
                  <c:v>13</c:v>
                </c:pt>
                <c:pt idx="35819">
                  <c:v>7</c:v>
                </c:pt>
                <c:pt idx="35820">
                  <c:v>3</c:v>
                </c:pt>
                <c:pt idx="35821">
                  <c:v>35</c:v>
                </c:pt>
                <c:pt idx="35822">
                  <c:v>34</c:v>
                </c:pt>
                <c:pt idx="35823">
                  <c:v>11</c:v>
                </c:pt>
                <c:pt idx="35824">
                  <c:v>33</c:v>
                </c:pt>
                <c:pt idx="35825">
                  <c:v>11</c:v>
                </c:pt>
                <c:pt idx="35826">
                  <c:v>31</c:v>
                </c:pt>
                <c:pt idx="35827">
                  <c:v>33</c:v>
                </c:pt>
                <c:pt idx="35828">
                  <c:v>7</c:v>
                </c:pt>
                <c:pt idx="35829">
                  <c:v>27</c:v>
                </c:pt>
                <c:pt idx="35830">
                  <c:v>41</c:v>
                </c:pt>
                <c:pt idx="35831">
                  <c:v>25</c:v>
                </c:pt>
                <c:pt idx="35832">
                  <c:v>34</c:v>
                </c:pt>
                <c:pt idx="35833">
                  <c:v>21</c:v>
                </c:pt>
                <c:pt idx="35834">
                  <c:v>34</c:v>
                </c:pt>
                <c:pt idx="35835">
                  <c:v>30</c:v>
                </c:pt>
                <c:pt idx="35836">
                  <c:v>38</c:v>
                </c:pt>
                <c:pt idx="35837">
                  <c:v>38</c:v>
                </c:pt>
                <c:pt idx="35838">
                  <c:v>39</c:v>
                </c:pt>
                <c:pt idx="35839">
                  <c:v>18</c:v>
                </c:pt>
                <c:pt idx="35840">
                  <c:v>12</c:v>
                </c:pt>
                <c:pt idx="35841">
                  <c:v>7</c:v>
                </c:pt>
                <c:pt idx="35842">
                  <c:v>40</c:v>
                </c:pt>
                <c:pt idx="35843">
                  <c:v>29</c:v>
                </c:pt>
                <c:pt idx="35844">
                  <c:v>39</c:v>
                </c:pt>
                <c:pt idx="35845">
                  <c:v>35</c:v>
                </c:pt>
                <c:pt idx="35846">
                  <c:v>6</c:v>
                </c:pt>
                <c:pt idx="35847">
                  <c:v>27</c:v>
                </c:pt>
                <c:pt idx="35848">
                  <c:v>22</c:v>
                </c:pt>
                <c:pt idx="35849">
                  <c:v>20</c:v>
                </c:pt>
                <c:pt idx="35850">
                  <c:v>1</c:v>
                </c:pt>
                <c:pt idx="35851">
                  <c:v>7</c:v>
                </c:pt>
                <c:pt idx="35852">
                  <c:v>6</c:v>
                </c:pt>
                <c:pt idx="35853">
                  <c:v>12</c:v>
                </c:pt>
                <c:pt idx="35854">
                  <c:v>10</c:v>
                </c:pt>
                <c:pt idx="35855">
                  <c:v>16</c:v>
                </c:pt>
                <c:pt idx="35856">
                  <c:v>4</c:v>
                </c:pt>
                <c:pt idx="35857">
                  <c:v>13</c:v>
                </c:pt>
                <c:pt idx="35858">
                  <c:v>27</c:v>
                </c:pt>
                <c:pt idx="35859">
                  <c:v>20</c:v>
                </c:pt>
                <c:pt idx="35860">
                  <c:v>18</c:v>
                </c:pt>
                <c:pt idx="35861">
                  <c:v>32</c:v>
                </c:pt>
                <c:pt idx="35862">
                  <c:v>21</c:v>
                </c:pt>
                <c:pt idx="35863">
                  <c:v>21</c:v>
                </c:pt>
                <c:pt idx="35864">
                  <c:v>9</c:v>
                </c:pt>
                <c:pt idx="35865">
                  <c:v>25</c:v>
                </c:pt>
                <c:pt idx="35866">
                  <c:v>38</c:v>
                </c:pt>
                <c:pt idx="35867">
                  <c:v>4</c:v>
                </c:pt>
                <c:pt idx="35868">
                  <c:v>31</c:v>
                </c:pt>
                <c:pt idx="35869">
                  <c:v>1</c:v>
                </c:pt>
                <c:pt idx="35870">
                  <c:v>1</c:v>
                </c:pt>
                <c:pt idx="35871">
                  <c:v>25</c:v>
                </c:pt>
                <c:pt idx="35872">
                  <c:v>41</c:v>
                </c:pt>
                <c:pt idx="35873">
                  <c:v>29</c:v>
                </c:pt>
                <c:pt idx="35874">
                  <c:v>25</c:v>
                </c:pt>
                <c:pt idx="35875">
                  <c:v>7</c:v>
                </c:pt>
                <c:pt idx="35876">
                  <c:v>22</c:v>
                </c:pt>
                <c:pt idx="35877">
                  <c:v>19</c:v>
                </c:pt>
                <c:pt idx="35878">
                  <c:v>24</c:v>
                </c:pt>
                <c:pt idx="35879">
                  <c:v>27</c:v>
                </c:pt>
                <c:pt idx="35880">
                  <c:v>10</c:v>
                </c:pt>
                <c:pt idx="35881">
                  <c:v>40</c:v>
                </c:pt>
                <c:pt idx="35882">
                  <c:v>40</c:v>
                </c:pt>
                <c:pt idx="35883">
                  <c:v>26</c:v>
                </c:pt>
                <c:pt idx="35884">
                  <c:v>20</c:v>
                </c:pt>
                <c:pt idx="35885">
                  <c:v>17</c:v>
                </c:pt>
                <c:pt idx="35886">
                  <c:v>15</c:v>
                </c:pt>
                <c:pt idx="35887">
                  <c:v>33</c:v>
                </c:pt>
                <c:pt idx="35888">
                  <c:v>46</c:v>
                </c:pt>
                <c:pt idx="35889">
                  <c:v>18</c:v>
                </c:pt>
                <c:pt idx="35890">
                  <c:v>13</c:v>
                </c:pt>
                <c:pt idx="35891">
                  <c:v>16</c:v>
                </c:pt>
                <c:pt idx="35892">
                  <c:v>69</c:v>
                </c:pt>
                <c:pt idx="35893">
                  <c:v>24</c:v>
                </c:pt>
                <c:pt idx="35894">
                  <c:v>20</c:v>
                </c:pt>
                <c:pt idx="35895">
                  <c:v>34</c:v>
                </c:pt>
                <c:pt idx="35896">
                  <c:v>19</c:v>
                </c:pt>
                <c:pt idx="35897">
                  <c:v>17</c:v>
                </c:pt>
                <c:pt idx="35898">
                  <c:v>12</c:v>
                </c:pt>
                <c:pt idx="35899">
                  <c:v>56</c:v>
                </c:pt>
                <c:pt idx="35900">
                  <c:v>12</c:v>
                </c:pt>
                <c:pt idx="35901">
                  <c:v>30</c:v>
                </c:pt>
                <c:pt idx="35902">
                  <c:v>18</c:v>
                </c:pt>
                <c:pt idx="35903">
                  <c:v>20</c:v>
                </c:pt>
                <c:pt idx="35904">
                  <c:v>32</c:v>
                </c:pt>
                <c:pt idx="35905">
                  <c:v>12</c:v>
                </c:pt>
                <c:pt idx="35906">
                  <c:v>21</c:v>
                </c:pt>
                <c:pt idx="35907">
                  <c:v>13</c:v>
                </c:pt>
                <c:pt idx="35908">
                  <c:v>10</c:v>
                </c:pt>
                <c:pt idx="35909">
                  <c:v>40</c:v>
                </c:pt>
                <c:pt idx="35910">
                  <c:v>18</c:v>
                </c:pt>
                <c:pt idx="35911">
                  <c:v>11</c:v>
                </c:pt>
                <c:pt idx="35912">
                  <c:v>30</c:v>
                </c:pt>
                <c:pt idx="35913">
                  <c:v>33</c:v>
                </c:pt>
                <c:pt idx="35914">
                  <c:v>31</c:v>
                </c:pt>
                <c:pt idx="35915">
                  <c:v>26</c:v>
                </c:pt>
                <c:pt idx="35916">
                  <c:v>25</c:v>
                </c:pt>
                <c:pt idx="35917">
                  <c:v>29</c:v>
                </c:pt>
                <c:pt idx="35918">
                  <c:v>25</c:v>
                </c:pt>
                <c:pt idx="35919">
                  <c:v>14</c:v>
                </c:pt>
                <c:pt idx="35920">
                  <c:v>9</c:v>
                </c:pt>
                <c:pt idx="35921">
                  <c:v>12</c:v>
                </c:pt>
                <c:pt idx="35922">
                  <c:v>16</c:v>
                </c:pt>
                <c:pt idx="35923">
                  <c:v>5</c:v>
                </c:pt>
                <c:pt idx="35924">
                  <c:v>37</c:v>
                </c:pt>
                <c:pt idx="35925">
                  <c:v>32</c:v>
                </c:pt>
                <c:pt idx="35926">
                  <c:v>3</c:v>
                </c:pt>
                <c:pt idx="35927">
                  <c:v>3</c:v>
                </c:pt>
                <c:pt idx="35928">
                  <c:v>20</c:v>
                </c:pt>
                <c:pt idx="35929">
                  <c:v>20</c:v>
                </c:pt>
                <c:pt idx="35930">
                  <c:v>31</c:v>
                </c:pt>
                <c:pt idx="35931">
                  <c:v>30</c:v>
                </c:pt>
                <c:pt idx="35932">
                  <c:v>28</c:v>
                </c:pt>
                <c:pt idx="35933">
                  <c:v>8</c:v>
                </c:pt>
                <c:pt idx="35934">
                  <c:v>16</c:v>
                </c:pt>
                <c:pt idx="35935">
                  <c:v>12</c:v>
                </c:pt>
                <c:pt idx="35936">
                  <c:v>7</c:v>
                </c:pt>
                <c:pt idx="35937">
                  <c:v>7</c:v>
                </c:pt>
                <c:pt idx="35938">
                  <c:v>26</c:v>
                </c:pt>
                <c:pt idx="35939">
                  <c:v>24</c:v>
                </c:pt>
                <c:pt idx="35940">
                  <c:v>9</c:v>
                </c:pt>
                <c:pt idx="35941">
                  <c:v>15</c:v>
                </c:pt>
                <c:pt idx="35942">
                  <c:v>33</c:v>
                </c:pt>
                <c:pt idx="35943">
                  <c:v>1</c:v>
                </c:pt>
                <c:pt idx="35944">
                  <c:v>28</c:v>
                </c:pt>
                <c:pt idx="35945">
                  <c:v>39</c:v>
                </c:pt>
                <c:pt idx="35946">
                  <c:v>22</c:v>
                </c:pt>
                <c:pt idx="35947">
                  <c:v>32</c:v>
                </c:pt>
                <c:pt idx="35948">
                  <c:v>22</c:v>
                </c:pt>
                <c:pt idx="35949">
                  <c:v>34</c:v>
                </c:pt>
                <c:pt idx="35950">
                  <c:v>19</c:v>
                </c:pt>
                <c:pt idx="35951">
                  <c:v>47</c:v>
                </c:pt>
                <c:pt idx="35952">
                  <c:v>19</c:v>
                </c:pt>
                <c:pt idx="35953">
                  <c:v>15</c:v>
                </c:pt>
                <c:pt idx="35954">
                  <c:v>32</c:v>
                </c:pt>
                <c:pt idx="35955">
                  <c:v>24</c:v>
                </c:pt>
                <c:pt idx="35956">
                  <c:v>4</c:v>
                </c:pt>
                <c:pt idx="35957">
                  <c:v>29</c:v>
                </c:pt>
                <c:pt idx="35958">
                  <c:v>23</c:v>
                </c:pt>
                <c:pt idx="35959">
                  <c:v>10</c:v>
                </c:pt>
                <c:pt idx="35960">
                  <c:v>20</c:v>
                </c:pt>
                <c:pt idx="35961">
                  <c:v>23</c:v>
                </c:pt>
                <c:pt idx="35962">
                  <c:v>30</c:v>
                </c:pt>
                <c:pt idx="35963">
                  <c:v>4</c:v>
                </c:pt>
                <c:pt idx="35964">
                  <c:v>13</c:v>
                </c:pt>
                <c:pt idx="35965">
                  <c:v>21</c:v>
                </c:pt>
                <c:pt idx="35966">
                  <c:v>22</c:v>
                </c:pt>
                <c:pt idx="35967">
                  <c:v>21</c:v>
                </c:pt>
                <c:pt idx="35968">
                  <c:v>30</c:v>
                </c:pt>
                <c:pt idx="35969">
                  <c:v>22</c:v>
                </c:pt>
                <c:pt idx="35970">
                  <c:v>27</c:v>
                </c:pt>
                <c:pt idx="35971">
                  <c:v>33</c:v>
                </c:pt>
                <c:pt idx="35972">
                  <c:v>8</c:v>
                </c:pt>
                <c:pt idx="35973">
                  <c:v>17</c:v>
                </c:pt>
                <c:pt idx="35974">
                  <c:v>17</c:v>
                </c:pt>
                <c:pt idx="35975">
                  <c:v>28</c:v>
                </c:pt>
                <c:pt idx="35976">
                  <c:v>26</c:v>
                </c:pt>
                <c:pt idx="35977">
                  <c:v>24</c:v>
                </c:pt>
                <c:pt idx="35978">
                  <c:v>6</c:v>
                </c:pt>
                <c:pt idx="35979">
                  <c:v>19</c:v>
                </c:pt>
                <c:pt idx="35980">
                  <c:v>25</c:v>
                </c:pt>
                <c:pt idx="35981">
                  <c:v>10</c:v>
                </c:pt>
                <c:pt idx="35982">
                  <c:v>22</c:v>
                </c:pt>
                <c:pt idx="35983">
                  <c:v>43</c:v>
                </c:pt>
                <c:pt idx="35984">
                  <c:v>5</c:v>
                </c:pt>
                <c:pt idx="35985">
                  <c:v>11</c:v>
                </c:pt>
                <c:pt idx="35986">
                  <c:v>7</c:v>
                </c:pt>
                <c:pt idx="35987">
                  <c:v>22</c:v>
                </c:pt>
                <c:pt idx="35988">
                  <c:v>30</c:v>
                </c:pt>
                <c:pt idx="35989">
                  <c:v>33</c:v>
                </c:pt>
                <c:pt idx="35990">
                  <c:v>12</c:v>
                </c:pt>
                <c:pt idx="35991">
                  <c:v>37</c:v>
                </c:pt>
                <c:pt idx="35992">
                  <c:v>17</c:v>
                </c:pt>
                <c:pt idx="35993">
                  <c:v>18</c:v>
                </c:pt>
                <c:pt idx="35994">
                  <c:v>21</c:v>
                </c:pt>
                <c:pt idx="35995">
                  <c:v>12</c:v>
                </c:pt>
                <c:pt idx="35996">
                  <c:v>1</c:v>
                </c:pt>
                <c:pt idx="35997">
                  <c:v>10</c:v>
                </c:pt>
                <c:pt idx="35998">
                  <c:v>10</c:v>
                </c:pt>
                <c:pt idx="35999">
                  <c:v>10</c:v>
                </c:pt>
                <c:pt idx="36000">
                  <c:v>48</c:v>
                </c:pt>
                <c:pt idx="36001">
                  <c:v>26</c:v>
                </c:pt>
                <c:pt idx="36002">
                  <c:v>7</c:v>
                </c:pt>
                <c:pt idx="36003">
                  <c:v>25</c:v>
                </c:pt>
                <c:pt idx="36004">
                  <c:v>18</c:v>
                </c:pt>
                <c:pt idx="36005">
                  <c:v>37</c:v>
                </c:pt>
                <c:pt idx="36006">
                  <c:v>22</c:v>
                </c:pt>
                <c:pt idx="36007">
                  <c:v>1</c:v>
                </c:pt>
                <c:pt idx="36008">
                  <c:v>42</c:v>
                </c:pt>
                <c:pt idx="36009">
                  <c:v>13</c:v>
                </c:pt>
                <c:pt idx="36010">
                  <c:v>26</c:v>
                </c:pt>
                <c:pt idx="36011">
                  <c:v>1</c:v>
                </c:pt>
                <c:pt idx="36012">
                  <c:v>25</c:v>
                </c:pt>
                <c:pt idx="36013">
                  <c:v>21</c:v>
                </c:pt>
                <c:pt idx="36014">
                  <c:v>21</c:v>
                </c:pt>
                <c:pt idx="36015">
                  <c:v>8</c:v>
                </c:pt>
                <c:pt idx="36016">
                  <c:v>12</c:v>
                </c:pt>
                <c:pt idx="36017">
                  <c:v>37</c:v>
                </c:pt>
                <c:pt idx="36018">
                  <c:v>35</c:v>
                </c:pt>
                <c:pt idx="36019">
                  <c:v>8</c:v>
                </c:pt>
                <c:pt idx="36020">
                  <c:v>5</c:v>
                </c:pt>
                <c:pt idx="36021">
                  <c:v>5</c:v>
                </c:pt>
                <c:pt idx="36022">
                  <c:v>30</c:v>
                </c:pt>
                <c:pt idx="36023">
                  <c:v>37</c:v>
                </c:pt>
                <c:pt idx="36024">
                  <c:v>23</c:v>
                </c:pt>
                <c:pt idx="36025">
                  <c:v>23</c:v>
                </c:pt>
                <c:pt idx="36026">
                  <c:v>35</c:v>
                </c:pt>
                <c:pt idx="36027">
                  <c:v>24</c:v>
                </c:pt>
                <c:pt idx="36028">
                  <c:v>40</c:v>
                </c:pt>
                <c:pt idx="36029">
                  <c:v>26</c:v>
                </c:pt>
                <c:pt idx="36030">
                  <c:v>14</c:v>
                </c:pt>
                <c:pt idx="36031">
                  <c:v>25</c:v>
                </c:pt>
                <c:pt idx="36032">
                  <c:v>41</c:v>
                </c:pt>
                <c:pt idx="36033">
                  <c:v>6</c:v>
                </c:pt>
                <c:pt idx="36034">
                  <c:v>40</c:v>
                </c:pt>
                <c:pt idx="36035">
                  <c:v>17</c:v>
                </c:pt>
                <c:pt idx="36036">
                  <c:v>32</c:v>
                </c:pt>
                <c:pt idx="36037">
                  <c:v>31</c:v>
                </c:pt>
                <c:pt idx="36038">
                  <c:v>21</c:v>
                </c:pt>
                <c:pt idx="36039">
                  <c:v>13</c:v>
                </c:pt>
                <c:pt idx="36040">
                  <c:v>13</c:v>
                </c:pt>
                <c:pt idx="36041">
                  <c:v>12</c:v>
                </c:pt>
                <c:pt idx="36042">
                  <c:v>11</c:v>
                </c:pt>
                <c:pt idx="36043">
                  <c:v>27</c:v>
                </c:pt>
                <c:pt idx="36044">
                  <c:v>35</c:v>
                </c:pt>
                <c:pt idx="36045">
                  <c:v>28</c:v>
                </c:pt>
                <c:pt idx="36046">
                  <c:v>27</c:v>
                </c:pt>
                <c:pt idx="36047">
                  <c:v>17</c:v>
                </c:pt>
                <c:pt idx="36048">
                  <c:v>6</c:v>
                </c:pt>
                <c:pt idx="36049">
                  <c:v>29</c:v>
                </c:pt>
                <c:pt idx="36050">
                  <c:v>22</c:v>
                </c:pt>
                <c:pt idx="36051">
                  <c:v>6</c:v>
                </c:pt>
                <c:pt idx="36052">
                  <c:v>63</c:v>
                </c:pt>
                <c:pt idx="36053">
                  <c:v>11</c:v>
                </c:pt>
                <c:pt idx="36054">
                  <c:v>35</c:v>
                </c:pt>
                <c:pt idx="36055">
                  <c:v>29</c:v>
                </c:pt>
                <c:pt idx="36056">
                  <c:v>19</c:v>
                </c:pt>
                <c:pt idx="36057">
                  <c:v>21</c:v>
                </c:pt>
                <c:pt idx="36058">
                  <c:v>10</c:v>
                </c:pt>
                <c:pt idx="36059">
                  <c:v>22</c:v>
                </c:pt>
                <c:pt idx="36060">
                  <c:v>32</c:v>
                </c:pt>
                <c:pt idx="36061">
                  <c:v>43</c:v>
                </c:pt>
                <c:pt idx="36062">
                  <c:v>15</c:v>
                </c:pt>
                <c:pt idx="36063">
                  <c:v>9</c:v>
                </c:pt>
                <c:pt idx="36064">
                  <c:v>27</c:v>
                </c:pt>
                <c:pt idx="36065">
                  <c:v>10</c:v>
                </c:pt>
                <c:pt idx="36066">
                  <c:v>19</c:v>
                </c:pt>
                <c:pt idx="36067">
                  <c:v>35</c:v>
                </c:pt>
                <c:pt idx="36068">
                  <c:v>1</c:v>
                </c:pt>
                <c:pt idx="36069">
                  <c:v>54</c:v>
                </c:pt>
                <c:pt idx="36070">
                  <c:v>24</c:v>
                </c:pt>
                <c:pt idx="36071">
                  <c:v>8</c:v>
                </c:pt>
                <c:pt idx="36072">
                  <c:v>11</c:v>
                </c:pt>
                <c:pt idx="36073">
                  <c:v>41</c:v>
                </c:pt>
                <c:pt idx="36074">
                  <c:v>13</c:v>
                </c:pt>
                <c:pt idx="36075">
                  <c:v>10</c:v>
                </c:pt>
                <c:pt idx="36076">
                  <c:v>18</c:v>
                </c:pt>
                <c:pt idx="36077">
                  <c:v>35</c:v>
                </c:pt>
                <c:pt idx="36078">
                  <c:v>33</c:v>
                </c:pt>
                <c:pt idx="36079">
                  <c:v>1</c:v>
                </c:pt>
                <c:pt idx="36080">
                  <c:v>37</c:v>
                </c:pt>
                <c:pt idx="36081">
                  <c:v>32</c:v>
                </c:pt>
                <c:pt idx="36082">
                  <c:v>15</c:v>
                </c:pt>
                <c:pt idx="36083">
                  <c:v>6</c:v>
                </c:pt>
                <c:pt idx="36084">
                  <c:v>17</c:v>
                </c:pt>
                <c:pt idx="36085">
                  <c:v>1</c:v>
                </c:pt>
                <c:pt idx="36086">
                  <c:v>10</c:v>
                </c:pt>
                <c:pt idx="36087">
                  <c:v>34</c:v>
                </c:pt>
                <c:pt idx="36088">
                  <c:v>1</c:v>
                </c:pt>
                <c:pt idx="36089">
                  <c:v>49</c:v>
                </c:pt>
                <c:pt idx="36090">
                  <c:v>4</c:v>
                </c:pt>
                <c:pt idx="36091">
                  <c:v>33</c:v>
                </c:pt>
                <c:pt idx="36092">
                  <c:v>22</c:v>
                </c:pt>
                <c:pt idx="36093">
                  <c:v>7</c:v>
                </c:pt>
                <c:pt idx="36094">
                  <c:v>18</c:v>
                </c:pt>
                <c:pt idx="36095">
                  <c:v>36</c:v>
                </c:pt>
                <c:pt idx="36096">
                  <c:v>27</c:v>
                </c:pt>
                <c:pt idx="36097">
                  <c:v>7</c:v>
                </c:pt>
                <c:pt idx="36098">
                  <c:v>10</c:v>
                </c:pt>
                <c:pt idx="36099">
                  <c:v>10</c:v>
                </c:pt>
                <c:pt idx="36100">
                  <c:v>12</c:v>
                </c:pt>
                <c:pt idx="36101">
                  <c:v>41</c:v>
                </c:pt>
                <c:pt idx="36102">
                  <c:v>9</c:v>
                </c:pt>
                <c:pt idx="36103">
                  <c:v>15</c:v>
                </c:pt>
                <c:pt idx="36104">
                  <c:v>3</c:v>
                </c:pt>
                <c:pt idx="36105">
                  <c:v>36</c:v>
                </c:pt>
                <c:pt idx="36106">
                  <c:v>22</c:v>
                </c:pt>
                <c:pt idx="36107">
                  <c:v>33</c:v>
                </c:pt>
                <c:pt idx="36108">
                  <c:v>2</c:v>
                </c:pt>
                <c:pt idx="36109">
                  <c:v>18</c:v>
                </c:pt>
                <c:pt idx="36110">
                  <c:v>29</c:v>
                </c:pt>
                <c:pt idx="36111">
                  <c:v>9</c:v>
                </c:pt>
                <c:pt idx="36112">
                  <c:v>12</c:v>
                </c:pt>
                <c:pt idx="36113">
                  <c:v>24</c:v>
                </c:pt>
                <c:pt idx="36114">
                  <c:v>19</c:v>
                </c:pt>
                <c:pt idx="36115">
                  <c:v>25</c:v>
                </c:pt>
                <c:pt idx="36116">
                  <c:v>25</c:v>
                </c:pt>
                <c:pt idx="36117">
                  <c:v>13</c:v>
                </c:pt>
                <c:pt idx="36118">
                  <c:v>26</c:v>
                </c:pt>
                <c:pt idx="36119">
                  <c:v>39</c:v>
                </c:pt>
                <c:pt idx="36120">
                  <c:v>9</c:v>
                </c:pt>
                <c:pt idx="36121">
                  <c:v>9</c:v>
                </c:pt>
                <c:pt idx="36122">
                  <c:v>1</c:v>
                </c:pt>
                <c:pt idx="36123">
                  <c:v>12</c:v>
                </c:pt>
                <c:pt idx="36124">
                  <c:v>6</c:v>
                </c:pt>
                <c:pt idx="36125">
                  <c:v>12</c:v>
                </c:pt>
                <c:pt idx="36126">
                  <c:v>1</c:v>
                </c:pt>
                <c:pt idx="36127">
                  <c:v>33</c:v>
                </c:pt>
                <c:pt idx="36128">
                  <c:v>18</c:v>
                </c:pt>
                <c:pt idx="36129">
                  <c:v>29</c:v>
                </c:pt>
                <c:pt idx="36130">
                  <c:v>26</c:v>
                </c:pt>
                <c:pt idx="36131">
                  <c:v>13</c:v>
                </c:pt>
                <c:pt idx="36132">
                  <c:v>23</c:v>
                </c:pt>
                <c:pt idx="36133">
                  <c:v>25</c:v>
                </c:pt>
                <c:pt idx="36134">
                  <c:v>32</c:v>
                </c:pt>
                <c:pt idx="36135">
                  <c:v>49</c:v>
                </c:pt>
                <c:pt idx="36136">
                  <c:v>1</c:v>
                </c:pt>
                <c:pt idx="36137">
                  <c:v>26</c:v>
                </c:pt>
                <c:pt idx="36138">
                  <c:v>4</c:v>
                </c:pt>
                <c:pt idx="36139">
                  <c:v>39</c:v>
                </c:pt>
                <c:pt idx="36140">
                  <c:v>5</c:v>
                </c:pt>
                <c:pt idx="36141">
                  <c:v>19</c:v>
                </c:pt>
                <c:pt idx="36142">
                  <c:v>15</c:v>
                </c:pt>
                <c:pt idx="36143">
                  <c:v>29</c:v>
                </c:pt>
                <c:pt idx="36144">
                  <c:v>34</c:v>
                </c:pt>
                <c:pt idx="36145">
                  <c:v>37</c:v>
                </c:pt>
                <c:pt idx="36146">
                  <c:v>13</c:v>
                </c:pt>
                <c:pt idx="36147">
                  <c:v>31</c:v>
                </c:pt>
                <c:pt idx="36148">
                  <c:v>26</c:v>
                </c:pt>
                <c:pt idx="36149">
                  <c:v>39</c:v>
                </c:pt>
                <c:pt idx="36150">
                  <c:v>32</c:v>
                </c:pt>
                <c:pt idx="36151">
                  <c:v>18</c:v>
                </c:pt>
                <c:pt idx="36152">
                  <c:v>11</c:v>
                </c:pt>
                <c:pt idx="36153">
                  <c:v>24</c:v>
                </c:pt>
                <c:pt idx="36154">
                  <c:v>39</c:v>
                </c:pt>
                <c:pt idx="36155">
                  <c:v>21</c:v>
                </c:pt>
                <c:pt idx="36156">
                  <c:v>15</c:v>
                </c:pt>
                <c:pt idx="36157">
                  <c:v>23</c:v>
                </c:pt>
                <c:pt idx="36158">
                  <c:v>17</c:v>
                </c:pt>
                <c:pt idx="36159">
                  <c:v>32</c:v>
                </c:pt>
                <c:pt idx="36160">
                  <c:v>28</c:v>
                </c:pt>
                <c:pt idx="36161">
                  <c:v>20</c:v>
                </c:pt>
                <c:pt idx="36162">
                  <c:v>17</c:v>
                </c:pt>
                <c:pt idx="36163">
                  <c:v>29</c:v>
                </c:pt>
                <c:pt idx="36164">
                  <c:v>10</c:v>
                </c:pt>
                <c:pt idx="36165">
                  <c:v>6</c:v>
                </c:pt>
                <c:pt idx="36166">
                  <c:v>28</c:v>
                </c:pt>
                <c:pt idx="36167">
                  <c:v>16</c:v>
                </c:pt>
                <c:pt idx="36168">
                  <c:v>35</c:v>
                </c:pt>
                <c:pt idx="36169">
                  <c:v>35</c:v>
                </c:pt>
                <c:pt idx="36170">
                  <c:v>7</c:v>
                </c:pt>
                <c:pt idx="36171">
                  <c:v>11</c:v>
                </c:pt>
                <c:pt idx="36172">
                  <c:v>6</c:v>
                </c:pt>
                <c:pt idx="36173">
                  <c:v>10</c:v>
                </c:pt>
                <c:pt idx="36174">
                  <c:v>16</c:v>
                </c:pt>
                <c:pt idx="36175">
                  <c:v>27</c:v>
                </c:pt>
                <c:pt idx="36176">
                  <c:v>2</c:v>
                </c:pt>
                <c:pt idx="36177">
                  <c:v>19</c:v>
                </c:pt>
                <c:pt idx="36178">
                  <c:v>19</c:v>
                </c:pt>
                <c:pt idx="36179">
                  <c:v>4</c:v>
                </c:pt>
                <c:pt idx="36180">
                  <c:v>10</c:v>
                </c:pt>
                <c:pt idx="36181">
                  <c:v>21</c:v>
                </c:pt>
                <c:pt idx="36182">
                  <c:v>26</c:v>
                </c:pt>
                <c:pt idx="36183">
                  <c:v>7</c:v>
                </c:pt>
                <c:pt idx="36184">
                  <c:v>22</c:v>
                </c:pt>
                <c:pt idx="36185">
                  <c:v>16</c:v>
                </c:pt>
                <c:pt idx="36186">
                  <c:v>10</c:v>
                </c:pt>
                <c:pt idx="36187">
                  <c:v>22</c:v>
                </c:pt>
                <c:pt idx="36188">
                  <c:v>49</c:v>
                </c:pt>
                <c:pt idx="36189">
                  <c:v>38</c:v>
                </c:pt>
                <c:pt idx="36190">
                  <c:v>1</c:v>
                </c:pt>
                <c:pt idx="36191">
                  <c:v>26</c:v>
                </c:pt>
                <c:pt idx="36192">
                  <c:v>32</c:v>
                </c:pt>
                <c:pt idx="36193">
                  <c:v>24</c:v>
                </c:pt>
                <c:pt idx="36194">
                  <c:v>13</c:v>
                </c:pt>
                <c:pt idx="36195">
                  <c:v>19</c:v>
                </c:pt>
                <c:pt idx="36196">
                  <c:v>30</c:v>
                </c:pt>
                <c:pt idx="36197">
                  <c:v>27</c:v>
                </c:pt>
                <c:pt idx="36198">
                  <c:v>30</c:v>
                </c:pt>
                <c:pt idx="36199">
                  <c:v>25</c:v>
                </c:pt>
                <c:pt idx="36200">
                  <c:v>12</c:v>
                </c:pt>
                <c:pt idx="36201">
                  <c:v>8</c:v>
                </c:pt>
                <c:pt idx="36202">
                  <c:v>17</c:v>
                </c:pt>
                <c:pt idx="36203">
                  <c:v>40</c:v>
                </c:pt>
                <c:pt idx="36204">
                  <c:v>21</c:v>
                </c:pt>
                <c:pt idx="36205">
                  <c:v>25</c:v>
                </c:pt>
                <c:pt idx="36206">
                  <c:v>33</c:v>
                </c:pt>
                <c:pt idx="36207">
                  <c:v>10</c:v>
                </c:pt>
                <c:pt idx="36208">
                  <c:v>18</c:v>
                </c:pt>
                <c:pt idx="36209">
                  <c:v>58</c:v>
                </c:pt>
                <c:pt idx="36210">
                  <c:v>4</c:v>
                </c:pt>
                <c:pt idx="36211">
                  <c:v>21</c:v>
                </c:pt>
                <c:pt idx="36212">
                  <c:v>31</c:v>
                </c:pt>
                <c:pt idx="36213">
                  <c:v>38</c:v>
                </c:pt>
                <c:pt idx="36214">
                  <c:v>6</c:v>
                </c:pt>
                <c:pt idx="36215">
                  <c:v>34</c:v>
                </c:pt>
                <c:pt idx="36216">
                  <c:v>34</c:v>
                </c:pt>
                <c:pt idx="36217">
                  <c:v>19</c:v>
                </c:pt>
                <c:pt idx="36218">
                  <c:v>11</c:v>
                </c:pt>
                <c:pt idx="36219">
                  <c:v>13</c:v>
                </c:pt>
                <c:pt idx="36220">
                  <c:v>16</c:v>
                </c:pt>
                <c:pt idx="36221">
                  <c:v>7</c:v>
                </c:pt>
                <c:pt idx="36222">
                  <c:v>13</c:v>
                </c:pt>
                <c:pt idx="36223">
                  <c:v>4</c:v>
                </c:pt>
                <c:pt idx="36224">
                  <c:v>19</c:v>
                </c:pt>
                <c:pt idx="36225">
                  <c:v>24</c:v>
                </c:pt>
                <c:pt idx="36226">
                  <c:v>35</c:v>
                </c:pt>
                <c:pt idx="36227">
                  <c:v>13</c:v>
                </c:pt>
                <c:pt idx="36228">
                  <c:v>6</c:v>
                </c:pt>
                <c:pt idx="36229">
                  <c:v>24</c:v>
                </c:pt>
                <c:pt idx="36230">
                  <c:v>4</c:v>
                </c:pt>
                <c:pt idx="36231">
                  <c:v>4</c:v>
                </c:pt>
                <c:pt idx="36232">
                  <c:v>44</c:v>
                </c:pt>
                <c:pt idx="36233">
                  <c:v>31</c:v>
                </c:pt>
                <c:pt idx="36234">
                  <c:v>1</c:v>
                </c:pt>
                <c:pt idx="36235">
                  <c:v>28</c:v>
                </c:pt>
                <c:pt idx="36236">
                  <c:v>13</c:v>
                </c:pt>
                <c:pt idx="36237">
                  <c:v>29</c:v>
                </c:pt>
                <c:pt idx="36238">
                  <c:v>19</c:v>
                </c:pt>
                <c:pt idx="36239">
                  <c:v>36</c:v>
                </c:pt>
                <c:pt idx="36240">
                  <c:v>24</c:v>
                </c:pt>
                <c:pt idx="36241">
                  <c:v>7</c:v>
                </c:pt>
                <c:pt idx="36242">
                  <c:v>9</c:v>
                </c:pt>
                <c:pt idx="36243">
                  <c:v>28</c:v>
                </c:pt>
                <c:pt idx="36244">
                  <c:v>40</c:v>
                </c:pt>
                <c:pt idx="36245">
                  <c:v>13</c:v>
                </c:pt>
                <c:pt idx="36246">
                  <c:v>29</c:v>
                </c:pt>
                <c:pt idx="36247">
                  <c:v>22</c:v>
                </c:pt>
                <c:pt idx="36248">
                  <c:v>18</c:v>
                </c:pt>
                <c:pt idx="36249">
                  <c:v>21</c:v>
                </c:pt>
                <c:pt idx="36250">
                  <c:v>24</c:v>
                </c:pt>
                <c:pt idx="36251">
                  <c:v>36</c:v>
                </c:pt>
                <c:pt idx="36252">
                  <c:v>9</c:v>
                </c:pt>
                <c:pt idx="36253">
                  <c:v>36</c:v>
                </c:pt>
                <c:pt idx="36254">
                  <c:v>21</c:v>
                </c:pt>
                <c:pt idx="36255">
                  <c:v>11</c:v>
                </c:pt>
                <c:pt idx="36256">
                  <c:v>25</c:v>
                </c:pt>
                <c:pt idx="36257">
                  <c:v>29</c:v>
                </c:pt>
                <c:pt idx="36258">
                  <c:v>13</c:v>
                </c:pt>
                <c:pt idx="36259">
                  <c:v>8</c:v>
                </c:pt>
                <c:pt idx="36260">
                  <c:v>13</c:v>
                </c:pt>
                <c:pt idx="36261">
                  <c:v>23</c:v>
                </c:pt>
                <c:pt idx="36262">
                  <c:v>5</c:v>
                </c:pt>
                <c:pt idx="36263">
                  <c:v>26</c:v>
                </c:pt>
                <c:pt idx="36264">
                  <c:v>27</c:v>
                </c:pt>
                <c:pt idx="36265">
                  <c:v>9</c:v>
                </c:pt>
                <c:pt idx="36266">
                  <c:v>39</c:v>
                </c:pt>
                <c:pt idx="36267">
                  <c:v>22</c:v>
                </c:pt>
                <c:pt idx="36268">
                  <c:v>18</c:v>
                </c:pt>
                <c:pt idx="36269">
                  <c:v>25</c:v>
                </c:pt>
                <c:pt idx="36270">
                  <c:v>31</c:v>
                </c:pt>
                <c:pt idx="36271">
                  <c:v>40</c:v>
                </c:pt>
                <c:pt idx="36272">
                  <c:v>27</c:v>
                </c:pt>
                <c:pt idx="36273">
                  <c:v>21</c:v>
                </c:pt>
                <c:pt idx="36274">
                  <c:v>15</c:v>
                </c:pt>
                <c:pt idx="36275">
                  <c:v>32</c:v>
                </c:pt>
                <c:pt idx="36276">
                  <c:v>4</c:v>
                </c:pt>
                <c:pt idx="36277">
                  <c:v>22</c:v>
                </c:pt>
                <c:pt idx="36278">
                  <c:v>25</c:v>
                </c:pt>
                <c:pt idx="36279">
                  <c:v>22</c:v>
                </c:pt>
                <c:pt idx="36280">
                  <c:v>22</c:v>
                </c:pt>
                <c:pt idx="36281">
                  <c:v>25</c:v>
                </c:pt>
                <c:pt idx="36282">
                  <c:v>20</c:v>
                </c:pt>
                <c:pt idx="36283">
                  <c:v>24</c:v>
                </c:pt>
                <c:pt idx="36284">
                  <c:v>24</c:v>
                </c:pt>
                <c:pt idx="36285">
                  <c:v>23</c:v>
                </c:pt>
                <c:pt idx="36286">
                  <c:v>27</c:v>
                </c:pt>
                <c:pt idx="36287">
                  <c:v>27</c:v>
                </c:pt>
                <c:pt idx="36288">
                  <c:v>4</c:v>
                </c:pt>
                <c:pt idx="36289">
                  <c:v>14</c:v>
                </c:pt>
                <c:pt idx="36290">
                  <c:v>33</c:v>
                </c:pt>
                <c:pt idx="36291">
                  <c:v>33</c:v>
                </c:pt>
                <c:pt idx="36292">
                  <c:v>8</c:v>
                </c:pt>
                <c:pt idx="36293">
                  <c:v>24</c:v>
                </c:pt>
                <c:pt idx="36294">
                  <c:v>24</c:v>
                </c:pt>
                <c:pt idx="36295">
                  <c:v>1</c:v>
                </c:pt>
                <c:pt idx="36296">
                  <c:v>19</c:v>
                </c:pt>
                <c:pt idx="36297">
                  <c:v>26</c:v>
                </c:pt>
                <c:pt idx="36298">
                  <c:v>4</c:v>
                </c:pt>
                <c:pt idx="36299">
                  <c:v>19</c:v>
                </c:pt>
                <c:pt idx="36300">
                  <c:v>37</c:v>
                </c:pt>
                <c:pt idx="36301">
                  <c:v>7</c:v>
                </c:pt>
                <c:pt idx="36302">
                  <c:v>6</c:v>
                </c:pt>
                <c:pt idx="36303">
                  <c:v>4</c:v>
                </c:pt>
                <c:pt idx="36304">
                  <c:v>12</c:v>
                </c:pt>
                <c:pt idx="36305">
                  <c:v>9</c:v>
                </c:pt>
                <c:pt idx="36306">
                  <c:v>41</c:v>
                </c:pt>
                <c:pt idx="36307">
                  <c:v>11</c:v>
                </c:pt>
                <c:pt idx="36308">
                  <c:v>29</c:v>
                </c:pt>
                <c:pt idx="36309">
                  <c:v>22</c:v>
                </c:pt>
                <c:pt idx="36310">
                  <c:v>27</c:v>
                </c:pt>
                <c:pt idx="36311">
                  <c:v>37</c:v>
                </c:pt>
                <c:pt idx="36312">
                  <c:v>14</c:v>
                </c:pt>
                <c:pt idx="36313">
                  <c:v>31</c:v>
                </c:pt>
                <c:pt idx="36314">
                  <c:v>15</c:v>
                </c:pt>
                <c:pt idx="36315">
                  <c:v>8</c:v>
                </c:pt>
                <c:pt idx="36316">
                  <c:v>24</c:v>
                </c:pt>
                <c:pt idx="36317">
                  <c:v>24</c:v>
                </c:pt>
                <c:pt idx="36318">
                  <c:v>17</c:v>
                </c:pt>
                <c:pt idx="36319">
                  <c:v>24</c:v>
                </c:pt>
                <c:pt idx="36320">
                  <c:v>31</c:v>
                </c:pt>
                <c:pt idx="36321">
                  <c:v>19</c:v>
                </c:pt>
                <c:pt idx="36322">
                  <c:v>32</c:v>
                </c:pt>
                <c:pt idx="36323">
                  <c:v>22</c:v>
                </c:pt>
                <c:pt idx="36324">
                  <c:v>13</c:v>
                </c:pt>
                <c:pt idx="36325">
                  <c:v>26</c:v>
                </c:pt>
                <c:pt idx="36326">
                  <c:v>5</c:v>
                </c:pt>
                <c:pt idx="36327">
                  <c:v>15</c:v>
                </c:pt>
                <c:pt idx="36328">
                  <c:v>47</c:v>
                </c:pt>
                <c:pt idx="36329">
                  <c:v>35</c:v>
                </c:pt>
                <c:pt idx="36330">
                  <c:v>13</c:v>
                </c:pt>
                <c:pt idx="36331">
                  <c:v>25</c:v>
                </c:pt>
                <c:pt idx="36332">
                  <c:v>46</c:v>
                </c:pt>
                <c:pt idx="36333">
                  <c:v>31</c:v>
                </c:pt>
                <c:pt idx="36334">
                  <c:v>37</c:v>
                </c:pt>
                <c:pt idx="36335">
                  <c:v>30</c:v>
                </c:pt>
                <c:pt idx="36336">
                  <c:v>30</c:v>
                </c:pt>
                <c:pt idx="36337">
                  <c:v>43</c:v>
                </c:pt>
                <c:pt idx="36338">
                  <c:v>28</c:v>
                </c:pt>
                <c:pt idx="36339">
                  <c:v>13</c:v>
                </c:pt>
                <c:pt idx="36340">
                  <c:v>19</c:v>
                </c:pt>
                <c:pt idx="36341">
                  <c:v>21</c:v>
                </c:pt>
                <c:pt idx="36342">
                  <c:v>27</c:v>
                </c:pt>
                <c:pt idx="36343">
                  <c:v>24</c:v>
                </c:pt>
                <c:pt idx="36344">
                  <c:v>17</c:v>
                </c:pt>
                <c:pt idx="36345">
                  <c:v>10</c:v>
                </c:pt>
                <c:pt idx="36346">
                  <c:v>10</c:v>
                </c:pt>
                <c:pt idx="36347">
                  <c:v>32</c:v>
                </c:pt>
                <c:pt idx="36348">
                  <c:v>8</c:v>
                </c:pt>
                <c:pt idx="36349">
                  <c:v>18</c:v>
                </c:pt>
                <c:pt idx="36350">
                  <c:v>20</c:v>
                </c:pt>
                <c:pt idx="36351">
                  <c:v>32</c:v>
                </c:pt>
                <c:pt idx="36352">
                  <c:v>33</c:v>
                </c:pt>
                <c:pt idx="36353">
                  <c:v>4</c:v>
                </c:pt>
                <c:pt idx="36354">
                  <c:v>25</c:v>
                </c:pt>
                <c:pt idx="36355">
                  <c:v>13</c:v>
                </c:pt>
                <c:pt idx="36356">
                  <c:v>7</c:v>
                </c:pt>
                <c:pt idx="36357">
                  <c:v>23</c:v>
                </c:pt>
                <c:pt idx="36358">
                  <c:v>20</c:v>
                </c:pt>
                <c:pt idx="36359">
                  <c:v>30</c:v>
                </c:pt>
                <c:pt idx="36360">
                  <c:v>4</c:v>
                </c:pt>
                <c:pt idx="36361">
                  <c:v>1</c:v>
                </c:pt>
                <c:pt idx="36362">
                  <c:v>12</c:v>
                </c:pt>
                <c:pt idx="36363">
                  <c:v>9</c:v>
                </c:pt>
                <c:pt idx="36364">
                  <c:v>5</c:v>
                </c:pt>
                <c:pt idx="36365">
                  <c:v>4</c:v>
                </c:pt>
                <c:pt idx="36366">
                  <c:v>11</c:v>
                </c:pt>
                <c:pt idx="36367">
                  <c:v>45</c:v>
                </c:pt>
                <c:pt idx="36368">
                  <c:v>36</c:v>
                </c:pt>
                <c:pt idx="36369">
                  <c:v>48</c:v>
                </c:pt>
                <c:pt idx="36370">
                  <c:v>27</c:v>
                </c:pt>
                <c:pt idx="36371">
                  <c:v>21</c:v>
                </c:pt>
                <c:pt idx="36372">
                  <c:v>38</c:v>
                </c:pt>
                <c:pt idx="36373">
                  <c:v>26</c:v>
                </c:pt>
                <c:pt idx="36374">
                  <c:v>16</c:v>
                </c:pt>
                <c:pt idx="36375">
                  <c:v>25</c:v>
                </c:pt>
                <c:pt idx="36376">
                  <c:v>25</c:v>
                </c:pt>
                <c:pt idx="36377">
                  <c:v>41</c:v>
                </c:pt>
                <c:pt idx="36378">
                  <c:v>9</c:v>
                </c:pt>
                <c:pt idx="36379">
                  <c:v>18</c:v>
                </c:pt>
                <c:pt idx="36380">
                  <c:v>9</c:v>
                </c:pt>
                <c:pt idx="36381">
                  <c:v>15</c:v>
                </c:pt>
                <c:pt idx="36382">
                  <c:v>33</c:v>
                </c:pt>
                <c:pt idx="36383">
                  <c:v>6</c:v>
                </c:pt>
                <c:pt idx="36384">
                  <c:v>1</c:v>
                </c:pt>
                <c:pt idx="36385">
                  <c:v>43</c:v>
                </c:pt>
                <c:pt idx="36386">
                  <c:v>4</c:v>
                </c:pt>
                <c:pt idx="36387">
                  <c:v>28</c:v>
                </c:pt>
                <c:pt idx="36388">
                  <c:v>7</c:v>
                </c:pt>
                <c:pt idx="36389">
                  <c:v>34</c:v>
                </c:pt>
                <c:pt idx="36390">
                  <c:v>30</c:v>
                </c:pt>
                <c:pt idx="36391">
                  <c:v>24</c:v>
                </c:pt>
                <c:pt idx="36392">
                  <c:v>12</c:v>
                </c:pt>
                <c:pt idx="36393">
                  <c:v>5</c:v>
                </c:pt>
                <c:pt idx="36394">
                  <c:v>30</c:v>
                </c:pt>
                <c:pt idx="36395">
                  <c:v>12</c:v>
                </c:pt>
                <c:pt idx="36396">
                  <c:v>7</c:v>
                </c:pt>
                <c:pt idx="36397">
                  <c:v>33</c:v>
                </c:pt>
                <c:pt idx="36398">
                  <c:v>4</c:v>
                </c:pt>
                <c:pt idx="36399">
                  <c:v>11</c:v>
                </c:pt>
                <c:pt idx="36400">
                  <c:v>2</c:v>
                </c:pt>
                <c:pt idx="36401">
                  <c:v>25</c:v>
                </c:pt>
                <c:pt idx="36402">
                  <c:v>30</c:v>
                </c:pt>
                <c:pt idx="36403">
                  <c:v>8</c:v>
                </c:pt>
                <c:pt idx="36404">
                  <c:v>21</c:v>
                </c:pt>
                <c:pt idx="36405">
                  <c:v>8</c:v>
                </c:pt>
                <c:pt idx="36406">
                  <c:v>38</c:v>
                </c:pt>
                <c:pt idx="36407">
                  <c:v>7</c:v>
                </c:pt>
                <c:pt idx="36408">
                  <c:v>2</c:v>
                </c:pt>
                <c:pt idx="36409">
                  <c:v>30</c:v>
                </c:pt>
                <c:pt idx="36410">
                  <c:v>22</c:v>
                </c:pt>
                <c:pt idx="36411">
                  <c:v>5</c:v>
                </c:pt>
                <c:pt idx="36412">
                  <c:v>20</c:v>
                </c:pt>
                <c:pt idx="36413">
                  <c:v>17</c:v>
                </c:pt>
                <c:pt idx="36414">
                  <c:v>11</c:v>
                </c:pt>
                <c:pt idx="36415">
                  <c:v>29</c:v>
                </c:pt>
                <c:pt idx="36416">
                  <c:v>33</c:v>
                </c:pt>
                <c:pt idx="36417">
                  <c:v>30</c:v>
                </c:pt>
                <c:pt idx="36418">
                  <c:v>1</c:v>
                </c:pt>
                <c:pt idx="36419">
                  <c:v>4</c:v>
                </c:pt>
                <c:pt idx="36420">
                  <c:v>6</c:v>
                </c:pt>
                <c:pt idx="36421">
                  <c:v>12</c:v>
                </c:pt>
                <c:pt idx="36422">
                  <c:v>5</c:v>
                </c:pt>
                <c:pt idx="36423">
                  <c:v>24</c:v>
                </c:pt>
                <c:pt idx="36424">
                  <c:v>34</c:v>
                </c:pt>
                <c:pt idx="36425">
                  <c:v>33</c:v>
                </c:pt>
                <c:pt idx="36426">
                  <c:v>37</c:v>
                </c:pt>
                <c:pt idx="36427">
                  <c:v>8</c:v>
                </c:pt>
                <c:pt idx="36428">
                  <c:v>11</c:v>
                </c:pt>
                <c:pt idx="36429">
                  <c:v>8</c:v>
                </c:pt>
                <c:pt idx="36430">
                  <c:v>19</c:v>
                </c:pt>
                <c:pt idx="36431">
                  <c:v>34</c:v>
                </c:pt>
                <c:pt idx="36432">
                  <c:v>4</c:v>
                </c:pt>
                <c:pt idx="36433">
                  <c:v>17</c:v>
                </c:pt>
                <c:pt idx="36434">
                  <c:v>21</c:v>
                </c:pt>
                <c:pt idx="36435">
                  <c:v>34</c:v>
                </c:pt>
                <c:pt idx="36436">
                  <c:v>31</c:v>
                </c:pt>
                <c:pt idx="36437">
                  <c:v>17</c:v>
                </c:pt>
                <c:pt idx="36438">
                  <c:v>4</c:v>
                </c:pt>
                <c:pt idx="36439">
                  <c:v>18</c:v>
                </c:pt>
                <c:pt idx="36440">
                  <c:v>10</c:v>
                </c:pt>
                <c:pt idx="36441">
                  <c:v>45</c:v>
                </c:pt>
                <c:pt idx="36442">
                  <c:v>25</c:v>
                </c:pt>
                <c:pt idx="36443">
                  <c:v>18</c:v>
                </c:pt>
                <c:pt idx="36444">
                  <c:v>4</c:v>
                </c:pt>
                <c:pt idx="36445">
                  <c:v>1</c:v>
                </c:pt>
                <c:pt idx="36446">
                  <c:v>2</c:v>
                </c:pt>
                <c:pt idx="36447">
                  <c:v>23</c:v>
                </c:pt>
                <c:pt idx="36448">
                  <c:v>41</c:v>
                </c:pt>
                <c:pt idx="36449">
                  <c:v>22</c:v>
                </c:pt>
                <c:pt idx="36450">
                  <c:v>36</c:v>
                </c:pt>
                <c:pt idx="36451">
                  <c:v>1</c:v>
                </c:pt>
                <c:pt idx="36452">
                  <c:v>19</c:v>
                </c:pt>
                <c:pt idx="36453">
                  <c:v>1</c:v>
                </c:pt>
                <c:pt idx="36454">
                  <c:v>13</c:v>
                </c:pt>
                <c:pt idx="36455">
                  <c:v>44</c:v>
                </c:pt>
                <c:pt idx="36456">
                  <c:v>33</c:v>
                </c:pt>
                <c:pt idx="36457">
                  <c:v>35</c:v>
                </c:pt>
                <c:pt idx="36458">
                  <c:v>10</c:v>
                </c:pt>
                <c:pt idx="36459">
                  <c:v>12</c:v>
                </c:pt>
                <c:pt idx="36460">
                  <c:v>21</c:v>
                </c:pt>
                <c:pt idx="36461">
                  <c:v>57</c:v>
                </c:pt>
                <c:pt idx="36462">
                  <c:v>5</c:v>
                </c:pt>
                <c:pt idx="36463">
                  <c:v>2</c:v>
                </c:pt>
                <c:pt idx="36464">
                  <c:v>34</c:v>
                </c:pt>
                <c:pt idx="36465">
                  <c:v>20</c:v>
                </c:pt>
                <c:pt idx="36466">
                  <c:v>12</c:v>
                </c:pt>
                <c:pt idx="36467">
                  <c:v>4</c:v>
                </c:pt>
                <c:pt idx="36468">
                  <c:v>4</c:v>
                </c:pt>
                <c:pt idx="36469">
                  <c:v>28</c:v>
                </c:pt>
                <c:pt idx="36470">
                  <c:v>40</c:v>
                </c:pt>
                <c:pt idx="36471">
                  <c:v>5</c:v>
                </c:pt>
                <c:pt idx="36472">
                  <c:v>30</c:v>
                </c:pt>
                <c:pt idx="36473">
                  <c:v>15</c:v>
                </c:pt>
                <c:pt idx="36474">
                  <c:v>13</c:v>
                </c:pt>
                <c:pt idx="36475">
                  <c:v>34</c:v>
                </c:pt>
                <c:pt idx="36476">
                  <c:v>17</c:v>
                </c:pt>
                <c:pt idx="36477">
                  <c:v>16</c:v>
                </c:pt>
                <c:pt idx="36478">
                  <c:v>19</c:v>
                </c:pt>
                <c:pt idx="36479">
                  <c:v>31</c:v>
                </c:pt>
                <c:pt idx="36480">
                  <c:v>12</c:v>
                </c:pt>
                <c:pt idx="36481">
                  <c:v>9</c:v>
                </c:pt>
                <c:pt idx="36482">
                  <c:v>3</c:v>
                </c:pt>
                <c:pt idx="36483">
                  <c:v>23</c:v>
                </c:pt>
                <c:pt idx="36484">
                  <c:v>16</c:v>
                </c:pt>
                <c:pt idx="36485">
                  <c:v>31</c:v>
                </c:pt>
                <c:pt idx="36486">
                  <c:v>29</c:v>
                </c:pt>
                <c:pt idx="36487">
                  <c:v>15</c:v>
                </c:pt>
                <c:pt idx="36488">
                  <c:v>12</c:v>
                </c:pt>
                <c:pt idx="36489">
                  <c:v>8</c:v>
                </c:pt>
                <c:pt idx="36490">
                  <c:v>13</c:v>
                </c:pt>
                <c:pt idx="36491">
                  <c:v>42</c:v>
                </c:pt>
                <c:pt idx="36492">
                  <c:v>17</c:v>
                </c:pt>
                <c:pt idx="36493">
                  <c:v>4</c:v>
                </c:pt>
                <c:pt idx="36494">
                  <c:v>17</c:v>
                </c:pt>
                <c:pt idx="36495">
                  <c:v>16</c:v>
                </c:pt>
                <c:pt idx="36496">
                  <c:v>1</c:v>
                </c:pt>
                <c:pt idx="36497">
                  <c:v>22</c:v>
                </c:pt>
                <c:pt idx="36498">
                  <c:v>10</c:v>
                </c:pt>
                <c:pt idx="36499">
                  <c:v>1</c:v>
                </c:pt>
                <c:pt idx="36500">
                  <c:v>10</c:v>
                </c:pt>
                <c:pt idx="36501">
                  <c:v>1</c:v>
                </c:pt>
                <c:pt idx="36502">
                  <c:v>34</c:v>
                </c:pt>
                <c:pt idx="36503">
                  <c:v>20</c:v>
                </c:pt>
                <c:pt idx="36504">
                  <c:v>1</c:v>
                </c:pt>
                <c:pt idx="36505">
                  <c:v>18</c:v>
                </c:pt>
                <c:pt idx="36506">
                  <c:v>24</c:v>
                </c:pt>
                <c:pt idx="36507">
                  <c:v>11</c:v>
                </c:pt>
                <c:pt idx="36508">
                  <c:v>1</c:v>
                </c:pt>
                <c:pt idx="36509">
                  <c:v>21</c:v>
                </c:pt>
                <c:pt idx="36510">
                  <c:v>36</c:v>
                </c:pt>
                <c:pt idx="36511">
                  <c:v>11</c:v>
                </c:pt>
                <c:pt idx="36512">
                  <c:v>31</c:v>
                </c:pt>
                <c:pt idx="36513">
                  <c:v>1</c:v>
                </c:pt>
                <c:pt idx="36514">
                  <c:v>33</c:v>
                </c:pt>
                <c:pt idx="36515">
                  <c:v>19</c:v>
                </c:pt>
                <c:pt idx="36516">
                  <c:v>10</c:v>
                </c:pt>
                <c:pt idx="36517">
                  <c:v>15</c:v>
                </c:pt>
                <c:pt idx="36518">
                  <c:v>11</c:v>
                </c:pt>
                <c:pt idx="36519">
                  <c:v>7</c:v>
                </c:pt>
                <c:pt idx="36520">
                  <c:v>12</c:v>
                </c:pt>
                <c:pt idx="36521">
                  <c:v>29</c:v>
                </c:pt>
                <c:pt idx="36522">
                  <c:v>7</c:v>
                </c:pt>
                <c:pt idx="36523">
                  <c:v>6</c:v>
                </c:pt>
                <c:pt idx="36524">
                  <c:v>30</c:v>
                </c:pt>
                <c:pt idx="36525">
                  <c:v>19</c:v>
                </c:pt>
                <c:pt idx="36526">
                  <c:v>22</c:v>
                </c:pt>
                <c:pt idx="36527">
                  <c:v>1</c:v>
                </c:pt>
                <c:pt idx="36528">
                  <c:v>13</c:v>
                </c:pt>
                <c:pt idx="36529">
                  <c:v>29</c:v>
                </c:pt>
                <c:pt idx="36530">
                  <c:v>33</c:v>
                </c:pt>
                <c:pt idx="36531">
                  <c:v>35</c:v>
                </c:pt>
                <c:pt idx="36532">
                  <c:v>11</c:v>
                </c:pt>
                <c:pt idx="36533">
                  <c:v>36</c:v>
                </c:pt>
                <c:pt idx="36534">
                  <c:v>17</c:v>
                </c:pt>
                <c:pt idx="36535">
                  <c:v>6</c:v>
                </c:pt>
                <c:pt idx="36536">
                  <c:v>24</c:v>
                </c:pt>
                <c:pt idx="36537">
                  <c:v>5</c:v>
                </c:pt>
                <c:pt idx="36538">
                  <c:v>35</c:v>
                </c:pt>
                <c:pt idx="36539">
                  <c:v>23</c:v>
                </c:pt>
                <c:pt idx="36540">
                  <c:v>19</c:v>
                </c:pt>
                <c:pt idx="36541">
                  <c:v>45</c:v>
                </c:pt>
                <c:pt idx="36542">
                  <c:v>17</c:v>
                </c:pt>
                <c:pt idx="36543">
                  <c:v>12</c:v>
                </c:pt>
                <c:pt idx="36544">
                  <c:v>7</c:v>
                </c:pt>
                <c:pt idx="36545">
                  <c:v>29</c:v>
                </c:pt>
                <c:pt idx="36546">
                  <c:v>36</c:v>
                </c:pt>
                <c:pt idx="36547">
                  <c:v>35</c:v>
                </c:pt>
                <c:pt idx="36548">
                  <c:v>11</c:v>
                </c:pt>
                <c:pt idx="36549">
                  <c:v>36</c:v>
                </c:pt>
                <c:pt idx="36550">
                  <c:v>26</c:v>
                </c:pt>
                <c:pt idx="36551">
                  <c:v>1</c:v>
                </c:pt>
                <c:pt idx="36552">
                  <c:v>27</c:v>
                </c:pt>
                <c:pt idx="36553">
                  <c:v>24</c:v>
                </c:pt>
                <c:pt idx="36554">
                  <c:v>1</c:v>
                </c:pt>
                <c:pt idx="36555">
                  <c:v>20</c:v>
                </c:pt>
                <c:pt idx="36556">
                  <c:v>41</c:v>
                </c:pt>
                <c:pt idx="36557">
                  <c:v>13</c:v>
                </c:pt>
                <c:pt idx="36558">
                  <c:v>14</c:v>
                </c:pt>
                <c:pt idx="36559">
                  <c:v>31</c:v>
                </c:pt>
                <c:pt idx="36560">
                  <c:v>1</c:v>
                </c:pt>
                <c:pt idx="36561">
                  <c:v>1</c:v>
                </c:pt>
                <c:pt idx="36562">
                  <c:v>1</c:v>
                </c:pt>
                <c:pt idx="36563">
                  <c:v>1</c:v>
                </c:pt>
                <c:pt idx="36564">
                  <c:v>34</c:v>
                </c:pt>
                <c:pt idx="36565">
                  <c:v>1</c:v>
                </c:pt>
                <c:pt idx="36566">
                  <c:v>13</c:v>
                </c:pt>
                <c:pt idx="36567">
                  <c:v>26</c:v>
                </c:pt>
                <c:pt idx="36568">
                  <c:v>36</c:v>
                </c:pt>
                <c:pt idx="36569">
                  <c:v>9</c:v>
                </c:pt>
                <c:pt idx="36570">
                  <c:v>19</c:v>
                </c:pt>
                <c:pt idx="36571">
                  <c:v>10</c:v>
                </c:pt>
                <c:pt idx="36572">
                  <c:v>10</c:v>
                </c:pt>
                <c:pt idx="36573">
                  <c:v>7</c:v>
                </c:pt>
                <c:pt idx="36574">
                  <c:v>20</c:v>
                </c:pt>
                <c:pt idx="36575">
                  <c:v>34</c:v>
                </c:pt>
                <c:pt idx="36576">
                  <c:v>9</c:v>
                </c:pt>
                <c:pt idx="36577">
                  <c:v>15</c:v>
                </c:pt>
                <c:pt idx="36578">
                  <c:v>16</c:v>
                </c:pt>
                <c:pt idx="36579">
                  <c:v>18</c:v>
                </c:pt>
                <c:pt idx="36580">
                  <c:v>20</c:v>
                </c:pt>
                <c:pt idx="36581">
                  <c:v>7</c:v>
                </c:pt>
                <c:pt idx="36582">
                  <c:v>8</c:v>
                </c:pt>
                <c:pt idx="36583">
                  <c:v>24</c:v>
                </c:pt>
                <c:pt idx="36584">
                  <c:v>22</c:v>
                </c:pt>
                <c:pt idx="36585">
                  <c:v>12</c:v>
                </c:pt>
                <c:pt idx="36586">
                  <c:v>5</c:v>
                </c:pt>
                <c:pt idx="36587">
                  <c:v>15</c:v>
                </c:pt>
                <c:pt idx="36588">
                  <c:v>19</c:v>
                </c:pt>
                <c:pt idx="36589">
                  <c:v>15</c:v>
                </c:pt>
                <c:pt idx="36590">
                  <c:v>1</c:v>
                </c:pt>
                <c:pt idx="36591">
                  <c:v>1</c:v>
                </c:pt>
                <c:pt idx="36592">
                  <c:v>1</c:v>
                </c:pt>
                <c:pt idx="36593">
                  <c:v>1</c:v>
                </c:pt>
                <c:pt idx="36594">
                  <c:v>10</c:v>
                </c:pt>
                <c:pt idx="36595">
                  <c:v>9</c:v>
                </c:pt>
                <c:pt idx="36596">
                  <c:v>4</c:v>
                </c:pt>
                <c:pt idx="36597">
                  <c:v>18</c:v>
                </c:pt>
                <c:pt idx="36598">
                  <c:v>31</c:v>
                </c:pt>
                <c:pt idx="36599">
                  <c:v>18</c:v>
                </c:pt>
                <c:pt idx="36600">
                  <c:v>28</c:v>
                </c:pt>
                <c:pt idx="36601">
                  <c:v>24</c:v>
                </c:pt>
                <c:pt idx="36602">
                  <c:v>26</c:v>
                </c:pt>
                <c:pt idx="36603">
                  <c:v>40</c:v>
                </c:pt>
                <c:pt idx="36604">
                  <c:v>6</c:v>
                </c:pt>
                <c:pt idx="36605">
                  <c:v>10</c:v>
                </c:pt>
                <c:pt idx="36606">
                  <c:v>14</c:v>
                </c:pt>
                <c:pt idx="36607">
                  <c:v>10</c:v>
                </c:pt>
                <c:pt idx="36608">
                  <c:v>32</c:v>
                </c:pt>
                <c:pt idx="36609">
                  <c:v>11</c:v>
                </c:pt>
                <c:pt idx="36610">
                  <c:v>25</c:v>
                </c:pt>
                <c:pt idx="36611">
                  <c:v>5</c:v>
                </c:pt>
                <c:pt idx="36612">
                  <c:v>16</c:v>
                </c:pt>
                <c:pt idx="36613">
                  <c:v>13</c:v>
                </c:pt>
                <c:pt idx="36614">
                  <c:v>6</c:v>
                </c:pt>
                <c:pt idx="36615">
                  <c:v>31</c:v>
                </c:pt>
                <c:pt idx="36616">
                  <c:v>23</c:v>
                </c:pt>
                <c:pt idx="36617">
                  <c:v>18</c:v>
                </c:pt>
                <c:pt idx="36618">
                  <c:v>22</c:v>
                </c:pt>
                <c:pt idx="36619">
                  <c:v>11</c:v>
                </c:pt>
                <c:pt idx="36620">
                  <c:v>18</c:v>
                </c:pt>
                <c:pt idx="36621">
                  <c:v>16</c:v>
                </c:pt>
                <c:pt idx="36622">
                  <c:v>4</c:v>
                </c:pt>
                <c:pt idx="36623">
                  <c:v>21</c:v>
                </c:pt>
                <c:pt idx="36624">
                  <c:v>11</c:v>
                </c:pt>
                <c:pt idx="36625">
                  <c:v>26</c:v>
                </c:pt>
                <c:pt idx="36626">
                  <c:v>11</c:v>
                </c:pt>
                <c:pt idx="36627">
                  <c:v>29</c:v>
                </c:pt>
                <c:pt idx="36628">
                  <c:v>10</c:v>
                </c:pt>
                <c:pt idx="36629">
                  <c:v>23</c:v>
                </c:pt>
                <c:pt idx="36630">
                  <c:v>21</c:v>
                </c:pt>
                <c:pt idx="36631">
                  <c:v>14</c:v>
                </c:pt>
                <c:pt idx="36632">
                  <c:v>45</c:v>
                </c:pt>
                <c:pt idx="36633">
                  <c:v>48</c:v>
                </c:pt>
                <c:pt idx="36634">
                  <c:v>5</c:v>
                </c:pt>
                <c:pt idx="36635">
                  <c:v>14</c:v>
                </c:pt>
                <c:pt idx="36636">
                  <c:v>21</c:v>
                </c:pt>
                <c:pt idx="36637">
                  <c:v>14</c:v>
                </c:pt>
                <c:pt idx="36638">
                  <c:v>34</c:v>
                </c:pt>
                <c:pt idx="36639">
                  <c:v>49</c:v>
                </c:pt>
                <c:pt idx="36640">
                  <c:v>6</c:v>
                </c:pt>
                <c:pt idx="36641">
                  <c:v>14</c:v>
                </c:pt>
                <c:pt idx="36642">
                  <c:v>26</c:v>
                </c:pt>
                <c:pt idx="36643">
                  <c:v>26</c:v>
                </c:pt>
                <c:pt idx="36644">
                  <c:v>24</c:v>
                </c:pt>
                <c:pt idx="36645">
                  <c:v>40</c:v>
                </c:pt>
                <c:pt idx="36646">
                  <c:v>10</c:v>
                </c:pt>
                <c:pt idx="36647">
                  <c:v>28</c:v>
                </c:pt>
                <c:pt idx="36648">
                  <c:v>25</c:v>
                </c:pt>
                <c:pt idx="36649">
                  <c:v>11</c:v>
                </c:pt>
                <c:pt idx="36650">
                  <c:v>11</c:v>
                </c:pt>
                <c:pt idx="36651">
                  <c:v>35</c:v>
                </c:pt>
                <c:pt idx="36652">
                  <c:v>34</c:v>
                </c:pt>
                <c:pt idx="36653">
                  <c:v>1</c:v>
                </c:pt>
                <c:pt idx="36654">
                  <c:v>1</c:v>
                </c:pt>
                <c:pt idx="36655">
                  <c:v>1</c:v>
                </c:pt>
                <c:pt idx="36656">
                  <c:v>8</c:v>
                </c:pt>
                <c:pt idx="36657">
                  <c:v>10</c:v>
                </c:pt>
                <c:pt idx="36658">
                  <c:v>35</c:v>
                </c:pt>
                <c:pt idx="36659">
                  <c:v>35</c:v>
                </c:pt>
                <c:pt idx="36660">
                  <c:v>11</c:v>
                </c:pt>
                <c:pt idx="36661">
                  <c:v>34</c:v>
                </c:pt>
                <c:pt idx="36662">
                  <c:v>12</c:v>
                </c:pt>
                <c:pt idx="36663">
                  <c:v>1</c:v>
                </c:pt>
                <c:pt idx="36664">
                  <c:v>8</c:v>
                </c:pt>
                <c:pt idx="36665">
                  <c:v>27</c:v>
                </c:pt>
                <c:pt idx="36666">
                  <c:v>27</c:v>
                </c:pt>
                <c:pt idx="36667">
                  <c:v>35</c:v>
                </c:pt>
                <c:pt idx="36668">
                  <c:v>27</c:v>
                </c:pt>
                <c:pt idx="36669">
                  <c:v>4</c:v>
                </c:pt>
                <c:pt idx="36670">
                  <c:v>1</c:v>
                </c:pt>
                <c:pt idx="36671">
                  <c:v>39</c:v>
                </c:pt>
                <c:pt idx="36672">
                  <c:v>6</c:v>
                </c:pt>
                <c:pt idx="36673">
                  <c:v>8</c:v>
                </c:pt>
                <c:pt idx="36674">
                  <c:v>19</c:v>
                </c:pt>
                <c:pt idx="36675">
                  <c:v>3</c:v>
                </c:pt>
                <c:pt idx="36676">
                  <c:v>25</c:v>
                </c:pt>
                <c:pt idx="36677">
                  <c:v>17</c:v>
                </c:pt>
                <c:pt idx="36678">
                  <c:v>37</c:v>
                </c:pt>
                <c:pt idx="36679">
                  <c:v>8</c:v>
                </c:pt>
                <c:pt idx="36680">
                  <c:v>29</c:v>
                </c:pt>
                <c:pt idx="36681">
                  <c:v>7</c:v>
                </c:pt>
                <c:pt idx="36682">
                  <c:v>11</c:v>
                </c:pt>
                <c:pt idx="36683">
                  <c:v>21</c:v>
                </c:pt>
                <c:pt idx="36684">
                  <c:v>19</c:v>
                </c:pt>
                <c:pt idx="36685">
                  <c:v>35</c:v>
                </c:pt>
                <c:pt idx="36686">
                  <c:v>28</c:v>
                </c:pt>
                <c:pt idx="36687">
                  <c:v>30</c:v>
                </c:pt>
                <c:pt idx="36688">
                  <c:v>32</c:v>
                </c:pt>
                <c:pt idx="36689">
                  <c:v>25</c:v>
                </c:pt>
                <c:pt idx="36690">
                  <c:v>21</c:v>
                </c:pt>
                <c:pt idx="36691">
                  <c:v>14</c:v>
                </c:pt>
                <c:pt idx="36692">
                  <c:v>33</c:v>
                </c:pt>
                <c:pt idx="36693">
                  <c:v>37</c:v>
                </c:pt>
                <c:pt idx="36694">
                  <c:v>16</c:v>
                </c:pt>
                <c:pt idx="36695">
                  <c:v>29</c:v>
                </c:pt>
                <c:pt idx="36696">
                  <c:v>34</c:v>
                </c:pt>
                <c:pt idx="36697">
                  <c:v>13</c:v>
                </c:pt>
                <c:pt idx="36698">
                  <c:v>1</c:v>
                </c:pt>
                <c:pt idx="36699">
                  <c:v>1</c:v>
                </c:pt>
                <c:pt idx="36700">
                  <c:v>36</c:v>
                </c:pt>
                <c:pt idx="36701">
                  <c:v>39</c:v>
                </c:pt>
                <c:pt idx="36702">
                  <c:v>2</c:v>
                </c:pt>
                <c:pt idx="36703">
                  <c:v>19</c:v>
                </c:pt>
                <c:pt idx="36704">
                  <c:v>19</c:v>
                </c:pt>
                <c:pt idx="36705">
                  <c:v>11</c:v>
                </c:pt>
                <c:pt idx="36706">
                  <c:v>13</c:v>
                </c:pt>
                <c:pt idx="36707">
                  <c:v>13</c:v>
                </c:pt>
                <c:pt idx="36708">
                  <c:v>29</c:v>
                </c:pt>
                <c:pt idx="36709">
                  <c:v>30</c:v>
                </c:pt>
                <c:pt idx="36710">
                  <c:v>25</c:v>
                </c:pt>
                <c:pt idx="36711">
                  <c:v>8</c:v>
                </c:pt>
                <c:pt idx="36712">
                  <c:v>9</c:v>
                </c:pt>
                <c:pt idx="36713">
                  <c:v>50</c:v>
                </c:pt>
                <c:pt idx="36714">
                  <c:v>26</c:v>
                </c:pt>
                <c:pt idx="36715">
                  <c:v>8</c:v>
                </c:pt>
                <c:pt idx="36716">
                  <c:v>34</c:v>
                </c:pt>
                <c:pt idx="36717">
                  <c:v>14</c:v>
                </c:pt>
                <c:pt idx="36718">
                  <c:v>24</c:v>
                </c:pt>
                <c:pt idx="36719">
                  <c:v>34</c:v>
                </c:pt>
                <c:pt idx="36720">
                  <c:v>22</c:v>
                </c:pt>
                <c:pt idx="36721">
                  <c:v>6</c:v>
                </c:pt>
                <c:pt idx="36722">
                  <c:v>3</c:v>
                </c:pt>
                <c:pt idx="36723">
                  <c:v>6</c:v>
                </c:pt>
                <c:pt idx="36724">
                  <c:v>8</c:v>
                </c:pt>
                <c:pt idx="36725">
                  <c:v>20</c:v>
                </c:pt>
                <c:pt idx="36726">
                  <c:v>30</c:v>
                </c:pt>
                <c:pt idx="36727">
                  <c:v>7</c:v>
                </c:pt>
                <c:pt idx="36728">
                  <c:v>4</c:v>
                </c:pt>
                <c:pt idx="36729">
                  <c:v>5</c:v>
                </c:pt>
                <c:pt idx="36730">
                  <c:v>5</c:v>
                </c:pt>
                <c:pt idx="36731">
                  <c:v>33</c:v>
                </c:pt>
                <c:pt idx="36732">
                  <c:v>7</c:v>
                </c:pt>
                <c:pt idx="36733">
                  <c:v>17</c:v>
                </c:pt>
                <c:pt idx="36734">
                  <c:v>15</c:v>
                </c:pt>
                <c:pt idx="36735">
                  <c:v>39</c:v>
                </c:pt>
                <c:pt idx="36736">
                  <c:v>9</c:v>
                </c:pt>
                <c:pt idx="36737">
                  <c:v>14</c:v>
                </c:pt>
                <c:pt idx="36738">
                  <c:v>30</c:v>
                </c:pt>
                <c:pt idx="36739">
                  <c:v>19</c:v>
                </c:pt>
                <c:pt idx="36740">
                  <c:v>27</c:v>
                </c:pt>
                <c:pt idx="36741">
                  <c:v>30</c:v>
                </c:pt>
                <c:pt idx="36742">
                  <c:v>30</c:v>
                </c:pt>
                <c:pt idx="36743">
                  <c:v>8</c:v>
                </c:pt>
                <c:pt idx="36744">
                  <c:v>16</c:v>
                </c:pt>
                <c:pt idx="36745">
                  <c:v>28</c:v>
                </c:pt>
                <c:pt idx="36746">
                  <c:v>28</c:v>
                </c:pt>
                <c:pt idx="36747">
                  <c:v>28</c:v>
                </c:pt>
                <c:pt idx="36748">
                  <c:v>42</c:v>
                </c:pt>
                <c:pt idx="36749">
                  <c:v>8</c:v>
                </c:pt>
                <c:pt idx="36750">
                  <c:v>8</c:v>
                </c:pt>
                <c:pt idx="36751">
                  <c:v>13</c:v>
                </c:pt>
                <c:pt idx="36752">
                  <c:v>4</c:v>
                </c:pt>
                <c:pt idx="36753">
                  <c:v>6</c:v>
                </c:pt>
                <c:pt idx="36754">
                  <c:v>22</c:v>
                </c:pt>
                <c:pt idx="36755">
                  <c:v>14</c:v>
                </c:pt>
                <c:pt idx="36756">
                  <c:v>11</c:v>
                </c:pt>
                <c:pt idx="36757">
                  <c:v>11</c:v>
                </c:pt>
                <c:pt idx="36758">
                  <c:v>10</c:v>
                </c:pt>
                <c:pt idx="36759">
                  <c:v>43</c:v>
                </c:pt>
                <c:pt idx="36760">
                  <c:v>31</c:v>
                </c:pt>
                <c:pt idx="36761">
                  <c:v>15</c:v>
                </c:pt>
                <c:pt idx="36762">
                  <c:v>16</c:v>
                </c:pt>
                <c:pt idx="36763">
                  <c:v>10</c:v>
                </c:pt>
                <c:pt idx="36764">
                  <c:v>10</c:v>
                </c:pt>
                <c:pt idx="36765">
                  <c:v>34</c:v>
                </c:pt>
                <c:pt idx="36766">
                  <c:v>31</c:v>
                </c:pt>
                <c:pt idx="36767">
                  <c:v>21</c:v>
                </c:pt>
                <c:pt idx="36768">
                  <c:v>7</c:v>
                </c:pt>
                <c:pt idx="36769">
                  <c:v>1</c:v>
                </c:pt>
                <c:pt idx="36770">
                  <c:v>16</c:v>
                </c:pt>
                <c:pt idx="36771">
                  <c:v>3</c:v>
                </c:pt>
                <c:pt idx="36772">
                  <c:v>31</c:v>
                </c:pt>
                <c:pt idx="36773">
                  <c:v>13</c:v>
                </c:pt>
                <c:pt idx="36774">
                  <c:v>23</c:v>
                </c:pt>
                <c:pt idx="36775">
                  <c:v>3</c:v>
                </c:pt>
                <c:pt idx="36776">
                  <c:v>24</c:v>
                </c:pt>
                <c:pt idx="36777">
                  <c:v>1</c:v>
                </c:pt>
                <c:pt idx="36778">
                  <c:v>12</c:v>
                </c:pt>
                <c:pt idx="36779">
                  <c:v>37</c:v>
                </c:pt>
                <c:pt idx="36780">
                  <c:v>10</c:v>
                </c:pt>
                <c:pt idx="36781">
                  <c:v>10</c:v>
                </c:pt>
                <c:pt idx="36782">
                  <c:v>1</c:v>
                </c:pt>
                <c:pt idx="36783">
                  <c:v>20</c:v>
                </c:pt>
                <c:pt idx="36784">
                  <c:v>29</c:v>
                </c:pt>
                <c:pt idx="36785">
                  <c:v>26</c:v>
                </c:pt>
                <c:pt idx="36786">
                  <c:v>21</c:v>
                </c:pt>
                <c:pt idx="36787">
                  <c:v>29</c:v>
                </c:pt>
                <c:pt idx="36788">
                  <c:v>13</c:v>
                </c:pt>
                <c:pt idx="36789">
                  <c:v>36</c:v>
                </c:pt>
                <c:pt idx="36790">
                  <c:v>22</c:v>
                </c:pt>
                <c:pt idx="36791">
                  <c:v>9</c:v>
                </c:pt>
                <c:pt idx="36792">
                  <c:v>28</c:v>
                </c:pt>
                <c:pt idx="36793">
                  <c:v>7</c:v>
                </c:pt>
                <c:pt idx="36794">
                  <c:v>18</c:v>
                </c:pt>
                <c:pt idx="36795">
                  <c:v>10</c:v>
                </c:pt>
                <c:pt idx="36796">
                  <c:v>27</c:v>
                </c:pt>
                <c:pt idx="36797">
                  <c:v>10</c:v>
                </c:pt>
                <c:pt idx="36798">
                  <c:v>8</c:v>
                </c:pt>
                <c:pt idx="36799">
                  <c:v>34</c:v>
                </c:pt>
                <c:pt idx="36800">
                  <c:v>28</c:v>
                </c:pt>
                <c:pt idx="36801">
                  <c:v>16</c:v>
                </c:pt>
                <c:pt idx="36802">
                  <c:v>18</c:v>
                </c:pt>
                <c:pt idx="36803">
                  <c:v>37</c:v>
                </c:pt>
                <c:pt idx="36804">
                  <c:v>12</c:v>
                </c:pt>
                <c:pt idx="36805">
                  <c:v>30</c:v>
                </c:pt>
                <c:pt idx="36806">
                  <c:v>33</c:v>
                </c:pt>
                <c:pt idx="36807">
                  <c:v>30</c:v>
                </c:pt>
                <c:pt idx="36808">
                  <c:v>42</c:v>
                </c:pt>
                <c:pt idx="36809">
                  <c:v>22</c:v>
                </c:pt>
                <c:pt idx="36810">
                  <c:v>9</c:v>
                </c:pt>
                <c:pt idx="36811">
                  <c:v>27</c:v>
                </c:pt>
                <c:pt idx="36812">
                  <c:v>9</c:v>
                </c:pt>
                <c:pt idx="36813">
                  <c:v>13</c:v>
                </c:pt>
                <c:pt idx="36814">
                  <c:v>7</c:v>
                </c:pt>
                <c:pt idx="36815">
                  <c:v>3</c:v>
                </c:pt>
                <c:pt idx="36816">
                  <c:v>35</c:v>
                </c:pt>
                <c:pt idx="36817">
                  <c:v>34</c:v>
                </c:pt>
                <c:pt idx="36818">
                  <c:v>11</c:v>
                </c:pt>
                <c:pt idx="36819">
                  <c:v>8</c:v>
                </c:pt>
                <c:pt idx="36820">
                  <c:v>33</c:v>
                </c:pt>
                <c:pt idx="36821">
                  <c:v>11</c:v>
                </c:pt>
                <c:pt idx="36822">
                  <c:v>31</c:v>
                </c:pt>
                <c:pt idx="36823">
                  <c:v>33</c:v>
                </c:pt>
                <c:pt idx="36824">
                  <c:v>26</c:v>
                </c:pt>
                <c:pt idx="36825">
                  <c:v>7</c:v>
                </c:pt>
                <c:pt idx="36826">
                  <c:v>27</c:v>
                </c:pt>
                <c:pt idx="36827">
                  <c:v>20</c:v>
                </c:pt>
                <c:pt idx="36828">
                  <c:v>41</c:v>
                </c:pt>
                <c:pt idx="36829">
                  <c:v>25</c:v>
                </c:pt>
                <c:pt idx="36830">
                  <c:v>34</c:v>
                </c:pt>
                <c:pt idx="36831">
                  <c:v>21</c:v>
                </c:pt>
                <c:pt idx="36832">
                  <c:v>34</c:v>
                </c:pt>
                <c:pt idx="36833">
                  <c:v>30</c:v>
                </c:pt>
                <c:pt idx="36834">
                  <c:v>38</c:v>
                </c:pt>
                <c:pt idx="36835">
                  <c:v>38</c:v>
                </c:pt>
                <c:pt idx="36836">
                  <c:v>39</c:v>
                </c:pt>
                <c:pt idx="36837">
                  <c:v>18</c:v>
                </c:pt>
                <c:pt idx="36838">
                  <c:v>12</c:v>
                </c:pt>
                <c:pt idx="36839">
                  <c:v>7</c:v>
                </c:pt>
                <c:pt idx="36840">
                  <c:v>40</c:v>
                </c:pt>
                <c:pt idx="36841">
                  <c:v>29</c:v>
                </c:pt>
                <c:pt idx="36842">
                  <c:v>1</c:v>
                </c:pt>
                <c:pt idx="36843">
                  <c:v>39</c:v>
                </c:pt>
                <c:pt idx="36844">
                  <c:v>35</c:v>
                </c:pt>
                <c:pt idx="36845">
                  <c:v>6</c:v>
                </c:pt>
                <c:pt idx="36846">
                  <c:v>27</c:v>
                </c:pt>
                <c:pt idx="36847">
                  <c:v>22</c:v>
                </c:pt>
                <c:pt idx="36848">
                  <c:v>20</c:v>
                </c:pt>
                <c:pt idx="36849">
                  <c:v>1</c:v>
                </c:pt>
                <c:pt idx="36850">
                  <c:v>7</c:v>
                </c:pt>
                <c:pt idx="36851">
                  <c:v>6</c:v>
                </c:pt>
                <c:pt idx="36852">
                  <c:v>12</c:v>
                </c:pt>
                <c:pt idx="36853">
                  <c:v>10</c:v>
                </c:pt>
                <c:pt idx="36854">
                  <c:v>10</c:v>
                </c:pt>
                <c:pt idx="36855">
                  <c:v>4</c:v>
                </c:pt>
                <c:pt idx="36856">
                  <c:v>13</c:v>
                </c:pt>
                <c:pt idx="36857">
                  <c:v>27</c:v>
                </c:pt>
                <c:pt idx="36858">
                  <c:v>28</c:v>
                </c:pt>
                <c:pt idx="36859">
                  <c:v>18</c:v>
                </c:pt>
                <c:pt idx="36860">
                  <c:v>32</c:v>
                </c:pt>
                <c:pt idx="36861">
                  <c:v>26</c:v>
                </c:pt>
                <c:pt idx="36862">
                  <c:v>21</c:v>
                </c:pt>
                <c:pt idx="36863">
                  <c:v>9</c:v>
                </c:pt>
                <c:pt idx="36864">
                  <c:v>25</c:v>
                </c:pt>
                <c:pt idx="36865">
                  <c:v>38</c:v>
                </c:pt>
                <c:pt idx="36866">
                  <c:v>4</c:v>
                </c:pt>
                <c:pt idx="36867">
                  <c:v>31</c:v>
                </c:pt>
                <c:pt idx="36868">
                  <c:v>1</c:v>
                </c:pt>
                <c:pt idx="36869">
                  <c:v>1</c:v>
                </c:pt>
                <c:pt idx="36870">
                  <c:v>25</c:v>
                </c:pt>
                <c:pt idx="36871">
                  <c:v>41</c:v>
                </c:pt>
                <c:pt idx="36872">
                  <c:v>29</c:v>
                </c:pt>
                <c:pt idx="36873">
                  <c:v>25</c:v>
                </c:pt>
                <c:pt idx="36874">
                  <c:v>7</c:v>
                </c:pt>
                <c:pt idx="36875">
                  <c:v>22</c:v>
                </c:pt>
                <c:pt idx="36876">
                  <c:v>19</c:v>
                </c:pt>
                <c:pt idx="36877">
                  <c:v>27</c:v>
                </c:pt>
                <c:pt idx="36878">
                  <c:v>10</c:v>
                </c:pt>
                <c:pt idx="36879">
                  <c:v>40</c:v>
                </c:pt>
                <c:pt idx="36880">
                  <c:v>40</c:v>
                </c:pt>
                <c:pt idx="36881">
                  <c:v>26</c:v>
                </c:pt>
                <c:pt idx="36882">
                  <c:v>20</c:v>
                </c:pt>
                <c:pt idx="36883">
                  <c:v>17</c:v>
                </c:pt>
                <c:pt idx="36884">
                  <c:v>15</c:v>
                </c:pt>
                <c:pt idx="36885">
                  <c:v>33</c:v>
                </c:pt>
                <c:pt idx="36886">
                  <c:v>43</c:v>
                </c:pt>
                <c:pt idx="36887">
                  <c:v>46</c:v>
                </c:pt>
                <c:pt idx="36888">
                  <c:v>18</c:v>
                </c:pt>
                <c:pt idx="36889">
                  <c:v>13</c:v>
                </c:pt>
                <c:pt idx="36890">
                  <c:v>16</c:v>
                </c:pt>
                <c:pt idx="36891">
                  <c:v>69</c:v>
                </c:pt>
                <c:pt idx="36892">
                  <c:v>24</c:v>
                </c:pt>
                <c:pt idx="36893">
                  <c:v>20</c:v>
                </c:pt>
                <c:pt idx="36894">
                  <c:v>34</c:v>
                </c:pt>
                <c:pt idx="36895">
                  <c:v>17</c:v>
                </c:pt>
                <c:pt idx="36896">
                  <c:v>12</c:v>
                </c:pt>
                <c:pt idx="36897">
                  <c:v>56</c:v>
                </c:pt>
                <c:pt idx="36898">
                  <c:v>12</c:v>
                </c:pt>
                <c:pt idx="36899">
                  <c:v>30</c:v>
                </c:pt>
                <c:pt idx="36900">
                  <c:v>18</c:v>
                </c:pt>
                <c:pt idx="36901">
                  <c:v>20</c:v>
                </c:pt>
                <c:pt idx="36902">
                  <c:v>32</c:v>
                </c:pt>
                <c:pt idx="36903">
                  <c:v>12</c:v>
                </c:pt>
                <c:pt idx="36904">
                  <c:v>21</c:v>
                </c:pt>
                <c:pt idx="36905">
                  <c:v>13</c:v>
                </c:pt>
                <c:pt idx="36906">
                  <c:v>10</c:v>
                </c:pt>
                <c:pt idx="36907">
                  <c:v>40</c:v>
                </c:pt>
                <c:pt idx="36908">
                  <c:v>18</c:v>
                </c:pt>
                <c:pt idx="36909">
                  <c:v>11</c:v>
                </c:pt>
                <c:pt idx="36910">
                  <c:v>30</c:v>
                </c:pt>
                <c:pt idx="36911">
                  <c:v>33</c:v>
                </c:pt>
                <c:pt idx="36912">
                  <c:v>31</c:v>
                </c:pt>
                <c:pt idx="36913">
                  <c:v>26</c:v>
                </c:pt>
                <c:pt idx="36914">
                  <c:v>25</c:v>
                </c:pt>
                <c:pt idx="36915">
                  <c:v>29</c:v>
                </c:pt>
                <c:pt idx="36916">
                  <c:v>25</c:v>
                </c:pt>
                <c:pt idx="36917">
                  <c:v>27</c:v>
                </c:pt>
                <c:pt idx="36918">
                  <c:v>14</c:v>
                </c:pt>
                <c:pt idx="36919">
                  <c:v>9</c:v>
                </c:pt>
                <c:pt idx="36920">
                  <c:v>12</c:v>
                </c:pt>
                <c:pt idx="36921">
                  <c:v>16</c:v>
                </c:pt>
                <c:pt idx="36922">
                  <c:v>5</c:v>
                </c:pt>
                <c:pt idx="36923">
                  <c:v>37</c:v>
                </c:pt>
                <c:pt idx="36924">
                  <c:v>32</c:v>
                </c:pt>
                <c:pt idx="36925">
                  <c:v>3</c:v>
                </c:pt>
                <c:pt idx="36926">
                  <c:v>3</c:v>
                </c:pt>
                <c:pt idx="36927">
                  <c:v>20</c:v>
                </c:pt>
                <c:pt idx="36928">
                  <c:v>20</c:v>
                </c:pt>
                <c:pt idx="36929">
                  <c:v>31</c:v>
                </c:pt>
                <c:pt idx="36930">
                  <c:v>28</c:v>
                </c:pt>
                <c:pt idx="36931">
                  <c:v>8</c:v>
                </c:pt>
                <c:pt idx="36932">
                  <c:v>16</c:v>
                </c:pt>
                <c:pt idx="36933">
                  <c:v>12</c:v>
                </c:pt>
                <c:pt idx="36934">
                  <c:v>7</c:v>
                </c:pt>
                <c:pt idx="36935">
                  <c:v>7</c:v>
                </c:pt>
                <c:pt idx="36936">
                  <c:v>26</c:v>
                </c:pt>
                <c:pt idx="36937">
                  <c:v>24</c:v>
                </c:pt>
                <c:pt idx="36938">
                  <c:v>9</c:v>
                </c:pt>
                <c:pt idx="36939">
                  <c:v>15</c:v>
                </c:pt>
                <c:pt idx="36940">
                  <c:v>33</c:v>
                </c:pt>
                <c:pt idx="36941">
                  <c:v>1</c:v>
                </c:pt>
                <c:pt idx="36942">
                  <c:v>28</c:v>
                </c:pt>
                <c:pt idx="36943">
                  <c:v>22</c:v>
                </c:pt>
                <c:pt idx="36944">
                  <c:v>32</c:v>
                </c:pt>
                <c:pt idx="36945">
                  <c:v>22</c:v>
                </c:pt>
                <c:pt idx="36946">
                  <c:v>47</c:v>
                </c:pt>
                <c:pt idx="36947">
                  <c:v>19</c:v>
                </c:pt>
                <c:pt idx="36948">
                  <c:v>15</c:v>
                </c:pt>
                <c:pt idx="36949">
                  <c:v>32</c:v>
                </c:pt>
                <c:pt idx="36950">
                  <c:v>24</c:v>
                </c:pt>
                <c:pt idx="36951">
                  <c:v>4</c:v>
                </c:pt>
                <c:pt idx="36952">
                  <c:v>29</c:v>
                </c:pt>
                <c:pt idx="36953">
                  <c:v>23</c:v>
                </c:pt>
                <c:pt idx="36954">
                  <c:v>10</c:v>
                </c:pt>
                <c:pt idx="36955">
                  <c:v>20</c:v>
                </c:pt>
                <c:pt idx="36956">
                  <c:v>23</c:v>
                </c:pt>
                <c:pt idx="36957">
                  <c:v>30</c:v>
                </c:pt>
                <c:pt idx="36958">
                  <c:v>4</c:v>
                </c:pt>
                <c:pt idx="36959">
                  <c:v>13</c:v>
                </c:pt>
                <c:pt idx="36960">
                  <c:v>21</c:v>
                </c:pt>
                <c:pt idx="36961">
                  <c:v>22</c:v>
                </c:pt>
                <c:pt idx="36962">
                  <c:v>21</c:v>
                </c:pt>
                <c:pt idx="36963">
                  <c:v>30</c:v>
                </c:pt>
                <c:pt idx="36964">
                  <c:v>22</c:v>
                </c:pt>
                <c:pt idx="36965">
                  <c:v>33</c:v>
                </c:pt>
                <c:pt idx="36966">
                  <c:v>8</c:v>
                </c:pt>
                <c:pt idx="36967">
                  <c:v>17</c:v>
                </c:pt>
                <c:pt idx="36968">
                  <c:v>17</c:v>
                </c:pt>
                <c:pt idx="36969">
                  <c:v>28</c:v>
                </c:pt>
                <c:pt idx="36970">
                  <c:v>26</c:v>
                </c:pt>
                <c:pt idx="36971">
                  <c:v>24</c:v>
                </c:pt>
                <c:pt idx="36972">
                  <c:v>6</c:v>
                </c:pt>
                <c:pt idx="36973">
                  <c:v>19</c:v>
                </c:pt>
                <c:pt idx="36974">
                  <c:v>25</c:v>
                </c:pt>
                <c:pt idx="36975">
                  <c:v>10</c:v>
                </c:pt>
                <c:pt idx="36976">
                  <c:v>43</c:v>
                </c:pt>
                <c:pt idx="36977">
                  <c:v>27</c:v>
                </c:pt>
                <c:pt idx="36978">
                  <c:v>5</c:v>
                </c:pt>
                <c:pt idx="36979">
                  <c:v>30</c:v>
                </c:pt>
                <c:pt idx="36980">
                  <c:v>33</c:v>
                </c:pt>
                <c:pt idx="36981">
                  <c:v>12</c:v>
                </c:pt>
                <c:pt idx="36982">
                  <c:v>37</c:v>
                </c:pt>
                <c:pt idx="36983">
                  <c:v>21</c:v>
                </c:pt>
                <c:pt idx="36984">
                  <c:v>12</c:v>
                </c:pt>
                <c:pt idx="36985">
                  <c:v>1</c:v>
                </c:pt>
                <c:pt idx="36986">
                  <c:v>10</c:v>
                </c:pt>
                <c:pt idx="36987">
                  <c:v>10</c:v>
                </c:pt>
                <c:pt idx="36988">
                  <c:v>10</c:v>
                </c:pt>
                <c:pt idx="36989">
                  <c:v>48</c:v>
                </c:pt>
                <c:pt idx="36990">
                  <c:v>7</c:v>
                </c:pt>
                <c:pt idx="36991">
                  <c:v>37</c:v>
                </c:pt>
                <c:pt idx="36992">
                  <c:v>22</c:v>
                </c:pt>
                <c:pt idx="36993">
                  <c:v>17</c:v>
                </c:pt>
                <c:pt idx="36994">
                  <c:v>1</c:v>
                </c:pt>
                <c:pt idx="36995">
                  <c:v>40</c:v>
                </c:pt>
                <c:pt idx="36996">
                  <c:v>34</c:v>
                </c:pt>
                <c:pt idx="36997">
                  <c:v>22</c:v>
                </c:pt>
                <c:pt idx="36998">
                  <c:v>18</c:v>
                </c:pt>
                <c:pt idx="36999">
                  <c:v>23</c:v>
                </c:pt>
                <c:pt idx="37000">
                  <c:v>29</c:v>
                </c:pt>
                <c:pt idx="37001">
                  <c:v>9</c:v>
                </c:pt>
                <c:pt idx="37002">
                  <c:v>5</c:v>
                </c:pt>
                <c:pt idx="37003">
                  <c:v>33</c:v>
                </c:pt>
                <c:pt idx="37004">
                  <c:v>15</c:v>
                </c:pt>
                <c:pt idx="37005">
                  <c:v>42</c:v>
                </c:pt>
                <c:pt idx="37006">
                  <c:v>13</c:v>
                </c:pt>
                <c:pt idx="37007">
                  <c:v>13</c:v>
                </c:pt>
                <c:pt idx="37008">
                  <c:v>32</c:v>
                </c:pt>
                <c:pt idx="37009">
                  <c:v>1</c:v>
                </c:pt>
                <c:pt idx="37010">
                  <c:v>25</c:v>
                </c:pt>
                <c:pt idx="37011">
                  <c:v>21</c:v>
                </c:pt>
                <c:pt idx="37012">
                  <c:v>21</c:v>
                </c:pt>
                <c:pt idx="37013">
                  <c:v>15</c:v>
                </c:pt>
                <c:pt idx="37014">
                  <c:v>8</c:v>
                </c:pt>
                <c:pt idx="37015">
                  <c:v>12</c:v>
                </c:pt>
                <c:pt idx="37016">
                  <c:v>37</c:v>
                </c:pt>
                <c:pt idx="37017">
                  <c:v>8</c:v>
                </c:pt>
                <c:pt idx="37018">
                  <c:v>5</c:v>
                </c:pt>
                <c:pt idx="37019">
                  <c:v>5</c:v>
                </c:pt>
                <c:pt idx="37020">
                  <c:v>30</c:v>
                </c:pt>
                <c:pt idx="37021">
                  <c:v>37</c:v>
                </c:pt>
                <c:pt idx="37022">
                  <c:v>23</c:v>
                </c:pt>
                <c:pt idx="37023">
                  <c:v>23</c:v>
                </c:pt>
                <c:pt idx="37024">
                  <c:v>35</c:v>
                </c:pt>
                <c:pt idx="37025">
                  <c:v>24</c:v>
                </c:pt>
                <c:pt idx="37026">
                  <c:v>40</c:v>
                </c:pt>
                <c:pt idx="37027">
                  <c:v>26</c:v>
                </c:pt>
                <c:pt idx="37028">
                  <c:v>14</c:v>
                </c:pt>
                <c:pt idx="37029">
                  <c:v>25</c:v>
                </c:pt>
                <c:pt idx="37030">
                  <c:v>41</c:v>
                </c:pt>
                <c:pt idx="37031">
                  <c:v>6</c:v>
                </c:pt>
                <c:pt idx="37032">
                  <c:v>17</c:v>
                </c:pt>
                <c:pt idx="37033">
                  <c:v>21</c:v>
                </c:pt>
                <c:pt idx="37034">
                  <c:v>32</c:v>
                </c:pt>
                <c:pt idx="37035">
                  <c:v>21</c:v>
                </c:pt>
                <c:pt idx="37036">
                  <c:v>13</c:v>
                </c:pt>
                <c:pt idx="37037">
                  <c:v>13</c:v>
                </c:pt>
                <c:pt idx="37038">
                  <c:v>12</c:v>
                </c:pt>
                <c:pt idx="37039">
                  <c:v>11</c:v>
                </c:pt>
                <c:pt idx="37040">
                  <c:v>27</c:v>
                </c:pt>
                <c:pt idx="37041">
                  <c:v>35</c:v>
                </c:pt>
                <c:pt idx="37042">
                  <c:v>28</c:v>
                </c:pt>
                <c:pt idx="37043">
                  <c:v>27</c:v>
                </c:pt>
                <c:pt idx="37044">
                  <c:v>17</c:v>
                </c:pt>
                <c:pt idx="37045">
                  <c:v>6</c:v>
                </c:pt>
                <c:pt idx="37046">
                  <c:v>29</c:v>
                </c:pt>
                <c:pt idx="37047">
                  <c:v>22</c:v>
                </c:pt>
                <c:pt idx="37048">
                  <c:v>63</c:v>
                </c:pt>
                <c:pt idx="37049">
                  <c:v>11</c:v>
                </c:pt>
                <c:pt idx="37050">
                  <c:v>29</c:v>
                </c:pt>
                <c:pt idx="37051">
                  <c:v>19</c:v>
                </c:pt>
                <c:pt idx="37052">
                  <c:v>21</c:v>
                </c:pt>
                <c:pt idx="37053">
                  <c:v>10</c:v>
                </c:pt>
                <c:pt idx="37054">
                  <c:v>22</c:v>
                </c:pt>
                <c:pt idx="37055">
                  <c:v>32</c:v>
                </c:pt>
                <c:pt idx="37056">
                  <c:v>43</c:v>
                </c:pt>
                <c:pt idx="37057">
                  <c:v>15</c:v>
                </c:pt>
                <c:pt idx="37058">
                  <c:v>9</c:v>
                </c:pt>
                <c:pt idx="37059">
                  <c:v>27</c:v>
                </c:pt>
                <c:pt idx="37060">
                  <c:v>10</c:v>
                </c:pt>
                <c:pt idx="37061">
                  <c:v>19</c:v>
                </c:pt>
                <c:pt idx="37062">
                  <c:v>35</c:v>
                </c:pt>
                <c:pt idx="37063">
                  <c:v>1</c:v>
                </c:pt>
                <c:pt idx="37064">
                  <c:v>54</c:v>
                </c:pt>
                <c:pt idx="37065">
                  <c:v>24</c:v>
                </c:pt>
                <c:pt idx="37066">
                  <c:v>8</c:v>
                </c:pt>
                <c:pt idx="37067">
                  <c:v>11</c:v>
                </c:pt>
                <c:pt idx="37068">
                  <c:v>41</c:v>
                </c:pt>
                <c:pt idx="37069">
                  <c:v>13</c:v>
                </c:pt>
                <c:pt idx="37070">
                  <c:v>10</c:v>
                </c:pt>
                <c:pt idx="37071">
                  <c:v>18</c:v>
                </c:pt>
                <c:pt idx="37072">
                  <c:v>35</c:v>
                </c:pt>
                <c:pt idx="37073">
                  <c:v>33</c:v>
                </c:pt>
                <c:pt idx="37074">
                  <c:v>1</c:v>
                </c:pt>
                <c:pt idx="37075">
                  <c:v>37</c:v>
                </c:pt>
                <c:pt idx="37076">
                  <c:v>32</c:v>
                </c:pt>
                <c:pt idx="37077">
                  <c:v>15</c:v>
                </c:pt>
                <c:pt idx="37078">
                  <c:v>6</c:v>
                </c:pt>
                <c:pt idx="37079">
                  <c:v>17</c:v>
                </c:pt>
                <c:pt idx="37080">
                  <c:v>1</c:v>
                </c:pt>
                <c:pt idx="37081">
                  <c:v>10</c:v>
                </c:pt>
                <c:pt idx="37082">
                  <c:v>34</c:v>
                </c:pt>
                <c:pt idx="37083">
                  <c:v>1</c:v>
                </c:pt>
                <c:pt idx="37084">
                  <c:v>49</c:v>
                </c:pt>
                <c:pt idx="37085">
                  <c:v>4</c:v>
                </c:pt>
                <c:pt idx="37086">
                  <c:v>33</c:v>
                </c:pt>
                <c:pt idx="37087">
                  <c:v>22</c:v>
                </c:pt>
                <c:pt idx="37088">
                  <c:v>7</c:v>
                </c:pt>
                <c:pt idx="37089">
                  <c:v>18</c:v>
                </c:pt>
                <c:pt idx="37090">
                  <c:v>27</c:v>
                </c:pt>
                <c:pt idx="37091">
                  <c:v>7</c:v>
                </c:pt>
                <c:pt idx="37092">
                  <c:v>10</c:v>
                </c:pt>
                <c:pt idx="37093">
                  <c:v>10</c:v>
                </c:pt>
                <c:pt idx="37094">
                  <c:v>12</c:v>
                </c:pt>
                <c:pt idx="37095">
                  <c:v>41</c:v>
                </c:pt>
                <c:pt idx="37096">
                  <c:v>9</c:v>
                </c:pt>
                <c:pt idx="37097">
                  <c:v>15</c:v>
                </c:pt>
                <c:pt idx="37098">
                  <c:v>3</c:v>
                </c:pt>
                <c:pt idx="37099">
                  <c:v>36</c:v>
                </c:pt>
                <c:pt idx="37100">
                  <c:v>22</c:v>
                </c:pt>
                <c:pt idx="37101">
                  <c:v>33</c:v>
                </c:pt>
                <c:pt idx="37102">
                  <c:v>2</c:v>
                </c:pt>
                <c:pt idx="37103">
                  <c:v>18</c:v>
                </c:pt>
                <c:pt idx="37104">
                  <c:v>29</c:v>
                </c:pt>
                <c:pt idx="37105">
                  <c:v>9</c:v>
                </c:pt>
                <c:pt idx="37106">
                  <c:v>12</c:v>
                </c:pt>
                <c:pt idx="37107">
                  <c:v>24</c:v>
                </c:pt>
                <c:pt idx="37108">
                  <c:v>19</c:v>
                </c:pt>
                <c:pt idx="37109">
                  <c:v>25</c:v>
                </c:pt>
                <c:pt idx="37110">
                  <c:v>25</c:v>
                </c:pt>
                <c:pt idx="37111">
                  <c:v>13</c:v>
                </c:pt>
                <c:pt idx="37112">
                  <c:v>26</c:v>
                </c:pt>
                <c:pt idx="37113">
                  <c:v>39</c:v>
                </c:pt>
                <c:pt idx="37114">
                  <c:v>9</c:v>
                </c:pt>
                <c:pt idx="37115">
                  <c:v>9</c:v>
                </c:pt>
                <c:pt idx="37116">
                  <c:v>1</c:v>
                </c:pt>
                <c:pt idx="37117">
                  <c:v>12</c:v>
                </c:pt>
                <c:pt idx="37118">
                  <c:v>6</c:v>
                </c:pt>
                <c:pt idx="37119">
                  <c:v>12</c:v>
                </c:pt>
                <c:pt idx="37120">
                  <c:v>1</c:v>
                </c:pt>
                <c:pt idx="37121">
                  <c:v>33</c:v>
                </c:pt>
                <c:pt idx="37122">
                  <c:v>29</c:v>
                </c:pt>
                <c:pt idx="37123">
                  <c:v>26</c:v>
                </c:pt>
                <c:pt idx="37124">
                  <c:v>13</c:v>
                </c:pt>
                <c:pt idx="37125">
                  <c:v>23</c:v>
                </c:pt>
                <c:pt idx="37126">
                  <c:v>25</c:v>
                </c:pt>
                <c:pt idx="37127">
                  <c:v>32</c:v>
                </c:pt>
                <c:pt idx="37128">
                  <c:v>1</c:v>
                </c:pt>
                <c:pt idx="37129">
                  <c:v>26</c:v>
                </c:pt>
                <c:pt idx="37130">
                  <c:v>32</c:v>
                </c:pt>
                <c:pt idx="37131">
                  <c:v>5</c:v>
                </c:pt>
                <c:pt idx="37132">
                  <c:v>15</c:v>
                </c:pt>
                <c:pt idx="37133">
                  <c:v>29</c:v>
                </c:pt>
                <c:pt idx="37134">
                  <c:v>34</c:v>
                </c:pt>
                <c:pt idx="37135">
                  <c:v>37</c:v>
                </c:pt>
                <c:pt idx="37136">
                  <c:v>13</c:v>
                </c:pt>
                <c:pt idx="37137">
                  <c:v>31</c:v>
                </c:pt>
                <c:pt idx="37138">
                  <c:v>26</c:v>
                </c:pt>
                <c:pt idx="37139">
                  <c:v>39</c:v>
                </c:pt>
                <c:pt idx="37140">
                  <c:v>32</c:v>
                </c:pt>
                <c:pt idx="37141">
                  <c:v>18</c:v>
                </c:pt>
                <c:pt idx="37142">
                  <c:v>11</c:v>
                </c:pt>
                <c:pt idx="37143">
                  <c:v>26</c:v>
                </c:pt>
                <c:pt idx="37144">
                  <c:v>24</c:v>
                </c:pt>
                <c:pt idx="37145">
                  <c:v>21</c:v>
                </c:pt>
                <c:pt idx="37146">
                  <c:v>15</c:v>
                </c:pt>
                <c:pt idx="37147">
                  <c:v>23</c:v>
                </c:pt>
                <c:pt idx="37148">
                  <c:v>17</c:v>
                </c:pt>
                <c:pt idx="37149">
                  <c:v>28</c:v>
                </c:pt>
                <c:pt idx="37150">
                  <c:v>20</c:v>
                </c:pt>
                <c:pt idx="37151">
                  <c:v>17</c:v>
                </c:pt>
                <c:pt idx="37152">
                  <c:v>29</c:v>
                </c:pt>
                <c:pt idx="37153">
                  <c:v>10</c:v>
                </c:pt>
                <c:pt idx="37154">
                  <c:v>28</c:v>
                </c:pt>
                <c:pt idx="37155">
                  <c:v>16</c:v>
                </c:pt>
                <c:pt idx="37156">
                  <c:v>35</c:v>
                </c:pt>
                <c:pt idx="37157">
                  <c:v>7</c:v>
                </c:pt>
                <c:pt idx="37158">
                  <c:v>11</c:v>
                </c:pt>
                <c:pt idx="37159">
                  <c:v>6</c:v>
                </c:pt>
                <c:pt idx="37160">
                  <c:v>10</c:v>
                </c:pt>
                <c:pt idx="37161">
                  <c:v>27</c:v>
                </c:pt>
                <c:pt idx="37162">
                  <c:v>2</c:v>
                </c:pt>
                <c:pt idx="37163">
                  <c:v>19</c:v>
                </c:pt>
                <c:pt idx="37164">
                  <c:v>4</c:v>
                </c:pt>
                <c:pt idx="37165">
                  <c:v>10</c:v>
                </c:pt>
                <c:pt idx="37166">
                  <c:v>21</c:v>
                </c:pt>
                <c:pt idx="37167">
                  <c:v>26</c:v>
                </c:pt>
                <c:pt idx="37168">
                  <c:v>7</c:v>
                </c:pt>
                <c:pt idx="37169">
                  <c:v>22</c:v>
                </c:pt>
                <c:pt idx="37170">
                  <c:v>16</c:v>
                </c:pt>
                <c:pt idx="37171">
                  <c:v>10</c:v>
                </c:pt>
                <c:pt idx="37172">
                  <c:v>22</c:v>
                </c:pt>
                <c:pt idx="37173">
                  <c:v>49</c:v>
                </c:pt>
                <c:pt idx="37174">
                  <c:v>38</c:v>
                </c:pt>
                <c:pt idx="37175">
                  <c:v>1</c:v>
                </c:pt>
                <c:pt idx="37176">
                  <c:v>26</c:v>
                </c:pt>
                <c:pt idx="37177">
                  <c:v>32</c:v>
                </c:pt>
                <c:pt idx="37178">
                  <c:v>24</c:v>
                </c:pt>
                <c:pt idx="37179">
                  <c:v>13</c:v>
                </c:pt>
                <c:pt idx="37180">
                  <c:v>19</c:v>
                </c:pt>
                <c:pt idx="37181">
                  <c:v>30</c:v>
                </c:pt>
                <c:pt idx="37182">
                  <c:v>27</c:v>
                </c:pt>
                <c:pt idx="37183">
                  <c:v>30</c:v>
                </c:pt>
                <c:pt idx="37184">
                  <c:v>25</c:v>
                </c:pt>
                <c:pt idx="37185">
                  <c:v>12</c:v>
                </c:pt>
                <c:pt idx="37186">
                  <c:v>8</c:v>
                </c:pt>
                <c:pt idx="37187">
                  <c:v>20</c:v>
                </c:pt>
                <c:pt idx="37188">
                  <c:v>23</c:v>
                </c:pt>
                <c:pt idx="37189">
                  <c:v>11</c:v>
                </c:pt>
                <c:pt idx="37190">
                  <c:v>11</c:v>
                </c:pt>
                <c:pt idx="37191">
                  <c:v>21</c:v>
                </c:pt>
                <c:pt idx="37192">
                  <c:v>47</c:v>
                </c:pt>
                <c:pt idx="37193">
                  <c:v>11</c:v>
                </c:pt>
                <c:pt idx="37194">
                  <c:v>32</c:v>
                </c:pt>
                <c:pt idx="37195">
                  <c:v>25</c:v>
                </c:pt>
                <c:pt idx="37196">
                  <c:v>25</c:v>
                </c:pt>
                <c:pt idx="37197">
                  <c:v>5</c:v>
                </c:pt>
                <c:pt idx="37198">
                  <c:v>18</c:v>
                </c:pt>
                <c:pt idx="37199">
                  <c:v>25</c:v>
                </c:pt>
                <c:pt idx="37200">
                  <c:v>17</c:v>
                </c:pt>
                <c:pt idx="37201">
                  <c:v>23</c:v>
                </c:pt>
                <c:pt idx="37202">
                  <c:v>46</c:v>
                </c:pt>
                <c:pt idx="37203">
                  <c:v>17</c:v>
                </c:pt>
                <c:pt idx="37204">
                  <c:v>30</c:v>
                </c:pt>
                <c:pt idx="37205">
                  <c:v>40</c:v>
                </c:pt>
                <c:pt idx="37206">
                  <c:v>34</c:v>
                </c:pt>
                <c:pt idx="37207">
                  <c:v>37</c:v>
                </c:pt>
                <c:pt idx="37208">
                  <c:v>29</c:v>
                </c:pt>
                <c:pt idx="37209">
                  <c:v>21</c:v>
                </c:pt>
                <c:pt idx="37210">
                  <c:v>25</c:v>
                </c:pt>
                <c:pt idx="37211">
                  <c:v>33</c:v>
                </c:pt>
                <c:pt idx="37212">
                  <c:v>10</c:v>
                </c:pt>
                <c:pt idx="37213">
                  <c:v>40</c:v>
                </c:pt>
                <c:pt idx="37214">
                  <c:v>4</c:v>
                </c:pt>
                <c:pt idx="37215">
                  <c:v>21</c:v>
                </c:pt>
                <c:pt idx="37216">
                  <c:v>31</c:v>
                </c:pt>
                <c:pt idx="37217">
                  <c:v>38</c:v>
                </c:pt>
                <c:pt idx="37218">
                  <c:v>6</c:v>
                </c:pt>
                <c:pt idx="37219">
                  <c:v>34</c:v>
                </c:pt>
                <c:pt idx="37220">
                  <c:v>34</c:v>
                </c:pt>
                <c:pt idx="37221">
                  <c:v>19</c:v>
                </c:pt>
                <c:pt idx="37222">
                  <c:v>11</c:v>
                </c:pt>
                <c:pt idx="37223">
                  <c:v>13</c:v>
                </c:pt>
                <c:pt idx="37224">
                  <c:v>16</c:v>
                </c:pt>
                <c:pt idx="37225">
                  <c:v>7</c:v>
                </c:pt>
                <c:pt idx="37226">
                  <c:v>13</c:v>
                </c:pt>
                <c:pt idx="37227">
                  <c:v>28</c:v>
                </c:pt>
                <c:pt idx="37228">
                  <c:v>4</c:v>
                </c:pt>
                <c:pt idx="37229">
                  <c:v>19</c:v>
                </c:pt>
                <c:pt idx="37230">
                  <c:v>35</c:v>
                </c:pt>
                <c:pt idx="37231">
                  <c:v>13</c:v>
                </c:pt>
                <c:pt idx="37232">
                  <c:v>6</c:v>
                </c:pt>
                <c:pt idx="37233">
                  <c:v>24</c:v>
                </c:pt>
                <c:pt idx="37234">
                  <c:v>4</c:v>
                </c:pt>
                <c:pt idx="37235">
                  <c:v>4</c:v>
                </c:pt>
                <c:pt idx="37236">
                  <c:v>44</c:v>
                </c:pt>
                <c:pt idx="37237">
                  <c:v>31</c:v>
                </c:pt>
                <c:pt idx="37238">
                  <c:v>1</c:v>
                </c:pt>
                <c:pt idx="37239">
                  <c:v>28</c:v>
                </c:pt>
                <c:pt idx="37240">
                  <c:v>13</c:v>
                </c:pt>
                <c:pt idx="37241">
                  <c:v>29</c:v>
                </c:pt>
                <c:pt idx="37242">
                  <c:v>19</c:v>
                </c:pt>
                <c:pt idx="37243">
                  <c:v>36</c:v>
                </c:pt>
                <c:pt idx="37244">
                  <c:v>24</c:v>
                </c:pt>
                <c:pt idx="37245">
                  <c:v>8</c:v>
                </c:pt>
                <c:pt idx="37246">
                  <c:v>7</c:v>
                </c:pt>
                <c:pt idx="37247">
                  <c:v>9</c:v>
                </c:pt>
                <c:pt idx="37248">
                  <c:v>28</c:v>
                </c:pt>
                <c:pt idx="37249">
                  <c:v>40</c:v>
                </c:pt>
                <c:pt idx="37250">
                  <c:v>13</c:v>
                </c:pt>
                <c:pt idx="37251">
                  <c:v>29</c:v>
                </c:pt>
                <c:pt idx="37252">
                  <c:v>22</c:v>
                </c:pt>
                <c:pt idx="37253">
                  <c:v>18</c:v>
                </c:pt>
                <c:pt idx="37254">
                  <c:v>21</c:v>
                </c:pt>
                <c:pt idx="37255">
                  <c:v>36</c:v>
                </c:pt>
                <c:pt idx="37256">
                  <c:v>9</c:v>
                </c:pt>
                <c:pt idx="37257">
                  <c:v>36</c:v>
                </c:pt>
                <c:pt idx="37258">
                  <c:v>21</c:v>
                </c:pt>
                <c:pt idx="37259">
                  <c:v>2</c:v>
                </c:pt>
                <c:pt idx="37260">
                  <c:v>11</c:v>
                </c:pt>
                <c:pt idx="37261">
                  <c:v>25</c:v>
                </c:pt>
                <c:pt idx="37262">
                  <c:v>13</c:v>
                </c:pt>
                <c:pt idx="37263">
                  <c:v>8</c:v>
                </c:pt>
                <c:pt idx="37264">
                  <c:v>13</c:v>
                </c:pt>
                <c:pt idx="37265">
                  <c:v>23</c:v>
                </c:pt>
                <c:pt idx="37266">
                  <c:v>5</c:v>
                </c:pt>
                <c:pt idx="37267">
                  <c:v>27</c:v>
                </c:pt>
                <c:pt idx="37268">
                  <c:v>9</c:v>
                </c:pt>
                <c:pt idx="37269">
                  <c:v>39</c:v>
                </c:pt>
                <c:pt idx="37270">
                  <c:v>22</c:v>
                </c:pt>
                <c:pt idx="37271">
                  <c:v>18</c:v>
                </c:pt>
                <c:pt idx="37272">
                  <c:v>25</c:v>
                </c:pt>
                <c:pt idx="37273">
                  <c:v>31</c:v>
                </c:pt>
                <c:pt idx="37274">
                  <c:v>40</c:v>
                </c:pt>
                <c:pt idx="37275">
                  <c:v>27</c:v>
                </c:pt>
                <c:pt idx="37276">
                  <c:v>21</c:v>
                </c:pt>
                <c:pt idx="37277">
                  <c:v>32</c:v>
                </c:pt>
                <c:pt idx="37278">
                  <c:v>4</c:v>
                </c:pt>
                <c:pt idx="37279">
                  <c:v>22</c:v>
                </c:pt>
                <c:pt idx="37280">
                  <c:v>25</c:v>
                </c:pt>
                <c:pt idx="37281">
                  <c:v>22</c:v>
                </c:pt>
                <c:pt idx="37282">
                  <c:v>27</c:v>
                </c:pt>
                <c:pt idx="37283">
                  <c:v>20</c:v>
                </c:pt>
                <c:pt idx="37284">
                  <c:v>24</c:v>
                </c:pt>
                <c:pt idx="37285">
                  <c:v>23</c:v>
                </c:pt>
                <c:pt idx="37286">
                  <c:v>27</c:v>
                </c:pt>
                <c:pt idx="37287">
                  <c:v>27</c:v>
                </c:pt>
                <c:pt idx="37288">
                  <c:v>4</c:v>
                </c:pt>
                <c:pt idx="37289">
                  <c:v>14</c:v>
                </c:pt>
                <c:pt idx="37290">
                  <c:v>33</c:v>
                </c:pt>
                <c:pt idx="37291">
                  <c:v>8</c:v>
                </c:pt>
                <c:pt idx="37292">
                  <c:v>24</c:v>
                </c:pt>
                <c:pt idx="37293">
                  <c:v>24</c:v>
                </c:pt>
                <c:pt idx="37294">
                  <c:v>1</c:v>
                </c:pt>
                <c:pt idx="37295">
                  <c:v>19</c:v>
                </c:pt>
                <c:pt idx="37296">
                  <c:v>26</c:v>
                </c:pt>
                <c:pt idx="37297">
                  <c:v>4</c:v>
                </c:pt>
                <c:pt idx="37298">
                  <c:v>19</c:v>
                </c:pt>
                <c:pt idx="37299">
                  <c:v>37</c:v>
                </c:pt>
                <c:pt idx="37300">
                  <c:v>7</c:v>
                </c:pt>
                <c:pt idx="37301">
                  <c:v>6</c:v>
                </c:pt>
                <c:pt idx="37302">
                  <c:v>4</c:v>
                </c:pt>
                <c:pt idx="37303">
                  <c:v>12</c:v>
                </c:pt>
                <c:pt idx="37304">
                  <c:v>9</c:v>
                </c:pt>
                <c:pt idx="37305">
                  <c:v>41</c:v>
                </c:pt>
                <c:pt idx="37306">
                  <c:v>11</c:v>
                </c:pt>
                <c:pt idx="37307">
                  <c:v>29</c:v>
                </c:pt>
                <c:pt idx="37308">
                  <c:v>22</c:v>
                </c:pt>
                <c:pt idx="37309">
                  <c:v>27</c:v>
                </c:pt>
                <c:pt idx="37310">
                  <c:v>14</c:v>
                </c:pt>
                <c:pt idx="37311">
                  <c:v>31</c:v>
                </c:pt>
                <c:pt idx="37312">
                  <c:v>8</c:v>
                </c:pt>
                <c:pt idx="37313">
                  <c:v>24</c:v>
                </c:pt>
                <c:pt idx="37314">
                  <c:v>24</c:v>
                </c:pt>
                <c:pt idx="37315">
                  <c:v>17</c:v>
                </c:pt>
                <c:pt idx="37316">
                  <c:v>24</c:v>
                </c:pt>
                <c:pt idx="37317">
                  <c:v>31</c:v>
                </c:pt>
                <c:pt idx="37318">
                  <c:v>19</c:v>
                </c:pt>
                <c:pt idx="37319">
                  <c:v>32</c:v>
                </c:pt>
                <c:pt idx="37320">
                  <c:v>22</c:v>
                </c:pt>
                <c:pt idx="37321">
                  <c:v>13</c:v>
                </c:pt>
                <c:pt idx="37322">
                  <c:v>26</c:v>
                </c:pt>
                <c:pt idx="37323">
                  <c:v>5</c:v>
                </c:pt>
                <c:pt idx="37324">
                  <c:v>15</c:v>
                </c:pt>
                <c:pt idx="37325">
                  <c:v>47</c:v>
                </c:pt>
                <c:pt idx="37326">
                  <c:v>35</c:v>
                </c:pt>
                <c:pt idx="37327">
                  <c:v>13</c:v>
                </c:pt>
                <c:pt idx="37328">
                  <c:v>25</c:v>
                </c:pt>
                <c:pt idx="37329">
                  <c:v>46</c:v>
                </c:pt>
                <c:pt idx="37330">
                  <c:v>31</c:v>
                </c:pt>
                <c:pt idx="37331">
                  <c:v>37</c:v>
                </c:pt>
                <c:pt idx="37332">
                  <c:v>30</c:v>
                </c:pt>
                <c:pt idx="37333">
                  <c:v>30</c:v>
                </c:pt>
                <c:pt idx="37334">
                  <c:v>43</c:v>
                </c:pt>
                <c:pt idx="37335">
                  <c:v>28</c:v>
                </c:pt>
                <c:pt idx="37336">
                  <c:v>13</c:v>
                </c:pt>
                <c:pt idx="37337">
                  <c:v>19</c:v>
                </c:pt>
                <c:pt idx="37338">
                  <c:v>21</c:v>
                </c:pt>
                <c:pt idx="37339">
                  <c:v>27</c:v>
                </c:pt>
                <c:pt idx="37340">
                  <c:v>24</c:v>
                </c:pt>
                <c:pt idx="37341">
                  <c:v>17</c:v>
                </c:pt>
                <c:pt idx="37342">
                  <c:v>10</c:v>
                </c:pt>
                <c:pt idx="37343">
                  <c:v>10</c:v>
                </c:pt>
                <c:pt idx="37344">
                  <c:v>32</c:v>
                </c:pt>
                <c:pt idx="37345">
                  <c:v>8</c:v>
                </c:pt>
                <c:pt idx="37346">
                  <c:v>18</c:v>
                </c:pt>
                <c:pt idx="37347">
                  <c:v>20</c:v>
                </c:pt>
                <c:pt idx="37348">
                  <c:v>32</c:v>
                </c:pt>
                <c:pt idx="37349">
                  <c:v>33</c:v>
                </c:pt>
                <c:pt idx="37350">
                  <c:v>4</c:v>
                </c:pt>
                <c:pt idx="37351">
                  <c:v>25</c:v>
                </c:pt>
                <c:pt idx="37352">
                  <c:v>13</c:v>
                </c:pt>
                <c:pt idx="37353">
                  <c:v>7</c:v>
                </c:pt>
                <c:pt idx="37354">
                  <c:v>23</c:v>
                </c:pt>
                <c:pt idx="37355">
                  <c:v>20</c:v>
                </c:pt>
                <c:pt idx="37356">
                  <c:v>30</c:v>
                </c:pt>
                <c:pt idx="37357">
                  <c:v>4</c:v>
                </c:pt>
                <c:pt idx="37358">
                  <c:v>1</c:v>
                </c:pt>
                <c:pt idx="37359">
                  <c:v>12</c:v>
                </c:pt>
                <c:pt idx="37360">
                  <c:v>9</c:v>
                </c:pt>
                <c:pt idx="37361">
                  <c:v>5</c:v>
                </c:pt>
                <c:pt idx="37362">
                  <c:v>4</c:v>
                </c:pt>
                <c:pt idx="37363">
                  <c:v>11</c:v>
                </c:pt>
                <c:pt idx="37364">
                  <c:v>45</c:v>
                </c:pt>
                <c:pt idx="37365">
                  <c:v>36</c:v>
                </c:pt>
                <c:pt idx="37366">
                  <c:v>27</c:v>
                </c:pt>
                <c:pt idx="37367">
                  <c:v>21</c:v>
                </c:pt>
                <c:pt idx="37368">
                  <c:v>38</c:v>
                </c:pt>
                <c:pt idx="37369">
                  <c:v>26</c:v>
                </c:pt>
                <c:pt idx="37370">
                  <c:v>16</c:v>
                </c:pt>
                <c:pt idx="37371">
                  <c:v>25</c:v>
                </c:pt>
                <c:pt idx="37372">
                  <c:v>25</c:v>
                </c:pt>
                <c:pt idx="37373">
                  <c:v>41</c:v>
                </c:pt>
                <c:pt idx="37374">
                  <c:v>9</c:v>
                </c:pt>
                <c:pt idx="37375">
                  <c:v>18</c:v>
                </c:pt>
                <c:pt idx="37376">
                  <c:v>9</c:v>
                </c:pt>
                <c:pt idx="37377">
                  <c:v>15</c:v>
                </c:pt>
                <c:pt idx="37378">
                  <c:v>33</c:v>
                </c:pt>
                <c:pt idx="37379">
                  <c:v>6</c:v>
                </c:pt>
                <c:pt idx="37380">
                  <c:v>1</c:v>
                </c:pt>
                <c:pt idx="37381">
                  <c:v>43</c:v>
                </c:pt>
                <c:pt idx="37382">
                  <c:v>4</c:v>
                </c:pt>
                <c:pt idx="37383">
                  <c:v>28</c:v>
                </c:pt>
                <c:pt idx="37384">
                  <c:v>7</c:v>
                </c:pt>
                <c:pt idx="37385">
                  <c:v>34</c:v>
                </c:pt>
                <c:pt idx="37386">
                  <c:v>28</c:v>
                </c:pt>
                <c:pt idx="37387">
                  <c:v>44</c:v>
                </c:pt>
                <c:pt idx="37388">
                  <c:v>5</c:v>
                </c:pt>
                <c:pt idx="37389">
                  <c:v>23</c:v>
                </c:pt>
                <c:pt idx="37390">
                  <c:v>38</c:v>
                </c:pt>
                <c:pt idx="37391">
                  <c:v>20</c:v>
                </c:pt>
                <c:pt idx="37392">
                  <c:v>13</c:v>
                </c:pt>
                <c:pt idx="37393">
                  <c:v>18</c:v>
                </c:pt>
                <c:pt idx="37394">
                  <c:v>11</c:v>
                </c:pt>
                <c:pt idx="37395">
                  <c:v>2</c:v>
                </c:pt>
                <c:pt idx="37396">
                  <c:v>13</c:v>
                </c:pt>
                <c:pt idx="37397">
                  <c:v>34</c:v>
                </c:pt>
                <c:pt idx="37398">
                  <c:v>16</c:v>
                </c:pt>
                <c:pt idx="37399">
                  <c:v>4</c:v>
                </c:pt>
                <c:pt idx="37400">
                  <c:v>30</c:v>
                </c:pt>
                <c:pt idx="37401">
                  <c:v>37</c:v>
                </c:pt>
                <c:pt idx="37402">
                  <c:v>8</c:v>
                </c:pt>
                <c:pt idx="37403">
                  <c:v>21</c:v>
                </c:pt>
                <c:pt idx="37404">
                  <c:v>8</c:v>
                </c:pt>
                <c:pt idx="37405">
                  <c:v>38</c:v>
                </c:pt>
                <c:pt idx="37406">
                  <c:v>7</c:v>
                </c:pt>
                <c:pt idx="37407">
                  <c:v>2</c:v>
                </c:pt>
                <c:pt idx="37408">
                  <c:v>7</c:v>
                </c:pt>
                <c:pt idx="37409">
                  <c:v>30</c:v>
                </c:pt>
                <c:pt idx="37410">
                  <c:v>22</c:v>
                </c:pt>
                <c:pt idx="37411">
                  <c:v>5</c:v>
                </c:pt>
                <c:pt idx="37412">
                  <c:v>20</c:v>
                </c:pt>
                <c:pt idx="37413">
                  <c:v>17</c:v>
                </c:pt>
                <c:pt idx="37414">
                  <c:v>11</c:v>
                </c:pt>
                <c:pt idx="37415">
                  <c:v>29</c:v>
                </c:pt>
                <c:pt idx="37416">
                  <c:v>30</c:v>
                </c:pt>
                <c:pt idx="37417">
                  <c:v>1</c:v>
                </c:pt>
                <c:pt idx="37418">
                  <c:v>4</c:v>
                </c:pt>
                <c:pt idx="37419">
                  <c:v>6</c:v>
                </c:pt>
                <c:pt idx="37420">
                  <c:v>12</c:v>
                </c:pt>
                <c:pt idx="37421">
                  <c:v>5</c:v>
                </c:pt>
                <c:pt idx="37422">
                  <c:v>24</c:v>
                </c:pt>
                <c:pt idx="37423">
                  <c:v>34</c:v>
                </c:pt>
                <c:pt idx="37424">
                  <c:v>33</c:v>
                </c:pt>
                <c:pt idx="37425">
                  <c:v>37</c:v>
                </c:pt>
                <c:pt idx="37426">
                  <c:v>8</c:v>
                </c:pt>
                <c:pt idx="37427">
                  <c:v>11</c:v>
                </c:pt>
                <c:pt idx="37428">
                  <c:v>8</c:v>
                </c:pt>
                <c:pt idx="37429">
                  <c:v>19</c:v>
                </c:pt>
                <c:pt idx="37430">
                  <c:v>34</c:v>
                </c:pt>
                <c:pt idx="37431">
                  <c:v>4</c:v>
                </c:pt>
                <c:pt idx="37432">
                  <c:v>17</c:v>
                </c:pt>
                <c:pt idx="37433">
                  <c:v>5</c:v>
                </c:pt>
                <c:pt idx="37434">
                  <c:v>21</c:v>
                </c:pt>
                <c:pt idx="37435">
                  <c:v>34</c:v>
                </c:pt>
                <c:pt idx="37436">
                  <c:v>31</c:v>
                </c:pt>
                <c:pt idx="37437">
                  <c:v>17</c:v>
                </c:pt>
                <c:pt idx="37438">
                  <c:v>4</c:v>
                </c:pt>
                <c:pt idx="37439">
                  <c:v>18</c:v>
                </c:pt>
                <c:pt idx="37440">
                  <c:v>10</c:v>
                </c:pt>
                <c:pt idx="37441">
                  <c:v>45</c:v>
                </c:pt>
                <c:pt idx="37442">
                  <c:v>25</c:v>
                </c:pt>
                <c:pt idx="37443">
                  <c:v>18</c:v>
                </c:pt>
                <c:pt idx="37444">
                  <c:v>4</c:v>
                </c:pt>
                <c:pt idx="37445">
                  <c:v>1</c:v>
                </c:pt>
                <c:pt idx="37446">
                  <c:v>2</c:v>
                </c:pt>
                <c:pt idx="37447">
                  <c:v>23</c:v>
                </c:pt>
                <c:pt idx="37448">
                  <c:v>41</c:v>
                </c:pt>
                <c:pt idx="37449">
                  <c:v>22</c:v>
                </c:pt>
                <c:pt idx="37450">
                  <c:v>36</c:v>
                </c:pt>
                <c:pt idx="37451">
                  <c:v>1</c:v>
                </c:pt>
                <c:pt idx="37452">
                  <c:v>29</c:v>
                </c:pt>
                <c:pt idx="37453">
                  <c:v>10</c:v>
                </c:pt>
                <c:pt idx="37454">
                  <c:v>19</c:v>
                </c:pt>
                <c:pt idx="37455">
                  <c:v>1</c:v>
                </c:pt>
                <c:pt idx="37456">
                  <c:v>13</c:v>
                </c:pt>
                <c:pt idx="37457">
                  <c:v>21</c:v>
                </c:pt>
                <c:pt idx="37458">
                  <c:v>44</c:v>
                </c:pt>
                <c:pt idx="37459">
                  <c:v>33</c:v>
                </c:pt>
                <c:pt idx="37460">
                  <c:v>35</c:v>
                </c:pt>
                <c:pt idx="37461">
                  <c:v>10</c:v>
                </c:pt>
                <c:pt idx="37462">
                  <c:v>12</c:v>
                </c:pt>
                <c:pt idx="37463">
                  <c:v>21</c:v>
                </c:pt>
                <c:pt idx="37464">
                  <c:v>57</c:v>
                </c:pt>
                <c:pt idx="37465">
                  <c:v>9</c:v>
                </c:pt>
                <c:pt idx="37466">
                  <c:v>5</c:v>
                </c:pt>
                <c:pt idx="37467">
                  <c:v>2</c:v>
                </c:pt>
                <c:pt idx="37468">
                  <c:v>34</c:v>
                </c:pt>
                <c:pt idx="37469">
                  <c:v>20</c:v>
                </c:pt>
                <c:pt idx="37470">
                  <c:v>12</c:v>
                </c:pt>
                <c:pt idx="37471">
                  <c:v>4</c:v>
                </c:pt>
                <c:pt idx="37472">
                  <c:v>4</c:v>
                </c:pt>
                <c:pt idx="37473">
                  <c:v>28</c:v>
                </c:pt>
                <c:pt idx="37474">
                  <c:v>40</c:v>
                </c:pt>
                <c:pt idx="37475">
                  <c:v>5</c:v>
                </c:pt>
                <c:pt idx="37476">
                  <c:v>30</c:v>
                </c:pt>
                <c:pt idx="37477">
                  <c:v>15</c:v>
                </c:pt>
                <c:pt idx="37478">
                  <c:v>13</c:v>
                </c:pt>
                <c:pt idx="37479">
                  <c:v>34</c:v>
                </c:pt>
                <c:pt idx="37480">
                  <c:v>17</c:v>
                </c:pt>
                <c:pt idx="37481">
                  <c:v>16</c:v>
                </c:pt>
                <c:pt idx="37482">
                  <c:v>19</c:v>
                </c:pt>
                <c:pt idx="37483">
                  <c:v>2</c:v>
                </c:pt>
                <c:pt idx="37484">
                  <c:v>31</c:v>
                </c:pt>
                <c:pt idx="37485">
                  <c:v>12</c:v>
                </c:pt>
                <c:pt idx="37486">
                  <c:v>9</c:v>
                </c:pt>
                <c:pt idx="37487">
                  <c:v>3</c:v>
                </c:pt>
                <c:pt idx="37488">
                  <c:v>31</c:v>
                </c:pt>
                <c:pt idx="37489">
                  <c:v>23</c:v>
                </c:pt>
                <c:pt idx="37490">
                  <c:v>15</c:v>
                </c:pt>
                <c:pt idx="37491">
                  <c:v>29</c:v>
                </c:pt>
                <c:pt idx="37492">
                  <c:v>20</c:v>
                </c:pt>
                <c:pt idx="37493">
                  <c:v>15</c:v>
                </c:pt>
                <c:pt idx="37494">
                  <c:v>12</c:v>
                </c:pt>
                <c:pt idx="37495">
                  <c:v>8</c:v>
                </c:pt>
                <c:pt idx="37496">
                  <c:v>13</c:v>
                </c:pt>
                <c:pt idx="37497">
                  <c:v>42</c:v>
                </c:pt>
                <c:pt idx="37498">
                  <c:v>17</c:v>
                </c:pt>
                <c:pt idx="37499">
                  <c:v>4</c:v>
                </c:pt>
                <c:pt idx="37500">
                  <c:v>17</c:v>
                </c:pt>
                <c:pt idx="37501">
                  <c:v>16</c:v>
                </c:pt>
                <c:pt idx="37502">
                  <c:v>1</c:v>
                </c:pt>
                <c:pt idx="37503">
                  <c:v>22</c:v>
                </c:pt>
                <c:pt idx="37504">
                  <c:v>10</c:v>
                </c:pt>
                <c:pt idx="37505">
                  <c:v>1</c:v>
                </c:pt>
                <c:pt idx="37506">
                  <c:v>10</c:v>
                </c:pt>
                <c:pt idx="37507">
                  <c:v>1</c:v>
                </c:pt>
                <c:pt idx="37508">
                  <c:v>34</c:v>
                </c:pt>
                <c:pt idx="37509">
                  <c:v>20</c:v>
                </c:pt>
                <c:pt idx="37510">
                  <c:v>1</c:v>
                </c:pt>
                <c:pt idx="37511">
                  <c:v>18</c:v>
                </c:pt>
                <c:pt idx="37512">
                  <c:v>24</c:v>
                </c:pt>
                <c:pt idx="37513">
                  <c:v>11</c:v>
                </c:pt>
                <c:pt idx="37514">
                  <c:v>1</c:v>
                </c:pt>
                <c:pt idx="37515">
                  <c:v>21</c:v>
                </c:pt>
                <c:pt idx="37516">
                  <c:v>36</c:v>
                </c:pt>
                <c:pt idx="37517">
                  <c:v>11</c:v>
                </c:pt>
                <c:pt idx="37518">
                  <c:v>31</c:v>
                </c:pt>
                <c:pt idx="37519">
                  <c:v>1</c:v>
                </c:pt>
                <c:pt idx="37520">
                  <c:v>33</c:v>
                </c:pt>
                <c:pt idx="37521">
                  <c:v>19</c:v>
                </c:pt>
                <c:pt idx="37522">
                  <c:v>10</c:v>
                </c:pt>
                <c:pt idx="37523">
                  <c:v>15</c:v>
                </c:pt>
                <c:pt idx="37524">
                  <c:v>11</c:v>
                </c:pt>
                <c:pt idx="37525">
                  <c:v>7</c:v>
                </c:pt>
                <c:pt idx="37526">
                  <c:v>12</c:v>
                </c:pt>
                <c:pt idx="37527">
                  <c:v>29</c:v>
                </c:pt>
                <c:pt idx="37528">
                  <c:v>7</c:v>
                </c:pt>
                <c:pt idx="37529">
                  <c:v>6</c:v>
                </c:pt>
                <c:pt idx="37530">
                  <c:v>30</c:v>
                </c:pt>
                <c:pt idx="37531">
                  <c:v>19</c:v>
                </c:pt>
                <c:pt idx="37532">
                  <c:v>22</c:v>
                </c:pt>
                <c:pt idx="37533">
                  <c:v>1</c:v>
                </c:pt>
                <c:pt idx="37534">
                  <c:v>13</c:v>
                </c:pt>
                <c:pt idx="37535">
                  <c:v>29</c:v>
                </c:pt>
                <c:pt idx="37536">
                  <c:v>33</c:v>
                </c:pt>
                <c:pt idx="37537">
                  <c:v>35</c:v>
                </c:pt>
                <c:pt idx="37538">
                  <c:v>11</c:v>
                </c:pt>
                <c:pt idx="37539">
                  <c:v>36</c:v>
                </c:pt>
                <c:pt idx="37540">
                  <c:v>6</c:v>
                </c:pt>
                <c:pt idx="37541">
                  <c:v>24</c:v>
                </c:pt>
                <c:pt idx="37542">
                  <c:v>5</c:v>
                </c:pt>
                <c:pt idx="37543">
                  <c:v>35</c:v>
                </c:pt>
                <c:pt idx="37544">
                  <c:v>23</c:v>
                </c:pt>
                <c:pt idx="37545">
                  <c:v>19</c:v>
                </c:pt>
                <c:pt idx="37546">
                  <c:v>45</c:v>
                </c:pt>
                <c:pt idx="37547">
                  <c:v>17</c:v>
                </c:pt>
                <c:pt idx="37548">
                  <c:v>12</c:v>
                </c:pt>
                <c:pt idx="37549">
                  <c:v>7</c:v>
                </c:pt>
                <c:pt idx="37550">
                  <c:v>29</c:v>
                </c:pt>
                <c:pt idx="37551">
                  <c:v>36</c:v>
                </c:pt>
                <c:pt idx="37552">
                  <c:v>35</c:v>
                </c:pt>
                <c:pt idx="37553">
                  <c:v>11</c:v>
                </c:pt>
                <c:pt idx="37554">
                  <c:v>36</c:v>
                </c:pt>
                <c:pt idx="37555">
                  <c:v>26</c:v>
                </c:pt>
                <c:pt idx="37556">
                  <c:v>1</c:v>
                </c:pt>
                <c:pt idx="37557">
                  <c:v>27</c:v>
                </c:pt>
                <c:pt idx="37558">
                  <c:v>24</c:v>
                </c:pt>
                <c:pt idx="37559">
                  <c:v>20</c:v>
                </c:pt>
                <c:pt idx="37560">
                  <c:v>41</c:v>
                </c:pt>
                <c:pt idx="37561">
                  <c:v>13</c:v>
                </c:pt>
                <c:pt idx="37562">
                  <c:v>14</c:v>
                </c:pt>
                <c:pt idx="37563">
                  <c:v>1</c:v>
                </c:pt>
                <c:pt idx="37564">
                  <c:v>1</c:v>
                </c:pt>
                <c:pt idx="37565">
                  <c:v>1</c:v>
                </c:pt>
                <c:pt idx="37566">
                  <c:v>34</c:v>
                </c:pt>
                <c:pt idx="37567">
                  <c:v>1</c:v>
                </c:pt>
                <c:pt idx="37568">
                  <c:v>13</c:v>
                </c:pt>
                <c:pt idx="37569">
                  <c:v>26</c:v>
                </c:pt>
                <c:pt idx="37570">
                  <c:v>9</c:v>
                </c:pt>
                <c:pt idx="37571">
                  <c:v>10</c:v>
                </c:pt>
                <c:pt idx="37572">
                  <c:v>10</c:v>
                </c:pt>
                <c:pt idx="37573">
                  <c:v>34</c:v>
                </c:pt>
                <c:pt idx="37574">
                  <c:v>15</c:v>
                </c:pt>
                <c:pt idx="37575">
                  <c:v>7</c:v>
                </c:pt>
                <c:pt idx="37576">
                  <c:v>15</c:v>
                </c:pt>
                <c:pt idx="37577">
                  <c:v>22</c:v>
                </c:pt>
                <c:pt idx="37578">
                  <c:v>19</c:v>
                </c:pt>
                <c:pt idx="37579">
                  <c:v>1</c:v>
                </c:pt>
                <c:pt idx="37580">
                  <c:v>13</c:v>
                </c:pt>
                <c:pt idx="37581">
                  <c:v>1</c:v>
                </c:pt>
                <c:pt idx="37582">
                  <c:v>1</c:v>
                </c:pt>
                <c:pt idx="37583">
                  <c:v>1</c:v>
                </c:pt>
                <c:pt idx="37584">
                  <c:v>4</c:v>
                </c:pt>
                <c:pt idx="37585">
                  <c:v>24</c:v>
                </c:pt>
                <c:pt idx="37586">
                  <c:v>17</c:v>
                </c:pt>
                <c:pt idx="37587">
                  <c:v>5</c:v>
                </c:pt>
                <c:pt idx="37588">
                  <c:v>31</c:v>
                </c:pt>
                <c:pt idx="37589">
                  <c:v>5</c:v>
                </c:pt>
                <c:pt idx="37590">
                  <c:v>8</c:v>
                </c:pt>
                <c:pt idx="37591">
                  <c:v>11</c:v>
                </c:pt>
                <c:pt idx="37592">
                  <c:v>31</c:v>
                </c:pt>
                <c:pt idx="37593">
                  <c:v>14</c:v>
                </c:pt>
                <c:pt idx="37594">
                  <c:v>27</c:v>
                </c:pt>
                <c:pt idx="37595">
                  <c:v>5</c:v>
                </c:pt>
                <c:pt idx="37596">
                  <c:v>19</c:v>
                </c:pt>
                <c:pt idx="37597">
                  <c:v>15</c:v>
                </c:pt>
                <c:pt idx="37598">
                  <c:v>35</c:v>
                </c:pt>
                <c:pt idx="37599">
                  <c:v>13</c:v>
                </c:pt>
                <c:pt idx="37600">
                  <c:v>4</c:v>
                </c:pt>
                <c:pt idx="37601">
                  <c:v>38</c:v>
                </c:pt>
                <c:pt idx="37602">
                  <c:v>35</c:v>
                </c:pt>
                <c:pt idx="37603">
                  <c:v>34</c:v>
                </c:pt>
                <c:pt idx="37604">
                  <c:v>15</c:v>
                </c:pt>
                <c:pt idx="37605">
                  <c:v>27</c:v>
                </c:pt>
                <c:pt idx="37606">
                  <c:v>20</c:v>
                </c:pt>
                <c:pt idx="37607">
                  <c:v>25</c:v>
                </c:pt>
                <c:pt idx="37608">
                  <c:v>55</c:v>
                </c:pt>
                <c:pt idx="37609">
                  <c:v>31</c:v>
                </c:pt>
                <c:pt idx="37610">
                  <c:v>17</c:v>
                </c:pt>
                <c:pt idx="37611">
                  <c:v>28</c:v>
                </c:pt>
                <c:pt idx="37612">
                  <c:v>13</c:v>
                </c:pt>
                <c:pt idx="37613">
                  <c:v>18</c:v>
                </c:pt>
                <c:pt idx="37614">
                  <c:v>28</c:v>
                </c:pt>
                <c:pt idx="37615">
                  <c:v>22</c:v>
                </c:pt>
                <c:pt idx="37616">
                  <c:v>18</c:v>
                </c:pt>
                <c:pt idx="37617">
                  <c:v>25</c:v>
                </c:pt>
                <c:pt idx="37618">
                  <c:v>26</c:v>
                </c:pt>
                <c:pt idx="37619">
                  <c:v>40</c:v>
                </c:pt>
                <c:pt idx="37620">
                  <c:v>4</c:v>
                </c:pt>
                <c:pt idx="37621">
                  <c:v>15</c:v>
                </c:pt>
                <c:pt idx="37622">
                  <c:v>16</c:v>
                </c:pt>
                <c:pt idx="37623">
                  <c:v>6</c:v>
                </c:pt>
                <c:pt idx="37624">
                  <c:v>10</c:v>
                </c:pt>
                <c:pt idx="37625">
                  <c:v>14</c:v>
                </c:pt>
                <c:pt idx="37626">
                  <c:v>10</c:v>
                </c:pt>
                <c:pt idx="37627">
                  <c:v>32</c:v>
                </c:pt>
                <c:pt idx="37628">
                  <c:v>11</c:v>
                </c:pt>
                <c:pt idx="37629">
                  <c:v>25</c:v>
                </c:pt>
                <c:pt idx="37630">
                  <c:v>25</c:v>
                </c:pt>
                <c:pt idx="37631">
                  <c:v>5</c:v>
                </c:pt>
                <c:pt idx="37632">
                  <c:v>4</c:v>
                </c:pt>
                <c:pt idx="37633">
                  <c:v>16</c:v>
                </c:pt>
                <c:pt idx="37634">
                  <c:v>13</c:v>
                </c:pt>
                <c:pt idx="37635">
                  <c:v>6</c:v>
                </c:pt>
                <c:pt idx="37636">
                  <c:v>39</c:v>
                </c:pt>
                <c:pt idx="37637">
                  <c:v>31</c:v>
                </c:pt>
                <c:pt idx="37638">
                  <c:v>18</c:v>
                </c:pt>
                <c:pt idx="37639">
                  <c:v>22</c:v>
                </c:pt>
                <c:pt idx="37640">
                  <c:v>26</c:v>
                </c:pt>
                <c:pt idx="37641">
                  <c:v>11</c:v>
                </c:pt>
                <c:pt idx="37642">
                  <c:v>18</c:v>
                </c:pt>
                <c:pt idx="37643">
                  <c:v>16</c:v>
                </c:pt>
                <c:pt idx="37644">
                  <c:v>4</c:v>
                </c:pt>
                <c:pt idx="37645">
                  <c:v>21</c:v>
                </c:pt>
                <c:pt idx="37646">
                  <c:v>23</c:v>
                </c:pt>
                <c:pt idx="37647">
                  <c:v>47</c:v>
                </c:pt>
                <c:pt idx="37648">
                  <c:v>26</c:v>
                </c:pt>
                <c:pt idx="37649">
                  <c:v>11</c:v>
                </c:pt>
                <c:pt idx="37650">
                  <c:v>29</c:v>
                </c:pt>
                <c:pt idx="37651">
                  <c:v>10</c:v>
                </c:pt>
                <c:pt idx="37652">
                  <c:v>23</c:v>
                </c:pt>
                <c:pt idx="37653">
                  <c:v>21</c:v>
                </c:pt>
                <c:pt idx="37654">
                  <c:v>14</c:v>
                </c:pt>
                <c:pt idx="37655">
                  <c:v>45</c:v>
                </c:pt>
                <c:pt idx="37656">
                  <c:v>48</c:v>
                </c:pt>
                <c:pt idx="37657">
                  <c:v>5</c:v>
                </c:pt>
                <c:pt idx="37658">
                  <c:v>14</c:v>
                </c:pt>
                <c:pt idx="37659">
                  <c:v>21</c:v>
                </c:pt>
                <c:pt idx="37660">
                  <c:v>14</c:v>
                </c:pt>
                <c:pt idx="37661">
                  <c:v>34</c:v>
                </c:pt>
                <c:pt idx="37662">
                  <c:v>49</c:v>
                </c:pt>
                <c:pt idx="37663">
                  <c:v>6</c:v>
                </c:pt>
                <c:pt idx="37664">
                  <c:v>14</c:v>
                </c:pt>
                <c:pt idx="37665">
                  <c:v>26</c:v>
                </c:pt>
                <c:pt idx="37666">
                  <c:v>26</c:v>
                </c:pt>
                <c:pt idx="37667">
                  <c:v>24</c:v>
                </c:pt>
                <c:pt idx="37668">
                  <c:v>40</c:v>
                </c:pt>
                <c:pt idx="37669">
                  <c:v>10</c:v>
                </c:pt>
                <c:pt idx="37670">
                  <c:v>28</c:v>
                </c:pt>
                <c:pt idx="37671">
                  <c:v>25</c:v>
                </c:pt>
                <c:pt idx="37672">
                  <c:v>11</c:v>
                </c:pt>
                <c:pt idx="37673">
                  <c:v>11</c:v>
                </c:pt>
                <c:pt idx="37674">
                  <c:v>35</c:v>
                </c:pt>
                <c:pt idx="37675">
                  <c:v>34</c:v>
                </c:pt>
                <c:pt idx="37676">
                  <c:v>1</c:v>
                </c:pt>
                <c:pt idx="37677">
                  <c:v>1</c:v>
                </c:pt>
                <c:pt idx="37678">
                  <c:v>1</c:v>
                </c:pt>
                <c:pt idx="37679">
                  <c:v>8</c:v>
                </c:pt>
                <c:pt idx="37680">
                  <c:v>10</c:v>
                </c:pt>
                <c:pt idx="37681">
                  <c:v>26</c:v>
                </c:pt>
                <c:pt idx="37682">
                  <c:v>35</c:v>
                </c:pt>
                <c:pt idx="37683">
                  <c:v>35</c:v>
                </c:pt>
                <c:pt idx="37684">
                  <c:v>11</c:v>
                </c:pt>
                <c:pt idx="37685">
                  <c:v>12</c:v>
                </c:pt>
                <c:pt idx="37686">
                  <c:v>1</c:v>
                </c:pt>
                <c:pt idx="37687">
                  <c:v>8</c:v>
                </c:pt>
                <c:pt idx="37688">
                  <c:v>27</c:v>
                </c:pt>
                <c:pt idx="37689">
                  <c:v>31</c:v>
                </c:pt>
                <c:pt idx="37690">
                  <c:v>12</c:v>
                </c:pt>
                <c:pt idx="37691">
                  <c:v>27</c:v>
                </c:pt>
                <c:pt idx="37692">
                  <c:v>4</c:v>
                </c:pt>
                <c:pt idx="37693">
                  <c:v>1</c:v>
                </c:pt>
                <c:pt idx="37694">
                  <c:v>6</c:v>
                </c:pt>
                <c:pt idx="37695">
                  <c:v>8</c:v>
                </c:pt>
                <c:pt idx="37696">
                  <c:v>19</c:v>
                </c:pt>
                <c:pt idx="37697">
                  <c:v>3</c:v>
                </c:pt>
                <c:pt idx="37698">
                  <c:v>25</c:v>
                </c:pt>
                <c:pt idx="37699">
                  <c:v>17</c:v>
                </c:pt>
                <c:pt idx="37700">
                  <c:v>37</c:v>
                </c:pt>
                <c:pt idx="37701">
                  <c:v>8</c:v>
                </c:pt>
                <c:pt idx="37702">
                  <c:v>29</c:v>
                </c:pt>
                <c:pt idx="37703">
                  <c:v>7</c:v>
                </c:pt>
                <c:pt idx="37704">
                  <c:v>11</c:v>
                </c:pt>
                <c:pt idx="37705">
                  <c:v>21</c:v>
                </c:pt>
                <c:pt idx="37706">
                  <c:v>19</c:v>
                </c:pt>
                <c:pt idx="37707">
                  <c:v>35</c:v>
                </c:pt>
                <c:pt idx="37708">
                  <c:v>28</c:v>
                </c:pt>
                <c:pt idx="37709">
                  <c:v>24</c:v>
                </c:pt>
                <c:pt idx="37710">
                  <c:v>30</c:v>
                </c:pt>
                <c:pt idx="37711">
                  <c:v>32</c:v>
                </c:pt>
                <c:pt idx="37712">
                  <c:v>25</c:v>
                </c:pt>
                <c:pt idx="37713">
                  <c:v>21</c:v>
                </c:pt>
                <c:pt idx="37714">
                  <c:v>14</c:v>
                </c:pt>
                <c:pt idx="37715">
                  <c:v>33</c:v>
                </c:pt>
                <c:pt idx="37716">
                  <c:v>37</c:v>
                </c:pt>
                <c:pt idx="37717">
                  <c:v>16</c:v>
                </c:pt>
                <c:pt idx="37718">
                  <c:v>29</c:v>
                </c:pt>
                <c:pt idx="37719">
                  <c:v>34</c:v>
                </c:pt>
                <c:pt idx="37720">
                  <c:v>13</c:v>
                </c:pt>
                <c:pt idx="37721">
                  <c:v>1</c:v>
                </c:pt>
                <c:pt idx="37722">
                  <c:v>1</c:v>
                </c:pt>
                <c:pt idx="37723">
                  <c:v>36</c:v>
                </c:pt>
                <c:pt idx="37724">
                  <c:v>39</c:v>
                </c:pt>
                <c:pt idx="37725">
                  <c:v>2</c:v>
                </c:pt>
                <c:pt idx="37726">
                  <c:v>19</c:v>
                </c:pt>
                <c:pt idx="37727">
                  <c:v>19</c:v>
                </c:pt>
                <c:pt idx="37728">
                  <c:v>11</c:v>
                </c:pt>
                <c:pt idx="37729">
                  <c:v>13</c:v>
                </c:pt>
                <c:pt idx="37730">
                  <c:v>13</c:v>
                </c:pt>
                <c:pt idx="37731">
                  <c:v>29</c:v>
                </c:pt>
                <c:pt idx="37732">
                  <c:v>30</c:v>
                </c:pt>
                <c:pt idx="37733">
                  <c:v>25</c:v>
                </c:pt>
                <c:pt idx="37734">
                  <c:v>8</c:v>
                </c:pt>
                <c:pt idx="37735">
                  <c:v>9</c:v>
                </c:pt>
                <c:pt idx="37736">
                  <c:v>50</c:v>
                </c:pt>
                <c:pt idx="37737">
                  <c:v>26</c:v>
                </c:pt>
                <c:pt idx="37738">
                  <c:v>8</c:v>
                </c:pt>
                <c:pt idx="37739">
                  <c:v>34</c:v>
                </c:pt>
                <c:pt idx="37740">
                  <c:v>14</c:v>
                </c:pt>
                <c:pt idx="37741">
                  <c:v>24</c:v>
                </c:pt>
                <c:pt idx="37742">
                  <c:v>34</c:v>
                </c:pt>
                <c:pt idx="37743">
                  <c:v>22</c:v>
                </c:pt>
                <c:pt idx="37744">
                  <c:v>6</c:v>
                </c:pt>
                <c:pt idx="37745">
                  <c:v>3</c:v>
                </c:pt>
                <c:pt idx="37746">
                  <c:v>6</c:v>
                </c:pt>
                <c:pt idx="37747">
                  <c:v>8</c:v>
                </c:pt>
                <c:pt idx="37748">
                  <c:v>20</c:v>
                </c:pt>
                <c:pt idx="37749">
                  <c:v>30</c:v>
                </c:pt>
                <c:pt idx="37750">
                  <c:v>46</c:v>
                </c:pt>
                <c:pt idx="37751">
                  <c:v>7</c:v>
                </c:pt>
                <c:pt idx="37752">
                  <c:v>5</c:v>
                </c:pt>
                <c:pt idx="37753">
                  <c:v>33</c:v>
                </c:pt>
                <c:pt idx="37754">
                  <c:v>7</c:v>
                </c:pt>
                <c:pt idx="37755">
                  <c:v>17</c:v>
                </c:pt>
                <c:pt idx="37756">
                  <c:v>15</c:v>
                </c:pt>
                <c:pt idx="37757">
                  <c:v>30</c:v>
                </c:pt>
                <c:pt idx="37758">
                  <c:v>19</c:v>
                </c:pt>
                <c:pt idx="37759">
                  <c:v>27</c:v>
                </c:pt>
                <c:pt idx="37760">
                  <c:v>30</c:v>
                </c:pt>
                <c:pt idx="37761">
                  <c:v>16</c:v>
                </c:pt>
                <c:pt idx="37762">
                  <c:v>28</c:v>
                </c:pt>
                <c:pt idx="37763">
                  <c:v>42</c:v>
                </c:pt>
                <c:pt idx="37764">
                  <c:v>8</c:v>
                </c:pt>
                <c:pt idx="37765">
                  <c:v>8</c:v>
                </c:pt>
                <c:pt idx="37766">
                  <c:v>4</c:v>
                </c:pt>
                <c:pt idx="37767">
                  <c:v>6</c:v>
                </c:pt>
                <c:pt idx="37768">
                  <c:v>14</c:v>
                </c:pt>
                <c:pt idx="37769">
                  <c:v>11</c:v>
                </c:pt>
                <c:pt idx="37770">
                  <c:v>11</c:v>
                </c:pt>
                <c:pt idx="37771">
                  <c:v>10</c:v>
                </c:pt>
                <c:pt idx="37772">
                  <c:v>43</c:v>
                </c:pt>
                <c:pt idx="37773">
                  <c:v>16</c:v>
                </c:pt>
                <c:pt idx="37774">
                  <c:v>34</c:v>
                </c:pt>
                <c:pt idx="37775">
                  <c:v>31</c:v>
                </c:pt>
                <c:pt idx="37776">
                  <c:v>21</c:v>
                </c:pt>
                <c:pt idx="37777">
                  <c:v>7</c:v>
                </c:pt>
                <c:pt idx="37778">
                  <c:v>1</c:v>
                </c:pt>
                <c:pt idx="37779">
                  <c:v>13</c:v>
                </c:pt>
                <c:pt idx="37780">
                  <c:v>23</c:v>
                </c:pt>
                <c:pt idx="37781">
                  <c:v>10</c:v>
                </c:pt>
                <c:pt idx="37782">
                  <c:v>7</c:v>
                </c:pt>
                <c:pt idx="37783">
                  <c:v>38</c:v>
                </c:pt>
                <c:pt idx="37784">
                  <c:v>18</c:v>
                </c:pt>
                <c:pt idx="37785">
                  <c:v>17</c:v>
                </c:pt>
                <c:pt idx="37786">
                  <c:v>20</c:v>
                </c:pt>
                <c:pt idx="37787">
                  <c:v>16</c:v>
                </c:pt>
                <c:pt idx="37788">
                  <c:v>27</c:v>
                </c:pt>
                <c:pt idx="37789">
                  <c:v>30</c:v>
                </c:pt>
                <c:pt idx="37790">
                  <c:v>25</c:v>
                </c:pt>
                <c:pt idx="37791">
                  <c:v>38</c:v>
                </c:pt>
                <c:pt idx="37792">
                  <c:v>18</c:v>
                </c:pt>
                <c:pt idx="37793">
                  <c:v>4</c:v>
                </c:pt>
                <c:pt idx="37794">
                  <c:v>10</c:v>
                </c:pt>
                <c:pt idx="37795">
                  <c:v>27</c:v>
                </c:pt>
                <c:pt idx="37796">
                  <c:v>23</c:v>
                </c:pt>
                <c:pt idx="37797">
                  <c:v>31</c:v>
                </c:pt>
                <c:pt idx="37798">
                  <c:v>10</c:v>
                </c:pt>
                <c:pt idx="37799">
                  <c:v>8</c:v>
                </c:pt>
                <c:pt idx="37800">
                  <c:v>27</c:v>
                </c:pt>
                <c:pt idx="37801">
                  <c:v>13</c:v>
                </c:pt>
                <c:pt idx="37802">
                  <c:v>15</c:v>
                </c:pt>
                <c:pt idx="37803">
                  <c:v>34</c:v>
                </c:pt>
                <c:pt idx="37804">
                  <c:v>28</c:v>
                </c:pt>
                <c:pt idx="37805">
                  <c:v>30</c:v>
                </c:pt>
                <c:pt idx="37806">
                  <c:v>33</c:v>
                </c:pt>
                <c:pt idx="37807">
                  <c:v>2</c:v>
                </c:pt>
                <c:pt idx="37808">
                  <c:v>16</c:v>
                </c:pt>
                <c:pt idx="37809">
                  <c:v>19</c:v>
                </c:pt>
                <c:pt idx="37810">
                  <c:v>50</c:v>
                </c:pt>
                <c:pt idx="37811">
                  <c:v>32</c:v>
                </c:pt>
                <c:pt idx="37812">
                  <c:v>18</c:v>
                </c:pt>
                <c:pt idx="37813">
                  <c:v>15</c:v>
                </c:pt>
                <c:pt idx="37814">
                  <c:v>37</c:v>
                </c:pt>
                <c:pt idx="37815">
                  <c:v>12</c:v>
                </c:pt>
                <c:pt idx="37816">
                  <c:v>21</c:v>
                </c:pt>
                <c:pt idx="37817">
                  <c:v>30</c:v>
                </c:pt>
                <c:pt idx="37818">
                  <c:v>24</c:v>
                </c:pt>
                <c:pt idx="37819">
                  <c:v>33</c:v>
                </c:pt>
                <c:pt idx="37820">
                  <c:v>30</c:v>
                </c:pt>
                <c:pt idx="37821">
                  <c:v>42</c:v>
                </c:pt>
                <c:pt idx="37822">
                  <c:v>22</c:v>
                </c:pt>
                <c:pt idx="37823">
                  <c:v>9</c:v>
                </c:pt>
                <c:pt idx="37824">
                  <c:v>27</c:v>
                </c:pt>
                <c:pt idx="37825">
                  <c:v>21</c:v>
                </c:pt>
                <c:pt idx="37826">
                  <c:v>11</c:v>
                </c:pt>
                <c:pt idx="37827">
                  <c:v>9</c:v>
                </c:pt>
                <c:pt idx="37828">
                  <c:v>13</c:v>
                </c:pt>
                <c:pt idx="37829">
                  <c:v>7</c:v>
                </c:pt>
                <c:pt idx="37830">
                  <c:v>3</c:v>
                </c:pt>
                <c:pt idx="37831">
                  <c:v>35</c:v>
                </c:pt>
                <c:pt idx="37832">
                  <c:v>34</c:v>
                </c:pt>
                <c:pt idx="37833">
                  <c:v>11</c:v>
                </c:pt>
                <c:pt idx="37834">
                  <c:v>8</c:v>
                </c:pt>
                <c:pt idx="37835">
                  <c:v>33</c:v>
                </c:pt>
                <c:pt idx="37836">
                  <c:v>11</c:v>
                </c:pt>
                <c:pt idx="37837">
                  <c:v>31</c:v>
                </c:pt>
                <c:pt idx="37838">
                  <c:v>33</c:v>
                </c:pt>
                <c:pt idx="37839">
                  <c:v>26</c:v>
                </c:pt>
                <c:pt idx="37840">
                  <c:v>7</c:v>
                </c:pt>
                <c:pt idx="37841">
                  <c:v>27</c:v>
                </c:pt>
                <c:pt idx="37842">
                  <c:v>20</c:v>
                </c:pt>
                <c:pt idx="37843">
                  <c:v>41</c:v>
                </c:pt>
                <c:pt idx="37844">
                  <c:v>25</c:v>
                </c:pt>
                <c:pt idx="37845">
                  <c:v>34</c:v>
                </c:pt>
                <c:pt idx="37846">
                  <c:v>21</c:v>
                </c:pt>
                <c:pt idx="37847">
                  <c:v>34</c:v>
                </c:pt>
                <c:pt idx="37848">
                  <c:v>30</c:v>
                </c:pt>
                <c:pt idx="37849">
                  <c:v>11</c:v>
                </c:pt>
                <c:pt idx="37850">
                  <c:v>38</c:v>
                </c:pt>
                <c:pt idx="37851">
                  <c:v>38</c:v>
                </c:pt>
                <c:pt idx="37852">
                  <c:v>39</c:v>
                </c:pt>
                <c:pt idx="37853">
                  <c:v>18</c:v>
                </c:pt>
                <c:pt idx="37854">
                  <c:v>12</c:v>
                </c:pt>
                <c:pt idx="37855">
                  <c:v>7</c:v>
                </c:pt>
                <c:pt idx="37856">
                  <c:v>40</c:v>
                </c:pt>
                <c:pt idx="37857">
                  <c:v>29</c:v>
                </c:pt>
                <c:pt idx="37858">
                  <c:v>1</c:v>
                </c:pt>
                <c:pt idx="37859">
                  <c:v>39</c:v>
                </c:pt>
                <c:pt idx="37860">
                  <c:v>35</c:v>
                </c:pt>
                <c:pt idx="37861">
                  <c:v>6</c:v>
                </c:pt>
                <c:pt idx="37862">
                  <c:v>27</c:v>
                </c:pt>
                <c:pt idx="37863">
                  <c:v>20</c:v>
                </c:pt>
                <c:pt idx="37864">
                  <c:v>1</c:v>
                </c:pt>
                <c:pt idx="37865">
                  <c:v>7</c:v>
                </c:pt>
                <c:pt idx="37866">
                  <c:v>6</c:v>
                </c:pt>
                <c:pt idx="37867">
                  <c:v>12</c:v>
                </c:pt>
                <c:pt idx="37868">
                  <c:v>10</c:v>
                </c:pt>
                <c:pt idx="37869">
                  <c:v>10</c:v>
                </c:pt>
                <c:pt idx="37870">
                  <c:v>4</c:v>
                </c:pt>
                <c:pt idx="37871">
                  <c:v>13</c:v>
                </c:pt>
                <c:pt idx="37872">
                  <c:v>27</c:v>
                </c:pt>
                <c:pt idx="37873">
                  <c:v>32</c:v>
                </c:pt>
                <c:pt idx="37874">
                  <c:v>26</c:v>
                </c:pt>
                <c:pt idx="37875">
                  <c:v>21</c:v>
                </c:pt>
                <c:pt idx="37876">
                  <c:v>9</c:v>
                </c:pt>
                <c:pt idx="37877">
                  <c:v>25</c:v>
                </c:pt>
                <c:pt idx="37878">
                  <c:v>38</c:v>
                </c:pt>
                <c:pt idx="37879">
                  <c:v>4</c:v>
                </c:pt>
                <c:pt idx="37880">
                  <c:v>1</c:v>
                </c:pt>
                <c:pt idx="37881">
                  <c:v>1</c:v>
                </c:pt>
                <c:pt idx="37882">
                  <c:v>25</c:v>
                </c:pt>
                <c:pt idx="37883">
                  <c:v>41</c:v>
                </c:pt>
                <c:pt idx="37884">
                  <c:v>29</c:v>
                </c:pt>
                <c:pt idx="37885">
                  <c:v>28</c:v>
                </c:pt>
                <c:pt idx="37886">
                  <c:v>25</c:v>
                </c:pt>
                <c:pt idx="37887">
                  <c:v>7</c:v>
                </c:pt>
                <c:pt idx="37888">
                  <c:v>22</c:v>
                </c:pt>
                <c:pt idx="37889">
                  <c:v>19</c:v>
                </c:pt>
                <c:pt idx="37890">
                  <c:v>27</c:v>
                </c:pt>
                <c:pt idx="37891">
                  <c:v>10</c:v>
                </c:pt>
                <c:pt idx="37892">
                  <c:v>40</c:v>
                </c:pt>
                <c:pt idx="37893">
                  <c:v>40</c:v>
                </c:pt>
                <c:pt idx="37894">
                  <c:v>26</c:v>
                </c:pt>
                <c:pt idx="37895">
                  <c:v>20</c:v>
                </c:pt>
                <c:pt idx="37896">
                  <c:v>17</c:v>
                </c:pt>
                <c:pt idx="37897">
                  <c:v>15</c:v>
                </c:pt>
                <c:pt idx="37898">
                  <c:v>33</c:v>
                </c:pt>
                <c:pt idx="37899">
                  <c:v>43</c:v>
                </c:pt>
                <c:pt idx="37900">
                  <c:v>46</c:v>
                </c:pt>
                <c:pt idx="37901">
                  <c:v>18</c:v>
                </c:pt>
                <c:pt idx="37902">
                  <c:v>13</c:v>
                </c:pt>
                <c:pt idx="37903">
                  <c:v>16</c:v>
                </c:pt>
                <c:pt idx="37904">
                  <c:v>69</c:v>
                </c:pt>
                <c:pt idx="37905">
                  <c:v>24</c:v>
                </c:pt>
                <c:pt idx="37906">
                  <c:v>20</c:v>
                </c:pt>
                <c:pt idx="37907">
                  <c:v>34</c:v>
                </c:pt>
                <c:pt idx="37908">
                  <c:v>17</c:v>
                </c:pt>
                <c:pt idx="37909">
                  <c:v>12</c:v>
                </c:pt>
                <c:pt idx="37910">
                  <c:v>56</c:v>
                </c:pt>
                <c:pt idx="37911">
                  <c:v>30</c:v>
                </c:pt>
                <c:pt idx="37912">
                  <c:v>18</c:v>
                </c:pt>
                <c:pt idx="37913">
                  <c:v>20</c:v>
                </c:pt>
                <c:pt idx="37914">
                  <c:v>12</c:v>
                </c:pt>
                <c:pt idx="37915">
                  <c:v>21</c:v>
                </c:pt>
                <c:pt idx="37916">
                  <c:v>13</c:v>
                </c:pt>
                <c:pt idx="37917">
                  <c:v>10</c:v>
                </c:pt>
                <c:pt idx="37918">
                  <c:v>40</c:v>
                </c:pt>
                <c:pt idx="37919">
                  <c:v>18</c:v>
                </c:pt>
                <c:pt idx="37920">
                  <c:v>11</c:v>
                </c:pt>
                <c:pt idx="37921">
                  <c:v>30</c:v>
                </c:pt>
                <c:pt idx="37922">
                  <c:v>33</c:v>
                </c:pt>
                <c:pt idx="37923">
                  <c:v>31</c:v>
                </c:pt>
                <c:pt idx="37924">
                  <c:v>26</c:v>
                </c:pt>
                <c:pt idx="37925">
                  <c:v>25</c:v>
                </c:pt>
                <c:pt idx="37926">
                  <c:v>29</c:v>
                </c:pt>
                <c:pt idx="37927">
                  <c:v>25</c:v>
                </c:pt>
                <c:pt idx="37928">
                  <c:v>27</c:v>
                </c:pt>
                <c:pt idx="37929">
                  <c:v>14</c:v>
                </c:pt>
                <c:pt idx="37930">
                  <c:v>9</c:v>
                </c:pt>
                <c:pt idx="37931">
                  <c:v>12</c:v>
                </c:pt>
                <c:pt idx="37932">
                  <c:v>16</c:v>
                </c:pt>
                <c:pt idx="37933">
                  <c:v>5</c:v>
                </c:pt>
                <c:pt idx="37934">
                  <c:v>37</c:v>
                </c:pt>
                <c:pt idx="37935">
                  <c:v>32</c:v>
                </c:pt>
                <c:pt idx="37936">
                  <c:v>3</c:v>
                </c:pt>
                <c:pt idx="37937">
                  <c:v>20</c:v>
                </c:pt>
                <c:pt idx="37938">
                  <c:v>31</c:v>
                </c:pt>
                <c:pt idx="37939">
                  <c:v>28</c:v>
                </c:pt>
                <c:pt idx="37940">
                  <c:v>8</c:v>
                </c:pt>
                <c:pt idx="37941">
                  <c:v>16</c:v>
                </c:pt>
                <c:pt idx="37942">
                  <c:v>12</c:v>
                </c:pt>
                <c:pt idx="37943">
                  <c:v>7</c:v>
                </c:pt>
                <c:pt idx="37944">
                  <c:v>7</c:v>
                </c:pt>
                <c:pt idx="37945">
                  <c:v>26</c:v>
                </c:pt>
                <c:pt idx="37946">
                  <c:v>24</c:v>
                </c:pt>
                <c:pt idx="37947">
                  <c:v>9</c:v>
                </c:pt>
                <c:pt idx="37948">
                  <c:v>15</c:v>
                </c:pt>
                <c:pt idx="37949">
                  <c:v>33</c:v>
                </c:pt>
                <c:pt idx="37950">
                  <c:v>1</c:v>
                </c:pt>
                <c:pt idx="37951">
                  <c:v>28</c:v>
                </c:pt>
                <c:pt idx="37952">
                  <c:v>22</c:v>
                </c:pt>
                <c:pt idx="37953">
                  <c:v>32</c:v>
                </c:pt>
                <c:pt idx="37954">
                  <c:v>22</c:v>
                </c:pt>
                <c:pt idx="37955">
                  <c:v>47</c:v>
                </c:pt>
                <c:pt idx="37956">
                  <c:v>19</c:v>
                </c:pt>
                <c:pt idx="37957">
                  <c:v>15</c:v>
                </c:pt>
                <c:pt idx="37958">
                  <c:v>32</c:v>
                </c:pt>
                <c:pt idx="37959">
                  <c:v>24</c:v>
                </c:pt>
                <c:pt idx="37960">
                  <c:v>4</c:v>
                </c:pt>
                <c:pt idx="37961">
                  <c:v>10</c:v>
                </c:pt>
                <c:pt idx="37962">
                  <c:v>20</c:v>
                </c:pt>
                <c:pt idx="37963">
                  <c:v>23</c:v>
                </c:pt>
                <c:pt idx="37964">
                  <c:v>30</c:v>
                </c:pt>
                <c:pt idx="37965">
                  <c:v>4</c:v>
                </c:pt>
                <c:pt idx="37966">
                  <c:v>13</c:v>
                </c:pt>
                <c:pt idx="37967">
                  <c:v>21</c:v>
                </c:pt>
                <c:pt idx="37968">
                  <c:v>22</c:v>
                </c:pt>
                <c:pt idx="37969">
                  <c:v>21</c:v>
                </c:pt>
                <c:pt idx="37970">
                  <c:v>30</c:v>
                </c:pt>
                <c:pt idx="37971">
                  <c:v>22</c:v>
                </c:pt>
                <c:pt idx="37972">
                  <c:v>33</c:v>
                </c:pt>
                <c:pt idx="37973">
                  <c:v>8</c:v>
                </c:pt>
                <c:pt idx="37974">
                  <c:v>17</c:v>
                </c:pt>
                <c:pt idx="37975">
                  <c:v>17</c:v>
                </c:pt>
                <c:pt idx="37976">
                  <c:v>24</c:v>
                </c:pt>
                <c:pt idx="37977">
                  <c:v>19</c:v>
                </c:pt>
                <c:pt idx="37978">
                  <c:v>10</c:v>
                </c:pt>
                <c:pt idx="37979">
                  <c:v>10</c:v>
                </c:pt>
                <c:pt idx="37980">
                  <c:v>10</c:v>
                </c:pt>
                <c:pt idx="37981">
                  <c:v>37</c:v>
                </c:pt>
                <c:pt idx="37982">
                  <c:v>22</c:v>
                </c:pt>
                <c:pt idx="37983">
                  <c:v>17</c:v>
                </c:pt>
                <c:pt idx="37984">
                  <c:v>29</c:v>
                </c:pt>
                <c:pt idx="37985">
                  <c:v>10</c:v>
                </c:pt>
                <c:pt idx="37986">
                  <c:v>38</c:v>
                </c:pt>
                <c:pt idx="37987">
                  <c:v>26</c:v>
                </c:pt>
                <c:pt idx="37988">
                  <c:v>20</c:v>
                </c:pt>
                <c:pt idx="37989">
                  <c:v>22</c:v>
                </c:pt>
                <c:pt idx="37990">
                  <c:v>36</c:v>
                </c:pt>
                <c:pt idx="37991">
                  <c:v>6</c:v>
                </c:pt>
                <c:pt idx="37992">
                  <c:v>20</c:v>
                </c:pt>
                <c:pt idx="37993">
                  <c:v>29</c:v>
                </c:pt>
                <c:pt idx="37994">
                  <c:v>20</c:v>
                </c:pt>
                <c:pt idx="37995">
                  <c:v>17</c:v>
                </c:pt>
                <c:pt idx="37996">
                  <c:v>36</c:v>
                </c:pt>
                <c:pt idx="37997">
                  <c:v>1</c:v>
                </c:pt>
                <c:pt idx="37998">
                  <c:v>40</c:v>
                </c:pt>
                <c:pt idx="37999">
                  <c:v>22</c:v>
                </c:pt>
                <c:pt idx="38000">
                  <c:v>18</c:v>
                </c:pt>
                <c:pt idx="38001">
                  <c:v>23</c:v>
                </c:pt>
                <c:pt idx="38002">
                  <c:v>29</c:v>
                </c:pt>
                <c:pt idx="38003">
                  <c:v>9</c:v>
                </c:pt>
                <c:pt idx="38004">
                  <c:v>5</c:v>
                </c:pt>
                <c:pt idx="38005">
                  <c:v>33</c:v>
                </c:pt>
                <c:pt idx="38006">
                  <c:v>4</c:v>
                </c:pt>
                <c:pt idx="38007">
                  <c:v>15</c:v>
                </c:pt>
                <c:pt idx="38008">
                  <c:v>15</c:v>
                </c:pt>
                <c:pt idx="38009">
                  <c:v>42</c:v>
                </c:pt>
                <c:pt idx="38010">
                  <c:v>13</c:v>
                </c:pt>
                <c:pt idx="38011">
                  <c:v>13</c:v>
                </c:pt>
                <c:pt idx="38012">
                  <c:v>32</c:v>
                </c:pt>
                <c:pt idx="38013">
                  <c:v>1</c:v>
                </c:pt>
                <c:pt idx="38014">
                  <c:v>25</c:v>
                </c:pt>
                <c:pt idx="38015">
                  <c:v>21</c:v>
                </c:pt>
                <c:pt idx="38016">
                  <c:v>21</c:v>
                </c:pt>
                <c:pt idx="38017">
                  <c:v>25</c:v>
                </c:pt>
                <c:pt idx="38018">
                  <c:v>15</c:v>
                </c:pt>
                <c:pt idx="38019">
                  <c:v>8</c:v>
                </c:pt>
                <c:pt idx="38020">
                  <c:v>12</c:v>
                </c:pt>
                <c:pt idx="38021">
                  <c:v>37</c:v>
                </c:pt>
                <c:pt idx="38022">
                  <c:v>5</c:v>
                </c:pt>
                <c:pt idx="38023">
                  <c:v>23</c:v>
                </c:pt>
                <c:pt idx="38024">
                  <c:v>5</c:v>
                </c:pt>
                <c:pt idx="38025">
                  <c:v>30</c:v>
                </c:pt>
                <c:pt idx="38026">
                  <c:v>37</c:v>
                </c:pt>
                <c:pt idx="38027">
                  <c:v>23</c:v>
                </c:pt>
                <c:pt idx="38028">
                  <c:v>23</c:v>
                </c:pt>
                <c:pt idx="38029">
                  <c:v>35</c:v>
                </c:pt>
                <c:pt idx="38030">
                  <c:v>24</c:v>
                </c:pt>
                <c:pt idx="38031">
                  <c:v>40</c:v>
                </c:pt>
                <c:pt idx="38032">
                  <c:v>25</c:v>
                </c:pt>
                <c:pt idx="38033">
                  <c:v>41</c:v>
                </c:pt>
                <c:pt idx="38034">
                  <c:v>6</c:v>
                </c:pt>
                <c:pt idx="38035">
                  <c:v>40</c:v>
                </c:pt>
                <c:pt idx="38036">
                  <c:v>17</c:v>
                </c:pt>
                <c:pt idx="38037">
                  <c:v>21</c:v>
                </c:pt>
                <c:pt idx="38038">
                  <c:v>32</c:v>
                </c:pt>
                <c:pt idx="38039">
                  <c:v>21</c:v>
                </c:pt>
                <c:pt idx="38040">
                  <c:v>37</c:v>
                </c:pt>
                <c:pt idx="38041">
                  <c:v>13</c:v>
                </c:pt>
                <c:pt idx="38042">
                  <c:v>13</c:v>
                </c:pt>
                <c:pt idx="38043">
                  <c:v>12</c:v>
                </c:pt>
                <c:pt idx="38044">
                  <c:v>20</c:v>
                </c:pt>
                <c:pt idx="38045">
                  <c:v>11</c:v>
                </c:pt>
                <c:pt idx="38046">
                  <c:v>27</c:v>
                </c:pt>
                <c:pt idx="38047">
                  <c:v>30</c:v>
                </c:pt>
                <c:pt idx="38048">
                  <c:v>28</c:v>
                </c:pt>
                <c:pt idx="38049">
                  <c:v>27</c:v>
                </c:pt>
                <c:pt idx="38050">
                  <c:v>17</c:v>
                </c:pt>
                <c:pt idx="38051">
                  <c:v>6</c:v>
                </c:pt>
                <c:pt idx="38052">
                  <c:v>29</c:v>
                </c:pt>
                <c:pt idx="38053">
                  <c:v>22</c:v>
                </c:pt>
                <c:pt idx="38054">
                  <c:v>63</c:v>
                </c:pt>
                <c:pt idx="38055">
                  <c:v>11</c:v>
                </c:pt>
                <c:pt idx="38056">
                  <c:v>29</c:v>
                </c:pt>
                <c:pt idx="38057">
                  <c:v>19</c:v>
                </c:pt>
                <c:pt idx="38058">
                  <c:v>21</c:v>
                </c:pt>
                <c:pt idx="38059">
                  <c:v>10</c:v>
                </c:pt>
                <c:pt idx="38060">
                  <c:v>22</c:v>
                </c:pt>
                <c:pt idx="38061">
                  <c:v>32</c:v>
                </c:pt>
                <c:pt idx="38062">
                  <c:v>43</c:v>
                </c:pt>
                <c:pt idx="38063">
                  <c:v>15</c:v>
                </c:pt>
                <c:pt idx="38064">
                  <c:v>9</c:v>
                </c:pt>
                <c:pt idx="38065">
                  <c:v>27</c:v>
                </c:pt>
                <c:pt idx="38066">
                  <c:v>10</c:v>
                </c:pt>
                <c:pt idx="38067">
                  <c:v>19</c:v>
                </c:pt>
                <c:pt idx="38068">
                  <c:v>35</c:v>
                </c:pt>
                <c:pt idx="38069">
                  <c:v>1</c:v>
                </c:pt>
                <c:pt idx="38070">
                  <c:v>54</c:v>
                </c:pt>
                <c:pt idx="38071">
                  <c:v>24</c:v>
                </c:pt>
                <c:pt idx="38072">
                  <c:v>8</c:v>
                </c:pt>
                <c:pt idx="38073">
                  <c:v>11</c:v>
                </c:pt>
                <c:pt idx="38074">
                  <c:v>41</c:v>
                </c:pt>
                <c:pt idx="38075">
                  <c:v>13</c:v>
                </c:pt>
                <c:pt idx="38076">
                  <c:v>10</c:v>
                </c:pt>
                <c:pt idx="38077">
                  <c:v>18</c:v>
                </c:pt>
                <c:pt idx="38078">
                  <c:v>35</c:v>
                </c:pt>
                <c:pt idx="38079">
                  <c:v>33</c:v>
                </c:pt>
                <c:pt idx="38080">
                  <c:v>1</c:v>
                </c:pt>
                <c:pt idx="38081">
                  <c:v>37</c:v>
                </c:pt>
                <c:pt idx="38082">
                  <c:v>32</c:v>
                </c:pt>
                <c:pt idx="38083">
                  <c:v>15</c:v>
                </c:pt>
                <c:pt idx="38084">
                  <c:v>6</c:v>
                </c:pt>
                <c:pt idx="38085">
                  <c:v>17</c:v>
                </c:pt>
                <c:pt idx="38086">
                  <c:v>1</c:v>
                </c:pt>
                <c:pt idx="38087">
                  <c:v>10</c:v>
                </c:pt>
                <c:pt idx="38088">
                  <c:v>1</c:v>
                </c:pt>
                <c:pt idx="38089">
                  <c:v>49</c:v>
                </c:pt>
                <c:pt idx="38090">
                  <c:v>4</c:v>
                </c:pt>
                <c:pt idx="38091">
                  <c:v>22</c:v>
                </c:pt>
                <c:pt idx="38092">
                  <c:v>7</c:v>
                </c:pt>
                <c:pt idx="38093">
                  <c:v>18</c:v>
                </c:pt>
                <c:pt idx="38094">
                  <c:v>27</c:v>
                </c:pt>
                <c:pt idx="38095">
                  <c:v>7</c:v>
                </c:pt>
                <c:pt idx="38096">
                  <c:v>10</c:v>
                </c:pt>
                <c:pt idx="38097">
                  <c:v>10</c:v>
                </c:pt>
                <c:pt idx="38098">
                  <c:v>12</c:v>
                </c:pt>
                <c:pt idx="38099">
                  <c:v>41</c:v>
                </c:pt>
                <c:pt idx="38100">
                  <c:v>9</c:v>
                </c:pt>
                <c:pt idx="38101">
                  <c:v>15</c:v>
                </c:pt>
                <c:pt idx="38102">
                  <c:v>3</c:v>
                </c:pt>
                <c:pt idx="38103">
                  <c:v>36</c:v>
                </c:pt>
                <c:pt idx="38104">
                  <c:v>22</c:v>
                </c:pt>
                <c:pt idx="38105">
                  <c:v>33</c:v>
                </c:pt>
                <c:pt idx="38106">
                  <c:v>2</c:v>
                </c:pt>
                <c:pt idx="38107">
                  <c:v>9</c:v>
                </c:pt>
                <c:pt idx="38108">
                  <c:v>12</c:v>
                </c:pt>
                <c:pt idx="38109">
                  <c:v>24</c:v>
                </c:pt>
                <c:pt idx="38110">
                  <c:v>25</c:v>
                </c:pt>
                <c:pt idx="38111">
                  <c:v>25</c:v>
                </c:pt>
                <c:pt idx="38112">
                  <c:v>13</c:v>
                </c:pt>
                <c:pt idx="38113">
                  <c:v>26</c:v>
                </c:pt>
                <c:pt idx="38114">
                  <c:v>39</c:v>
                </c:pt>
                <c:pt idx="38115">
                  <c:v>9</c:v>
                </c:pt>
                <c:pt idx="38116">
                  <c:v>9</c:v>
                </c:pt>
                <c:pt idx="38117">
                  <c:v>1</c:v>
                </c:pt>
                <c:pt idx="38118">
                  <c:v>12</c:v>
                </c:pt>
                <c:pt idx="38119">
                  <c:v>6</c:v>
                </c:pt>
                <c:pt idx="38120">
                  <c:v>12</c:v>
                </c:pt>
                <c:pt idx="38121">
                  <c:v>1</c:v>
                </c:pt>
                <c:pt idx="38122">
                  <c:v>33</c:v>
                </c:pt>
                <c:pt idx="38123">
                  <c:v>29</c:v>
                </c:pt>
                <c:pt idx="38124">
                  <c:v>26</c:v>
                </c:pt>
                <c:pt idx="38125">
                  <c:v>13</c:v>
                </c:pt>
                <c:pt idx="38126">
                  <c:v>23</c:v>
                </c:pt>
                <c:pt idx="38127">
                  <c:v>25</c:v>
                </c:pt>
                <c:pt idx="38128">
                  <c:v>1</c:v>
                </c:pt>
                <c:pt idx="38129">
                  <c:v>26</c:v>
                </c:pt>
                <c:pt idx="38130">
                  <c:v>32</c:v>
                </c:pt>
                <c:pt idx="38131">
                  <c:v>5</c:v>
                </c:pt>
                <c:pt idx="38132">
                  <c:v>15</c:v>
                </c:pt>
                <c:pt idx="38133">
                  <c:v>29</c:v>
                </c:pt>
                <c:pt idx="38134">
                  <c:v>34</c:v>
                </c:pt>
                <c:pt idx="38135">
                  <c:v>13</c:v>
                </c:pt>
                <c:pt idx="38136">
                  <c:v>31</c:v>
                </c:pt>
                <c:pt idx="38137">
                  <c:v>26</c:v>
                </c:pt>
                <c:pt idx="38138">
                  <c:v>39</c:v>
                </c:pt>
                <c:pt idx="38139">
                  <c:v>32</c:v>
                </c:pt>
                <c:pt idx="38140">
                  <c:v>18</c:v>
                </c:pt>
                <c:pt idx="38141">
                  <c:v>11</c:v>
                </c:pt>
                <c:pt idx="38142">
                  <c:v>26</c:v>
                </c:pt>
                <c:pt idx="38143">
                  <c:v>24</c:v>
                </c:pt>
                <c:pt idx="38144">
                  <c:v>21</c:v>
                </c:pt>
                <c:pt idx="38145">
                  <c:v>23</c:v>
                </c:pt>
                <c:pt idx="38146">
                  <c:v>17</c:v>
                </c:pt>
                <c:pt idx="38147">
                  <c:v>28</c:v>
                </c:pt>
                <c:pt idx="38148">
                  <c:v>20</c:v>
                </c:pt>
                <c:pt idx="38149">
                  <c:v>17</c:v>
                </c:pt>
                <c:pt idx="38150">
                  <c:v>29</c:v>
                </c:pt>
                <c:pt idx="38151">
                  <c:v>10</c:v>
                </c:pt>
                <c:pt idx="38152">
                  <c:v>28</c:v>
                </c:pt>
                <c:pt idx="38153">
                  <c:v>16</c:v>
                </c:pt>
                <c:pt idx="38154">
                  <c:v>35</c:v>
                </c:pt>
                <c:pt idx="38155">
                  <c:v>7</c:v>
                </c:pt>
                <c:pt idx="38156">
                  <c:v>11</c:v>
                </c:pt>
                <c:pt idx="38157">
                  <c:v>6</c:v>
                </c:pt>
                <c:pt idx="38158">
                  <c:v>10</c:v>
                </c:pt>
                <c:pt idx="38159">
                  <c:v>27</c:v>
                </c:pt>
                <c:pt idx="38160">
                  <c:v>2</c:v>
                </c:pt>
                <c:pt idx="38161">
                  <c:v>4</c:v>
                </c:pt>
                <c:pt idx="38162">
                  <c:v>10</c:v>
                </c:pt>
                <c:pt idx="38163">
                  <c:v>21</c:v>
                </c:pt>
                <c:pt idx="38164">
                  <c:v>26</c:v>
                </c:pt>
                <c:pt idx="38165">
                  <c:v>7</c:v>
                </c:pt>
                <c:pt idx="38166">
                  <c:v>22</c:v>
                </c:pt>
                <c:pt idx="38167">
                  <c:v>16</c:v>
                </c:pt>
                <c:pt idx="38168">
                  <c:v>10</c:v>
                </c:pt>
                <c:pt idx="38169">
                  <c:v>22</c:v>
                </c:pt>
                <c:pt idx="38170">
                  <c:v>51</c:v>
                </c:pt>
                <c:pt idx="38171">
                  <c:v>38</c:v>
                </c:pt>
                <c:pt idx="38172">
                  <c:v>1</c:v>
                </c:pt>
                <c:pt idx="38173">
                  <c:v>32</c:v>
                </c:pt>
                <c:pt idx="38174">
                  <c:v>24</c:v>
                </c:pt>
                <c:pt idx="38175">
                  <c:v>13</c:v>
                </c:pt>
                <c:pt idx="38176">
                  <c:v>20</c:v>
                </c:pt>
                <c:pt idx="38177">
                  <c:v>26</c:v>
                </c:pt>
                <c:pt idx="38178">
                  <c:v>20</c:v>
                </c:pt>
                <c:pt idx="38179">
                  <c:v>23</c:v>
                </c:pt>
                <c:pt idx="38180">
                  <c:v>10</c:v>
                </c:pt>
                <c:pt idx="38181">
                  <c:v>45</c:v>
                </c:pt>
                <c:pt idx="38182">
                  <c:v>13</c:v>
                </c:pt>
                <c:pt idx="38183">
                  <c:v>29</c:v>
                </c:pt>
                <c:pt idx="38184">
                  <c:v>32</c:v>
                </c:pt>
                <c:pt idx="38185">
                  <c:v>19</c:v>
                </c:pt>
                <c:pt idx="38186">
                  <c:v>27</c:v>
                </c:pt>
                <c:pt idx="38187">
                  <c:v>11</c:v>
                </c:pt>
                <c:pt idx="38188">
                  <c:v>11</c:v>
                </c:pt>
                <c:pt idx="38189">
                  <c:v>21</c:v>
                </c:pt>
                <c:pt idx="38190">
                  <c:v>47</c:v>
                </c:pt>
                <c:pt idx="38191">
                  <c:v>11</c:v>
                </c:pt>
                <c:pt idx="38192">
                  <c:v>32</c:v>
                </c:pt>
                <c:pt idx="38193">
                  <c:v>25</c:v>
                </c:pt>
                <c:pt idx="38194">
                  <c:v>25</c:v>
                </c:pt>
                <c:pt idx="38195">
                  <c:v>5</c:v>
                </c:pt>
                <c:pt idx="38196">
                  <c:v>18</c:v>
                </c:pt>
                <c:pt idx="38197">
                  <c:v>25</c:v>
                </c:pt>
                <c:pt idx="38198">
                  <c:v>17</c:v>
                </c:pt>
                <c:pt idx="38199">
                  <c:v>23</c:v>
                </c:pt>
                <c:pt idx="38200">
                  <c:v>46</c:v>
                </c:pt>
                <c:pt idx="38201">
                  <c:v>17</c:v>
                </c:pt>
                <c:pt idx="38202">
                  <c:v>12</c:v>
                </c:pt>
                <c:pt idx="38203">
                  <c:v>30</c:v>
                </c:pt>
                <c:pt idx="38204">
                  <c:v>40</c:v>
                </c:pt>
                <c:pt idx="38205">
                  <c:v>34</c:v>
                </c:pt>
                <c:pt idx="38206">
                  <c:v>37</c:v>
                </c:pt>
                <c:pt idx="38207">
                  <c:v>29</c:v>
                </c:pt>
                <c:pt idx="38208">
                  <c:v>21</c:v>
                </c:pt>
                <c:pt idx="38209">
                  <c:v>25</c:v>
                </c:pt>
                <c:pt idx="38210">
                  <c:v>33</c:v>
                </c:pt>
                <c:pt idx="38211">
                  <c:v>10</c:v>
                </c:pt>
                <c:pt idx="38212">
                  <c:v>40</c:v>
                </c:pt>
                <c:pt idx="38213">
                  <c:v>4</c:v>
                </c:pt>
                <c:pt idx="38214">
                  <c:v>21</c:v>
                </c:pt>
                <c:pt idx="38215">
                  <c:v>31</c:v>
                </c:pt>
                <c:pt idx="38216">
                  <c:v>38</c:v>
                </c:pt>
                <c:pt idx="38217">
                  <c:v>6</c:v>
                </c:pt>
                <c:pt idx="38218">
                  <c:v>34</c:v>
                </c:pt>
                <c:pt idx="38219">
                  <c:v>19</c:v>
                </c:pt>
                <c:pt idx="38220">
                  <c:v>11</c:v>
                </c:pt>
                <c:pt idx="38221">
                  <c:v>13</c:v>
                </c:pt>
                <c:pt idx="38222">
                  <c:v>16</c:v>
                </c:pt>
                <c:pt idx="38223">
                  <c:v>7</c:v>
                </c:pt>
                <c:pt idx="38224">
                  <c:v>28</c:v>
                </c:pt>
                <c:pt idx="38225">
                  <c:v>4</c:v>
                </c:pt>
                <c:pt idx="38226">
                  <c:v>19</c:v>
                </c:pt>
                <c:pt idx="38227">
                  <c:v>35</c:v>
                </c:pt>
                <c:pt idx="38228">
                  <c:v>13</c:v>
                </c:pt>
                <c:pt idx="38229">
                  <c:v>6</c:v>
                </c:pt>
                <c:pt idx="38230">
                  <c:v>24</c:v>
                </c:pt>
                <c:pt idx="38231">
                  <c:v>4</c:v>
                </c:pt>
                <c:pt idx="38232">
                  <c:v>4</c:v>
                </c:pt>
                <c:pt idx="38233">
                  <c:v>41</c:v>
                </c:pt>
                <c:pt idx="38234">
                  <c:v>44</c:v>
                </c:pt>
                <c:pt idx="38235">
                  <c:v>31</c:v>
                </c:pt>
                <c:pt idx="38236">
                  <c:v>1</c:v>
                </c:pt>
                <c:pt idx="38237">
                  <c:v>28</c:v>
                </c:pt>
                <c:pt idx="38238">
                  <c:v>13</c:v>
                </c:pt>
                <c:pt idx="38239">
                  <c:v>29</c:v>
                </c:pt>
                <c:pt idx="38240">
                  <c:v>19</c:v>
                </c:pt>
                <c:pt idx="38241">
                  <c:v>36</c:v>
                </c:pt>
                <c:pt idx="38242">
                  <c:v>24</c:v>
                </c:pt>
                <c:pt idx="38243">
                  <c:v>8</c:v>
                </c:pt>
                <c:pt idx="38244">
                  <c:v>7</c:v>
                </c:pt>
                <c:pt idx="38245">
                  <c:v>9</c:v>
                </c:pt>
                <c:pt idx="38246">
                  <c:v>28</c:v>
                </c:pt>
                <c:pt idx="38247">
                  <c:v>40</c:v>
                </c:pt>
                <c:pt idx="38248">
                  <c:v>13</c:v>
                </c:pt>
                <c:pt idx="38249">
                  <c:v>29</c:v>
                </c:pt>
                <c:pt idx="38250">
                  <c:v>22</c:v>
                </c:pt>
                <c:pt idx="38251">
                  <c:v>21</c:v>
                </c:pt>
                <c:pt idx="38252">
                  <c:v>36</c:v>
                </c:pt>
                <c:pt idx="38253">
                  <c:v>9</c:v>
                </c:pt>
                <c:pt idx="38254">
                  <c:v>36</c:v>
                </c:pt>
                <c:pt idx="38255">
                  <c:v>21</c:v>
                </c:pt>
                <c:pt idx="38256">
                  <c:v>2</c:v>
                </c:pt>
                <c:pt idx="38257">
                  <c:v>11</c:v>
                </c:pt>
                <c:pt idx="38258">
                  <c:v>25</c:v>
                </c:pt>
                <c:pt idx="38259">
                  <c:v>13</c:v>
                </c:pt>
                <c:pt idx="38260">
                  <c:v>8</c:v>
                </c:pt>
                <c:pt idx="38261">
                  <c:v>13</c:v>
                </c:pt>
                <c:pt idx="38262">
                  <c:v>23</c:v>
                </c:pt>
                <c:pt idx="38263">
                  <c:v>5</c:v>
                </c:pt>
                <c:pt idx="38264">
                  <c:v>27</c:v>
                </c:pt>
                <c:pt idx="38265">
                  <c:v>9</c:v>
                </c:pt>
                <c:pt idx="38266">
                  <c:v>39</c:v>
                </c:pt>
                <c:pt idx="38267">
                  <c:v>22</c:v>
                </c:pt>
                <c:pt idx="38268">
                  <c:v>25</c:v>
                </c:pt>
                <c:pt idx="38269">
                  <c:v>31</c:v>
                </c:pt>
                <c:pt idx="38270">
                  <c:v>40</c:v>
                </c:pt>
                <c:pt idx="38271">
                  <c:v>27</c:v>
                </c:pt>
                <c:pt idx="38272">
                  <c:v>21</c:v>
                </c:pt>
                <c:pt idx="38273">
                  <c:v>4</c:v>
                </c:pt>
                <c:pt idx="38274">
                  <c:v>22</c:v>
                </c:pt>
                <c:pt idx="38275">
                  <c:v>25</c:v>
                </c:pt>
                <c:pt idx="38276">
                  <c:v>22</c:v>
                </c:pt>
                <c:pt idx="38277">
                  <c:v>27</c:v>
                </c:pt>
                <c:pt idx="38278">
                  <c:v>20</c:v>
                </c:pt>
                <c:pt idx="38279">
                  <c:v>24</c:v>
                </c:pt>
                <c:pt idx="38280">
                  <c:v>23</c:v>
                </c:pt>
                <c:pt idx="38281">
                  <c:v>27</c:v>
                </c:pt>
                <c:pt idx="38282">
                  <c:v>27</c:v>
                </c:pt>
                <c:pt idx="38283">
                  <c:v>4</c:v>
                </c:pt>
                <c:pt idx="38284">
                  <c:v>14</c:v>
                </c:pt>
                <c:pt idx="38285">
                  <c:v>33</c:v>
                </c:pt>
                <c:pt idx="38286">
                  <c:v>8</c:v>
                </c:pt>
                <c:pt idx="38287">
                  <c:v>24</c:v>
                </c:pt>
                <c:pt idx="38288">
                  <c:v>24</c:v>
                </c:pt>
                <c:pt idx="38289">
                  <c:v>1</c:v>
                </c:pt>
                <c:pt idx="38290">
                  <c:v>4</c:v>
                </c:pt>
                <c:pt idx="38291">
                  <c:v>19</c:v>
                </c:pt>
                <c:pt idx="38292">
                  <c:v>7</c:v>
                </c:pt>
                <c:pt idx="38293">
                  <c:v>6</c:v>
                </c:pt>
                <c:pt idx="38294">
                  <c:v>4</c:v>
                </c:pt>
                <c:pt idx="38295">
                  <c:v>12</c:v>
                </c:pt>
                <c:pt idx="38296">
                  <c:v>9</c:v>
                </c:pt>
                <c:pt idx="38297">
                  <c:v>41</c:v>
                </c:pt>
                <c:pt idx="38298">
                  <c:v>29</c:v>
                </c:pt>
                <c:pt idx="38299">
                  <c:v>22</c:v>
                </c:pt>
                <c:pt idx="38300">
                  <c:v>27</c:v>
                </c:pt>
                <c:pt idx="38301">
                  <c:v>14</c:v>
                </c:pt>
                <c:pt idx="38302">
                  <c:v>31</c:v>
                </c:pt>
                <c:pt idx="38303">
                  <c:v>8</c:v>
                </c:pt>
                <c:pt idx="38304">
                  <c:v>24</c:v>
                </c:pt>
                <c:pt idx="38305">
                  <c:v>24</c:v>
                </c:pt>
                <c:pt idx="38306">
                  <c:v>17</c:v>
                </c:pt>
                <c:pt idx="38307">
                  <c:v>24</c:v>
                </c:pt>
                <c:pt idx="38308">
                  <c:v>31</c:v>
                </c:pt>
                <c:pt idx="38309">
                  <c:v>19</c:v>
                </c:pt>
                <c:pt idx="38310">
                  <c:v>32</c:v>
                </c:pt>
                <c:pt idx="38311">
                  <c:v>22</c:v>
                </c:pt>
                <c:pt idx="38312">
                  <c:v>13</c:v>
                </c:pt>
                <c:pt idx="38313">
                  <c:v>26</c:v>
                </c:pt>
                <c:pt idx="38314">
                  <c:v>5</c:v>
                </c:pt>
                <c:pt idx="38315">
                  <c:v>15</c:v>
                </c:pt>
                <c:pt idx="38316">
                  <c:v>47</c:v>
                </c:pt>
                <c:pt idx="38317">
                  <c:v>35</c:v>
                </c:pt>
                <c:pt idx="38318">
                  <c:v>13</c:v>
                </c:pt>
                <c:pt idx="38319">
                  <c:v>25</c:v>
                </c:pt>
                <c:pt idx="38320">
                  <c:v>46</c:v>
                </c:pt>
                <c:pt idx="38321">
                  <c:v>31</c:v>
                </c:pt>
                <c:pt idx="38322">
                  <c:v>37</c:v>
                </c:pt>
                <c:pt idx="38323">
                  <c:v>30</c:v>
                </c:pt>
                <c:pt idx="38324">
                  <c:v>30</c:v>
                </c:pt>
                <c:pt idx="38325">
                  <c:v>43</c:v>
                </c:pt>
                <c:pt idx="38326">
                  <c:v>28</c:v>
                </c:pt>
                <c:pt idx="38327">
                  <c:v>13</c:v>
                </c:pt>
                <c:pt idx="38328">
                  <c:v>19</c:v>
                </c:pt>
                <c:pt idx="38329">
                  <c:v>21</c:v>
                </c:pt>
                <c:pt idx="38330">
                  <c:v>24</c:v>
                </c:pt>
                <c:pt idx="38331">
                  <c:v>17</c:v>
                </c:pt>
                <c:pt idx="38332">
                  <c:v>10</c:v>
                </c:pt>
                <c:pt idx="38333">
                  <c:v>32</c:v>
                </c:pt>
                <c:pt idx="38334">
                  <c:v>8</c:v>
                </c:pt>
                <c:pt idx="38335">
                  <c:v>18</c:v>
                </c:pt>
                <c:pt idx="38336">
                  <c:v>20</c:v>
                </c:pt>
                <c:pt idx="38337">
                  <c:v>32</c:v>
                </c:pt>
                <c:pt idx="38338">
                  <c:v>33</c:v>
                </c:pt>
                <c:pt idx="38339">
                  <c:v>4</c:v>
                </c:pt>
                <c:pt idx="38340">
                  <c:v>25</c:v>
                </c:pt>
                <c:pt idx="38341">
                  <c:v>13</c:v>
                </c:pt>
                <c:pt idx="38342">
                  <c:v>7</c:v>
                </c:pt>
                <c:pt idx="38343">
                  <c:v>23</c:v>
                </c:pt>
                <c:pt idx="38344">
                  <c:v>20</c:v>
                </c:pt>
                <c:pt idx="38345">
                  <c:v>30</c:v>
                </c:pt>
                <c:pt idx="38346">
                  <c:v>4</c:v>
                </c:pt>
                <c:pt idx="38347">
                  <c:v>1</c:v>
                </c:pt>
                <c:pt idx="38348">
                  <c:v>9</c:v>
                </c:pt>
                <c:pt idx="38349">
                  <c:v>5</c:v>
                </c:pt>
                <c:pt idx="38350">
                  <c:v>4</c:v>
                </c:pt>
                <c:pt idx="38351">
                  <c:v>11</c:v>
                </c:pt>
                <c:pt idx="38352">
                  <c:v>45</c:v>
                </c:pt>
                <c:pt idx="38353">
                  <c:v>27</c:v>
                </c:pt>
                <c:pt idx="38354">
                  <c:v>21</c:v>
                </c:pt>
                <c:pt idx="38355">
                  <c:v>38</c:v>
                </c:pt>
                <c:pt idx="38356">
                  <c:v>26</c:v>
                </c:pt>
                <c:pt idx="38357">
                  <c:v>16</c:v>
                </c:pt>
                <c:pt idx="38358">
                  <c:v>25</c:v>
                </c:pt>
                <c:pt idx="38359">
                  <c:v>41</c:v>
                </c:pt>
                <c:pt idx="38360">
                  <c:v>9</c:v>
                </c:pt>
                <c:pt idx="38361">
                  <c:v>18</c:v>
                </c:pt>
                <c:pt idx="38362">
                  <c:v>9</c:v>
                </c:pt>
                <c:pt idx="38363">
                  <c:v>15</c:v>
                </c:pt>
                <c:pt idx="38364">
                  <c:v>33</c:v>
                </c:pt>
                <c:pt idx="38365">
                  <c:v>6</c:v>
                </c:pt>
                <c:pt idx="38366">
                  <c:v>1</c:v>
                </c:pt>
                <c:pt idx="38367">
                  <c:v>4</c:v>
                </c:pt>
                <c:pt idx="38368">
                  <c:v>28</c:v>
                </c:pt>
                <c:pt idx="38369">
                  <c:v>7</c:v>
                </c:pt>
                <c:pt idx="38370">
                  <c:v>34</c:v>
                </c:pt>
                <c:pt idx="38371">
                  <c:v>30</c:v>
                </c:pt>
                <c:pt idx="38372">
                  <c:v>12</c:v>
                </c:pt>
                <c:pt idx="38373">
                  <c:v>5</c:v>
                </c:pt>
                <c:pt idx="38374">
                  <c:v>30</c:v>
                </c:pt>
                <c:pt idx="38375">
                  <c:v>24</c:v>
                </c:pt>
                <c:pt idx="38376">
                  <c:v>1</c:v>
                </c:pt>
                <c:pt idx="38377">
                  <c:v>35</c:v>
                </c:pt>
                <c:pt idx="38378">
                  <c:v>35</c:v>
                </c:pt>
                <c:pt idx="38379">
                  <c:v>26</c:v>
                </c:pt>
                <c:pt idx="38380">
                  <c:v>1</c:v>
                </c:pt>
                <c:pt idx="38381">
                  <c:v>1</c:v>
                </c:pt>
                <c:pt idx="38382">
                  <c:v>18</c:v>
                </c:pt>
                <c:pt idx="38383">
                  <c:v>36</c:v>
                </c:pt>
                <c:pt idx="38384">
                  <c:v>5</c:v>
                </c:pt>
                <c:pt idx="38385">
                  <c:v>35</c:v>
                </c:pt>
                <c:pt idx="38386">
                  <c:v>21</c:v>
                </c:pt>
                <c:pt idx="38387">
                  <c:v>36</c:v>
                </c:pt>
                <c:pt idx="38388">
                  <c:v>23</c:v>
                </c:pt>
                <c:pt idx="38389">
                  <c:v>40</c:v>
                </c:pt>
                <c:pt idx="38390">
                  <c:v>26</c:v>
                </c:pt>
                <c:pt idx="38391">
                  <c:v>27</c:v>
                </c:pt>
                <c:pt idx="38392">
                  <c:v>26</c:v>
                </c:pt>
                <c:pt idx="38393">
                  <c:v>12</c:v>
                </c:pt>
                <c:pt idx="38394">
                  <c:v>28</c:v>
                </c:pt>
                <c:pt idx="38395">
                  <c:v>31</c:v>
                </c:pt>
                <c:pt idx="38396">
                  <c:v>22</c:v>
                </c:pt>
                <c:pt idx="38397">
                  <c:v>44</c:v>
                </c:pt>
                <c:pt idx="38398">
                  <c:v>5</c:v>
                </c:pt>
                <c:pt idx="38399">
                  <c:v>23</c:v>
                </c:pt>
                <c:pt idx="38400">
                  <c:v>38</c:v>
                </c:pt>
                <c:pt idx="38401">
                  <c:v>20</c:v>
                </c:pt>
                <c:pt idx="38402">
                  <c:v>13</c:v>
                </c:pt>
                <c:pt idx="38403">
                  <c:v>41</c:v>
                </c:pt>
                <c:pt idx="38404">
                  <c:v>18</c:v>
                </c:pt>
                <c:pt idx="38405">
                  <c:v>11</c:v>
                </c:pt>
                <c:pt idx="38406">
                  <c:v>2</c:v>
                </c:pt>
                <c:pt idx="38407">
                  <c:v>13</c:v>
                </c:pt>
                <c:pt idx="38408">
                  <c:v>34</c:v>
                </c:pt>
                <c:pt idx="38409">
                  <c:v>42</c:v>
                </c:pt>
                <c:pt idx="38410">
                  <c:v>3</c:v>
                </c:pt>
                <c:pt idx="38411">
                  <c:v>28</c:v>
                </c:pt>
                <c:pt idx="38412">
                  <c:v>1</c:v>
                </c:pt>
                <c:pt idx="38413">
                  <c:v>16</c:v>
                </c:pt>
                <c:pt idx="38414">
                  <c:v>20</c:v>
                </c:pt>
                <c:pt idx="38415">
                  <c:v>4</c:v>
                </c:pt>
                <c:pt idx="38416">
                  <c:v>22</c:v>
                </c:pt>
                <c:pt idx="38417">
                  <c:v>31</c:v>
                </c:pt>
                <c:pt idx="38418">
                  <c:v>30</c:v>
                </c:pt>
                <c:pt idx="38419">
                  <c:v>37</c:v>
                </c:pt>
                <c:pt idx="38420">
                  <c:v>8</c:v>
                </c:pt>
                <c:pt idx="38421">
                  <c:v>21</c:v>
                </c:pt>
                <c:pt idx="38422">
                  <c:v>7</c:v>
                </c:pt>
                <c:pt idx="38423">
                  <c:v>8</c:v>
                </c:pt>
                <c:pt idx="38424">
                  <c:v>7</c:v>
                </c:pt>
                <c:pt idx="38425">
                  <c:v>2</c:v>
                </c:pt>
                <c:pt idx="38426">
                  <c:v>7</c:v>
                </c:pt>
                <c:pt idx="38427">
                  <c:v>20</c:v>
                </c:pt>
                <c:pt idx="38428">
                  <c:v>30</c:v>
                </c:pt>
                <c:pt idx="38429">
                  <c:v>22</c:v>
                </c:pt>
                <c:pt idx="38430">
                  <c:v>20</c:v>
                </c:pt>
                <c:pt idx="38431">
                  <c:v>17</c:v>
                </c:pt>
                <c:pt idx="38432">
                  <c:v>10</c:v>
                </c:pt>
                <c:pt idx="38433">
                  <c:v>29</c:v>
                </c:pt>
                <c:pt idx="38434">
                  <c:v>30</c:v>
                </c:pt>
                <c:pt idx="38435">
                  <c:v>1</c:v>
                </c:pt>
                <c:pt idx="38436">
                  <c:v>3</c:v>
                </c:pt>
                <c:pt idx="38437">
                  <c:v>4</c:v>
                </c:pt>
                <c:pt idx="38438">
                  <c:v>6</c:v>
                </c:pt>
                <c:pt idx="38439">
                  <c:v>12</c:v>
                </c:pt>
                <c:pt idx="38440">
                  <c:v>5</c:v>
                </c:pt>
                <c:pt idx="38441">
                  <c:v>24</c:v>
                </c:pt>
                <c:pt idx="38442">
                  <c:v>34</c:v>
                </c:pt>
                <c:pt idx="38443">
                  <c:v>37</c:v>
                </c:pt>
                <c:pt idx="38444">
                  <c:v>8</c:v>
                </c:pt>
                <c:pt idx="38445">
                  <c:v>11</c:v>
                </c:pt>
                <c:pt idx="38446">
                  <c:v>8</c:v>
                </c:pt>
                <c:pt idx="38447">
                  <c:v>19</c:v>
                </c:pt>
                <c:pt idx="38448">
                  <c:v>34</c:v>
                </c:pt>
                <c:pt idx="38449">
                  <c:v>4</c:v>
                </c:pt>
                <c:pt idx="38450">
                  <c:v>17</c:v>
                </c:pt>
                <c:pt idx="38451">
                  <c:v>5</c:v>
                </c:pt>
                <c:pt idx="38452">
                  <c:v>21</c:v>
                </c:pt>
                <c:pt idx="38453">
                  <c:v>34</c:v>
                </c:pt>
                <c:pt idx="38454">
                  <c:v>31</c:v>
                </c:pt>
                <c:pt idx="38455">
                  <c:v>17</c:v>
                </c:pt>
                <c:pt idx="38456">
                  <c:v>4</c:v>
                </c:pt>
                <c:pt idx="38457">
                  <c:v>18</c:v>
                </c:pt>
                <c:pt idx="38458">
                  <c:v>10</c:v>
                </c:pt>
                <c:pt idx="38459">
                  <c:v>45</c:v>
                </c:pt>
                <c:pt idx="38460">
                  <c:v>25</c:v>
                </c:pt>
                <c:pt idx="38461">
                  <c:v>18</c:v>
                </c:pt>
                <c:pt idx="38462">
                  <c:v>4</c:v>
                </c:pt>
                <c:pt idx="38463">
                  <c:v>1</c:v>
                </c:pt>
                <c:pt idx="38464">
                  <c:v>2</c:v>
                </c:pt>
                <c:pt idx="38465">
                  <c:v>23</c:v>
                </c:pt>
                <c:pt idx="38466">
                  <c:v>41</c:v>
                </c:pt>
                <c:pt idx="38467">
                  <c:v>22</c:v>
                </c:pt>
                <c:pt idx="38468">
                  <c:v>36</c:v>
                </c:pt>
                <c:pt idx="38469">
                  <c:v>1</c:v>
                </c:pt>
                <c:pt idx="38470">
                  <c:v>29</c:v>
                </c:pt>
                <c:pt idx="38471">
                  <c:v>10</c:v>
                </c:pt>
                <c:pt idx="38472">
                  <c:v>19</c:v>
                </c:pt>
                <c:pt idx="38473">
                  <c:v>1</c:v>
                </c:pt>
                <c:pt idx="38474">
                  <c:v>13</c:v>
                </c:pt>
                <c:pt idx="38475">
                  <c:v>21</c:v>
                </c:pt>
                <c:pt idx="38476">
                  <c:v>44</c:v>
                </c:pt>
                <c:pt idx="38477">
                  <c:v>33</c:v>
                </c:pt>
                <c:pt idx="38478">
                  <c:v>35</c:v>
                </c:pt>
                <c:pt idx="38479">
                  <c:v>10</c:v>
                </c:pt>
                <c:pt idx="38480">
                  <c:v>12</c:v>
                </c:pt>
                <c:pt idx="38481">
                  <c:v>57</c:v>
                </c:pt>
                <c:pt idx="38482">
                  <c:v>9</c:v>
                </c:pt>
                <c:pt idx="38483">
                  <c:v>5</c:v>
                </c:pt>
                <c:pt idx="38484">
                  <c:v>2</c:v>
                </c:pt>
                <c:pt idx="38485">
                  <c:v>34</c:v>
                </c:pt>
                <c:pt idx="38486">
                  <c:v>20</c:v>
                </c:pt>
                <c:pt idx="38487">
                  <c:v>12</c:v>
                </c:pt>
                <c:pt idx="38488">
                  <c:v>4</c:v>
                </c:pt>
                <c:pt idx="38489">
                  <c:v>4</c:v>
                </c:pt>
                <c:pt idx="38490">
                  <c:v>28</c:v>
                </c:pt>
                <c:pt idx="38491">
                  <c:v>40</c:v>
                </c:pt>
                <c:pt idx="38492">
                  <c:v>5</c:v>
                </c:pt>
                <c:pt idx="38493">
                  <c:v>30</c:v>
                </c:pt>
                <c:pt idx="38494">
                  <c:v>15</c:v>
                </c:pt>
                <c:pt idx="38495">
                  <c:v>13</c:v>
                </c:pt>
                <c:pt idx="38496">
                  <c:v>34</c:v>
                </c:pt>
                <c:pt idx="38497">
                  <c:v>17</c:v>
                </c:pt>
                <c:pt idx="38498">
                  <c:v>16</c:v>
                </c:pt>
                <c:pt idx="38499">
                  <c:v>19</c:v>
                </c:pt>
                <c:pt idx="38500">
                  <c:v>2</c:v>
                </c:pt>
                <c:pt idx="38501">
                  <c:v>31</c:v>
                </c:pt>
                <c:pt idx="38502">
                  <c:v>12</c:v>
                </c:pt>
                <c:pt idx="38503">
                  <c:v>32</c:v>
                </c:pt>
                <c:pt idx="38504">
                  <c:v>9</c:v>
                </c:pt>
                <c:pt idx="38505">
                  <c:v>3</c:v>
                </c:pt>
                <c:pt idx="38506">
                  <c:v>23</c:v>
                </c:pt>
                <c:pt idx="38507">
                  <c:v>16</c:v>
                </c:pt>
                <c:pt idx="38508">
                  <c:v>11</c:v>
                </c:pt>
                <c:pt idx="38509">
                  <c:v>29</c:v>
                </c:pt>
                <c:pt idx="38510">
                  <c:v>20</c:v>
                </c:pt>
                <c:pt idx="38511">
                  <c:v>15</c:v>
                </c:pt>
                <c:pt idx="38512">
                  <c:v>12</c:v>
                </c:pt>
                <c:pt idx="38513">
                  <c:v>8</c:v>
                </c:pt>
                <c:pt idx="38514">
                  <c:v>13</c:v>
                </c:pt>
                <c:pt idx="38515">
                  <c:v>42</c:v>
                </c:pt>
                <c:pt idx="38516">
                  <c:v>17</c:v>
                </c:pt>
                <c:pt idx="38517">
                  <c:v>4</c:v>
                </c:pt>
                <c:pt idx="38518">
                  <c:v>17</c:v>
                </c:pt>
                <c:pt idx="38519">
                  <c:v>16</c:v>
                </c:pt>
                <c:pt idx="38520">
                  <c:v>1</c:v>
                </c:pt>
                <c:pt idx="38521">
                  <c:v>22</c:v>
                </c:pt>
                <c:pt idx="38522">
                  <c:v>10</c:v>
                </c:pt>
                <c:pt idx="38523">
                  <c:v>1</c:v>
                </c:pt>
                <c:pt idx="38524">
                  <c:v>10</c:v>
                </c:pt>
                <c:pt idx="38525">
                  <c:v>1</c:v>
                </c:pt>
                <c:pt idx="38526">
                  <c:v>34</c:v>
                </c:pt>
                <c:pt idx="38527">
                  <c:v>20</c:v>
                </c:pt>
                <c:pt idx="38528">
                  <c:v>1</c:v>
                </c:pt>
                <c:pt idx="38529">
                  <c:v>18</c:v>
                </c:pt>
                <c:pt idx="38530">
                  <c:v>24</c:v>
                </c:pt>
                <c:pt idx="38531">
                  <c:v>11</c:v>
                </c:pt>
                <c:pt idx="38532">
                  <c:v>1</c:v>
                </c:pt>
                <c:pt idx="38533">
                  <c:v>21</c:v>
                </c:pt>
                <c:pt idx="38534">
                  <c:v>36</c:v>
                </c:pt>
                <c:pt idx="38535">
                  <c:v>47</c:v>
                </c:pt>
                <c:pt idx="38536">
                  <c:v>1</c:v>
                </c:pt>
                <c:pt idx="38537">
                  <c:v>33</c:v>
                </c:pt>
                <c:pt idx="38538">
                  <c:v>19</c:v>
                </c:pt>
                <c:pt idx="38539">
                  <c:v>10</c:v>
                </c:pt>
                <c:pt idx="38540">
                  <c:v>15</c:v>
                </c:pt>
                <c:pt idx="38541">
                  <c:v>11</c:v>
                </c:pt>
                <c:pt idx="38542">
                  <c:v>7</c:v>
                </c:pt>
                <c:pt idx="38543">
                  <c:v>12</c:v>
                </c:pt>
                <c:pt idx="38544">
                  <c:v>7</c:v>
                </c:pt>
                <c:pt idx="38545">
                  <c:v>6</c:v>
                </c:pt>
                <c:pt idx="38546">
                  <c:v>30</c:v>
                </c:pt>
                <c:pt idx="38547">
                  <c:v>19</c:v>
                </c:pt>
                <c:pt idx="38548">
                  <c:v>22</c:v>
                </c:pt>
                <c:pt idx="38549">
                  <c:v>1</c:v>
                </c:pt>
                <c:pt idx="38550">
                  <c:v>13</c:v>
                </c:pt>
                <c:pt idx="38551">
                  <c:v>29</c:v>
                </c:pt>
                <c:pt idx="38552">
                  <c:v>33</c:v>
                </c:pt>
                <c:pt idx="38553">
                  <c:v>35</c:v>
                </c:pt>
                <c:pt idx="38554">
                  <c:v>11</c:v>
                </c:pt>
                <c:pt idx="38555">
                  <c:v>5</c:v>
                </c:pt>
                <c:pt idx="38556">
                  <c:v>35</c:v>
                </c:pt>
                <c:pt idx="38557">
                  <c:v>23</c:v>
                </c:pt>
                <c:pt idx="38558">
                  <c:v>7</c:v>
                </c:pt>
                <c:pt idx="38559">
                  <c:v>29</c:v>
                </c:pt>
                <c:pt idx="38560">
                  <c:v>36</c:v>
                </c:pt>
                <c:pt idx="38561">
                  <c:v>1</c:v>
                </c:pt>
                <c:pt idx="38562">
                  <c:v>27</c:v>
                </c:pt>
                <c:pt idx="38563">
                  <c:v>20</c:v>
                </c:pt>
                <c:pt idx="38564">
                  <c:v>1</c:v>
                </c:pt>
                <c:pt idx="38565">
                  <c:v>7</c:v>
                </c:pt>
                <c:pt idx="38566">
                  <c:v>22</c:v>
                </c:pt>
                <c:pt idx="38567">
                  <c:v>1</c:v>
                </c:pt>
                <c:pt idx="38568">
                  <c:v>5</c:v>
                </c:pt>
                <c:pt idx="38569">
                  <c:v>1</c:v>
                </c:pt>
                <c:pt idx="38570">
                  <c:v>42</c:v>
                </c:pt>
                <c:pt idx="38571">
                  <c:v>4</c:v>
                </c:pt>
                <c:pt idx="38572">
                  <c:v>15</c:v>
                </c:pt>
                <c:pt idx="38573">
                  <c:v>20</c:v>
                </c:pt>
                <c:pt idx="38574">
                  <c:v>3</c:v>
                </c:pt>
                <c:pt idx="38575">
                  <c:v>20</c:v>
                </c:pt>
                <c:pt idx="38576">
                  <c:v>38</c:v>
                </c:pt>
                <c:pt idx="38577">
                  <c:v>39</c:v>
                </c:pt>
                <c:pt idx="38578">
                  <c:v>16</c:v>
                </c:pt>
                <c:pt idx="38579">
                  <c:v>15</c:v>
                </c:pt>
                <c:pt idx="38580">
                  <c:v>20</c:v>
                </c:pt>
                <c:pt idx="38581">
                  <c:v>25</c:v>
                </c:pt>
                <c:pt idx="38582">
                  <c:v>33</c:v>
                </c:pt>
                <c:pt idx="38583">
                  <c:v>24</c:v>
                </c:pt>
                <c:pt idx="38584">
                  <c:v>14</c:v>
                </c:pt>
                <c:pt idx="38585">
                  <c:v>18</c:v>
                </c:pt>
                <c:pt idx="38586">
                  <c:v>33</c:v>
                </c:pt>
                <c:pt idx="38587">
                  <c:v>17</c:v>
                </c:pt>
                <c:pt idx="38588">
                  <c:v>8</c:v>
                </c:pt>
                <c:pt idx="38589">
                  <c:v>20</c:v>
                </c:pt>
                <c:pt idx="38590">
                  <c:v>21</c:v>
                </c:pt>
                <c:pt idx="38591">
                  <c:v>27</c:v>
                </c:pt>
                <c:pt idx="38592">
                  <c:v>30</c:v>
                </c:pt>
                <c:pt idx="38593">
                  <c:v>25</c:v>
                </c:pt>
                <c:pt idx="38594">
                  <c:v>1</c:v>
                </c:pt>
                <c:pt idx="38595">
                  <c:v>38</c:v>
                </c:pt>
                <c:pt idx="38596">
                  <c:v>18</c:v>
                </c:pt>
                <c:pt idx="38597">
                  <c:v>4</c:v>
                </c:pt>
                <c:pt idx="38598">
                  <c:v>10</c:v>
                </c:pt>
                <c:pt idx="38599">
                  <c:v>27</c:v>
                </c:pt>
                <c:pt idx="38600">
                  <c:v>23</c:v>
                </c:pt>
                <c:pt idx="38601">
                  <c:v>31</c:v>
                </c:pt>
                <c:pt idx="38602">
                  <c:v>10</c:v>
                </c:pt>
                <c:pt idx="38603">
                  <c:v>8</c:v>
                </c:pt>
                <c:pt idx="38604">
                  <c:v>27</c:v>
                </c:pt>
                <c:pt idx="38605">
                  <c:v>13</c:v>
                </c:pt>
                <c:pt idx="38606">
                  <c:v>15</c:v>
                </c:pt>
                <c:pt idx="38607">
                  <c:v>34</c:v>
                </c:pt>
                <c:pt idx="38608">
                  <c:v>28</c:v>
                </c:pt>
                <c:pt idx="38609">
                  <c:v>30</c:v>
                </c:pt>
                <c:pt idx="38610">
                  <c:v>33</c:v>
                </c:pt>
                <c:pt idx="38611">
                  <c:v>2</c:v>
                </c:pt>
                <c:pt idx="38612">
                  <c:v>16</c:v>
                </c:pt>
                <c:pt idx="38613">
                  <c:v>19</c:v>
                </c:pt>
                <c:pt idx="38614">
                  <c:v>50</c:v>
                </c:pt>
                <c:pt idx="38615">
                  <c:v>32</c:v>
                </c:pt>
                <c:pt idx="38616">
                  <c:v>15</c:v>
                </c:pt>
                <c:pt idx="38617">
                  <c:v>37</c:v>
                </c:pt>
                <c:pt idx="38618">
                  <c:v>12</c:v>
                </c:pt>
                <c:pt idx="38619">
                  <c:v>21</c:v>
                </c:pt>
                <c:pt idx="38620">
                  <c:v>30</c:v>
                </c:pt>
                <c:pt idx="38621">
                  <c:v>24</c:v>
                </c:pt>
                <c:pt idx="38622">
                  <c:v>33</c:v>
                </c:pt>
                <c:pt idx="38623">
                  <c:v>30</c:v>
                </c:pt>
                <c:pt idx="38624">
                  <c:v>42</c:v>
                </c:pt>
                <c:pt idx="38625">
                  <c:v>22</c:v>
                </c:pt>
                <c:pt idx="38626">
                  <c:v>9</c:v>
                </c:pt>
                <c:pt idx="38627">
                  <c:v>27</c:v>
                </c:pt>
                <c:pt idx="38628">
                  <c:v>21</c:v>
                </c:pt>
                <c:pt idx="38629">
                  <c:v>11</c:v>
                </c:pt>
                <c:pt idx="38630">
                  <c:v>9</c:v>
                </c:pt>
                <c:pt idx="38631">
                  <c:v>13</c:v>
                </c:pt>
                <c:pt idx="38632">
                  <c:v>7</c:v>
                </c:pt>
                <c:pt idx="38633">
                  <c:v>3</c:v>
                </c:pt>
                <c:pt idx="38634">
                  <c:v>32</c:v>
                </c:pt>
                <c:pt idx="38635">
                  <c:v>5</c:v>
                </c:pt>
                <c:pt idx="38636">
                  <c:v>34</c:v>
                </c:pt>
                <c:pt idx="38637">
                  <c:v>11</c:v>
                </c:pt>
                <c:pt idx="38638">
                  <c:v>8</c:v>
                </c:pt>
                <c:pt idx="38639">
                  <c:v>33</c:v>
                </c:pt>
                <c:pt idx="38640">
                  <c:v>11</c:v>
                </c:pt>
                <c:pt idx="38641">
                  <c:v>31</c:v>
                </c:pt>
                <c:pt idx="38642">
                  <c:v>33</c:v>
                </c:pt>
                <c:pt idx="38643">
                  <c:v>26</c:v>
                </c:pt>
                <c:pt idx="38644">
                  <c:v>7</c:v>
                </c:pt>
                <c:pt idx="38645">
                  <c:v>41</c:v>
                </c:pt>
                <c:pt idx="38646">
                  <c:v>25</c:v>
                </c:pt>
                <c:pt idx="38647">
                  <c:v>34</c:v>
                </c:pt>
                <c:pt idx="38648">
                  <c:v>21</c:v>
                </c:pt>
                <c:pt idx="38649">
                  <c:v>30</c:v>
                </c:pt>
                <c:pt idx="38650">
                  <c:v>11</c:v>
                </c:pt>
                <c:pt idx="38651">
                  <c:v>38</c:v>
                </c:pt>
                <c:pt idx="38652">
                  <c:v>38</c:v>
                </c:pt>
                <c:pt idx="38653">
                  <c:v>39</c:v>
                </c:pt>
                <c:pt idx="38654">
                  <c:v>18</c:v>
                </c:pt>
                <c:pt idx="38655">
                  <c:v>12</c:v>
                </c:pt>
                <c:pt idx="38656">
                  <c:v>7</c:v>
                </c:pt>
                <c:pt idx="38657">
                  <c:v>40</c:v>
                </c:pt>
                <c:pt idx="38658">
                  <c:v>29</c:v>
                </c:pt>
                <c:pt idx="38659">
                  <c:v>1</c:v>
                </c:pt>
                <c:pt idx="38660">
                  <c:v>39</c:v>
                </c:pt>
                <c:pt idx="38661">
                  <c:v>35</c:v>
                </c:pt>
                <c:pt idx="38662">
                  <c:v>6</c:v>
                </c:pt>
                <c:pt idx="38663">
                  <c:v>27</c:v>
                </c:pt>
                <c:pt idx="38664">
                  <c:v>20</c:v>
                </c:pt>
                <c:pt idx="38665">
                  <c:v>1</c:v>
                </c:pt>
                <c:pt idx="38666">
                  <c:v>7</c:v>
                </c:pt>
                <c:pt idx="38667">
                  <c:v>6</c:v>
                </c:pt>
                <c:pt idx="38668">
                  <c:v>12</c:v>
                </c:pt>
                <c:pt idx="38669">
                  <c:v>10</c:v>
                </c:pt>
                <c:pt idx="38670">
                  <c:v>10</c:v>
                </c:pt>
                <c:pt idx="38671">
                  <c:v>4</c:v>
                </c:pt>
                <c:pt idx="38672">
                  <c:v>13</c:v>
                </c:pt>
                <c:pt idx="38673">
                  <c:v>27</c:v>
                </c:pt>
                <c:pt idx="38674">
                  <c:v>32</c:v>
                </c:pt>
                <c:pt idx="38675">
                  <c:v>21</c:v>
                </c:pt>
                <c:pt idx="38676">
                  <c:v>9</c:v>
                </c:pt>
                <c:pt idx="38677">
                  <c:v>25</c:v>
                </c:pt>
                <c:pt idx="38678">
                  <c:v>38</c:v>
                </c:pt>
                <c:pt idx="38679">
                  <c:v>4</c:v>
                </c:pt>
                <c:pt idx="38680">
                  <c:v>1</c:v>
                </c:pt>
                <c:pt idx="38681">
                  <c:v>1</c:v>
                </c:pt>
                <c:pt idx="38682">
                  <c:v>25</c:v>
                </c:pt>
                <c:pt idx="38683">
                  <c:v>41</c:v>
                </c:pt>
                <c:pt idx="38684">
                  <c:v>29</c:v>
                </c:pt>
                <c:pt idx="38685">
                  <c:v>25</c:v>
                </c:pt>
                <c:pt idx="38686">
                  <c:v>7</c:v>
                </c:pt>
                <c:pt idx="38687">
                  <c:v>22</c:v>
                </c:pt>
                <c:pt idx="38688">
                  <c:v>19</c:v>
                </c:pt>
                <c:pt idx="38689">
                  <c:v>27</c:v>
                </c:pt>
                <c:pt idx="38690">
                  <c:v>40</c:v>
                </c:pt>
                <c:pt idx="38691">
                  <c:v>40</c:v>
                </c:pt>
                <c:pt idx="38692">
                  <c:v>26</c:v>
                </c:pt>
                <c:pt idx="38693">
                  <c:v>20</c:v>
                </c:pt>
                <c:pt idx="38694">
                  <c:v>17</c:v>
                </c:pt>
                <c:pt idx="38695">
                  <c:v>15</c:v>
                </c:pt>
                <c:pt idx="38696">
                  <c:v>33</c:v>
                </c:pt>
                <c:pt idx="38697">
                  <c:v>43</c:v>
                </c:pt>
                <c:pt idx="38698">
                  <c:v>46</c:v>
                </c:pt>
                <c:pt idx="38699">
                  <c:v>18</c:v>
                </c:pt>
                <c:pt idx="38700">
                  <c:v>13</c:v>
                </c:pt>
                <c:pt idx="38701">
                  <c:v>16</c:v>
                </c:pt>
                <c:pt idx="38702">
                  <c:v>69</c:v>
                </c:pt>
                <c:pt idx="38703">
                  <c:v>24</c:v>
                </c:pt>
                <c:pt idx="38704">
                  <c:v>20</c:v>
                </c:pt>
                <c:pt idx="38705">
                  <c:v>34</c:v>
                </c:pt>
                <c:pt idx="38706">
                  <c:v>17</c:v>
                </c:pt>
                <c:pt idx="38707">
                  <c:v>12</c:v>
                </c:pt>
                <c:pt idx="38708">
                  <c:v>56</c:v>
                </c:pt>
                <c:pt idx="38709">
                  <c:v>30</c:v>
                </c:pt>
                <c:pt idx="38710">
                  <c:v>18</c:v>
                </c:pt>
                <c:pt idx="38711">
                  <c:v>20</c:v>
                </c:pt>
                <c:pt idx="38712">
                  <c:v>12</c:v>
                </c:pt>
                <c:pt idx="38713">
                  <c:v>21</c:v>
                </c:pt>
                <c:pt idx="38714">
                  <c:v>13</c:v>
                </c:pt>
                <c:pt idx="38715">
                  <c:v>10</c:v>
                </c:pt>
                <c:pt idx="38716">
                  <c:v>40</c:v>
                </c:pt>
                <c:pt idx="38717">
                  <c:v>18</c:v>
                </c:pt>
                <c:pt idx="38718">
                  <c:v>11</c:v>
                </c:pt>
                <c:pt idx="38719">
                  <c:v>30</c:v>
                </c:pt>
                <c:pt idx="38720">
                  <c:v>33</c:v>
                </c:pt>
                <c:pt idx="38721">
                  <c:v>31</c:v>
                </c:pt>
                <c:pt idx="38722">
                  <c:v>26</c:v>
                </c:pt>
                <c:pt idx="38723">
                  <c:v>25</c:v>
                </c:pt>
                <c:pt idx="38724">
                  <c:v>29</c:v>
                </c:pt>
                <c:pt idx="38725">
                  <c:v>25</c:v>
                </c:pt>
                <c:pt idx="38726">
                  <c:v>27</c:v>
                </c:pt>
                <c:pt idx="38727">
                  <c:v>14</c:v>
                </c:pt>
                <c:pt idx="38728">
                  <c:v>9</c:v>
                </c:pt>
                <c:pt idx="38729">
                  <c:v>12</c:v>
                </c:pt>
                <c:pt idx="38730">
                  <c:v>5</c:v>
                </c:pt>
                <c:pt idx="38731">
                  <c:v>37</c:v>
                </c:pt>
                <c:pt idx="38732">
                  <c:v>32</c:v>
                </c:pt>
                <c:pt idx="38733">
                  <c:v>3</c:v>
                </c:pt>
                <c:pt idx="38734">
                  <c:v>20</c:v>
                </c:pt>
                <c:pt idx="38735">
                  <c:v>31</c:v>
                </c:pt>
                <c:pt idx="38736">
                  <c:v>28</c:v>
                </c:pt>
                <c:pt idx="38737">
                  <c:v>16</c:v>
                </c:pt>
                <c:pt idx="38738">
                  <c:v>12</c:v>
                </c:pt>
                <c:pt idx="38739">
                  <c:v>7</c:v>
                </c:pt>
                <c:pt idx="38740">
                  <c:v>7</c:v>
                </c:pt>
                <c:pt idx="38741">
                  <c:v>26</c:v>
                </c:pt>
                <c:pt idx="38742">
                  <c:v>24</c:v>
                </c:pt>
                <c:pt idx="38743">
                  <c:v>9</c:v>
                </c:pt>
                <c:pt idx="38744">
                  <c:v>15</c:v>
                </c:pt>
                <c:pt idx="38745">
                  <c:v>33</c:v>
                </c:pt>
                <c:pt idx="38746">
                  <c:v>28</c:v>
                </c:pt>
                <c:pt idx="38747">
                  <c:v>22</c:v>
                </c:pt>
                <c:pt idx="38748">
                  <c:v>32</c:v>
                </c:pt>
                <c:pt idx="38749">
                  <c:v>47</c:v>
                </c:pt>
                <c:pt idx="38750">
                  <c:v>15</c:v>
                </c:pt>
                <c:pt idx="38751">
                  <c:v>32</c:v>
                </c:pt>
                <c:pt idx="38752">
                  <c:v>24</c:v>
                </c:pt>
                <c:pt idx="38753">
                  <c:v>4</c:v>
                </c:pt>
                <c:pt idx="38754">
                  <c:v>10</c:v>
                </c:pt>
                <c:pt idx="38755">
                  <c:v>20</c:v>
                </c:pt>
                <c:pt idx="38756">
                  <c:v>23</c:v>
                </c:pt>
                <c:pt idx="38757">
                  <c:v>4</c:v>
                </c:pt>
                <c:pt idx="38758">
                  <c:v>13</c:v>
                </c:pt>
                <c:pt idx="38759">
                  <c:v>22</c:v>
                </c:pt>
                <c:pt idx="38760">
                  <c:v>30</c:v>
                </c:pt>
                <c:pt idx="38761">
                  <c:v>22</c:v>
                </c:pt>
                <c:pt idx="38762">
                  <c:v>1</c:v>
                </c:pt>
                <c:pt idx="38763">
                  <c:v>33</c:v>
                </c:pt>
                <c:pt idx="38764">
                  <c:v>8</c:v>
                </c:pt>
                <c:pt idx="38765">
                  <c:v>17</c:v>
                </c:pt>
                <c:pt idx="38766">
                  <c:v>19</c:v>
                </c:pt>
                <c:pt idx="38767">
                  <c:v>10</c:v>
                </c:pt>
                <c:pt idx="38768">
                  <c:v>10</c:v>
                </c:pt>
                <c:pt idx="38769">
                  <c:v>10</c:v>
                </c:pt>
                <c:pt idx="38770">
                  <c:v>37</c:v>
                </c:pt>
                <c:pt idx="38771">
                  <c:v>22</c:v>
                </c:pt>
                <c:pt idx="38772">
                  <c:v>15</c:v>
                </c:pt>
                <c:pt idx="38773">
                  <c:v>17</c:v>
                </c:pt>
                <c:pt idx="38774">
                  <c:v>40</c:v>
                </c:pt>
                <c:pt idx="38775">
                  <c:v>33</c:v>
                </c:pt>
                <c:pt idx="38776">
                  <c:v>6</c:v>
                </c:pt>
                <c:pt idx="38777">
                  <c:v>29</c:v>
                </c:pt>
                <c:pt idx="38778">
                  <c:v>10</c:v>
                </c:pt>
                <c:pt idx="38779">
                  <c:v>23</c:v>
                </c:pt>
                <c:pt idx="38780">
                  <c:v>38</c:v>
                </c:pt>
                <c:pt idx="38781">
                  <c:v>26</c:v>
                </c:pt>
                <c:pt idx="38782">
                  <c:v>20</c:v>
                </c:pt>
                <c:pt idx="38783">
                  <c:v>22</c:v>
                </c:pt>
                <c:pt idx="38784">
                  <c:v>35</c:v>
                </c:pt>
                <c:pt idx="38785">
                  <c:v>36</c:v>
                </c:pt>
                <c:pt idx="38786">
                  <c:v>34</c:v>
                </c:pt>
                <c:pt idx="38787">
                  <c:v>6</c:v>
                </c:pt>
                <c:pt idx="38788">
                  <c:v>20</c:v>
                </c:pt>
                <c:pt idx="38789">
                  <c:v>29</c:v>
                </c:pt>
                <c:pt idx="38790">
                  <c:v>20</c:v>
                </c:pt>
                <c:pt idx="38791">
                  <c:v>17</c:v>
                </c:pt>
                <c:pt idx="38792">
                  <c:v>36</c:v>
                </c:pt>
                <c:pt idx="38793">
                  <c:v>1</c:v>
                </c:pt>
                <c:pt idx="38794">
                  <c:v>40</c:v>
                </c:pt>
                <c:pt idx="38795">
                  <c:v>22</c:v>
                </c:pt>
                <c:pt idx="38796">
                  <c:v>18</c:v>
                </c:pt>
                <c:pt idx="38797">
                  <c:v>23</c:v>
                </c:pt>
                <c:pt idx="38798">
                  <c:v>29</c:v>
                </c:pt>
                <c:pt idx="38799">
                  <c:v>9</c:v>
                </c:pt>
                <c:pt idx="38800">
                  <c:v>5</c:v>
                </c:pt>
                <c:pt idx="38801">
                  <c:v>33</c:v>
                </c:pt>
                <c:pt idx="38802">
                  <c:v>4</c:v>
                </c:pt>
                <c:pt idx="38803">
                  <c:v>15</c:v>
                </c:pt>
                <c:pt idx="38804">
                  <c:v>15</c:v>
                </c:pt>
                <c:pt idx="38805">
                  <c:v>42</c:v>
                </c:pt>
                <c:pt idx="38806">
                  <c:v>13</c:v>
                </c:pt>
                <c:pt idx="38807">
                  <c:v>13</c:v>
                </c:pt>
                <c:pt idx="38808">
                  <c:v>32</c:v>
                </c:pt>
                <c:pt idx="38809">
                  <c:v>1</c:v>
                </c:pt>
                <c:pt idx="38810">
                  <c:v>25</c:v>
                </c:pt>
                <c:pt idx="38811">
                  <c:v>21</c:v>
                </c:pt>
                <c:pt idx="38812">
                  <c:v>21</c:v>
                </c:pt>
                <c:pt idx="38813">
                  <c:v>25</c:v>
                </c:pt>
                <c:pt idx="38814">
                  <c:v>15</c:v>
                </c:pt>
                <c:pt idx="38815">
                  <c:v>8</c:v>
                </c:pt>
                <c:pt idx="38816">
                  <c:v>12</c:v>
                </c:pt>
                <c:pt idx="38817">
                  <c:v>37</c:v>
                </c:pt>
                <c:pt idx="38818">
                  <c:v>8</c:v>
                </c:pt>
                <c:pt idx="38819">
                  <c:v>5</c:v>
                </c:pt>
                <c:pt idx="38820">
                  <c:v>23</c:v>
                </c:pt>
                <c:pt idx="38821">
                  <c:v>5</c:v>
                </c:pt>
                <c:pt idx="38822">
                  <c:v>30</c:v>
                </c:pt>
                <c:pt idx="38823">
                  <c:v>37</c:v>
                </c:pt>
                <c:pt idx="38824">
                  <c:v>23</c:v>
                </c:pt>
                <c:pt idx="38825">
                  <c:v>23</c:v>
                </c:pt>
                <c:pt idx="38826">
                  <c:v>24</c:v>
                </c:pt>
                <c:pt idx="38827">
                  <c:v>25</c:v>
                </c:pt>
                <c:pt idx="38828">
                  <c:v>41</c:v>
                </c:pt>
                <c:pt idx="38829">
                  <c:v>6</c:v>
                </c:pt>
                <c:pt idx="38830">
                  <c:v>40</c:v>
                </c:pt>
                <c:pt idx="38831">
                  <c:v>17</c:v>
                </c:pt>
                <c:pt idx="38832">
                  <c:v>21</c:v>
                </c:pt>
                <c:pt idx="38833">
                  <c:v>32</c:v>
                </c:pt>
                <c:pt idx="38834">
                  <c:v>21</c:v>
                </c:pt>
                <c:pt idx="38835">
                  <c:v>37</c:v>
                </c:pt>
                <c:pt idx="38836">
                  <c:v>13</c:v>
                </c:pt>
                <c:pt idx="38837">
                  <c:v>13</c:v>
                </c:pt>
                <c:pt idx="38838">
                  <c:v>12</c:v>
                </c:pt>
                <c:pt idx="38839">
                  <c:v>20</c:v>
                </c:pt>
                <c:pt idx="38840">
                  <c:v>11</c:v>
                </c:pt>
                <c:pt idx="38841">
                  <c:v>27</c:v>
                </c:pt>
                <c:pt idx="38842">
                  <c:v>28</c:v>
                </c:pt>
                <c:pt idx="38843">
                  <c:v>27</c:v>
                </c:pt>
                <c:pt idx="38844">
                  <c:v>17</c:v>
                </c:pt>
                <c:pt idx="38845">
                  <c:v>6</c:v>
                </c:pt>
                <c:pt idx="38846">
                  <c:v>29</c:v>
                </c:pt>
                <c:pt idx="38847">
                  <c:v>22</c:v>
                </c:pt>
                <c:pt idx="38848">
                  <c:v>63</c:v>
                </c:pt>
                <c:pt idx="38849">
                  <c:v>11</c:v>
                </c:pt>
                <c:pt idx="38850">
                  <c:v>29</c:v>
                </c:pt>
                <c:pt idx="38851">
                  <c:v>19</c:v>
                </c:pt>
                <c:pt idx="38852">
                  <c:v>21</c:v>
                </c:pt>
                <c:pt idx="38853">
                  <c:v>10</c:v>
                </c:pt>
                <c:pt idx="38854">
                  <c:v>22</c:v>
                </c:pt>
                <c:pt idx="38855">
                  <c:v>32</c:v>
                </c:pt>
                <c:pt idx="38856">
                  <c:v>43</c:v>
                </c:pt>
                <c:pt idx="38857">
                  <c:v>15</c:v>
                </c:pt>
                <c:pt idx="38858">
                  <c:v>9</c:v>
                </c:pt>
                <c:pt idx="38859">
                  <c:v>27</c:v>
                </c:pt>
                <c:pt idx="38860">
                  <c:v>10</c:v>
                </c:pt>
                <c:pt idx="38861">
                  <c:v>19</c:v>
                </c:pt>
                <c:pt idx="38862">
                  <c:v>35</c:v>
                </c:pt>
                <c:pt idx="38863">
                  <c:v>1</c:v>
                </c:pt>
                <c:pt idx="38864">
                  <c:v>54</c:v>
                </c:pt>
                <c:pt idx="38865">
                  <c:v>24</c:v>
                </c:pt>
                <c:pt idx="38866">
                  <c:v>8</c:v>
                </c:pt>
                <c:pt idx="38867">
                  <c:v>11</c:v>
                </c:pt>
                <c:pt idx="38868">
                  <c:v>41</c:v>
                </c:pt>
                <c:pt idx="38869">
                  <c:v>13</c:v>
                </c:pt>
                <c:pt idx="38870">
                  <c:v>10</c:v>
                </c:pt>
                <c:pt idx="38871">
                  <c:v>18</c:v>
                </c:pt>
                <c:pt idx="38872">
                  <c:v>35</c:v>
                </c:pt>
                <c:pt idx="38873">
                  <c:v>33</c:v>
                </c:pt>
                <c:pt idx="38874">
                  <c:v>1</c:v>
                </c:pt>
                <c:pt idx="38875">
                  <c:v>37</c:v>
                </c:pt>
                <c:pt idx="38876">
                  <c:v>32</c:v>
                </c:pt>
                <c:pt idx="38877">
                  <c:v>15</c:v>
                </c:pt>
                <c:pt idx="38878">
                  <c:v>6</c:v>
                </c:pt>
                <c:pt idx="38879">
                  <c:v>17</c:v>
                </c:pt>
                <c:pt idx="38880">
                  <c:v>1</c:v>
                </c:pt>
                <c:pt idx="38881">
                  <c:v>10</c:v>
                </c:pt>
                <c:pt idx="38882">
                  <c:v>1</c:v>
                </c:pt>
                <c:pt idx="38883">
                  <c:v>49</c:v>
                </c:pt>
                <c:pt idx="38884">
                  <c:v>4</c:v>
                </c:pt>
                <c:pt idx="38885">
                  <c:v>22</c:v>
                </c:pt>
                <c:pt idx="38886">
                  <c:v>7</c:v>
                </c:pt>
                <c:pt idx="38887">
                  <c:v>18</c:v>
                </c:pt>
                <c:pt idx="38888">
                  <c:v>27</c:v>
                </c:pt>
                <c:pt idx="38889">
                  <c:v>7</c:v>
                </c:pt>
                <c:pt idx="38890">
                  <c:v>10</c:v>
                </c:pt>
                <c:pt idx="38891">
                  <c:v>10</c:v>
                </c:pt>
                <c:pt idx="38892">
                  <c:v>12</c:v>
                </c:pt>
                <c:pt idx="38893">
                  <c:v>41</c:v>
                </c:pt>
                <c:pt idx="38894">
                  <c:v>15</c:v>
                </c:pt>
                <c:pt idx="38895">
                  <c:v>3</c:v>
                </c:pt>
                <c:pt idx="38896">
                  <c:v>36</c:v>
                </c:pt>
                <c:pt idx="38897">
                  <c:v>22</c:v>
                </c:pt>
                <c:pt idx="38898">
                  <c:v>33</c:v>
                </c:pt>
                <c:pt idx="38899">
                  <c:v>2</c:v>
                </c:pt>
                <c:pt idx="38900">
                  <c:v>9</c:v>
                </c:pt>
                <c:pt idx="38901">
                  <c:v>12</c:v>
                </c:pt>
                <c:pt idx="38902">
                  <c:v>24</c:v>
                </c:pt>
                <c:pt idx="38903">
                  <c:v>25</c:v>
                </c:pt>
                <c:pt idx="38904">
                  <c:v>25</c:v>
                </c:pt>
                <c:pt idx="38905">
                  <c:v>13</c:v>
                </c:pt>
                <c:pt idx="38906">
                  <c:v>26</c:v>
                </c:pt>
                <c:pt idx="38907">
                  <c:v>39</c:v>
                </c:pt>
                <c:pt idx="38908">
                  <c:v>9</c:v>
                </c:pt>
                <c:pt idx="38909">
                  <c:v>9</c:v>
                </c:pt>
                <c:pt idx="38910">
                  <c:v>1</c:v>
                </c:pt>
                <c:pt idx="38911">
                  <c:v>12</c:v>
                </c:pt>
                <c:pt idx="38912">
                  <c:v>6</c:v>
                </c:pt>
                <c:pt idx="38913">
                  <c:v>1</c:v>
                </c:pt>
                <c:pt idx="38914">
                  <c:v>33</c:v>
                </c:pt>
                <c:pt idx="38915">
                  <c:v>29</c:v>
                </c:pt>
                <c:pt idx="38916">
                  <c:v>26</c:v>
                </c:pt>
                <c:pt idx="38917">
                  <c:v>13</c:v>
                </c:pt>
                <c:pt idx="38918">
                  <c:v>23</c:v>
                </c:pt>
                <c:pt idx="38919">
                  <c:v>25</c:v>
                </c:pt>
                <c:pt idx="38920">
                  <c:v>1</c:v>
                </c:pt>
                <c:pt idx="38921">
                  <c:v>26</c:v>
                </c:pt>
                <c:pt idx="38922">
                  <c:v>32</c:v>
                </c:pt>
                <c:pt idx="38923">
                  <c:v>5</c:v>
                </c:pt>
                <c:pt idx="38924">
                  <c:v>15</c:v>
                </c:pt>
                <c:pt idx="38925">
                  <c:v>29</c:v>
                </c:pt>
                <c:pt idx="38926">
                  <c:v>34</c:v>
                </c:pt>
                <c:pt idx="38927">
                  <c:v>13</c:v>
                </c:pt>
                <c:pt idx="38928">
                  <c:v>31</c:v>
                </c:pt>
                <c:pt idx="38929">
                  <c:v>26</c:v>
                </c:pt>
                <c:pt idx="38930">
                  <c:v>39</c:v>
                </c:pt>
                <c:pt idx="38931">
                  <c:v>32</c:v>
                </c:pt>
                <c:pt idx="38932">
                  <c:v>18</c:v>
                </c:pt>
                <c:pt idx="38933">
                  <c:v>11</c:v>
                </c:pt>
                <c:pt idx="38934">
                  <c:v>26</c:v>
                </c:pt>
                <c:pt idx="38935">
                  <c:v>24</c:v>
                </c:pt>
                <c:pt idx="38936">
                  <c:v>21</c:v>
                </c:pt>
                <c:pt idx="38937">
                  <c:v>23</c:v>
                </c:pt>
                <c:pt idx="38938">
                  <c:v>17</c:v>
                </c:pt>
                <c:pt idx="38939">
                  <c:v>28</c:v>
                </c:pt>
                <c:pt idx="38940">
                  <c:v>20</c:v>
                </c:pt>
                <c:pt idx="38941">
                  <c:v>17</c:v>
                </c:pt>
                <c:pt idx="38942">
                  <c:v>29</c:v>
                </c:pt>
                <c:pt idx="38943">
                  <c:v>10</c:v>
                </c:pt>
                <c:pt idx="38944">
                  <c:v>28</c:v>
                </c:pt>
                <c:pt idx="38945">
                  <c:v>16</c:v>
                </c:pt>
                <c:pt idx="38946">
                  <c:v>35</c:v>
                </c:pt>
                <c:pt idx="38947">
                  <c:v>7</c:v>
                </c:pt>
                <c:pt idx="38948">
                  <c:v>11</c:v>
                </c:pt>
                <c:pt idx="38949">
                  <c:v>6</c:v>
                </c:pt>
                <c:pt idx="38950">
                  <c:v>10</c:v>
                </c:pt>
                <c:pt idx="38951">
                  <c:v>27</c:v>
                </c:pt>
                <c:pt idx="38952">
                  <c:v>2</c:v>
                </c:pt>
                <c:pt idx="38953">
                  <c:v>4</c:v>
                </c:pt>
                <c:pt idx="38954">
                  <c:v>10</c:v>
                </c:pt>
                <c:pt idx="38955">
                  <c:v>21</c:v>
                </c:pt>
                <c:pt idx="38956">
                  <c:v>26</c:v>
                </c:pt>
                <c:pt idx="38957">
                  <c:v>7</c:v>
                </c:pt>
                <c:pt idx="38958">
                  <c:v>22</c:v>
                </c:pt>
                <c:pt idx="38959">
                  <c:v>10</c:v>
                </c:pt>
                <c:pt idx="38960">
                  <c:v>22</c:v>
                </c:pt>
                <c:pt idx="38961">
                  <c:v>1</c:v>
                </c:pt>
                <c:pt idx="38962">
                  <c:v>32</c:v>
                </c:pt>
                <c:pt idx="38963">
                  <c:v>24</c:v>
                </c:pt>
                <c:pt idx="38964">
                  <c:v>20</c:v>
                </c:pt>
                <c:pt idx="38965">
                  <c:v>27</c:v>
                </c:pt>
                <c:pt idx="38966">
                  <c:v>7</c:v>
                </c:pt>
                <c:pt idx="38967">
                  <c:v>32</c:v>
                </c:pt>
                <c:pt idx="38968">
                  <c:v>26</c:v>
                </c:pt>
                <c:pt idx="38969">
                  <c:v>4</c:v>
                </c:pt>
                <c:pt idx="38970">
                  <c:v>31</c:v>
                </c:pt>
                <c:pt idx="38971">
                  <c:v>20</c:v>
                </c:pt>
                <c:pt idx="38972">
                  <c:v>23</c:v>
                </c:pt>
                <c:pt idx="38973">
                  <c:v>26</c:v>
                </c:pt>
                <c:pt idx="38974">
                  <c:v>10</c:v>
                </c:pt>
                <c:pt idx="38975">
                  <c:v>45</c:v>
                </c:pt>
                <c:pt idx="38976">
                  <c:v>13</c:v>
                </c:pt>
                <c:pt idx="38977">
                  <c:v>29</c:v>
                </c:pt>
                <c:pt idx="38978">
                  <c:v>32</c:v>
                </c:pt>
                <c:pt idx="38979">
                  <c:v>19</c:v>
                </c:pt>
                <c:pt idx="38980">
                  <c:v>27</c:v>
                </c:pt>
                <c:pt idx="38981">
                  <c:v>11</c:v>
                </c:pt>
                <c:pt idx="38982">
                  <c:v>11</c:v>
                </c:pt>
                <c:pt idx="38983">
                  <c:v>21</c:v>
                </c:pt>
                <c:pt idx="38984">
                  <c:v>47</c:v>
                </c:pt>
                <c:pt idx="38985">
                  <c:v>11</c:v>
                </c:pt>
                <c:pt idx="38986">
                  <c:v>25</c:v>
                </c:pt>
                <c:pt idx="38987">
                  <c:v>25</c:v>
                </c:pt>
                <c:pt idx="38988">
                  <c:v>5</c:v>
                </c:pt>
                <c:pt idx="38989">
                  <c:v>18</c:v>
                </c:pt>
                <c:pt idx="38990">
                  <c:v>25</c:v>
                </c:pt>
                <c:pt idx="38991">
                  <c:v>17</c:v>
                </c:pt>
                <c:pt idx="38992">
                  <c:v>23</c:v>
                </c:pt>
                <c:pt idx="38993">
                  <c:v>46</c:v>
                </c:pt>
                <c:pt idx="38994">
                  <c:v>17</c:v>
                </c:pt>
                <c:pt idx="38995">
                  <c:v>12</c:v>
                </c:pt>
                <c:pt idx="38996">
                  <c:v>30</c:v>
                </c:pt>
                <c:pt idx="38997">
                  <c:v>40</c:v>
                </c:pt>
                <c:pt idx="38998">
                  <c:v>34</c:v>
                </c:pt>
                <c:pt idx="38999">
                  <c:v>37</c:v>
                </c:pt>
                <c:pt idx="39000">
                  <c:v>29</c:v>
                </c:pt>
                <c:pt idx="39001">
                  <c:v>21</c:v>
                </c:pt>
                <c:pt idx="39002">
                  <c:v>25</c:v>
                </c:pt>
                <c:pt idx="39003">
                  <c:v>33</c:v>
                </c:pt>
                <c:pt idx="39004">
                  <c:v>10</c:v>
                </c:pt>
                <c:pt idx="39005">
                  <c:v>21</c:v>
                </c:pt>
                <c:pt idx="39006">
                  <c:v>31</c:v>
                </c:pt>
                <c:pt idx="39007">
                  <c:v>38</c:v>
                </c:pt>
                <c:pt idx="39008">
                  <c:v>6</c:v>
                </c:pt>
                <c:pt idx="39009">
                  <c:v>34</c:v>
                </c:pt>
                <c:pt idx="39010">
                  <c:v>19</c:v>
                </c:pt>
                <c:pt idx="39011">
                  <c:v>11</c:v>
                </c:pt>
                <c:pt idx="39012">
                  <c:v>13</c:v>
                </c:pt>
                <c:pt idx="39013">
                  <c:v>16</c:v>
                </c:pt>
                <c:pt idx="39014">
                  <c:v>7</c:v>
                </c:pt>
                <c:pt idx="39015">
                  <c:v>28</c:v>
                </c:pt>
                <c:pt idx="39016">
                  <c:v>4</c:v>
                </c:pt>
                <c:pt idx="39017">
                  <c:v>19</c:v>
                </c:pt>
                <c:pt idx="39018">
                  <c:v>35</c:v>
                </c:pt>
                <c:pt idx="39019">
                  <c:v>13</c:v>
                </c:pt>
                <c:pt idx="39020">
                  <c:v>24</c:v>
                </c:pt>
                <c:pt idx="39021">
                  <c:v>4</c:v>
                </c:pt>
                <c:pt idx="39022">
                  <c:v>4</c:v>
                </c:pt>
                <c:pt idx="39023">
                  <c:v>41</c:v>
                </c:pt>
                <c:pt idx="39024">
                  <c:v>44</c:v>
                </c:pt>
                <c:pt idx="39025">
                  <c:v>31</c:v>
                </c:pt>
                <c:pt idx="39026">
                  <c:v>1</c:v>
                </c:pt>
                <c:pt idx="39027">
                  <c:v>28</c:v>
                </c:pt>
                <c:pt idx="39028">
                  <c:v>13</c:v>
                </c:pt>
                <c:pt idx="39029">
                  <c:v>29</c:v>
                </c:pt>
                <c:pt idx="39030">
                  <c:v>19</c:v>
                </c:pt>
                <c:pt idx="39031">
                  <c:v>36</c:v>
                </c:pt>
                <c:pt idx="39032">
                  <c:v>24</c:v>
                </c:pt>
                <c:pt idx="39033">
                  <c:v>8</c:v>
                </c:pt>
                <c:pt idx="39034">
                  <c:v>7</c:v>
                </c:pt>
                <c:pt idx="39035">
                  <c:v>9</c:v>
                </c:pt>
                <c:pt idx="39036">
                  <c:v>28</c:v>
                </c:pt>
                <c:pt idx="39037">
                  <c:v>40</c:v>
                </c:pt>
                <c:pt idx="39038">
                  <c:v>13</c:v>
                </c:pt>
                <c:pt idx="39039">
                  <c:v>29</c:v>
                </c:pt>
                <c:pt idx="39040">
                  <c:v>22</c:v>
                </c:pt>
                <c:pt idx="39041">
                  <c:v>21</c:v>
                </c:pt>
                <c:pt idx="39042">
                  <c:v>36</c:v>
                </c:pt>
                <c:pt idx="39043">
                  <c:v>9</c:v>
                </c:pt>
                <c:pt idx="39044">
                  <c:v>36</c:v>
                </c:pt>
                <c:pt idx="39045">
                  <c:v>21</c:v>
                </c:pt>
                <c:pt idx="39046">
                  <c:v>2</c:v>
                </c:pt>
                <c:pt idx="39047">
                  <c:v>11</c:v>
                </c:pt>
                <c:pt idx="39048">
                  <c:v>25</c:v>
                </c:pt>
                <c:pt idx="39049">
                  <c:v>13</c:v>
                </c:pt>
                <c:pt idx="39050">
                  <c:v>8</c:v>
                </c:pt>
                <c:pt idx="39051">
                  <c:v>13</c:v>
                </c:pt>
                <c:pt idx="39052">
                  <c:v>23</c:v>
                </c:pt>
                <c:pt idx="39053">
                  <c:v>5</c:v>
                </c:pt>
                <c:pt idx="39054">
                  <c:v>27</c:v>
                </c:pt>
                <c:pt idx="39055">
                  <c:v>9</c:v>
                </c:pt>
                <c:pt idx="39056">
                  <c:v>39</c:v>
                </c:pt>
                <c:pt idx="39057">
                  <c:v>22</c:v>
                </c:pt>
                <c:pt idx="39058">
                  <c:v>25</c:v>
                </c:pt>
                <c:pt idx="39059">
                  <c:v>31</c:v>
                </c:pt>
                <c:pt idx="39060">
                  <c:v>40</c:v>
                </c:pt>
                <c:pt idx="39061">
                  <c:v>27</c:v>
                </c:pt>
                <c:pt idx="39062">
                  <c:v>21</c:v>
                </c:pt>
                <c:pt idx="39063">
                  <c:v>4</c:v>
                </c:pt>
                <c:pt idx="39064">
                  <c:v>25</c:v>
                </c:pt>
                <c:pt idx="39065">
                  <c:v>22</c:v>
                </c:pt>
                <c:pt idx="39066">
                  <c:v>27</c:v>
                </c:pt>
                <c:pt idx="39067">
                  <c:v>20</c:v>
                </c:pt>
                <c:pt idx="39068">
                  <c:v>24</c:v>
                </c:pt>
                <c:pt idx="39069">
                  <c:v>23</c:v>
                </c:pt>
                <c:pt idx="39070">
                  <c:v>27</c:v>
                </c:pt>
                <c:pt idx="39071">
                  <c:v>27</c:v>
                </c:pt>
                <c:pt idx="39072">
                  <c:v>4</c:v>
                </c:pt>
                <c:pt idx="39073">
                  <c:v>14</c:v>
                </c:pt>
                <c:pt idx="39074">
                  <c:v>33</c:v>
                </c:pt>
                <c:pt idx="39075">
                  <c:v>8</c:v>
                </c:pt>
                <c:pt idx="39076">
                  <c:v>24</c:v>
                </c:pt>
                <c:pt idx="39077">
                  <c:v>24</c:v>
                </c:pt>
                <c:pt idx="39078">
                  <c:v>1</c:v>
                </c:pt>
                <c:pt idx="39079">
                  <c:v>4</c:v>
                </c:pt>
                <c:pt idx="39080">
                  <c:v>19</c:v>
                </c:pt>
                <c:pt idx="39081">
                  <c:v>7</c:v>
                </c:pt>
                <c:pt idx="39082">
                  <c:v>6</c:v>
                </c:pt>
                <c:pt idx="39083">
                  <c:v>4</c:v>
                </c:pt>
                <c:pt idx="39084">
                  <c:v>12</c:v>
                </c:pt>
                <c:pt idx="39085">
                  <c:v>9</c:v>
                </c:pt>
                <c:pt idx="39086">
                  <c:v>41</c:v>
                </c:pt>
                <c:pt idx="39087">
                  <c:v>29</c:v>
                </c:pt>
                <c:pt idx="39088">
                  <c:v>22</c:v>
                </c:pt>
                <c:pt idx="39089">
                  <c:v>27</c:v>
                </c:pt>
                <c:pt idx="39090">
                  <c:v>14</c:v>
                </c:pt>
                <c:pt idx="39091">
                  <c:v>31</c:v>
                </c:pt>
                <c:pt idx="39092">
                  <c:v>8</c:v>
                </c:pt>
                <c:pt idx="39093">
                  <c:v>24</c:v>
                </c:pt>
                <c:pt idx="39094">
                  <c:v>24</c:v>
                </c:pt>
                <c:pt idx="39095">
                  <c:v>17</c:v>
                </c:pt>
                <c:pt idx="39096">
                  <c:v>24</c:v>
                </c:pt>
                <c:pt idx="39097">
                  <c:v>31</c:v>
                </c:pt>
                <c:pt idx="39098">
                  <c:v>19</c:v>
                </c:pt>
                <c:pt idx="39099">
                  <c:v>32</c:v>
                </c:pt>
                <c:pt idx="39100">
                  <c:v>22</c:v>
                </c:pt>
                <c:pt idx="39101">
                  <c:v>13</c:v>
                </c:pt>
                <c:pt idx="39102">
                  <c:v>26</c:v>
                </c:pt>
                <c:pt idx="39103">
                  <c:v>5</c:v>
                </c:pt>
                <c:pt idx="39104">
                  <c:v>15</c:v>
                </c:pt>
                <c:pt idx="39105">
                  <c:v>47</c:v>
                </c:pt>
                <c:pt idx="39106">
                  <c:v>35</c:v>
                </c:pt>
                <c:pt idx="39107">
                  <c:v>13</c:v>
                </c:pt>
                <c:pt idx="39108">
                  <c:v>25</c:v>
                </c:pt>
                <c:pt idx="39109">
                  <c:v>46</c:v>
                </c:pt>
                <c:pt idx="39110">
                  <c:v>31</c:v>
                </c:pt>
                <c:pt idx="39111">
                  <c:v>37</c:v>
                </c:pt>
                <c:pt idx="39112">
                  <c:v>30</c:v>
                </c:pt>
                <c:pt idx="39113">
                  <c:v>30</c:v>
                </c:pt>
                <c:pt idx="39114">
                  <c:v>43</c:v>
                </c:pt>
                <c:pt idx="39115">
                  <c:v>13</c:v>
                </c:pt>
                <c:pt idx="39116">
                  <c:v>19</c:v>
                </c:pt>
                <c:pt idx="39117">
                  <c:v>21</c:v>
                </c:pt>
                <c:pt idx="39118">
                  <c:v>24</c:v>
                </c:pt>
                <c:pt idx="39119">
                  <c:v>17</c:v>
                </c:pt>
                <c:pt idx="39120">
                  <c:v>10</c:v>
                </c:pt>
                <c:pt idx="39121">
                  <c:v>32</c:v>
                </c:pt>
                <c:pt idx="39122">
                  <c:v>8</c:v>
                </c:pt>
                <c:pt idx="39123">
                  <c:v>18</c:v>
                </c:pt>
                <c:pt idx="39124">
                  <c:v>20</c:v>
                </c:pt>
                <c:pt idx="39125">
                  <c:v>32</c:v>
                </c:pt>
                <c:pt idx="39126">
                  <c:v>33</c:v>
                </c:pt>
                <c:pt idx="39127">
                  <c:v>4</c:v>
                </c:pt>
                <c:pt idx="39128">
                  <c:v>25</c:v>
                </c:pt>
                <c:pt idx="39129">
                  <c:v>13</c:v>
                </c:pt>
                <c:pt idx="39130">
                  <c:v>7</c:v>
                </c:pt>
                <c:pt idx="39131">
                  <c:v>23</c:v>
                </c:pt>
                <c:pt idx="39132">
                  <c:v>20</c:v>
                </c:pt>
                <c:pt idx="39133">
                  <c:v>30</c:v>
                </c:pt>
                <c:pt idx="39134">
                  <c:v>4</c:v>
                </c:pt>
                <c:pt idx="39135">
                  <c:v>1</c:v>
                </c:pt>
                <c:pt idx="39136">
                  <c:v>5</c:v>
                </c:pt>
                <c:pt idx="39137">
                  <c:v>4</c:v>
                </c:pt>
                <c:pt idx="39138">
                  <c:v>11</c:v>
                </c:pt>
                <c:pt idx="39139">
                  <c:v>45</c:v>
                </c:pt>
                <c:pt idx="39140">
                  <c:v>27</c:v>
                </c:pt>
                <c:pt idx="39141">
                  <c:v>21</c:v>
                </c:pt>
                <c:pt idx="39142">
                  <c:v>38</c:v>
                </c:pt>
                <c:pt idx="39143">
                  <c:v>26</c:v>
                </c:pt>
                <c:pt idx="39144">
                  <c:v>16</c:v>
                </c:pt>
                <c:pt idx="39145">
                  <c:v>25</c:v>
                </c:pt>
                <c:pt idx="39146">
                  <c:v>41</c:v>
                </c:pt>
                <c:pt idx="39147">
                  <c:v>9</c:v>
                </c:pt>
                <c:pt idx="39148">
                  <c:v>18</c:v>
                </c:pt>
                <c:pt idx="39149">
                  <c:v>9</c:v>
                </c:pt>
                <c:pt idx="39150">
                  <c:v>15</c:v>
                </c:pt>
                <c:pt idx="39151">
                  <c:v>6</c:v>
                </c:pt>
                <c:pt idx="39152">
                  <c:v>1</c:v>
                </c:pt>
                <c:pt idx="39153">
                  <c:v>4</c:v>
                </c:pt>
                <c:pt idx="39154">
                  <c:v>28</c:v>
                </c:pt>
                <c:pt idx="39155">
                  <c:v>7</c:v>
                </c:pt>
                <c:pt idx="39156">
                  <c:v>34</c:v>
                </c:pt>
                <c:pt idx="39157">
                  <c:v>30</c:v>
                </c:pt>
                <c:pt idx="39158">
                  <c:v>12</c:v>
                </c:pt>
                <c:pt idx="39159">
                  <c:v>5</c:v>
                </c:pt>
                <c:pt idx="39160">
                  <c:v>30</c:v>
                </c:pt>
                <c:pt idx="39161">
                  <c:v>12</c:v>
                </c:pt>
                <c:pt idx="39162">
                  <c:v>4</c:v>
                </c:pt>
                <c:pt idx="39163">
                  <c:v>4</c:v>
                </c:pt>
                <c:pt idx="39164">
                  <c:v>3</c:v>
                </c:pt>
                <c:pt idx="39165">
                  <c:v>23</c:v>
                </c:pt>
                <c:pt idx="39166">
                  <c:v>7</c:v>
                </c:pt>
                <c:pt idx="39167">
                  <c:v>30</c:v>
                </c:pt>
                <c:pt idx="39168">
                  <c:v>29</c:v>
                </c:pt>
                <c:pt idx="39169">
                  <c:v>22</c:v>
                </c:pt>
                <c:pt idx="39170">
                  <c:v>10</c:v>
                </c:pt>
                <c:pt idx="39171">
                  <c:v>10</c:v>
                </c:pt>
                <c:pt idx="39172">
                  <c:v>13</c:v>
                </c:pt>
                <c:pt idx="39173">
                  <c:v>10</c:v>
                </c:pt>
                <c:pt idx="39174">
                  <c:v>31</c:v>
                </c:pt>
                <c:pt idx="39175">
                  <c:v>31</c:v>
                </c:pt>
                <c:pt idx="39176">
                  <c:v>33</c:v>
                </c:pt>
                <c:pt idx="39177">
                  <c:v>5</c:v>
                </c:pt>
                <c:pt idx="39178">
                  <c:v>9</c:v>
                </c:pt>
                <c:pt idx="39179">
                  <c:v>31</c:v>
                </c:pt>
                <c:pt idx="39180">
                  <c:v>1</c:v>
                </c:pt>
                <c:pt idx="39181">
                  <c:v>28</c:v>
                </c:pt>
                <c:pt idx="39182">
                  <c:v>6</c:v>
                </c:pt>
                <c:pt idx="39183">
                  <c:v>16</c:v>
                </c:pt>
                <c:pt idx="39184">
                  <c:v>18</c:v>
                </c:pt>
                <c:pt idx="39185">
                  <c:v>31</c:v>
                </c:pt>
                <c:pt idx="39186">
                  <c:v>1</c:v>
                </c:pt>
                <c:pt idx="39187">
                  <c:v>11</c:v>
                </c:pt>
                <c:pt idx="39188">
                  <c:v>35</c:v>
                </c:pt>
                <c:pt idx="39189">
                  <c:v>8</c:v>
                </c:pt>
                <c:pt idx="39190">
                  <c:v>13</c:v>
                </c:pt>
                <c:pt idx="39191">
                  <c:v>1</c:v>
                </c:pt>
                <c:pt idx="39192">
                  <c:v>24</c:v>
                </c:pt>
                <c:pt idx="39193">
                  <c:v>35</c:v>
                </c:pt>
                <c:pt idx="39194">
                  <c:v>1</c:v>
                </c:pt>
                <c:pt idx="39195">
                  <c:v>31</c:v>
                </c:pt>
                <c:pt idx="39196">
                  <c:v>35</c:v>
                </c:pt>
                <c:pt idx="39197">
                  <c:v>4</c:v>
                </c:pt>
                <c:pt idx="39198">
                  <c:v>8</c:v>
                </c:pt>
                <c:pt idx="39199">
                  <c:v>26</c:v>
                </c:pt>
                <c:pt idx="39200">
                  <c:v>1</c:v>
                </c:pt>
                <c:pt idx="39201">
                  <c:v>20</c:v>
                </c:pt>
                <c:pt idx="39202">
                  <c:v>9</c:v>
                </c:pt>
                <c:pt idx="39203">
                  <c:v>1</c:v>
                </c:pt>
                <c:pt idx="39204">
                  <c:v>18</c:v>
                </c:pt>
                <c:pt idx="39205">
                  <c:v>17</c:v>
                </c:pt>
                <c:pt idx="39206">
                  <c:v>56</c:v>
                </c:pt>
                <c:pt idx="39207">
                  <c:v>5</c:v>
                </c:pt>
                <c:pt idx="39208">
                  <c:v>19</c:v>
                </c:pt>
                <c:pt idx="39209">
                  <c:v>35</c:v>
                </c:pt>
                <c:pt idx="39210">
                  <c:v>35</c:v>
                </c:pt>
                <c:pt idx="39211">
                  <c:v>21</c:v>
                </c:pt>
                <c:pt idx="39212">
                  <c:v>19</c:v>
                </c:pt>
                <c:pt idx="39213">
                  <c:v>10</c:v>
                </c:pt>
                <c:pt idx="39214">
                  <c:v>36</c:v>
                </c:pt>
                <c:pt idx="39215">
                  <c:v>23</c:v>
                </c:pt>
                <c:pt idx="39216">
                  <c:v>40</c:v>
                </c:pt>
                <c:pt idx="39217">
                  <c:v>26</c:v>
                </c:pt>
                <c:pt idx="39218">
                  <c:v>27</c:v>
                </c:pt>
                <c:pt idx="39219">
                  <c:v>1</c:v>
                </c:pt>
                <c:pt idx="39220">
                  <c:v>30</c:v>
                </c:pt>
                <c:pt idx="39221">
                  <c:v>12</c:v>
                </c:pt>
                <c:pt idx="39222">
                  <c:v>28</c:v>
                </c:pt>
                <c:pt idx="39223">
                  <c:v>31</c:v>
                </c:pt>
                <c:pt idx="39224">
                  <c:v>22</c:v>
                </c:pt>
                <c:pt idx="39225">
                  <c:v>44</c:v>
                </c:pt>
                <c:pt idx="39226">
                  <c:v>36</c:v>
                </c:pt>
                <c:pt idx="39227">
                  <c:v>5</c:v>
                </c:pt>
                <c:pt idx="39228">
                  <c:v>23</c:v>
                </c:pt>
                <c:pt idx="39229">
                  <c:v>38</c:v>
                </c:pt>
                <c:pt idx="39230">
                  <c:v>20</c:v>
                </c:pt>
                <c:pt idx="39231">
                  <c:v>13</c:v>
                </c:pt>
                <c:pt idx="39232">
                  <c:v>29</c:v>
                </c:pt>
                <c:pt idx="39233">
                  <c:v>28</c:v>
                </c:pt>
                <c:pt idx="39234">
                  <c:v>11</c:v>
                </c:pt>
                <c:pt idx="39235">
                  <c:v>2</c:v>
                </c:pt>
                <c:pt idx="39236">
                  <c:v>13</c:v>
                </c:pt>
                <c:pt idx="39237">
                  <c:v>34</c:v>
                </c:pt>
                <c:pt idx="39238">
                  <c:v>18</c:v>
                </c:pt>
                <c:pt idx="39239">
                  <c:v>42</c:v>
                </c:pt>
                <c:pt idx="39240">
                  <c:v>1</c:v>
                </c:pt>
                <c:pt idx="39241">
                  <c:v>3</c:v>
                </c:pt>
                <c:pt idx="39242">
                  <c:v>28</c:v>
                </c:pt>
                <c:pt idx="39243">
                  <c:v>1</c:v>
                </c:pt>
                <c:pt idx="39244">
                  <c:v>16</c:v>
                </c:pt>
                <c:pt idx="39245">
                  <c:v>20</c:v>
                </c:pt>
                <c:pt idx="39246">
                  <c:v>4</c:v>
                </c:pt>
                <c:pt idx="39247">
                  <c:v>22</c:v>
                </c:pt>
                <c:pt idx="39248">
                  <c:v>31</c:v>
                </c:pt>
                <c:pt idx="39249">
                  <c:v>30</c:v>
                </c:pt>
                <c:pt idx="39250">
                  <c:v>8</c:v>
                </c:pt>
                <c:pt idx="39251">
                  <c:v>21</c:v>
                </c:pt>
                <c:pt idx="39252">
                  <c:v>36</c:v>
                </c:pt>
                <c:pt idx="39253">
                  <c:v>7</c:v>
                </c:pt>
                <c:pt idx="39254">
                  <c:v>8</c:v>
                </c:pt>
                <c:pt idx="39255">
                  <c:v>42</c:v>
                </c:pt>
                <c:pt idx="39256">
                  <c:v>7</c:v>
                </c:pt>
                <c:pt idx="39257">
                  <c:v>2</c:v>
                </c:pt>
                <c:pt idx="39258">
                  <c:v>7</c:v>
                </c:pt>
                <c:pt idx="39259">
                  <c:v>20</c:v>
                </c:pt>
                <c:pt idx="39260">
                  <c:v>30</c:v>
                </c:pt>
                <c:pt idx="39261">
                  <c:v>22</c:v>
                </c:pt>
                <c:pt idx="39262">
                  <c:v>20</c:v>
                </c:pt>
                <c:pt idx="39263">
                  <c:v>17</c:v>
                </c:pt>
                <c:pt idx="39264">
                  <c:v>10</c:v>
                </c:pt>
                <c:pt idx="39265">
                  <c:v>34</c:v>
                </c:pt>
                <c:pt idx="39266">
                  <c:v>29</c:v>
                </c:pt>
                <c:pt idx="39267">
                  <c:v>30</c:v>
                </c:pt>
                <c:pt idx="39268">
                  <c:v>1</c:v>
                </c:pt>
                <c:pt idx="39269">
                  <c:v>4</c:v>
                </c:pt>
                <c:pt idx="39270">
                  <c:v>6</c:v>
                </c:pt>
                <c:pt idx="39271">
                  <c:v>12</c:v>
                </c:pt>
                <c:pt idx="39272">
                  <c:v>5</c:v>
                </c:pt>
                <c:pt idx="39273">
                  <c:v>24</c:v>
                </c:pt>
                <c:pt idx="39274">
                  <c:v>34</c:v>
                </c:pt>
                <c:pt idx="39275">
                  <c:v>37</c:v>
                </c:pt>
                <c:pt idx="39276">
                  <c:v>8</c:v>
                </c:pt>
                <c:pt idx="39277">
                  <c:v>11</c:v>
                </c:pt>
                <c:pt idx="39278">
                  <c:v>8</c:v>
                </c:pt>
                <c:pt idx="39279">
                  <c:v>1</c:v>
                </c:pt>
                <c:pt idx="39280">
                  <c:v>19</c:v>
                </c:pt>
                <c:pt idx="39281">
                  <c:v>34</c:v>
                </c:pt>
                <c:pt idx="39282">
                  <c:v>4</c:v>
                </c:pt>
                <c:pt idx="39283">
                  <c:v>17</c:v>
                </c:pt>
                <c:pt idx="39284">
                  <c:v>5</c:v>
                </c:pt>
                <c:pt idx="39285">
                  <c:v>21</c:v>
                </c:pt>
                <c:pt idx="39286">
                  <c:v>34</c:v>
                </c:pt>
                <c:pt idx="39287">
                  <c:v>31</c:v>
                </c:pt>
                <c:pt idx="39288">
                  <c:v>17</c:v>
                </c:pt>
                <c:pt idx="39289">
                  <c:v>4</c:v>
                </c:pt>
                <c:pt idx="39290">
                  <c:v>18</c:v>
                </c:pt>
                <c:pt idx="39291">
                  <c:v>34</c:v>
                </c:pt>
                <c:pt idx="39292">
                  <c:v>45</c:v>
                </c:pt>
                <c:pt idx="39293">
                  <c:v>25</c:v>
                </c:pt>
                <c:pt idx="39294">
                  <c:v>18</c:v>
                </c:pt>
                <c:pt idx="39295">
                  <c:v>4</c:v>
                </c:pt>
                <c:pt idx="39296">
                  <c:v>1</c:v>
                </c:pt>
                <c:pt idx="39297">
                  <c:v>2</c:v>
                </c:pt>
                <c:pt idx="39298">
                  <c:v>23</c:v>
                </c:pt>
                <c:pt idx="39299">
                  <c:v>41</c:v>
                </c:pt>
                <c:pt idx="39300">
                  <c:v>22</c:v>
                </c:pt>
                <c:pt idx="39301">
                  <c:v>36</c:v>
                </c:pt>
                <c:pt idx="39302">
                  <c:v>1</c:v>
                </c:pt>
                <c:pt idx="39303">
                  <c:v>29</c:v>
                </c:pt>
                <c:pt idx="39304">
                  <c:v>10</c:v>
                </c:pt>
                <c:pt idx="39305">
                  <c:v>19</c:v>
                </c:pt>
                <c:pt idx="39306">
                  <c:v>1</c:v>
                </c:pt>
                <c:pt idx="39307">
                  <c:v>13</c:v>
                </c:pt>
                <c:pt idx="39308">
                  <c:v>21</c:v>
                </c:pt>
                <c:pt idx="39309">
                  <c:v>44</c:v>
                </c:pt>
                <c:pt idx="39310">
                  <c:v>35</c:v>
                </c:pt>
                <c:pt idx="39311">
                  <c:v>12</c:v>
                </c:pt>
                <c:pt idx="39312">
                  <c:v>57</c:v>
                </c:pt>
                <c:pt idx="39313">
                  <c:v>1</c:v>
                </c:pt>
                <c:pt idx="39314">
                  <c:v>9</c:v>
                </c:pt>
                <c:pt idx="39315">
                  <c:v>5</c:v>
                </c:pt>
                <c:pt idx="39316">
                  <c:v>34</c:v>
                </c:pt>
                <c:pt idx="39317">
                  <c:v>20</c:v>
                </c:pt>
                <c:pt idx="39318">
                  <c:v>12</c:v>
                </c:pt>
                <c:pt idx="39319">
                  <c:v>4</c:v>
                </c:pt>
                <c:pt idx="39320">
                  <c:v>28</c:v>
                </c:pt>
                <c:pt idx="39321">
                  <c:v>40</c:v>
                </c:pt>
                <c:pt idx="39322">
                  <c:v>32</c:v>
                </c:pt>
                <c:pt idx="39323">
                  <c:v>15</c:v>
                </c:pt>
                <c:pt idx="39324">
                  <c:v>13</c:v>
                </c:pt>
                <c:pt idx="39325">
                  <c:v>17</c:v>
                </c:pt>
                <c:pt idx="39326">
                  <c:v>16</c:v>
                </c:pt>
                <c:pt idx="39327">
                  <c:v>19</c:v>
                </c:pt>
                <c:pt idx="39328">
                  <c:v>31</c:v>
                </c:pt>
                <c:pt idx="39329">
                  <c:v>32</c:v>
                </c:pt>
                <c:pt idx="39330">
                  <c:v>9</c:v>
                </c:pt>
                <c:pt idx="39331">
                  <c:v>3</c:v>
                </c:pt>
                <c:pt idx="39332">
                  <c:v>23</c:v>
                </c:pt>
                <c:pt idx="39333">
                  <c:v>15</c:v>
                </c:pt>
                <c:pt idx="39334">
                  <c:v>11</c:v>
                </c:pt>
                <c:pt idx="39335">
                  <c:v>20</c:v>
                </c:pt>
                <c:pt idx="39336">
                  <c:v>15</c:v>
                </c:pt>
                <c:pt idx="39337">
                  <c:v>12</c:v>
                </c:pt>
                <c:pt idx="39338">
                  <c:v>13</c:v>
                </c:pt>
                <c:pt idx="39339">
                  <c:v>42</c:v>
                </c:pt>
                <c:pt idx="39340">
                  <c:v>17</c:v>
                </c:pt>
                <c:pt idx="39341">
                  <c:v>4</c:v>
                </c:pt>
                <c:pt idx="39342">
                  <c:v>16</c:v>
                </c:pt>
                <c:pt idx="39343">
                  <c:v>1</c:v>
                </c:pt>
                <c:pt idx="39344">
                  <c:v>22</c:v>
                </c:pt>
                <c:pt idx="39345">
                  <c:v>10</c:v>
                </c:pt>
                <c:pt idx="39346">
                  <c:v>1</c:v>
                </c:pt>
                <c:pt idx="39347">
                  <c:v>10</c:v>
                </c:pt>
                <c:pt idx="39348">
                  <c:v>1</c:v>
                </c:pt>
                <c:pt idx="39349">
                  <c:v>34</c:v>
                </c:pt>
                <c:pt idx="39350">
                  <c:v>20</c:v>
                </c:pt>
                <c:pt idx="39351">
                  <c:v>24</c:v>
                </c:pt>
                <c:pt idx="39352">
                  <c:v>47</c:v>
                </c:pt>
                <c:pt idx="39353">
                  <c:v>1</c:v>
                </c:pt>
                <c:pt idx="39354">
                  <c:v>19</c:v>
                </c:pt>
                <c:pt idx="39355">
                  <c:v>15</c:v>
                </c:pt>
                <c:pt idx="39356">
                  <c:v>7</c:v>
                </c:pt>
                <c:pt idx="39357">
                  <c:v>13</c:v>
                </c:pt>
                <c:pt idx="39358">
                  <c:v>35</c:v>
                </c:pt>
                <c:pt idx="39359">
                  <c:v>7</c:v>
                </c:pt>
                <c:pt idx="39360">
                  <c:v>5</c:v>
                </c:pt>
                <c:pt idx="39361">
                  <c:v>42</c:v>
                </c:pt>
                <c:pt idx="39362">
                  <c:v>8</c:v>
                </c:pt>
                <c:pt idx="39363">
                  <c:v>28</c:v>
                </c:pt>
                <c:pt idx="39364">
                  <c:v>37</c:v>
                </c:pt>
                <c:pt idx="39365">
                  <c:v>42</c:v>
                </c:pt>
                <c:pt idx="39366">
                  <c:v>20</c:v>
                </c:pt>
                <c:pt idx="39367">
                  <c:v>20</c:v>
                </c:pt>
                <c:pt idx="39368">
                  <c:v>6</c:v>
                </c:pt>
                <c:pt idx="39369">
                  <c:v>2</c:v>
                </c:pt>
                <c:pt idx="39370">
                  <c:v>22</c:v>
                </c:pt>
                <c:pt idx="39371">
                  <c:v>12</c:v>
                </c:pt>
                <c:pt idx="39372">
                  <c:v>1</c:v>
                </c:pt>
                <c:pt idx="39373">
                  <c:v>27</c:v>
                </c:pt>
                <c:pt idx="39374">
                  <c:v>15</c:v>
                </c:pt>
                <c:pt idx="39375">
                  <c:v>27</c:v>
                </c:pt>
                <c:pt idx="39376">
                  <c:v>20</c:v>
                </c:pt>
                <c:pt idx="39377">
                  <c:v>25</c:v>
                </c:pt>
                <c:pt idx="39378">
                  <c:v>21</c:v>
                </c:pt>
                <c:pt idx="39379">
                  <c:v>1</c:v>
                </c:pt>
                <c:pt idx="39380">
                  <c:v>3</c:v>
                </c:pt>
                <c:pt idx="39381">
                  <c:v>20</c:v>
                </c:pt>
                <c:pt idx="39382">
                  <c:v>43</c:v>
                </c:pt>
                <c:pt idx="39383">
                  <c:v>34</c:v>
                </c:pt>
                <c:pt idx="39384">
                  <c:v>7</c:v>
                </c:pt>
                <c:pt idx="39385">
                  <c:v>51</c:v>
                </c:pt>
                <c:pt idx="39386">
                  <c:v>38</c:v>
                </c:pt>
                <c:pt idx="39387">
                  <c:v>9</c:v>
                </c:pt>
                <c:pt idx="39388">
                  <c:v>39</c:v>
                </c:pt>
                <c:pt idx="39389">
                  <c:v>15</c:v>
                </c:pt>
                <c:pt idx="39390">
                  <c:v>16</c:v>
                </c:pt>
                <c:pt idx="39391">
                  <c:v>29</c:v>
                </c:pt>
                <c:pt idx="39392">
                  <c:v>31</c:v>
                </c:pt>
                <c:pt idx="39393">
                  <c:v>15</c:v>
                </c:pt>
                <c:pt idx="39394">
                  <c:v>20</c:v>
                </c:pt>
                <c:pt idx="39395">
                  <c:v>25</c:v>
                </c:pt>
                <c:pt idx="39396">
                  <c:v>33</c:v>
                </c:pt>
                <c:pt idx="39397">
                  <c:v>24</c:v>
                </c:pt>
                <c:pt idx="39398">
                  <c:v>14</c:v>
                </c:pt>
                <c:pt idx="39399">
                  <c:v>18</c:v>
                </c:pt>
                <c:pt idx="39400">
                  <c:v>33</c:v>
                </c:pt>
                <c:pt idx="39401">
                  <c:v>28</c:v>
                </c:pt>
                <c:pt idx="39402">
                  <c:v>17</c:v>
                </c:pt>
                <c:pt idx="39403">
                  <c:v>8</c:v>
                </c:pt>
                <c:pt idx="39404">
                  <c:v>30</c:v>
                </c:pt>
                <c:pt idx="39405">
                  <c:v>19</c:v>
                </c:pt>
                <c:pt idx="39406">
                  <c:v>25</c:v>
                </c:pt>
                <c:pt idx="39407">
                  <c:v>1</c:v>
                </c:pt>
                <c:pt idx="39408">
                  <c:v>38</c:v>
                </c:pt>
                <c:pt idx="39409">
                  <c:v>18</c:v>
                </c:pt>
                <c:pt idx="39410">
                  <c:v>4</c:v>
                </c:pt>
                <c:pt idx="39411">
                  <c:v>10</c:v>
                </c:pt>
                <c:pt idx="39412">
                  <c:v>27</c:v>
                </c:pt>
                <c:pt idx="39413">
                  <c:v>23</c:v>
                </c:pt>
                <c:pt idx="39414">
                  <c:v>31</c:v>
                </c:pt>
                <c:pt idx="39415">
                  <c:v>10</c:v>
                </c:pt>
                <c:pt idx="39416">
                  <c:v>8</c:v>
                </c:pt>
                <c:pt idx="39417">
                  <c:v>13</c:v>
                </c:pt>
                <c:pt idx="39418">
                  <c:v>15</c:v>
                </c:pt>
                <c:pt idx="39419">
                  <c:v>34</c:v>
                </c:pt>
                <c:pt idx="39420">
                  <c:v>28</c:v>
                </c:pt>
                <c:pt idx="39421">
                  <c:v>30</c:v>
                </c:pt>
                <c:pt idx="39422">
                  <c:v>33</c:v>
                </c:pt>
                <c:pt idx="39423">
                  <c:v>2</c:v>
                </c:pt>
                <c:pt idx="39424">
                  <c:v>16</c:v>
                </c:pt>
                <c:pt idx="39425">
                  <c:v>19</c:v>
                </c:pt>
                <c:pt idx="39426">
                  <c:v>50</c:v>
                </c:pt>
                <c:pt idx="39427">
                  <c:v>32</c:v>
                </c:pt>
                <c:pt idx="39428">
                  <c:v>15</c:v>
                </c:pt>
                <c:pt idx="39429">
                  <c:v>37</c:v>
                </c:pt>
                <c:pt idx="39430">
                  <c:v>12</c:v>
                </c:pt>
                <c:pt idx="39431">
                  <c:v>21</c:v>
                </c:pt>
                <c:pt idx="39432">
                  <c:v>24</c:v>
                </c:pt>
                <c:pt idx="39433">
                  <c:v>33</c:v>
                </c:pt>
                <c:pt idx="39434">
                  <c:v>30</c:v>
                </c:pt>
                <c:pt idx="39435">
                  <c:v>42</c:v>
                </c:pt>
                <c:pt idx="39436">
                  <c:v>22</c:v>
                </c:pt>
                <c:pt idx="39437">
                  <c:v>9</c:v>
                </c:pt>
                <c:pt idx="39438">
                  <c:v>27</c:v>
                </c:pt>
                <c:pt idx="39439">
                  <c:v>21</c:v>
                </c:pt>
                <c:pt idx="39440">
                  <c:v>11</c:v>
                </c:pt>
                <c:pt idx="39441">
                  <c:v>9</c:v>
                </c:pt>
                <c:pt idx="39442">
                  <c:v>13</c:v>
                </c:pt>
                <c:pt idx="39443">
                  <c:v>7</c:v>
                </c:pt>
                <c:pt idx="39444">
                  <c:v>3</c:v>
                </c:pt>
                <c:pt idx="39445">
                  <c:v>32</c:v>
                </c:pt>
                <c:pt idx="39446">
                  <c:v>5</c:v>
                </c:pt>
                <c:pt idx="39447">
                  <c:v>34</c:v>
                </c:pt>
                <c:pt idx="39448">
                  <c:v>11</c:v>
                </c:pt>
                <c:pt idx="39449">
                  <c:v>8</c:v>
                </c:pt>
                <c:pt idx="39450">
                  <c:v>33</c:v>
                </c:pt>
                <c:pt idx="39451">
                  <c:v>11</c:v>
                </c:pt>
                <c:pt idx="39452">
                  <c:v>33</c:v>
                </c:pt>
                <c:pt idx="39453">
                  <c:v>26</c:v>
                </c:pt>
                <c:pt idx="39454">
                  <c:v>7</c:v>
                </c:pt>
                <c:pt idx="39455">
                  <c:v>6</c:v>
                </c:pt>
                <c:pt idx="39456">
                  <c:v>41</c:v>
                </c:pt>
                <c:pt idx="39457">
                  <c:v>25</c:v>
                </c:pt>
                <c:pt idx="39458">
                  <c:v>34</c:v>
                </c:pt>
                <c:pt idx="39459">
                  <c:v>21</c:v>
                </c:pt>
                <c:pt idx="39460">
                  <c:v>30</c:v>
                </c:pt>
                <c:pt idx="39461">
                  <c:v>11</c:v>
                </c:pt>
                <c:pt idx="39462">
                  <c:v>38</c:v>
                </c:pt>
                <c:pt idx="39463">
                  <c:v>38</c:v>
                </c:pt>
                <c:pt idx="39464">
                  <c:v>39</c:v>
                </c:pt>
                <c:pt idx="39465">
                  <c:v>18</c:v>
                </c:pt>
                <c:pt idx="39466">
                  <c:v>12</c:v>
                </c:pt>
                <c:pt idx="39467">
                  <c:v>7</c:v>
                </c:pt>
                <c:pt idx="39468">
                  <c:v>40</c:v>
                </c:pt>
                <c:pt idx="39469">
                  <c:v>29</c:v>
                </c:pt>
                <c:pt idx="39470">
                  <c:v>1</c:v>
                </c:pt>
                <c:pt idx="39471">
                  <c:v>39</c:v>
                </c:pt>
                <c:pt idx="39472">
                  <c:v>35</c:v>
                </c:pt>
                <c:pt idx="39473">
                  <c:v>6</c:v>
                </c:pt>
                <c:pt idx="39474">
                  <c:v>27</c:v>
                </c:pt>
                <c:pt idx="39475">
                  <c:v>20</c:v>
                </c:pt>
                <c:pt idx="39476">
                  <c:v>1</c:v>
                </c:pt>
                <c:pt idx="39477">
                  <c:v>7</c:v>
                </c:pt>
                <c:pt idx="39478">
                  <c:v>6</c:v>
                </c:pt>
                <c:pt idx="39479">
                  <c:v>12</c:v>
                </c:pt>
                <c:pt idx="39480">
                  <c:v>10</c:v>
                </c:pt>
                <c:pt idx="39481">
                  <c:v>4</c:v>
                </c:pt>
                <c:pt idx="39482">
                  <c:v>13</c:v>
                </c:pt>
                <c:pt idx="39483">
                  <c:v>27</c:v>
                </c:pt>
                <c:pt idx="39484">
                  <c:v>32</c:v>
                </c:pt>
                <c:pt idx="39485">
                  <c:v>21</c:v>
                </c:pt>
                <c:pt idx="39486">
                  <c:v>9</c:v>
                </c:pt>
                <c:pt idx="39487">
                  <c:v>25</c:v>
                </c:pt>
                <c:pt idx="39488">
                  <c:v>38</c:v>
                </c:pt>
                <c:pt idx="39489">
                  <c:v>4</c:v>
                </c:pt>
                <c:pt idx="39490">
                  <c:v>1</c:v>
                </c:pt>
                <c:pt idx="39491">
                  <c:v>1</c:v>
                </c:pt>
                <c:pt idx="39492">
                  <c:v>25</c:v>
                </c:pt>
                <c:pt idx="39493">
                  <c:v>41</c:v>
                </c:pt>
                <c:pt idx="39494">
                  <c:v>29</c:v>
                </c:pt>
                <c:pt idx="39495">
                  <c:v>25</c:v>
                </c:pt>
                <c:pt idx="39496">
                  <c:v>7</c:v>
                </c:pt>
                <c:pt idx="39497">
                  <c:v>22</c:v>
                </c:pt>
                <c:pt idx="39498">
                  <c:v>19</c:v>
                </c:pt>
                <c:pt idx="39499">
                  <c:v>27</c:v>
                </c:pt>
                <c:pt idx="39500">
                  <c:v>40</c:v>
                </c:pt>
                <c:pt idx="39501">
                  <c:v>40</c:v>
                </c:pt>
                <c:pt idx="39502">
                  <c:v>26</c:v>
                </c:pt>
                <c:pt idx="39503">
                  <c:v>20</c:v>
                </c:pt>
                <c:pt idx="39504">
                  <c:v>17</c:v>
                </c:pt>
                <c:pt idx="39505">
                  <c:v>33</c:v>
                </c:pt>
                <c:pt idx="39506">
                  <c:v>43</c:v>
                </c:pt>
                <c:pt idx="39507">
                  <c:v>18</c:v>
                </c:pt>
                <c:pt idx="39508">
                  <c:v>13</c:v>
                </c:pt>
                <c:pt idx="39509">
                  <c:v>16</c:v>
                </c:pt>
                <c:pt idx="39510">
                  <c:v>69</c:v>
                </c:pt>
                <c:pt idx="39511">
                  <c:v>24</c:v>
                </c:pt>
                <c:pt idx="39512">
                  <c:v>34</c:v>
                </c:pt>
                <c:pt idx="39513">
                  <c:v>17</c:v>
                </c:pt>
                <c:pt idx="39514">
                  <c:v>12</c:v>
                </c:pt>
                <c:pt idx="39515">
                  <c:v>56</c:v>
                </c:pt>
                <c:pt idx="39516">
                  <c:v>30</c:v>
                </c:pt>
                <c:pt idx="39517">
                  <c:v>18</c:v>
                </c:pt>
                <c:pt idx="39518">
                  <c:v>20</c:v>
                </c:pt>
                <c:pt idx="39519">
                  <c:v>12</c:v>
                </c:pt>
                <c:pt idx="39520">
                  <c:v>21</c:v>
                </c:pt>
                <c:pt idx="39521">
                  <c:v>13</c:v>
                </c:pt>
                <c:pt idx="39522">
                  <c:v>10</c:v>
                </c:pt>
                <c:pt idx="39523">
                  <c:v>40</c:v>
                </c:pt>
                <c:pt idx="39524">
                  <c:v>11</c:v>
                </c:pt>
                <c:pt idx="39525">
                  <c:v>30</c:v>
                </c:pt>
                <c:pt idx="39526">
                  <c:v>33</c:v>
                </c:pt>
                <c:pt idx="39527">
                  <c:v>31</c:v>
                </c:pt>
                <c:pt idx="39528">
                  <c:v>26</c:v>
                </c:pt>
                <c:pt idx="39529">
                  <c:v>25</c:v>
                </c:pt>
                <c:pt idx="39530">
                  <c:v>25</c:v>
                </c:pt>
                <c:pt idx="39531">
                  <c:v>27</c:v>
                </c:pt>
                <c:pt idx="39532">
                  <c:v>14</c:v>
                </c:pt>
                <c:pt idx="39533">
                  <c:v>9</c:v>
                </c:pt>
                <c:pt idx="39534">
                  <c:v>12</c:v>
                </c:pt>
                <c:pt idx="39535">
                  <c:v>5</c:v>
                </c:pt>
                <c:pt idx="39536">
                  <c:v>37</c:v>
                </c:pt>
                <c:pt idx="39537">
                  <c:v>32</c:v>
                </c:pt>
                <c:pt idx="39538">
                  <c:v>19</c:v>
                </c:pt>
                <c:pt idx="39539">
                  <c:v>3</c:v>
                </c:pt>
                <c:pt idx="39540">
                  <c:v>20</c:v>
                </c:pt>
                <c:pt idx="39541">
                  <c:v>12</c:v>
                </c:pt>
                <c:pt idx="39542">
                  <c:v>7</c:v>
                </c:pt>
                <c:pt idx="39543">
                  <c:v>7</c:v>
                </c:pt>
                <c:pt idx="39544">
                  <c:v>9</c:v>
                </c:pt>
                <c:pt idx="39545">
                  <c:v>15</c:v>
                </c:pt>
                <c:pt idx="39546">
                  <c:v>33</c:v>
                </c:pt>
                <c:pt idx="39547">
                  <c:v>28</c:v>
                </c:pt>
                <c:pt idx="39548">
                  <c:v>32</c:v>
                </c:pt>
                <c:pt idx="39549">
                  <c:v>47</c:v>
                </c:pt>
                <c:pt idx="39550">
                  <c:v>15</c:v>
                </c:pt>
                <c:pt idx="39551">
                  <c:v>32</c:v>
                </c:pt>
                <c:pt idx="39552">
                  <c:v>24</c:v>
                </c:pt>
                <c:pt idx="39553">
                  <c:v>4</c:v>
                </c:pt>
                <c:pt idx="39554">
                  <c:v>10</c:v>
                </c:pt>
                <c:pt idx="39555">
                  <c:v>4</c:v>
                </c:pt>
                <c:pt idx="39556">
                  <c:v>22</c:v>
                </c:pt>
                <c:pt idx="39557">
                  <c:v>10</c:v>
                </c:pt>
                <c:pt idx="39558">
                  <c:v>10</c:v>
                </c:pt>
                <c:pt idx="39559">
                  <c:v>37</c:v>
                </c:pt>
                <c:pt idx="39560">
                  <c:v>22</c:v>
                </c:pt>
                <c:pt idx="39561">
                  <c:v>1</c:v>
                </c:pt>
                <c:pt idx="39562">
                  <c:v>31</c:v>
                </c:pt>
                <c:pt idx="39563">
                  <c:v>7</c:v>
                </c:pt>
                <c:pt idx="39564">
                  <c:v>22</c:v>
                </c:pt>
                <c:pt idx="39565">
                  <c:v>13</c:v>
                </c:pt>
                <c:pt idx="39566">
                  <c:v>29</c:v>
                </c:pt>
                <c:pt idx="39567">
                  <c:v>9</c:v>
                </c:pt>
                <c:pt idx="39568">
                  <c:v>43</c:v>
                </c:pt>
                <c:pt idx="39569">
                  <c:v>18</c:v>
                </c:pt>
                <c:pt idx="39570">
                  <c:v>18</c:v>
                </c:pt>
                <c:pt idx="39571">
                  <c:v>24</c:v>
                </c:pt>
                <c:pt idx="39572">
                  <c:v>14</c:v>
                </c:pt>
                <c:pt idx="39573">
                  <c:v>47</c:v>
                </c:pt>
                <c:pt idx="39574">
                  <c:v>43</c:v>
                </c:pt>
                <c:pt idx="39575">
                  <c:v>36</c:v>
                </c:pt>
                <c:pt idx="39576">
                  <c:v>15</c:v>
                </c:pt>
                <c:pt idx="39577">
                  <c:v>18</c:v>
                </c:pt>
                <c:pt idx="39578">
                  <c:v>15</c:v>
                </c:pt>
                <c:pt idx="39579">
                  <c:v>16</c:v>
                </c:pt>
                <c:pt idx="39580">
                  <c:v>17</c:v>
                </c:pt>
                <c:pt idx="39581">
                  <c:v>40</c:v>
                </c:pt>
                <c:pt idx="39582">
                  <c:v>13</c:v>
                </c:pt>
                <c:pt idx="39583">
                  <c:v>18</c:v>
                </c:pt>
                <c:pt idx="39584">
                  <c:v>1</c:v>
                </c:pt>
                <c:pt idx="39585">
                  <c:v>27</c:v>
                </c:pt>
                <c:pt idx="39586">
                  <c:v>33</c:v>
                </c:pt>
                <c:pt idx="39587">
                  <c:v>6</c:v>
                </c:pt>
                <c:pt idx="39588">
                  <c:v>29</c:v>
                </c:pt>
                <c:pt idx="39589">
                  <c:v>10</c:v>
                </c:pt>
                <c:pt idx="39590">
                  <c:v>23</c:v>
                </c:pt>
                <c:pt idx="39591">
                  <c:v>38</c:v>
                </c:pt>
                <c:pt idx="39592">
                  <c:v>19</c:v>
                </c:pt>
                <c:pt idx="39593">
                  <c:v>7</c:v>
                </c:pt>
                <c:pt idx="39594">
                  <c:v>1</c:v>
                </c:pt>
                <c:pt idx="39595">
                  <c:v>20</c:v>
                </c:pt>
                <c:pt idx="39596">
                  <c:v>22</c:v>
                </c:pt>
                <c:pt idx="39597">
                  <c:v>33</c:v>
                </c:pt>
                <c:pt idx="39598">
                  <c:v>35</c:v>
                </c:pt>
                <c:pt idx="39599">
                  <c:v>36</c:v>
                </c:pt>
                <c:pt idx="39600">
                  <c:v>34</c:v>
                </c:pt>
                <c:pt idx="39601">
                  <c:v>6</c:v>
                </c:pt>
                <c:pt idx="39602">
                  <c:v>20</c:v>
                </c:pt>
                <c:pt idx="39603">
                  <c:v>29</c:v>
                </c:pt>
                <c:pt idx="39604">
                  <c:v>20</c:v>
                </c:pt>
                <c:pt idx="39605">
                  <c:v>19</c:v>
                </c:pt>
                <c:pt idx="39606">
                  <c:v>17</c:v>
                </c:pt>
                <c:pt idx="39607">
                  <c:v>36</c:v>
                </c:pt>
                <c:pt idx="39608">
                  <c:v>1</c:v>
                </c:pt>
                <c:pt idx="39609">
                  <c:v>40</c:v>
                </c:pt>
                <c:pt idx="39610">
                  <c:v>18</c:v>
                </c:pt>
                <c:pt idx="39611">
                  <c:v>21</c:v>
                </c:pt>
                <c:pt idx="39612">
                  <c:v>29</c:v>
                </c:pt>
                <c:pt idx="39613">
                  <c:v>9</c:v>
                </c:pt>
                <c:pt idx="39614">
                  <c:v>5</c:v>
                </c:pt>
                <c:pt idx="39615">
                  <c:v>4</c:v>
                </c:pt>
                <c:pt idx="39616">
                  <c:v>15</c:v>
                </c:pt>
                <c:pt idx="39617">
                  <c:v>15</c:v>
                </c:pt>
                <c:pt idx="39618">
                  <c:v>13</c:v>
                </c:pt>
                <c:pt idx="39619">
                  <c:v>13</c:v>
                </c:pt>
                <c:pt idx="39620">
                  <c:v>32</c:v>
                </c:pt>
                <c:pt idx="39621">
                  <c:v>1</c:v>
                </c:pt>
                <c:pt idx="39622">
                  <c:v>25</c:v>
                </c:pt>
                <c:pt idx="39623">
                  <c:v>21</c:v>
                </c:pt>
                <c:pt idx="39624">
                  <c:v>21</c:v>
                </c:pt>
                <c:pt idx="39625">
                  <c:v>25</c:v>
                </c:pt>
                <c:pt idx="39626">
                  <c:v>15</c:v>
                </c:pt>
                <c:pt idx="39627">
                  <c:v>8</c:v>
                </c:pt>
                <c:pt idx="39628">
                  <c:v>12</c:v>
                </c:pt>
                <c:pt idx="39629">
                  <c:v>37</c:v>
                </c:pt>
                <c:pt idx="39630">
                  <c:v>8</c:v>
                </c:pt>
                <c:pt idx="39631">
                  <c:v>5</c:v>
                </c:pt>
                <c:pt idx="39632">
                  <c:v>23</c:v>
                </c:pt>
                <c:pt idx="39633">
                  <c:v>5</c:v>
                </c:pt>
                <c:pt idx="39634">
                  <c:v>30</c:v>
                </c:pt>
                <c:pt idx="39635">
                  <c:v>37</c:v>
                </c:pt>
                <c:pt idx="39636">
                  <c:v>23</c:v>
                </c:pt>
                <c:pt idx="39637">
                  <c:v>23</c:v>
                </c:pt>
                <c:pt idx="39638">
                  <c:v>24</c:v>
                </c:pt>
                <c:pt idx="39639">
                  <c:v>40</c:v>
                </c:pt>
                <c:pt idx="39640">
                  <c:v>25</c:v>
                </c:pt>
                <c:pt idx="39641">
                  <c:v>41</c:v>
                </c:pt>
                <c:pt idx="39642">
                  <c:v>6</c:v>
                </c:pt>
                <c:pt idx="39643">
                  <c:v>40</c:v>
                </c:pt>
                <c:pt idx="39644">
                  <c:v>17</c:v>
                </c:pt>
                <c:pt idx="39645">
                  <c:v>21</c:v>
                </c:pt>
                <c:pt idx="39646">
                  <c:v>32</c:v>
                </c:pt>
                <c:pt idx="39647">
                  <c:v>21</c:v>
                </c:pt>
                <c:pt idx="39648">
                  <c:v>13</c:v>
                </c:pt>
                <c:pt idx="39649">
                  <c:v>13</c:v>
                </c:pt>
                <c:pt idx="39650">
                  <c:v>12</c:v>
                </c:pt>
                <c:pt idx="39651">
                  <c:v>20</c:v>
                </c:pt>
                <c:pt idx="39652">
                  <c:v>27</c:v>
                </c:pt>
                <c:pt idx="39653">
                  <c:v>28</c:v>
                </c:pt>
                <c:pt idx="39654">
                  <c:v>27</c:v>
                </c:pt>
                <c:pt idx="39655">
                  <c:v>17</c:v>
                </c:pt>
                <c:pt idx="39656">
                  <c:v>6</c:v>
                </c:pt>
                <c:pt idx="39657">
                  <c:v>22</c:v>
                </c:pt>
                <c:pt idx="39658">
                  <c:v>63</c:v>
                </c:pt>
                <c:pt idx="39659">
                  <c:v>11</c:v>
                </c:pt>
                <c:pt idx="39660">
                  <c:v>29</c:v>
                </c:pt>
                <c:pt idx="39661">
                  <c:v>19</c:v>
                </c:pt>
                <c:pt idx="39662">
                  <c:v>21</c:v>
                </c:pt>
                <c:pt idx="39663">
                  <c:v>10</c:v>
                </c:pt>
                <c:pt idx="39664">
                  <c:v>22</c:v>
                </c:pt>
                <c:pt idx="39665">
                  <c:v>32</c:v>
                </c:pt>
                <c:pt idx="39666">
                  <c:v>43</c:v>
                </c:pt>
                <c:pt idx="39667">
                  <c:v>9</c:v>
                </c:pt>
                <c:pt idx="39668">
                  <c:v>27</c:v>
                </c:pt>
                <c:pt idx="39669">
                  <c:v>10</c:v>
                </c:pt>
                <c:pt idx="39670">
                  <c:v>19</c:v>
                </c:pt>
                <c:pt idx="39671">
                  <c:v>35</c:v>
                </c:pt>
                <c:pt idx="39672">
                  <c:v>1</c:v>
                </c:pt>
                <c:pt idx="39673">
                  <c:v>54</c:v>
                </c:pt>
                <c:pt idx="39674">
                  <c:v>24</c:v>
                </c:pt>
                <c:pt idx="39675">
                  <c:v>8</c:v>
                </c:pt>
                <c:pt idx="39676">
                  <c:v>11</c:v>
                </c:pt>
                <c:pt idx="39677">
                  <c:v>41</c:v>
                </c:pt>
                <c:pt idx="39678">
                  <c:v>13</c:v>
                </c:pt>
                <c:pt idx="39679">
                  <c:v>10</c:v>
                </c:pt>
                <c:pt idx="39680">
                  <c:v>18</c:v>
                </c:pt>
                <c:pt idx="39681">
                  <c:v>35</c:v>
                </c:pt>
                <c:pt idx="39682">
                  <c:v>33</c:v>
                </c:pt>
                <c:pt idx="39683">
                  <c:v>1</c:v>
                </c:pt>
                <c:pt idx="39684">
                  <c:v>37</c:v>
                </c:pt>
                <c:pt idx="39685">
                  <c:v>32</c:v>
                </c:pt>
                <c:pt idx="39686">
                  <c:v>15</c:v>
                </c:pt>
                <c:pt idx="39687">
                  <c:v>6</c:v>
                </c:pt>
                <c:pt idx="39688">
                  <c:v>17</c:v>
                </c:pt>
                <c:pt idx="39689">
                  <c:v>10</c:v>
                </c:pt>
                <c:pt idx="39690">
                  <c:v>1</c:v>
                </c:pt>
                <c:pt idx="39691">
                  <c:v>49</c:v>
                </c:pt>
                <c:pt idx="39692">
                  <c:v>4</c:v>
                </c:pt>
                <c:pt idx="39693">
                  <c:v>22</c:v>
                </c:pt>
                <c:pt idx="39694">
                  <c:v>7</c:v>
                </c:pt>
                <c:pt idx="39695">
                  <c:v>18</c:v>
                </c:pt>
                <c:pt idx="39696">
                  <c:v>27</c:v>
                </c:pt>
                <c:pt idx="39697">
                  <c:v>7</c:v>
                </c:pt>
                <c:pt idx="39698">
                  <c:v>10</c:v>
                </c:pt>
                <c:pt idx="39699">
                  <c:v>10</c:v>
                </c:pt>
                <c:pt idx="39700">
                  <c:v>12</c:v>
                </c:pt>
                <c:pt idx="39701">
                  <c:v>41</c:v>
                </c:pt>
                <c:pt idx="39702">
                  <c:v>15</c:v>
                </c:pt>
                <c:pt idx="39703">
                  <c:v>3</c:v>
                </c:pt>
                <c:pt idx="39704">
                  <c:v>36</c:v>
                </c:pt>
                <c:pt idx="39705">
                  <c:v>22</c:v>
                </c:pt>
                <c:pt idx="39706">
                  <c:v>33</c:v>
                </c:pt>
                <c:pt idx="39707">
                  <c:v>2</c:v>
                </c:pt>
                <c:pt idx="39708">
                  <c:v>9</c:v>
                </c:pt>
                <c:pt idx="39709">
                  <c:v>12</c:v>
                </c:pt>
                <c:pt idx="39710">
                  <c:v>24</c:v>
                </c:pt>
                <c:pt idx="39711">
                  <c:v>19</c:v>
                </c:pt>
                <c:pt idx="39712">
                  <c:v>25</c:v>
                </c:pt>
                <c:pt idx="39713">
                  <c:v>25</c:v>
                </c:pt>
                <c:pt idx="39714">
                  <c:v>26</c:v>
                </c:pt>
                <c:pt idx="39715">
                  <c:v>39</c:v>
                </c:pt>
                <c:pt idx="39716">
                  <c:v>9</c:v>
                </c:pt>
                <c:pt idx="39717">
                  <c:v>9</c:v>
                </c:pt>
                <c:pt idx="39718">
                  <c:v>1</c:v>
                </c:pt>
                <c:pt idx="39719">
                  <c:v>12</c:v>
                </c:pt>
                <c:pt idx="39720">
                  <c:v>6</c:v>
                </c:pt>
                <c:pt idx="39721">
                  <c:v>33</c:v>
                </c:pt>
                <c:pt idx="39722">
                  <c:v>29</c:v>
                </c:pt>
                <c:pt idx="39723">
                  <c:v>26</c:v>
                </c:pt>
                <c:pt idx="39724">
                  <c:v>13</c:v>
                </c:pt>
                <c:pt idx="39725">
                  <c:v>23</c:v>
                </c:pt>
                <c:pt idx="39726">
                  <c:v>25</c:v>
                </c:pt>
                <c:pt idx="39727">
                  <c:v>1</c:v>
                </c:pt>
                <c:pt idx="39728">
                  <c:v>26</c:v>
                </c:pt>
                <c:pt idx="39729">
                  <c:v>32</c:v>
                </c:pt>
                <c:pt idx="39730">
                  <c:v>5</c:v>
                </c:pt>
                <c:pt idx="39731">
                  <c:v>29</c:v>
                </c:pt>
                <c:pt idx="39732">
                  <c:v>34</c:v>
                </c:pt>
                <c:pt idx="39733">
                  <c:v>13</c:v>
                </c:pt>
                <c:pt idx="39734">
                  <c:v>31</c:v>
                </c:pt>
                <c:pt idx="39735">
                  <c:v>26</c:v>
                </c:pt>
                <c:pt idx="39736">
                  <c:v>39</c:v>
                </c:pt>
                <c:pt idx="39737">
                  <c:v>32</c:v>
                </c:pt>
                <c:pt idx="39738">
                  <c:v>18</c:v>
                </c:pt>
                <c:pt idx="39739">
                  <c:v>26</c:v>
                </c:pt>
                <c:pt idx="39740">
                  <c:v>24</c:v>
                </c:pt>
                <c:pt idx="39741">
                  <c:v>23</c:v>
                </c:pt>
                <c:pt idx="39742">
                  <c:v>17</c:v>
                </c:pt>
                <c:pt idx="39743">
                  <c:v>28</c:v>
                </c:pt>
                <c:pt idx="39744">
                  <c:v>20</c:v>
                </c:pt>
                <c:pt idx="39745">
                  <c:v>17</c:v>
                </c:pt>
                <c:pt idx="39746">
                  <c:v>29</c:v>
                </c:pt>
                <c:pt idx="39747">
                  <c:v>10</c:v>
                </c:pt>
                <c:pt idx="39748">
                  <c:v>28</c:v>
                </c:pt>
                <c:pt idx="39749">
                  <c:v>16</c:v>
                </c:pt>
                <c:pt idx="39750">
                  <c:v>6</c:v>
                </c:pt>
                <c:pt idx="39751">
                  <c:v>2</c:v>
                </c:pt>
                <c:pt idx="39752">
                  <c:v>4</c:v>
                </c:pt>
                <c:pt idx="39753">
                  <c:v>20</c:v>
                </c:pt>
                <c:pt idx="39754">
                  <c:v>14</c:v>
                </c:pt>
                <c:pt idx="39755">
                  <c:v>1</c:v>
                </c:pt>
                <c:pt idx="39756">
                  <c:v>25</c:v>
                </c:pt>
                <c:pt idx="39757">
                  <c:v>24</c:v>
                </c:pt>
                <c:pt idx="39758">
                  <c:v>18</c:v>
                </c:pt>
                <c:pt idx="39759">
                  <c:v>12</c:v>
                </c:pt>
                <c:pt idx="39760">
                  <c:v>27</c:v>
                </c:pt>
                <c:pt idx="39761">
                  <c:v>32</c:v>
                </c:pt>
                <c:pt idx="39762">
                  <c:v>38</c:v>
                </c:pt>
                <c:pt idx="39763">
                  <c:v>27</c:v>
                </c:pt>
                <c:pt idx="39764">
                  <c:v>7</c:v>
                </c:pt>
                <c:pt idx="39765">
                  <c:v>32</c:v>
                </c:pt>
                <c:pt idx="39766">
                  <c:v>26</c:v>
                </c:pt>
                <c:pt idx="39767">
                  <c:v>4</c:v>
                </c:pt>
                <c:pt idx="39768">
                  <c:v>31</c:v>
                </c:pt>
                <c:pt idx="39769">
                  <c:v>20</c:v>
                </c:pt>
                <c:pt idx="39770">
                  <c:v>23</c:v>
                </c:pt>
                <c:pt idx="39771">
                  <c:v>26</c:v>
                </c:pt>
                <c:pt idx="39772">
                  <c:v>10</c:v>
                </c:pt>
                <c:pt idx="39773">
                  <c:v>45</c:v>
                </c:pt>
                <c:pt idx="39774">
                  <c:v>13</c:v>
                </c:pt>
                <c:pt idx="39775">
                  <c:v>32</c:v>
                </c:pt>
                <c:pt idx="39776">
                  <c:v>27</c:v>
                </c:pt>
                <c:pt idx="39777">
                  <c:v>11</c:v>
                </c:pt>
                <c:pt idx="39778">
                  <c:v>11</c:v>
                </c:pt>
                <c:pt idx="39779">
                  <c:v>21</c:v>
                </c:pt>
                <c:pt idx="39780">
                  <c:v>47</c:v>
                </c:pt>
                <c:pt idx="39781">
                  <c:v>11</c:v>
                </c:pt>
                <c:pt idx="39782">
                  <c:v>25</c:v>
                </c:pt>
                <c:pt idx="39783">
                  <c:v>25</c:v>
                </c:pt>
                <c:pt idx="39784">
                  <c:v>5</c:v>
                </c:pt>
                <c:pt idx="39785">
                  <c:v>18</c:v>
                </c:pt>
                <c:pt idx="39786">
                  <c:v>25</c:v>
                </c:pt>
                <c:pt idx="39787">
                  <c:v>17</c:v>
                </c:pt>
                <c:pt idx="39788">
                  <c:v>23</c:v>
                </c:pt>
                <c:pt idx="39789">
                  <c:v>46</c:v>
                </c:pt>
                <c:pt idx="39790">
                  <c:v>17</c:v>
                </c:pt>
                <c:pt idx="39791">
                  <c:v>12</c:v>
                </c:pt>
                <c:pt idx="39792">
                  <c:v>30</c:v>
                </c:pt>
                <c:pt idx="39793">
                  <c:v>40</c:v>
                </c:pt>
                <c:pt idx="39794">
                  <c:v>34</c:v>
                </c:pt>
                <c:pt idx="39795">
                  <c:v>37</c:v>
                </c:pt>
                <c:pt idx="39796">
                  <c:v>29</c:v>
                </c:pt>
                <c:pt idx="39797">
                  <c:v>27</c:v>
                </c:pt>
                <c:pt idx="39798">
                  <c:v>23</c:v>
                </c:pt>
                <c:pt idx="39799">
                  <c:v>33</c:v>
                </c:pt>
                <c:pt idx="39800">
                  <c:v>10</c:v>
                </c:pt>
                <c:pt idx="39801">
                  <c:v>26</c:v>
                </c:pt>
                <c:pt idx="39802">
                  <c:v>21</c:v>
                </c:pt>
                <c:pt idx="39803">
                  <c:v>31</c:v>
                </c:pt>
                <c:pt idx="39804">
                  <c:v>38</c:v>
                </c:pt>
                <c:pt idx="39805">
                  <c:v>6</c:v>
                </c:pt>
                <c:pt idx="39806">
                  <c:v>34</c:v>
                </c:pt>
                <c:pt idx="39807">
                  <c:v>19</c:v>
                </c:pt>
                <c:pt idx="39808">
                  <c:v>11</c:v>
                </c:pt>
                <c:pt idx="39809">
                  <c:v>13</c:v>
                </c:pt>
                <c:pt idx="39810">
                  <c:v>16</c:v>
                </c:pt>
                <c:pt idx="39811">
                  <c:v>7</c:v>
                </c:pt>
                <c:pt idx="39812">
                  <c:v>4</c:v>
                </c:pt>
                <c:pt idx="39813">
                  <c:v>19</c:v>
                </c:pt>
                <c:pt idx="39814">
                  <c:v>35</c:v>
                </c:pt>
                <c:pt idx="39815">
                  <c:v>13</c:v>
                </c:pt>
                <c:pt idx="39816">
                  <c:v>24</c:v>
                </c:pt>
                <c:pt idx="39817">
                  <c:v>4</c:v>
                </c:pt>
                <c:pt idx="39818">
                  <c:v>4</c:v>
                </c:pt>
                <c:pt idx="39819">
                  <c:v>41</c:v>
                </c:pt>
                <c:pt idx="39820">
                  <c:v>44</c:v>
                </c:pt>
                <c:pt idx="39821">
                  <c:v>31</c:v>
                </c:pt>
                <c:pt idx="39822">
                  <c:v>1</c:v>
                </c:pt>
                <c:pt idx="39823">
                  <c:v>28</c:v>
                </c:pt>
                <c:pt idx="39824">
                  <c:v>13</c:v>
                </c:pt>
                <c:pt idx="39825">
                  <c:v>29</c:v>
                </c:pt>
                <c:pt idx="39826">
                  <c:v>19</c:v>
                </c:pt>
                <c:pt idx="39827">
                  <c:v>36</c:v>
                </c:pt>
                <c:pt idx="39828">
                  <c:v>24</c:v>
                </c:pt>
                <c:pt idx="39829">
                  <c:v>8</c:v>
                </c:pt>
                <c:pt idx="39830">
                  <c:v>7</c:v>
                </c:pt>
                <c:pt idx="39831">
                  <c:v>9</c:v>
                </c:pt>
                <c:pt idx="39832">
                  <c:v>28</c:v>
                </c:pt>
                <c:pt idx="39833">
                  <c:v>40</c:v>
                </c:pt>
                <c:pt idx="39834">
                  <c:v>13</c:v>
                </c:pt>
                <c:pt idx="39835">
                  <c:v>29</c:v>
                </c:pt>
                <c:pt idx="39836">
                  <c:v>22</c:v>
                </c:pt>
                <c:pt idx="39837">
                  <c:v>21</c:v>
                </c:pt>
                <c:pt idx="39838">
                  <c:v>36</c:v>
                </c:pt>
                <c:pt idx="39839">
                  <c:v>9</c:v>
                </c:pt>
                <c:pt idx="39840">
                  <c:v>36</c:v>
                </c:pt>
                <c:pt idx="39841">
                  <c:v>21</c:v>
                </c:pt>
                <c:pt idx="39842">
                  <c:v>2</c:v>
                </c:pt>
                <c:pt idx="39843">
                  <c:v>11</c:v>
                </c:pt>
                <c:pt idx="39844">
                  <c:v>25</c:v>
                </c:pt>
                <c:pt idx="39845">
                  <c:v>13</c:v>
                </c:pt>
                <c:pt idx="39846">
                  <c:v>8</c:v>
                </c:pt>
                <c:pt idx="39847">
                  <c:v>13</c:v>
                </c:pt>
                <c:pt idx="39848">
                  <c:v>23</c:v>
                </c:pt>
                <c:pt idx="39849">
                  <c:v>5</c:v>
                </c:pt>
                <c:pt idx="39850">
                  <c:v>27</c:v>
                </c:pt>
                <c:pt idx="39851">
                  <c:v>9</c:v>
                </c:pt>
                <c:pt idx="39852">
                  <c:v>39</c:v>
                </c:pt>
                <c:pt idx="39853">
                  <c:v>22</c:v>
                </c:pt>
                <c:pt idx="39854">
                  <c:v>25</c:v>
                </c:pt>
                <c:pt idx="39855">
                  <c:v>31</c:v>
                </c:pt>
                <c:pt idx="39856">
                  <c:v>40</c:v>
                </c:pt>
                <c:pt idx="39857">
                  <c:v>27</c:v>
                </c:pt>
                <c:pt idx="39858">
                  <c:v>21</c:v>
                </c:pt>
                <c:pt idx="39859">
                  <c:v>4</c:v>
                </c:pt>
                <c:pt idx="39860">
                  <c:v>25</c:v>
                </c:pt>
                <c:pt idx="39861">
                  <c:v>27</c:v>
                </c:pt>
                <c:pt idx="39862">
                  <c:v>20</c:v>
                </c:pt>
                <c:pt idx="39863">
                  <c:v>24</c:v>
                </c:pt>
                <c:pt idx="39864">
                  <c:v>23</c:v>
                </c:pt>
                <c:pt idx="39865">
                  <c:v>27</c:v>
                </c:pt>
                <c:pt idx="39866">
                  <c:v>27</c:v>
                </c:pt>
                <c:pt idx="39867">
                  <c:v>4</c:v>
                </c:pt>
                <c:pt idx="39868">
                  <c:v>14</c:v>
                </c:pt>
                <c:pt idx="39869">
                  <c:v>33</c:v>
                </c:pt>
                <c:pt idx="39870">
                  <c:v>8</c:v>
                </c:pt>
                <c:pt idx="39871">
                  <c:v>24</c:v>
                </c:pt>
                <c:pt idx="39872">
                  <c:v>24</c:v>
                </c:pt>
                <c:pt idx="39873">
                  <c:v>1</c:v>
                </c:pt>
                <c:pt idx="39874">
                  <c:v>4</c:v>
                </c:pt>
                <c:pt idx="39875">
                  <c:v>19</c:v>
                </c:pt>
                <c:pt idx="39876">
                  <c:v>7</c:v>
                </c:pt>
                <c:pt idx="39877">
                  <c:v>4</c:v>
                </c:pt>
                <c:pt idx="39878">
                  <c:v>12</c:v>
                </c:pt>
                <c:pt idx="39879">
                  <c:v>9</c:v>
                </c:pt>
                <c:pt idx="39880">
                  <c:v>41</c:v>
                </c:pt>
                <c:pt idx="39881">
                  <c:v>29</c:v>
                </c:pt>
                <c:pt idx="39882">
                  <c:v>22</c:v>
                </c:pt>
                <c:pt idx="39883">
                  <c:v>27</c:v>
                </c:pt>
                <c:pt idx="39884">
                  <c:v>8</c:v>
                </c:pt>
                <c:pt idx="39885">
                  <c:v>14</c:v>
                </c:pt>
                <c:pt idx="39886">
                  <c:v>31</c:v>
                </c:pt>
                <c:pt idx="39887">
                  <c:v>8</c:v>
                </c:pt>
                <c:pt idx="39888">
                  <c:v>24</c:v>
                </c:pt>
                <c:pt idx="39889">
                  <c:v>24</c:v>
                </c:pt>
                <c:pt idx="39890">
                  <c:v>17</c:v>
                </c:pt>
                <c:pt idx="39891">
                  <c:v>24</c:v>
                </c:pt>
                <c:pt idx="39892">
                  <c:v>31</c:v>
                </c:pt>
                <c:pt idx="39893">
                  <c:v>19</c:v>
                </c:pt>
                <c:pt idx="39894">
                  <c:v>32</c:v>
                </c:pt>
                <c:pt idx="39895">
                  <c:v>22</c:v>
                </c:pt>
                <c:pt idx="39896">
                  <c:v>13</c:v>
                </c:pt>
                <c:pt idx="39897">
                  <c:v>5</c:v>
                </c:pt>
                <c:pt idx="39898">
                  <c:v>15</c:v>
                </c:pt>
                <c:pt idx="39899">
                  <c:v>47</c:v>
                </c:pt>
                <c:pt idx="39900">
                  <c:v>35</c:v>
                </c:pt>
                <c:pt idx="39901">
                  <c:v>13</c:v>
                </c:pt>
                <c:pt idx="39902">
                  <c:v>25</c:v>
                </c:pt>
                <c:pt idx="39903">
                  <c:v>46</c:v>
                </c:pt>
                <c:pt idx="39904">
                  <c:v>31</c:v>
                </c:pt>
                <c:pt idx="39905">
                  <c:v>37</c:v>
                </c:pt>
                <c:pt idx="39906">
                  <c:v>30</c:v>
                </c:pt>
                <c:pt idx="39907">
                  <c:v>43</c:v>
                </c:pt>
                <c:pt idx="39908">
                  <c:v>13</c:v>
                </c:pt>
                <c:pt idx="39909">
                  <c:v>19</c:v>
                </c:pt>
                <c:pt idx="39910">
                  <c:v>21</c:v>
                </c:pt>
                <c:pt idx="39911">
                  <c:v>24</c:v>
                </c:pt>
                <c:pt idx="39912">
                  <c:v>17</c:v>
                </c:pt>
                <c:pt idx="39913">
                  <c:v>10</c:v>
                </c:pt>
                <c:pt idx="39914">
                  <c:v>32</c:v>
                </c:pt>
                <c:pt idx="39915">
                  <c:v>8</c:v>
                </c:pt>
                <c:pt idx="39916">
                  <c:v>18</c:v>
                </c:pt>
                <c:pt idx="39917">
                  <c:v>20</c:v>
                </c:pt>
                <c:pt idx="39918">
                  <c:v>32</c:v>
                </c:pt>
                <c:pt idx="39919">
                  <c:v>33</c:v>
                </c:pt>
                <c:pt idx="39920">
                  <c:v>4</c:v>
                </c:pt>
                <c:pt idx="39921">
                  <c:v>25</c:v>
                </c:pt>
                <c:pt idx="39922">
                  <c:v>13</c:v>
                </c:pt>
                <c:pt idx="39923">
                  <c:v>7</c:v>
                </c:pt>
                <c:pt idx="39924">
                  <c:v>23</c:v>
                </c:pt>
                <c:pt idx="39925">
                  <c:v>20</c:v>
                </c:pt>
                <c:pt idx="39926">
                  <c:v>30</c:v>
                </c:pt>
                <c:pt idx="39927">
                  <c:v>4</c:v>
                </c:pt>
                <c:pt idx="39928">
                  <c:v>1</c:v>
                </c:pt>
                <c:pt idx="39929">
                  <c:v>5</c:v>
                </c:pt>
                <c:pt idx="39930">
                  <c:v>36</c:v>
                </c:pt>
                <c:pt idx="39931">
                  <c:v>4</c:v>
                </c:pt>
                <c:pt idx="39932">
                  <c:v>31</c:v>
                </c:pt>
                <c:pt idx="39933">
                  <c:v>11</c:v>
                </c:pt>
                <c:pt idx="39934">
                  <c:v>45</c:v>
                </c:pt>
                <c:pt idx="39935">
                  <c:v>27</c:v>
                </c:pt>
                <c:pt idx="39936">
                  <c:v>21</c:v>
                </c:pt>
                <c:pt idx="39937">
                  <c:v>38</c:v>
                </c:pt>
                <c:pt idx="39938">
                  <c:v>26</c:v>
                </c:pt>
                <c:pt idx="39939">
                  <c:v>16</c:v>
                </c:pt>
                <c:pt idx="39940">
                  <c:v>25</c:v>
                </c:pt>
                <c:pt idx="39941">
                  <c:v>41</c:v>
                </c:pt>
                <c:pt idx="39942">
                  <c:v>9</c:v>
                </c:pt>
                <c:pt idx="39943">
                  <c:v>18</c:v>
                </c:pt>
                <c:pt idx="39944">
                  <c:v>9</c:v>
                </c:pt>
                <c:pt idx="39945">
                  <c:v>15</c:v>
                </c:pt>
                <c:pt idx="39946">
                  <c:v>6</c:v>
                </c:pt>
                <c:pt idx="39947">
                  <c:v>1</c:v>
                </c:pt>
                <c:pt idx="39948">
                  <c:v>4</c:v>
                </c:pt>
                <c:pt idx="39949">
                  <c:v>28</c:v>
                </c:pt>
                <c:pt idx="39950">
                  <c:v>7</c:v>
                </c:pt>
                <c:pt idx="39951">
                  <c:v>34</c:v>
                </c:pt>
                <c:pt idx="39952">
                  <c:v>31</c:v>
                </c:pt>
                <c:pt idx="39953">
                  <c:v>14</c:v>
                </c:pt>
                <c:pt idx="39954">
                  <c:v>37</c:v>
                </c:pt>
                <c:pt idx="39955">
                  <c:v>7</c:v>
                </c:pt>
                <c:pt idx="39956">
                  <c:v>30</c:v>
                </c:pt>
                <c:pt idx="39957">
                  <c:v>37</c:v>
                </c:pt>
                <c:pt idx="39958">
                  <c:v>4</c:v>
                </c:pt>
                <c:pt idx="39959">
                  <c:v>30</c:v>
                </c:pt>
                <c:pt idx="39960">
                  <c:v>23</c:v>
                </c:pt>
                <c:pt idx="39961">
                  <c:v>7</c:v>
                </c:pt>
                <c:pt idx="39962">
                  <c:v>30</c:v>
                </c:pt>
                <c:pt idx="39963">
                  <c:v>29</c:v>
                </c:pt>
                <c:pt idx="39964">
                  <c:v>22</c:v>
                </c:pt>
                <c:pt idx="39965">
                  <c:v>16</c:v>
                </c:pt>
                <c:pt idx="39966">
                  <c:v>10</c:v>
                </c:pt>
                <c:pt idx="39967">
                  <c:v>10</c:v>
                </c:pt>
                <c:pt idx="39968">
                  <c:v>35</c:v>
                </c:pt>
                <c:pt idx="39969">
                  <c:v>13</c:v>
                </c:pt>
                <c:pt idx="39970">
                  <c:v>10</c:v>
                </c:pt>
                <c:pt idx="39971">
                  <c:v>31</c:v>
                </c:pt>
                <c:pt idx="39972">
                  <c:v>31</c:v>
                </c:pt>
                <c:pt idx="39973">
                  <c:v>33</c:v>
                </c:pt>
                <c:pt idx="39974">
                  <c:v>5</c:v>
                </c:pt>
                <c:pt idx="39975">
                  <c:v>9</c:v>
                </c:pt>
                <c:pt idx="39976">
                  <c:v>31</c:v>
                </c:pt>
                <c:pt idx="39977">
                  <c:v>1</c:v>
                </c:pt>
                <c:pt idx="39978">
                  <c:v>18</c:v>
                </c:pt>
                <c:pt idx="39979">
                  <c:v>32</c:v>
                </c:pt>
                <c:pt idx="39980">
                  <c:v>6</c:v>
                </c:pt>
                <c:pt idx="39981">
                  <c:v>16</c:v>
                </c:pt>
                <c:pt idx="39982">
                  <c:v>18</c:v>
                </c:pt>
                <c:pt idx="39983">
                  <c:v>31</c:v>
                </c:pt>
                <c:pt idx="39984">
                  <c:v>10</c:v>
                </c:pt>
                <c:pt idx="39985">
                  <c:v>1</c:v>
                </c:pt>
                <c:pt idx="39986">
                  <c:v>7</c:v>
                </c:pt>
                <c:pt idx="39987">
                  <c:v>4</c:v>
                </c:pt>
                <c:pt idx="39988">
                  <c:v>1</c:v>
                </c:pt>
                <c:pt idx="39989">
                  <c:v>11</c:v>
                </c:pt>
                <c:pt idx="39990">
                  <c:v>35</c:v>
                </c:pt>
                <c:pt idx="39991">
                  <c:v>8</c:v>
                </c:pt>
                <c:pt idx="39992">
                  <c:v>13</c:v>
                </c:pt>
                <c:pt idx="39993">
                  <c:v>24</c:v>
                </c:pt>
                <c:pt idx="39994">
                  <c:v>35</c:v>
                </c:pt>
                <c:pt idx="39995">
                  <c:v>1</c:v>
                </c:pt>
                <c:pt idx="39996">
                  <c:v>31</c:v>
                </c:pt>
                <c:pt idx="39997">
                  <c:v>35</c:v>
                </c:pt>
                <c:pt idx="39998">
                  <c:v>26</c:v>
                </c:pt>
                <c:pt idx="39999">
                  <c:v>20</c:v>
                </c:pt>
                <c:pt idx="40000">
                  <c:v>9</c:v>
                </c:pt>
                <c:pt idx="40001">
                  <c:v>33</c:v>
                </c:pt>
                <c:pt idx="40002">
                  <c:v>18</c:v>
                </c:pt>
                <c:pt idx="40003">
                  <c:v>48</c:v>
                </c:pt>
                <c:pt idx="40004">
                  <c:v>31</c:v>
                </c:pt>
                <c:pt idx="40005">
                  <c:v>17</c:v>
                </c:pt>
                <c:pt idx="40006">
                  <c:v>56</c:v>
                </c:pt>
                <c:pt idx="40007">
                  <c:v>5</c:v>
                </c:pt>
                <c:pt idx="40008">
                  <c:v>19</c:v>
                </c:pt>
                <c:pt idx="40009">
                  <c:v>21</c:v>
                </c:pt>
                <c:pt idx="40010">
                  <c:v>19</c:v>
                </c:pt>
                <c:pt idx="40011">
                  <c:v>10</c:v>
                </c:pt>
                <c:pt idx="40012">
                  <c:v>21</c:v>
                </c:pt>
                <c:pt idx="40013">
                  <c:v>40</c:v>
                </c:pt>
                <c:pt idx="40014">
                  <c:v>26</c:v>
                </c:pt>
                <c:pt idx="40015">
                  <c:v>29</c:v>
                </c:pt>
                <c:pt idx="40016">
                  <c:v>27</c:v>
                </c:pt>
                <c:pt idx="40017">
                  <c:v>1</c:v>
                </c:pt>
                <c:pt idx="40018">
                  <c:v>30</c:v>
                </c:pt>
                <c:pt idx="40019">
                  <c:v>12</c:v>
                </c:pt>
                <c:pt idx="40020">
                  <c:v>28</c:v>
                </c:pt>
                <c:pt idx="40021">
                  <c:v>31</c:v>
                </c:pt>
                <c:pt idx="40022">
                  <c:v>22</c:v>
                </c:pt>
                <c:pt idx="40023">
                  <c:v>44</c:v>
                </c:pt>
                <c:pt idx="40024">
                  <c:v>36</c:v>
                </c:pt>
                <c:pt idx="40025">
                  <c:v>5</c:v>
                </c:pt>
                <c:pt idx="40026">
                  <c:v>23</c:v>
                </c:pt>
                <c:pt idx="40027">
                  <c:v>20</c:v>
                </c:pt>
                <c:pt idx="40028">
                  <c:v>13</c:v>
                </c:pt>
                <c:pt idx="40029">
                  <c:v>29</c:v>
                </c:pt>
                <c:pt idx="40030">
                  <c:v>28</c:v>
                </c:pt>
                <c:pt idx="40031">
                  <c:v>11</c:v>
                </c:pt>
                <c:pt idx="40032">
                  <c:v>2</c:v>
                </c:pt>
                <c:pt idx="40033">
                  <c:v>13</c:v>
                </c:pt>
                <c:pt idx="40034">
                  <c:v>34</c:v>
                </c:pt>
                <c:pt idx="40035">
                  <c:v>18</c:v>
                </c:pt>
                <c:pt idx="40036">
                  <c:v>42</c:v>
                </c:pt>
                <c:pt idx="40037">
                  <c:v>1</c:v>
                </c:pt>
                <c:pt idx="40038">
                  <c:v>3</c:v>
                </c:pt>
                <c:pt idx="40039">
                  <c:v>28</c:v>
                </c:pt>
                <c:pt idx="40040">
                  <c:v>1</c:v>
                </c:pt>
                <c:pt idx="40041">
                  <c:v>16</c:v>
                </c:pt>
                <c:pt idx="40042">
                  <c:v>20</c:v>
                </c:pt>
                <c:pt idx="40043">
                  <c:v>4</c:v>
                </c:pt>
                <c:pt idx="40044">
                  <c:v>22</c:v>
                </c:pt>
                <c:pt idx="40045">
                  <c:v>31</c:v>
                </c:pt>
                <c:pt idx="40046">
                  <c:v>30</c:v>
                </c:pt>
                <c:pt idx="40047">
                  <c:v>8</c:v>
                </c:pt>
                <c:pt idx="40048">
                  <c:v>21</c:v>
                </c:pt>
                <c:pt idx="40049">
                  <c:v>36</c:v>
                </c:pt>
                <c:pt idx="40050">
                  <c:v>7</c:v>
                </c:pt>
                <c:pt idx="40051">
                  <c:v>8</c:v>
                </c:pt>
                <c:pt idx="40052">
                  <c:v>42</c:v>
                </c:pt>
                <c:pt idx="40053">
                  <c:v>45</c:v>
                </c:pt>
                <c:pt idx="40054">
                  <c:v>7</c:v>
                </c:pt>
                <c:pt idx="40055">
                  <c:v>2</c:v>
                </c:pt>
                <c:pt idx="40056">
                  <c:v>7</c:v>
                </c:pt>
                <c:pt idx="40057">
                  <c:v>20</c:v>
                </c:pt>
                <c:pt idx="40058">
                  <c:v>30</c:v>
                </c:pt>
                <c:pt idx="40059">
                  <c:v>22</c:v>
                </c:pt>
                <c:pt idx="40060">
                  <c:v>20</c:v>
                </c:pt>
                <c:pt idx="40061">
                  <c:v>26</c:v>
                </c:pt>
                <c:pt idx="40062">
                  <c:v>17</c:v>
                </c:pt>
                <c:pt idx="40063">
                  <c:v>10</c:v>
                </c:pt>
                <c:pt idx="40064">
                  <c:v>34</c:v>
                </c:pt>
                <c:pt idx="40065">
                  <c:v>29</c:v>
                </c:pt>
                <c:pt idx="40066">
                  <c:v>30</c:v>
                </c:pt>
                <c:pt idx="40067">
                  <c:v>1</c:v>
                </c:pt>
                <c:pt idx="40068">
                  <c:v>4</c:v>
                </c:pt>
                <c:pt idx="40069">
                  <c:v>6</c:v>
                </c:pt>
                <c:pt idx="40070">
                  <c:v>12</c:v>
                </c:pt>
                <c:pt idx="40071">
                  <c:v>5</c:v>
                </c:pt>
                <c:pt idx="40072">
                  <c:v>24</c:v>
                </c:pt>
                <c:pt idx="40073">
                  <c:v>34</c:v>
                </c:pt>
                <c:pt idx="40074">
                  <c:v>37</c:v>
                </c:pt>
                <c:pt idx="40075">
                  <c:v>8</c:v>
                </c:pt>
                <c:pt idx="40076">
                  <c:v>7</c:v>
                </c:pt>
                <c:pt idx="40077">
                  <c:v>14</c:v>
                </c:pt>
                <c:pt idx="40078">
                  <c:v>11</c:v>
                </c:pt>
                <c:pt idx="40079">
                  <c:v>8</c:v>
                </c:pt>
                <c:pt idx="40080">
                  <c:v>1</c:v>
                </c:pt>
                <c:pt idx="40081">
                  <c:v>19</c:v>
                </c:pt>
                <c:pt idx="40082">
                  <c:v>34</c:v>
                </c:pt>
                <c:pt idx="40083">
                  <c:v>4</c:v>
                </c:pt>
                <c:pt idx="40084">
                  <c:v>17</c:v>
                </c:pt>
                <c:pt idx="40085">
                  <c:v>5</c:v>
                </c:pt>
                <c:pt idx="40086">
                  <c:v>34</c:v>
                </c:pt>
                <c:pt idx="40087">
                  <c:v>21</c:v>
                </c:pt>
                <c:pt idx="40088">
                  <c:v>34</c:v>
                </c:pt>
                <c:pt idx="40089">
                  <c:v>31</c:v>
                </c:pt>
                <c:pt idx="40090">
                  <c:v>17</c:v>
                </c:pt>
                <c:pt idx="40091">
                  <c:v>4</c:v>
                </c:pt>
                <c:pt idx="40092">
                  <c:v>18</c:v>
                </c:pt>
                <c:pt idx="40093">
                  <c:v>34</c:v>
                </c:pt>
                <c:pt idx="40094">
                  <c:v>45</c:v>
                </c:pt>
                <c:pt idx="40095">
                  <c:v>25</c:v>
                </c:pt>
                <c:pt idx="40096">
                  <c:v>18</c:v>
                </c:pt>
                <c:pt idx="40097">
                  <c:v>4</c:v>
                </c:pt>
                <c:pt idx="40098">
                  <c:v>1</c:v>
                </c:pt>
                <c:pt idx="40099">
                  <c:v>2</c:v>
                </c:pt>
                <c:pt idx="40100">
                  <c:v>23</c:v>
                </c:pt>
                <c:pt idx="40101">
                  <c:v>41</c:v>
                </c:pt>
                <c:pt idx="40102">
                  <c:v>22</c:v>
                </c:pt>
                <c:pt idx="40103">
                  <c:v>36</c:v>
                </c:pt>
                <c:pt idx="40104">
                  <c:v>1</c:v>
                </c:pt>
                <c:pt idx="40105">
                  <c:v>10</c:v>
                </c:pt>
                <c:pt idx="40106">
                  <c:v>19</c:v>
                </c:pt>
                <c:pt idx="40107">
                  <c:v>1</c:v>
                </c:pt>
                <c:pt idx="40108">
                  <c:v>13</c:v>
                </c:pt>
                <c:pt idx="40109">
                  <c:v>21</c:v>
                </c:pt>
                <c:pt idx="40110">
                  <c:v>1</c:v>
                </c:pt>
                <c:pt idx="40111">
                  <c:v>44</c:v>
                </c:pt>
                <c:pt idx="40112">
                  <c:v>35</c:v>
                </c:pt>
                <c:pt idx="40113">
                  <c:v>12</c:v>
                </c:pt>
                <c:pt idx="40114">
                  <c:v>1</c:v>
                </c:pt>
                <c:pt idx="40115">
                  <c:v>9</c:v>
                </c:pt>
                <c:pt idx="40116">
                  <c:v>5</c:v>
                </c:pt>
                <c:pt idx="40117">
                  <c:v>34</c:v>
                </c:pt>
                <c:pt idx="40118">
                  <c:v>20</c:v>
                </c:pt>
                <c:pt idx="40119">
                  <c:v>12</c:v>
                </c:pt>
                <c:pt idx="40120">
                  <c:v>4</c:v>
                </c:pt>
                <c:pt idx="40121">
                  <c:v>28</c:v>
                </c:pt>
                <c:pt idx="40122">
                  <c:v>15</c:v>
                </c:pt>
                <c:pt idx="40123">
                  <c:v>13</c:v>
                </c:pt>
                <c:pt idx="40124">
                  <c:v>17</c:v>
                </c:pt>
                <c:pt idx="40125">
                  <c:v>16</c:v>
                </c:pt>
                <c:pt idx="40126">
                  <c:v>31</c:v>
                </c:pt>
                <c:pt idx="40127">
                  <c:v>12</c:v>
                </c:pt>
                <c:pt idx="40128">
                  <c:v>23</c:v>
                </c:pt>
                <c:pt idx="40129">
                  <c:v>16</c:v>
                </c:pt>
                <c:pt idx="40130">
                  <c:v>20</c:v>
                </c:pt>
                <c:pt idx="40131">
                  <c:v>15</c:v>
                </c:pt>
                <c:pt idx="40132">
                  <c:v>12</c:v>
                </c:pt>
                <c:pt idx="40133">
                  <c:v>13</c:v>
                </c:pt>
                <c:pt idx="40134">
                  <c:v>42</c:v>
                </c:pt>
                <c:pt idx="40135">
                  <c:v>17</c:v>
                </c:pt>
                <c:pt idx="40136">
                  <c:v>4</c:v>
                </c:pt>
                <c:pt idx="40137">
                  <c:v>28</c:v>
                </c:pt>
                <c:pt idx="40138">
                  <c:v>1</c:v>
                </c:pt>
                <c:pt idx="40139">
                  <c:v>10</c:v>
                </c:pt>
                <c:pt idx="40140">
                  <c:v>1</c:v>
                </c:pt>
                <c:pt idx="40141">
                  <c:v>34</c:v>
                </c:pt>
                <c:pt idx="40142">
                  <c:v>1</c:v>
                </c:pt>
                <c:pt idx="40143">
                  <c:v>12</c:v>
                </c:pt>
                <c:pt idx="40144">
                  <c:v>1</c:v>
                </c:pt>
                <c:pt idx="40145">
                  <c:v>7</c:v>
                </c:pt>
                <c:pt idx="40146">
                  <c:v>5</c:v>
                </c:pt>
                <c:pt idx="40147">
                  <c:v>42</c:v>
                </c:pt>
                <c:pt idx="40148">
                  <c:v>18</c:v>
                </c:pt>
                <c:pt idx="40149">
                  <c:v>6</c:v>
                </c:pt>
                <c:pt idx="40150">
                  <c:v>27</c:v>
                </c:pt>
                <c:pt idx="40151">
                  <c:v>5</c:v>
                </c:pt>
                <c:pt idx="40152">
                  <c:v>7</c:v>
                </c:pt>
                <c:pt idx="40153">
                  <c:v>28</c:v>
                </c:pt>
                <c:pt idx="40154">
                  <c:v>8</c:v>
                </c:pt>
                <c:pt idx="40155">
                  <c:v>16</c:v>
                </c:pt>
                <c:pt idx="40156">
                  <c:v>28</c:v>
                </c:pt>
                <c:pt idx="40157">
                  <c:v>27</c:v>
                </c:pt>
                <c:pt idx="40158">
                  <c:v>25</c:v>
                </c:pt>
                <c:pt idx="40159">
                  <c:v>11</c:v>
                </c:pt>
                <c:pt idx="40160">
                  <c:v>37</c:v>
                </c:pt>
                <c:pt idx="40161">
                  <c:v>10</c:v>
                </c:pt>
                <c:pt idx="40162">
                  <c:v>29</c:v>
                </c:pt>
                <c:pt idx="40163">
                  <c:v>9</c:v>
                </c:pt>
                <c:pt idx="40164">
                  <c:v>35</c:v>
                </c:pt>
                <c:pt idx="40165">
                  <c:v>42</c:v>
                </c:pt>
                <c:pt idx="40166">
                  <c:v>20</c:v>
                </c:pt>
                <c:pt idx="40167">
                  <c:v>25</c:v>
                </c:pt>
                <c:pt idx="40168">
                  <c:v>6</c:v>
                </c:pt>
                <c:pt idx="40169">
                  <c:v>2</c:v>
                </c:pt>
                <c:pt idx="40170">
                  <c:v>12</c:v>
                </c:pt>
                <c:pt idx="40171">
                  <c:v>22</c:v>
                </c:pt>
                <c:pt idx="40172">
                  <c:v>12</c:v>
                </c:pt>
                <c:pt idx="40173">
                  <c:v>1</c:v>
                </c:pt>
                <c:pt idx="40174">
                  <c:v>27</c:v>
                </c:pt>
                <c:pt idx="40175">
                  <c:v>15</c:v>
                </c:pt>
                <c:pt idx="40176">
                  <c:v>27</c:v>
                </c:pt>
                <c:pt idx="40177">
                  <c:v>20</c:v>
                </c:pt>
                <c:pt idx="40178">
                  <c:v>25</c:v>
                </c:pt>
                <c:pt idx="40179">
                  <c:v>26</c:v>
                </c:pt>
                <c:pt idx="40180">
                  <c:v>1</c:v>
                </c:pt>
                <c:pt idx="40181">
                  <c:v>3</c:v>
                </c:pt>
                <c:pt idx="40182">
                  <c:v>20</c:v>
                </c:pt>
                <c:pt idx="40183">
                  <c:v>1</c:v>
                </c:pt>
                <c:pt idx="40184">
                  <c:v>43</c:v>
                </c:pt>
                <c:pt idx="40185">
                  <c:v>32</c:v>
                </c:pt>
                <c:pt idx="40186">
                  <c:v>34</c:v>
                </c:pt>
                <c:pt idx="40187">
                  <c:v>7</c:v>
                </c:pt>
                <c:pt idx="40188">
                  <c:v>51</c:v>
                </c:pt>
                <c:pt idx="40189">
                  <c:v>38</c:v>
                </c:pt>
                <c:pt idx="40190">
                  <c:v>9</c:v>
                </c:pt>
                <c:pt idx="40191">
                  <c:v>39</c:v>
                </c:pt>
                <c:pt idx="40192">
                  <c:v>15</c:v>
                </c:pt>
                <c:pt idx="40193">
                  <c:v>16</c:v>
                </c:pt>
                <c:pt idx="40194">
                  <c:v>29</c:v>
                </c:pt>
                <c:pt idx="40195">
                  <c:v>31</c:v>
                </c:pt>
                <c:pt idx="40196">
                  <c:v>15</c:v>
                </c:pt>
                <c:pt idx="40197">
                  <c:v>20</c:v>
                </c:pt>
                <c:pt idx="40198">
                  <c:v>25</c:v>
                </c:pt>
                <c:pt idx="40199">
                  <c:v>33</c:v>
                </c:pt>
                <c:pt idx="40200">
                  <c:v>24</c:v>
                </c:pt>
                <c:pt idx="40201">
                  <c:v>14</c:v>
                </c:pt>
                <c:pt idx="40202">
                  <c:v>18</c:v>
                </c:pt>
                <c:pt idx="40203">
                  <c:v>33</c:v>
                </c:pt>
                <c:pt idx="40204">
                  <c:v>28</c:v>
                </c:pt>
                <c:pt idx="40205">
                  <c:v>17</c:v>
                </c:pt>
                <c:pt idx="40206">
                  <c:v>8</c:v>
                </c:pt>
                <c:pt idx="40207">
                  <c:v>30</c:v>
                </c:pt>
                <c:pt idx="40208">
                  <c:v>19</c:v>
                </c:pt>
                <c:pt idx="40209">
                  <c:v>25</c:v>
                </c:pt>
                <c:pt idx="40210">
                  <c:v>1</c:v>
                </c:pt>
                <c:pt idx="40211">
                  <c:v>38</c:v>
                </c:pt>
                <c:pt idx="40212">
                  <c:v>18</c:v>
                </c:pt>
                <c:pt idx="40213">
                  <c:v>4</c:v>
                </c:pt>
                <c:pt idx="40214">
                  <c:v>10</c:v>
                </c:pt>
                <c:pt idx="40215">
                  <c:v>23</c:v>
                </c:pt>
                <c:pt idx="40216">
                  <c:v>10</c:v>
                </c:pt>
                <c:pt idx="40217">
                  <c:v>8</c:v>
                </c:pt>
                <c:pt idx="40218">
                  <c:v>13</c:v>
                </c:pt>
                <c:pt idx="40219">
                  <c:v>15</c:v>
                </c:pt>
                <c:pt idx="40220">
                  <c:v>34</c:v>
                </c:pt>
                <c:pt idx="40221">
                  <c:v>28</c:v>
                </c:pt>
                <c:pt idx="40222">
                  <c:v>30</c:v>
                </c:pt>
                <c:pt idx="40223">
                  <c:v>2</c:v>
                </c:pt>
                <c:pt idx="40224">
                  <c:v>16</c:v>
                </c:pt>
                <c:pt idx="40225">
                  <c:v>19</c:v>
                </c:pt>
                <c:pt idx="40226">
                  <c:v>50</c:v>
                </c:pt>
                <c:pt idx="40227">
                  <c:v>32</c:v>
                </c:pt>
                <c:pt idx="40228">
                  <c:v>15</c:v>
                </c:pt>
                <c:pt idx="40229">
                  <c:v>37</c:v>
                </c:pt>
                <c:pt idx="40230">
                  <c:v>12</c:v>
                </c:pt>
                <c:pt idx="40231">
                  <c:v>21</c:v>
                </c:pt>
                <c:pt idx="40232">
                  <c:v>24</c:v>
                </c:pt>
                <c:pt idx="40233">
                  <c:v>33</c:v>
                </c:pt>
                <c:pt idx="40234">
                  <c:v>30</c:v>
                </c:pt>
                <c:pt idx="40235">
                  <c:v>42</c:v>
                </c:pt>
                <c:pt idx="40236">
                  <c:v>22</c:v>
                </c:pt>
                <c:pt idx="40237">
                  <c:v>9</c:v>
                </c:pt>
                <c:pt idx="40238">
                  <c:v>27</c:v>
                </c:pt>
                <c:pt idx="40239">
                  <c:v>21</c:v>
                </c:pt>
                <c:pt idx="40240">
                  <c:v>11</c:v>
                </c:pt>
                <c:pt idx="40241">
                  <c:v>9</c:v>
                </c:pt>
                <c:pt idx="40242">
                  <c:v>13</c:v>
                </c:pt>
                <c:pt idx="40243">
                  <c:v>7</c:v>
                </c:pt>
                <c:pt idx="40244">
                  <c:v>3</c:v>
                </c:pt>
                <c:pt idx="40245">
                  <c:v>32</c:v>
                </c:pt>
                <c:pt idx="40246">
                  <c:v>5</c:v>
                </c:pt>
                <c:pt idx="40247">
                  <c:v>34</c:v>
                </c:pt>
                <c:pt idx="40248">
                  <c:v>11</c:v>
                </c:pt>
                <c:pt idx="40249">
                  <c:v>8</c:v>
                </c:pt>
                <c:pt idx="40250">
                  <c:v>33</c:v>
                </c:pt>
                <c:pt idx="40251">
                  <c:v>11</c:v>
                </c:pt>
                <c:pt idx="40252">
                  <c:v>33</c:v>
                </c:pt>
                <c:pt idx="40253">
                  <c:v>26</c:v>
                </c:pt>
                <c:pt idx="40254">
                  <c:v>7</c:v>
                </c:pt>
                <c:pt idx="40255">
                  <c:v>6</c:v>
                </c:pt>
                <c:pt idx="40256">
                  <c:v>41</c:v>
                </c:pt>
                <c:pt idx="40257">
                  <c:v>25</c:v>
                </c:pt>
                <c:pt idx="40258">
                  <c:v>34</c:v>
                </c:pt>
                <c:pt idx="40259">
                  <c:v>21</c:v>
                </c:pt>
                <c:pt idx="40260">
                  <c:v>30</c:v>
                </c:pt>
                <c:pt idx="40261">
                  <c:v>11</c:v>
                </c:pt>
                <c:pt idx="40262">
                  <c:v>38</c:v>
                </c:pt>
                <c:pt idx="40263">
                  <c:v>38</c:v>
                </c:pt>
                <c:pt idx="40264">
                  <c:v>39</c:v>
                </c:pt>
                <c:pt idx="40265">
                  <c:v>18</c:v>
                </c:pt>
                <c:pt idx="40266">
                  <c:v>12</c:v>
                </c:pt>
                <c:pt idx="40267">
                  <c:v>7</c:v>
                </c:pt>
                <c:pt idx="40268">
                  <c:v>40</c:v>
                </c:pt>
                <c:pt idx="40269">
                  <c:v>29</c:v>
                </c:pt>
                <c:pt idx="40270">
                  <c:v>1</c:v>
                </c:pt>
                <c:pt idx="40271">
                  <c:v>39</c:v>
                </c:pt>
                <c:pt idx="40272">
                  <c:v>35</c:v>
                </c:pt>
                <c:pt idx="40273">
                  <c:v>6</c:v>
                </c:pt>
                <c:pt idx="40274">
                  <c:v>27</c:v>
                </c:pt>
                <c:pt idx="40275">
                  <c:v>20</c:v>
                </c:pt>
                <c:pt idx="40276">
                  <c:v>1</c:v>
                </c:pt>
                <c:pt idx="40277">
                  <c:v>7</c:v>
                </c:pt>
                <c:pt idx="40278">
                  <c:v>6</c:v>
                </c:pt>
                <c:pt idx="40279">
                  <c:v>10</c:v>
                </c:pt>
                <c:pt idx="40280">
                  <c:v>4</c:v>
                </c:pt>
                <c:pt idx="40281">
                  <c:v>13</c:v>
                </c:pt>
                <c:pt idx="40282">
                  <c:v>27</c:v>
                </c:pt>
                <c:pt idx="40283">
                  <c:v>32</c:v>
                </c:pt>
                <c:pt idx="40284">
                  <c:v>21</c:v>
                </c:pt>
                <c:pt idx="40285">
                  <c:v>9</c:v>
                </c:pt>
                <c:pt idx="40286">
                  <c:v>25</c:v>
                </c:pt>
                <c:pt idx="40287">
                  <c:v>38</c:v>
                </c:pt>
                <c:pt idx="40288">
                  <c:v>4</c:v>
                </c:pt>
                <c:pt idx="40289">
                  <c:v>1</c:v>
                </c:pt>
                <c:pt idx="40290">
                  <c:v>1</c:v>
                </c:pt>
                <c:pt idx="40291">
                  <c:v>25</c:v>
                </c:pt>
                <c:pt idx="40292">
                  <c:v>41</c:v>
                </c:pt>
                <c:pt idx="40293">
                  <c:v>29</c:v>
                </c:pt>
                <c:pt idx="40294">
                  <c:v>25</c:v>
                </c:pt>
                <c:pt idx="40295">
                  <c:v>7</c:v>
                </c:pt>
                <c:pt idx="40296">
                  <c:v>22</c:v>
                </c:pt>
                <c:pt idx="40297">
                  <c:v>19</c:v>
                </c:pt>
                <c:pt idx="40298">
                  <c:v>27</c:v>
                </c:pt>
                <c:pt idx="40299">
                  <c:v>40</c:v>
                </c:pt>
                <c:pt idx="40300">
                  <c:v>26</c:v>
                </c:pt>
                <c:pt idx="40301">
                  <c:v>20</c:v>
                </c:pt>
                <c:pt idx="40302">
                  <c:v>17</c:v>
                </c:pt>
                <c:pt idx="40303">
                  <c:v>33</c:v>
                </c:pt>
                <c:pt idx="40304">
                  <c:v>43</c:v>
                </c:pt>
                <c:pt idx="40305">
                  <c:v>18</c:v>
                </c:pt>
                <c:pt idx="40306">
                  <c:v>13</c:v>
                </c:pt>
                <c:pt idx="40307">
                  <c:v>16</c:v>
                </c:pt>
                <c:pt idx="40308">
                  <c:v>69</c:v>
                </c:pt>
                <c:pt idx="40309">
                  <c:v>24</c:v>
                </c:pt>
                <c:pt idx="40310">
                  <c:v>34</c:v>
                </c:pt>
                <c:pt idx="40311">
                  <c:v>17</c:v>
                </c:pt>
                <c:pt idx="40312">
                  <c:v>12</c:v>
                </c:pt>
                <c:pt idx="40313">
                  <c:v>56</c:v>
                </c:pt>
                <c:pt idx="40314">
                  <c:v>30</c:v>
                </c:pt>
                <c:pt idx="40315">
                  <c:v>18</c:v>
                </c:pt>
                <c:pt idx="40316">
                  <c:v>20</c:v>
                </c:pt>
                <c:pt idx="40317">
                  <c:v>12</c:v>
                </c:pt>
                <c:pt idx="40318">
                  <c:v>21</c:v>
                </c:pt>
                <c:pt idx="40319">
                  <c:v>13</c:v>
                </c:pt>
                <c:pt idx="40320">
                  <c:v>10</c:v>
                </c:pt>
                <c:pt idx="40321">
                  <c:v>40</c:v>
                </c:pt>
                <c:pt idx="40322">
                  <c:v>11</c:v>
                </c:pt>
                <c:pt idx="40323">
                  <c:v>30</c:v>
                </c:pt>
                <c:pt idx="40324">
                  <c:v>33</c:v>
                </c:pt>
                <c:pt idx="40325">
                  <c:v>31</c:v>
                </c:pt>
                <c:pt idx="40326">
                  <c:v>26</c:v>
                </c:pt>
                <c:pt idx="40327">
                  <c:v>25</c:v>
                </c:pt>
                <c:pt idx="40328">
                  <c:v>25</c:v>
                </c:pt>
                <c:pt idx="40329">
                  <c:v>27</c:v>
                </c:pt>
                <c:pt idx="40330">
                  <c:v>14</c:v>
                </c:pt>
                <c:pt idx="40331">
                  <c:v>9</c:v>
                </c:pt>
                <c:pt idx="40332">
                  <c:v>12</c:v>
                </c:pt>
                <c:pt idx="40333">
                  <c:v>5</c:v>
                </c:pt>
                <c:pt idx="40334">
                  <c:v>37</c:v>
                </c:pt>
                <c:pt idx="40335">
                  <c:v>32</c:v>
                </c:pt>
                <c:pt idx="40336">
                  <c:v>19</c:v>
                </c:pt>
                <c:pt idx="40337">
                  <c:v>3</c:v>
                </c:pt>
                <c:pt idx="40338">
                  <c:v>12</c:v>
                </c:pt>
                <c:pt idx="40339">
                  <c:v>7</c:v>
                </c:pt>
                <c:pt idx="40340">
                  <c:v>15</c:v>
                </c:pt>
                <c:pt idx="40341">
                  <c:v>33</c:v>
                </c:pt>
                <c:pt idx="40342">
                  <c:v>28</c:v>
                </c:pt>
                <c:pt idx="40343">
                  <c:v>10</c:v>
                </c:pt>
                <c:pt idx="40344">
                  <c:v>10</c:v>
                </c:pt>
                <c:pt idx="40345">
                  <c:v>37</c:v>
                </c:pt>
                <c:pt idx="40346">
                  <c:v>22</c:v>
                </c:pt>
                <c:pt idx="40347">
                  <c:v>7</c:v>
                </c:pt>
                <c:pt idx="40348">
                  <c:v>10</c:v>
                </c:pt>
                <c:pt idx="40349">
                  <c:v>28</c:v>
                </c:pt>
                <c:pt idx="40350">
                  <c:v>10</c:v>
                </c:pt>
                <c:pt idx="40351">
                  <c:v>42</c:v>
                </c:pt>
                <c:pt idx="40352">
                  <c:v>13</c:v>
                </c:pt>
                <c:pt idx="40353">
                  <c:v>1</c:v>
                </c:pt>
                <c:pt idx="40354">
                  <c:v>30</c:v>
                </c:pt>
                <c:pt idx="40355">
                  <c:v>24</c:v>
                </c:pt>
                <c:pt idx="40356">
                  <c:v>22</c:v>
                </c:pt>
                <c:pt idx="40357">
                  <c:v>26</c:v>
                </c:pt>
                <c:pt idx="40358">
                  <c:v>31</c:v>
                </c:pt>
                <c:pt idx="40359">
                  <c:v>18</c:v>
                </c:pt>
                <c:pt idx="40360">
                  <c:v>24</c:v>
                </c:pt>
                <c:pt idx="40361">
                  <c:v>25</c:v>
                </c:pt>
                <c:pt idx="40362">
                  <c:v>10</c:v>
                </c:pt>
                <c:pt idx="40363">
                  <c:v>14</c:v>
                </c:pt>
                <c:pt idx="40364">
                  <c:v>14</c:v>
                </c:pt>
                <c:pt idx="40365">
                  <c:v>1</c:v>
                </c:pt>
                <c:pt idx="40366">
                  <c:v>25</c:v>
                </c:pt>
                <c:pt idx="40367">
                  <c:v>13</c:v>
                </c:pt>
                <c:pt idx="40368">
                  <c:v>25</c:v>
                </c:pt>
                <c:pt idx="40369">
                  <c:v>18</c:v>
                </c:pt>
                <c:pt idx="40370">
                  <c:v>12</c:v>
                </c:pt>
                <c:pt idx="40371">
                  <c:v>7</c:v>
                </c:pt>
                <c:pt idx="40372">
                  <c:v>27</c:v>
                </c:pt>
                <c:pt idx="40373">
                  <c:v>32</c:v>
                </c:pt>
                <c:pt idx="40374">
                  <c:v>38</c:v>
                </c:pt>
                <c:pt idx="40375">
                  <c:v>27</c:v>
                </c:pt>
                <c:pt idx="40376">
                  <c:v>32</c:v>
                </c:pt>
                <c:pt idx="40377">
                  <c:v>26</c:v>
                </c:pt>
                <c:pt idx="40378">
                  <c:v>4</c:v>
                </c:pt>
                <c:pt idx="40379">
                  <c:v>31</c:v>
                </c:pt>
                <c:pt idx="40380">
                  <c:v>20</c:v>
                </c:pt>
                <c:pt idx="40381">
                  <c:v>23</c:v>
                </c:pt>
                <c:pt idx="40382">
                  <c:v>26</c:v>
                </c:pt>
                <c:pt idx="40383">
                  <c:v>45</c:v>
                </c:pt>
                <c:pt idx="40384">
                  <c:v>13</c:v>
                </c:pt>
                <c:pt idx="40385">
                  <c:v>32</c:v>
                </c:pt>
                <c:pt idx="40386">
                  <c:v>27</c:v>
                </c:pt>
                <c:pt idx="40387">
                  <c:v>11</c:v>
                </c:pt>
                <c:pt idx="40388">
                  <c:v>11</c:v>
                </c:pt>
                <c:pt idx="40389">
                  <c:v>21</c:v>
                </c:pt>
                <c:pt idx="40390">
                  <c:v>47</c:v>
                </c:pt>
                <c:pt idx="40391">
                  <c:v>11</c:v>
                </c:pt>
                <c:pt idx="40392">
                  <c:v>25</c:v>
                </c:pt>
                <c:pt idx="40393">
                  <c:v>25</c:v>
                </c:pt>
                <c:pt idx="40394">
                  <c:v>5</c:v>
                </c:pt>
                <c:pt idx="40395">
                  <c:v>18</c:v>
                </c:pt>
                <c:pt idx="40396">
                  <c:v>25</c:v>
                </c:pt>
                <c:pt idx="40397">
                  <c:v>17</c:v>
                </c:pt>
                <c:pt idx="40398">
                  <c:v>23</c:v>
                </c:pt>
                <c:pt idx="40399">
                  <c:v>46</c:v>
                </c:pt>
                <c:pt idx="40400">
                  <c:v>17</c:v>
                </c:pt>
                <c:pt idx="40401">
                  <c:v>12</c:v>
                </c:pt>
                <c:pt idx="40402">
                  <c:v>30</c:v>
                </c:pt>
                <c:pt idx="40403">
                  <c:v>34</c:v>
                </c:pt>
                <c:pt idx="40404">
                  <c:v>37</c:v>
                </c:pt>
                <c:pt idx="40405">
                  <c:v>27</c:v>
                </c:pt>
                <c:pt idx="40406">
                  <c:v>23</c:v>
                </c:pt>
                <c:pt idx="40407">
                  <c:v>33</c:v>
                </c:pt>
                <c:pt idx="40408">
                  <c:v>10</c:v>
                </c:pt>
                <c:pt idx="40409">
                  <c:v>26</c:v>
                </c:pt>
                <c:pt idx="40410">
                  <c:v>21</c:v>
                </c:pt>
                <c:pt idx="40411">
                  <c:v>31</c:v>
                </c:pt>
                <c:pt idx="40412">
                  <c:v>6</c:v>
                </c:pt>
                <c:pt idx="40413">
                  <c:v>34</c:v>
                </c:pt>
                <c:pt idx="40414">
                  <c:v>19</c:v>
                </c:pt>
                <c:pt idx="40415">
                  <c:v>11</c:v>
                </c:pt>
                <c:pt idx="40416">
                  <c:v>13</c:v>
                </c:pt>
                <c:pt idx="40417">
                  <c:v>16</c:v>
                </c:pt>
                <c:pt idx="40418">
                  <c:v>7</c:v>
                </c:pt>
                <c:pt idx="40419">
                  <c:v>4</c:v>
                </c:pt>
                <c:pt idx="40420">
                  <c:v>19</c:v>
                </c:pt>
                <c:pt idx="40421">
                  <c:v>35</c:v>
                </c:pt>
                <c:pt idx="40422">
                  <c:v>13</c:v>
                </c:pt>
                <c:pt idx="40423">
                  <c:v>24</c:v>
                </c:pt>
                <c:pt idx="40424">
                  <c:v>4</c:v>
                </c:pt>
                <c:pt idx="40425">
                  <c:v>4</c:v>
                </c:pt>
                <c:pt idx="40426">
                  <c:v>41</c:v>
                </c:pt>
                <c:pt idx="40427">
                  <c:v>44</c:v>
                </c:pt>
                <c:pt idx="40428">
                  <c:v>1</c:v>
                </c:pt>
                <c:pt idx="40429">
                  <c:v>28</c:v>
                </c:pt>
                <c:pt idx="40430">
                  <c:v>13</c:v>
                </c:pt>
                <c:pt idx="40431">
                  <c:v>29</c:v>
                </c:pt>
                <c:pt idx="40432">
                  <c:v>19</c:v>
                </c:pt>
                <c:pt idx="40433">
                  <c:v>36</c:v>
                </c:pt>
                <c:pt idx="40434">
                  <c:v>8</c:v>
                </c:pt>
                <c:pt idx="40435">
                  <c:v>7</c:v>
                </c:pt>
                <c:pt idx="40436">
                  <c:v>9</c:v>
                </c:pt>
                <c:pt idx="40437">
                  <c:v>28</c:v>
                </c:pt>
                <c:pt idx="40438">
                  <c:v>40</c:v>
                </c:pt>
                <c:pt idx="40439">
                  <c:v>13</c:v>
                </c:pt>
                <c:pt idx="40440">
                  <c:v>29</c:v>
                </c:pt>
                <c:pt idx="40441">
                  <c:v>22</c:v>
                </c:pt>
                <c:pt idx="40442">
                  <c:v>21</c:v>
                </c:pt>
                <c:pt idx="40443">
                  <c:v>36</c:v>
                </c:pt>
                <c:pt idx="40444">
                  <c:v>9</c:v>
                </c:pt>
                <c:pt idx="40445">
                  <c:v>36</c:v>
                </c:pt>
                <c:pt idx="40446">
                  <c:v>21</c:v>
                </c:pt>
                <c:pt idx="40447">
                  <c:v>2</c:v>
                </c:pt>
                <c:pt idx="40448">
                  <c:v>11</c:v>
                </c:pt>
                <c:pt idx="40449">
                  <c:v>25</c:v>
                </c:pt>
                <c:pt idx="40450">
                  <c:v>13</c:v>
                </c:pt>
                <c:pt idx="40451">
                  <c:v>8</c:v>
                </c:pt>
                <c:pt idx="40452">
                  <c:v>13</c:v>
                </c:pt>
                <c:pt idx="40453">
                  <c:v>23</c:v>
                </c:pt>
                <c:pt idx="40454">
                  <c:v>5</c:v>
                </c:pt>
                <c:pt idx="40455">
                  <c:v>27</c:v>
                </c:pt>
                <c:pt idx="40456">
                  <c:v>9</c:v>
                </c:pt>
                <c:pt idx="40457">
                  <c:v>39</c:v>
                </c:pt>
                <c:pt idx="40458">
                  <c:v>29</c:v>
                </c:pt>
                <c:pt idx="40459">
                  <c:v>25</c:v>
                </c:pt>
                <c:pt idx="40460">
                  <c:v>31</c:v>
                </c:pt>
                <c:pt idx="40461">
                  <c:v>40</c:v>
                </c:pt>
                <c:pt idx="40462">
                  <c:v>27</c:v>
                </c:pt>
                <c:pt idx="40463">
                  <c:v>22</c:v>
                </c:pt>
                <c:pt idx="40464">
                  <c:v>4</c:v>
                </c:pt>
                <c:pt idx="40465">
                  <c:v>27</c:v>
                </c:pt>
                <c:pt idx="40466">
                  <c:v>20</c:v>
                </c:pt>
                <c:pt idx="40467">
                  <c:v>24</c:v>
                </c:pt>
                <c:pt idx="40468">
                  <c:v>23</c:v>
                </c:pt>
                <c:pt idx="40469">
                  <c:v>27</c:v>
                </c:pt>
                <c:pt idx="40470">
                  <c:v>27</c:v>
                </c:pt>
                <c:pt idx="40471">
                  <c:v>4</c:v>
                </c:pt>
                <c:pt idx="40472">
                  <c:v>14</c:v>
                </c:pt>
                <c:pt idx="40473">
                  <c:v>33</c:v>
                </c:pt>
                <c:pt idx="40474">
                  <c:v>8</c:v>
                </c:pt>
                <c:pt idx="40475">
                  <c:v>24</c:v>
                </c:pt>
                <c:pt idx="40476">
                  <c:v>24</c:v>
                </c:pt>
                <c:pt idx="40477">
                  <c:v>1</c:v>
                </c:pt>
                <c:pt idx="40478">
                  <c:v>4</c:v>
                </c:pt>
                <c:pt idx="40479">
                  <c:v>19</c:v>
                </c:pt>
                <c:pt idx="40480">
                  <c:v>7</c:v>
                </c:pt>
                <c:pt idx="40481">
                  <c:v>4</c:v>
                </c:pt>
                <c:pt idx="40482">
                  <c:v>9</c:v>
                </c:pt>
                <c:pt idx="40483">
                  <c:v>41</c:v>
                </c:pt>
                <c:pt idx="40484">
                  <c:v>22</c:v>
                </c:pt>
                <c:pt idx="40485">
                  <c:v>27</c:v>
                </c:pt>
                <c:pt idx="40486">
                  <c:v>8</c:v>
                </c:pt>
                <c:pt idx="40487">
                  <c:v>14</c:v>
                </c:pt>
                <c:pt idx="40488">
                  <c:v>31</c:v>
                </c:pt>
                <c:pt idx="40489">
                  <c:v>8</c:v>
                </c:pt>
                <c:pt idx="40490">
                  <c:v>24</c:v>
                </c:pt>
                <c:pt idx="40491">
                  <c:v>17</c:v>
                </c:pt>
                <c:pt idx="40492">
                  <c:v>24</c:v>
                </c:pt>
                <c:pt idx="40493">
                  <c:v>31</c:v>
                </c:pt>
                <c:pt idx="40494">
                  <c:v>19</c:v>
                </c:pt>
                <c:pt idx="40495">
                  <c:v>32</c:v>
                </c:pt>
                <c:pt idx="40496">
                  <c:v>22</c:v>
                </c:pt>
                <c:pt idx="40497">
                  <c:v>13</c:v>
                </c:pt>
                <c:pt idx="40498">
                  <c:v>5</c:v>
                </c:pt>
                <c:pt idx="40499">
                  <c:v>15</c:v>
                </c:pt>
                <c:pt idx="40500">
                  <c:v>47</c:v>
                </c:pt>
                <c:pt idx="40501">
                  <c:v>35</c:v>
                </c:pt>
                <c:pt idx="40502">
                  <c:v>13</c:v>
                </c:pt>
                <c:pt idx="40503">
                  <c:v>26</c:v>
                </c:pt>
                <c:pt idx="40504">
                  <c:v>25</c:v>
                </c:pt>
                <c:pt idx="40505">
                  <c:v>46</c:v>
                </c:pt>
                <c:pt idx="40506">
                  <c:v>31</c:v>
                </c:pt>
                <c:pt idx="40507">
                  <c:v>14</c:v>
                </c:pt>
                <c:pt idx="40508">
                  <c:v>37</c:v>
                </c:pt>
                <c:pt idx="40509">
                  <c:v>30</c:v>
                </c:pt>
                <c:pt idx="40510">
                  <c:v>43</c:v>
                </c:pt>
                <c:pt idx="40511">
                  <c:v>13</c:v>
                </c:pt>
                <c:pt idx="40512">
                  <c:v>19</c:v>
                </c:pt>
                <c:pt idx="40513">
                  <c:v>24</c:v>
                </c:pt>
                <c:pt idx="40514">
                  <c:v>17</c:v>
                </c:pt>
                <c:pt idx="40515">
                  <c:v>10</c:v>
                </c:pt>
                <c:pt idx="40516">
                  <c:v>32</c:v>
                </c:pt>
                <c:pt idx="40517">
                  <c:v>8</c:v>
                </c:pt>
                <c:pt idx="40518">
                  <c:v>18</c:v>
                </c:pt>
                <c:pt idx="40519">
                  <c:v>20</c:v>
                </c:pt>
                <c:pt idx="40520">
                  <c:v>32</c:v>
                </c:pt>
                <c:pt idx="40521">
                  <c:v>33</c:v>
                </c:pt>
                <c:pt idx="40522">
                  <c:v>4</c:v>
                </c:pt>
                <c:pt idx="40523">
                  <c:v>25</c:v>
                </c:pt>
                <c:pt idx="40524">
                  <c:v>13</c:v>
                </c:pt>
                <c:pt idx="40525">
                  <c:v>7</c:v>
                </c:pt>
                <c:pt idx="40526">
                  <c:v>23</c:v>
                </c:pt>
                <c:pt idx="40527">
                  <c:v>20</c:v>
                </c:pt>
                <c:pt idx="40528">
                  <c:v>30</c:v>
                </c:pt>
                <c:pt idx="40529">
                  <c:v>4</c:v>
                </c:pt>
                <c:pt idx="40530">
                  <c:v>1</c:v>
                </c:pt>
                <c:pt idx="40531">
                  <c:v>9</c:v>
                </c:pt>
                <c:pt idx="40532">
                  <c:v>5</c:v>
                </c:pt>
                <c:pt idx="40533">
                  <c:v>36</c:v>
                </c:pt>
                <c:pt idx="40534">
                  <c:v>4</c:v>
                </c:pt>
                <c:pt idx="40535">
                  <c:v>31</c:v>
                </c:pt>
                <c:pt idx="40536">
                  <c:v>11</c:v>
                </c:pt>
                <c:pt idx="40537">
                  <c:v>45</c:v>
                </c:pt>
                <c:pt idx="40538">
                  <c:v>27</c:v>
                </c:pt>
                <c:pt idx="40539">
                  <c:v>21</c:v>
                </c:pt>
                <c:pt idx="40540">
                  <c:v>38</c:v>
                </c:pt>
                <c:pt idx="40541">
                  <c:v>25</c:v>
                </c:pt>
                <c:pt idx="40542">
                  <c:v>41</c:v>
                </c:pt>
                <c:pt idx="40543">
                  <c:v>9</c:v>
                </c:pt>
                <c:pt idx="40544">
                  <c:v>4</c:v>
                </c:pt>
                <c:pt idx="40545">
                  <c:v>0</c:v>
                </c:pt>
                <c:pt idx="40546">
                  <c:v>0</c:v>
                </c:pt>
                <c:pt idx="40547">
                  <c:v>0</c:v>
                </c:pt>
                <c:pt idx="40548">
                  <c:v>0</c:v>
                </c:pt>
                <c:pt idx="40549">
                  <c:v>0</c:v>
                </c:pt>
                <c:pt idx="40550">
                  <c:v>0</c:v>
                </c:pt>
                <c:pt idx="40551">
                  <c:v>0</c:v>
                </c:pt>
                <c:pt idx="40552">
                  <c:v>0</c:v>
                </c:pt>
                <c:pt idx="40553">
                  <c:v>0</c:v>
                </c:pt>
                <c:pt idx="40554">
                  <c:v>0</c:v>
                </c:pt>
                <c:pt idx="40555">
                  <c:v>0</c:v>
                </c:pt>
                <c:pt idx="40556">
                  <c:v>0</c:v>
                </c:pt>
                <c:pt idx="40557">
                  <c:v>0</c:v>
                </c:pt>
                <c:pt idx="40558">
                  <c:v>0</c:v>
                </c:pt>
                <c:pt idx="40559">
                  <c:v>0</c:v>
                </c:pt>
                <c:pt idx="40560">
                  <c:v>0</c:v>
                </c:pt>
                <c:pt idx="40561">
                  <c:v>0</c:v>
                </c:pt>
                <c:pt idx="40562">
                  <c:v>0</c:v>
                </c:pt>
                <c:pt idx="40563">
                  <c:v>0</c:v>
                </c:pt>
                <c:pt idx="40564">
                  <c:v>0</c:v>
                </c:pt>
                <c:pt idx="40565">
                  <c:v>0</c:v>
                </c:pt>
                <c:pt idx="40566">
                  <c:v>0</c:v>
                </c:pt>
                <c:pt idx="40567">
                  <c:v>0</c:v>
                </c:pt>
                <c:pt idx="40568">
                  <c:v>0</c:v>
                </c:pt>
                <c:pt idx="40569">
                  <c:v>0</c:v>
                </c:pt>
                <c:pt idx="40570">
                  <c:v>0</c:v>
                </c:pt>
                <c:pt idx="40571">
                  <c:v>0</c:v>
                </c:pt>
                <c:pt idx="40572">
                  <c:v>0</c:v>
                </c:pt>
                <c:pt idx="40573">
                  <c:v>0</c:v>
                </c:pt>
                <c:pt idx="40574">
                  <c:v>0</c:v>
                </c:pt>
                <c:pt idx="40575">
                  <c:v>0</c:v>
                </c:pt>
                <c:pt idx="40576">
                  <c:v>0</c:v>
                </c:pt>
                <c:pt idx="40577">
                  <c:v>0</c:v>
                </c:pt>
                <c:pt idx="40578">
                  <c:v>0</c:v>
                </c:pt>
                <c:pt idx="40579">
                  <c:v>0</c:v>
                </c:pt>
                <c:pt idx="40580">
                  <c:v>0</c:v>
                </c:pt>
                <c:pt idx="40581">
                  <c:v>0</c:v>
                </c:pt>
                <c:pt idx="40582">
                  <c:v>0</c:v>
                </c:pt>
                <c:pt idx="40583">
                  <c:v>0</c:v>
                </c:pt>
                <c:pt idx="40584">
                  <c:v>0</c:v>
                </c:pt>
                <c:pt idx="40585">
                  <c:v>0</c:v>
                </c:pt>
                <c:pt idx="40586">
                  <c:v>0</c:v>
                </c:pt>
                <c:pt idx="40587">
                  <c:v>0</c:v>
                </c:pt>
                <c:pt idx="40588">
                  <c:v>0</c:v>
                </c:pt>
                <c:pt idx="40589">
                  <c:v>0</c:v>
                </c:pt>
                <c:pt idx="40590">
                  <c:v>0</c:v>
                </c:pt>
                <c:pt idx="40591">
                  <c:v>0</c:v>
                </c:pt>
                <c:pt idx="40592">
                  <c:v>0</c:v>
                </c:pt>
                <c:pt idx="40593">
                  <c:v>0</c:v>
                </c:pt>
                <c:pt idx="40594">
                  <c:v>0</c:v>
                </c:pt>
                <c:pt idx="40595">
                  <c:v>0</c:v>
                </c:pt>
                <c:pt idx="40596">
                  <c:v>0</c:v>
                </c:pt>
                <c:pt idx="40597">
                  <c:v>0</c:v>
                </c:pt>
                <c:pt idx="40598">
                  <c:v>0</c:v>
                </c:pt>
                <c:pt idx="40599">
                  <c:v>0</c:v>
                </c:pt>
                <c:pt idx="40600">
                  <c:v>0</c:v>
                </c:pt>
                <c:pt idx="40601">
                  <c:v>0</c:v>
                </c:pt>
                <c:pt idx="40602">
                  <c:v>0</c:v>
                </c:pt>
                <c:pt idx="40603">
                  <c:v>0</c:v>
                </c:pt>
                <c:pt idx="40604">
                  <c:v>0</c:v>
                </c:pt>
                <c:pt idx="40605">
                  <c:v>0</c:v>
                </c:pt>
                <c:pt idx="40606">
                  <c:v>0</c:v>
                </c:pt>
                <c:pt idx="40607">
                  <c:v>0</c:v>
                </c:pt>
                <c:pt idx="40608">
                  <c:v>0</c:v>
                </c:pt>
                <c:pt idx="40609">
                  <c:v>0</c:v>
                </c:pt>
                <c:pt idx="40610">
                  <c:v>0</c:v>
                </c:pt>
                <c:pt idx="40611">
                  <c:v>0</c:v>
                </c:pt>
                <c:pt idx="40612">
                  <c:v>0</c:v>
                </c:pt>
                <c:pt idx="40613">
                  <c:v>0</c:v>
                </c:pt>
                <c:pt idx="40614">
                  <c:v>0</c:v>
                </c:pt>
                <c:pt idx="40615">
                  <c:v>0</c:v>
                </c:pt>
                <c:pt idx="40616">
                  <c:v>0</c:v>
                </c:pt>
                <c:pt idx="40617">
                  <c:v>0</c:v>
                </c:pt>
                <c:pt idx="40618">
                  <c:v>0</c:v>
                </c:pt>
                <c:pt idx="40619">
                  <c:v>0</c:v>
                </c:pt>
                <c:pt idx="40620">
                  <c:v>0</c:v>
                </c:pt>
                <c:pt idx="40621">
                  <c:v>0</c:v>
                </c:pt>
                <c:pt idx="40622">
                  <c:v>0</c:v>
                </c:pt>
                <c:pt idx="40623">
                  <c:v>0</c:v>
                </c:pt>
                <c:pt idx="40624">
                  <c:v>0</c:v>
                </c:pt>
                <c:pt idx="40625">
                  <c:v>0</c:v>
                </c:pt>
                <c:pt idx="40626">
                  <c:v>0</c:v>
                </c:pt>
                <c:pt idx="40627">
                  <c:v>0</c:v>
                </c:pt>
                <c:pt idx="40628">
                  <c:v>0</c:v>
                </c:pt>
                <c:pt idx="40629">
                  <c:v>0</c:v>
                </c:pt>
                <c:pt idx="40630">
                  <c:v>0</c:v>
                </c:pt>
                <c:pt idx="40631">
                  <c:v>0</c:v>
                </c:pt>
                <c:pt idx="40632">
                  <c:v>0</c:v>
                </c:pt>
                <c:pt idx="40633">
                  <c:v>0</c:v>
                </c:pt>
                <c:pt idx="40634">
                  <c:v>0</c:v>
                </c:pt>
                <c:pt idx="40635">
                  <c:v>0</c:v>
                </c:pt>
                <c:pt idx="40636">
                  <c:v>0</c:v>
                </c:pt>
                <c:pt idx="40637">
                  <c:v>0</c:v>
                </c:pt>
                <c:pt idx="40638">
                  <c:v>0</c:v>
                </c:pt>
                <c:pt idx="40639">
                  <c:v>0</c:v>
                </c:pt>
                <c:pt idx="40640">
                  <c:v>0</c:v>
                </c:pt>
                <c:pt idx="40641">
                  <c:v>0</c:v>
                </c:pt>
                <c:pt idx="40642">
                  <c:v>0</c:v>
                </c:pt>
                <c:pt idx="40643">
                  <c:v>0</c:v>
                </c:pt>
                <c:pt idx="40644">
                  <c:v>0</c:v>
                </c:pt>
                <c:pt idx="40645">
                  <c:v>0</c:v>
                </c:pt>
                <c:pt idx="40646">
                  <c:v>0</c:v>
                </c:pt>
                <c:pt idx="40647">
                  <c:v>0</c:v>
                </c:pt>
                <c:pt idx="40648">
                  <c:v>0</c:v>
                </c:pt>
                <c:pt idx="40649">
                  <c:v>0</c:v>
                </c:pt>
                <c:pt idx="40650">
                  <c:v>0</c:v>
                </c:pt>
                <c:pt idx="40651">
                  <c:v>0</c:v>
                </c:pt>
                <c:pt idx="40652">
                  <c:v>0</c:v>
                </c:pt>
                <c:pt idx="40653">
                  <c:v>0</c:v>
                </c:pt>
                <c:pt idx="40654">
                  <c:v>0</c:v>
                </c:pt>
                <c:pt idx="40655">
                  <c:v>0</c:v>
                </c:pt>
                <c:pt idx="40656">
                  <c:v>0</c:v>
                </c:pt>
                <c:pt idx="40657">
                  <c:v>0</c:v>
                </c:pt>
                <c:pt idx="40658">
                  <c:v>0</c:v>
                </c:pt>
                <c:pt idx="40659">
                  <c:v>0</c:v>
                </c:pt>
                <c:pt idx="40660">
                  <c:v>0</c:v>
                </c:pt>
                <c:pt idx="40661">
                  <c:v>0</c:v>
                </c:pt>
                <c:pt idx="40662">
                  <c:v>0</c:v>
                </c:pt>
                <c:pt idx="40663">
                  <c:v>0</c:v>
                </c:pt>
                <c:pt idx="40664">
                  <c:v>0</c:v>
                </c:pt>
                <c:pt idx="40665">
                  <c:v>0</c:v>
                </c:pt>
                <c:pt idx="40666">
                  <c:v>0</c:v>
                </c:pt>
                <c:pt idx="40667">
                  <c:v>0</c:v>
                </c:pt>
                <c:pt idx="40668">
                  <c:v>0</c:v>
                </c:pt>
                <c:pt idx="40669">
                  <c:v>0</c:v>
                </c:pt>
                <c:pt idx="40670">
                  <c:v>0</c:v>
                </c:pt>
                <c:pt idx="40671">
                  <c:v>0</c:v>
                </c:pt>
                <c:pt idx="40672">
                  <c:v>0</c:v>
                </c:pt>
                <c:pt idx="40673">
                  <c:v>0</c:v>
                </c:pt>
                <c:pt idx="40674">
                  <c:v>0</c:v>
                </c:pt>
                <c:pt idx="40675">
                  <c:v>0</c:v>
                </c:pt>
                <c:pt idx="40676">
                  <c:v>0</c:v>
                </c:pt>
                <c:pt idx="40677">
                  <c:v>0</c:v>
                </c:pt>
                <c:pt idx="40678">
                  <c:v>0</c:v>
                </c:pt>
                <c:pt idx="40679">
                  <c:v>0</c:v>
                </c:pt>
                <c:pt idx="40680">
                  <c:v>0</c:v>
                </c:pt>
                <c:pt idx="40681">
                  <c:v>0</c:v>
                </c:pt>
                <c:pt idx="40682">
                  <c:v>0</c:v>
                </c:pt>
                <c:pt idx="40683">
                  <c:v>0</c:v>
                </c:pt>
                <c:pt idx="40684">
                  <c:v>0</c:v>
                </c:pt>
                <c:pt idx="40685">
                  <c:v>0</c:v>
                </c:pt>
                <c:pt idx="40686">
                  <c:v>0</c:v>
                </c:pt>
                <c:pt idx="40687">
                  <c:v>0</c:v>
                </c:pt>
                <c:pt idx="40688">
                  <c:v>0</c:v>
                </c:pt>
                <c:pt idx="40689">
                  <c:v>0</c:v>
                </c:pt>
                <c:pt idx="40690">
                  <c:v>0</c:v>
                </c:pt>
                <c:pt idx="40691">
                  <c:v>0</c:v>
                </c:pt>
                <c:pt idx="40692">
                  <c:v>0</c:v>
                </c:pt>
                <c:pt idx="40693">
                  <c:v>0</c:v>
                </c:pt>
                <c:pt idx="40694">
                  <c:v>0</c:v>
                </c:pt>
                <c:pt idx="40695">
                  <c:v>0</c:v>
                </c:pt>
                <c:pt idx="40696">
                  <c:v>0</c:v>
                </c:pt>
                <c:pt idx="40697">
                  <c:v>0</c:v>
                </c:pt>
                <c:pt idx="40698">
                  <c:v>0</c:v>
                </c:pt>
                <c:pt idx="40699">
                  <c:v>0</c:v>
                </c:pt>
                <c:pt idx="40700">
                  <c:v>0</c:v>
                </c:pt>
                <c:pt idx="40701">
                  <c:v>0</c:v>
                </c:pt>
                <c:pt idx="40702">
                  <c:v>0</c:v>
                </c:pt>
                <c:pt idx="40703">
                  <c:v>0</c:v>
                </c:pt>
                <c:pt idx="40704">
                  <c:v>0</c:v>
                </c:pt>
                <c:pt idx="40705">
                  <c:v>0</c:v>
                </c:pt>
                <c:pt idx="40706">
                  <c:v>0</c:v>
                </c:pt>
                <c:pt idx="40707">
                  <c:v>0</c:v>
                </c:pt>
                <c:pt idx="40708">
                  <c:v>0</c:v>
                </c:pt>
                <c:pt idx="40709">
                  <c:v>0</c:v>
                </c:pt>
                <c:pt idx="40710">
                  <c:v>0</c:v>
                </c:pt>
                <c:pt idx="40711">
                  <c:v>0</c:v>
                </c:pt>
                <c:pt idx="40712">
                  <c:v>0</c:v>
                </c:pt>
                <c:pt idx="40713">
                  <c:v>0</c:v>
                </c:pt>
                <c:pt idx="40714">
                  <c:v>0</c:v>
                </c:pt>
                <c:pt idx="40715">
                  <c:v>0</c:v>
                </c:pt>
                <c:pt idx="40716">
                  <c:v>0</c:v>
                </c:pt>
                <c:pt idx="40717">
                  <c:v>0</c:v>
                </c:pt>
                <c:pt idx="40718">
                  <c:v>0</c:v>
                </c:pt>
                <c:pt idx="40719">
                  <c:v>0</c:v>
                </c:pt>
                <c:pt idx="40720">
                  <c:v>0</c:v>
                </c:pt>
                <c:pt idx="40721">
                  <c:v>0</c:v>
                </c:pt>
                <c:pt idx="40722">
                  <c:v>0</c:v>
                </c:pt>
                <c:pt idx="40723">
                  <c:v>0</c:v>
                </c:pt>
                <c:pt idx="40724">
                  <c:v>0</c:v>
                </c:pt>
                <c:pt idx="40725">
                  <c:v>0</c:v>
                </c:pt>
                <c:pt idx="40726">
                  <c:v>0</c:v>
                </c:pt>
                <c:pt idx="40727">
                  <c:v>0</c:v>
                </c:pt>
                <c:pt idx="40728">
                  <c:v>0</c:v>
                </c:pt>
                <c:pt idx="40729">
                  <c:v>0</c:v>
                </c:pt>
                <c:pt idx="40730">
                  <c:v>0</c:v>
                </c:pt>
                <c:pt idx="40731">
                  <c:v>0</c:v>
                </c:pt>
                <c:pt idx="40732">
                  <c:v>0</c:v>
                </c:pt>
                <c:pt idx="40733">
                  <c:v>0</c:v>
                </c:pt>
                <c:pt idx="40734">
                  <c:v>0</c:v>
                </c:pt>
                <c:pt idx="40735">
                  <c:v>0</c:v>
                </c:pt>
                <c:pt idx="40736">
                  <c:v>0</c:v>
                </c:pt>
                <c:pt idx="40737">
                  <c:v>0</c:v>
                </c:pt>
                <c:pt idx="40738">
                  <c:v>0</c:v>
                </c:pt>
                <c:pt idx="40739">
                  <c:v>0</c:v>
                </c:pt>
                <c:pt idx="40740">
                  <c:v>0</c:v>
                </c:pt>
                <c:pt idx="40741">
                  <c:v>0</c:v>
                </c:pt>
                <c:pt idx="40742">
                  <c:v>0</c:v>
                </c:pt>
                <c:pt idx="40743">
                  <c:v>0</c:v>
                </c:pt>
                <c:pt idx="40744">
                  <c:v>0</c:v>
                </c:pt>
                <c:pt idx="40745">
                  <c:v>0</c:v>
                </c:pt>
                <c:pt idx="40746">
                  <c:v>0</c:v>
                </c:pt>
                <c:pt idx="40747">
                  <c:v>0</c:v>
                </c:pt>
                <c:pt idx="40748">
                  <c:v>0</c:v>
                </c:pt>
                <c:pt idx="40749">
                  <c:v>0</c:v>
                </c:pt>
                <c:pt idx="40750">
                  <c:v>0</c:v>
                </c:pt>
                <c:pt idx="40751">
                  <c:v>0</c:v>
                </c:pt>
                <c:pt idx="40752">
                  <c:v>0</c:v>
                </c:pt>
                <c:pt idx="40753">
                  <c:v>0</c:v>
                </c:pt>
                <c:pt idx="40754">
                  <c:v>0</c:v>
                </c:pt>
                <c:pt idx="40755">
                  <c:v>0</c:v>
                </c:pt>
                <c:pt idx="40756">
                  <c:v>0</c:v>
                </c:pt>
                <c:pt idx="40757">
                  <c:v>0</c:v>
                </c:pt>
                <c:pt idx="40758">
                  <c:v>0</c:v>
                </c:pt>
                <c:pt idx="40759">
                  <c:v>0</c:v>
                </c:pt>
                <c:pt idx="40760">
                  <c:v>0</c:v>
                </c:pt>
                <c:pt idx="40761">
                  <c:v>0</c:v>
                </c:pt>
                <c:pt idx="40762">
                  <c:v>0</c:v>
                </c:pt>
                <c:pt idx="40763">
                  <c:v>0</c:v>
                </c:pt>
                <c:pt idx="40764">
                  <c:v>0</c:v>
                </c:pt>
                <c:pt idx="40765">
                  <c:v>0</c:v>
                </c:pt>
                <c:pt idx="40766">
                  <c:v>0</c:v>
                </c:pt>
                <c:pt idx="40767">
                  <c:v>0</c:v>
                </c:pt>
                <c:pt idx="40768">
                  <c:v>0</c:v>
                </c:pt>
                <c:pt idx="40769">
                  <c:v>0</c:v>
                </c:pt>
                <c:pt idx="40770">
                  <c:v>0</c:v>
                </c:pt>
                <c:pt idx="40771">
                  <c:v>0</c:v>
                </c:pt>
                <c:pt idx="40772">
                  <c:v>0</c:v>
                </c:pt>
                <c:pt idx="40773">
                  <c:v>0</c:v>
                </c:pt>
                <c:pt idx="40774">
                  <c:v>0</c:v>
                </c:pt>
                <c:pt idx="40775">
                  <c:v>0</c:v>
                </c:pt>
                <c:pt idx="40776">
                  <c:v>0</c:v>
                </c:pt>
                <c:pt idx="40777">
                  <c:v>0</c:v>
                </c:pt>
                <c:pt idx="40778">
                  <c:v>0</c:v>
                </c:pt>
                <c:pt idx="40779">
                  <c:v>0</c:v>
                </c:pt>
                <c:pt idx="40780">
                  <c:v>0</c:v>
                </c:pt>
                <c:pt idx="40781">
                  <c:v>0</c:v>
                </c:pt>
                <c:pt idx="40782">
                  <c:v>0</c:v>
                </c:pt>
                <c:pt idx="40783">
                  <c:v>0</c:v>
                </c:pt>
                <c:pt idx="40784">
                  <c:v>0</c:v>
                </c:pt>
                <c:pt idx="40785">
                  <c:v>0</c:v>
                </c:pt>
                <c:pt idx="40786">
                  <c:v>0</c:v>
                </c:pt>
                <c:pt idx="40787">
                  <c:v>0</c:v>
                </c:pt>
                <c:pt idx="40788">
                  <c:v>0</c:v>
                </c:pt>
                <c:pt idx="40789">
                  <c:v>0</c:v>
                </c:pt>
                <c:pt idx="40790">
                  <c:v>0</c:v>
                </c:pt>
                <c:pt idx="40791">
                  <c:v>0</c:v>
                </c:pt>
                <c:pt idx="40792">
                  <c:v>0</c:v>
                </c:pt>
                <c:pt idx="40793">
                  <c:v>0</c:v>
                </c:pt>
                <c:pt idx="40794">
                  <c:v>0</c:v>
                </c:pt>
                <c:pt idx="40795">
                  <c:v>0</c:v>
                </c:pt>
                <c:pt idx="40796">
                  <c:v>0</c:v>
                </c:pt>
                <c:pt idx="40797">
                  <c:v>0</c:v>
                </c:pt>
                <c:pt idx="40798">
                  <c:v>0</c:v>
                </c:pt>
                <c:pt idx="40799">
                  <c:v>0</c:v>
                </c:pt>
                <c:pt idx="40800">
                  <c:v>0</c:v>
                </c:pt>
                <c:pt idx="40801">
                  <c:v>0</c:v>
                </c:pt>
                <c:pt idx="40802">
                  <c:v>0</c:v>
                </c:pt>
                <c:pt idx="40803">
                  <c:v>0</c:v>
                </c:pt>
                <c:pt idx="40804">
                  <c:v>0</c:v>
                </c:pt>
                <c:pt idx="40805">
                  <c:v>0</c:v>
                </c:pt>
                <c:pt idx="40806">
                  <c:v>0</c:v>
                </c:pt>
                <c:pt idx="40807">
                  <c:v>0</c:v>
                </c:pt>
                <c:pt idx="40808">
                  <c:v>0</c:v>
                </c:pt>
                <c:pt idx="40809">
                  <c:v>0</c:v>
                </c:pt>
                <c:pt idx="40810">
                  <c:v>0</c:v>
                </c:pt>
                <c:pt idx="40811">
                  <c:v>0</c:v>
                </c:pt>
                <c:pt idx="40812">
                  <c:v>0</c:v>
                </c:pt>
                <c:pt idx="40813">
                  <c:v>0</c:v>
                </c:pt>
                <c:pt idx="40814">
                  <c:v>0</c:v>
                </c:pt>
                <c:pt idx="40815">
                  <c:v>0</c:v>
                </c:pt>
                <c:pt idx="40816">
                  <c:v>0</c:v>
                </c:pt>
                <c:pt idx="40817">
                  <c:v>0</c:v>
                </c:pt>
                <c:pt idx="40818">
                  <c:v>0</c:v>
                </c:pt>
                <c:pt idx="40819">
                  <c:v>0</c:v>
                </c:pt>
                <c:pt idx="40820">
                  <c:v>0</c:v>
                </c:pt>
                <c:pt idx="40821">
                  <c:v>0</c:v>
                </c:pt>
                <c:pt idx="40822">
                  <c:v>0</c:v>
                </c:pt>
                <c:pt idx="40823">
                  <c:v>0</c:v>
                </c:pt>
                <c:pt idx="40824">
                  <c:v>0</c:v>
                </c:pt>
                <c:pt idx="40825">
                  <c:v>0</c:v>
                </c:pt>
                <c:pt idx="40826">
                  <c:v>0</c:v>
                </c:pt>
                <c:pt idx="40827">
                  <c:v>0</c:v>
                </c:pt>
                <c:pt idx="40828">
                  <c:v>0</c:v>
                </c:pt>
                <c:pt idx="40829">
                  <c:v>0</c:v>
                </c:pt>
                <c:pt idx="40830">
                  <c:v>0</c:v>
                </c:pt>
                <c:pt idx="40831">
                  <c:v>0</c:v>
                </c:pt>
                <c:pt idx="40832">
                  <c:v>0</c:v>
                </c:pt>
                <c:pt idx="40833">
                  <c:v>0</c:v>
                </c:pt>
                <c:pt idx="40834">
                  <c:v>0</c:v>
                </c:pt>
                <c:pt idx="40835">
                  <c:v>0</c:v>
                </c:pt>
                <c:pt idx="40836">
                  <c:v>0</c:v>
                </c:pt>
                <c:pt idx="40837">
                  <c:v>0</c:v>
                </c:pt>
                <c:pt idx="40838">
                  <c:v>0</c:v>
                </c:pt>
                <c:pt idx="40839">
                  <c:v>0</c:v>
                </c:pt>
                <c:pt idx="40840">
                  <c:v>0</c:v>
                </c:pt>
                <c:pt idx="40841">
                  <c:v>0</c:v>
                </c:pt>
                <c:pt idx="40842">
                  <c:v>0</c:v>
                </c:pt>
                <c:pt idx="40843">
                  <c:v>0</c:v>
                </c:pt>
                <c:pt idx="40844">
                  <c:v>0</c:v>
                </c:pt>
                <c:pt idx="40845">
                  <c:v>0</c:v>
                </c:pt>
                <c:pt idx="40846">
                  <c:v>0</c:v>
                </c:pt>
                <c:pt idx="40847">
                  <c:v>0</c:v>
                </c:pt>
                <c:pt idx="40848">
                  <c:v>0</c:v>
                </c:pt>
                <c:pt idx="40849">
                  <c:v>0</c:v>
                </c:pt>
                <c:pt idx="40850">
                  <c:v>0</c:v>
                </c:pt>
                <c:pt idx="40851">
                  <c:v>0</c:v>
                </c:pt>
                <c:pt idx="40852">
                  <c:v>0</c:v>
                </c:pt>
                <c:pt idx="40853">
                  <c:v>0</c:v>
                </c:pt>
                <c:pt idx="40854">
                  <c:v>0</c:v>
                </c:pt>
                <c:pt idx="40855">
                  <c:v>0</c:v>
                </c:pt>
                <c:pt idx="40856">
                  <c:v>0</c:v>
                </c:pt>
                <c:pt idx="40857">
                  <c:v>0</c:v>
                </c:pt>
                <c:pt idx="40858">
                  <c:v>0</c:v>
                </c:pt>
                <c:pt idx="40859">
                  <c:v>0</c:v>
                </c:pt>
                <c:pt idx="40860">
                  <c:v>0</c:v>
                </c:pt>
                <c:pt idx="40861">
                  <c:v>0</c:v>
                </c:pt>
                <c:pt idx="40862">
                  <c:v>0</c:v>
                </c:pt>
                <c:pt idx="40863">
                  <c:v>0</c:v>
                </c:pt>
                <c:pt idx="40864">
                  <c:v>0</c:v>
                </c:pt>
                <c:pt idx="40865">
                  <c:v>0</c:v>
                </c:pt>
                <c:pt idx="40866">
                  <c:v>0</c:v>
                </c:pt>
                <c:pt idx="40867">
                  <c:v>0</c:v>
                </c:pt>
                <c:pt idx="40868">
                  <c:v>0</c:v>
                </c:pt>
                <c:pt idx="40869">
                  <c:v>0</c:v>
                </c:pt>
                <c:pt idx="40870">
                  <c:v>0</c:v>
                </c:pt>
                <c:pt idx="40871">
                  <c:v>0</c:v>
                </c:pt>
                <c:pt idx="40872">
                  <c:v>0</c:v>
                </c:pt>
                <c:pt idx="40873">
                  <c:v>0</c:v>
                </c:pt>
                <c:pt idx="40874">
                  <c:v>0</c:v>
                </c:pt>
                <c:pt idx="40875">
                  <c:v>0</c:v>
                </c:pt>
                <c:pt idx="40876">
                  <c:v>0</c:v>
                </c:pt>
                <c:pt idx="40877">
                  <c:v>0</c:v>
                </c:pt>
                <c:pt idx="40878">
                  <c:v>0</c:v>
                </c:pt>
                <c:pt idx="40879">
                  <c:v>0</c:v>
                </c:pt>
                <c:pt idx="40880">
                  <c:v>0</c:v>
                </c:pt>
                <c:pt idx="40881">
                  <c:v>0</c:v>
                </c:pt>
                <c:pt idx="40882">
                  <c:v>0</c:v>
                </c:pt>
                <c:pt idx="40883">
                  <c:v>0</c:v>
                </c:pt>
                <c:pt idx="40884">
                  <c:v>0</c:v>
                </c:pt>
                <c:pt idx="40885">
                  <c:v>0</c:v>
                </c:pt>
                <c:pt idx="40886">
                  <c:v>0</c:v>
                </c:pt>
                <c:pt idx="40887">
                  <c:v>0</c:v>
                </c:pt>
                <c:pt idx="40888">
                  <c:v>0</c:v>
                </c:pt>
                <c:pt idx="40889">
                  <c:v>0</c:v>
                </c:pt>
                <c:pt idx="40890">
                  <c:v>0</c:v>
                </c:pt>
                <c:pt idx="40891">
                  <c:v>0</c:v>
                </c:pt>
                <c:pt idx="40892">
                  <c:v>0</c:v>
                </c:pt>
                <c:pt idx="40893">
                  <c:v>0</c:v>
                </c:pt>
                <c:pt idx="40894">
                  <c:v>0</c:v>
                </c:pt>
                <c:pt idx="40895">
                  <c:v>0</c:v>
                </c:pt>
                <c:pt idx="40896">
                  <c:v>0</c:v>
                </c:pt>
                <c:pt idx="40897">
                  <c:v>0</c:v>
                </c:pt>
                <c:pt idx="40898">
                  <c:v>0</c:v>
                </c:pt>
                <c:pt idx="40899">
                  <c:v>0</c:v>
                </c:pt>
                <c:pt idx="40900">
                  <c:v>0</c:v>
                </c:pt>
                <c:pt idx="40901">
                  <c:v>0</c:v>
                </c:pt>
                <c:pt idx="40902">
                  <c:v>0</c:v>
                </c:pt>
                <c:pt idx="40903">
                  <c:v>0</c:v>
                </c:pt>
                <c:pt idx="40904">
                  <c:v>0</c:v>
                </c:pt>
                <c:pt idx="40905">
                  <c:v>0</c:v>
                </c:pt>
                <c:pt idx="40906">
                  <c:v>0</c:v>
                </c:pt>
                <c:pt idx="40907">
                  <c:v>0</c:v>
                </c:pt>
                <c:pt idx="40908">
                  <c:v>0</c:v>
                </c:pt>
                <c:pt idx="40909">
                  <c:v>0</c:v>
                </c:pt>
                <c:pt idx="40910">
                  <c:v>0</c:v>
                </c:pt>
                <c:pt idx="40911">
                  <c:v>0</c:v>
                </c:pt>
                <c:pt idx="40912">
                  <c:v>0</c:v>
                </c:pt>
                <c:pt idx="40913">
                  <c:v>0</c:v>
                </c:pt>
                <c:pt idx="40914">
                  <c:v>0</c:v>
                </c:pt>
                <c:pt idx="40915">
                  <c:v>0</c:v>
                </c:pt>
                <c:pt idx="40916">
                  <c:v>0</c:v>
                </c:pt>
                <c:pt idx="40917">
                  <c:v>0</c:v>
                </c:pt>
                <c:pt idx="40918">
                  <c:v>0</c:v>
                </c:pt>
                <c:pt idx="40919">
                  <c:v>0</c:v>
                </c:pt>
                <c:pt idx="40920">
                  <c:v>0</c:v>
                </c:pt>
                <c:pt idx="40921">
                  <c:v>0</c:v>
                </c:pt>
                <c:pt idx="40922">
                  <c:v>0</c:v>
                </c:pt>
                <c:pt idx="40923">
                  <c:v>0</c:v>
                </c:pt>
                <c:pt idx="40924">
                  <c:v>0</c:v>
                </c:pt>
                <c:pt idx="40925">
                  <c:v>0</c:v>
                </c:pt>
                <c:pt idx="40926">
                  <c:v>0</c:v>
                </c:pt>
                <c:pt idx="40927">
                  <c:v>0</c:v>
                </c:pt>
                <c:pt idx="40928">
                  <c:v>0</c:v>
                </c:pt>
                <c:pt idx="40929">
                  <c:v>0</c:v>
                </c:pt>
                <c:pt idx="40930">
                  <c:v>0</c:v>
                </c:pt>
                <c:pt idx="40931">
                  <c:v>0</c:v>
                </c:pt>
                <c:pt idx="40932">
                  <c:v>0</c:v>
                </c:pt>
                <c:pt idx="40933">
                  <c:v>0</c:v>
                </c:pt>
                <c:pt idx="40934">
                  <c:v>0</c:v>
                </c:pt>
                <c:pt idx="40935">
                  <c:v>0</c:v>
                </c:pt>
                <c:pt idx="40936">
                  <c:v>0</c:v>
                </c:pt>
                <c:pt idx="40937">
                  <c:v>0</c:v>
                </c:pt>
                <c:pt idx="40938">
                  <c:v>0</c:v>
                </c:pt>
                <c:pt idx="40939">
                  <c:v>0</c:v>
                </c:pt>
                <c:pt idx="40940">
                  <c:v>0</c:v>
                </c:pt>
                <c:pt idx="40941">
                  <c:v>0</c:v>
                </c:pt>
                <c:pt idx="40942">
                  <c:v>0</c:v>
                </c:pt>
                <c:pt idx="40943">
                  <c:v>0</c:v>
                </c:pt>
                <c:pt idx="40944">
                  <c:v>0</c:v>
                </c:pt>
                <c:pt idx="40945">
                  <c:v>0</c:v>
                </c:pt>
                <c:pt idx="40946">
                  <c:v>0</c:v>
                </c:pt>
                <c:pt idx="40947">
                  <c:v>0</c:v>
                </c:pt>
                <c:pt idx="40948">
                  <c:v>0</c:v>
                </c:pt>
                <c:pt idx="40949">
                  <c:v>0</c:v>
                </c:pt>
                <c:pt idx="40950">
                  <c:v>0</c:v>
                </c:pt>
                <c:pt idx="40951">
                  <c:v>0</c:v>
                </c:pt>
                <c:pt idx="40952">
                  <c:v>0</c:v>
                </c:pt>
                <c:pt idx="40953">
                  <c:v>0</c:v>
                </c:pt>
                <c:pt idx="40954">
                  <c:v>0</c:v>
                </c:pt>
                <c:pt idx="40955">
                  <c:v>0</c:v>
                </c:pt>
                <c:pt idx="40956">
                  <c:v>0</c:v>
                </c:pt>
                <c:pt idx="40957">
                  <c:v>0</c:v>
                </c:pt>
                <c:pt idx="40958">
                  <c:v>0</c:v>
                </c:pt>
                <c:pt idx="40959">
                  <c:v>0</c:v>
                </c:pt>
                <c:pt idx="40960">
                  <c:v>0</c:v>
                </c:pt>
                <c:pt idx="40961">
                  <c:v>0</c:v>
                </c:pt>
                <c:pt idx="40962">
                  <c:v>0</c:v>
                </c:pt>
                <c:pt idx="40963">
                  <c:v>0</c:v>
                </c:pt>
                <c:pt idx="40964">
                  <c:v>0</c:v>
                </c:pt>
                <c:pt idx="40965">
                  <c:v>0</c:v>
                </c:pt>
                <c:pt idx="40966">
                  <c:v>0</c:v>
                </c:pt>
                <c:pt idx="40967">
                  <c:v>0</c:v>
                </c:pt>
                <c:pt idx="40968">
                  <c:v>0</c:v>
                </c:pt>
                <c:pt idx="40969">
                  <c:v>0</c:v>
                </c:pt>
                <c:pt idx="40970">
                  <c:v>0</c:v>
                </c:pt>
                <c:pt idx="40971">
                  <c:v>0</c:v>
                </c:pt>
                <c:pt idx="40972">
                  <c:v>0</c:v>
                </c:pt>
                <c:pt idx="40973">
                  <c:v>0</c:v>
                </c:pt>
                <c:pt idx="40974">
                  <c:v>0</c:v>
                </c:pt>
                <c:pt idx="40975">
                  <c:v>0</c:v>
                </c:pt>
                <c:pt idx="40976">
                  <c:v>0</c:v>
                </c:pt>
                <c:pt idx="40977">
                  <c:v>0</c:v>
                </c:pt>
                <c:pt idx="40978">
                  <c:v>0</c:v>
                </c:pt>
                <c:pt idx="40979">
                  <c:v>0</c:v>
                </c:pt>
                <c:pt idx="40980">
                  <c:v>0</c:v>
                </c:pt>
                <c:pt idx="40981">
                  <c:v>0</c:v>
                </c:pt>
                <c:pt idx="40982">
                  <c:v>0</c:v>
                </c:pt>
                <c:pt idx="40983">
                  <c:v>0</c:v>
                </c:pt>
                <c:pt idx="40984">
                  <c:v>0</c:v>
                </c:pt>
                <c:pt idx="40985">
                  <c:v>0</c:v>
                </c:pt>
                <c:pt idx="40986">
                  <c:v>0</c:v>
                </c:pt>
                <c:pt idx="40987">
                  <c:v>0</c:v>
                </c:pt>
                <c:pt idx="40988">
                  <c:v>0</c:v>
                </c:pt>
                <c:pt idx="40989">
                  <c:v>0</c:v>
                </c:pt>
                <c:pt idx="40990">
                  <c:v>0</c:v>
                </c:pt>
                <c:pt idx="40991">
                  <c:v>0</c:v>
                </c:pt>
                <c:pt idx="40992">
                  <c:v>0</c:v>
                </c:pt>
                <c:pt idx="40993">
                  <c:v>0</c:v>
                </c:pt>
                <c:pt idx="40994">
                  <c:v>0</c:v>
                </c:pt>
                <c:pt idx="40995">
                  <c:v>0</c:v>
                </c:pt>
                <c:pt idx="40996">
                  <c:v>0</c:v>
                </c:pt>
                <c:pt idx="40997">
                  <c:v>0</c:v>
                </c:pt>
                <c:pt idx="40998">
                  <c:v>0</c:v>
                </c:pt>
                <c:pt idx="40999">
                  <c:v>0</c:v>
                </c:pt>
                <c:pt idx="41000">
                  <c:v>0</c:v>
                </c:pt>
                <c:pt idx="41001">
                  <c:v>0</c:v>
                </c:pt>
                <c:pt idx="41002">
                  <c:v>0</c:v>
                </c:pt>
                <c:pt idx="41003">
                  <c:v>0</c:v>
                </c:pt>
                <c:pt idx="41004">
                  <c:v>0</c:v>
                </c:pt>
                <c:pt idx="41005">
                  <c:v>0</c:v>
                </c:pt>
                <c:pt idx="41006">
                  <c:v>0</c:v>
                </c:pt>
                <c:pt idx="41007">
                  <c:v>0</c:v>
                </c:pt>
                <c:pt idx="41008">
                  <c:v>0</c:v>
                </c:pt>
                <c:pt idx="41009">
                  <c:v>0</c:v>
                </c:pt>
                <c:pt idx="41010">
                  <c:v>0</c:v>
                </c:pt>
                <c:pt idx="41011">
                  <c:v>0</c:v>
                </c:pt>
                <c:pt idx="41012">
                  <c:v>0</c:v>
                </c:pt>
                <c:pt idx="41013">
                  <c:v>0</c:v>
                </c:pt>
                <c:pt idx="41014">
                  <c:v>0</c:v>
                </c:pt>
                <c:pt idx="41015">
                  <c:v>0</c:v>
                </c:pt>
                <c:pt idx="41016">
                  <c:v>0</c:v>
                </c:pt>
                <c:pt idx="41017">
                  <c:v>0</c:v>
                </c:pt>
                <c:pt idx="41018">
                  <c:v>0</c:v>
                </c:pt>
                <c:pt idx="41019">
                  <c:v>0</c:v>
                </c:pt>
                <c:pt idx="41020">
                  <c:v>0</c:v>
                </c:pt>
                <c:pt idx="41021">
                  <c:v>0</c:v>
                </c:pt>
                <c:pt idx="41022">
                  <c:v>0</c:v>
                </c:pt>
                <c:pt idx="41023">
                  <c:v>0</c:v>
                </c:pt>
                <c:pt idx="41024">
                  <c:v>0</c:v>
                </c:pt>
                <c:pt idx="41025">
                  <c:v>0</c:v>
                </c:pt>
                <c:pt idx="41026">
                  <c:v>0</c:v>
                </c:pt>
                <c:pt idx="41027">
                  <c:v>0</c:v>
                </c:pt>
                <c:pt idx="41028">
                  <c:v>0</c:v>
                </c:pt>
                <c:pt idx="41029">
                  <c:v>0</c:v>
                </c:pt>
                <c:pt idx="41030">
                  <c:v>0</c:v>
                </c:pt>
                <c:pt idx="41031">
                  <c:v>0</c:v>
                </c:pt>
                <c:pt idx="41032">
                  <c:v>0</c:v>
                </c:pt>
                <c:pt idx="41033">
                  <c:v>0</c:v>
                </c:pt>
                <c:pt idx="41034">
                  <c:v>0</c:v>
                </c:pt>
                <c:pt idx="41035">
                  <c:v>0</c:v>
                </c:pt>
                <c:pt idx="41036">
                  <c:v>0</c:v>
                </c:pt>
                <c:pt idx="41037">
                  <c:v>0</c:v>
                </c:pt>
                <c:pt idx="41038">
                  <c:v>0</c:v>
                </c:pt>
                <c:pt idx="41039">
                  <c:v>0</c:v>
                </c:pt>
                <c:pt idx="41040">
                  <c:v>0</c:v>
                </c:pt>
                <c:pt idx="41041">
                  <c:v>0</c:v>
                </c:pt>
                <c:pt idx="41042">
                  <c:v>0</c:v>
                </c:pt>
                <c:pt idx="41043">
                  <c:v>0</c:v>
                </c:pt>
                <c:pt idx="41044">
                  <c:v>0</c:v>
                </c:pt>
                <c:pt idx="41045">
                  <c:v>0</c:v>
                </c:pt>
                <c:pt idx="41046">
                  <c:v>0</c:v>
                </c:pt>
                <c:pt idx="41047">
                  <c:v>0</c:v>
                </c:pt>
                <c:pt idx="41048">
                  <c:v>0</c:v>
                </c:pt>
                <c:pt idx="41049">
                  <c:v>0</c:v>
                </c:pt>
                <c:pt idx="41050">
                  <c:v>0</c:v>
                </c:pt>
                <c:pt idx="41051">
                  <c:v>0</c:v>
                </c:pt>
                <c:pt idx="41052">
                  <c:v>0</c:v>
                </c:pt>
                <c:pt idx="41053">
                  <c:v>0</c:v>
                </c:pt>
                <c:pt idx="41054">
                  <c:v>0</c:v>
                </c:pt>
                <c:pt idx="41055">
                  <c:v>0</c:v>
                </c:pt>
                <c:pt idx="41056">
                  <c:v>0</c:v>
                </c:pt>
                <c:pt idx="41057">
                  <c:v>0</c:v>
                </c:pt>
                <c:pt idx="41058">
                  <c:v>0</c:v>
                </c:pt>
                <c:pt idx="41059">
                  <c:v>0</c:v>
                </c:pt>
                <c:pt idx="41060">
                  <c:v>0</c:v>
                </c:pt>
                <c:pt idx="41061">
                  <c:v>0</c:v>
                </c:pt>
                <c:pt idx="41062">
                  <c:v>0</c:v>
                </c:pt>
                <c:pt idx="41063">
                  <c:v>0</c:v>
                </c:pt>
                <c:pt idx="41064">
                  <c:v>0</c:v>
                </c:pt>
                <c:pt idx="41065">
                  <c:v>0</c:v>
                </c:pt>
                <c:pt idx="41066">
                  <c:v>0</c:v>
                </c:pt>
                <c:pt idx="41067">
                  <c:v>0</c:v>
                </c:pt>
                <c:pt idx="41068">
                  <c:v>0</c:v>
                </c:pt>
                <c:pt idx="41069">
                  <c:v>0</c:v>
                </c:pt>
                <c:pt idx="41070">
                  <c:v>0</c:v>
                </c:pt>
                <c:pt idx="41071">
                  <c:v>0</c:v>
                </c:pt>
                <c:pt idx="41072">
                  <c:v>0</c:v>
                </c:pt>
                <c:pt idx="41073">
                  <c:v>0</c:v>
                </c:pt>
                <c:pt idx="41074">
                  <c:v>0</c:v>
                </c:pt>
                <c:pt idx="41075">
                  <c:v>0</c:v>
                </c:pt>
                <c:pt idx="41076">
                  <c:v>0</c:v>
                </c:pt>
                <c:pt idx="41077">
                  <c:v>0</c:v>
                </c:pt>
                <c:pt idx="41078">
                  <c:v>0</c:v>
                </c:pt>
                <c:pt idx="41079">
                  <c:v>0</c:v>
                </c:pt>
                <c:pt idx="41080">
                  <c:v>0</c:v>
                </c:pt>
                <c:pt idx="41081">
                  <c:v>0</c:v>
                </c:pt>
                <c:pt idx="41082">
                  <c:v>0</c:v>
                </c:pt>
                <c:pt idx="41083">
                  <c:v>0</c:v>
                </c:pt>
                <c:pt idx="41084">
                  <c:v>0</c:v>
                </c:pt>
                <c:pt idx="41085">
                  <c:v>0</c:v>
                </c:pt>
                <c:pt idx="41086">
                  <c:v>0</c:v>
                </c:pt>
                <c:pt idx="41087">
                  <c:v>0</c:v>
                </c:pt>
                <c:pt idx="41088">
                  <c:v>0</c:v>
                </c:pt>
                <c:pt idx="41089">
                  <c:v>0</c:v>
                </c:pt>
                <c:pt idx="41090">
                  <c:v>0</c:v>
                </c:pt>
                <c:pt idx="41091">
                  <c:v>0</c:v>
                </c:pt>
                <c:pt idx="41092">
                  <c:v>0</c:v>
                </c:pt>
                <c:pt idx="41093">
                  <c:v>0</c:v>
                </c:pt>
                <c:pt idx="41094">
                  <c:v>0</c:v>
                </c:pt>
                <c:pt idx="41095">
                  <c:v>0</c:v>
                </c:pt>
                <c:pt idx="41096">
                  <c:v>0</c:v>
                </c:pt>
                <c:pt idx="41097">
                  <c:v>0</c:v>
                </c:pt>
                <c:pt idx="41098">
                  <c:v>0</c:v>
                </c:pt>
                <c:pt idx="41099">
                  <c:v>0</c:v>
                </c:pt>
                <c:pt idx="41100">
                  <c:v>0</c:v>
                </c:pt>
                <c:pt idx="41101">
                  <c:v>0</c:v>
                </c:pt>
                <c:pt idx="41102">
                  <c:v>0</c:v>
                </c:pt>
                <c:pt idx="41103">
                  <c:v>0</c:v>
                </c:pt>
                <c:pt idx="41104">
                  <c:v>0</c:v>
                </c:pt>
                <c:pt idx="41105">
                  <c:v>0</c:v>
                </c:pt>
                <c:pt idx="41106">
                  <c:v>0</c:v>
                </c:pt>
                <c:pt idx="41107">
                  <c:v>0</c:v>
                </c:pt>
                <c:pt idx="41108">
                  <c:v>0</c:v>
                </c:pt>
                <c:pt idx="41109">
                  <c:v>0</c:v>
                </c:pt>
                <c:pt idx="41110">
                  <c:v>0</c:v>
                </c:pt>
                <c:pt idx="41111">
                  <c:v>0</c:v>
                </c:pt>
                <c:pt idx="41112">
                  <c:v>0</c:v>
                </c:pt>
                <c:pt idx="41113">
                  <c:v>0</c:v>
                </c:pt>
                <c:pt idx="41114">
                  <c:v>0</c:v>
                </c:pt>
                <c:pt idx="41115">
                  <c:v>0</c:v>
                </c:pt>
                <c:pt idx="41116">
                  <c:v>0</c:v>
                </c:pt>
                <c:pt idx="41117">
                  <c:v>0</c:v>
                </c:pt>
                <c:pt idx="41118">
                  <c:v>0</c:v>
                </c:pt>
                <c:pt idx="41119">
                  <c:v>0</c:v>
                </c:pt>
                <c:pt idx="41120">
                  <c:v>0</c:v>
                </c:pt>
                <c:pt idx="41121">
                  <c:v>0</c:v>
                </c:pt>
                <c:pt idx="41122">
                  <c:v>0</c:v>
                </c:pt>
                <c:pt idx="41123">
                  <c:v>0</c:v>
                </c:pt>
                <c:pt idx="41124">
                  <c:v>0</c:v>
                </c:pt>
                <c:pt idx="41125">
                  <c:v>0</c:v>
                </c:pt>
                <c:pt idx="41126">
                  <c:v>0</c:v>
                </c:pt>
                <c:pt idx="41127">
                  <c:v>0</c:v>
                </c:pt>
                <c:pt idx="41128">
                  <c:v>0</c:v>
                </c:pt>
                <c:pt idx="41129">
                  <c:v>0</c:v>
                </c:pt>
                <c:pt idx="41130">
                  <c:v>0</c:v>
                </c:pt>
                <c:pt idx="41131">
                  <c:v>0</c:v>
                </c:pt>
                <c:pt idx="41132">
                  <c:v>0</c:v>
                </c:pt>
                <c:pt idx="41133">
                  <c:v>0</c:v>
                </c:pt>
                <c:pt idx="41134">
                  <c:v>0</c:v>
                </c:pt>
                <c:pt idx="41135">
                  <c:v>0</c:v>
                </c:pt>
                <c:pt idx="41136">
                  <c:v>0</c:v>
                </c:pt>
                <c:pt idx="41137">
                  <c:v>0</c:v>
                </c:pt>
                <c:pt idx="41138">
                  <c:v>0</c:v>
                </c:pt>
                <c:pt idx="41139">
                  <c:v>0</c:v>
                </c:pt>
                <c:pt idx="41140">
                  <c:v>0</c:v>
                </c:pt>
                <c:pt idx="41141">
                  <c:v>0</c:v>
                </c:pt>
                <c:pt idx="41142">
                  <c:v>0</c:v>
                </c:pt>
                <c:pt idx="41143">
                  <c:v>0</c:v>
                </c:pt>
                <c:pt idx="41144">
                  <c:v>0</c:v>
                </c:pt>
                <c:pt idx="41145">
                  <c:v>0</c:v>
                </c:pt>
                <c:pt idx="41146">
                  <c:v>0</c:v>
                </c:pt>
                <c:pt idx="41147">
                  <c:v>0</c:v>
                </c:pt>
                <c:pt idx="41148">
                  <c:v>0</c:v>
                </c:pt>
                <c:pt idx="41149">
                  <c:v>0</c:v>
                </c:pt>
                <c:pt idx="41150">
                  <c:v>0</c:v>
                </c:pt>
                <c:pt idx="41151">
                  <c:v>0</c:v>
                </c:pt>
                <c:pt idx="41152">
                  <c:v>0</c:v>
                </c:pt>
                <c:pt idx="41153">
                  <c:v>0</c:v>
                </c:pt>
                <c:pt idx="41154">
                  <c:v>0</c:v>
                </c:pt>
                <c:pt idx="41155">
                  <c:v>0</c:v>
                </c:pt>
                <c:pt idx="41156">
                  <c:v>0</c:v>
                </c:pt>
                <c:pt idx="41157">
                  <c:v>0</c:v>
                </c:pt>
                <c:pt idx="41158">
                  <c:v>0</c:v>
                </c:pt>
                <c:pt idx="41159">
                  <c:v>0</c:v>
                </c:pt>
                <c:pt idx="41160">
                  <c:v>0</c:v>
                </c:pt>
                <c:pt idx="41161">
                  <c:v>0</c:v>
                </c:pt>
                <c:pt idx="41162">
                  <c:v>0</c:v>
                </c:pt>
                <c:pt idx="41163">
                  <c:v>0</c:v>
                </c:pt>
                <c:pt idx="41164">
                  <c:v>0</c:v>
                </c:pt>
                <c:pt idx="41165">
                  <c:v>0</c:v>
                </c:pt>
                <c:pt idx="41166">
                  <c:v>0</c:v>
                </c:pt>
                <c:pt idx="41167">
                  <c:v>0</c:v>
                </c:pt>
                <c:pt idx="41168">
                  <c:v>0</c:v>
                </c:pt>
                <c:pt idx="41169">
                  <c:v>0</c:v>
                </c:pt>
                <c:pt idx="41170">
                  <c:v>0</c:v>
                </c:pt>
                <c:pt idx="41171">
                  <c:v>0</c:v>
                </c:pt>
                <c:pt idx="41172">
                  <c:v>0</c:v>
                </c:pt>
                <c:pt idx="41173">
                  <c:v>0</c:v>
                </c:pt>
                <c:pt idx="41174">
                  <c:v>0</c:v>
                </c:pt>
                <c:pt idx="41175">
                  <c:v>0</c:v>
                </c:pt>
                <c:pt idx="41176">
                  <c:v>0</c:v>
                </c:pt>
                <c:pt idx="41177">
                  <c:v>0</c:v>
                </c:pt>
                <c:pt idx="41178">
                  <c:v>0</c:v>
                </c:pt>
                <c:pt idx="41179">
                  <c:v>0</c:v>
                </c:pt>
                <c:pt idx="41180">
                  <c:v>0</c:v>
                </c:pt>
                <c:pt idx="41181">
                  <c:v>0</c:v>
                </c:pt>
                <c:pt idx="41182">
                  <c:v>0</c:v>
                </c:pt>
                <c:pt idx="41183">
                  <c:v>0</c:v>
                </c:pt>
                <c:pt idx="41184">
                  <c:v>0</c:v>
                </c:pt>
                <c:pt idx="41185">
                  <c:v>0</c:v>
                </c:pt>
                <c:pt idx="41186">
                  <c:v>0</c:v>
                </c:pt>
                <c:pt idx="41187">
                  <c:v>0</c:v>
                </c:pt>
                <c:pt idx="41188">
                  <c:v>0</c:v>
                </c:pt>
                <c:pt idx="41189">
                  <c:v>0</c:v>
                </c:pt>
                <c:pt idx="41190">
                  <c:v>0</c:v>
                </c:pt>
                <c:pt idx="41191">
                  <c:v>0</c:v>
                </c:pt>
                <c:pt idx="41192">
                  <c:v>0</c:v>
                </c:pt>
                <c:pt idx="41193">
                  <c:v>0</c:v>
                </c:pt>
                <c:pt idx="41194">
                  <c:v>0</c:v>
                </c:pt>
                <c:pt idx="41195">
                  <c:v>0</c:v>
                </c:pt>
                <c:pt idx="41196">
                  <c:v>0</c:v>
                </c:pt>
                <c:pt idx="41197">
                  <c:v>0</c:v>
                </c:pt>
                <c:pt idx="41198">
                  <c:v>0</c:v>
                </c:pt>
                <c:pt idx="41199">
                  <c:v>0</c:v>
                </c:pt>
                <c:pt idx="41200">
                  <c:v>0</c:v>
                </c:pt>
                <c:pt idx="41201">
                  <c:v>0</c:v>
                </c:pt>
                <c:pt idx="41202">
                  <c:v>0</c:v>
                </c:pt>
                <c:pt idx="41203">
                  <c:v>0</c:v>
                </c:pt>
                <c:pt idx="41204">
                  <c:v>0</c:v>
                </c:pt>
                <c:pt idx="41205">
                  <c:v>0</c:v>
                </c:pt>
                <c:pt idx="41206">
                  <c:v>0</c:v>
                </c:pt>
                <c:pt idx="41207">
                  <c:v>0</c:v>
                </c:pt>
                <c:pt idx="41208">
                  <c:v>0</c:v>
                </c:pt>
                <c:pt idx="41209">
                  <c:v>0</c:v>
                </c:pt>
                <c:pt idx="41210">
                  <c:v>0</c:v>
                </c:pt>
                <c:pt idx="41211">
                  <c:v>0</c:v>
                </c:pt>
                <c:pt idx="41212">
                  <c:v>0</c:v>
                </c:pt>
                <c:pt idx="41213">
                  <c:v>0</c:v>
                </c:pt>
                <c:pt idx="41214">
                  <c:v>0</c:v>
                </c:pt>
                <c:pt idx="41215">
                  <c:v>0</c:v>
                </c:pt>
                <c:pt idx="41216">
                  <c:v>0</c:v>
                </c:pt>
                <c:pt idx="41217">
                  <c:v>0</c:v>
                </c:pt>
                <c:pt idx="41218">
                  <c:v>0</c:v>
                </c:pt>
                <c:pt idx="41219">
                  <c:v>0</c:v>
                </c:pt>
                <c:pt idx="41220">
                  <c:v>0</c:v>
                </c:pt>
                <c:pt idx="41221">
                  <c:v>0</c:v>
                </c:pt>
                <c:pt idx="41222">
                  <c:v>0</c:v>
                </c:pt>
                <c:pt idx="41223">
                  <c:v>0</c:v>
                </c:pt>
                <c:pt idx="41224">
                  <c:v>0</c:v>
                </c:pt>
                <c:pt idx="41225">
                  <c:v>0</c:v>
                </c:pt>
                <c:pt idx="41226">
                  <c:v>0</c:v>
                </c:pt>
                <c:pt idx="41227">
                  <c:v>0</c:v>
                </c:pt>
                <c:pt idx="41228">
                  <c:v>0</c:v>
                </c:pt>
                <c:pt idx="41229">
                  <c:v>0</c:v>
                </c:pt>
                <c:pt idx="41230">
                  <c:v>0</c:v>
                </c:pt>
                <c:pt idx="41231">
                  <c:v>0</c:v>
                </c:pt>
                <c:pt idx="41232">
                  <c:v>0</c:v>
                </c:pt>
                <c:pt idx="41233">
                  <c:v>0</c:v>
                </c:pt>
                <c:pt idx="41234">
                  <c:v>0</c:v>
                </c:pt>
                <c:pt idx="41235">
                  <c:v>0</c:v>
                </c:pt>
                <c:pt idx="41236">
                  <c:v>0</c:v>
                </c:pt>
                <c:pt idx="41237">
                  <c:v>0</c:v>
                </c:pt>
                <c:pt idx="41238">
                  <c:v>0</c:v>
                </c:pt>
                <c:pt idx="41239">
                  <c:v>0</c:v>
                </c:pt>
                <c:pt idx="41240">
                  <c:v>0</c:v>
                </c:pt>
                <c:pt idx="41241">
                  <c:v>0</c:v>
                </c:pt>
                <c:pt idx="41242">
                  <c:v>0</c:v>
                </c:pt>
                <c:pt idx="41243">
                  <c:v>0</c:v>
                </c:pt>
                <c:pt idx="41244">
                  <c:v>0</c:v>
                </c:pt>
                <c:pt idx="41245">
                  <c:v>0</c:v>
                </c:pt>
                <c:pt idx="41246">
                  <c:v>0</c:v>
                </c:pt>
                <c:pt idx="41247">
                  <c:v>0</c:v>
                </c:pt>
                <c:pt idx="41248">
                  <c:v>0</c:v>
                </c:pt>
                <c:pt idx="41249">
                  <c:v>0</c:v>
                </c:pt>
                <c:pt idx="41250">
                  <c:v>0</c:v>
                </c:pt>
                <c:pt idx="41251">
                  <c:v>0</c:v>
                </c:pt>
                <c:pt idx="41252">
                  <c:v>0</c:v>
                </c:pt>
                <c:pt idx="41253">
                  <c:v>0</c:v>
                </c:pt>
                <c:pt idx="41254">
                  <c:v>0</c:v>
                </c:pt>
                <c:pt idx="41255">
                  <c:v>0</c:v>
                </c:pt>
                <c:pt idx="41256">
                  <c:v>0</c:v>
                </c:pt>
                <c:pt idx="41257">
                  <c:v>0</c:v>
                </c:pt>
                <c:pt idx="41258">
                  <c:v>0</c:v>
                </c:pt>
                <c:pt idx="41259">
                  <c:v>0</c:v>
                </c:pt>
                <c:pt idx="41260">
                  <c:v>0</c:v>
                </c:pt>
                <c:pt idx="41261">
                  <c:v>0</c:v>
                </c:pt>
                <c:pt idx="41262">
                  <c:v>0</c:v>
                </c:pt>
                <c:pt idx="41263">
                  <c:v>0</c:v>
                </c:pt>
                <c:pt idx="41264">
                  <c:v>0</c:v>
                </c:pt>
                <c:pt idx="41265">
                  <c:v>0</c:v>
                </c:pt>
                <c:pt idx="41266">
                  <c:v>0</c:v>
                </c:pt>
                <c:pt idx="41267">
                  <c:v>0</c:v>
                </c:pt>
                <c:pt idx="41268">
                  <c:v>0</c:v>
                </c:pt>
                <c:pt idx="41269">
                  <c:v>0</c:v>
                </c:pt>
                <c:pt idx="41270">
                  <c:v>0</c:v>
                </c:pt>
                <c:pt idx="41271">
                  <c:v>0</c:v>
                </c:pt>
                <c:pt idx="41272">
                  <c:v>0</c:v>
                </c:pt>
                <c:pt idx="41273">
                  <c:v>0</c:v>
                </c:pt>
                <c:pt idx="41274">
                  <c:v>0</c:v>
                </c:pt>
                <c:pt idx="41275">
                  <c:v>0</c:v>
                </c:pt>
                <c:pt idx="41276">
                  <c:v>0</c:v>
                </c:pt>
                <c:pt idx="41277">
                  <c:v>0</c:v>
                </c:pt>
                <c:pt idx="41278">
                  <c:v>0</c:v>
                </c:pt>
                <c:pt idx="41279">
                  <c:v>0</c:v>
                </c:pt>
                <c:pt idx="41280">
                  <c:v>0</c:v>
                </c:pt>
                <c:pt idx="41281">
                  <c:v>0</c:v>
                </c:pt>
                <c:pt idx="41282">
                  <c:v>0</c:v>
                </c:pt>
                <c:pt idx="41283">
                  <c:v>0</c:v>
                </c:pt>
                <c:pt idx="41284">
                  <c:v>0</c:v>
                </c:pt>
                <c:pt idx="41285">
                  <c:v>0</c:v>
                </c:pt>
                <c:pt idx="41286">
                  <c:v>0</c:v>
                </c:pt>
                <c:pt idx="41287">
                  <c:v>0</c:v>
                </c:pt>
                <c:pt idx="41288">
                  <c:v>0</c:v>
                </c:pt>
                <c:pt idx="41289">
                  <c:v>0</c:v>
                </c:pt>
                <c:pt idx="41290">
                  <c:v>0</c:v>
                </c:pt>
                <c:pt idx="41291">
                  <c:v>0</c:v>
                </c:pt>
                <c:pt idx="41292">
                  <c:v>0</c:v>
                </c:pt>
                <c:pt idx="41293">
                  <c:v>0</c:v>
                </c:pt>
                <c:pt idx="41294">
                  <c:v>0</c:v>
                </c:pt>
                <c:pt idx="41295">
                  <c:v>0</c:v>
                </c:pt>
                <c:pt idx="41296">
                  <c:v>0</c:v>
                </c:pt>
                <c:pt idx="41297">
                  <c:v>0</c:v>
                </c:pt>
                <c:pt idx="41298">
                  <c:v>0</c:v>
                </c:pt>
                <c:pt idx="41299">
                  <c:v>0</c:v>
                </c:pt>
                <c:pt idx="41300">
                  <c:v>0</c:v>
                </c:pt>
                <c:pt idx="41301">
                  <c:v>0</c:v>
                </c:pt>
                <c:pt idx="41302">
                  <c:v>0</c:v>
                </c:pt>
                <c:pt idx="41303">
                  <c:v>0</c:v>
                </c:pt>
                <c:pt idx="41304">
                  <c:v>0</c:v>
                </c:pt>
                <c:pt idx="41305">
                  <c:v>0</c:v>
                </c:pt>
                <c:pt idx="41306">
                  <c:v>0</c:v>
                </c:pt>
                <c:pt idx="41307">
                  <c:v>0</c:v>
                </c:pt>
                <c:pt idx="41308">
                  <c:v>0</c:v>
                </c:pt>
                <c:pt idx="41309">
                  <c:v>0</c:v>
                </c:pt>
                <c:pt idx="41310">
                  <c:v>0</c:v>
                </c:pt>
                <c:pt idx="41311">
                  <c:v>0</c:v>
                </c:pt>
                <c:pt idx="41312">
                  <c:v>0</c:v>
                </c:pt>
                <c:pt idx="41313">
                  <c:v>0</c:v>
                </c:pt>
                <c:pt idx="41314">
                  <c:v>0</c:v>
                </c:pt>
                <c:pt idx="41315">
                  <c:v>0</c:v>
                </c:pt>
                <c:pt idx="41316">
                  <c:v>0</c:v>
                </c:pt>
                <c:pt idx="41317">
                  <c:v>0</c:v>
                </c:pt>
                <c:pt idx="41318">
                  <c:v>0</c:v>
                </c:pt>
                <c:pt idx="41319">
                  <c:v>0</c:v>
                </c:pt>
                <c:pt idx="41320">
                  <c:v>0</c:v>
                </c:pt>
                <c:pt idx="41321">
                  <c:v>0</c:v>
                </c:pt>
                <c:pt idx="41322">
                  <c:v>0</c:v>
                </c:pt>
                <c:pt idx="41323">
                  <c:v>0</c:v>
                </c:pt>
                <c:pt idx="41324">
                  <c:v>0</c:v>
                </c:pt>
                <c:pt idx="41325">
                  <c:v>0</c:v>
                </c:pt>
                <c:pt idx="41326">
                  <c:v>0</c:v>
                </c:pt>
                <c:pt idx="41327">
                  <c:v>0</c:v>
                </c:pt>
                <c:pt idx="41328">
                  <c:v>0</c:v>
                </c:pt>
                <c:pt idx="41329">
                  <c:v>0</c:v>
                </c:pt>
                <c:pt idx="41330">
                  <c:v>0</c:v>
                </c:pt>
                <c:pt idx="41331">
                  <c:v>0</c:v>
                </c:pt>
                <c:pt idx="41332">
                  <c:v>0</c:v>
                </c:pt>
                <c:pt idx="41333">
                  <c:v>0</c:v>
                </c:pt>
                <c:pt idx="41334">
                  <c:v>0</c:v>
                </c:pt>
                <c:pt idx="41335">
                  <c:v>0</c:v>
                </c:pt>
                <c:pt idx="41336">
                  <c:v>0</c:v>
                </c:pt>
                <c:pt idx="41337">
                  <c:v>0</c:v>
                </c:pt>
                <c:pt idx="41338">
                  <c:v>0</c:v>
                </c:pt>
                <c:pt idx="41339">
                  <c:v>0</c:v>
                </c:pt>
                <c:pt idx="41340">
                  <c:v>0</c:v>
                </c:pt>
                <c:pt idx="41341">
                  <c:v>0</c:v>
                </c:pt>
                <c:pt idx="41342">
                  <c:v>0</c:v>
                </c:pt>
                <c:pt idx="41343">
                  <c:v>0</c:v>
                </c:pt>
                <c:pt idx="41344">
                  <c:v>0</c:v>
                </c:pt>
                <c:pt idx="41345">
                  <c:v>0</c:v>
                </c:pt>
                <c:pt idx="41346">
                  <c:v>0</c:v>
                </c:pt>
                <c:pt idx="41347">
                  <c:v>0</c:v>
                </c:pt>
                <c:pt idx="41348">
                  <c:v>0</c:v>
                </c:pt>
                <c:pt idx="41349">
                  <c:v>0</c:v>
                </c:pt>
                <c:pt idx="41350">
                  <c:v>0</c:v>
                </c:pt>
                <c:pt idx="41351">
                  <c:v>0</c:v>
                </c:pt>
                <c:pt idx="41352">
                  <c:v>0</c:v>
                </c:pt>
                <c:pt idx="41353">
                  <c:v>0</c:v>
                </c:pt>
                <c:pt idx="41354">
                  <c:v>0</c:v>
                </c:pt>
                <c:pt idx="41355">
                  <c:v>0</c:v>
                </c:pt>
                <c:pt idx="41356">
                  <c:v>0</c:v>
                </c:pt>
                <c:pt idx="41357">
                  <c:v>0</c:v>
                </c:pt>
                <c:pt idx="41358">
                  <c:v>0</c:v>
                </c:pt>
                <c:pt idx="41359">
                  <c:v>0</c:v>
                </c:pt>
                <c:pt idx="41360">
                  <c:v>0</c:v>
                </c:pt>
                <c:pt idx="41361">
                  <c:v>0</c:v>
                </c:pt>
                <c:pt idx="41362">
                  <c:v>0</c:v>
                </c:pt>
                <c:pt idx="41363">
                  <c:v>0</c:v>
                </c:pt>
                <c:pt idx="41364">
                  <c:v>0</c:v>
                </c:pt>
                <c:pt idx="41365">
                  <c:v>0</c:v>
                </c:pt>
                <c:pt idx="41366">
                  <c:v>0</c:v>
                </c:pt>
                <c:pt idx="41367">
                  <c:v>0</c:v>
                </c:pt>
                <c:pt idx="41368">
                  <c:v>0</c:v>
                </c:pt>
                <c:pt idx="41369">
                  <c:v>0</c:v>
                </c:pt>
                <c:pt idx="41370">
                  <c:v>0</c:v>
                </c:pt>
                <c:pt idx="41371">
                  <c:v>0</c:v>
                </c:pt>
                <c:pt idx="41372">
                  <c:v>0</c:v>
                </c:pt>
                <c:pt idx="41373">
                  <c:v>0</c:v>
                </c:pt>
                <c:pt idx="41374">
                  <c:v>0</c:v>
                </c:pt>
                <c:pt idx="41375">
                  <c:v>0</c:v>
                </c:pt>
                <c:pt idx="41376">
                  <c:v>0</c:v>
                </c:pt>
                <c:pt idx="41377">
                  <c:v>0</c:v>
                </c:pt>
                <c:pt idx="41378">
                  <c:v>0</c:v>
                </c:pt>
                <c:pt idx="41379">
                  <c:v>0</c:v>
                </c:pt>
                <c:pt idx="41380">
                  <c:v>0</c:v>
                </c:pt>
                <c:pt idx="41381">
                  <c:v>0</c:v>
                </c:pt>
                <c:pt idx="41382">
                  <c:v>0</c:v>
                </c:pt>
                <c:pt idx="41383">
                  <c:v>0</c:v>
                </c:pt>
                <c:pt idx="41384">
                  <c:v>0</c:v>
                </c:pt>
                <c:pt idx="41385">
                  <c:v>0</c:v>
                </c:pt>
                <c:pt idx="41386">
                  <c:v>0</c:v>
                </c:pt>
                <c:pt idx="41387">
                  <c:v>0</c:v>
                </c:pt>
                <c:pt idx="41388">
                  <c:v>0</c:v>
                </c:pt>
                <c:pt idx="41389">
                  <c:v>0</c:v>
                </c:pt>
                <c:pt idx="41390">
                  <c:v>0</c:v>
                </c:pt>
                <c:pt idx="41391">
                  <c:v>0</c:v>
                </c:pt>
                <c:pt idx="41392">
                  <c:v>0</c:v>
                </c:pt>
                <c:pt idx="41393">
                  <c:v>0</c:v>
                </c:pt>
                <c:pt idx="41394">
                  <c:v>0</c:v>
                </c:pt>
                <c:pt idx="41395">
                  <c:v>0</c:v>
                </c:pt>
                <c:pt idx="41396">
                  <c:v>0</c:v>
                </c:pt>
                <c:pt idx="41397">
                  <c:v>0</c:v>
                </c:pt>
                <c:pt idx="41398">
                  <c:v>0</c:v>
                </c:pt>
                <c:pt idx="41399">
                  <c:v>0</c:v>
                </c:pt>
                <c:pt idx="41400">
                  <c:v>0</c:v>
                </c:pt>
                <c:pt idx="41401">
                  <c:v>0</c:v>
                </c:pt>
                <c:pt idx="41402">
                  <c:v>0</c:v>
                </c:pt>
                <c:pt idx="41403">
                  <c:v>0</c:v>
                </c:pt>
                <c:pt idx="41404">
                  <c:v>0</c:v>
                </c:pt>
                <c:pt idx="41405">
                  <c:v>0</c:v>
                </c:pt>
                <c:pt idx="41406">
                  <c:v>0</c:v>
                </c:pt>
                <c:pt idx="41407">
                  <c:v>0</c:v>
                </c:pt>
                <c:pt idx="41408">
                  <c:v>0</c:v>
                </c:pt>
                <c:pt idx="41409">
                  <c:v>0</c:v>
                </c:pt>
                <c:pt idx="41410">
                  <c:v>0</c:v>
                </c:pt>
                <c:pt idx="41411">
                  <c:v>0</c:v>
                </c:pt>
                <c:pt idx="41412">
                  <c:v>0</c:v>
                </c:pt>
                <c:pt idx="41413">
                  <c:v>0</c:v>
                </c:pt>
                <c:pt idx="41414">
                  <c:v>0</c:v>
                </c:pt>
                <c:pt idx="41415">
                  <c:v>0</c:v>
                </c:pt>
                <c:pt idx="41416">
                  <c:v>0</c:v>
                </c:pt>
                <c:pt idx="41417">
                  <c:v>0</c:v>
                </c:pt>
                <c:pt idx="41418">
                  <c:v>0</c:v>
                </c:pt>
                <c:pt idx="41419">
                  <c:v>0</c:v>
                </c:pt>
                <c:pt idx="41420">
                  <c:v>0</c:v>
                </c:pt>
                <c:pt idx="41421">
                  <c:v>0</c:v>
                </c:pt>
                <c:pt idx="41422">
                  <c:v>0</c:v>
                </c:pt>
                <c:pt idx="41423">
                  <c:v>0</c:v>
                </c:pt>
                <c:pt idx="41424">
                  <c:v>0</c:v>
                </c:pt>
                <c:pt idx="41425">
                  <c:v>0</c:v>
                </c:pt>
                <c:pt idx="41426">
                  <c:v>0</c:v>
                </c:pt>
                <c:pt idx="41427">
                  <c:v>0</c:v>
                </c:pt>
                <c:pt idx="41428">
                  <c:v>0</c:v>
                </c:pt>
                <c:pt idx="41429">
                  <c:v>0</c:v>
                </c:pt>
                <c:pt idx="41430">
                  <c:v>0</c:v>
                </c:pt>
                <c:pt idx="41431">
                  <c:v>0</c:v>
                </c:pt>
                <c:pt idx="41432">
                  <c:v>0</c:v>
                </c:pt>
                <c:pt idx="41433">
                  <c:v>0</c:v>
                </c:pt>
                <c:pt idx="41434">
                  <c:v>0</c:v>
                </c:pt>
                <c:pt idx="41435">
                  <c:v>0</c:v>
                </c:pt>
                <c:pt idx="41436">
                  <c:v>0</c:v>
                </c:pt>
                <c:pt idx="41437">
                  <c:v>0</c:v>
                </c:pt>
                <c:pt idx="41438">
                  <c:v>0</c:v>
                </c:pt>
                <c:pt idx="41439">
                  <c:v>0</c:v>
                </c:pt>
                <c:pt idx="41440">
                  <c:v>0</c:v>
                </c:pt>
                <c:pt idx="41441">
                  <c:v>0</c:v>
                </c:pt>
                <c:pt idx="41442">
                  <c:v>0</c:v>
                </c:pt>
                <c:pt idx="41443">
                  <c:v>0</c:v>
                </c:pt>
                <c:pt idx="41444">
                  <c:v>0</c:v>
                </c:pt>
                <c:pt idx="41445">
                  <c:v>0</c:v>
                </c:pt>
                <c:pt idx="41446">
                  <c:v>0</c:v>
                </c:pt>
                <c:pt idx="41447">
                  <c:v>0</c:v>
                </c:pt>
                <c:pt idx="41448">
                  <c:v>0</c:v>
                </c:pt>
                <c:pt idx="41449">
                  <c:v>0</c:v>
                </c:pt>
                <c:pt idx="41450">
                  <c:v>0</c:v>
                </c:pt>
                <c:pt idx="41451">
                  <c:v>0</c:v>
                </c:pt>
                <c:pt idx="41452">
                  <c:v>0</c:v>
                </c:pt>
                <c:pt idx="41453">
                  <c:v>0</c:v>
                </c:pt>
                <c:pt idx="41454">
                  <c:v>0</c:v>
                </c:pt>
                <c:pt idx="41455">
                  <c:v>0</c:v>
                </c:pt>
                <c:pt idx="41456">
                  <c:v>0</c:v>
                </c:pt>
                <c:pt idx="41457">
                  <c:v>0</c:v>
                </c:pt>
                <c:pt idx="41458">
                  <c:v>0</c:v>
                </c:pt>
                <c:pt idx="41459">
                  <c:v>0</c:v>
                </c:pt>
                <c:pt idx="41460">
                  <c:v>0</c:v>
                </c:pt>
                <c:pt idx="41461">
                  <c:v>0</c:v>
                </c:pt>
                <c:pt idx="41462">
                  <c:v>0</c:v>
                </c:pt>
                <c:pt idx="41463">
                  <c:v>0</c:v>
                </c:pt>
                <c:pt idx="41464">
                  <c:v>0</c:v>
                </c:pt>
                <c:pt idx="41465">
                  <c:v>0</c:v>
                </c:pt>
                <c:pt idx="41466">
                  <c:v>0</c:v>
                </c:pt>
                <c:pt idx="41467">
                  <c:v>0</c:v>
                </c:pt>
                <c:pt idx="41468">
                  <c:v>0</c:v>
                </c:pt>
                <c:pt idx="41469">
                  <c:v>0</c:v>
                </c:pt>
                <c:pt idx="41470">
                  <c:v>0</c:v>
                </c:pt>
                <c:pt idx="41471">
                  <c:v>0</c:v>
                </c:pt>
                <c:pt idx="41472">
                  <c:v>0</c:v>
                </c:pt>
                <c:pt idx="41473">
                  <c:v>0</c:v>
                </c:pt>
                <c:pt idx="41474">
                  <c:v>0</c:v>
                </c:pt>
                <c:pt idx="41475">
                  <c:v>0</c:v>
                </c:pt>
                <c:pt idx="41476">
                  <c:v>0</c:v>
                </c:pt>
                <c:pt idx="41477">
                  <c:v>0</c:v>
                </c:pt>
                <c:pt idx="41478">
                  <c:v>0</c:v>
                </c:pt>
                <c:pt idx="41479">
                  <c:v>0</c:v>
                </c:pt>
                <c:pt idx="41480">
                  <c:v>0</c:v>
                </c:pt>
                <c:pt idx="41481">
                  <c:v>0</c:v>
                </c:pt>
                <c:pt idx="41482">
                  <c:v>0</c:v>
                </c:pt>
                <c:pt idx="41483">
                  <c:v>0</c:v>
                </c:pt>
                <c:pt idx="41484">
                  <c:v>0</c:v>
                </c:pt>
                <c:pt idx="41485">
                  <c:v>0</c:v>
                </c:pt>
                <c:pt idx="41486">
                  <c:v>0</c:v>
                </c:pt>
                <c:pt idx="41487">
                  <c:v>0</c:v>
                </c:pt>
                <c:pt idx="41488">
                  <c:v>0</c:v>
                </c:pt>
                <c:pt idx="41489">
                  <c:v>0</c:v>
                </c:pt>
                <c:pt idx="41490">
                  <c:v>0</c:v>
                </c:pt>
                <c:pt idx="41491">
                  <c:v>0</c:v>
                </c:pt>
                <c:pt idx="41492">
                  <c:v>0</c:v>
                </c:pt>
                <c:pt idx="41493">
                  <c:v>0</c:v>
                </c:pt>
                <c:pt idx="41494">
                  <c:v>0</c:v>
                </c:pt>
                <c:pt idx="41495">
                  <c:v>0</c:v>
                </c:pt>
                <c:pt idx="41496">
                  <c:v>0</c:v>
                </c:pt>
                <c:pt idx="41497">
                  <c:v>0</c:v>
                </c:pt>
                <c:pt idx="41498">
                  <c:v>0</c:v>
                </c:pt>
                <c:pt idx="41499">
                  <c:v>0</c:v>
                </c:pt>
                <c:pt idx="41500">
                  <c:v>0</c:v>
                </c:pt>
                <c:pt idx="41501">
                  <c:v>0</c:v>
                </c:pt>
                <c:pt idx="41502">
                  <c:v>0</c:v>
                </c:pt>
                <c:pt idx="41503">
                  <c:v>0</c:v>
                </c:pt>
                <c:pt idx="41504">
                  <c:v>0</c:v>
                </c:pt>
                <c:pt idx="41505">
                  <c:v>0</c:v>
                </c:pt>
                <c:pt idx="41506">
                  <c:v>0</c:v>
                </c:pt>
                <c:pt idx="41507">
                  <c:v>0</c:v>
                </c:pt>
                <c:pt idx="41508">
                  <c:v>0</c:v>
                </c:pt>
                <c:pt idx="41509">
                  <c:v>0</c:v>
                </c:pt>
                <c:pt idx="41510">
                  <c:v>0</c:v>
                </c:pt>
                <c:pt idx="41511">
                  <c:v>0</c:v>
                </c:pt>
                <c:pt idx="41512">
                  <c:v>0</c:v>
                </c:pt>
                <c:pt idx="41513">
                  <c:v>0</c:v>
                </c:pt>
                <c:pt idx="41514">
                  <c:v>0</c:v>
                </c:pt>
                <c:pt idx="41515">
                  <c:v>0</c:v>
                </c:pt>
                <c:pt idx="41516">
                  <c:v>0</c:v>
                </c:pt>
                <c:pt idx="41517">
                  <c:v>0</c:v>
                </c:pt>
                <c:pt idx="41518">
                  <c:v>0</c:v>
                </c:pt>
                <c:pt idx="41519">
                  <c:v>0</c:v>
                </c:pt>
                <c:pt idx="41520">
                  <c:v>0</c:v>
                </c:pt>
                <c:pt idx="41521">
                  <c:v>0</c:v>
                </c:pt>
                <c:pt idx="41522">
                  <c:v>0</c:v>
                </c:pt>
                <c:pt idx="41523">
                  <c:v>0</c:v>
                </c:pt>
                <c:pt idx="41524">
                  <c:v>0</c:v>
                </c:pt>
                <c:pt idx="41525">
                  <c:v>0</c:v>
                </c:pt>
                <c:pt idx="41526">
                  <c:v>0</c:v>
                </c:pt>
                <c:pt idx="41527">
                  <c:v>0</c:v>
                </c:pt>
                <c:pt idx="41528">
                  <c:v>0</c:v>
                </c:pt>
                <c:pt idx="41529">
                  <c:v>0</c:v>
                </c:pt>
                <c:pt idx="41530">
                  <c:v>0</c:v>
                </c:pt>
                <c:pt idx="41531">
                  <c:v>0</c:v>
                </c:pt>
                <c:pt idx="41532">
                  <c:v>0</c:v>
                </c:pt>
                <c:pt idx="41533">
                  <c:v>0</c:v>
                </c:pt>
                <c:pt idx="41534">
                  <c:v>0</c:v>
                </c:pt>
                <c:pt idx="41535">
                  <c:v>0</c:v>
                </c:pt>
                <c:pt idx="41536">
                  <c:v>0</c:v>
                </c:pt>
                <c:pt idx="41537">
                  <c:v>0</c:v>
                </c:pt>
                <c:pt idx="41538">
                  <c:v>0</c:v>
                </c:pt>
                <c:pt idx="41539">
                  <c:v>0</c:v>
                </c:pt>
                <c:pt idx="41540">
                  <c:v>0</c:v>
                </c:pt>
                <c:pt idx="41541">
                  <c:v>0</c:v>
                </c:pt>
                <c:pt idx="41542">
                  <c:v>0</c:v>
                </c:pt>
                <c:pt idx="41543">
                  <c:v>0</c:v>
                </c:pt>
                <c:pt idx="41544">
                  <c:v>0</c:v>
                </c:pt>
                <c:pt idx="41545">
                  <c:v>0</c:v>
                </c:pt>
                <c:pt idx="41546">
                  <c:v>0</c:v>
                </c:pt>
                <c:pt idx="41547">
                  <c:v>0</c:v>
                </c:pt>
                <c:pt idx="41548">
                  <c:v>0</c:v>
                </c:pt>
                <c:pt idx="41549">
                  <c:v>0</c:v>
                </c:pt>
                <c:pt idx="41550">
                  <c:v>0</c:v>
                </c:pt>
                <c:pt idx="41551">
                  <c:v>0</c:v>
                </c:pt>
                <c:pt idx="41552">
                  <c:v>0</c:v>
                </c:pt>
                <c:pt idx="41553">
                  <c:v>0</c:v>
                </c:pt>
                <c:pt idx="41554">
                  <c:v>0</c:v>
                </c:pt>
                <c:pt idx="41555">
                  <c:v>0</c:v>
                </c:pt>
                <c:pt idx="41556">
                  <c:v>0</c:v>
                </c:pt>
                <c:pt idx="41557">
                  <c:v>0</c:v>
                </c:pt>
                <c:pt idx="41558">
                  <c:v>0</c:v>
                </c:pt>
                <c:pt idx="41559">
                  <c:v>0</c:v>
                </c:pt>
                <c:pt idx="41560">
                  <c:v>0</c:v>
                </c:pt>
                <c:pt idx="41561">
                  <c:v>0</c:v>
                </c:pt>
                <c:pt idx="41562">
                  <c:v>0</c:v>
                </c:pt>
                <c:pt idx="41563">
                  <c:v>0</c:v>
                </c:pt>
                <c:pt idx="41564">
                  <c:v>0</c:v>
                </c:pt>
                <c:pt idx="41565">
                  <c:v>0</c:v>
                </c:pt>
                <c:pt idx="41566">
                  <c:v>0</c:v>
                </c:pt>
                <c:pt idx="41567">
                  <c:v>0</c:v>
                </c:pt>
                <c:pt idx="41568">
                  <c:v>0</c:v>
                </c:pt>
                <c:pt idx="41569">
                  <c:v>0</c:v>
                </c:pt>
                <c:pt idx="41570">
                  <c:v>0</c:v>
                </c:pt>
                <c:pt idx="41571">
                  <c:v>0</c:v>
                </c:pt>
                <c:pt idx="41572">
                  <c:v>0</c:v>
                </c:pt>
                <c:pt idx="41573">
                  <c:v>0</c:v>
                </c:pt>
                <c:pt idx="41574">
                  <c:v>0</c:v>
                </c:pt>
                <c:pt idx="41575">
                  <c:v>0</c:v>
                </c:pt>
                <c:pt idx="41576">
                  <c:v>0</c:v>
                </c:pt>
                <c:pt idx="41577">
                  <c:v>0</c:v>
                </c:pt>
                <c:pt idx="41578">
                  <c:v>0</c:v>
                </c:pt>
                <c:pt idx="41579">
                  <c:v>0</c:v>
                </c:pt>
                <c:pt idx="41580">
                  <c:v>0</c:v>
                </c:pt>
                <c:pt idx="41581">
                  <c:v>0</c:v>
                </c:pt>
                <c:pt idx="41582">
                  <c:v>0</c:v>
                </c:pt>
                <c:pt idx="41583">
                  <c:v>0</c:v>
                </c:pt>
                <c:pt idx="41584">
                  <c:v>0</c:v>
                </c:pt>
                <c:pt idx="41585">
                  <c:v>0</c:v>
                </c:pt>
                <c:pt idx="41586">
                  <c:v>0</c:v>
                </c:pt>
                <c:pt idx="41587">
                  <c:v>0</c:v>
                </c:pt>
                <c:pt idx="41588">
                  <c:v>0</c:v>
                </c:pt>
                <c:pt idx="41589">
                  <c:v>0</c:v>
                </c:pt>
                <c:pt idx="41590">
                  <c:v>0</c:v>
                </c:pt>
                <c:pt idx="41591">
                  <c:v>0</c:v>
                </c:pt>
                <c:pt idx="41592">
                  <c:v>0</c:v>
                </c:pt>
                <c:pt idx="41593">
                  <c:v>0</c:v>
                </c:pt>
                <c:pt idx="41594">
                  <c:v>0</c:v>
                </c:pt>
                <c:pt idx="41595">
                  <c:v>0</c:v>
                </c:pt>
                <c:pt idx="41596">
                  <c:v>0</c:v>
                </c:pt>
                <c:pt idx="41597">
                  <c:v>0</c:v>
                </c:pt>
                <c:pt idx="41598">
                  <c:v>0</c:v>
                </c:pt>
                <c:pt idx="41599">
                  <c:v>0</c:v>
                </c:pt>
                <c:pt idx="41600">
                  <c:v>0</c:v>
                </c:pt>
                <c:pt idx="41601">
                  <c:v>0</c:v>
                </c:pt>
                <c:pt idx="41602">
                  <c:v>0</c:v>
                </c:pt>
                <c:pt idx="41603">
                  <c:v>0</c:v>
                </c:pt>
                <c:pt idx="41604">
                  <c:v>0</c:v>
                </c:pt>
                <c:pt idx="41605">
                  <c:v>0</c:v>
                </c:pt>
                <c:pt idx="41606">
                  <c:v>0</c:v>
                </c:pt>
                <c:pt idx="41607">
                  <c:v>0</c:v>
                </c:pt>
                <c:pt idx="41608">
                  <c:v>0</c:v>
                </c:pt>
                <c:pt idx="41609">
                  <c:v>0</c:v>
                </c:pt>
                <c:pt idx="41610">
                  <c:v>0</c:v>
                </c:pt>
                <c:pt idx="41611">
                  <c:v>0</c:v>
                </c:pt>
                <c:pt idx="41612">
                  <c:v>0</c:v>
                </c:pt>
                <c:pt idx="41613">
                  <c:v>0</c:v>
                </c:pt>
                <c:pt idx="41614">
                  <c:v>0</c:v>
                </c:pt>
                <c:pt idx="41615">
                  <c:v>0</c:v>
                </c:pt>
                <c:pt idx="41616">
                  <c:v>0</c:v>
                </c:pt>
                <c:pt idx="41617">
                  <c:v>0</c:v>
                </c:pt>
                <c:pt idx="41618">
                  <c:v>0</c:v>
                </c:pt>
                <c:pt idx="41619">
                  <c:v>0</c:v>
                </c:pt>
                <c:pt idx="41620">
                  <c:v>0</c:v>
                </c:pt>
                <c:pt idx="41621">
                  <c:v>0</c:v>
                </c:pt>
                <c:pt idx="41622">
                  <c:v>0</c:v>
                </c:pt>
                <c:pt idx="41623">
                  <c:v>0</c:v>
                </c:pt>
                <c:pt idx="41624">
                  <c:v>0</c:v>
                </c:pt>
                <c:pt idx="41625">
                  <c:v>0</c:v>
                </c:pt>
                <c:pt idx="41626">
                  <c:v>0</c:v>
                </c:pt>
                <c:pt idx="41627">
                  <c:v>0</c:v>
                </c:pt>
                <c:pt idx="41628">
                  <c:v>0</c:v>
                </c:pt>
                <c:pt idx="41629">
                  <c:v>0</c:v>
                </c:pt>
                <c:pt idx="41630">
                  <c:v>0</c:v>
                </c:pt>
                <c:pt idx="41631">
                  <c:v>0</c:v>
                </c:pt>
                <c:pt idx="41632">
                  <c:v>0</c:v>
                </c:pt>
                <c:pt idx="41633">
                  <c:v>0</c:v>
                </c:pt>
                <c:pt idx="41634">
                  <c:v>0</c:v>
                </c:pt>
                <c:pt idx="41635">
                  <c:v>0</c:v>
                </c:pt>
                <c:pt idx="41636">
                  <c:v>0</c:v>
                </c:pt>
                <c:pt idx="41637">
                  <c:v>0</c:v>
                </c:pt>
                <c:pt idx="41638">
                  <c:v>0</c:v>
                </c:pt>
                <c:pt idx="41639">
                  <c:v>0</c:v>
                </c:pt>
                <c:pt idx="41640">
                  <c:v>0</c:v>
                </c:pt>
                <c:pt idx="41641">
                  <c:v>0</c:v>
                </c:pt>
                <c:pt idx="41642">
                  <c:v>0</c:v>
                </c:pt>
                <c:pt idx="41643">
                  <c:v>0</c:v>
                </c:pt>
                <c:pt idx="41644">
                  <c:v>0</c:v>
                </c:pt>
                <c:pt idx="41645">
                  <c:v>0</c:v>
                </c:pt>
                <c:pt idx="41646">
                  <c:v>0</c:v>
                </c:pt>
                <c:pt idx="41647">
                  <c:v>0</c:v>
                </c:pt>
                <c:pt idx="41648">
                  <c:v>0</c:v>
                </c:pt>
                <c:pt idx="41649">
                  <c:v>0</c:v>
                </c:pt>
                <c:pt idx="41650">
                  <c:v>0</c:v>
                </c:pt>
                <c:pt idx="41651">
                  <c:v>0</c:v>
                </c:pt>
                <c:pt idx="41652">
                  <c:v>0</c:v>
                </c:pt>
                <c:pt idx="41653">
                  <c:v>0</c:v>
                </c:pt>
                <c:pt idx="41654">
                  <c:v>0</c:v>
                </c:pt>
                <c:pt idx="41655">
                  <c:v>0</c:v>
                </c:pt>
                <c:pt idx="41656">
                  <c:v>0</c:v>
                </c:pt>
                <c:pt idx="41657">
                  <c:v>0</c:v>
                </c:pt>
                <c:pt idx="41658">
                  <c:v>0</c:v>
                </c:pt>
                <c:pt idx="41659">
                  <c:v>0</c:v>
                </c:pt>
                <c:pt idx="41660">
                  <c:v>0</c:v>
                </c:pt>
                <c:pt idx="41661">
                  <c:v>0</c:v>
                </c:pt>
                <c:pt idx="41662">
                  <c:v>0</c:v>
                </c:pt>
                <c:pt idx="41663">
                  <c:v>0</c:v>
                </c:pt>
                <c:pt idx="41664">
                  <c:v>0</c:v>
                </c:pt>
                <c:pt idx="41665">
                  <c:v>0</c:v>
                </c:pt>
                <c:pt idx="41666">
                  <c:v>0</c:v>
                </c:pt>
                <c:pt idx="41667">
                  <c:v>0</c:v>
                </c:pt>
                <c:pt idx="41668">
                  <c:v>0</c:v>
                </c:pt>
                <c:pt idx="41669">
                  <c:v>0</c:v>
                </c:pt>
                <c:pt idx="41670">
                  <c:v>0</c:v>
                </c:pt>
                <c:pt idx="41671">
                  <c:v>0</c:v>
                </c:pt>
                <c:pt idx="41672">
                  <c:v>0</c:v>
                </c:pt>
                <c:pt idx="41673">
                  <c:v>0</c:v>
                </c:pt>
                <c:pt idx="41674">
                  <c:v>0</c:v>
                </c:pt>
                <c:pt idx="41675">
                  <c:v>0</c:v>
                </c:pt>
                <c:pt idx="41676">
                  <c:v>0</c:v>
                </c:pt>
                <c:pt idx="41677">
                  <c:v>0</c:v>
                </c:pt>
                <c:pt idx="41678">
                  <c:v>0</c:v>
                </c:pt>
                <c:pt idx="41679">
                  <c:v>0</c:v>
                </c:pt>
                <c:pt idx="41680">
                  <c:v>0</c:v>
                </c:pt>
                <c:pt idx="41681">
                  <c:v>0</c:v>
                </c:pt>
                <c:pt idx="41682">
                  <c:v>0</c:v>
                </c:pt>
                <c:pt idx="41683">
                  <c:v>0</c:v>
                </c:pt>
                <c:pt idx="41684">
                  <c:v>0</c:v>
                </c:pt>
                <c:pt idx="41685">
                  <c:v>0</c:v>
                </c:pt>
                <c:pt idx="41686">
                  <c:v>0</c:v>
                </c:pt>
                <c:pt idx="41687">
                  <c:v>0</c:v>
                </c:pt>
                <c:pt idx="41688">
                  <c:v>0</c:v>
                </c:pt>
                <c:pt idx="41689">
                  <c:v>0</c:v>
                </c:pt>
                <c:pt idx="41690">
                  <c:v>0</c:v>
                </c:pt>
                <c:pt idx="41691">
                  <c:v>0</c:v>
                </c:pt>
                <c:pt idx="41692">
                  <c:v>0</c:v>
                </c:pt>
                <c:pt idx="41693">
                  <c:v>0</c:v>
                </c:pt>
                <c:pt idx="41694">
                  <c:v>0</c:v>
                </c:pt>
                <c:pt idx="41695">
                  <c:v>0</c:v>
                </c:pt>
                <c:pt idx="41696">
                  <c:v>0</c:v>
                </c:pt>
                <c:pt idx="41697">
                  <c:v>0</c:v>
                </c:pt>
                <c:pt idx="41698">
                  <c:v>0</c:v>
                </c:pt>
                <c:pt idx="41699">
                  <c:v>0</c:v>
                </c:pt>
                <c:pt idx="41700">
                  <c:v>0</c:v>
                </c:pt>
                <c:pt idx="41701">
                  <c:v>0</c:v>
                </c:pt>
                <c:pt idx="41702">
                  <c:v>0</c:v>
                </c:pt>
                <c:pt idx="41703">
                  <c:v>0</c:v>
                </c:pt>
                <c:pt idx="41704">
                  <c:v>0</c:v>
                </c:pt>
                <c:pt idx="41705">
                  <c:v>0</c:v>
                </c:pt>
                <c:pt idx="41706">
                  <c:v>0</c:v>
                </c:pt>
                <c:pt idx="41707">
                  <c:v>0</c:v>
                </c:pt>
                <c:pt idx="41708">
                  <c:v>0</c:v>
                </c:pt>
                <c:pt idx="41709">
                  <c:v>0</c:v>
                </c:pt>
                <c:pt idx="41710">
                  <c:v>0</c:v>
                </c:pt>
                <c:pt idx="41711">
                  <c:v>0</c:v>
                </c:pt>
                <c:pt idx="41712">
                  <c:v>0</c:v>
                </c:pt>
                <c:pt idx="41713">
                  <c:v>0</c:v>
                </c:pt>
                <c:pt idx="41714">
                  <c:v>0</c:v>
                </c:pt>
                <c:pt idx="41715">
                  <c:v>0</c:v>
                </c:pt>
                <c:pt idx="41716">
                  <c:v>0</c:v>
                </c:pt>
                <c:pt idx="41717">
                  <c:v>0</c:v>
                </c:pt>
                <c:pt idx="41718">
                  <c:v>0</c:v>
                </c:pt>
                <c:pt idx="41719">
                  <c:v>0</c:v>
                </c:pt>
                <c:pt idx="41720">
                  <c:v>0</c:v>
                </c:pt>
                <c:pt idx="41721">
                  <c:v>0</c:v>
                </c:pt>
                <c:pt idx="41722">
                  <c:v>0</c:v>
                </c:pt>
                <c:pt idx="41723">
                  <c:v>0</c:v>
                </c:pt>
                <c:pt idx="41724">
                  <c:v>0</c:v>
                </c:pt>
                <c:pt idx="41725">
                  <c:v>0</c:v>
                </c:pt>
                <c:pt idx="41726">
                  <c:v>0</c:v>
                </c:pt>
                <c:pt idx="41727">
                  <c:v>0</c:v>
                </c:pt>
                <c:pt idx="41728">
                  <c:v>0</c:v>
                </c:pt>
                <c:pt idx="41729">
                  <c:v>0</c:v>
                </c:pt>
                <c:pt idx="41730">
                  <c:v>0</c:v>
                </c:pt>
                <c:pt idx="41731">
                  <c:v>0</c:v>
                </c:pt>
                <c:pt idx="41732">
                  <c:v>0</c:v>
                </c:pt>
                <c:pt idx="41733">
                  <c:v>0</c:v>
                </c:pt>
                <c:pt idx="41734">
                  <c:v>0</c:v>
                </c:pt>
                <c:pt idx="41735">
                  <c:v>0</c:v>
                </c:pt>
                <c:pt idx="41736">
                  <c:v>0</c:v>
                </c:pt>
                <c:pt idx="41737">
                  <c:v>0</c:v>
                </c:pt>
                <c:pt idx="41738">
                  <c:v>0</c:v>
                </c:pt>
                <c:pt idx="41739">
                  <c:v>0</c:v>
                </c:pt>
                <c:pt idx="41740">
                  <c:v>0</c:v>
                </c:pt>
                <c:pt idx="41741">
                  <c:v>0</c:v>
                </c:pt>
                <c:pt idx="41742">
                  <c:v>0</c:v>
                </c:pt>
                <c:pt idx="41743">
                  <c:v>0</c:v>
                </c:pt>
                <c:pt idx="41744">
                  <c:v>0</c:v>
                </c:pt>
                <c:pt idx="41745">
                  <c:v>0</c:v>
                </c:pt>
                <c:pt idx="41746">
                  <c:v>0</c:v>
                </c:pt>
                <c:pt idx="41747">
                  <c:v>0</c:v>
                </c:pt>
                <c:pt idx="41748">
                  <c:v>0</c:v>
                </c:pt>
                <c:pt idx="41749">
                  <c:v>0</c:v>
                </c:pt>
                <c:pt idx="41750">
                  <c:v>0</c:v>
                </c:pt>
                <c:pt idx="41751">
                  <c:v>0</c:v>
                </c:pt>
                <c:pt idx="41752">
                  <c:v>0</c:v>
                </c:pt>
                <c:pt idx="41753">
                  <c:v>0</c:v>
                </c:pt>
                <c:pt idx="41754">
                  <c:v>0</c:v>
                </c:pt>
                <c:pt idx="41755">
                  <c:v>0</c:v>
                </c:pt>
                <c:pt idx="41756">
                  <c:v>0</c:v>
                </c:pt>
                <c:pt idx="41757">
                  <c:v>0</c:v>
                </c:pt>
                <c:pt idx="41758">
                  <c:v>0</c:v>
                </c:pt>
                <c:pt idx="41759">
                  <c:v>0</c:v>
                </c:pt>
                <c:pt idx="41760">
                  <c:v>0</c:v>
                </c:pt>
                <c:pt idx="41761">
                  <c:v>0</c:v>
                </c:pt>
                <c:pt idx="41762">
                  <c:v>0</c:v>
                </c:pt>
                <c:pt idx="41763">
                  <c:v>0</c:v>
                </c:pt>
                <c:pt idx="41764">
                  <c:v>0</c:v>
                </c:pt>
                <c:pt idx="41765">
                  <c:v>0</c:v>
                </c:pt>
                <c:pt idx="41766">
                  <c:v>0</c:v>
                </c:pt>
                <c:pt idx="41767">
                  <c:v>0</c:v>
                </c:pt>
                <c:pt idx="41768">
                  <c:v>0</c:v>
                </c:pt>
                <c:pt idx="41769">
                  <c:v>0</c:v>
                </c:pt>
                <c:pt idx="41770">
                  <c:v>0</c:v>
                </c:pt>
                <c:pt idx="41771">
                  <c:v>0</c:v>
                </c:pt>
                <c:pt idx="41772">
                  <c:v>0</c:v>
                </c:pt>
                <c:pt idx="41773">
                  <c:v>0</c:v>
                </c:pt>
                <c:pt idx="41774">
                  <c:v>0</c:v>
                </c:pt>
                <c:pt idx="41775">
                  <c:v>0</c:v>
                </c:pt>
                <c:pt idx="41776">
                  <c:v>0</c:v>
                </c:pt>
                <c:pt idx="41777">
                  <c:v>0</c:v>
                </c:pt>
                <c:pt idx="41778">
                  <c:v>0</c:v>
                </c:pt>
                <c:pt idx="41779">
                  <c:v>0</c:v>
                </c:pt>
                <c:pt idx="41780">
                  <c:v>0</c:v>
                </c:pt>
                <c:pt idx="41781">
                  <c:v>0</c:v>
                </c:pt>
                <c:pt idx="41782">
                  <c:v>0</c:v>
                </c:pt>
                <c:pt idx="41783">
                  <c:v>0</c:v>
                </c:pt>
                <c:pt idx="41784">
                  <c:v>0</c:v>
                </c:pt>
                <c:pt idx="41785">
                  <c:v>0</c:v>
                </c:pt>
                <c:pt idx="41786">
                  <c:v>0</c:v>
                </c:pt>
                <c:pt idx="41787">
                  <c:v>0</c:v>
                </c:pt>
                <c:pt idx="41788">
                  <c:v>0</c:v>
                </c:pt>
                <c:pt idx="41789">
                  <c:v>0</c:v>
                </c:pt>
                <c:pt idx="41790">
                  <c:v>0</c:v>
                </c:pt>
                <c:pt idx="41791">
                  <c:v>0</c:v>
                </c:pt>
                <c:pt idx="41792">
                  <c:v>0</c:v>
                </c:pt>
                <c:pt idx="41793">
                  <c:v>0</c:v>
                </c:pt>
                <c:pt idx="41794">
                  <c:v>0</c:v>
                </c:pt>
                <c:pt idx="41795">
                  <c:v>0</c:v>
                </c:pt>
                <c:pt idx="41796">
                  <c:v>0</c:v>
                </c:pt>
                <c:pt idx="41797">
                  <c:v>0</c:v>
                </c:pt>
                <c:pt idx="41798">
                  <c:v>0</c:v>
                </c:pt>
                <c:pt idx="41799">
                  <c:v>0</c:v>
                </c:pt>
                <c:pt idx="41800">
                  <c:v>0</c:v>
                </c:pt>
                <c:pt idx="41801">
                  <c:v>0</c:v>
                </c:pt>
                <c:pt idx="41802">
                  <c:v>0</c:v>
                </c:pt>
                <c:pt idx="41803">
                  <c:v>0</c:v>
                </c:pt>
                <c:pt idx="41804">
                  <c:v>0</c:v>
                </c:pt>
                <c:pt idx="41805">
                  <c:v>0</c:v>
                </c:pt>
                <c:pt idx="41806">
                  <c:v>0</c:v>
                </c:pt>
                <c:pt idx="41807">
                  <c:v>0</c:v>
                </c:pt>
                <c:pt idx="41808">
                  <c:v>0</c:v>
                </c:pt>
                <c:pt idx="41809">
                  <c:v>0</c:v>
                </c:pt>
                <c:pt idx="41810">
                  <c:v>0</c:v>
                </c:pt>
                <c:pt idx="41811">
                  <c:v>0</c:v>
                </c:pt>
                <c:pt idx="41812">
                  <c:v>0</c:v>
                </c:pt>
                <c:pt idx="41813">
                  <c:v>0</c:v>
                </c:pt>
                <c:pt idx="41814">
                  <c:v>0</c:v>
                </c:pt>
                <c:pt idx="41815">
                  <c:v>0</c:v>
                </c:pt>
                <c:pt idx="41816">
                  <c:v>0</c:v>
                </c:pt>
                <c:pt idx="41817">
                  <c:v>0</c:v>
                </c:pt>
                <c:pt idx="41818">
                  <c:v>0</c:v>
                </c:pt>
                <c:pt idx="41819">
                  <c:v>0</c:v>
                </c:pt>
                <c:pt idx="41820">
                  <c:v>0</c:v>
                </c:pt>
                <c:pt idx="41821">
                  <c:v>0</c:v>
                </c:pt>
                <c:pt idx="41822">
                  <c:v>0</c:v>
                </c:pt>
                <c:pt idx="41823">
                  <c:v>0</c:v>
                </c:pt>
                <c:pt idx="41824">
                  <c:v>0</c:v>
                </c:pt>
                <c:pt idx="41825">
                  <c:v>0</c:v>
                </c:pt>
                <c:pt idx="41826">
                  <c:v>0</c:v>
                </c:pt>
                <c:pt idx="41827">
                  <c:v>0</c:v>
                </c:pt>
                <c:pt idx="41828">
                  <c:v>0</c:v>
                </c:pt>
                <c:pt idx="41829">
                  <c:v>0</c:v>
                </c:pt>
                <c:pt idx="41830">
                  <c:v>0</c:v>
                </c:pt>
                <c:pt idx="41831">
                  <c:v>0</c:v>
                </c:pt>
                <c:pt idx="41832">
                  <c:v>0</c:v>
                </c:pt>
                <c:pt idx="41833">
                  <c:v>0</c:v>
                </c:pt>
                <c:pt idx="41834">
                  <c:v>0</c:v>
                </c:pt>
                <c:pt idx="41835">
                  <c:v>0</c:v>
                </c:pt>
                <c:pt idx="41836">
                  <c:v>0</c:v>
                </c:pt>
                <c:pt idx="41837">
                  <c:v>0</c:v>
                </c:pt>
                <c:pt idx="41838">
                  <c:v>0</c:v>
                </c:pt>
                <c:pt idx="41839">
                  <c:v>0</c:v>
                </c:pt>
                <c:pt idx="41840">
                  <c:v>0</c:v>
                </c:pt>
                <c:pt idx="41841">
                  <c:v>0</c:v>
                </c:pt>
                <c:pt idx="41842">
                  <c:v>0</c:v>
                </c:pt>
                <c:pt idx="41843">
                  <c:v>0</c:v>
                </c:pt>
                <c:pt idx="41844">
                  <c:v>0</c:v>
                </c:pt>
                <c:pt idx="41845">
                  <c:v>0</c:v>
                </c:pt>
                <c:pt idx="41846">
                  <c:v>0</c:v>
                </c:pt>
                <c:pt idx="41847">
                  <c:v>0</c:v>
                </c:pt>
                <c:pt idx="41848">
                  <c:v>0</c:v>
                </c:pt>
                <c:pt idx="41849">
                  <c:v>0</c:v>
                </c:pt>
                <c:pt idx="41850">
                  <c:v>0</c:v>
                </c:pt>
                <c:pt idx="41851">
                  <c:v>0</c:v>
                </c:pt>
                <c:pt idx="41852">
                  <c:v>0</c:v>
                </c:pt>
                <c:pt idx="41853">
                  <c:v>0</c:v>
                </c:pt>
                <c:pt idx="41854">
                  <c:v>0</c:v>
                </c:pt>
                <c:pt idx="41855">
                  <c:v>0</c:v>
                </c:pt>
                <c:pt idx="41856">
                  <c:v>0</c:v>
                </c:pt>
                <c:pt idx="41857">
                  <c:v>0</c:v>
                </c:pt>
                <c:pt idx="41858">
                  <c:v>0</c:v>
                </c:pt>
                <c:pt idx="41859">
                  <c:v>0</c:v>
                </c:pt>
                <c:pt idx="41860">
                  <c:v>0</c:v>
                </c:pt>
                <c:pt idx="41861">
                  <c:v>0</c:v>
                </c:pt>
                <c:pt idx="41862">
                  <c:v>0</c:v>
                </c:pt>
                <c:pt idx="41863">
                  <c:v>0</c:v>
                </c:pt>
                <c:pt idx="41864">
                  <c:v>0</c:v>
                </c:pt>
                <c:pt idx="41865">
                  <c:v>0</c:v>
                </c:pt>
                <c:pt idx="41866">
                  <c:v>0</c:v>
                </c:pt>
                <c:pt idx="41867">
                  <c:v>0</c:v>
                </c:pt>
                <c:pt idx="41868">
                  <c:v>0</c:v>
                </c:pt>
                <c:pt idx="41869">
                  <c:v>0</c:v>
                </c:pt>
                <c:pt idx="41870">
                  <c:v>0</c:v>
                </c:pt>
                <c:pt idx="41871">
                  <c:v>0</c:v>
                </c:pt>
                <c:pt idx="41872">
                  <c:v>0</c:v>
                </c:pt>
                <c:pt idx="41873">
                  <c:v>0</c:v>
                </c:pt>
                <c:pt idx="41874">
                  <c:v>0</c:v>
                </c:pt>
                <c:pt idx="41875">
                  <c:v>0</c:v>
                </c:pt>
                <c:pt idx="41876">
                  <c:v>0</c:v>
                </c:pt>
                <c:pt idx="41877">
                  <c:v>0</c:v>
                </c:pt>
                <c:pt idx="41878">
                  <c:v>0</c:v>
                </c:pt>
                <c:pt idx="41879">
                  <c:v>0</c:v>
                </c:pt>
                <c:pt idx="41880">
                  <c:v>0</c:v>
                </c:pt>
                <c:pt idx="41881">
                  <c:v>0</c:v>
                </c:pt>
                <c:pt idx="41882">
                  <c:v>0</c:v>
                </c:pt>
                <c:pt idx="41883">
                  <c:v>0</c:v>
                </c:pt>
                <c:pt idx="41884">
                  <c:v>0</c:v>
                </c:pt>
                <c:pt idx="41885">
                  <c:v>0</c:v>
                </c:pt>
                <c:pt idx="41886">
                  <c:v>0</c:v>
                </c:pt>
                <c:pt idx="41887">
                  <c:v>0</c:v>
                </c:pt>
                <c:pt idx="41888">
                  <c:v>0</c:v>
                </c:pt>
                <c:pt idx="41889">
                  <c:v>0</c:v>
                </c:pt>
                <c:pt idx="41890">
                  <c:v>0</c:v>
                </c:pt>
                <c:pt idx="41891">
                  <c:v>0</c:v>
                </c:pt>
                <c:pt idx="41892">
                  <c:v>0</c:v>
                </c:pt>
                <c:pt idx="41893">
                  <c:v>0</c:v>
                </c:pt>
                <c:pt idx="41894">
                  <c:v>0</c:v>
                </c:pt>
                <c:pt idx="41895">
                  <c:v>0</c:v>
                </c:pt>
                <c:pt idx="41896">
                  <c:v>0</c:v>
                </c:pt>
                <c:pt idx="41897">
                  <c:v>0</c:v>
                </c:pt>
                <c:pt idx="41898">
                  <c:v>0</c:v>
                </c:pt>
                <c:pt idx="41899">
                  <c:v>0</c:v>
                </c:pt>
                <c:pt idx="41900">
                  <c:v>0</c:v>
                </c:pt>
                <c:pt idx="41901">
                  <c:v>0</c:v>
                </c:pt>
                <c:pt idx="41902">
                  <c:v>0</c:v>
                </c:pt>
                <c:pt idx="41903">
                  <c:v>0</c:v>
                </c:pt>
                <c:pt idx="41904">
                  <c:v>0</c:v>
                </c:pt>
                <c:pt idx="41905">
                  <c:v>0</c:v>
                </c:pt>
                <c:pt idx="41906">
                  <c:v>0</c:v>
                </c:pt>
                <c:pt idx="41907">
                  <c:v>0</c:v>
                </c:pt>
                <c:pt idx="41908">
                  <c:v>0</c:v>
                </c:pt>
                <c:pt idx="41909">
                  <c:v>0</c:v>
                </c:pt>
                <c:pt idx="41910">
                  <c:v>0</c:v>
                </c:pt>
                <c:pt idx="41911">
                  <c:v>0</c:v>
                </c:pt>
                <c:pt idx="41912">
                  <c:v>0</c:v>
                </c:pt>
                <c:pt idx="41913">
                  <c:v>0</c:v>
                </c:pt>
                <c:pt idx="41914">
                  <c:v>0</c:v>
                </c:pt>
                <c:pt idx="41915">
                  <c:v>0</c:v>
                </c:pt>
                <c:pt idx="41916">
                  <c:v>0</c:v>
                </c:pt>
                <c:pt idx="41917">
                  <c:v>0</c:v>
                </c:pt>
                <c:pt idx="41918">
                  <c:v>0</c:v>
                </c:pt>
                <c:pt idx="41919">
                  <c:v>0</c:v>
                </c:pt>
                <c:pt idx="41920">
                  <c:v>0</c:v>
                </c:pt>
                <c:pt idx="41921">
                  <c:v>0</c:v>
                </c:pt>
                <c:pt idx="41922">
                  <c:v>0</c:v>
                </c:pt>
                <c:pt idx="41923">
                  <c:v>0</c:v>
                </c:pt>
                <c:pt idx="41924">
                  <c:v>0</c:v>
                </c:pt>
                <c:pt idx="41925">
                  <c:v>0</c:v>
                </c:pt>
                <c:pt idx="41926">
                  <c:v>0</c:v>
                </c:pt>
                <c:pt idx="41927">
                  <c:v>0</c:v>
                </c:pt>
                <c:pt idx="41928">
                  <c:v>0</c:v>
                </c:pt>
                <c:pt idx="41929">
                  <c:v>0</c:v>
                </c:pt>
                <c:pt idx="41930">
                  <c:v>0</c:v>
                </c:pt>
                <c:pt idx="41931">
                  <c:v>0</c:v>
                </c:pt>
                <c:pt idx="41932">
                  <c:v>0</c:v>
                </c:pt>
                <c:pt idx="41933">
                  <c:v>0</c:v>
                </c:pt>
                <c:pt idx="41934">
                  <c:v>0</c:v>
                </c:pt>
                <c:pt idx="41935">
                  <c:v>0</c:v>
                </c:pt>
                <c:pt idx="41936">
                  <c:v>0</c:v>
                </c:pt>
                <c:pt idx="41937">
                  <c:v>0</c:v>
                </c:pt>
                <c:pt idx="41938">
                  <c:v>0</c:v>
                </c:pt>
                <c:pt idx="41939">
                  <c:v>0</c:v>
                </c:pt>
                <c:pt idx="41940">
                  <c:v>0</c:v>
                </c:pt>
                <c:pt idx="41941">
                  <c:v>0</c:v>
                </c:pt>
                <c:pt idx="41942">
                  <c:v>0</c:v>
                </c:pt>
                <c:pt idx="41943">
                  <c:v>0</c:v>
                </c:pt>
                <c:pt idx="41944">
                  <c:v>0</c:v>
                </c:pt>
                <c:pt idx="41945">
                  <c:v>0</c:v>
                </c:pt>
                <c:pt idx="41946">
                  <c:v>0</c:v>
                </c:pt>
                <c:pt idx="41947">
                  <c:v>0</c:v>
                </c:pt>
                <c:pt idx="41948">
                  <c:v>0</c:v>
                </c:pt>
                <c:pt idx="41949">
                  <c:v>0</c:v>
                </c:pt>
                <c:pt idx="41950">
                  <c:v>0</c:v>
                </c:pt>
                <c:pt idx="41951">
                  <c:v>0</c:v>
                </c:pt>
                <c:pt idx="41952">
                  <c:v>0</c:v>
                </c:pt>
                <c:pt idx="41953">
                  <c:v>0</c:v>
                </c:pt>
                <c:pt idx="41954">
                  <c:v>0</c:v>
                </c:pt>
                <c:pt idx="41955">
                  <c:v>0</c:v>
                </c:pt>
                <c:pt idx="41956">
                  <c:v>0</c:v>
                </c:pt>
                <c:pt idx="41957">
                  <c:v>0</c:v>
                </c:pt>
                <c:pt idx="41958">
                  <c:v>0</c:v>
                </c:pt>
                <c:pt idx="41959">
                  <c:v>0</c:v>
                </c:pt>
                <c:pt idx="41960">
                  <c:v>0</c:v>
                </c:pt>
                <c:pt idx="41961">
                  <c:v>0</c:v>
                </c:pt>
                <c:pt idx="41962">
                  <c:v>0</c:v>
                </c:pt>
                <c:pt idx="41963">
                  <c:v>0</c:v>
                </c:pt>
                <c:pt idx="41964">
                  <c:v>0</c:v>
                </c:pt>
                <c:pt idx="41965">
                  <c:v>0</c:v>
                </c:pt>
                <c:pt idx="41966">
                  <c:v>0</c:v>
                </c:pt>
                <c:pt idx="41967">
                  <c:v>0</c:v>
                </c:pt>
                <c:pt idx="41968">
                  <c:v>0</c:v>
                </c:pt>
                <c:pt idx="41969">
                  <c:v>0</c:v>
                </c:pt>
                <c:pt idx="41970">
                  <c:v>0</c:v>
                </c:pt>
                <c:pt idx="41971">
                  <c:v>0</c:v>
                </c:pt>
                <c:pt idx="41972">
                  <c:v>0</c:v>
                </c:pt>
                <c:pt idx="41973">
                  <c:v>0</c:v>
                </c:pt>
                <c:pt idx="41974">
                  <c:v>0</c:v>
                </c:pt>
                <c:pt idx="41975">
                  <c:v>0</c:v>
                </c:pt>
                <c:pt idx="41976">
                  <c:v>0</c:v>
                </c:pt>
                <c:pt idx="41977">
                  <c:v>0</c:v>
                </c:pt>
                <c:pt idx="41978">
                  <c:v>0</c:v>
                </c:pt>
                <c:pt idx="41979">
                  <c:v>0</c:v>
                </c:pt>
                <c:pt idx="41980">
                  <c:v>0</c:v>
                </c:pt>
                <c:pt idx="41981">
                  <c:v>0</c:v>
                </c:pt>
                <c:pt idx="41982">
                  <c:v>0</c:v>
                </c:pt>
                <c:pt idx="41983">
                  <c:v>0</c:v>
                </c:pt>
                <c:pt idx="41984">
                  <c:v>0</c:v>
                </c:pt>
                <c:pt idx="41985">
                  <c:v>0</c:v>
                </c:pt>
                <c:pt idx="41986">
                  <c:v>0</c:v>
                </c:pt>
                <c:pt idx="41987">
                  <c:v>0</c:v>
                </c:pt>
                <c:pt idx="41988">
                  <c:v>0</c:v>
                </c:pt>
                <c:pt idx="41989">
                  <c:v>0</c:v>
                </c:pt>
                <c:pt idx="41990">
                  <c:v>0</c:v>
                </c:pt>
                <c:pt idx="41991">
                  <c:v>0</c:v>
                </c:pt>
                <c:pt idx="41992">
                  <c:v>0</c:v>
                </c:pt>
                <c:pt idx="41993">
                  <c:v>0</c:v>
                </c:pt>
                <c:pt idx="41994">
                  <c:v>0</c:v>
                </c:pt>
                <c:pt idx="41995">
                  <c:v>0</c:v>
                </c:pt>
                <c:pt idx="41996">
                  <c:v>0</c:v>
                </c:pt>
                <c:pt idx="41997">
                  <c:v>0</c:v>
                </c:pt>
                <c:pt idx="41998">
                  <c:v>0</c:v>
                </c:pt>
                <c:pt idx="41999">
                  <c:v>0</c:v>
                </c:pt>
                <c:pt idx="42000">
                  <c:v>0</c:v>
                </c:pt>
                <c:pt idx="42001">
                  <c:v>0</c:v>
                </c:pt>
                <c:pt idx="42002">
                  <c:v>0</c:v>
                </c:pt>
                <c:pt idx="42003">
                  <c:v>0</c:v>
                </c:pt>
                <c:pt idx="42004">
                  <c:v>0</c:v>
                </c:pt>
                <c:pt idx="42005">
                  <c:v>0</c:v>
                </c:pt>
                <c:pt idx="42006">
                  <c:v>0</c:v>
                </c:pt>
                <c:pt idx="42007">
                  <c:v>0</c:v>
                </c:pt>
                <c:pt idx="42008">
                  <c:v>0</c:v>
                </c:pt>
                <c:pt idx="42009">
                  <c:v>0</c:v>
                </c:pt>
                <c:pt idx="42010">
                  <c:v>0</c:v>
                </c:pt>
                <c:pt idx="42011">
                  <c:v>0</c:v>
                </c:pt>
                <c:pt idx="42012">
                  <c:v>0</c:v>
                </c:pt>
                <c:pt idx="42013">
                  <c:v>0</c:v>
                </c:pt>
                <c:pt idx="42014">
                  <c:v>0</c:v>
                </c:pt>
                <c:pt idx="42015">
                  <c:v>0</c:v>
                </c:pt>
                <c:pt idx="42016">
                  <c:v>0</c:v>
                </c:pt>
                <c:pt idx="42017">
                  <c:v>0</c:v>
                </c:pt>
                <c:pt idx="42018">
                  <c:v>0</c:v>
                </c:pt>
                <c:pt idx="42019">
                  <c:v>0</c:v>
                </c:pt>
                <c:pt idx="42020">
                  <c:v>0</c:v>
                </c:pt>
                <c:pt idx="42021">
                  <c:v>0</c:v>
                </c:pt>
                <c:pt idx="42022">
                  <c:v>0</c:v>
                </c:pt>
                <c:pt idx="42023">
                  <c:v>0</c:v>
                </c:pt>
                <c:pt idx="42024">
                  <c:v>0</c:v>
                </c:pt>
                <c:pt idx="42025">
                  <c:v>0</c:v>
                </c:pt>
                <c:pt idx="42026">
                  <c:v>0</c:v>
                </c:pt>
                <c:pt idx="42027">
                  <c:v>0</c:v>
                </c:pt>
                <c:pt idx="42028">
                  <c:v>0</c:v>
                </c:pt>
                <c:pt idx="42029">
                  <c:v>0</c:v>
                </c:pt>
                <c:pt idx="42030">
                  <c:v>0</c:v>
                </c:pt>
                <c:pt idx="42031">
                  <c:v>0</c:v>
                </c:pt>
                <c:pt idx="42032">
                  <c:v>0</c:v>
                </c:pt>
                <c:pt idx="42033">
                  <c:v>0</c:v>
                </c:pt>
                <c:pt idx="42034">
                  <c:v>0</c:v>
                </c:pt>
                <c:pt idx="42035">
                  <c:v>0</c:v>
                </c:pt>
                <c:pt idx="42036">
                  <c:v>0</c:v>
                </c:pt>
                <c:pt idx="42037">
                  <c:v>0</c:v>
                </c:pt>
                <c:pt idx="42038">
                  <c:v>0</c:v>
                </c:pt>
                <c:pt idx="42039">
                  <c:v>0</c:v>
                </c:pt>
                <c:pt idx="42040">
                  <c:v>0</c:v>
                </c:pt>
                <c:pt idx="42041">
                  <c:v>0</c:v>
                </c:pt>
                <c:pt idx="42042">
                  <c:v>0</c:v>
                </c:pt>
                <c:pt idx="42043">
                  <c:v>0</c:v>
                </c:pt>
                <c:pt idx="42044">
                  <c:v>0</c:v>
                </c:pt>
                <c:pt idx="42045">
                  <c:v>0</c:v>
                </c:pt>
                <c:pt idx="42046">
                  <c:v>0</c:v>
                </c:pt>
                <c:pt idx="42047">
                  <c:v>0</c:v>
                </c:pt>
                <c:pt idx="42048">
                  <c:v>0</c:v>
                </c:pt>
                <c:pt idx="42049">
                  <c:v>0</c:v>
                </c:pt>
                <c:pt idx="42050">
                  <c:v>0</c:v>
                </c:pt>
                <c:pt idx="42051">
                  <c:v>0</c:v>
                </c:pt>
                <c:pt idx="42052">
                  <c:v>0</c:v>
                </c:pt>
                <c:pt idx="42053">
                  <c:v>0</c:v>
                </c:pt>
                <c:pt idx="42054">
                  <c:v>0</c:v>
                </c:pt>
                <c:pt idx="42055">
                  <c:v>0</c:v>
                </c:pt>
                <c:pt idx="42056">
                  <c:v>0</c:v>
                </c:pt>
                <c:pt idx="42057">
                  <c:v>0</c:v>
                </c:pt>
                <c:pt idx="42058">
                  <c:v>0</c:v>
                </c:pt>
                <c:pt idx="42059">
                  <c:v>0</c:v>
                </c:pt>
                <c:pt idx="42060">
                  <c:v>0</c:v>
                </c:pt>
                <c:pt idx="42061">
                  <c:v>0</c:v>
                </c:pt>
                <c:pt idx="42062">
                  <c:v>0</c:v>
                </c:pt>
                <c:pt idx="42063">
                  <c:v>0</c:v>
                </c:pt>
                <c:pt idx="42064">
                  <c:v>0</c:v>
                </c:pt>
                <c:pt idx="42065">
                  <c:v>0</c:v>
                </c:pt>
                <c:pt idx="42066">
                  <c:v>0</c:v>
                </c:pt>
                <c:pt idx="42067">
                  <c:v>0</c:v>
                </c:pt>
                <c:pt idx="42068">
                  <c:v>0</c:v>
                </c:pt>
                <c:pt idx="42069">
                  <c:v>0</c:v>
                </c:pt>
                <c:pt idx="42070">
                  <c:v>0</c:v>
                </c:pt>
                <c:pt idx="42071">
                  <c:v>0</c:v>
                </c:pt>
                <c:pt idx="42072">
                  <c:v>0</c:v>
                </c:pt>
                <c:pt idx="42073">
                  <c:v>0</c:v>
                </c:pt>
                <c:pt idx="42074">
                  <c:v>0</c:v>
                </c:pt>
                <c:pt idx="42075">
                  <c:v>0</c:v>
                </c:pt>
                <c:pt idx="42076">
                  <c:v>0</c:v>
                </c:pt>
                <c:pt idx="42077">
                  <c:v>0</c:v>
                </c:pt>
                <c:pt idx="42078">
                  <c:v>0</c:v>
                </c:pt>
                <c:pt idx="42079">
                  <c:v>0</c:v>
                </c:pt>
                <c:pt idx="42080">
                  <c:v>0</c:v>
                </c:pt>
                <c:pt idx="42081">
                  <c:v>0</c:v>
                </c:pt>
                <c:pt idx="42082">
                  <c:v>0</c:v>
                </c:pt>
                <c:pt idx="42083">
                  <c:v>0</c:v>
                </c:pt>
                <c:pt idx="42084">
                  <c:v>0</c:v>
                </c:pt>
                <c:pt idx="42085">
                  <c:v>0</c:v>
                </c:pt>
                <c:pt idx="42086">
                  <c:v>0</c:v>
                </c:pt>
                <c:pt idx="42087">
                  <c:v>0</c:v>
                </c:pt>
                <c:pt idx="42088">
                  <c:v>0</c:v>
                </c:pt>
                <c:pt idx="42089">
                  <c:v>0</c:v>
                </c:pt>
                <c:pt idx="42090">
                  <c:v>0</c:v>
                </c:pt>
                <c:pt idx="42091">
                  <c:v>0</c:v>
                </c:pt>
                <c:pt idx="42092">
                  <c:v>0</c:v>
                </c:pt>
                <c:pt idx="42093">
                  <c:v>0</c:v>
                </c:pt>
                <c:pt idx="42094">
                  <c:v>0</c:v>
                </c:pt>
                <c:pt idx="42095">
                  <c:v>0</c:v>
                </c:pt>
                <c:pt idx="42096">
                  <c:v>0</c:v>
                </c:pt>
                <c:pt idx="42097">
                  <c:v>0</c:v>
                </c:pt>
                <c:pt idx="42098">
                  <c:v>0</c:v>
                </c:pt>
                <c:pt idx="42099">
                  <c:v>0</c:v>
                </c:pt>
                <c:pt idx="42100">
                  <c:v>0</c:v>
                </c:pt>
                <c:pt idx="42101">
                  <c:v>0</c:v>
                </c:pt>
                <c:pt idx="42102">
                  <c:v>0</c:v>
                </c:pt>
                <c:pt idx="42103">
                  <c:v>0</c:v>
                </c:pt>
                <c:pt idx="42104">
                  <c:v>0</c:v>
                </c:pt>
                <c:pt idx="42105">
                  <c:v>0</c:v>
                </c:pt>
                <c:pt idx="42106">
                  <c:v>0</c:v>
                </c:pt>
                <c:pt idx="42107">
                  <c:v>0</c:v>
                </c:pt>
                <c:pt idx="42108">
                  <c:v>0</c:v>
                </c:pt>
                <c:pt idx="42109">
                  <c:v>0</c:v>
                </c:pt>
                <c:pt idx="42110">
                  <c:v>0</c:v>
                </c:pt>
                <c:pt idx="42111">
                  <c:v>0</c:v>
                </c:pt>
                <c:pt idx="42112">
                  <c:v>0</c:v>
                </c:pt>
                <c:pt idx="42113">
                  <c:v>0</c:v>
                </c:pt>
                <c:pt idx="42114">
                  <c:v>0</c:v>
                </c:pt>
                <c:pt idx="42115">
                  <c:v>0</c:v>
                </c:pt>
                <c:pt idx="42116">
                  <c:v>0</c:v>
                </c:pt>
                <c:pt idx="42117">
                  <c:v>0</c:v>
                </c:pt>
                <c:pt idx="42118">
                  <c:v>0</c:v>
                </c:pt>
                <c:pt idx="42119">
                  <c:v>0</c:v>
                </c:pt>
                <c:pt idx="42120">
                  <c:v>0</c:v>
                </c:pt>
                <c:pt idx="42121">
                  <c:v>0</c:v>
                </c:pt>
                <c:pt idx="42122">
                  <c:v>0</c:v>
                </c:pt>
                <c:pt idx="42123">
                  <c:v>0</c:v>
                </c:pt>
                <c:pt idx="42124">
                  <c:v>0</c:v>
                </c:pt>
                <c:pt idx="42125">
                  <c:v>0</c:v>
                </c:pt>
                <c:pt idx="42126">
                  <c:v>0</c:v>
                </c:pt>
                <c:pt idx="42127">
                  <c:v>0</c:v>
                </c:pt>
                <c:pt idx="42128">
                  <c:v>0</c:v>
                </c:pt>
                <c:pt idx="42129">
                  <c:v>0</c:v>
                </c:pt>
                <c:pt idx="42130">
                  <c:v>0</c:v>
                </c:pt>
                <c:pt idx="42131">
                  <c:v>0</c:v>
                </c:pt>
                <c:pt idx="42132">
                  <c:v>0</c:v>
                </c:pt>
                <c:pt idx="42133">
                  <c:v>0</c:v>
                </c:pt>
                <c:pt idx="42134">
                  <c:v>0</c:v>
                </c:pt>
                <c:pt idx="42135">
                  <c:v>0</c:v>
                </c:pt>
                <c:pt idx="42136">
                  <c:v>0</c:v>
                </c:pt>
                <c:pt idx="42137">
                  <c:v>0</c:v>
                </c:pt>
                <c:pt idx="42138">
                  <c:v>0</c:v>
                </c:pt>
                <c:pt idx="42139">
                  <c:v>0</c:v>
                </c:pt>
                <c:pt idx="42140">
                  <c:v>0</c:v>
                </c:pt>
                <c:pt idx="42141">
                  <c:v>0</c:v>
                </c:pt>
                <c:pt idx="42142">
                  <c:v>0</c:v>
                </c:pt>
                <c:pt idx="42143">
                  <c:v>0</c:v>
                </c:pt>
                <c:pt idx="42144">
                  <c:v>0</c:v>
                </c:pt>
                <c:pt idx="42145">
                  <c:v>0</c:v>
                </c:pt>
                <c:pt idx="42146">
                  <c:v>0</c:v>
                </c:pt>
                <c:pt idx="42147">
                  <c:v>0</c:v>
                </c:pt>
                <c:pt idx="42148">
                  <c:v>0</c:v>
                </c:pt>
                <c:pt idx="42149">
                  <c:v>0</c:v>
                </c:pt>
                <c:pt idx="42150">
                  <c:v>0</c:v>
                </c:pt>
                <c:pt idx="42151">
                  <c:v>0</c:v>
                </c:pt>
                <c:pt idx="42152">
                  <c:v>0</c:v>
                </c:pt>
                <c:pt idx="42153">
                  <c:v>0</c:v>
                </c:pt>
                <c:pt idx="42154">
                  <c:v>0</c:v>
                </c:pt>
                <c:pt idx="42155">
                  <c:v>0</c:v>
                </c:pt>
                <c:pt idx="42156">
                  <c:v>0</c:v>
                </c:pt>
                <c:pt idx="42157">
                  <c:v>0</c:v>
                </c:pt>
                <c:pt idx="42158">
                  <c:v>0</c:v>
                </c:pt>
                <c:pt idx="42159">
                  <c:v>0</c:v>
                </c:pt>
                <c:pt idx="42160">
                  <c:v>0</c:v>
                </c:pt>
                <c:pt idx="42161">
                  <c:v>0</c:v>
                </c:pt>
                <c:pt idx="42162">
                  <c:v>0</c:v>
                </c:pt>
                <c:pt idx="42163">
                  <c:v>0</c:v>
                </c:pt>
                <c:pt idx="42164">
                  <c:v>0</c:v>
                </c:pt>
                <c:pt idx="42165">
                  <c:v>0</c:v>
                </c:pt>
                <c:pt idx="42166">
                  <c:v>0</c:v>
                </c:pt>
                <c:pt idx="42167">
                  <c:v>0</c:v>
                </c:pt>
                <c:pt idx="42168">
                  <c:v>0</c:v>
                </c:pt>
                <c:pt idx="42169">
                  <c:v>0</c:v>
                </c:pt>
                <c:pt idx="42170">
                  <c:v>0</c:v>
                </c:pt>
                <c:pt idx="42171">
                  <c:v>0</c:v>
                </c:pt>
                <c:pt idx="42172">
                  <c:v>0</c:v>
                </c:pt>
                <c:pt idx="42173">
                  <c:v>0</c:v>
                </c:pt>
                <c:pt idx="42174">
                  <c:v>0</c:v>
                </c:pt>
                <c:pt idx="42175">
                  <c:v>0</c:v>
                </c:pt>
                <c:pt idx="42176">
                  <c:v>0</c:v>
                </c:pt>
                <c:pt idx="42177">
                  <c:v>0</c:v>
                </c:pt>
                <c:pt idx="42178">
                  <c:v>0</c:v>
                </c:pt>
                <c:pt idx="42179">
                  <c:v>0</c:v>
                </c:pt>
                <c:pt idx="42180">
                  <c:v>0</c:v>
                </c:pt>
                <c:pt idx="42181">
                  <c:v>0</c:v>
                </c:pt>
                <c:pt idx="42182">
                  <c:v>0</c:v>
                </c:pt>
                <c:pt idx="42183">
                  <c:v>0</c:v>
                </c:pt>
                <c:pt idx="42184">
                  <c:v>0</c:v>
                </c:pt>
                <c:pt idx="42185">
                  <c:v>0</c:v>
                </c:pt>
                <c:pt idx="42186">
                  <c:v>0</c:v>
                </c:pt>
                <c:pt idx="42187">
                  <c:v>0</c:v>
                </c:pt>
                <c:pt idx="42188">
                  <c:v>0</c:v>
                </c:pt>
                <c:pt idx="42189">
                  <c:v>0</c:v>
                </c:pt>
                <c:pt idx="42190">
                  <c:v>0</c:v>
                </c:pt>
                <c:pt idx="42191">
                  <c:v>0</c:v>
                </c:pt>
                <c:pt idx="42192">
                  <c:v>0</c:v>
                </c:pt>
                <c:pt idx="42193">
                  <c:v>0</c:v>
                </c:pt>
                <c:pt idx="42194">
                  <c:v>0</c:v>
                </c:pt>
                <c:pt idx="42195">
                  <c:v>0</c:v>
                </c:pt>
                <c:pt idx="42196">
                  <c:v>0</c:v>
                </c:pt>
                <c:pt idx="42197">
                  <c:v>0</c:v>
                </c:pt>
                <c:pt idx="42198">
                  <c:v>0</c:v>
                </c:pt>
                <c:pt idx="42199">
                  <c:v>0</c:v>
                </c:pt>
                <c:pt idx="42200">
                  <c:v>0</c:v>
                </c:pt>
                <c:pt idx="42201">
                  <c:v>0</c:v>
                </c:pt>
                <c:pt idx="42202">
                  <c:v>0</c:v>
                </c:pt>
                <c:pt idx="42203">
                  <c:v>0</c:v>
                </c:pt>
                <c:pt idx="42204">
                  <c:v>0</c:v>
                </c:pt>
                <c:pt idx="42205">
                  <c:v>0</c:v>
                </c:pt>
                <c:pt idx="42206">
                  <c:v>0</c:v>
                </c:pt>
                <c:pt idx="42207">
                  <c:v>0</c:v>
                </c:pt>
                <c:pt idx="42208">
                  <c:v>0</c:v>
                </c:pt>
                <c:pt idx="42209">
                  <c:v>0</c:v>
                </c:pt>
                <c:pt idx="42210">
                  <c:v>0</c:v>
                </c:pt>
                <c:pt idx="42211">
                  <c:v>0</c:v>
                </c:pt>
                <c:pt idx="42212">
                  <c:v>0</c:v>
                </c:pt>
                <c:pt idx="42213">
                  <c:v>0</c:v>
                </c:pt>
                <c:pt idx="42214">
                  <c:v>0</c:v>
                </c:pt>
                <c:pt idx="42215">
                  <c:v>0</c:v>
                </c:pt>
                <c:pt idx="42216">
                  <c:v>0</c:v>
                </c:pt>
                <c:pt idx="42217">
                  <c:v>0</c:v>
                </c:pt>
                <c:pt idx="42218">
                  <c:v>0</c:v>
                </c:pt>
                <c:pt idx="42219">
                  <c:v>0</c:v>
                </c:pt>
                <c:pt idx="42220">
                  <c:v>0</c:v>
                </c:pt>
                <c:pt idx="42221">
                  <c:v>0</c:v>
                </c:pt>
                <c:pt idx="42222">
                  <c:v>0</c:v>
                </c:pt>
                <c:pt idx="42223">
                  <c:v>0</c:v>
                </c:pt>
                <c:pt idx="42224">
                  <c:v>0</c:v>
                </c:pt>
                <c:pt idx="42225">
                  <c:v>0</c:v>
                </c:pt>
                <c:pt idx="42226">
                  <c:v>0</c:v>
                </c:pt>
                <c:pt idx="42227">
                  <c:v>0</c:v>
                </c:pt>
                <c:pt idx="42228">
                  <c:v>0</c:v>
                </c:pt>
                <c:pt idx="42229">
                  <c:v>0</c:v>
                </c:pt>
                <c:pt idx="42230">
                  <c:v>0</c:v>
                </c:pt>
                <c:pt idx="42231">
                  <c:v>0</c:v>
                </c:pt>
                <c:pt idx="42232">
                  <c:v>0</c:v>
                </c:pt>
                <c:pt idx="42233">
                  <c:v>0</c:v>
                </c:pt>
                <c:pt idx="42234">
                  <c:v>0</c:v>
                </c:pt>
                <c:pt idx="42235">
                  <c:v>0</c:v>
                </c:pt>
                <c:pt idx="42236">
                  <c:v>0</c:v>
                </c:pt>
                <c:pt idx="42237">
                  <c:v>0</c:v>
                </c:pt>
                <c:pt idx="42238">
                  <c:v>0</c:v>
                </c:pt>
                <c:pt idx="42239">
                  <c:v>0</c:v>
                </c:pt>
                <c:pt idx="42240">
                  <c:v>0</c:v>
                </c:pt>
                <c:pt idx="42241">
                  <c:v>0</c:v>
                </c:pt>
                <c:pt idx="42242">
                  <c:v>0</c:v>
                </c:pt>
                <c:pt idx="42243">
                  <c:v>0</c:v>
                </c:pt>
                <c:pt idx="42244">
                  <c:v>0</c:v>
                </c:pt>
                <c:pt idx="42245">
                  <c:v>0</c:v>
                </c:pt>
                <c:pt idx="42246">
                  <c:v>0</c:v>
                </c:pt>
                <c:pt idx="42247">
                  <c:v>0</c:v>
                </c:pt>
                <c:pt idx="42248">
                  <c:v>0</c:v>
                </c:pt>
                <c:pt idx="42249">
                  <c:v>0</c:v>
                </c:pt>
                <c:pt idx="42250">
                  <c:v>0</c:v>
                </c:pt>
                <c:pt idx="42251">
                  <c:v>0</c:v>
                </c:pt>
                <c:pt idx="42252">
                  <c:v>0</c:v>
                </c:pt>
                <c:pt idx="42253">
                  <c:v>0</c:v>
                </c:pt>
                <c:pt idx="42254">
                  <c:v>0</c:v>
                </c:pt>
                <c:pt idx="42255">
                  <c:v>0</c:v>
                </c:pt>
                <c:pt idx="42256">
                  <c:v>0</c:v>
                </c:pt>
                <c:pt idx="42257">
                  <c:v>0</c:v>
                </c:pt>
                <c:pt idx="42258">
                  <c:v>0</c:v>
                </c:pt>
                <c:pt idx="42259">
                  <c:v>0</c:v>
                </c:pt>
                <c:pt idx="42260">
                  <c:v>0</c:v>
                </c:pt>
                <c:pt idx="42261">
                  <c:v>0</c:v>
                </c:pt>
                <c:pt idx="42262">
                  <c:v>0</c:v>
                </c:pt>
                <c:pt idx="42263">
                  <c:v>0</c:v>
                </c:pt>
                <c:pt idx="42264">
                  <c:v>0</c:v>
                </c:pt>
                <c:pt idx="42265">
                  <c:v>0</c:v>
                </c:pt>
                <c:pt idx="42266">
                  <c:v>0</c:v>
                </c:pt>
                <c:pt idx="42267">
                  <c:v>0</c:v>
                </c:pt>
                <c:pt idx="42268">
                  <c:v>0</c:v>
                </c:pt>
                <c:pt idx="42269">
                  <c:v>0</c:v>
                </c:pt>
                <c:pt idx="42270">
                  <c:v>0</c:v>
                </c:pt>
                <c:pt idx="42271">
                  <c:v>0</c:v>
                </c:pt>
                <c:pt idx="42272">
                  <c:v>0</c:v>
                </c:pt>
                <c:pt idx="42273">
                  <c:v>0</c:v>
                </c:pt>
                <c:pt idx="42274">
                  <c:v>0</c:v>
                </c:pt>
                <c:pt idx="42275">
                  <c:v>0</c:v>
                </c:pt>
                <c:pt idx="42276">
                  <c:v>0</c:v>
                </c:pt>
                <c:pt idx="42277">
                  <c:v>0</c:v>
                </c:pt>
                <c:pt idx="42278">
                  <c:v>0</c:v>
                </c:pt>
                <c:pt idx="42279">
                  <c:v>0</c:v>
                </c:pt>
                <c:pt idx="42280">
                  <c:v>0</c:v>
                </c:pt>
                <c:pt idx="42281">
                  <c:v>0</c:v>
                </c:pt>
                <c:pt idx="42282">
                  <c:v>0</c:v>
                </c:pt>
                <c:pt idx="42283">
                  <c:v>0</c:v>
                </c:pt>
                <c:pt idx="42284">
                  <c:v>0</c:v>
                </c:pt>
                <c:pt idx="42285">
                  <c:v>0</c:v>
                </c:pt>
                <c:pt idx="42286">
                  <c:v>0</c:v>
                </c:pt>
                <c:pt idx="42287">
                  <c:v>0</c:v>
                </c:pt>
                <c:pt idx="42288">
                  <c:v>0</c:v>
                </c:pt>
                <c:pt idx="42289">
                  <c:v>0</c:v>
                </c:pt>
                <c:pt idx="42290">
                  <c:v>0</c:v>
                </c:pt>
                <c:pt idx="42291">
                  <c:v>0</c:v>
                </c:pt>
                <c:pt idx="42292">
                  <c:v>0</c:v>
                </c:pt>
                <c:pt idx="42293">
                  <c:v>0</c:v>
                </c:pt>
                <c:pt idx="42294">
                  <c:v>0</c:v>
                </c:pt>
                <c:pt idx="42295">
                  <c:v>0</c:v>
                </c:pt>
                <c:pt idx="42296">
                  <c:v>0</c:v>
                </c:pt>
                <c:pt idx="42297">
                  <c:v>0</c:v>
                </c:pt>
                <c:pt idx="42298">
                  <c:v>0</c:v>
                </c:pt>
                <c:pt idx="42299">
                  <c:v>0</c:v>
                </c:pt>
                <c:pt idx="42300">
                  <c:v>0</c:v>
                </c:pt>
                <c:pt idx="42301">
                  <c:v>0</c:v>
                </c:pt>
                <c:pt idx="42302">
                  <c:v>0</c:v>
                </c:pt>
                <c:pt idx="42303">
                  <c:v>0</c:v>
                </c:pt>
                <c:pt idx="42304">
                  <c:v>0</c:v>
                </c:pt>
                <c:pt idx="42305">
                  <c:v>0</c:v>
                </c:pt>
                <c:pt idx="42306">
                  <c:v>0</c:v>
                </c:pt>
                <c:pt idx="42307">
                  <c:v>0</c:v>
                </c:pt>
                <c:pt idx="42308">
                  <c:v>0</c:v>
                </c:pt>
                <c:pt idx="42309">
                  <c:v>0</c:v>
                </c:pt>
                <c:pt idx="42310">
                  <c:v>0</c:v>
                </c:pt>
                <c:pt idx="42311">
                  <c:v>0</c:v>
                </c:pt>
                <c:pt idx="42312">
                  <c:v>0</c:v>
                </c:pt>
                <c:pt idx="42313">
                  <c:v>0</c:v>
                </c:pt>
                <c:pt idx="42314">
                  <c:v>0</c:v>
                </c:pt>
                <c:pt idx="42315">
                  <c:v>0</c:v>
                </c:pt>
                <c:pt idx="42316">
                  <c:v>0</c:v>
                </c:pt>
                <c:pt idx="42317">
                  <c:v>0</c:v>
                </c:pt>
                <c:pt idx="42318">
                  <c:v>0</c:v>
                </c:pt>
                <c:pt idx="42319">
                  <c:v>0</c:v>
                </c:pt>
                <c:pt idx="42320">
                  <c:v>0</c:v>
                </c:pt>
                <c:pt idx="42321">
                  <c:v>0</c:v>
                </c:pt>
                <c:pt idx="42322">
                  <c:v>0</c:v>
                </c:pt>
                <c:pt idx="42323">
                  <c:v>0</c:v>
                </c:pt>
                <c:pt idx="42324">
                  <c:v>0</c:v>
                </c:pt>
                <c:pt idx="42325">
                  <c:v>0</c:v>
                </c:pt>
                <c:pt idx="42326">
                  <c:v>0</c:v>
                </c:pt>
                <c:pt idx="42327">
                  <c:v>0</c:v>
                </c:pt>
                <c:pt idx="42328">
                  <c:v>0</c:v>
                </c:pt>
                <c:pt idx="42329">
                  <c:v>0</c:v>
                </c:pt>
                <c:pt idx="42330">
                  <c:v>0</c:v>
                </c:pt>
                <c:pt idx="42331">
                  <c:v>0</c:v>
                </c:pt>
                <c:pt idx="42332">
                  <c:v>0</c:v>
                </c:pt>
                <c:pt idx="42333">
                  <c:v>0</c:v>
                </c:pt>
                <c:pt idx="42334">
                  <c:v>0</c:v>
                </c:pt>
                <c:pt idx="42335">
                  <c:v>0</c:v>
                </c:pt>
                <c:pt idx="42336">
                  <c:v>0</c:v>
                </c:pt>
                <c:pt idx="42337">
                  <c:v>0</c:v>
                </c:pt>
                <c:pt idx="42338">
                  <c:v>0</c:v>
                </c:pt>
                <c:pt idx="42339">
                  <c:v>0</c:v>
                </c:pt>
                <c:pt idx="42340">
                  <c:v>0</c:v>
                </c:pt>
                <c:pt idx="42341">
                  <c:v>0</c:v>
                </c:pt>
                <c:pt idx="42342">
                  <c:v>0</c:v>
                </c:pt>
                <c:pt idx="42343">
                  <c:v>0</c:v>
                </c:pt>
                <c:pt idx="42344">
                  <c:v>0</c:v>
                </c:pt>
                <c:pt idx="42345">
                  <c:v>0</c:v>
                </c:pt>
                <c:pt idx="42346">
                  <c:v>0</c:v>
                </c:pt>
                <c:pt idx="42347">
                  <c:v>0</c:v>
                </c:pt>
                <c:pt idx="42348">
                  <c:v>0</c:v>
                </c:pt>
                <c:pt idx="42349">
                  <c:v>0</c:v>
                </c:pt>
                <c:pt idx="42350">
                  <c:v>0</c:v>
                </c:pt>
                <c:pt idx="42351">
                  <c:v>0</c:v>
                </c:pt>
                <c:pt idx="42352">
                  <c:v>0</c:v>
                </c:pt>
                <c:pt idx="42353">
                  <c:v>0</c:v>
                </c:pt>
                <c:pt idx="42354">
                  <c:v>0</c:v>
                </c:pt>
                <c:pt idx="42355">
                  <c:v>0</c:v>
                </c:pt>
                <c:pt idx="42356">
                  <c:v>0</c:v>
                </c:pt>
                <c:pt idx="42357">
                  <c:v>0</c:v>
                </c:pt>
                <c:pt idx="42358">
                  <c:v>0</c:v>
                </c:pt>
                <c:pt idx="42359">
                  <c:v>0</c:v>
                </c:pt>
                <c:pt idx="42360">
                  <c:v>0</c:v>
                </c:pt>
                <c:pt idx="42361">
                  <c:v>0</c:v>
                </c:pt>
                <c:pt idx="42362">
                  <c:v>0</c:v>
                </c:pt>
                <c:pt idx="42363">
                  <c:v>0</c:v>
                </c:pt>
                <c:pt idx="42364">
                  <c:v>0</c:v>
                </c:pt>
                <c:pt idx="42365">
                  <c:v>0</c:v>
                </c:pt>
                <c:pt idx="42366">
                  <c:v>0</c:v>
                </c:pt>
                <c:pt idx="42367">
                  <c:v>0</c:v>
                </c:pt>
                <c:pt idx="42368">
                  <c:v>0</c:v>
                </c:pt>
                <c:pt idx="42369">
                  <c:v>0</c:v>
                </c:pt>
                <c:pt idx="42370">
                  <c:v>0</c:v>
                </c:pt>
                <c:pt idx="42371">
                  <c:v>0</c:v>
                </c:pt>
                <c:pt idx="42372">
                  <c:v>0</c:v>
                </c:pt>
                <c:pt idx="42373">
                  <c:v>0</c:v>
                </c:pt>
                <c:pt idx="42374">
                  <c:v>0</c:v>
                </c:pt>
                <c:pt idx="42375">
                  <c:v>0</c:v>
                </c:pt>
                <c:pt idx="42376">
                  <c:v>0</c:v>
                </c:pt>
                <c:pt idx="42377">
                  <c:v>0</c:v>
                </c:pt>
                <c:pt idx="42378">
                  <c:v>0</c:v>
                </c:pt>
                <c:pt idx="42379">
                  <c:v>0</c:v>
                </c:pt>
                <c:pt idx="42380">
                  <c:v>0</c:v>
                </c:pt>
                <c:pt idx="42381">
                  <c:v>0</c:v>
                </c:pt>
                <c:pt idx="42382">
                  <c:v>0</c:v>
                </c:pt>
                <c:pt idx="42383">
                  <c:v>0</c:v>
                </c:pt>
                <c:pt idx="42384">
                  <c:v>0</c:v>
                </c:pt>
                <c:pt idx="42385">
                  <c:v>0</c:v>
                </c:pt>
                <c:pt idx="42386">
                  <c:v>0</c:v>
                </c:pt>
                <c:pt idx="42387">
                  <c:v>0</c:v>
                </c:pt>
                <c:pt idx="42388">
                  <c:v>0</c:v>
                </c:pt>
                <c:pt idx="42389">
                  <c:v>0</c:v>
                </c:pt>
                <c:pt idx="42390">
                  <c:v>0</c:v>
                </c:pt>
                <c:pt idx="42391">
                  <c:v>0</c:v>
                </c:pt>
                <c:pt idx="42392">
                  <c:v>0</c:v>
                </c:pt>
                <c:pt idx="42393">
                  <c:v>0</c:v>
                </c:pt>
                <c:pt idx="42394">
                  <c:v>0</c:v>
                </c:pt>
                <c:pt idx="42395">
                  <c:v>0</c:v>
                </c:pt>
                <c:pt idx="42396">
                  <c:v>0</c:v>
                </c:pt>
                <c:pt idx="42397">
                  <c:v>0</c:v>
                </c:pt>
                <c:pt idx="42398">
                  <c:v>0</c:v>
                </c:pt>
                <c:pt idx="42399">
                  <c:v>0</c:v>
                </c:pt>
                <c:pt idx="42400">
                  <c:v>0</c:v>
                </c:pt>
                <c:pt idx="42401">
                  <c:v>0</c:v>
                </c:pt>
                <c:pt idx="42402">
                  <c:v>0</c:v>
                </c:pt>
                <c:pt idx="42403">
                  <c:v>0</c:v>
                </c:pt>
                <c:pt idx="42404">
                  <c:v>0</c:v>
                </c:pt>
                <c:pt idx="42405">
                  <c:v>0</c:v>
                </c:pt>
                <c:pt idx="42406">
                  <c:v>0</c:v>
                </c:pt>
                <c:pt idx="42407">
                  <c:v>0</c:v>
                </c:pt>
                <c:pt idx="42408">
                  <c:v>0</c:v>
                </c:pt>
                <c:pt idx="42409">
                  <c:v>0</c:v>
                </c:pt>
                <c:pt idx="42410">
                  <c:v>0</c:v>
                </c:pt>
                <c:pt idx="42411">
                  <c:v>0</c:v>
                </c:pt>
                <c:pt idx="42412">
                  <c:v>0</c:v>
                </c:pt>
                <c:pt idx="42413">
                  <c:v>0</c:v>
                </c:pt>
                <c:pt idx="42414">
                  <c:v>0</c:v>
                </c:pt>
                <c:pt idx="42415">
                  <c:v>0</c:v>
                </c:pt>
                <c:pt idx="42416">
                  <c:v>0</c:v>
                </c:pt>
                <c:pt idx="42417">
                  <c:v>0</c:v>
                </c:pt>
                <c:pt idx="42418">
                  <c:v>0</c:v>
                </c:pt>
                <c:pt idx="42419">
                  <c:v>0</c:v>
                </c:pt>
                <c:pt idx="42420">
                  <c:v>0</c:v>
                </c:pt>
                <c:pt idx="42421">
                  <c:v>0</c:v>
                </c:pt>
                <c:pt idx="42422">
                  <c:v>0</c:v>
                </c:pt>
                <c:pt idx="42423">
                  <c:v>0</c:v>
                </c:pt>
                <c:pt idx="42424">
                  <c:v>0</c:v>
                </c:pt>
                <c:pt idx="42425">
                  <c:v>0</c:v>
                </c:pt>
                <c:pt idx="42426">
                  <c:v>0</c:v>
                </c:pt>
                <c:pt idx="42427">
                  <c:v>0</c:v>
                </c:pt>
                <c:pt idx="42428">
                  <c:v>0</c:v>
                </c:pt>
                <c:pt idx="42429">
                  <c:v>0</c:v>
                </c:pt>
                <c:pt idx="42430">
                  <c:v>0</c:v>
                </c:pt>
                <c:pt idx="42431">
                  <c:v>0</c:v>
                </c:pt>
                <c:pt idx="42432">
                  <c:v>0</c:v>
                </c:pt>
                <c:pt idx="42433">
                  <c:v>0</c:v>
                </c:pt>
                <c:pt idx="42434">
                  <c:v>0</c:v>
                </c:pt>
                <c:pt idx="42435">
                  <c:v>0</c:v>
                </c:pt>
                <c:pt idx="42436">
                  <c:v>0</c:v>
                </c:pt>
                <c:pt idx="42437">
                  <c:v>0</c:v>
                </c:pt>
                <c:pt idx="42438">
                  <c:v>0</c:v>
                </c:pt>
                <c:pt idx="42439">
                  <c:v>0</c:v>
                </c:pt>
                <c:pt idx="42440">
                  <c:v>0</c:v>
                </c:pt>
                <c:pt idx="42441">
                  <c:v>0</c:v>
                </c:pt>
                <c:pt idx="42442">
                  <c:v>0</c:v>
                </c:pt>
                <c:pt idx="42443">
                  <c:v>0</c:v>
                </c:pt>
                <c:pt idx="42444">
                  <c:v>0</c:v>
                </c:pt>
                <c:pt idx="42445">
                  <c:v>0</c:v>
                </c:pt>
                <c:pt idx="42446">
                  <c:v>0</c:v>
                </c:pt>
                <c:pt idx="42447">
                  <c:v>0</c:v>
                </c:pt>
                <c:pt idx="42448">
                  <c:v>0</c:v>
                </c:pt>
                <c:pt idx="42449">
                  <c:v>0</c:v>
                </c:pt>
                <c:pt idx="42450">
                  <c:v>0</c:v>
                </c:pt>
                <c:pt idx="42451">
                  <c:v>0</c:v>
                </c:pt>
                <c:pt idx="42452">
                  <c:v>0</c:v>
                </c:pt>
                <c:pt idx="42453">
                  <c:v>0</c:v>
                </c:pt>
                <c:pt idx="42454">
                  <c:v>0</c:v>
                </c:pt>
                <c:pt idx="42455">
                  <c:v>0</c:v>
                </c:pt>
                <c:pt idx="42456">
                  <c:v>0</c:v>
                </c:pt>
                <c:pt idx="42457">
                  <c:v>0</c:v>
                </c:pt>
                <c:pt idx="42458">
                  <c:v>0</c:v>
                </c:pt>
                <c:pt idx="42459">
                  <c:v>0</c:v>
                </c:pt>
                <c:pt idx="42460">
                  <c:v>0</c:v>
                </c:pt>
                <c:pt idx="42461">
                  <c:v>0</c:v>
                </c:pt>
                <c:pt idx="42462">
                  <c:v>0</c:v>
                </c:pt>
                <c:pt idx="42463">
                  <c:v>0</c:v>
                </c:pt>
                <c:pt idx="42464">
                  <c:v>0</c:v>
                </c:pt>
                <c:pt idx="42465">
                  <c:v>0</c:v>
                </c:pt>
                <c:pt idx="42466">
                  <c:v>0</c:v>
                </c:pt>
                <c:pt idx="42467">
                  <c:v>0</c:v>
                </c:pt>
                <c:pt idx="42468">
                  <c:v>0</c:v>
                </c:pt>
                <c:pt idx="42469">
                  <c:v>0</c:v>
                </c:pt>
                <c:pt idx="42470">
                  <c:v>0</c:v>
                </c:pt>
                <c:pt idx="42471">
                  <c:v>0</c:v>
                </c:pt>
                <c:pt idx="42472">
                  <c:v>0</c:v>
                </c:pt>
                <c:pt idx="42473">
                  <c:v>0</c:v>
                </c:pt>
                <c:pt idx="42474">
                  <c:v>0</c:v>
                </c:pt>
                <c:pt idx="42475">
                  <c:v>0</c:v>
                </c:pt>
                <c:pt idx="42476">
                  <c:v>0</c:v>
                </c:pt>
                <c:pt idx="42477">
                  <c:v>0</c:v>
                </c:pt>
                <c:pt idx="42478">
                  <c:v>0</c:v>
                </c:pt>
                <c:pt idx="42479">
                  <c:v>0</c:v>
                </c:pt>
                <c:pt idx="42480">
                  <c:v>0</c:v>
                </c:pt>
                <c:pt idx="42481">
                  <c:v>0</c:v>
                </c:pt>
                <c:pt idx="42482">
                  <c:v>0</c:v>
                </c:pt>
                <c:pt idx="42483">
                  <c:v>0</c:v>
                </c:pt>
                <c:pt idx="42484">
                  <c:v>0</c:v>
                </c:pt>
                <c:pt idx="42485">
                  <c:v>0</c:v>
                </c:pt>
                <c:pt idx="42486">
                  <c:v>0</c:v>
                </c:pt>
                <c:pt idx="42487">
                  <c:v>0</c:v>
                </c:pt>
                <c:pt idx="42488">
                  <c:v>0</c:v>
                </c:pt>
                <c:pt idx="42489">
                  <c:v>0</c:v>
                </c:pt>
                <c:pt idx="42490">
                  <c:v>0</c:v>
                </c:pt>
                <c:pt idx="42491">
                  <c:v>0</c:v>
                </c:pt>
                <c:pt idx="42492">
                  <c:v>0</c:v>
                </c:pt>
                <c:pt idx="42493">
                  <c:v>0</c:v>
                </c:pt>
                <c:pt idx="42494">
                  <c:v>0</c:v>
                </c:pt>
                <c:pt idx="42495">
                  <c:v>0</c:v>
                </c:pt>
                <c:pt idx="42496">
                  <c:v>0</c:v>
                </c:pt>
                <c:pt idx="42497">
                  <c:v>0</c:v>
                </c:pt>
                <c:pt idx="42498">
                  <c:v>0</c:v>
                </c:pt>
                <c:pt idx="42499">
                  <c:v>0</c:v>
                </c:pt>
                <c:pt idx="42500">
                  <c:v>0</c:v>
                </c:pt>
                <c:pt idx="42501">
                  <c:v>0</c:v>
                </c:pt>
                <c:pt idx="42502">
                  <c:v>0</c:v>
                </c:pt>
                <c:pt idx="42503">
                  <c:v>0</c:v>
                </c:pt>
                <c:pt idx="42504">
                  <c:v>0</c:v>
                </c:pt>
                <c:pt idx="42505">
                  <c:v>0</c:v>
                </c:pt>
                <c:pt idx="42506">
                  <c:v>0</c:v>
                </c:pt>
                <c:pt idx="42507">
                  <c:v>0</c:v>
                </c:pt>
                <c:pt idx="42508">
                  <c:v>0</c:v>
                </c:pt>
                <c:pt idx="42509">
                  <c:v>0</c:v>
                </c:pt>
                <c:pt idx="42510">
                  <c:v>0</c:v>
                </c:pt>
                <c:pt idx="42511">
                  <c:v>0</c:v>
                </c:pt>
                <c:pt idx="42512">
                  <c:v>0</c:v>
                </c:pt>
                <c:pt idx="42513">
                  <c:v>0</c:v>
                </c:pt>
                <c:pt idx="42514">
                  <c:v>0</c:v>
                </c:pt>
                <c:pt idx="42515">
                  <c:v>0</c:v>
                </c:pt>
                <c:pt idx="42516">
                  <c:v>0</c:v>
                </c:pt>
                <c:pt idx="42517">
                  <c:v>0</c:v>
                </c:pt>
                <c:pt idx="42518">
                  <c:v>0</c:v>
                </c:pt>
                <c:pt idx="42519">
                  <c:v>0</c:v>
                </c:pt>
                <c:pt idx="42520">
                  <c:v>0</c:v>
                </c:pt>
                <c:pt idx="42521">
                  <c:v>0</c:v>
                </c:pt>
                <c:pt idx="42522">
                  <c:v>0</c:v>
                </c:pt>
                <c:pt idx="42523">
                  <c:v>0</c:v>
                </c:pt>
                <c:pt idx="42524">
                  <c:v>0</c:v>
                </c:pt>
                <c:pt idx="42525">
                  <c:v>0</c:v>
                </c:pt>
                <c:pt idx="42526">
                  <c:v>0</c:v>
                </c:pt>
                <c:pt idx="42527">
                  <c:v>0</c:v>
                </c:pt>
                <c:pt idx="42528">
                  <c:v>0</c:v>
                </c:pt>
                <c:pt idx="42529">
                  <c:v>0</c:v>
                </c:pt>
                <c:pt idx="42530">
                  <c:v>0</c:v>
                </c:pt>
                <c:pt idx="42531">
                  <c:v>0</c:v>
                </c:pt>
                <c:pt idx="42532">
                  <c:v>0</c:v>
                </c:pt>
                <c:pt idx="42533">
                  <c:v>0</c:v>
                </c:pt>
                <c:pt idx="42534">
                  <c:v>0</c:v>
                </c:pt>
                <c:pt idx="42535">
                  <c:v>0</c:v>
                </c:pt>
                <c:pt idx="42536">
                  <c:v>0</c:v>
                </c:pt>
                <c:pt idx="42537">
                  <c:v>0</c:v>
                </c:pt>
                <c:pt idx="42538">
                  <c:v>0</c:v>
                </c:pt>
                <c:pt idx="42539">
                  <c:v>0</c:v>
                </c:pt>
                <c:pt idx="42540">
                  <c:v>0</c:v>
                </c:pt>
                <c:pt idx="42541">
                  <c:v>0</c:v>
                </c:pt>
                <c:pt idx="42542">
                  <c:v>0</c:v>
                </c:pt>
                <c:pt idx="42543">
                  <c:v>0</c:v>
                </c:pt>
                <c:pt idx="42544">
                  <c:v>0</c:v>
                </c:pt>
                <c:pt idx="42545">
                  <c:v>0</c:v>
                </c:pt>
                <c:pt idx="42546">
                  <c:v>0</c:v>
                </c:pt>
                <c:pt idx="42547">
                  <c:v>0</c:v>
                </c:pt>
                <c:pt idx="42548">
                  <c:v>0</c:v>
                </c:pt>
                <c:pt idx="42549">
                  <c:v>0</c:v>
                </c:pt>
                <c:pt idx="42550">
                  <c:v>0</c:v>
                </c:pt>
                <c:pt idx="42551">
                  <c:v>0</c:v>
                </c:pt>
                <c:pt idx="42552">
                  <c:v>0</c:v>
                </c:pt>
                <c:pt idx="42553">
                  <c:v>0</c:v>
                </c:pt>
                <c:pt idx="42554">
                  <c:v>0</c:v>
                </c:pt>
                <c:pt idx="42555">
                  <c:v>0</c:v>
                </c:pt>
                <c:pt idx="42556">
                  <c:v>0</c:v>
                </c:pt>
                <c:pt idx="42557">
                  <c:v>0</c:v>
                </c:pt>
                <c:pt idx="42558">
                  <c:v>0</c:v>
                </c:pt>
                <c:pt idx="42559">
                  <c:v>0</c:v>
                </c:pt>
                <c:pt idx="42560">
                  <c:v>0</c:v>
                </c:pt>
                <c:pt idx="42561">
                  <c:v>0</c:v>
                </c:pt>
                <c:pt idx="42562">
                  <c:v>0</c:v>
                </c:pt>
                <c:pt idx="42563">
                  <c:v>0</c:v>
                </c:pt>
                <c:pt idx="42564">
                  <c:v>0</c:v>
                </c:pt>
                <c:pt idx="42565">
                  <c:v>0</c:v>
                </c:pt>
                <c:pt idx="42566">
                  <c:v>0</c:v>
                </c:pt>
                <c:pt idx="42567">
                  <c:v>0</c:v>
                </c:pt>
                <c:pt idx="42568">
                  <c:v>0</c:v>
                </c:pt>
                <c:pt idx="42569">
                  <c:v>0</c:v>
                </c:pt>
                <c:pt idx="42570">
                  <c:v>0</c:v>
                </c:pt>
                <c:pt idx="42571">
                  <c:v>0</c:v>
                </c:pt>
                <c:pt idx="42572">
                  <c:v>0</c:v>
                </c:pt>
                <c:pt idx="42573">
                  <c:v>0</c:v>
                </c:pt>
                <c:pt idx="42574">
                  <c:v>0</c:v>
                </c:pt>
                <c:pt idx="42575">
                  <c:v>0</c:v>
                </c:pt>
                <c:pt idx="42576">
                  <c:v>0</c:v>
                </c:pt>
                <c:pt idx="42577">
                  <c:v>0</c:v>
                </c:pt>
                <c:pt idx="42578">
                  <c:v>0</c:v>
                </c:pt>
                <c:pt idx="42579">
                  <c:v>0</c:v>
                </c:pt>
                <c:pt idx="42580">
                  <c:v>0</c:v>
                </c:pt>
                <c:pt idx="42581">
                  <c:v>0</c:v>
                </c:pt>
                <c:pt idx="42582">
                  <c:v>0</c:v>
                </c:pt>
                <c:pt idx="42583">
                  <c:v>0</c:v>
                </c:pt>
                <c:pt idx="42584">
                  <c:v>0</c:v>
                </c:pt>
                <c:pt idx="42585">
                  <c:v>0</c:v>
                </c:pt>
                <c:pt idx="42586">
                  <c:v>0</c:v>
                </c:pt>
                <c:pt idx="42587">
                  <c:v>0</c:v>
                </c:pt>
                <c:pt idx="42588">
                  <c:v>0</c:v>
                </c:pt>
                <c:pt idx="42589">
                  <c:v>0</c:v>
                </c:pt>
                <c:pt idx="42590">
                  <c:v>0</c:v>
                </c:pt>
                <c:pt idx="42591">
                  <c:v>0</c:v>
                </c:pt>
                <c:pt idx="42592">
                  <c:v>0</c:v>
                </c:pt>
                <c:pt idx="42593">
                  <c:v>0</c:v>
                </c:pt>
                <c:pt idx="42594">
                  <c:v>0</c:v>
                </c:pt>
                <c:pt idx="42595">
                  <c:v>0</c:v>
                </c:pt>
                <c:pt idx="42596">
                  <c:v>0</c:v>
                </c:pt>
                <c:pt idx="42597">
                  <c:v>0</c:v>
                </c:pt>
                <c:pt idx="42598">
                  <c:v>0</c:v>
                </c:pt>
                <c:pt idx="42599">
                  <c:v>0</c:v>
                </c:pt>
                <c:pt idx="42600">
                  <c:v>0</c:v>
                </c:pt>
                <c:pt idx="42601">
                  <c:v>0</c:v>
                </c:pt>
                <c:pt idx="42602">
                  <c:v>0</c:v>
                </c:pt>
                <c:pt idx="42603">
                  <c:v>0</c:v>
                </c:pt>
                <c:pt idx="42604">
                  <c:v>0</c:v>
                </c:pt>
                <c:pt idx="42605">
                  <c:v>0</c:v>
                </c:pt>
                <c:pt idx="42606">
                  <c:v>0</c:v>
                </c:pt>
                <c:pt idx="42607">
                  <c:v>0</c:v>
                </c:pt>
                <c:pt idx="42608">
                  <c:v>0</c:v>
                </c:pt>
                <c:pt idx="42609">
                  <c:v>0</c:v>
                </c:pt>
                <c:pt idx="42610">
                  <c:v>0</c:v>
                </c:pt>
                <c:pt idx="42611">
                  <c:v>0</c:v>
                </c:pt>
                <c:pt idx="42612">
                  <c:v>0</c:v>
                </c:pt>
                <c:pt idx="42613">
                  <c:v>0</c:v>
                </c:pt>
                <c:pt idx="42614">
                  <c:v>0</c:v>
                </c:pt>
                <c:pt idx="42615">
                  <c:v>0</c:v>
                </c:pt>
                <c:pt idx="42616">
                  <c:v>0</c:v>
                </c:pt>
                <c:pt idx="42617">
                  <c:v>0</c:v>
                </c:pt>
                <c:pt idx="42618">
                  <c:v>0</c:v>
                </c:pt>
                <c:pt idx="42619">
                  <c:v>0</c:v>
                </c:pt>
                <c:pt idx="42620">
                  <c:v>0</c:v>
                </c:pt>
                <c:pt idx="42621">
                  <c:v>0</c:v>
                </c:pt>
                <c:pt idx="42622">
                  <c:v>0</c:v>
                </c:pt>
                <c:pt idx="42623">
                  <c:v>0</c:v>
                </c:pt>
                <c:pt idx="42624">
                  <c:v>0</c:v>
                </c:pt>
                <c:pt idx="42625">
                  <c:v>0</c:v>
                </c:pt>
                <c:pt idx="42626">
                  <c:v>0</c:v>
                </c:pt>
                <c:pt idx="42627">
                  <c:v>0</c:v>
                </c:pt>
                <c:pt idx="42628">
                  <c:v>0</c:v>
                </c:pt>
                <c:pt idx="42629">
                  <c:v>0</c:v>
                </c:pt>
                <c:pt idx="42630">
                  <c:v>0</c:v>
                </c:pt>
                <c:pt idx="42631">
                  <c:v>0</c:v>
                </c:pt>
                <c:pt idx="42632">
                  <c:v>0</c:v>
                </c:pt>
                <c:pt idx="42633">
                  <c:v>0</c:v>
                </c:pt>
                <c:pt idx="42634">
                  <c:v>0</c:v>
                </c:pt>
                <c:pt idx="42635">
                  <c:v>0</c:v>
                </c:pt>
                <c:pt idx="42636">
                  <c:v>0</c:v>
                </c:pt>
                <c:pt idx="42637">
                  <c:v>0</c:v>
                </c:pt>
                <c:pt idx="42638">
                  <c:v>0</c:v>
                </c:pt>
                <c:pt idx="42639">
                  <c:v>0</c:v>
                </c:pt>
                <c:pt idx="42640">
                  <c:v>0</c:v>
                </c:pt>
                <c:pt idx="42641">
                  <c:v>0</c:v>
                </c:pt>
                <c:pt idx="42642">
                  <c:v>0</c:v>
                </c:pt>
                <c:pt idx="42643">
                  <c:v>0</c:v>
                </c:pt>
                <c:pt idx="42644">
                  <c:v>0</c:v>
                </c:pt>
                <c:pt idx="42645">
                  <c:v>0</c:v>
                </c:pt>
                <c:pt idx="42646">
                  <c:v>0</c:v>
                </c:pt>
                <c:pt idx="42647">
                  <c:v>0</c:v>
                </c:pt>
                <c:pt idx="42648">
                  <c:v>0</c:v>
                </c:pt>
                <c:pt idx="42649">
                  <c:v>0</c:v>
                </c:pt>
                <c:pt idx="42650">
                  <c:v>0</c:v>
                </c:pt>
                <c:pt idx="42651">
                  <c:v>0</c:v>
                </c:pt>
                <c:pt idx="42652">
                  <c:v>0</c:v>
                </c:pt>
                <c:pt idx="42653">
                  <c:v>0</c:v>
                </c:pt>
                <c:pt idx="42654">
                  <c:v>0</c:v>
                </c:pt>
                <c:pt idx="42655">
                  <c:v>0</c:v>
                </c:pt>
                <c:pt idx="42656">
                  <c:v>0</c:v>
                </c:pt>
                <c:pt idx="42657">
                  <c:v>0</c:v>
                </c:pt>
                <c:pt idx="42658">
                  <c:v>0</c:v>
                </c:pt>
                <c:pt idx="42659">
                  <c:v>0</c:v>
                </c:pt>
                <c:pt idx="42660">
                  <c:v>0</c:v>
                </c:pt>
                <c:pt idx="42661">
                  <c:v>0</c:v>
                </c:pt>
                <c:pt idx="42662">
                  <c:v>0</c:v>
                </c:pt>
                <c:pt idx="42663">
                  <c:v>0</c:v>
                </c:pt>
                <c:pt idx="42664">
                  <c:v>0</c:v>
                </c:pt>
                <c:pt idx="42665">
                  <c:v>0</c:v>
                </c:pt>
                <c:pt idx="42666">
                  <c:v>0</c:v>
                </c:pt>
                <c:pt idx="42667">
                  <c:v>0</c:v>
                </c:pt>
                <c:pt idx="42668">
                  <c:v>0</c:v>
                </c:pt>
                <c:pt idx="42669">
                  <c:v>0</c:v>
                </c:pt>
                <c:pt idx="42670">
                  <c:v>0</c:v>
                </c:pt>
                <c:pt idx="42671">
                  <c:v>0</c:v>
                </c:pt>
                <c:pt idx="42672">
                  <c:v>0</c:v>
                </c:pt>
                <c:pt idx="42673">
                  <c:v>0</c:v>
                </c:pt>
                <c:pt idx="42674">
                  <c:v>0</c:v>
                </c:pt>
                <c:pt idx="42675">
                  <c:v>0</c:v>
                </c:pt>
                <c:pt idx="42676">
                  <c:v>0</c:v>
                </c:pt>
                <c:pt idx="42677">
                  <c:v>0</c:v>
                </c:pt>
                <c:pt idx="42678">
                  <c:v>0</c:v>
                </c:pt>
                <c:pt idx="42679">
                  <c:v>0</c:v>
                </c:pt>
                <c:pt idx="42680">
                  <c:v>0</c:v>
                </c:pt>
                <c:pt idx="42681">
                  <c:v>0</c:v>
                </c:pt>
                <c:pt idx="42682">
                  <c:v>0</c:v>
                </c:pt>
                <c:pt idx="42683">
                  <c:v>0</c:v>
                </c:pt>
                <c:pt idx="42684">
                  <c:v>0</c:v>
                </c:pt>
                <c:pt idx="42685">
                  <c:v>0</c:v>
                </c:pt>
                <c:pt idx="42686">
                  <c:v>0</c:v>
                </c:pt>
                <c:pt idx="42687">
                  <c:v>0</c:v>
                </c:pt>
                <c:pt idx="42688">
                  <c:v>0</c:v>
                </c:pt>
                <c:pt idx="42689">
                  <c:v>0</c:v>
                </c:pt>
                <c:pt idx="42690">
                  <c:v>0</c:v>
                </c:pt>
                <c:pt idx="42691">
                  <c:v>0</c:v>
                </c:pt>
                <c:pt idx="42692">
                  <c:v>0</c:v>
                </c:pt>
                <c:pt idx="42693">
                  <c:v>0</c:v>
                </c:pt>
                <c:pt idx="42694">
                  <c:v>0</c:v>
                </c:pt>
                <c:pt idx="42695">
                  <c:v>0</c:v>
                </c:pt>
                <c:pt idx="42696">
                  <c:v>0</c:v>
                </c:pt>
                <c:pt idx="42697">
                  <c:v>0</c:v>
                </c:pt>
                <c:pt idx="42698">
                  <c:v>0</c:v>
                </c:pt>
                <c:pt idx="42699">
                  <c:v>0</c:v>
                </c:pt>
                <c:pt idx="42700">
                  <c:v>0</c:v>
                </c:pt>
                <c:pt idx="42701">
                  <c:v>0</c:v>
                </c:pt>
                <c:pt idx="42702">
                  <c:v>0</c:v>
                </c:pt>
                <c:pt idx="42703">
                  <c:v>0</c:v>
                </c:pt>
                <c:pt idx="42704">
                  <c:v>0</c:v>
                </c:pt>
                <c:pt idx="42705">
                  <c:v>0</c:v>
                </c:pt>
                <c:pt idx="42706">
                  <c:v>0</c:v>
                </c:pt>
                <c:pt idx="42707">
                  <c:v>0</c:v>
                </c:pt>
                <c:pt idx="42708">
                  <c:v>0</c:v>
                </c:pt>
                <c:pt idx="42709">
                  <c:v>0</c:v>
                </c:pt>
                <c:pt idx="42710">
                  <c:v>0</c:v>
                </c:pt>
                <c:pt idx="42711">
                  <c:v>0</c:v>
                </c:pt>
                <c:pt idx="42712">
                  <c:v>0</c:v>
                </c:pt>
                <c:pt idx="42713">
                  <c:v>0</c:v>
                </c:pt>
                <c:pt idx="42714">
                  <c:v>0</c:v>
                </c:pt>
                <c:pt idx="42715">
                  <c:v>0</c:v>
                </c:pt>
                <c:pt idx="42716">
                  <c:v>0</c:v>
                </c:pt>
                <c:pt idx="42717">
                  <c:v>0</c:v>
                </c:pt>
                <c:pt idx="42718">
                  <c:v>0</c:v>
                </c:pt>
                <c:pt idx="42719">
                  <c:v>0</c:v>
                </c:pt>
                <c:pt idx="42720">
                  <c:v>0</c:v>
                </c:pt>
                <c:pt idx="42721">
                  <c:v>0</c:v>
                </c:pt>
                <c:pt idx="42722">
                  <c:v>0</c:v>
                </c:pt>
                <c:pt idx="42723">
                  <c:v>0</c:v>
                </c:pt>
                <c:pt idx="42724">
                  <c:v>0</c:v>
                </c:pt>
                <c:pt idx="42725">
                  <c:v>0</c:v>
                </c:pt>
                <c:pt idx="42726">
                  <c:v>0</c:v>
                </c:pt>
                <c:pt idx="42727">
                  <c:v>0</c:v>
                </c:pt>
                <c:pt idx="42728">
                  <c:v>0</c:v>
                </c:pt>
                <c:pt idx="42729">
                  <c:v>0</c:v>
                </c:pt>
                <c:pt idx="42730">
                  <c:v>0</c:v>
                </c:pt>
                <c:pt idx="42731">
                  <c:v>0</c:v>
                </c:pt>
                <c:pt idx="42732">
                  <c:v>0</c:v>
                </c:pt>
                <c:pt idx="42733">
                  <c:v>0</c:v>
                </c:pt>
                <c:pt idx="42734">
                  <c:v>0</c:v>
                </c:pt>
                <c:pt idx="42735">
                  <c:v>0</c:v>
                </c:pt>
                <c:pt idx="42736">
                  <c:v>0</c:v>
                </c:pt>
                <c:pt idx="42737">
                  <c:v>0</c:v>
                </c:pt>
                <c:pt idx="42738">
                  <c:v>0</c:v>
                </c:pt>
                <c:pt idx="42739">
                  <c:v>0</c:v>
                </c:pt>
                <c:pt idx="42740">
                  <c:v>0</c:v>
                </c:pt>
                <c:pt idx="42741">
                  <c:v>0</c:v>
                </c:pt>
                <c:pt idx="42742">
                  <c:v>0</c:v>
                </c:pt>
                <c:pt idx="42743">
                  <c:v>0</c:v>
                </c:pt>
                <c:pt idx="42744">
                  <c:v>0</c:v>
                </c:pt>
                <c:pt idx="42745">
                  <c:v>0</c:v>
                </c:pt>
                <c:pt idx="42746">
                  <c:v>0</c:v>
                </c:pt>
                <c:pt idx="42747">
                  <c:v>0</c:v>
                </c:pt>
                <c:pt idx="42748">
                  <c:v>0</c:v>
                </c:pt>
                <c:pt idx="42749">
                  <c:v>0</c:v>
                </c:pt>
                <c:pt idx="42750">
                  <c:v>0</c:v>
                </c:pt>
                <c:pt idx="42751">
                  <c:v>0</c:v>
                </c:pt>
                <c:pt idx="42752">
                  <c:v>0</c:v>
                </c:pt>
                <c:pt idx="42753">
                  <c:v>0</c:v>
                </c:pt>
                <c:pt idx="42754">
                  <c:v>0</c:v>
                </c:pt>
                <c:pt idx="42755">
                  <c:v>0</c:v>
                </c:pt>
                <c:pt idx="42756">
                  <c:v>0</c:v>
                </c:pt>
                <c:pt idx="42757">
                  <c:v>0</c:v>
                </c:pt>
                <c:pt idx="42758">
                  <c:v>0</c:v>
                </c:pt>
                <c:pt idx="42759">
                  <c:v>0</c:v>
                </c:pt>
                <c:pt idx="42760">
                  <c:v>0</c:v>
                </c:pt>
                <c:pt idx="42761">
                  <c:v>0</c:v>
                </c:pt>
                <c:pt idx="42762">
                  <c:v>0</c:v>
                </c:pt>
                <c:pt idx="42763">
                  <c:v>0</c:v>
                </c:pt>
                <c:pt idx="42764">
                  <c:v>0</c:v>
                </c:pt>
                <c:pt idx="42765">
                  <c:v>0</c:v>
                </c:pt>
                <c:pt idx="42766">
                  <c:v>0</c:v>
                </c:pt>
                <c:pt idx="42767">
                  <c:v>0</c:v>
                </c:pt>
                <c:pt idx="42768">
                  <c:v>0</c:v>
                </c:pt>
                <c:pt idx="42769">
                  <c:v>0</c:v>
                </c:pt>
                <c:pt idx="42770">
                  <c:v>0</c:v>
                </c:pt>
                <c:pt idx="42771">
                  <c:v>0</c:v>
                </c:pt>
                <c:pt idx="42772">
                  <c:v>0</c:v>
                </c:pt>
                <c:pt idx="42773">
                  <c:v>0</c:v>
                </c:pt>
                <c:pt idx="42774">
                  <c:v>0</c:v>
                </c:pt>
                <c:pt idx="42775">
                  <c:v>0</c:v>
                </c:pt>
                <c:pt idx="42776">
                  <c:v>0</c:v>
                </c:pt>
                <c:pt idx="42777">
                  <c:v>0</c:v>
                </c:pt>
                <c:pt idx="42778">
                  <c:v>0</c:v>
                </c:pt>
                <c:pt idx="42779">
                  <c:v>0</c:v>
                </c:pt>
                <c:pt idx="42780">
                  <c:v>0</c:v>
                </c:pt>
                <c:pt idx="42781">
                  <c:v>0</c:v>
                </c:pt>
                <c:pt idx="42782">
                  <c:v>0</c:v>
                </c:pt>
                <c:pt idx="42783">
                  <c:v>0</c:v>
                </c:pt>
                <c:pt idx="42784">
                  <c:v>0</c:v>
                </c:pt>
                <c:pt idx="42785">
                  <c:v>0</c:v>
                </c:pt>
                <c:pt idx="42786">
                  <c:v>0</c:v>
                </c:pt>
                <c:pt idx="42787">
                  <c:v>0</c:v>
                </c:pt>
                <c:pt idx="42788">
                  <c:v>0</c:v>
                </c:pt>
                <c:pt idx="42789">
                  <c:v>0</c:v>
                </c:pt>
                <c:pt idx="42790">
                  <c:v>0</c:v>
                </c:pt>
                <c:pt idx="42791">
                  <c:v>0</c:v>
                </c:pt>
                <c:pt idx="42792">
                  <c:v>0</c:v>
                </c:pt>
                <c:pt idx="42793">
                  <c:v>0</c:v>
                </c:pt>
                <c:pt idx="42794">
                  <c:v>0</c:v>
                </c:pt>
                <c:pt idx="42795">
                  <c:v>0</c:v>
                </c:pt>
                <c:pt idx="42796">
                  <c:v>0</c:v>
                </c:pt>
                <c:pt idx="42797">
                  <c:v>0</c:v>
                </c:pt>
                <c:pt idx="42798">
                  <c:v>0</c:v>
                </c:pt>
                <c:pt idx="42799">
                  <c:v>0</c:v>
                </c:pt>
                <c:pt idx="42800">
                  <c:v>0</c:v>
                </c:pt>
                <c:pt idx="42801">
                  <c:v>0</c:v>
                </c:pt>
                <c:pt idx="42802">
                  <c:v>0</c:v>
                </c:pt>
                <c:pt idx="42803">
                  <c:v>0</c:v>
                </c:pt>
                <c:pt idx="42804">
                  <c:v>0</c:v>
                </c:pt>
                <c:pt idx="42805">
                  <c:v>0</c:v>
                </c:pt>
                <c:pt idx="42806">
                  <c:v>0</c:v>
                </c:pt>
                <c:pt idx="42807">
                  <c:v>0</c:v>
                </c:pt>
                <c:pt idx="42808">
                  <c:v>0</c:v>
                </c:pt>
                <c:pt idx="42809">
                  <c:v>0</c:v>
                </c:pt>
                <c:pt idx="42810">
                  <c:v>0</c:v>
                </c:pt>
                <c:pt idx="42811">
                  <c:v>0</c:v>
                </c:pt>
                <c:pt idx="42812">
                  <c:v>0</c:v>
                </c:pt>
                <c:pt idx="42813">
                  <c:v>0</c:v>
                </c:pt>
                <c:pt idx="42814">
                  <c:v>0</c:v>
                </c:pt>
                <c:pt idx="42815">
                  <c:v>0</c:v>
                </c:pt>
                <c:pt idx="42816">
                  <c:v>0</c:v>
                </c:pt>
                <c:pt idx="42817">
                  <c:v>0</c:v>
                </c:pt>
                <c:pt idx="42818">
                  <c:v>0</c:v>
                </c:pt>
                <c:pt idx="42819">
                  <c:v>0</c:v>
                </c:pt>
                <c:pt idx="42820">
                  <c:v>0</c:v>
                </c:pt>
                <c:pt idx="42821">
                  <c:v>0</c:v>
                </c:pt>
                <c:pt idx="42822">
                  <c:v>0</c:v>
                </c:pt>
                <c:pt idx="42823">
                  <c:v>0</c:v>
                </c:pt>
                <c:pt idx="42824">
                  <c:v>0</c:v>
                </c:pt>
                <c:pt idx="42825">
                  <c:v>0</c:v>
                </c:pt>
                <c:pt idx="42826">
                  <c:v>0</c:v>
                </c:pt>
                <c:pt idx="42827">
                  <c:v>0</c:v>
                </c:pt>
                <c:pt idx="42828">
                  <c:v>0</c:v>
                </c:pt>
                <c:pt idx="42829">
                  <c:v>0</c:v>
                </c:pt>
                <c:pt idx="42830">
                  <c:v>0</c:v>
                </c:pt>
                <c:pt idx="42831">
                  <c:v>0</c:v>
                </c:pt>
                <c:pt idx="42832">
                  <c:v>0</c:v>
                </c:pt>
                <c:pt idx="42833">
                  <c:v>0</c:v>
                </c:pt>
                <c:pt idx="42834">
                  <c:v>0</c:v>
                </c:pt>
                <c:pt idx="42835">
                  <c:v>0</c:v>
                </c:pt>
                <c:pt idx="42836">
                  <c:v>0</c:v>
                </c:pt>
                <c:pt idx="42837">
                  <c:v>0</c:v>
                </c:pt>
                <c:pt idx="42838">
                  <c:v>0</c:v>
                </c:pt>
                <c:pt idx="42839">
                  <c:v>0</c:v>
                </c:pt>
                <c:pt idx="42840">
                  <c:v>0</c:v>
                </c:pt>
                <c:pt idx="42841">
                  <c:v>0</c:v>
                </c:pt>
                <c:pt idx="42842">
                  <c:v>0</c:v>
                </c:pt>
                <c:pt idx="42843">
                  <c:v>0</c:v>
                </c:pt>
                <c:pt idx="42844">
                  <c:v>0</c:v>
                </c:pt>
                <c:pt idx="42845">
                  <c:v>0</c:v>
                </c:pt>
                <c:pt idx="42846">
                  <c:v>0</c:v>
                </c:pt>
                <c:pt idx="42847">
                  <c:v>0</c:v>
                </c:pt>
                <c:pt idx="42848">
                  <c:v>0</c:v>
                </c:pt>
                <c:pt idx="42849">
                  <c:v>0</c:v>
                </c:pt>
                <c:pt idx="42850">
                  <c:v>0</c:v>
                </c:pt>
                <c:pt idx="42851">
                  <c:v>0</c:v>
                </c:pt>
                <c:pt idx="42852">
                  <c:v>0</c:v>
                </c:pt>
                <c:pt idx="42853">
                  <c:v>0</c:v>
                </c:pt>
                <c:pt idx="42854">
                  <c:v>0</c:v>
                </c:pt>
                <c:pt idx="42855">
                  <c:v>0</c:v>
                </c:pt>
                <c:pt idx="42856">
                  <c:v>0</c:v>
                </c:pt>
                <c:pt idx="42857">
                  <c:v>0</c:v>
                </c:pt>
                <c:pt idx="42858">
                  <c:v>0</c:v>
                </c:pt>
                <c:pt idx="42859">
                  <c:v>0</c:v>
                </c:pt>
                <c:pt idx="42860">
                  <c:v>0</c:v>
                </c:pt>
                <c:pt idx="42861">
                  <c:v>0</c:v>
                </c:pt>
                <c:pt idx="42862">
                  <c:v>0</c:v>
                </c:pt>
                <c:pt idx="42863">
                  <c:v>0</c:v>
                </c:pt>
                <c:pt idx="42864">
                  <c:v>0</c:v>
                </c:pt>
                <c:pt idx="42865">
                  <c:v>0</c:v>
                </c:pt>
                <c:pt idx="42866">
                  <c:v>0</c:v>
                </c:pt>
                <c:pt idx="42867">
                  <c:v>0</c:v>
                </c:pt>
                <c:pt idx="42868">
                  <c:v>0</c:v>
                </c:pt>
                <c:pt idx="42869">
                  <c:v>0</c:v>
                </c:pt>
                <c:pt idx="42870">
                  <c:v>0</c:v>
                </c:pt>
                <c:pt idx="42871">
                  <c:v>0</c:v>
                </c:pt>
                <c:pt idx="42872">
                  <c:v>0</c:v>
                </c:pt>
                <c:pt idx="42873">
                  <c:v>0</c:v>
                </c:pt>
                <c:pt idx="42874">
                  <c:v>0</c:v>
                </c:pt>
                <c:pt idx="42875">
                  <c:v>0</c:v>
                </c:pt>
                <c:pt idx="42876">
                  <c:v>0</c:v>
                </c:pt>
                <c:pt idx="42877">
                  <c:v>0</c:v>
                </c:pt>
                <c:pt idx="42878">
                  <c:v>0</c:v>
                </c:pt>
                <c:pt idx="42879">
                  <c:v>0</c:v>
                </c:pt>
                <c:pt idx="42880">
                  <c:v>0</c:v>
                </c:pt>
                <c:pt idx="42881">
                  <c:v>0</c:v>
                </c:pt>
                <c:pt idx="42882">
                  <c:v>0</c:v>
                </c:pt>
                <c:pt idx="42883">
                  <c:v>0</c:v>
                </c:pt>
                <c:pt idx="42884">
                  <c:v>0</c:v>
                </c:pt>
                <c:pt idx="42885">
                  <c:v>0</c:v>
                </c:pt>
                <c:pt idx="42886">
                  <c:v>0</c:v>
                </c:pt>
                <c:pt idx="42887">
                  <c:v>0</c:v>
                </c:pt>
                <c:pt idx="42888">
                  <c:v>0</c:v>
                </c:pt>
                <c:pt idx="42889">
                  <c:v>0</c:v>
                </c:pt>
                <c:pt idx="42890">
                  <c:v>0</c:v>
                </c:pt>
                <c:pt idx="42891">
                  <c:v>0</c:v>
                </c:pt>
                <c:pt idx="42892">
                  <c:v>0</c:v>
                </c:pt>
                <c:pt idx="42893">
                  <c:v>0</c:v>
                </c:pt>
                <c:pt idx="42894">
                  <c:v>0</c:v>
                </c:pt>
                <c:pt idx="42895">
                  <c:v>0</c:v>
                </c:pt>
                <c:pt idx="42896">
                  <c:v>0</c:v>
                </c:pt>
                <c:pt idx="42897">
                  <c:v>0</c:v>
                </c:pt>
                <c:pt idx="42898">
                  <c:v>0</c:v>
                </c:pt>
                <c:pt idx="42899">
                  <c:v>0</c:v>
                </c:pt>
                <c:pt idx="42900">
                  <c:v>0</c:v>
                </c:pt>
                <c:pt idx="42901">
                  <c:v>0</c:v>
                </c:pt>
                <c:pt idx="42902">
                  <c:v>0</c:v>
                </c:pt>
                <c:pt idx="42903">
                  <c:v>0</c:v>
                </c:pt>
                <c:pt idx="42904">
                  <c:v>0</c:v>
                </c:pt>
                <c:pt idx="42905">
                  <c:v>0</c:v>
                </c:pt>
                <c:pt idx="42906">
                  <c:v>0</c:v>
                </c:pt>
                <c:pt idx="42907">
                  <c:v>0</c:v>
                </c:pt>
                <c:pt idx="42908">
                  <c:v>0</c:v>
                </c:pt>
                <c:pt idx="42909">
                  <c:v>0</c:v>
                </c:pt>
                <c:pt idx="42910">
                  <c:v>0</c:v>
                </c:pt>
                <c:pt idx="42911">
                  <c:v>0</c:v>
                </c:pt>
                <c:pt idx="42912">
                  <c:v>0</c:v>
                </c:pt>
                <c:pt idx="42913">
                  <c:v>0</c:v>
                </c:pt>
                <c:pt idx="42914">
                  <c:v>0</c:v>
                </c:pt>
                <c:pt idx="42915">
                  <c:v>0</c:v>
                </c:pt>
                <c:pt idx="42916">
                  <c:v>0</c:v>
                </c:pt>
                <c:pt idx="42917">
                  <c:v>0</c:v>
                </c:pt>
                <c:pt idx="42918">
                  <c:v>0</c:v>
                </c:pt>
                <c:pt idx="42919">
                  <c:v>0</c:v>
                </c:pt>
                <c:pt idx="42920">
                  <c:v>0</c:v>
                </c:pt>
                <c:pt idx="42921">
                  <c:v>0</c:v>
                </c:pt>
                <c:pt idx="42922">
                  <c:v>0</c:v>
                </c:pt>
                <c:pt idx="42923">
                  <c:v>0</c:v>
                </c:pt>
                <c:pt idx="42924">
                  <c:v>0</c:v>
                </c:pt>
                <c:pt idx="42925">
                  <c:v>0</c:v>
                </c:pt>
                <c:pt idx="42926">
                  <c:v>0</c:v>
                </c:pt>
                <c:pt idx="42927">
                  <c:v>0</c:v>
                </c:pt>
                <c:pt idx="42928">
                  <c:v>0</c:v>
                </c:pt>
                <c:pt idx="42929">
                  <c:v>0</c:v>
                </c:pt>
                <c:pt idx="42930">
                  <c:v>0</c:v>
                </c:pt>
                <c:pt idx="42931">
                  <c:v>0</c:v>
                </c:pt>
                <c:pt idx="42932">
                  <c:v>0</c:v>
                </c:pt>
                <c:pt idx="42933">
                  <c:v>0</c:v>
                </c:pt>
                <c:pt idx="42934">
                  <c:v>0</c:v>
                </c:pt>
                <c:pt idx="42935">
                  <c:v>0</c:v>
                </c:pt>
                <c:pt idx="42936">
                  <c:v>0</c:v>
                </c:pt>
                <c:pt idx="42937">
                  <c:v>0</c:v>
                </c:pt>
                <c:pt idx="42938">
                  <c:v>0</c:v>
                </c:pt>
                <c:pt idx="42939">
                  <c:v>0</c:v>
                </c:pt>
                <c:pt idx="42940">
                  <c:v>0</c:v>
                </c:pt>
                <c:pt idx="42941">
                  <c:v>0</c:v>
                </c:pt>
                <c:pt idx="42942">
                  <c:v>0</c:v>
                </c:pt>
                <c:pt idx="42943">
                  <c:v>0</c:v>
                </c:pt>
                <c:pt idx="42944">
                  <c:v>0</c:v>
                </c:pt>
                <c:pt idx="42945">
                  <c:v>0</c:v>
                </c:pt>
                <c:pt idx="42946">
                  <c:v>0</c:v>
                </c:pt>
                <c:pt idx="42947">
                  <c:v>0</c:v>
                </c:pt>
                <c:pt idx="42948">
                  <c:v>0</c:v>
                </c:pt>
                <c:pt idx="42949">
                  <c:v>0</c:v>
                </c:pt>
                <c:pt idx="42950">
                  <c:v>0</c:v>
                </c:pt>
                <c:pt idx="42951">
                  <c:v>0</c:v>
                </c:pt>
                <c:pt idx="42952">
                  <c:v>0</c:v>
                </c:pt>
                <c:pt idx="42953">
                  <c:v>0</c:v>
                </c:pt>
                <c:pt idx="42954">
                  <c:v>0</c:v>
                </c:pt>
                <c:pt idx="42955">
                  <c:v>0</c:v>
                </c:pt>
                <c:pt idx="42956">
                  <c:v>0</c:v>
                </c:pt>
                <c:pt idx="42957">
                  <c:v>0</c:v>
                </c:pt>
                <c:pt idx="42958">
                  <c:v>0</c:v>
                </c:pt>
                <c:pt idx="42959">
                  <c:v>0</c:v>
                </c:pt>
                <c:pt idx="42960">
                  <c:v>0</c:v>
                </c:pt>
                <c:pt idx="42961">
                  <c:v>0</c:v>
                </c:pt>
                <c:pt idx="42962">
                  <c:v>0</c:v>
                </c:pt>
                <c:pt idx="42963">
                  <c:v>0</c:v>
                </c:pt>
                <c:pt idx="42964">
                  <c:v>0</c:v>
                </c:pt>
                <c:pt idx="42965">
                  <c:v>0</c:v>
                </c:pt>
                <c:pt idx="42966">
                  <c:v>0</c:v>
                </c:pt>
                <c:pt idx="42967">
                  <c:v>0</c:v>
                </c:pt>
                <c:pt idx="42968">
                  <c:v>0</c:v>
                </c:pt>
                <c:pt idx="42969">
                  <c:v>0</c:v>
                </c:pt>
                <c:pt idx="42970">
                  <c:v>0</c:v>
                </c:pt>
                <c:pt idx="42971">
                  <c:v>0</c:v>
                </c:pt>
                <c:pt idx="42972">
                  <c:v>0</c:v>
                </c:pt>
                <c:pt idx="42973">
                  <c:v>0</c:v>
                </c:pt>
                <c:pt idx="42974">
                  <c:v>0</c:v>
                </c:pt>
                <c:pt idx="42975">
                  <c:v>0</c:v>
                </c:pt>
                <c:pt idx="42976">
                  <c:v>0</c:v>
                </c:pt>
                <c:pt idx="42977">
                  <c:v>0</c:v>
                </c:pt>
                <c:pt idx="42978">
                  <c:v>0</c:v>
                </c:pt>
                <c:pt idx="42979">
                  <c:v>0</c:v>
                </c:pt>
                <c:pt idx="42980">
                  <c:v>0</c:v>
                </c:pt>
                <c:pt idx="42981">
                  <c:v>0</c:v>
                </c:pt>
                <c:pt idx="42982">
                  <c:v>0</c:v>
                </c:pt>
                <c:pt idx="42983">
                  <c:v>0</c:v>
                </c:pt>
                <c:pt idx="42984">
                  <c:v>0</c:v>
                </c:pt>
                <c:pt idx="42985">
                  <c:v>0</c:v>
                </c:pt>
                <c:pt idx="42986">
                  <c:v>0</c:v>
                </c:pt>
                <c:pt idx="42987">
                  <c:v>0</c:v>
                </c:pt>
                <c:pt idx="42988">
                  <c:v>0</c:v>
                </c:pt>
                <c:pt idx="42989">
                  <c:v>0</c:v>
                </c:pt>
                <c:pt idx="42990">
                  <c:v>0</c:v>
                </c:pt>
                <c:pt idx="42991">
                  <c:v>0</c:v>
                </c:pt>
                <c:pt idx="42992">
                  <c:v>0</c:v>
                </c:pt>
                <c:pt idx="42993">
                  <c:v>0</c:v>
                </c:pt>
                <c:pt idx="42994">
                  <c:v>0</c:v>
                </c:pt>
                <c:pt idx="42995">
                  <c:v>0</c:v>
                </c:pt>
                <c:pt idx="42996">
                  <c:v>0</c:v>
                </c:pt>
                <c:pt idx="42997">
                  <c:v>0</c:v>
                </c:pt>
                <c:pt idx="42998">
                  <c:v>0</c:v>
                </c:pt>
                <c:pt idx="42999">
                  <c:v>0</c:v>
                </c:pt>
                <c:pt idx="43000">
                  <c:v>0</c:v>
                </c:pt>
                <c:pt idx="43001">
                  <c:v>0</c:v>
                </c:pt>
                <c:pt idx="43002">
                  <c:v>0</c:v>
                </c:pt>
                <c:pt idx="43003">
                  <c:v>0</c:v>
                </c:pt>
                <c:pt idx="43004">
                  <c:v>0</c:v>
                </c:pt>
                <c:pt idx="43005">
                  <c:v>0</c:v>
                </c:pt>
                <c:pt idx="43006">
                  <c:v>0</c:v>
                </c:pt>
                <c:pt idx="43007">
                  <c:v>0</c:v>
                </c:pt>
                <c:pt idx="43008">
                  <c:v>0</c:v>
                </c:pt>
                <c:pt idx="43009">
                  <c:v>0</c:v>
                </c:pt>
                <c:pt idx="43010">
                  <c:v>0</c:v>
                </c:pt>
                <c:pt idx="43011">
                  <c:v>0</c:v>
                </c:pt>
                <c:pt idx="43012">
                  <c:v>0</c:v>
                </c:pt>
                <c:pt idx="43013">
                  <c:v>0</c:v>
                </c:pt>
                <c:pt idx="43014">
                  <c:v>0</c:v>
                </c:pt>
                <c:pt idx="43015">
                  <c:v>0</c:v>
                </c:pt>
                <c:pt idx="43016">
                  <c:v>0</c:v>
                </c:pt>
                <c:pt idx="43017">
                  <c:v>0</c:v>
                </c:pt>
                <c:pt idx="43018">
                  <c:v>0</c:v>
                </c:pt>
                <c:pt idx="43019">
                  <c:v>0</c:v>
                </c:pt>
                <c:pt idx="43020">
                  <c:v>0</c:v>
                </c:pt>
                <c:pt idx="43021">
                  <c:v>0</c:v>
                </c:pt>
                <c:pt idx="43022">
                  <c:v>0</c:v>
                </c:pt>
                <c:pt idx="43023">
                  <c:v>0</c:v>
                </c:pt>
                <c:pt idx="43024">
                  <c:v>0</c:v>
                </c:pt>
                <c:pt idx="43025">
                  <c:v>0</c:v>
                </c:pt>
                <c:pt idx="43026">
                  <c:v>0</c:v>
                </c:pt>
                <c:pt idx="43027">
                  <c:v>0</c:v>
                </c:pt>
                <c:pt idx="43028">
                  <c:v>0</c:v>
                </c:pt>
                <c:pt idx="43029">
                  <c:v>0</c:v>
                </c:pt>
                <c:pt idx="43030">
                  <c:v>0</c:v>
                </c:pt>
                <c:pt idx="43031">
                  <c:v>0</c:v>
                </c:pt>
                <c:pt idx="43032">
                  <c:v>0</c:v>
                </c:pt>
                <c:pt idx="43033">
                  <c:v>0</c:v>
                </c:pt>
                <c:pt idx="43034">
                  <c:v>0</c:v>
                </c:pt>
                <c:pt idx="43035">
                  <c:v>0</c:v>
                </c:pt>
                <c:pt idx="43036">
                  <c:v>0</c:v>
                </c:pt>
                <c:pt idx="43037">
                  <c:v>0</c:v>
                </c:pt>
                <c:pt idx="43038">
                  <c:v>0</c:v>
                </c:pt>
                <c:pt idx="43039">
                  <c:v>0</c:v>
                </c:pt>
                <c:pt idx="43040">
                  <c:v>0</c:v>
                </c:pt>
                <c:pt idx="43041">
                  <c:v>0</c:v>
                </c:pt>
                <c:pt idx="43042">
                  <c:v>0</c:v>
                </c:pt>
                <c:pt idx="43043">
                  <c:v>0</c:v>
                </c:pt>
                <c:pt idx="43044">
                  <c:v>0</c:v>
                </c:pt>
                <c:pt idx="43045">
                  <c:v>0</c:v>
                </c:pt>
                <c:pt idx="43046">
                  <c:v>0</c:v>
                </c:pt>
                <c:pt idx="43047">
                  <c:v>0</c:v>
                </c:pt>
                <c:pt idx="43048">
                  <c:v>0</c:v>
                </c:pt>
                <c:pt idx="43049">
                  <c:v>0</c:v>
                </c:pt>
                <c:pt idx="43050">
                  <c:v>0</c:v>
                </c:pt>
                <c:pt idx="43051">
                  <c:v>0</c:v>
                </c:pt>
                <c:pt idx="43052">
                  <c:v>0</c:v>
                </c:pt>
                <c:pt idx="43053">
                  <c:v>0</c:v>
                </c:pt>
                <c:pt idx="43054">
                  <c:v>0</c:v>
                </c:pt>
                <c:pt idx="43055">
                  <c:v>0</c:v>
                </c:pt>
                <c:pt idx="43056">
                  <c:v>0</c:v>
                </c:pt>
                <c:pt idx="43057">
                  <c:v>0</c:v>
                </c:pt>
                <c:pt idx="43058">
                  <c:v>0</c:v>
                </c:pt>
                <c:pt idx="43059">
                  <c:v>0</c:v>
                </c:pt>
                <c:pt idx="43060">
                  <c:v>0</c:v>
                </c:pt>
                <c:pt idx="43061">
                  <c:v>0</c:v>
                </c:pt>
                <c:pt idx="43062">
                  <c:v>0</c:v>
                </c:pt>
                <c:pt idx="43063">
                  <c:v>0</c:v>
                </c:pt>
                <c:pt idx="43064">
                  <c:v>0</c:v>
                </c:pt>
                <c:pt idx="43065">
                  <c:v>0</c:v>
                </c:pt>
                <c:pt idx="43066">
                  <c:v>0</c:v>
                </c:pt>
                <c:pt idx="43067">
                  <c:v>0</c:v>
                </c:pt>
                <c:pt idx="43068">
                  <c:v>0</c:v>
                </c:pt>
                <c:pt idx="43069">
                  <c:v>0</c:v>
                </c:pt>
                <c:pt idx="43070">
                  <c:v>0</c:v>
                </c:pt>
                <c:pt idx="43071">
                  <c:v>0</c:v>
                </c:pt>
                <c:pt idx="43072">
                  <c:v>0</c:v>
                </c:pt>
                <c:pt idx="43073">
                  <c:v>0</c:v>
                </c:pt>
                <c:pt idx="43074">
                  <c:v>0</c:v>
                </c:pt>
                <c:pt idx="43075">
                  <c:v>0</c:v>
                </c:pt>
                <c:pt idx="43076">
                  <c:v>0</c:v>
                </c:pt>
                <c:pt idx="43077">
                  <c:v>0</c:v>
                </c:pt>
                <c:pt idx="43078">
                  <c:v>0</c:v>
                </c:pt>
                <c:pt idx="43079">
                  <c:v>0</c:v>
                </c:pt>
                <c:pt idx="43080">
                  <c:v>0</c:v>
                </c:pt>
                <c:pt idx="43081">
                  <c:v>0</c:v>
                </c:pt>
                <c:pt idx="43082">
                  <c:v>0</c:v>
                </c:pt>
                <c:pt idx="43083">
                  <c:v>0</c:v>
                </c:pt>
                <c:pt idx="43084">
                  <c:v>0</c:v>
                </c:pt>
                <c:pt idx="43085">
                  <c:v>0</c:v>
                </c:pt>
                <c:pt idx="43086">
                  <c:v>0</c:v>
                </c:pt>
                <c:pt idx="43087">
                  <c:v>0</c:v>
                </c:pt>
                <c:pt idx="43088">
                  <c:v>0</c:v>
                </c:pt>
                <c:pt idx="43089">
                  <c:v>0</c:v>
                </c:pt>
                <c:pt idx="43090">
                  <c:v>0</c:v>
                </c:pt>
                <c:pt idx="43091">
                  <c:v>0</c:v>
                </c:pt>
                <c:pt idx="43092">
                  <c:v>0</c:v>
                </c:pt>
                <c:pt idx="43093">
                  <c:v>0</c:v>
                </c:pt>
                <c:pt idx="43094">
                  <c:v>0</c:v>
                </c:pt>
                <c:pt idx="43095">
                  <c:v>0</c:v>
                </c:pt>
                <c:pt idx="43096">
                  <c:v>0</c:v>
                </c:pt>
                <c:pt idx="43097">
                  <c:v>0</c:v>
                </c:pt>
                <c:pt idx="43098">
                  <c:v>0</c:v>
                </c:pt>
                <c:pt idx="43099">
                  <c:v>0</c:v>
                </c:pt>
                <c:pt idx="43100">
                  <c:v>0</c:v>
                </c:pt>
                <c:pt idx="43101">
                  <c:v>0</c:v>
                </c:pt>
                <c:pt idx="43102">
                  <c:v>0</c:v>
                </c:pt>
                <c:pt idx="43103">
                  <c:v>0</c:v>
                </c:pt>
                <c:pt idx="43104">
                  <c:v>0</c:v>
                </c:pt>
                <c:pt idx="43105">
                  <c:v>0</c:v>
                </c:pt>
                <c:pt idx="43106">
                  <c:v>0</c:v>
                </c:pt>
                <c:pt idx="43107">
                  <c:v>0</c:v>
                </c:pt>
                <c:pt idx="43108">
                  <c:v>0</c:v>
                </c:pt>
                <c:pt idx="43109">
                  <c:v>0</c:v>
                </c:pt>
                <c:pt idx="43110">
                  <c:v>0</c:v>
                </c:pt>
                <c:pt idx="43111">
                  <c:v>0</c:v>
                </c:pt>
                <c:pt idx="43112">
                  <c:v>0</c:v>
                </c:pt>
                <c:pt idx="43113">
                  <c:v>0</c:v>
                </c:pt>
                <c:pt idx="43114">
                  <c:v>0</c:v>
                </c:pt>
                <c:pt idx="43115">
                  <c:v>0</c:v>
                </c:pt>
                <c:pt idx="43116">
                  <c:v>0</c:v>
                </c:pt>
                <c:pt idx="43117">
                  <c:v>0</c:v>
                </c:pt>
                <c:pt idx="43118">
                  <c:v>0</c:v>
                </c:pt>
                <c:pt idx="43119">
                  <c:v>0</c:v>
                </c:pt>
                <c:pt idx="43120">
                  <c:v>0</c:v>
                </c:pt>
                <c:pt idx="43121">
                  <c:v>0</c:v>
                </c:pt>
                <c:pt idx="43122">
                  <c:v>0</c:v>
                </c:pt>
                <c:pt idx="43123">
                  <c:v>0</c:v>
                </c:pt>
                <c:pt idx="43124">
                  <c:v>0</c:v>
                </c:pt>
                <c:pt idx="43125">
                  <c:v>0</c:v>
                </c:pt>
                <c:pt idx="43126">
                  <c:v>0</c:v>
                </c:pt>
                <c:pt idx="43127">
                  <c:v>0</c:v>
                </c:pt>
                <c:pt idx="43128">
                  <c:v>0</c:v>
                </c:pt>
                <c:pt idx="43129">
                  <c:v>0</c:v>
                </c:pt>
                <c:pt idx="43130">
                  <c:v>0</c:v>
                </c:pt>
                <c:pt idx="43131">
                  <c:v>0</c:v>
                </c:pt>
                <c:pt idx="43132">
                  <c:v>0</c:v>
                </c:pt>
                <c:pt idx="43133">
                  <c:v>0</c:v>
                </c:pt>
                <c:pt idx="43134">
                  <c:v>0</c:v>
                </c:pt>
                <c:pt idx="43135">
                  <c:v>0</c:v>
                </c:pt>
                <c:pt idx="43136">
                  <c:v>0</c:v>
                </c:pt>
                <c:pt idx="43137">
                  <c:v>0</c:v>
                </c:pt>
                <c:pt idx="43138">
                  <c:v>0</c:v>
                </c:pt>
                <c:pt idx="43139">
                  <c:v>0</c:v>
                </c:pt>
                <c:pt idx="43140">
                  <c:v>0</c:v>
                </c:pt>
                <c:pt idx="43141">
                  <c:v>0</c:v>
                </c:pt>
                <c:pt idx="43142">
                  <c:v>0</c:v>
                </c:pt>
                <c:pt idx="43143">
                  <c:v>0</c:v>
                </c:pt>
                <c:pt idx="43144">
                  <c:v>0</c:v>
                </c:pt>
                <c:pt idx="43145">
                  <c:v>0</c:v>
                </c:pt>
                <c:pt idx="43146">
                  <c:v>0</c:v>
                </c:pt>
                <c:pt idx="43147">
                  <c:v>0</c:v>
                </c:pt>
                <c:pt idx="43148">
                  <c:v>0</c:v>
                </c:pt>
                <c:pt idx="43149">
                  <c:v>0</c:v>
                </c:pt>
                <c:pt idx="43150">
                  <c:v>0</c:v>
                </c:pt>
                <c:pt idx="43151">
                  <c:v>0</c:v>
                </c:pt>
                <c:pt idx="43152">
                  <c:v>0</c:v>
                </c:pt>
                <c:pt idx="43153">
                  <c:v>0</c:v>
                </c:pt>
                <c:pt idx="43154">
                  <c:v>0</c:v>
                </c:pt>
                <c:pt idx="43155">
                  <c:v>0</c:v>
                </c:pt>
                <c:pt idx="43156">
                  <c:v>0</c:v>
                </c:pt>
                <c:pt idx="43157">
                  <c:v>0</c:v>
                </c:pt>
                <c:pt idx="43158">
                  <c:v>0</c:v>
                </c:pt>
                <c:pt idx="43159">
                  <c:v>0</c:v>
                </c:pt>
                <c:pt idx="43160">
                  <c:v>0</c:v>
                </c:pt>
                <c:pt idx="43161">
                  <c:v>0</c:v>
                </c:pt>
                <c:pt idx="43162">
                  <c:v>0</c:v>
                </c:pt>
                <c:pt idx="43163">
                  <c:v>0</c:v>
                </c:pt>
                <c:pt idx="43164">
                  <c:v>0</c:v>
                </c:pt>
                <c:pt idx="43165">
                  <c:v>0</c:v>
                </c:pt>
                <c:pt idx="43166">
                  <c:v>0</c:v>
                </c:pt>
                <c:pt idx="43167">
                  <c:v>0</c:v>
                </c:pt>
                <c:pt idx="43168">
                  <c:v>0</c:v>
                </c:pt>
                <c:pt idx="43169">
                  <c:v>0</c:v>
                </c:pt>
                <c:pt idx="43170">
                  <c:v>0</c:v>
                </c:pt>
                <c:pt idx="43171">
                  <c:v>0</c:v>
                </c:pt>
                <c:pt idx="43172">
                  <c:v>0</c:v>
                </c:pt>
                <c:pt idx="43173">
                  <c:v>0</c:v>
                </c:pt>
                <c:pt idx="43174">
                  <c:v>0</c:v>
                </c:pt>
                <c:pt idx="43175">
                  <c:v>0</c:v>
                </c:pt>
                <c:pt idx="43176">
                  <c:v>0</c:v>
                </c:pt>
                <c:pt idx="43177">
                  <c:v>0</c:v>
                </c:pt>
                <c:pt idx="43178">
                  <c:v>0</c:v>
                </c:pt>
                <c:pt idx="43179">
                  <c:v>0</c:v>
                </c:pt>
                <c:pt idx="43180">
                  <c:v>0</c:v>
                </c:pt>
                <c:pt idx="43181">
                  <c:v>0</c:v>
                </c:pt>
                <c:pt idx="43182">
                  <c:v>0</c:v>
                </c:pt>
                <c:pt idx="43183">
                  <c:v>0</c:v>
                </c:pt>
                <c:pt idx="43184">
                  <c:v>0</c:v>
                </c:pt>
                <c:pt idx="43185">
                  <c:v>0</c:v>
                </c:pt>
                <c:pt idx="43186">
                  <c:v>0</c:v>
                </c:pt>
                <c:pt idx="43187">
                  <c:v>0</c:v>
                </c:pt>
                <c:pt idx="43188">
                  <c:v>0</c:v>
                </c:pt>
                <c:pt idx="43189">
                  <c:v>0</c:v>
                </c:pt>
                <c:pt idx="43190">
                  <c:v>0</c:v>
                </c:pt>
                <c:pt idx="43191">
                  <c:v>0</c:v>
                </c:pt>
                <c:pt idx="43192">
                  <c:v>0</c:v>
                </c:pt>
                <c:pt idx="43193">
                  <c:v>0</c:v>
                </c:pt>
                <c:pt idx="43194">
                  <c:v>0</c:v>
                </c:pt>
                <c:pt idx="43195">
                  <c:v>0</c:v>
                </c:pt>
                <c:pt idx="43196">
                  <c:v>0</c:v>
                </c:pt>
                <c:pt idx="43197">
                  <c:v>0</c:v>
                </c:pt>
                <c:pt idx="43198">
                  <c:v>0</c:v>
                </c:pt>
                <c:pt idx="43199">
                  <c:v>0</c:v>
                </c:pt>
                <c:pt idx="43200">
                  <c:v>0</c:v>
                </c:pt>
                <c:pt idx="43201">
                  <c:v>0</c:v>
                </c:pt>
                <c:pt idx="43202">
                  <c:v>0</c:v>
                </c:pt>
                <c:pt idx="43203">
                  <c:v>0</c:v>
                </c:pt>
                <c:pt idx="43204">
                  <c:v>0</c:v>
                </c:pt>
                <c:pt idx="43205">
                  <c:v>0</c:v>
                </c:pt>
                <c:pt idx="43206">
                  <c:v>0</c:v>
                </c:pt>
                <c:pt idx="43207">
                  <c:v>0</c:v>
                </c:pt>
                <c:pt idx="43208">
                  <c:v>0</c:v>
                </c:pt>
                <c:pt idx="43209">
                  <c:v>0</c:v>
                </c:pt>
                <c:pt idx="43210">
                  <c:v>0</c:v>
                </c:pt>
                <c:pt idx="43211">
                  <c:v>0</c:v>
                </c:pt>
                <c:pt idx="43212">
                  <c:v>0</c:v>
                </c:pt>
                <c:pt idx="43213">
                  <c:v>0</c:v>
                </c:pt>
                <c:pt idx="43214">
                  <c:v>0</c:v>
                </c:pt>
                <c:pt idx="43215">
                  <c:v>0</c:v>
                </c:pt>
                <c:pt idx="43216">
                  <c:v>0</c:v>
                </c:pt>
                <c:pt idx="43217">
                  <c:v>0</c:v>
                </c:pt>
                <c:pt idx="43218">
                  <c:v>0</c:v>
                </c:pt>
                <c:pt idx="43219">
                  <c:v>0</c:v>
                </c:pt>
                <c:pt idx="43220">
                  <c:v>0</c:v>
                </c:pt>
                <c:pt idx="43221">
                  <c:v>0</c:v>
                </c:pt>
                <c:pt idx="43222">
                  <c:v>0</c:v>
                </c:pt>
                <c:pt idx="43223">
                  <c:v>0</c:v>
                </c:pt>
                <c:pt idx="43224">
                  <c:v>0</c:v>
                </c:pt>
                <c:pt idx="43225">
                  <c:v>0</c:v>
                </c:pt>
                <c:pt idx="43226">
                  <c:v>0</c:v>
                </c:pt>
                <c:pt idx="43227">
                  <c:v>0</c:v>
                </c:pt>
                <c:pt idx="43228">
                  <c:v>0</c:v>
                </c:pt>
                <c:pt idx="43229">
                  <c:v>0</c:v>
                </c:pt>
                <c:pt idx="43230">
                  <c:v>0</c:v>
                </c:pt>
                <c:pt idx="43231">
                  <c:v>0</c:v>
                </c:pt>
                <c:pt idx="43232">
                  <c:v>0</c:v>
                </c:pt>
                <c:pt idx="43233">
                  <c:v>0</c:v>
                </c:pt>
                <c:pt idx="43234">
                  <c:v>0</c:v>
                </c:pt>
                <c:pt idx="43235">
                  <c:v>0</c:v>
                </c:pt>
                <c:pt idx="43236">
                  <c:v>0</c:v>
                </c:pt>
                <c:pt idx="43237">
                  <c:v>0</c:v>
                </c:pt>
                <c:pt idx="43238">
                  <c:v>0</c:v>
                </c:pt>
                <c:pt idx="43239">
                  <c:v>0</c:v>
                </c:pt>
                <c:pt idx="43240">
                  <c:v>0</c:v>
                </c:pt>
                <c:pt idx="43241">
                  <c:v>0</c:v>
                </c:pt>
                <c:pt idx="43242">
                  <c:v>0</c:v>
                </c:pt>
                <c:pt idx="43243">
                  <c:v>0</c:v>
                </c:pt>
                <c:pt idx="43244">
                  <c:v>0</c:v>
                </c:pt>
                <c:pt idx="43245">
                  <c:v>0</c:v>
                </c:pt>
                <c:pt idx="43246">
                  <c:v>0</c:v>
                </c:pt>
                <c:pt idx="43247">
                  <c:v>0</c:v>
                </c:pt>
                <c:pt idx="43248">
                  <c:v>0</c:v>
                </c:pt>
                <c:pt idx="43249">
                  <c:v>0</c:v>
                </c:pt>
                <c:pt idx="43250">
                  <c:v>0</c:v>
                </c:pt>
                <c:pt idx="43251">
                  <c:v>0</c:v>
                </c:pt>
                <c:pt idx="43252">
                  <c:v>0</c:v>
                </c:pt>
                <c:pt idx="43253">
                  <c:v>0</c:v>
                </c:pt>
                <c:pt idx="43254">
                  <c:v>0</c:v>
                </c:pt>
                <c:pt idx="43255">
                  <c:v>0</c:v>
                </c:pt>
                <c:pt idx="43256">
                  <c:v>0</c:v>
                </c:pt>
                <c:pt idx="43257">
                  <c:v>0</c:v>
                </c:pt>
                <c:pt idx="43258">
                  <c:v>0</c:v>
                </c:pt>
                <c:pt idx="43259">
                  <c:v>0</c:v>
                </c:pt>
                <c:pt idx="43260">
                  <c:v>0</c:v>
                </c:pt>
                <c:pt idx="43261">
                  <c:v>0</c:v>
                </c:pt>
                <c:pt idx="43262">
                  <c:v>0</c:v>
                </c:pt>
                <c:pt idx="43263">
                  <c:v>0</c:v>
                </c:pt>
                <c:pt idx="43264">
                  <c:v>0</c:v>
                </c:pt>
                <c:pt idx="43265">
                  <c:v>0</c:v>
                </c:pt>
                <c:pt idx="43266">
                  <c:v>0</c:v>
                </c:pt>
                <c:pt idx="43267">
                  <c:v>0</c:v>
                </c:pt>
                <c:pt idx="43268">
                  <c:v>0</c:v>
                </c:pt>
                <c:pt idx="43269">
                  <c:v>0</c:v>
                </c:pt>
                <c:pt idx="43270">
                  <c:v>0</c:v>
                </c:pt>
                <c:pt idx="43271">
                  <c:v>0</c:v>
                </c:pt>
                <c:pt idx="43272">
                  <c:v>0</c:v>
                </c:pt>
                <c:pt idx="43273">
                  <c:v>0</c:v>
                </c:pt>
                <c:pt idx="43274">
                  <c:v>0</c:v>
                </c:pt>
                <c:pt idx="43275">
                  <c:v>0</c:v>
                </c:pt>
                <c:pt idx="43276">
                  <c:v>0</c:v>
                </c:pt>
                <c:pt idx="43277">
                  <c:v>0</c:v>
                </c:pt>
                <c:pt idx="43278">
                  <c:v>0</c:v>
                </c:pt>
                <c:pt idx="43279">
                  <c:v>0</c:v>
                </c:pt>
                <c:pt idx="43280">
                  <c:v>0</c:v>
                </c:pt>
                <c:pt idx="43281">
                  <c:v>0</c:v>
                </c:pt>
                <c:pt idx="43282">
                  <c:v>0</c:v>
                </c:pt>
                <c:pt idx="43283">
                  <c:v>0</c:v>
                </c:pt>
                <c:pt idx="43284">
                  <c:v>0</c:v>
                </c:pt>
                <c:pt idx="43285">
                  <c:v>0</c:v>
                </c:pt>
                <c:pt idx="43286">
                  <c:v>0</c:v>
                </c:pt>
                <c:pt idx="43287">
                  <c:v>0</c:v>
                </c:pt>
                <c:pt idx="43288">
                  <c:v>0</c:v>
                </c:pt>
                <c:pt idx="43289">
                  <c:v>0</c:v>
                </c:pt>
                <c:pt idx="43290">
                  <c:v>0</c:v>
                </c:pt>
                <c:pt idx="43291">
                  <c:v>0</c:v>
                </c:pt>
                <c:pt idx="43292">
                  <c:v>0</c:v>
                </c:pt>
                <c:pt idx="43293">
                  <c:v>0</c:v>
                </c:pt>
                <c:pt idx="43294">
                  <c:v>0</c:v>
                </c:pt>
                <c:pt idx="43295">
                  <c:v>0</c:v>
                </c:pt>
                <c:pt idx="43296">
                  <c:v>0</c:v>
                </c:pt>
                <c:pt idx="43297">
                  <c:v>0</c:v>
                </c:pt>
                <c:pt idx="43298">
                  <c:v>0</c:v>
                </c:pt>
                <c:pt idx="43299">
                  <c:v>0</c:v>
                </c:pt>
                <c:pt idx="43300">
                  <c:v>0</c:v>
                </c:pt>
                <c:pt idx="43301">
                  <c:v>0</c:v>
                </c:pt>
                <c:pt idx="43302">
                  <c:v>0</c:v>
                </c:pt>
                <c:pt idx="43303">
                  <c:v>0</c:v>
                </c:pt>
                <c:pt idx="43304">
                  <c:v>0</c:v>
                </c:pt>
                <c:pt idx="43305">
                  <c:v>0</c:v>
                </c:pt>
                <c:pt idx="43306">
                  <c:v>0</c:v>
                </c:pt>
                <c:pt idx="43307">
                  <c:v>0</c:v>
                </c:pt>
                <c:pt idx="43308">
                  <c:v>0</c:v>
                </c:pt>
                <c:pt idx="43309">
                  <c:v>0</c:v>
                </c:pt>
                <c:pt idx="43310">
                  <c:v>0</c:v>
                </c:pt>
                <c:pt idx="43311">
                  <c:v>0</c:v>
                </c:pt>
                <c:pt idx="43312">
                  <c:v>0</c:v>
                </c:pt>
                <c:pt idx="43313">
                  <c:v>0</c:v>
                </c:pt>
                <c:pt idx="43314">
                  <c:v>0</c:v>
                </c:pt>
                <c:pt idx="43315">
                  <c:v>0</c:v>
                </c:pt>
                <c:pt idx="43316">
                  <c:v>0</c:v>
                </c:pt>
                <c:pt idx="43317">
                  <c:v>0</c:v>
                </c:pt>
                <c:pt idx="43318">
                  <c:v>0</c:v>
                </c:pt>
                <c:pt idx="43319">
                  <c:v>0</c:v>
                </c:pt>
                <c:pt idx="43320">
                  <c:v>0</c:v>
                </c:pt>
                <c:pt idx="43321">
                  <c:v>0</c:v>
                </c:pt>
                <c:pt idx="43322">
                  <c:v>0</c:v>
                </c:pt>
                <c:pt idx="43323">
                  <c:v>0</c:v>
                </c:pt>
                <c:pt idx="43324">
                  <c:v>0</c:v>
                </c:pt>
                <c:pt idx="43325">
                  <c:v>0</c:v>
                </c:pt>
                <c:pt idx="43326">
                  <c:v>0</c:v>
                </c:pt>
                <c:pt idx="43327">
                  <c:v>0</c:v>
                </c:pt>
                <c:pt idx="43328">
                  <c:v>0</c:v>
                </c:pt>
                <c:pt idx="43329">
                  <c:v>0</c:v>
                </c:pt>
                <c:pt idx="43330">
                  <c:v>0</c:v>
                </c:pt>
                <c:pt idx="43331">
                  <c:v>0</c:v>
                </c:pt>
                <c:pt idx="43332">
                  <c:v>0</c:v>
                </c:pt>
                <c:pt idx="43333">
                  <c:v>0</c:v>
                </c:pt>
                <c:pt idx="43334">
                  <c:v>0</c:v>
                </c:pt>
                <c:pt idx="43335">
                  <c:v>0</c:v>
                </c:pt>
                <c:pt idx="43336">
                  <c:v>0</c:v>
                </c:pt>
                <c:pt idx="43337">
                  <c:v>0</c:v>
                </c:pt>
                <c:pt idx="43338">
                  <c:v>0</c:v>
                </c:pt>
                <c:pt idx="43339">
                  <c:v>0</c:v>
                </c:pt>
                <c:pt idx="43340">
                  <c:v>0</c:v>
                </c:pt>
                <c:pt idx="43341">
                  <c:v>0</c:v>
                </c:pt>
                <c:pt idx="43342">
                  <c:v>0</c:v>
                </c:pt>
                <c:pt idx="43343">
                  <c:v>0</c:v>
                </c:pt>
                <c:pt idx="43344">
                  <c:v>0</c:v>
                </c:pt>
                <c:pt idx="43345">
                  <c:v>0</c:v>
                </c:pt>
                <c:pt idx="43346">
                  <c:v>0</c:v>
                </c:pt>
                <c:pt idx="43347">
                  <c:v>0</c:v>
                </c:pt>
                <c:pt idx="43348">
                  <c:v>0</c:v>
                </c:pt>
                <c:pt idx="43349">
                  <c:v>0</c:v>
                </c:pt>
                <c:pt idx="43350">
                  <c:v>0</c:v>
                </c:pt>
                <c:pt idx="43351">
                  <c:v>0</c:v>
                </c:pt>
                <c:pt idx="43352">
                  <c:v>0</c:v>
                </c:pt>
                <c:pt idx="43353">
                  <c:v>0</c:v>
                </c:pt>
                <c:pt idx="43354">
                  <c:v>0</c:v>
                </c:pt>
                <c:pt idx="43355">
                  <c:v>0</c:v>
                </c:pt>
                <c:pt idx="43356">
                  <c:v>0</c:v>
                </c:pt>
                <c:pt idx="43357">
                  <c:v>0</c:v>
                </c:pt>
                <c:pt idx="43358">
                  <c:v>0</c:v>
                </c:pt>
                <c:pt idx="43359">
                  <c:v>0</c:v>
                </c:pt>
                <c:pt idx="43360">
                  <c:v>0</c:v>
                </c:pt>
                <c:pt idx="43361">
                  <c:v>0</c:v>
                </c:pt>
                <c:pt idx="43362">
                  <c:v>0</c:v>
                </c:pt>
                <c:pt idx="43363">
                  <c:v>0</c:v>
                </c:pt>
                <c:pt idx="43364">
                  <c:v>0</c:v>
                </c:pt>
                <c:pt idx="43365">
                  <c:v>0</c:v>
                </c:pt>
                <c:pt idx="43366">
                  <c:v>0</c:v>
                </c:pt>
                <c:pt idx="43367">
                  <c:v>0</c:v>
                </c:pt>
                <c:pt idx="43368">
                  <c:v>0</c:v>
                </c:pt>
                <c:pt idx="43369">
                  <c:v>0</c:v>
                </c:pt>
                <c:pt idx="43370">
                  <c:v>0</c:v>
                </c:pt>
                <c:pt idx="43371">
                  <c:v>0</c:v>
                </c:pt>
                <c:pt idx="43372">
                  <c:v>0</c:v>
                </c:pt>
                <c:pt idx="43373">
                  <c:v>0</c:v>
                </c:pt>
                <c:pt idx="43374">
                  <c:v>0</c:v>
                </c:pt>
                <c:pt idx="43375">
                  <c:v>0</c:v>
                </c:pt>
                <c:pt idx="43376">
                  <c:v>0</c:v>
                </c:pt>
                <c:pt idx="43377">
                  <c:v>0</c:v>
                </c:pt>
                <c:pt idx="43378">
                  <c:v>0</c:v>
                </c:pt>
                <c:pt idx="43379">
                  <c:v>0</c:v>
                </c:pt>
                <c:pt idx="43380">
                  <c:v>0</c:v>
                </c:pt>
                <c:pt idx="43381">
                  <c:v>0</c:v>
                </c:pt>
                <c:pt idx="43382">
                  <c:v>0</c:v>
                </c:pt>
                <c:pt idx="43383">
                  <c:v>0</c:v>
                </c:pt>
                <c:pt idx="43384">
                  <c:v>0</c:v>
                </c:pt>
                <c:pt idx="43385">
                  <c:v>0</c:v>
                </c:pt>
                <c:pt idx="43386">
                  <c:v>0</c:v>
                </c:pt>
                <c:pt idx="43387">
                  <c:v>0</c:v>
                </c:pt>
                <c:pt idx="43388">
                  <c:v>0</c:v>
                </c:pt>
                <c:pt idx="43389">
                  <c:v>0</c:v>
                </c:pt>
                <c:pt idx="43390">
                  <c:v>0</c:v>
                </c:pt>
                <c:pt idx="43391">
                  <c:v>0</c:v>
                </c:pt>
                <c:pt idx="43392">
                  <c:v>0</c:v>
                </c:pt>
                <c:pt idx="43393">
                  <c:v>0</c:v>
                </c:pt>
                <c:pt idx="43394">
                  <c:v>0</c:v>
                </c:pt>
                <c:pt idx="43395">
                  <c:v>0</c:v>
                </c:pt>
                <c:pt idx="43396">
                  <c:v>0</c:v>
                </c:pt>
                <c:pt idx="43397">
                  <c:v>0</c:v>
                </c:pt>
                <c:pt idx="43398">
                  <c:v>0</c:v>
                </c:pt>
                <c:pt idx="43399">
                  <c:v>0</c:v>
                </c:pt>
                <c:pt idx="43400">
                  <c:v>0</c:v>
                </c:pt>
                <c:pt idx="43401">
                  <c:v>0</c:v>
                </c:pt>
                <c:pt idx="43402">
                  <c:v>0</c:v>
                </c:pt>
                <c:pt idx="43403">
                  <c:v>0</c:v>
                </c:pt>
                <c:pt idx="43404">
                  <c:v>0</c:v>
                </c:pt>
                <c:pt idx="43405">
                  <c:v>0</c:v>
                </c:pt>
                <c:pt idx="43406">
                  <c:v>0</c:v>
                </c:pt>
                <c:pt idx="43407">
                  <c:v>0</c:v>
                </c:pt>
                <c:pt idx="43408">
                  <c:v>0</c:v>
                </c:pt>
                <c:pt idx="43409">
                  <c:v>0</c:v>
                </c:pt>
                <c:pt idx="43410">
                  <c:v>0</c:v>
                </c:pt>
                <c:pt idx="43411">
                  <c:v>0</c:v>
                </c:pt>
                <c:pt idx="43412">
                  <c:v>0</c:v>
                </c:pt>
                <c:pt idx="43413">
                  <c:v>0</c:v>
                </c:pt>
                <c:pt idx="43414">
                  <c:v>0</c:v>
                </c:pt>
                <c:pt idx="43415">
                  <c:v>0</c:v>
                </c:pt>
                <c:pt idx="43416">
                  <c:v>0</c:v>
                </c:pt>
                <c:pt idx="43417">
                  <c:v>0</c:v>
                </c:pt>
                <c:pt idx="43418">
                  <c:v>0</c:v>
                </c:pt>
                <c:pt idx="43419">
                  <c:v>0</c:v>
                </c:pt>
                <c:pt idx="43420">
                  <c:v>0</c:v>
                </c:pt>
                <c:pt idx="43421">
                  <c:v>0</c:v>
                </c:pt>
                <c:pt idx="43422">
                  <c:v>0</c:v>
                </c:pt>
                <c:pt idx="43423">
                  <c:v>0</c:v>
                </c:pt>
                <c:pt idx="43424">
                  <c:v>0</c:v>
                </c:pt>
                <c:pt idx="43425">
                  <c:v>0</c:v>
                </c:pt>
                <c:pt idx="43426">
                  <c:v>0</c:v>
                </c:pt>
                <c:pt idx="43427">
                  <c:v>0</c:v>
                </c:pt>
                <c:pt idx="43428">
                  <c:v>0</c:v>
                </c:pt>
                <c:pt idx="43429">
                  <c:v>0</c:v>
                </c:pt>
                <c:pt idx="43430">
                  <c:v>0</c:v>
                </c:pt>
                <c:pt idx="43431">
                  <c:v>0</c:v>
                </c:pt>
                <c:pt idx="43432">
                  <c:v>0</c:v>
                </c:pt>
                <c:pt idx="43433">
                  <c:v>0</c:v>
                </c:pt>
                <c:pt idx="43434">
                  <c:v>0</c:v>
                </c:pt>
                <c:pt idx="43435">
                  <c:v>0</c:v>
                </c:pt>
                <c:pt idx="43436">
                  <c:v>0</c:v>
                </c:pt>
                <c:pt idx="43437">
                  <c:v>0</c:v>
                </c:pt>
                <c:pt idx="43438">
                  <c:v>0</c:v>
                </c:pt>
                <c:pt idx="43439">
                  <c:v>0</c:v>
                </c:pt>
                <c:pt idx="43440">
                  <c:v>0</c:v>
                </c:pt>
                <c:pt idx="43441">
                  <c:v>0</c:v>
                </c:pt>
                <c:pt idx="43442">
                  <c:v>0</c:v>
                </c:pt>
                <c:pt idx="43443">
                  <c:v>0</c:v>
                </c:pt>
                <c:pt idx="43444">
                  <c:v>0</c:v>
                </c:pt>
                <c:pt idx="43445">
                  <c:v>0</c:v>
                </c:pt>
                <c:pt idx="43446">
                  <c:v>0</c:v>
                </c:pt>
                <c:pt idx="43447">
                  <c:v>0</c:v>
                </c:pt>
                <c:pt idx="43448">
                  <c:v>0</c:v>
                </c:pt>
                <c:pt idx="43449">
                  <c:v>0</c:v>
                </c:pt>
                <c:pt idx="43450">
                  <c:v>0</c:v>
                </c:pt>
                <c:pt idx="43451">
                  <c:v>0</c:v>
                </c:pt>
                <c:pt idx="43452">
                  <c:v>0</c:v>
                </c:pt>
                <c:pt idx="43453">
                  <c:v>0</c:v>
                </c:pt>
                <c:pt idx="43454">
                  <c:v>0</c:v>
                </c:pt>
                <c:pt idx="43455">
                  <c:v>0</c:v>
                </c:pt>
                <c:pt idx="43456">
                  <c:v>0</c:v>
                </c:pt>
                <c:pt idx="43457">
                  <c:v>0</c:v>
                </c:pt>
                <c:pt idx="43458">
                  <c:v>0</c:v>
                </c:pt>
                <c:pt idx="43459">
                  <c:v>0</c:v>
                </c:pt>
                <c:pt idx="43460">
                  <c:v>0</c:v>
                </c:pt>
                <c:pt idx="43461">
                  <c:v>0</c:v>
                </c:pt>
                <c:pt idx="43462">
                  <c:v>0</c:v>
                </c:pt>
                <c:pt idx="43463">
                  <c:v>0</c:v>
                </c:pt>
                <c:pt idx="43464">
                  <c:v>0</c:v>
                </c:pt>
                <c:pt idx="43465">
                  <c:v>0</c:v>
                </c:pt>
                <c:pt idx="43466">
                  <c:v>0</c:v>
                </c:pt>
                <c:pt idx="43467">
                  <c:v>0</c:v>
                </c:pt>
                <c:pt idx="43468">
                  <c:v>0</c:v>
                </c:pt>
                <c:pt idx="43469">
                  <c:v>0</c:v>
                </c:pt>
                <c:pt idx="43470">
                  <c:v>0</c:v>
                </c:pt>
                <c:pt idx="43471">
                  <c:v>0</c:v>
                </c:pt>
                <c:pt idx="43472">
                  <c:v>0</c:v>
                </c:pt>
                <c:pt idx="43473">
                  <c:v>0</c:v>
                </c:pt>
                <c:pt idx="43474">
                  <c:v>0</c:v>
                </c:pt>
                <c:pt idx="43475">
                  <c:v>0</c:v>
                </c:pt>
                <c:pt idx="43476">
                  <c:v>0</c:v>
                </c:pt>
                <c:pt idx="43477">
                  <c:v>0</c:v>
                </c:pt>
                <c:pt idx="43478">
                  <c:v>0</c:v>
                </c:pt>
                <c:pt idx="43479">
                  <c:v>0</c:v>
                </c:pt>
                <c:pt idx="43480">
                  <c:v>0</c:v>
                </c:pt>
                <c:pt idx="43481">
                  <c:v>0</c:v>
                </c:pt>
                <c:pt idx="43482">
                  <c:v>0</c:v>
                </c:pt>
                <c:pt idx="43483">
                  <c:v>0</c:v>
                </c:pt>
                <c:pt idx="43484">
                  <c:v>0</c:v>
                </c:pt>
                <c:pt idx="43485">
                  <c:v>0</c:v>
                </c:pt>
                <c:pt idx="43486">
                  <c:v>0</c:v>
                </c:pt>
                <c:pt idx="43487">
                  <c:v>0</c:v>
                </c:pt>
                <c:pt idx="43488">
                  <c:v>0</c:v>
                </c:pt>
                <c:pt idx="43489">
                  <c:v>0</c:v>
                </c:pt>
                <c:pt idx="43490">
                  <c:v>0</c:v>
                </c:pt>
                <c:pt idx="43491">
                  <c:v>0</c:v>
                </c:pt>
                <c:pt idx="43492">
                  <c:v>0</c:v>
                </c:pt>
                <c:pt idx="43493">
                  <c:v>0</c:v>
                </c:pt>
                <c:pt idx="43494">
                  <c:v>0</c:v>
                </c:pt>
                <c:pt idx="43495">
                  <c:v>0</c:v>
                </c:pt>
                <c:pt idx="43496">
                  <c:v>0</c:v>
                </c:pt>
                <c:pt idx="43497">
                  <c:v>0</c:v>
                </c:pt>
                <c:pt idx="43498">
                  <c:v>0</c:v>
                </c:pt>
                <c:pt idx="43499">
                  <c:v>0</c:v>
                </c:pt>
                <c:pt idx="43500">
                  <c:v>0</c:v>
                </c:pt>
                <c:pt idx="43501">
                  <c:v>0</c:v>
                </c:pt>
                <c:pt idx="43502">
                  <c:v>0</c:v>
                </c:pt>
                <c:pt idx="43503">
                  <c:v>0</c:v>
                </c:pt>
                <c:pt idx="43504">
                  <c:v>0</c:v>
                </c:pt>
                <c:pt idx="43505">
                  <c:v>0</c:v>
                </c:pt>
                <c:pt idx="43506">
                  <c:v>0</c:v>
                </c:pt>
                <c:pt idx="43507">
                  <c:v>0</c:v>
                </c:pt>
                <c:pt idx="43508">
                  <c:v>0</c:v>
                </c:pt>
                <c:pt idx="43509">
                  <c:v>0</c:v>
                </c:pt>
                <c:pt idx="43510">
                  <c:v>0</c:v>
                </c:pt>
                <c:pt idx="43511">
                  <c:v>0</c:v>
                </c:pt>
                <c:pt idx="43512">
                  <c:v>0</c:v>
                </c:pt>
                <c:pt idx="43513">
                  <c:v>0</c:v>
                </c:pt>
                <c:pt idx="43514">
                  <c:v>0</c:v>
                </c:pt>
                <c:pt idx="43515">
                  <c:v>0</c:v>
                </c:pt>
                <c:pt idx="43516">
                  <c:v>0</c:v>
                </c:pt>
                <c:pt idx="43517">
                  <c:v>0</c:v>
                </c:pt>
                <c:pt idx="43518">
                  <c:v>0</c:v>
                </c:pt>
                <c:pt idx="43519">
                  <c:v>0</c:v>
                </c:pt>
                <c:pt idx="43520">
                  <c:v>0</c:v>
                </c:pt>
                <c:pt idx="43521">
                  <c:v>0</c:v>
                </c:pt>
                <c:pt idx="43522">
                  <c:v>0</c:v>
                </c:pt>
                <c:pt idx="43523">
                  <c:v>0</c:v>
                </c:pt>
                <c:pt idx="43524">
                  <c:v>0</c:v>
                </c:pt>
                <c:pt idx="43525">
                  <c:v>0</c:v>
                </c:pt>
                <c:pt idx="43526">
                  <c:v>0</c:v>
                </c:pt>
                <c:pt idx="43527">
                  <c:v>0</c:v>
                </c:pt>
                <c:pt idx="43528">
                  <c:v>0</c:v>
                </c:pt>
                <c:pt idx="43529">
                  <c:v>0</c:v>
                </c:pt>
                <c:pt idx="43530">
                  <c:v>0</c:v>
                </c:pt>
                <c:pt idx="43531">
                  <c:v>0</c:v>
                </c:pt>
                <c:pt idx="43532">
                  <c:v>0</c:v>
                </c:pt>
                <c:pt idx="43533">
                  <c:v>0</c:v>
                </c:pt>
                <c:pt idx="43534">
                  <c:v>0</c:v>
                </c:pt>
                <c:pt idx="43535">
                  <c:v>0</c:v>
                </c:pt>
                <c:pt idx="43536">
                  <c:v>0</c:v>
                </c:pt>
                <c:pt idx="43537">
                  <c:v>0</c:v>
                </c:pt>
                <c:pt idx="43538">
                  <c:v>0</c:v>
                </c:pt>
                <c:pt idx="43539">
                  <c:v>0</c:v>
                </c:pt>
                <c:pt idx="43540">
                  <c:v>0</c:v>
                </c:pt>
                <c:pt idx="43541">
                  <c:v>0</c:v>
                </c:pt>
                <c:pt idx="43542">
                  <c:v>0</c:v>
                </c:pt>
                <c:pt idx="43543">
                  <c:v>0</c:v>
                </c:pt>
                <c:pt idx="43544">
                  <c:v>0</c:v>
                </c:pt>
                <c:pt idx="43545">
                  <c:v>0</c:v>
                </c:pt>
                <c:pt idx="43546">
                  <c:v>0</c:v>
                </c:pt>
                <c:pt idx="43547">
                  <c:v>0</c:v>
                </c:pt>
                <c:pt idx="43548">
                  <c:v>0</c:v>
                </c:pt>
                <c:pt idx="43549">
                  <c:v>0</c:v>
                </c:pt>
                <c:pt idx="43550">
                  <c:v>0</c:v>
                </c:pt>
                <c:pt idx="43551">
                  <c:v>0</c:v>
                </c:pt>
                <c:pt idx="43552">
                  <c:v>0</c:v>
                </c:pt>
                <c:pt idx="43553">
                  <c:v>0</c:v>
                </c:pt>
                <c:pt idx="43554">
                  <c:v>0</c:v>
                </c:pt>
                <c:pt idx="43555">
                  <c:v>0</c:v>
                </c:pt>
                <c:pt idx="43556">
                  <c:v>0</c:v>
                </c:pt>
                <c:pt idx="43557">
                  <c:v>0</c:v>
                </c:pt>
                <c:pt idx="43558">
                  <c:v>0</c:v>
                </c:pt>
                <c:pt idx="43559">
                  <c:v>0</c:v>
                </c:pt>
                <c:pt idx="43560">
                  <c:v>0</c:v>
                </c:pt>
                <c:pt idx="43561">
                  <c:v>0</c:v>
                </c:pt>
                <c:pt idx="43562">
                  <c:v>0</c:v>
                </c:pt>
                <c:pt idx="43563">
                  <c:v>0</c:v>
                </c:pt>
                <c:pt idx="43564">
                  <c:v>0</c:v>
                </c:pt>
                <c:pt idx="43565">
                  <c:v>0</c:v>
                </c:pt>
                <c:pt idx="43566">
                  <c:v>0</c:v>
                </c:pt>
                <c:pt idx="43567">
                  <c:v>0</c:v>
                </c:pt>
                <c:pt idx="43568">
                  <c:v>0</c:v>
                </c:pt>
                <c:pt idx="43569">
                  <c:v>0</c:v>
                </c:pt>
                <c:pt idx="43570">
                  <c:v>0</c:v>
                </c:pt>
                <c:pt idx="43571">
                  <c:v>0</c:v>
                </c:pt>
                <c:pt idx="43572">
                  <c:v>0</c:v>
                </c:pt>
                <c:pt idx="43573">
                  <c:v>0</c:v>
                </c:pt>
                <c:pt idx="43574">
                  <c:v>0</c:v>
                </c:pt>
                <c:pt idx="43575">
                  <c:v>0</c:v>
                </c:pt>
                <c:pt idx="43576">
                  <c:v>0</c:v>
                </c:pt>
                <c:pt idx="43577">
                  <c:v>0</c:v>
                </c:pt>
                <c:pt idx="43578">
                  <c:v>0</c:v>
                </c:pt>
                <c:pt idx="43579">
                  <c:v>0</c:v>
                </c:pt>
                <c:pt idx="43580">
                  <c:v>0</c:v>
                </c:pt>
                <c:pt idx="43581">
                  <c:v>0</c:v>
                </c:pt>
                <c:pt idx="43582">
                  <c:v>0</c:v>
                </c:pt>
                <c:pt idx="43583">
                  <c:v>0</c:v>
                </c:pt>
                <c:pt idx="43584">
                  <c:v>0</c:v>
                </c:pt>
                <c:pt idx="43585">
                  <c:v>0</c:v>
                </c:pt>
                <c:pt idx="43586">
                  <c:v>0</c:v>
                </c:pt>
                <c:pt idx="43587">
                  <c:v>0</c:v>
                </c:pt>
                <c:pt idx="43588">
                  <c:v>0</c:v>
                </c:pt>
                <c:pt idx="43589">
                  <c:v>0</c:v>
                </c:pt>
                <c:pt idx="43590">
                  <c:v>0</c:v>
                </c:pt>
                <c:pt idx="43591">
                  <c:v>0</c:v>
                </c:pt>
                <c:pt idx="43592">
                  <c:v>0</c:v>
                </c:pt>
                <c:pt idx="43593">
                  <c:v>0</c:v>
                </c:pt>
                <c:pt idx="43594">
                  <c:v>0</c:v>
                </c:pt>
                <c:pt idx="43595">
                  <c:v>0</c:v>
                </c:pt>
                <c:pt idx="43596">
                  <c:v>0</c:v>
                </c:pt>
                <c:pt idx="43597">
                  <c:v>0</c:v>
                </c:pt>
                <c:pt idx="43598">
                  <c:v>0</c:v>
                </c:pt>
                <c:pt idx="43599">
                  <c:v>0</c:v>
                </c:pt>
                <c:pt idx="43600">
                  <c:v>0</c:v>
                </c:pt>
                <c:pt idx="43601">
                  <c:v>0</c:v>
                </c:pt>
                <c:pt idx="43602">
                  <c:v>0</c:v>
                </c:pt>
                <c:pt idx="43603">
                  <c:v>0</c:v>
                </c:pt>
                <c:pt idx="43604">
                  <c:v>0</c:v>
                </c:pt>
                <c:pt idx="43605">
                  <c:v>0</c:v>
                </c:pt>
                <c:pt idx="43606">
                  <c:v>0</c:v>
                </c:pt>
                <c:pt idx="43607">
                  <c:v>0</c:v>
                </c:pt>
                <c:pt idx="43608">
                  <c:v>0</c:v>
                </c:pt>
                <c:pt idx="43609">
                  <c:v>0</c:v>
                </c:pt>
                <c:pt idx="43610">
                  <c:v>0</c:v>
                </c:pt>
                <c:pt idx="43611">
                  <c:v>0</c:v>
                </c:pt>
                <c:pt idx="43612">
                  <c:v>0</c:v>
                </c:pt>
                <c:pt idx="43613">
                  <c:v>0</c:v>
                </c:pt>
                <c:pt idx="43614">
                  <c:v>0</c:v>
                </c:pt>
                <c:pt idx="43615">
                  <c:v>0</c:v>
                </c:pt>
                <c:pt idx="43616">
                  <c:v>0</c:v>
                </c:pt>
                <c:pt idx="43617">
                  <c:v>0</c:v>
                </c:pt>
                <c:pt idx="43618">
                  <c:v>0</c:v>
                </c:pt>
                <c:pt idx="43619">
                  <c:v>0</c:v>
                </c:pt>
                <c:pt idx="43620">
                  <c:v>0</c:v>
                </c:pt>
                <c:pt idx="43621">
                  <c:v>0</c:v>
                </c:pt>
                <c:pt idx="43622">
                  <c:v>0</c:v>
                </c:pt>
                <c:pt idx="43623">
                  <c:v>0</c:v>
                </c:pt>
                <c:pt idx="43624">
                  <c:v>0</c:v>
                </c:pt>
                <c:pt idx="43625">
                  <c:v>0</c:v>
                </c:pt>
                <c:pt idx="43626">
                  <c:v>0</c:v>
                </c:pt>
                <c:pt idx="43627">
                  <c:v>0</c:v>
                </c:pt>
                <c:pt idx="43628">
                  <c:v>0</c:v>
                </c:pt>
                <c:pt idx="43629">
                  <c:v>0</c:v>
                </c:pt>
                <c:pt idx="43630">
                  <c:v>0</c:v>
                </c:pt>
                <c:pt idx="43631">
                  <c:v>0</c:v>
                </c:pt>
                <c:pt idx="43632">
                  <c:v>0</c:v>
                </c:pt>
                <c:pt idx="43633">
                  <c:v>0</c:v>
                </c:pt>
                <c:pt idx="43634">
                  <c:v>0</c:v>
                </c:pt>
                <c:pt idx="43635">
                  <c:v>0</c:v>
                </c:pt>
                <c:pt idx="43636">
                  <c:v>0</c:v>
                </c:pt>
                <c:pt idx="43637">
                  <c:v>0</c:v>
                </c:pt>
                <c:pt idx="43638">
                  <c:v>0</c:v>
                </c:pt>
                <c:pt idx="43639">
                  <c:v>0</c:v>
                </c:pt>
                <c:pt idx="43640">
                  <c:v>0</c:v>
                </c:pt>
                <c:pt idx="43641">
                  <c:v>0</c:v>
                </c:pt>
                <c:pt idx="43642">
                  <c:v>0</c:v>
                </c:pt>
                <c:pt idx="43643">
                  <c:v>0</c:v>
                </c:pt>
                <c:pt idx="43644">
                  <c:v>0</c:v>
                </c:pt>
                <c:pt idx="43645">
                  <c:v>0</c:v>
                </c:pt>
                <c:pt idx="43646">
                  <c:v>0</c:v>
                </c:pt>
                <c:pt idx="43647">
                  <c:v>0</c:v>
                </c:pt>
                <c:pt idx="43648">
                  <c:v>0</c:v>
                </c:pt>
                <c:pt idx="43649">
                  <c:v>0</c:v>
                </c:pt>
                <c:pt idx="43650">
                  <c:v>0</c:v>
                </c:pt>
                <c:pt idx="43651">
                  <c:v>0</c:v>
                </c:pt>
                <c:pt idx="43652">
                  <c:v>0</c:v>
                </c:pt>
                <c:pt idx="43653">
                  <c:v>0</c:v>
                </c:pt>
                <c:pt idx="43654">
                  <c:v>0</c:v>
                </c:pt>
                <c:pt idx="43655">
                  <c:v>0</c:v>
                </c:pt>
                <c:pt idx="43656">
                  <c:v>0</c:v>
                </c:pt>
                <c:pt idx="43657">
                  <c:v>0</c:v>
                </c:pt>
                <c:pt idx="43658">
                  <c:v>0</c:v>
                </c:pt>
                <c:pt idx="43659">
                  <c:v>0</c:v>
                </c:pt>
                <c:pt idx="43660">
                  <c:v>0</c:v>
                </c:pt>
                <c:pt idx="43661">
                  <c:v>0</c:v>
                </c:pt>
                <c:pt idx="43662">
                  <c:v>0</c:v>
                </c:pt>
                <c:pt idx="43663">
                  <c:v>0</c:v>
                </c:pt>
                <c:pt idx="43664">
                  <c:v>0</c:v>
                </c:pt>
                <c:pt idx="43665">
                  <c:v>0</c:v>
                </c:pt>
                <c:pt idx="43666">
                  <c:v>0</c:v>
                </c:pt>
                <c:pt idx="43667">
                  <c:v>0</c:v>
                </c:pt>
                <c:pt idx="43668">
                  <c:v>0</c:v>
                </c:pt>
                <c:pt idx="43669">
                  <c:v>0</c:v>
                </c:pt>
                <c:pt idx="43670">
                  <c:v>0</c:v>
                </c:pt>
                <c:pt idx="43671">
                  <c:v>0</c:v>
                </c:pt>
                <c:pt idx="43672">
                  <c:v>0</c:v>
                </c:pt>
                <c:pt idx="43673">
                  <c:v>0</c:v>
                </c:pt>
                <c:pt idx="43674">
                  <c:v>0</c:v>
                </c:pt>
                <c:pt idx="43675">
                  <c:v>0</c:v>
                </c:pt>
                <c:pt idx="43676">
                  <c:v>0</c:v>
                </c:pt>
                <c:pt idx="43677">
                  <c:v>0</c:v>
                </c:pt>
                <c:pt idx="43678">
                  <c:v>0</c:v>
                </c:pt>
                <c:pt idx="43679">
                  <c:v>0</c:v>
                </c:pt>
                <c:pt idx="43680">
                  <c:v>0</c:v>
                </c:pt>
                <c:pt idx="43681">
                  <c:v>0</c:v>
                </c:pt>
                <c:pt idx="43682">
                  <c:v>0</c:v>
                </c:pt>
                <c:pt idx="43683">
                  <c:v>0</c:v>
                </c:pt>
                <c:pt idx="43684">
                  <c:v>0</c:v>
                </c:pt>
                <c:pt idx="43685">
                  <c:v>0</c:v>
                </c:pt>
                <c:pt idx="43686">
                  <c:v>0</c:v>
                </c:pt>
                <c:pt idx="43687">
                  <c:v>0</c:v>
                </c:pt>
                <c:pt idx="43688">
                  <c:v>0</c:v>
                </c:pt>
                <c:pt idx="43689">
                  <c:v>0</c:v>
                </c:pt>
                <c:pt idx="43690">
                  <c:v>0</c:v>
                </c:pt>
                <c:pt idx="43691">
                  <c:v>0</c:v>
                </c:pt>
                <c:pt idx="43692">
                  <c:v>0</c:v>
                </c:pt>
                <c:pt idx="43693">
                  <c:v>0</c:v>
                </c:pt>
                <c:pt idx="43694">
                  <c:v>0</c:v>
                </c:pt>
                <c:pt idx="43695">
                  <c:v>0</c:v>
                </c:pt>
                <c:pt idx="43696">
                  <c:v>0</c:v>
                </c:pt>
                <c:pt idx="43697">
                  <c:v>0</c:v>
                </c:pt>
                <c:pt idx="43698">
                  <c:v>0</c:v>
                </c:pt>
                <c:pt idx="43699">
                  <c:v>0</c:v>
                </c:pt>
                <c:pt idx="43700">
                  <c:v>0</c:v>
                </c:pt>
                <c:pt idx="43701">
                  <c:v>0</c:v>
                </c:pt>
                <c:pt idx="43702">
                  <c:v>0</c:v>
                </c:pt>
                <c:pt idx="43703">
                  <c:v>0</c:v>
                </c:pt>
                <c:pt idx="43704">
                  <c:v>0</c:v>
                </c:pt>
                <c:pt idx="43705">
                  <c:v>0</c:v>
                </c:pt>
                <c:pt idx="43706">
                  <c:v>0</c:v>
                </c:pt>
                <c:pt idx="43707">
                  <c:v>0</c:v>
                </c:pt>
                <c:pt idx="43708">
                  <c:v>0</c:v>
                </c:pt>
                <c:pt idx="43709">
                  <c:v>0</c:v>
                </c:pt>
                <c:pt idx="43710">
                  <c:v>0</c:v>
                </c:pt>
                <c:pt idx="43711">
                  <c:v>0</c:v>
                </c:pt>
                <c:pt idx="43712">
                  <c:v>0</c:v>
                </c:pt>
                <c:pt idx="43713">
                  <c:v>0</c:v>
                </c:pt>
                <c:pt idx="43714">
                  <c:v>0</c:v>
                </c:pt>
                <c:pt idx="43715">
                  <c:v>0</c:v>
                </c:pt>
                <c:pt idx="43716">
                  <c:v>0</c:v>
                </c:pt>
                <c:pt idx="43717">
                  <c:v>0</c:v>
                </c:pt>
                <c:pt idx="43718">
                  <c:v>0</c:v>
                </c:pt>
                <c:pt idx="43719">
                  <c:v>0</c:v>
                </c:pt>
                <c:pt idx="43720">
                  <c:v>0</c:v>
                </c:pt>
                <c:pt idx="43721">
                  <c:v>0</c:v>
                </c:pt>
                <c:pt idx="43722">
                  <c:v>0</c:v>
                </c:pt>
                <c:pt idx="43723">
                  <c:v>0</c:v>
                </c:pt>
                <c:pt idx="43724">
                  <c:v>0</c:v>
                </c:pt>
                <c:pt idx="43725">
                  <c:v>0</c:v>
                </c:pt>
                <c:pt idx="43726">
                  <c:v>0</c:v>
                </c:pt>
                <c:pt idx="43727">
                  <c:v>0</c:v>
                </c:pt>
                <c:pt idx="43728">
                  <c:v>0</c:v>
                </c:pt>
                <c:pt idx="43729">
                  <c:v>0</c:v>
                </c:pt>
                <c:pt idx="43730">
                  <c:v>0</c:v>
                </c:pt>
                <c:pt idx="43731">
                  <c:v>0</c:v>
                </c:pt>
                <c:pt idx="43732">
                  <c:v>0</c:v>
                </c:pt>
                <c:pt idx="43733">
                  <c:v>0</c:v>
                </c:pt>
                <c:pt idx="43734">
                  <c:v>0</c:v>
                </c:pt>
                <c:pt idx="43735">
                  <c:v>0</c:v>
                </c:pt>
                <c:pt idx="43736">
                  <c:v>0</c:v>
                </c:pt>
                <c:pt idx="43737">
                  <c:v>0</c:v>
                </c:pt>
                <c:pt idx="43738">
                  <c:v>0</c:v>
                </c:pt>
                <c:pt idx="43739">
                  <c:v>0</c:v>
                </c:pt>
                <c:pt idx="43740">
                  <c:v>0</c:v>
                </c:pt>
                <c:pt idx="43741">
                  <c:v>0</c:v>
                </c:pt>
                <c:pt idx="43742">
                  <c:v>0</c:v>
                </c:pt>
                <c:pt idx="43743">
                  <c:v>0</c:v>
                </c:pt>
                <c:pt idx="43744">
                  <c:v>0</c:v>
                </c:pt>
                <c:pt idx="43745">
                  <c:v>0</c:v>
                </c:pt>
                <c:pt idx="43746">
                  <c:v>0</c:v>
                </c:pt>
                <c:pt idx="43747">
                  <c:v>0</c:v>
                </c:pt>
                <c:pt idx="43748">
                  <c:v>0</c:v>
                </c:pt>
                <c:pt idx="43749">
                  <c:v>0</c:v>
                </c:pt>
                <c:pt idx="43750">
                  <c:v>0</c:v>
                </c:pt>
                <c:pt idx="43751">
                  <c:v>0</c:v>
                </c:pt>
                <c:pt idx="43752">
                  <c:v>0</c:v>
                </c:pt>
                <c:pt idx="43753">
                  <c:v>0</c:v>
                </c:pt>
                <c:pt idx="43754">
                  <c:v>0</c:v>
                </c:pt>
                <c:pt idx="43755">
                  <c:v>0</c:v>
                </c:pt>
                <c:pt idx="43756">
                  <c:v>0</c:v>
                </c:pt>
                <c:pt idx="43757">
                  <c:v>0</c:v>
                </c:pt>
                <c:pt idx="43758">
                  <c:v>0</c:v>
                </c:pt>
                <c:pt idx="43759">
                  <c:v>0</c:v>
                </c:pt>
                <c:pt idx="43760">
                  <c:v>0</c:v>
                </c:pt>
                <c:pt idx="43761">
                  <c:v>0</c:v>
                </c:pt>
                <c:pt idx="43762">
                  <c:v>0</c:v>
                </c:pt>
                <c:pt idx="43763">
                  <c:v>0</c:v>
                </c:pt>
                <c:pt idx="43764">
                  <c:v>0</c:v>
                </c:pt>
                <c:pt idx="43765">
                  <c:v>0</c:v>
                </c:pt>
                <c:pt idx="43766">
                  <c:v>0</c:v>
                </c:pt>
                <c:pt idx="43767">
                  <c:v>0</c:v>
                </c:pt>
                <c:pt idx="43768">
                  <c:v>0</c:v>
                </c:pt>
                <c:pt idx="43769">
                  <c:v>0</c:v>
                </c:pt>
                <c:pt idx="43770">
                  <c:v>0</c:v>
                </c:pt>
                <c:pt idx="43771">
                  <c:v>0</c:v>
                </c:pt>
                <c:pt idx="43772">
                  <c:v>0</c:v>
                </c:pt>
                <c:pt idx="43773">
                  <c:v>0</c:v>
                </c:pt>
                <c:pt idx="43774">
                  <c:v>0</c:v>
                </c:pt>
                <c:pt idx="43775">
                  <c:v>0</c:v>
                </c:pt>
                <c:pt idx="43776">
                  <c:v>0</c:v>
                </c:pt>
                <c:pt idx="43777">
                  <c:v>0</c:v>
                </c:pt>
                <c:pt idx="43778">
                  <c:v>0</c:v>
                </c:pt>
                <c:pt idx="43779">
                  <c:v>0</c:v>
                </c:pt>
                <c:pt idx="43780">
                  <c:v>0</c:v>
                </c:pt>
                <c:pt idx="43781">
                  <c:v>0</c:v>
                </c:pt>
                <c:pt idx="43782">
                  <c:v>0</c:v>
                </c:pt>
                <c:pt idx="43783">
                  <c:v>0</c:v>
                </c:pt>
                <c:pt idx="43784">
                  <c:v>0</c:v>
                </c:pt>
                <c:pt idx="43785">
                  <c:v>0</c:v>
                </c:pt>
                <c:pt idx="43786">
                  <c:v>0</c:v>
                </c:pt>
                <c:pt idx="43787">
                  <c:v>0</c:v>
                </c:pt>
                <c:pt idx="43788">
                  <c:v>0</c:v>
                </c:pt>
                <c:pt idx="43789">
                  <c:v>0</c:v>
                </c:pt>
                <c:pt idx="43790">
                  <c:v>0</c:v>
                </c:pt>
                <c:pt idx="43791">
                  <c:v>0</c:v>
                </c:pt>
                <c:pt idx="43792">
                  <c:v>0</c:v>
                </c:pt>
                <c:pt idx="43793">
                  <c:v>0</c:v>
                </c:pt>
                <c:pt idx="43794">
                  <c:v>0</c:v>
                </c:pt>
                <c:pt idx="43795">
                  <c:v>0</c:v>
                </c:pt>
                <c:pt idx="43796">
                  <c:v>0</c:v>
                </c:pt>
                <c:pt idx="43797">
                  <c:v>0</c:v>
                </c:pt>
                <c:pt idx="43798">
                  <c:v>0</c:v>
                </c:pt>
                <c:pt idx="43799">
                  <c:v>0</c:v>
                </c:pt>
                <c:pt idx="43800">
                  <c:v>0</c:v>
                </c:pt>
                <c:pt idx="43801">
                  <c:v>0</c:v>
                </c:pt>
                <c:pt idx="43802">
                  <c:v>0</c:v>
                </c:pt>
                <c:pt idx="43803">
                  <c:v>0</c:v>
                </c:pt>
                <c:pt idx="43804">
                  <c:v>0</c:v>
                </c:pt>
                <c:pt idx="43805">
                  <c:v>0</c:v>
                </c:pt>
                <c:pt idx="43806">
                  <c:v>0</c:v>
                </c:pt>
                <c:pt idx="43807">
                  <c:v>0</c:v>
                </c:pt>
                <c:pt idx="43808">
                  <c:v>0</c:v>
                </c:pt>
                <c:pt idx="43809">
                  <c:v>0</c:v>
                </c:pt>
                <c:pt idx="43810">
                  <c:v>0</c:v>
                </c:pt>
                <c:pt idx="43811">
                  <c:v>0</c:v>
                </c:pt>
                <c:pt idx="43812">
                  <c:v>0</c:v>
                </c:pt>
                <c:pt idx="43813">
                  <c:v>0</c:v>
                </c:pt>
                <c:pt idx="43814">
                  <c:v>0</c:v>
                </c:pt>
                <c:pt idx="43815">
                  <c:v>0</c:v>
                </c:pt>
                <c:pt idx="43816">
                  <c:v>0</c:v>
                </c:pt>
                <c:pt idx="43817">
                  <c:v>0</c:v>
                </c:pt>
                <c:pt idx="43818">
                  <c:v>0</c:v>
                </c:pt>
                <c:pt idx="43819">
                  <c:v>0</c:v>
                </c:pt>
                <c:pt idx="43820">
                  <c:v>0</c:v>
                </c:pt>
                <c:pt idx="43821">
                  <c:v>0</c:v>
                </c:pt>
                <c:pt idx="43822">
                  <c:v>0</c:v>
                </c:pt>
                <c:pt idx="43823">
                  <c:v>0</c:v>
                </c:pt>
                <c:pt idx="43824">
                  <c:v>0</c:v>
                </c:pt>
                <c:pt idx="43825">
                  <c:v>0</c:v>
                </c:pt>
                <c:pt idx="43826">
                  <c:v>0</c:v>
                </c:pt>
                <c:pt idx="43827">
                  <c:v>0</c:v>
                </c:pt>
                <c:pt idx="43828">
                  <c:v>0</c:v>
                </c:pt>
                <c:pt idx="43829">
                  <c:v>0</c:v>
                </c:pt>
                <c:pt idx="43830">
                  <c:v>0</c:v>
                </c:pt>
                <c:pt idx="43831">
                  <c:v>0</c:v>
                </c:pt>
                <c:pt idx="43832">
                  <c:v>0</c:v>
                </c:pt>
                <c:pt idx="43833">
                  <c:v>0</c:v>
                </c:pt>
                <c:pt idx="43834">
                  <c:v>0</c:v>
                </c:pt>
                <c:pt idx="43835">
                  <c:v>0</c:v>
                </c:pt>
                <c:pt idx="43836">
                  <c:v>0</c:v>
                </c:pt>
                <c:pt idx="43837">
                  <c:v>0</c:v>
                </c:pt>
                <c:pt idx="43838">
                  <c:v>0</c:v>
                </c:pt>
                <c:pt idx="43839">
                  <c:v>0</c:v>
                </c:pt>
                <c:pt idx="43840">
                  <c:v>0</c:v>
                </c:pt>
                <c:pt idx="43841">
                  <c:v>0</c:v>
                </c:pt>
                <c:pt idx="43842">
                  <c:v>0</c:v>
                </c:pt>
                <c:pt idx="43843">
                  <c:v>0</c:v>
                </c:pt>
                <c:pt idx="43844">
                  <c:v>0</c:v>
                </c:pt>
                <c:pt idx="43845">
                  <c:v>0</c:v>
                </c:pt>
                <c:pt idx="43846">
                  <c:v>0</c:v>
                </c:pt>
                <c:pt idx="43847">
                  <c:v>0</c:v>
                </c:pt>
                <c:pt idx="43848">
                  <c:v>0</c:v>
                </c:pt>
                <c:pt idx="43849">
                  <c:v>0</c:v>
                </c:pt>
                <c:pt idx="43850">
                  <c:v>0</c:v>
                </c:pt>
                <c:pt idx="43851">
                  <c:v>0</c:v>
                </c:pt>
                <c:pt idx="43852">
                  <c:v>0</c:v>
                </c:pt>
                <c:pt idx="43853">
                  <c:v>0</c:v>
                </c:pt>
                <c:pt idx="43854">
                  <c:v>0</c:v>
                </c:pt>
                <c:pt idx="43855">
                  <c:v>0</c:v>
                </c:pt>
                <c:pt idx="43856">
                  <c:v>0</c:v>
                </c:pt>
                <c:pt idx="43857">
                  <c:v>0</c:v>
                </c:pt>
                <c:pt idx="43858">
                  <c:v>0</c:v>
                </c:pt>
                <c:pt idx="43859">
                  <c:v>0</c:v>
                </c:pt>
                <c:pt idx="43860">
                  <c:v>0</c:v>
                </c:pt>
                <c:pt idx="43861">
                  <c:v>0</c:v>
                </c:pt>
                <c:pt idx="43862">
                  <c:v>0</c:v>
                </c:pt>
                <c:pt idx="43863">
                  <c:v>0</c:v>
                </c:pt>
                <c:pt idx="43864">
                  <c:v>0</c:v>
                </c:pt>
                <c:pt idx="43865">
                  <c:v>0</c:v>
                </c:pt>
                <c:pt idx="43866">
                  <c:v>0</c:v>
                </c:pt>
                <c:pt idx="43867">
                  <c:v>0</c:v>
                </c:pt>
                <c:pt idx="43868">
                  <c:v>0</c:v>
                </c:pt>
                <c:pt idx="43869">
                  <c:v>0</c:v>
                </c:pt>
                <c:pt idx="43870">
                  <c:v>0</c:v>
                </c:pt>
                <c:pt idx="43871">
                  <c:v>0</c:v>
                </c:pt>
                <c:pt idx="43872">
                  <c:v>0</c:v>
                </c:pt>
                <c:pt idx="43873">
                  <c:v>0</c:v>
                </c:pt>
                <c:pt idx="43874">
                  <c:v>0</c:v>
                </c:pt>
                <c:pt idx="43875">
                  <c:v>0</c:v>
                </c:pt>
                <c:pt idx="43876">
                  <c:v>0</c:v>
                </c:pt>
                <c:pt idx="43877">
                  <c:v>0</c:v>
                </c:pt>
                <c:pt idx="43878">
                  <c:v>0</c:v>
                </c:pt>
                <c:pt idx="43879">
                  <c:v>0</c:v>
                </c:pt>
                <c:pt idx="43880">
                  <c:v>0</c:v>
                </c:pt>
                <c:pt idx="43881">
                  <c:v>0</c:v>
                </c:pt>
                <c:pt idx="43882">
                  <c:v>0</c:v>
                </c:pt>
                <c:pt idx="43883">
                  <c:v>0</c:v>
                </c:pt>
                <c:pt idx="43884">
                  <c:v>0</c:v>
                </c:pt>
                <c:pt idx="43885">
                  <c:v>0</c:v>
                </c:pt>
                <c:pt idx="43886">
                  <c:v>0</c:v>
                </c:pt>
                <c:pt idx="43887">
                  <c:v>0</c:v>
                </c:pt>
                <c:pt idx="43888">
                  <c:v>0</c:v>
                </c:pt>
                <c:pt idx="43889">
                  <c:v>0</c:v>
                </c:pt>
                <c:pt idx="43890">
                  <c:v>0</c:v>
                </c:pt>
                <c:pt idx="43891">
                  <c:v>0</c:v>
                </c:pt>
                <c:pt idx="43892">
                  <c:v>0</c:v>
                </c:pt>
                <c:pt idx="43893">
                  <c:v>0</c:v>
                </c:pt>
                <c:pt idx="43894">
                  <c:v>0</c:v>
                </c:pt>
                <c:pt idx="43895">
                  <c:v>0</c:v>
                </c:pt>
                <c:pt idx="43896">
                  <c:v>0</c:v>
                </c:pt>
                <c:pt idx="43897">
                  <c:v>0</c:v>
                </c:pt>
                <c:pt idx="43898">
                  <c:v>0</c:v>
                </c:pt>
                <c:pt idx="43899">
                  <c:v>0</c:v>
                </c:pt>
                <c:pt idx="43900">
                  <c:v>0</c:v>
                </c:pt>
                <c:pt idx="43901">
                  <c:v>0</c:v>
                </c:pt>
                <c:pt idx="43902">
                  <c:v>0</c:v>
                </c:pt>
                <c:pt idx="43903">
                  <c:v>0</c:v>
                </c:pt>
                <c:pt idx="43904">
                  <c:v>0</c:v>
                </c:pt>
                <c:pt idx="43905">
                  <c:v>0</c:v>
                </c:pt>
                <c:pt idx="43906">
                  <c:v>0</c:v>
                </c:pt>
                <c:pt idx="43907">
                  <c:v>0</c:v>
                </c:pt>
                <c:pt idx="43908">
                  <c:v>0</c:v>
                </c:pt>
                <c:pt idx="43909">
                  <c:v>0</c:v>
                </c:pt>
                <c:pt idx="43910">
                  <c:v>0</c:v>
                </c:pt>
                <c:pt idx="43911">
                  <c:v>0</c:v>
                </c:pt>
                <c:pt idx="43912">
                  <c:v>0</c:v>
                </c:pt>
                <c:pt idx="43913">
                  <c:v>0</c:v>
                </c:pt>
                <c:pt idx="43914">
                  <c:v>0</c:v>
                </c:pt>
                <c:pt idx="43915">
                  <c:v>0</c:v>
                </c:pt>
                <c:pt idx="43916">
                  <c:v>0</c:v>
                </c:pt>
                <c:pt idx="43917">
                  <c:v>0</c:v>
                </c:pt>
                <c:pt idx="43918">
                  <c:v>0</c:v>
                </c:pt>
                <c:pt idx="43919">
                  <c:v>0</c:v>
                </c:pt>
                <c:pt idx="43920">
                  <c:v>0</c:v>
                </c:pt>
                <c:pt idx="43921">
                  <c:v>0</c:v>
                </c:pt>
                <c:pt idx="43922">
                  <c:v>0</c:v>
                </c:pt>
                <c:pt idx="43923">
                  <c:v>0</c:v>
                </c:pt>
                <c:pt idx="43924">
                  <c:v>0</c:v>
                </c:pt>
                <c:pt idx="43925">
                  <c:v>0</c:v>
                </c:pt>
                <c:pt idx="43926">
                  <c:v>0</c:v>
                </c:pt>
                <c:pt idx="43927">
                  <c:v>0</c:v>
                </c:pt>
                <c:pt idx="43928">
                  <c:v>0</c:v>
                </c:pt>
                <c:pt idx="43929">
                  <c:v>0</c:v>
                </c:pt>
                <c:pt idx="43930">
                  <c:v>0</c:v>
                </c:pt>
                <c:pt idx="43931">
                  <c:v>0</c:v>
                </c:pt>
                <c:pt idx="43932">
                  <c:v>0</c:v>
                </c:pt>
                <c:pt idx="43933">
                  <c:v>0</c:v>
                </c:pt>
                <c:pt idx="43934">
                  <c:v>0</c:v>
                </c:pt>
                <c:pt idx="43935">
                  <c:v>0</c:v>
                </c:pt>
                <c:pt idx="43936">
                  <c:v>0</c:v>
                </c:pt>
                <c:pt idx="43937">
                  <c:v>0</c:v>
                </c:pt>
                <c:pt idx="43938">
                  <c:v>0</c:v>
                </c:pt>
                <c:pt idx="43939">
                  <c:v>0</c:v>
                </c:pt>
                <c:pt idx="43940">
                  <c:v>0</c:v>
                </c:pt>
                <c:pt idx="43941">
                  <c:v>0</c:v>
                </c:pt>
                <c:pt idx="43942">
                  <c:v>0</c:v>
                </c:pt>
                <c:pt idx="43943">
                  <c:v>0</c:v>
                </c:pt>
                <c:pt idx="43944">
                  <c:v>0</c:v>
                </c:pt>
                <c:pt idx="43945">
                  <c:v>0</c:v>
                </c:pt>
                <c:pt idx="43946">
                  <c:v>0</c:v>
                </c:pt>
                <c:pt idx="43947">
                  <c:v>0</c:v>
                </c:pt>
                <c:pt idx="43948">
                  <c:v>0</c:v>
                </c:pt>
                <c:pt idx="43949">
                  <c:v>0</c:v>
                </c:pt>
                <c:pt idx="43950">
                  <c:v>0</c:v>
                </c:pt>
                <c:pt idx="43951">
                  <c:v>0</c:v>
                </c:pt>
                <c:pt idx="43952">
                  <c:v>0</c:v>
                </c:pt>
                <c:pt idx="43953">
                  <c:v>0</c:v>
                </c:pt>
                <c:pt idx="43954">
                  <c:v>0</c:v>
                </c:pt>
                <c:pt idx="43955">
                  <c:v>0</c:v>
                </c:pt>
                <c:pt idx="43956">
                  <c:v>0</c:v>
                </c:pt>
                <c:pt idx="43957">
                  <c:v>0</c:v>
                </c:pt>
                <c:pt idx="43958">
                  <c:v>0</c:v>
                </c:pt>
                <c:pt idx="43959">
                  <c:v>0</c:v>
                </c:pt>
                <c:pt idx="43960">
                  <c:v>0</c:v>
                </c:pt>
                <c:pt idx="43961">
                  <c:v>0</c:v>
                </c:pt>
                <c:pt idx="43962">
                  <c:v>0</c:v>
                </c:pt>
                <c:pt idx="43963">
                  <c:v>0</c:v>
                </c:pt>
                <c:pt idx="43964">
                  <c:v>0</c:v>
                </c:pt>
                <c:pt idx="43965">
                  <c:v>0</c:v>
                </c:pt>
                <c:pt idx="43966">
                  <c:v>0</c:v>
                </c:pt>
                <c:pt idx="43967">
                  <c:v>0</c:v>
                </c:pt>
                <c:pt idx="43968">
                  <c:v>0</c:v>
                </c:pt>
                <c:pt idx="43969">
                  <c:v>0</c:v>
                </c:pt>
                <c:pt idx="43970">
                  <c:v>0</c:v>
                </c:pt>
                <c:pt idx="43971">
                  <c:v>0</c:v>
                </c:pt>
                <c:pt idx="43972">
                  <c:v>0</c:v>
                </c:pt>
                <c:pt idx="43973">
                  <c:v>0</c:v>
                </c:pt>
                <c:pt idx="43974">
                  <c:v>0</c:v>
                </c:pt>
                <c:pt idx="43975">
                  <c:v>0</c:v>
                </c:pt>
                <c:pt idx="43976">
                  <c:v>0</c:v>
                </c:pt>
                <c:pt idx="43977">
                  <c:v>0</c:v>
                </c:pt>
                <c:pt idx="43978">
                  <c:v>0</c:v>
                </c:pt>
                <c:pt idx="43979">
                  <c:v>0</c:v>
                </c:pt>
                <c:pt idx="43980">
                  <c:v>0</c:v>
                </c:pt>
                <c:pt idx="43981">
                  <c:v>0</c:v>
                </c:pt>
                <c:pt idx="43982">
                  <c:v>0</c:v>
                </c:pt>
                <c:pt idx="43983">
                  <c:v>0</c:v>
                </c:pt>
                <c:pt idx="43984">
                  <c:v>0</c:v>
                </c:pt>
                <c:pt idx="43985">
                  <c:v>0</c:v>
                </c:pt>
                <c:pt idx="43986">
                  <c:v>0</c:v>
                </c:pt>
                <c:pt idx="43987">
                  <c:v>0</c:v>
                </c:pt>
                <c:pt idx="43988">
                  <c:v>0</c:v>
                </c:pt>
                <c:pt idx="43989">
                  <c:v>0</c:v>
                </c:pt>
                <c:pt idx="43990">
                  <c:v>0</c:v>
                </c:pt>
                <c:pt idx="43991">
                  <c:v>0</c:v>
                </c:pt>
                <c:pt idx="43992">
                  <c:v>0</c:v>
                </c:pt>
                <c:pt idx="43993">
                  <c:v>0</c:v>
                </c:pt>
                <c:pt idx="43994">
                  <c:v>0</c:v>
                </c:pt>
                <c:pt idx="43995">
                  <c:v>0</c:v>
                </c:pt>
                <c:pt idx="43996">
                  <c:v>0</c:v>
                </c:pt>
                <c:pt idx="43997">
                  <c:v>0</c:v>
                </c:pt>
                <c:pt idx="43998">
                  <c:v>0</c:v>
                </c:pt>
                <c:pt idx="43999">
                  <c:v>0</c:v>
                </c:pt>
                <c:pt idx="44000">
                  <c:v>0</c:v>
                </c:pt>
                <c:pt idx="44001">
                  <c:v>0</c:v>
                </c:pt>
                <c:pt idx="44002">
                  <c:v>0</c:v>
                </c:pt>
                <c:pt idx="44003">
                  <c:v>0</c:v>
                </c:pt>
                <c:pt idx="44004">
                  <c:v>0</c:v>
                </c:pt>
                <c:pt idx="44005">
                  <c:v>0</c:v>
                </c:pt>
                <c:pt idx="44006">
                  <c:v>0</c:v>
                </c:pt>
                <c:pt idx="44007">
                  <c:v>0</c:v>
                </c:pt>
                <c:pt idx="44008">
                  <c:v>0</c:v>
                </c:pt>
                <c:pt idx="44009">
                  <c:v>0</c:v>
                </c:pt>
                <c:pt idx="44010">
                  <c:v>0</c:v>
                </c:pt>
                <c:pt idx="44011">
                  <c:v>0</c:v>
                </c:pt>
                <c:pt idx="44012">
                  <c:v>0</c:v>
                </c:pt>
                <c:pt idx="44013">
                  <c:v>0</c:v>
                </c:pt>
                <c:pt idx="44014">
                  <c:v>0</c:v>
                </c:pt>
                <c:pt idx="44015">
                  <c:v>0</c:v>
                </c:pt>
                <c:pt idx="44016">
                  <c:v>0</c:v>
                </c:pt>
                <c:pt idx="44017">
                  <c:v>0</c:v>
                </c:pt>
                <c:pt idx="44018">
                  <c:v>0</c:v>
                </c:pt>
                <c:pt idx="44019">
                  <c:v>0</c:v>
                </c:pt>
                <c:pt idx="44020">
                  <c:v>0</c:v>
                </c:pt>
                <c:pt idx="44021">
                  <c:v>0</c:v>
                </c:pt>
                <c:pt idx="44022">
                  <c:v>0</c:v>
                </c:pt>
                <c:pt idx="44023">
                  <c:v>0</c:v>
                </c:pt>
                <c:pt idx="44024">
                  <c:v>0</c:v>
                </c:pt>
                <c:pt idx="44025">
                  <c:v>0</c:v>
                </c:pt>
                <c:pt idx="44026">
                  <c:v>0</c:v>
                </c:pt>
                <c:pt idx="44027">
                  <c:v>0</c:v>
                </c:pt>
                <c:pt idx="44028">
                  <c:v>0</c:v>
                </c:pt>
                <c:pt idx="44029">
                  <c:v>0</c:v>
                </c:pt>
                <c:pt idx="44030">
                  <c:v>0</c:v>
                </c:pt>
                <c:pt idx="44031">
                  <c:v>0</c:v>
                </c:pt>
                <c:pt idx="44032">
                  <c:v>0</c:v>
                </c:pt>
                <c:pt idx="44033">
                  <c:v>0</c:v>
                </c:pt>
                <c:pt idx="44034">
                  <c:v>0</c:v>
                </c:pt>
                <c:pt idx="44035">
                  <c:v>0</c:v>
                </c:pt>
                <c:pt idx="44036">
                  <c:v>0</c:v>
                </c:pt>
                <c:pt idx="44037">
                  <c:v>0</c:v>
                </c:pt>
                <c:pt idx="44038">
                  <c:v>0</c:v>
                </c:pt>
                <c:pt idx="44039">
                  <c:v>0</c:v>
                </c:pt>
                <c:pt idx="44040">
                  <c:v>0</c:v>
                </c:pt>
                <c:pt idx="44041">
                  <c:v>0</c:v>
                </c:pt>
                <c:pt idx="44042">
                  <c:v>0</c:v>
                </c:pt>
                <c:pt idx="44043">
                  <c:v>0</c:v>
                </c:pt>
                <c:pt idx="44044">
                  <c:v>0</c:v>
                </c:pt>
                <c:pt idx="44045">
                  <c:v>0</c:v>
                </c:pt>
                <c:pt idx="44046">
                  <c:v>0</c:v>
                </c:pt>
                <c:pt idx="44047">
                  <c:v>0</c:v>
                </c:pt>
                <c:pt idx="44048">
                  <c:v>0</c:v>
                </c:pt>
                <c:pt idx="44049">
                  <c:v>0</c:v>
                </c:pt>
                <c:pt idx="44050">
                  <c:v>0</c:v>
                </c:pt>
                <c:pt idx="44051">
                  <c:v>0</c:v>
                </c:pt>
                <c:pt idx="44052">
                  <c:v>0</c:v>
                </c:pt>
                <c:pt idx="44053">
                  <c:v>0</c:v>
                </c:pt>
                <c:pt idx="44054">
                  <c:v>0</c:v>
                </c:pt>
                <c:pt idx="44055">
                  <c:v>0</c:v>
                </c:pt>
                <c:pt idx="44056">
                  <c:v>0</c:v>
                </c:pt>
                <c:pt idx="44057">
                  <c:v>0</c:v>
                </c:pt>
                <c:pt idx="44058">
                  <c:v>0</c:v>
                </c:pt>
                <c:pt idx="44059">
                  <c:v>0</c:v>
                </c:pt>
                <c:pt idx="44060">
                  <c:v>0</c:v>
                </c:pt>
                <c:pt idx="44061">
                  <c:v>0</c:v>
                </c:pt>
                <c:pt idx="44062">
                  <c:v>0</c:v>
                </c:pt>
                <c:pt idx="44063">
                  <c:v>0</c:v>
                </c:pt>
                <c:pt idx="44064">
                  <c:v>0</c:v>
                </c:pt>
                <c:pt idx="44065">
                  <c:v>0</c:v>
                </c:pt>
                <c:pt idx="44066">
                  <c:v>0</c:v>
                </c:pt>
                <c:pt idx="44067">
                  <c:v>0</c:v>
                </c:pt>
                <c:pt idx="44068">
                  <c:v>0</c:v>
                </c:pt>
                <c:pt idx="44069">
                  <c:v>0</c:v>
                </c:pt>
                <c:pt idx="44070">
                  <c:v>0</c:v>
                </c:pt>
                <c:pt idx="44071">
                  <c:v>0</c:v>
                </c:pt>
                <c:pt idx="44072">
                  <c:v>0</c:v>
                </c:pt>
                <c:pt idx="44073">
                  <c:v>0</c:v>
                </c:pt>
                <c:pt idx="44074">
                  <c:v>0</c:v>
                </c:pt>
                <c:pt idx="44075">
                  <c:v>0</c:v>
                </c:pt>
                <c:pt idx="44076">
                  <c:v>0</c:v>
                </c:pt>
                <c:pt idx="44077">
                  <c:v>0</c:v>
                </c:pt>
                <c:pt idx="44078">
                  <c:v>0</c:v>
                </c:pt>
                <c:pt idx="44079">
                  <c:v>0</c:v>
                </c:pt>
                <c:pt idx="44080">
                  <c:v>0</c:v>
                </c:pt>
                <c:pt idx="44081">
                  <c:v>0</c:v>
                </c:pt>
                <c:pt idx="44082">
                  <c:v>0</c:v>
                </c:pt>
                <c:pt idx="44083">
                  <c:v>0</c:v>
                </c:pt>
                <c:pt idx="44084">
                  <c:v>0</c:v>
                </c:pt>
                <c:pt idx="44085">
                  <c:v>0</c:v>
                </c:pt>
                <c:pt idx="44086">
                  <c:v>0</c:v>
                </c:pt>
                <c:pt idx="44087">
                  <c:v>0</c:v>
                </c:pt>
                <c:pt idx="44088">
                  <c:v>0</c:v>
                </c:pt>
                <c:pt idx="44089">
                  <c:v>0</c:v>
                </c:pt>
                <c:pt idx="44090">
                  <c:v>0</c:v>
                </c:pt>
                <c:pt idx="44091">
                  <c:v>0</c:v>
                </c:pt>
                <c:pt idx="44092">
                  <c:v>0</c:v>
                </c:pt>
                <c:pt idx="44093">
                  <c:v>0</c:v>
                </c:pt>
                <c:pt idx="44094">
                  <c:v>0</c:v>
                </c:pt>
                <c:pt idx="44095">
                  <c:v>0</c:v>
                </c:pt>
                <c:pt idx="44096">
                  <c:v>0</c:v>
                </c:pt>
                <c:pt idx="44097">
                  <c:v>0</c:v>
                </c:pt>
                <c:pt idx="44098">
                  <c:v>0</c:v>
                </c:pt>
                <c:pt idx="44099">
                  <c:v>0</c:v>
                </c:pt>
                <c:pt idx="44100">
                  <c:v>0</c:v>
                </c:pt>
                <c:pt idx="44101">
                  <c:v>0</c:v>
                </c:pt>
                <c:pt idx="44102">
                  <c:v>0</c:v>
                </c:pt>
                <c:pt idx="44103">
                  <c:v>0</c:v>
                </c:pt>
                <c:pt idx="44104">
                  <c:v>0</c:v>
                </c:pt>
                <c:pt idx="44105">
                  <c:v>0</c:v>
                </c:pt>
                <c:pt idx="44106">
                  <c:v>0</c:v>
                </c:pt>
                <c:pt idx="44107">
                  <c:v>0</c:v>
                </c:pt>
                <c:pt idx="44108">
                  <c:v>0</c:v>
                </c:pt>
                <c:pt idx="44109">
                  <c:v>0</c:v>
                </c:pt>
                <c:pt idx="44110">
                  <c:v>0</c:v>
                </c:pt>
                <c:pt idx="44111">
                  <c:v>0</c:v>
                </c:pt>
                <c:pt idx="44112">
                  <c:v>0</c:v>
                </c:pt>
                <c:pt idx="44113">
                  <c:v>0</c:v>
                </c:pt>
                <c:pt idx="44114">
                  <c:v>0</c:v>
                </c:pt>
                <c:pt idx="44115">
                  <c:v>0</c:v>
                </c:pt>
                <c:pt idx="44116">
                  <c:v>0</c:v>
                </c:pt>
                <c:pt idx="44117">
                  <c:v>0</c:v>
                </c:pt>
                <c:pt idx="44118">
                  <c:v>0</c:v>
                </c:pt>
                <c:pt idx="44119">
                  <c:v>0</c:v>
                </c:pt>
                <c:pt idx="44120">
                  <c:v>0</c:v>
                </c:pt>
                <c:pt idx="44121">
                  <c:v>0</c:v>
                </c:pt>
                <c:pt idx="44122">
                  <c:v>0</c:v>
                </c:pt>
                <c:pt idx="44123">
                  <c:v>0</c:v>
                </c:pt>
                <c:pt idx="44124">
                  <c:v>0</c:v>
                </c:pt>
                <c:pt idx="44125">
                  <c:v>0</c:v>
                </c:pt>
                <c:pt idx="44126">
                  <c:v>0</c:v>
                </c:pt>
                <c:pt idx="44127">
                  <c:v>0</c:v>
                </c:pt>
                <c:pt idx="44128">
                  <c:v>0</c:v>
                </c:pt>
                <c:pt idx="44129">
                  <c:v>0</c:v>
                </c:pt>
                <c:pt idx="44130">
                  <c:v>0</c:v>
                </c:pt>
                <c:pt idx="44131">
                  <c:v>0</c:v>
                </c:pt>
                <c:pt idx="44132">
                  <c:v>0</c:v>
                </c:pt>
                <c:pt idx="44133">
                  <c:v>0</c:v>
                </c:pt>
                <c:pt idx="44134">
                  <c:v>0</c:v>
                </c:pt>
                <c:pt idx="44135">
                  <c:v>0</c:v>
                </c:pt>
                <c:pt idx="44136">
                  <c:v>0</c:v>
                </c:pt>
                <c:pt idx="44137">
                  <c:v>0</c:v>
                </c:pt>
                <c:pt idx="44138">
                  <c:v>0</c:v>
                </c:pt>
                <c:pt idx="44139">
                  <c:v>0</c:v>
                </c:pt>
                <c:pt idx="44140">
                  <c:v>0</c:v>
                </c:pt>
                <c:pt idx="44141">
                  <c:v>0</c:v>
                </c:pt>
                <c:pt idx="44142">
                  <c:v>0</c:v>
                </c:pt>
                <c:pt idx="44143">
                  <c:v>0</c:v>
                </c:pt>
                <c:pt idx="44144">
                  <c:v>0</c:v>
                </c:pt>
                <c:pt idx="44145">
                  <c:v>0</c:v>
                </c:pt>
                <c:pt idx="44146">
                  <c:v>0</c:v>
                </c:pt>
                <c:pt idx="44147">
                  <c:v>0</c:v>
                </c:pt>
                <c:pt idx="44148">
                  <c:v>0</c:v>
                </c:pt>
                <c:pt idx="44149">
                  <c:v>0</c:v>
                </c:pt>
                <c:pt idx="44150">
                  <c:v>0</c:v>
                </c:pt>
                <c:pt idx="44151">
                  <c:v>0</c:v>
                </c:pt>
                <c:pt idx="44152">
                  <c:v>0</c:v>
                </c:pt>
                <c:pt idx="44153">
                  <c:v>0</c:v>
                </c:pt>
                <c:pt idx="44154">
                  <c:v>0</c:v>
                </c:pt>
                <c:pt idx="44155">
                  <c:v>0</c:v>
                </c:pt>
                <c:pt idx="44156">
                  <c:v>0</c:v>
                </c:pt>
                <c:pt idx="44157">
                  <c:v>0</c:v>
                </c:pt>
                <c:pt idx="44158">
                  <c:v>0</c:v>
                </c:pt>
                <c:pt idx="44159">
                  <c:v>0</c:v>
                </c:pt>
                <c:pt idx="44160">
                  <c:v>0</c:v>
                </c:pt>
                <c:pt idx="44161">
                  <c:v>0</c:v>
                </c:pt>
                <c:pt idx="44162">
                  <c:v>0</c:v>
                </c:pt>
                <c:pt idx="44163">
                  <c:v>0</c:v>
                </c:pt>
                <c:pt idx="44164">
                  <c:v>0</c:v>
                </c:pt>
                <c:pt idx="44165">
                  <c:v>0</c:v>
                </c:pt>
                <c:pt idx="44166">
                  <c:v>0</c:v>
                </c:pt>
                <c:pt idx="44167">
                  <c:v>0</c:v>
                </c:pt>
                <c:pt idx="44168">
                  <c:v>0</c:v>
                </c:pt>
                <c:pt idx="44169">
                  <c:v>0</c:v>
                </c:pt>
                <c:pt idx="44170">
                  <c:v>0</c:v>
                </c:pt>
                <c:pt idx="44171">
                  <c:v>0</c:v>
                </c:pt>
                <c:pt idx="44172">
                  <c:v>0</c:v>
                </c:pt>
                <c:pt idx="44173">
                  <c:v>0</c:v>
                </c:pt>
                <c:pt idx="44174">
                  <c:v>0</c:v>
                </c:pt>
                <c:pt idx="44175">
                  <c:v>0</c:v>
                </c:pt>
                <c:pt idx="44176">
                  <c:v>0</c:v>
                </c:pt>
                <c:pt idx="44177">
                  <c:v>0</c:v>
                </c:pt>
                <c:pt idx="44178">
                  <c:v>0</c:v>
                </c:pt>
                <c:pt idx="44179">
                  <c:v>0</c:v>
                </c:pt>
                <c:pt idx="44180">
                  <c:v>0</c:v>
                </c:pt>
                <c:pt idx="44181">
                  <c:v>0</c:v>
                </c:pt>
                <c:pt idx="44182">
                  <c:v>0</c:v>
                </c:pt>
                <c:pt idx="44183">
                  <c:v>0</c:v>
                </c:pt>
                <c:pt idx="44184">
                  <c:v>0</c:v>
                </c:pt>
                <c:pt idx="44185">
                  <c:v>0</c:v>
                </c:pt>
                <c:pt idx="44186">
                  <c:v>0</c:v>
                </c:pt>
                <c:pt idx="44187">
                  <c:v>0</c:v>
                </c:pt>
                <c:pt idx="44188">
                  <c:v>0</c:v>
                </c:pt>
                <c:pt idx="44189">
                  <c:v>0</c:v>
                </c:pt>
                <c:pt idx="44190">
                  <c:v>0</c:v>
                </c:pt>
                <c:pt idx="44191">
                  <c:v>0</c:v>
                </c:pt>
                <c:pt idx="44192">
                  <c:v>0</c:v>
                </c:pt>
                <c:pt idx="44193">
                  <c:v>0</c:v>
                </c:pt>
                <c:pt idx="44194">
                  <c:v>0</c:v>
                </c:pt>
                <c:pt idx="44195">
                  <c:v>0</c:v>
                </c:pt>
                <c:pt idx="44196">
                  <c:v>0</c:v>
                </c:pt>
                <c:pt idx="44197">
                  <c:v>0</c:v>
                </c:pt>
                <c:pt idx="44198">
                  <c:v>0</c:v>
                </c:pt>
                <c:pt idx="44199">
                  <c:v>0</c:v>
                </c:pt>
                <c:pt idx="44200">
                  <c:v>0</c:v>
                </c:pt>
                <c:pt idx="44201">
                  <c:v>0</c:v>
                </c:pt>
                <c:pt idx="44202">
                  <c:v>0</c:v>
                </c:pt>
                <c:pt idx="44203">
                  <c:v>0</c:v>
                </c:pt>
                <c:pt idx="44204">
                  <c:v>0</c:v>
                </c:pt>
                <c:pt idx="44205">
                  <c:v>0</c:v>
                </c:pt>
                <c:pt idx="44206">
                  <c:v>0</c:v>
                </c:pt>
                <c:pt idx="44207">
                  <c:v>0</c:v>
                </c:pt>
                <c:pt idx="44208">
                  <c:v>0</c:v>
                </c:pt>
                <c:pt idx="44209">
                  <c:v>0</c:v>
                </c:pt>
                <c:pt idx="44210">
                  <c:v>0</c:v>
                </c:pt>
                <c:pt idx="44211">
                  <c:v>0</c:v>
                </c:pt>
                <c:pt idx="44212">
                  <c:v>0</c:v>
                </c:pt>
                <c:pt idx="44213">
                  <c:v>0</c:v>
                </c:pt>
                <c:pt idx="44214">
                  <c:v>0</c:v>
                </c:pt>
                <c:pt idx="44215">
                  <c:v>0</c:v>
                </c:pt>
                <c:pt idx="44216">
                  <c:v>0</c:v>
                </c:pt>
                <c:pt idx="44217">
                  <c:v>0</c:v>
                </c:pt>
                <c:pt idx="44218">
                  <c:v>0</c:v>
                </c:pt>
                <c:pt idx="44219">
                  <c:v>0</c:v>
                </c:pt>
                <c:pt idx="44220">
                  <c:v>0</c:v>
                </c:pt>
                <c:pt idx="44221">
                  <c:v>0</c:v>
                </c:pt>
                <c:pt idx="44222">
                  <c:v>0</c:v>
                </c:pt>
                <c:pt idx="44223">
                  <c:v>0</c:v>
                </c:pt>
                <c:pt idx="44224">
                  <c:v>0</c:v>
                </c:pt>
                <c:pt idx="44225">
                  <c:v>0</c:v>
                </c:pt>
                <c:pt idx="44226">
                  <c:v>0</c:v>
                </c:pt>
                <c:pt idx="44227">
                  <c:v>0</c:v>
                </c:pt>
                <c:pt idx="44228">
                  <c:v>0</c:v>
                </c:pt>
                <c:pt idx="44229">
                  <c:v>0</c:v>
                </c:pt>
                <c:pt idx="44230">
                  <c:v>0</c:v>
                </c:pt>
                <c:pt idx="44231">
                  <c:v>0</c:v>
                </c:pt>
                <c:pt idx="44232">
                  <c:v>0</c:v>
                </c:pt>
                <c:pt idx="44233">
                  <c:v>0</c:v>
                </c:pt>
                <c:pt idx="44234">
                  <c:v>0</c:v>
                </c:pt>
                <c:pt idx="44235">
                  <c:v>0</c:v>
                </c:pt>
                <c:pt idx="44236">
                  <c:v>0</c:v>
                </c:pt>
                <c:pt idx="44237">
                  <c:v>0</c:v>
                </c:pt>
                <c:pt idx="44238">
                  <c:v>0</c:v>
                </c:pt>
                <c:pt idx="44239">
                  <c:v>0</c:v>
                </c:pt>
                <c:pt idx="44240">
                  <c:v>0</c:v>
                </c:pt>
                <c:pt idx="44241">
                  <c:v>0</c:v>
                </c:pt>
                <c:pt idx="44242">
                  <c:v>0</c:v>
                </c:pt>
                <c:pt idx="44243">
                  <c:v>0</c:v>
                </c:pt>
                <c:pt idx="44244">
                  <c:v>0</c:v>
                </c:pt>
                <c:pt idx="44245">
                  <c:v>0</c:v>
                </c:pt>
                <c:pt idx="44246">
                  <c:v>0</c:v>
                </c:pt>
                <c:pt idx="44247">
                  <c:v>0</c:v>
                </c:pt>
                <c:pt idx="44248">
                  <c:v>0</c:v>
                </c:pt>
                <c:pt idx="44249">
                  <c:v>0</c:v>
                </c:pt>
                <c:pt idx="44250">
                  <c:v>0</c:v>
                </c:pt>
                <c:pt idx="44251">
                  <c:v>0</c:v>
                </c:pt>
                <c:pt idx="44252">
                  <c:v>0</c:v>
                </c:pt>
                <c:pt idx="44253">
                  <c:v>0</c:v>
                </c:pt>
                <c:pt idx="44254">
                  <c:v>0</c:v>
                </c:pt>
                <c:pt idx="44255">
                  <c:v>0</c:v>
                </c:pt>
                <c:pt idx="44256">
                  <c:v>0</c:v>
                </c:pt>
                <c:pt idx="44257">
                  <c:v>0</c:v>
                </c:pt>
                <c:pt idx="44258">
                  <c:v>0</c:v>
                </c:pt>
                <c:pt idx="44259">
                  <c:v>0</c:v>
                </c:pt>
                <c:pt idx="44260">
                  <c:v>0</c:v>
                </c:pt>
                <c:pt idx="44261">
                  <c:v>0</c:v>
                </c:pt>
                <c:pt idx="44262">
                  <c:v>0</c:v>
                </c:pt>
                <c:pt idx="44263">
                  <c:v>0</c:v>
                </c:pt>
                <c:pt idx="44264">
                  <c:v>0</c:v>
                </c:pt>
                <c:pt idx="44265">
                  <c:v>0</c:v>
                </c:pt>
                <c:pt idx="44266">
                  <c:v>0</c:v>
                </c:pt>
                <c:pt idx="44267">
                  <c:v>0</c:v>
                </c:pt>
                <c:pt idx="44268">
                  <c:v>0</c:v>
                </c:pt>
                <c:pt idx="44269">
                  <c:v>0</c:v>
                </c:pt>
                <c:pt idx="44270">
                  <c:v>0</c:v>
                </c:pt>
                <c:pt idx="44271">
                  <c:v>0</c:v>
                </c:pt>
                <c:pt idx="44272">
                  <c:v>0</c:v>
                </c:pt>
                <c:pt idx="44273">
                  <c:v>0</c:v>
                </c:pt>
                <c:pt idx="44274">
                  <c:v>0</c:v>
                </c:pt>
                <c:pt idx="44275">
                  <c:v>0</c:v>
                </c:pt>
                <c:pt idx="44276">
                  <c:v>0</c:v>
                </c:pt>
                <c:pt idx="44277">
                  <c:v>0</c:v>
                </c:pt>
                <c:pt idx="44278">
                  <c:v>0</c:v>
                </c:pt>
                <c:pt idx="44279">
                  <c:v>0</c:v>
                </c:pt>
                <c:pt idx="44280">
                  <c:v>0</c:v>
                </c:pt>
                <c:pt idx="44281">
                  <c:v>0</c:v>
                </c:pt>
                <c:pt idx="44282">
                  <c:v>0</c:v>
                </c:pt>
                <c:pt idx="44283">
                  <c:v>0</c:v>
                </c:pt>
                <c:pt idx="44284">
                  <c:v>0</c:v>
                </c:pt>
                <c:pt idx="44285">
                  <c:v>0</c:v>
                </c:pt>
                <c:pt idx="44286">
                  <c:v>0</c:v>
                </c:pt>
                <c:pt idx="44287">
                  <c:v>0</c:v>
                </c:pt>
                <c:pt idx="44288">
                  <c:v>0</c:v>
                </c:pt>
                <c:pt idx="44289">
                  <c:v>0</c:v>
                </c:pt>
                <c:pt idx="44290">
                  <c:v>0</c:v>
                </c:pt>
                <c:pt idx="44291">
                  <c:v>0</c:v>
                </c:pt>
                <c:pt idx="44292">
                  <c:v>0</c:v>
                </c:pt>
                <c:pt idx="44293">
                  <c:v>0</c:v>
                </c:pt>
                <c:pt idx="44294">
                  <c:v>0</c:v>
                </c:pt>
                <c:pt idx="44295">
                  <c:v>0</c:v>
                </c:pt>
                <c:pt idx="44296">
                  <c:v>0</c:v>
                </c:pt>
                <c:pt idx="44297">
                  <c:v>0</c:v>
                </c:pt>
                <c:pt idx="44298">
                  <c:v>0</c:v>
                </c:pt>
                <c:pt idx="44299">
                  <c:v>0</c:v>
                </c:pt>
                <c:pt idx="44300">
                  <c:v>0</c:v>
                </c:pt>
                <c:pt idx="44301">
                  <c:v>0</c:v>
                </c:pt>
                <c:pt idx="44302">
                  <c:v>0</c:v>
                </c:pt>
                <c:pt idx="44303">
                  <c:v>0</c:v>
                </c:pt>
                <c:pt idx="44304">
                  <c:v>0</c:v>
                </c:pt>
                <c:pt idx="44305">
                  <c:v>0</c:v>
                </c:pt>
                <c:pt idx="44306">
                  <c:v>0</c:v>
                </c:pt>
                <c:pt idx="44307">
                  <c:v>0</c:v>
                </c:pt>
                <c:pt idx="44308">
                  <c:v>0</c:v>
                </c:pt>
                <c:pt idx="44309">
                  <c:v>0</c:v>
                </c:pt>
                <c:pt idx="44310">
                  <c:v>0</c:v>
                </c:pt>
                <c:pt idx="44311">
                  <c:v>0</c:v>
                </c:pt>
                <c:pt idx="44312">
                  <c:v>0</c:v>
                </c:pt>
                <c:pt idx="44313">
                  <c:v>0</c:v>
                </c:pt>
                <c:pt idx="44314">
                  <c:v>0</c:v>
                </c:pt>
                <c:pt idx="44315">
                  <c:v>0</c:v>
                </c:pt>
                <c:pt idx="44316">
                  <c:v>0</c:v>
                </c:pt>
                <c:pt idx="44317">
                  <c:v>0</c:v>
                </c:pt>
                <c:pt idx="44318">
                  <c:v>0</c:v>
                </c:pt>
                <c:pt idx="44319">
                  <c:v>0</c:v>
                </c:pt>
                <c:pt idx="44320">
                  <c:v>0</c:v>
                </c:pt>
                <c:pt idx="44321">
                  <c:v>0</c:v>
                </c:pt>
                <c:pt idx="44322">
                  <c:v>0</c:v>
                </c:pt>
                <c:pt idx="44323">
                  <c:v>0</c:v>
                </c:pt>
                <c:pt idx="44324">
                  <c:v>0</c:v>
                </c:pt>
                <c:pt idx="44325">
                  <c:v>0</c:v>
                </c:pt>
                <c:pt idx="44326">
                  <c:v>0</c:v>
                </c:pt>
                <c:pt idx="44327">
                  <c:v>0</c:v>
                </c:pt>
                <c:pt idx="44328">
                  <c:v>0</c:v>
                </c:pt>
                <c:pt idx="44329">
                  <c:v>0</c:v>
                </c:pt>
                <c:pt idx="44330">
                  <c:v>0</c:v>
                </c:pt>
                <c:pt idx="44331">
                  <c:v>0</c:v>
                </c:pt>
                <c:pt idx="44332">
                  <c:v>0</c:v>
                </c:pt>
                <c:pt idx="44333">
                  <c:v>0</c:v>
                </c:pt>
                <c:pt idx="44334">
                  <c:v>0</c:v>
                </c:pt>
                <c:pt idx="44335">
                  <c:v>0</c:v>
                </c:pt>
                <c:pt idx="44336">
                  <c:v>0</c:v>
                </c:pt>
                <c:pt idx="44337">
                  <c:v>0</c:v>
                </c:pt>
                <c:pt idx="44338">
                  <c:v>0</c:v>
                </c:pt>
                <c:pt idx="44339">
                  <c:v>0</c:v>
                </c:pt>
                <c:pt idx="44340">
                  <c:v>0</c:v>
                </c:pt>
                <c:pt idx="44341">
                  <c:v>0</c:v>
                </c:pt>
                <c:pt idx="44342">
                  <c:v>0</c:v>
                </c:pt>
                <c:pt idx="44343">
                  <c:v>0</c:v>
                </c:pt>
                <c:pt idx="44344">
                  <c:v>0</c:v>
                </c:pt>
                <c:pt idx="44345">
                  <c:v>0</c:v>
                </c:pt>
                <c:pt idx="44346">
                  <c:v>0</c:v>
                </c:pt>
                <c:pt idx="44347">
                  <c:v>0</c:v>
                </c:pt>
                <c:pt idx="44348">
                  <c:v>0</c:v>
                </c:pt>
                <c:pt idx="44349">
                  <c:v>0</c:v>
                </c:pt>
                <c:pt idx="44350">
                  <c:v>0</c:v>
                </c:pt>
                <c:pt idx="44351">
                  <c:v>0</c:v>
                </c:pt>
                <c:pt idx="44352">
                  <c:v>0</c:v>
                </c:pt>
                <c:pt idx="44353">
                  <c:v>0</c:v>
                </c:pt>
                <c:pt idx="44354">
                  <c:v>0</c:v>
                </c:pt>
                <c:pt idx="44355">
                  <c:v>0</c:v>
                </c:pt>
                <c:pt idx="44356">
                  <c:v>0</c:v>
                </c:pt>
                <c:pt idx="44357">
                  <c:v>0</c:v>
                </c:pt>
                <c:pt idx="44358">
                  <c:v>0</c:v>
                </c:pt>
                <c:pt idx="44359">
                  <c:v>0</c:v>
                </c:pt>
                <c:pt idx="44360">
                  <c:v>0</c:v>
                </c:pt>
                <c:pt idx="44361">
                  <c:v>0</c:v>
                </c:pt>
                <c:pt idx="44362">
                  <c:v>0</c:v>
                </c:pt>
                <c:pt idx="44363">
                  <c:v>0</c:v>
                </c:pt>
                <c:pt idx="44364">
                  <c:v>0</c:v>
                </c:pt>
                <c:pt idx="44365">
                  <c:v>0</c:v>
                </c:pt>
                <c:pt idx="44366">
                  <c:v>0</c:v>
                </c:pt>
                <c:pt idx="44367">
                  <c:v>0</c:v>
                </c:pt>
                <c:pt idx="44368">
                  <c:v>0</c:v>
                </c:pt>
                <c:pt idx="44369">
                  <c:v>0</c:v>
                </c:pt>
                <c:pt idx="44370">
                  <c:v>0</c:v>
                </c:pt>
                <c:pt idx="44371">
                  <c:v>0</c:v>
                </c:pt>
                <c:pt idx="44372">
                  <c:v>0</c:v>
                </c:pt>
                <c:pt idx="44373">
                  <c:v>0</c:v>
                </c:pt>
                <c:pt idx="44374">
                  <c:v>0</c:v>
                </c:pt>
                <c:pt idx="44375">
                  <c:v>0</c:v>
                </c:pt>
                <c:pt idx="44376">
                  <c:v>0</c:v>
                </c:pt>
                <c:pt idx="44377">
                  <c:v>0</c:v>
                </c:pt>
                <c:pt idx="44378">
                  <c:v>0</c:v>
                </c:pt>
                <c:pt idx="44379">
                  <c:v>0</c:v>
                </c:pt>
                <c:pt idx="44380">
                  <c:v>0</c:v>
                </c:pt>
                <c:pt idx="44381">
                  <c:v>0</c:v>
                </c:pt>
                <c:pt idx="44382">
                  <c:v>0</c:v>
                </c:pt>
                <c:pt idx="44383">
                  <c:v>0</c:v>
                </c:pt>
                <c:pt idx="44384">
                  <c:v>0</c:v>
                </c:pt>
                <c:pt idx="44385">
                  <c:v>0</c:v>
                </c:pt>
                <c:pt idx="44386">
                  <c:v>0</c:v>
                </c:pt>
                <c:pt idx="44387">
                  <c:v>0</c:v>
                </c:pt>
                <c:pt idx="44388">
                  <c:v>0</c:v>
                </c:pt>
                <c:pt idx="44389">
                  <c:v>0</c:v>
                </c:pt>
                <c:pt idx="44390">
                  <c:v>0</c:v>
                </c:pt>
                <c:pt idx="44391">
                  <c:v>0</c:v>
                </c:pt>
                <c:pt idx="44392">
                  <c:v>0</c:v>
                </c:pt>
                <c:pt idx="44393">
                  <c:v>0</c:v>
                </c:pt>
                <c:pt idx="44394">
                  <c:v>0</c:v>
                </c:pt>
                <c:pt idx="44395">
                  <c:v>0</c:v>
                </c:pt>
                <c:pt idx="44396">
                  <c:v>0</c:v>
                </c:pt>
                <c:pt idx="44397">
                  <c:v>0</c:v>
                </c:pt>
                <c:pt idx="44398">
                  <c:v>0</c:v>
                </c:pt>
                <c:pt idx="44399">
                  <c:v>0</c:v>
                </c:pt>
                <c:pt idx="44400">
                  <c:v>0</c:v>
                </c:pt>
                <c:pt idx="44401">
                  <c:v>0</c:v>
                </c:pt>
                <c:pt idx="44402">
                  <c:v>0</c:v>
                </c:pt>
                <c:pt idx="44403">
                  <c:v>0</c:v>
                </c:pt>
                <c:pt idx="44404">
                  <c:v>0</c:v>
                </c:pt>
                <c:pt idx="44405">
                  <c:v>0</c:v>
                </c:pt>
                <c:pt idx="44406">
                  <c:v>0</c:v>
                </c:pt>
                <c:pt idx="44407">
                  <c:v>0</c:v>
                </c:pt>
                <c:pt idx="44408">
                  <c:v>0</c:v>
                </c:pt>
                <c:pt idx="44409">
                  <c:v>0</c:v>
                </c:pt>
                <c:pt idx="44410">
                  <c:v>0</c:v>
                </c:pt>
                <c:pt idx="44411">
                  <c:v>0</c:v>
                </c:pt>
                <c:pt idx="44412">
                  <c:v>0</c:v>
                </c:pt>
                <c:pt idx="44413">
                  <c:v>0</c:v>
                </c:pt>
                <c:pt idx="44414">
                  <c:v>0</c:v>
                </c:pt>
                <c:pt idx="44415">
                  <c:v>0</c:v>
                </c:pt>
                <c:pt idx="44416">
                  <c:v>0</c:v>
                </c:pt>
                <c:pt idx="44417">
                  <c:v>0</c:v>
                </c:pt>
                <c:pt idx="44418">
                  <c:v>0</c:v>
                </c:pt>
                <c:pt idx="44419">
                  <c:v>0</c:v>
                </c:pt>
                <c:pt idx="44420">
                  <c:v>0</c:v>
                </c:pt>
                <c:pt idx="44421">
                  <c:v>0</c:v>
                </c:pt>
                <c:pt idx="44422">
                  <c:v>0</c:v>
                </c:pt>
                <c:pt idx="44423">
                  <c:v>0</c:v>
                </c:pt>
                <c:pt idx="44424">
                  <c:v>0</c:v>
                </c:pt>
                <c:pt idx="44425">
                  <c:v>0</c:v>
                </c:pt>
                <c:pt idx="44426">
                  <c:v>0</c:v>
                </c:pt>
                <c:pt idx="44427">
                  <c:v>0</c:v>
                </c:pt>
                <c:pt idx="44428">
                  <c:v>0</c:v>
                </c:pt>
                <c:pt idx="44429">
                  <c:v>0</c:v>
                </c:pt>
                <c:pt idx="44430">
                  <c:v>0</c:v>
                </c:pt>
                <c:pt idx="44431">
                  <c:v>0</c:v>
                </c:pt>
                <c:pt idx="44432">
                  <c:v>0</c:v>
                </c:pt>
                <c:pt idx="44433">
                  <c:v>0</c:v>
                </c:pt>
                <c:pt idx="44434">
                  <c:v>0</c:v>
                </c:pt>
                <c:pt idx="44435">
                  <c:v>0</c:v>
                </c:pt>
                <c:pt idx="44436">
                  <c:v>0</c:v>
                </c:pt>
                <c:pt idx="44437">
                  <c:v>0</c:v>
                </c:pt>
                <c:pt idx="44438">
                  <c:v>0</c:v>
                </c:pt>
                <c:pt idx="44439">
                  <c:v>0</c:v>
                </c:pt>
                <c:pt idx="44440">
                  <c:v>0</c:v>
                </c:pt>
                <c:pt idx="44441">
                  <c:v>0</c:v>
                </c:pt>
                <c:pt idx="44442">
                  <c:v>0</c:v>
                </c:pt>
                <c:pt idx="44443">
                  <c:v>0</c:v>
                </c:pt>
                <c:pt idx="44444">
                  <c:v>0</c:v>
                </c:pt>
                <c:pt idx="44445">
                  <c:v>0</c:v>
                </c:pt>
                <c:pt idx="44446">
                  <c:v>0</c:v>
                </c:pt>
                <c:pt idx="44447">
                  <c:v>0</c:v>
                </c:pt>
                <c:pt idx="44448">
                  <c:v>0</c:v>
                </c:pt>
                <c:pt idx="44449">
                  <c:v>0</c:v>
                </c:pt>
                <c:pt idx="44450">
                  <c:v>0</c:v>
                </c:pt>
                <c:pt idx="44451">
                  <c:v>0</c:v>
                </c:pt>
                <c:pt idx="44452">
                  <c:v>0</c:v>
                </c:pt>
                <c:pt idx="44453">
                  <c:v>0</c:v>
                </c:pt>
                <c:pt idx="44454">
                  <c:v>0</c:v>
                </c:pt>
                <c:pt idx="44455">
                  <c:v>0</c:v>
                </c:pt>
                <c:pt idx="44456">
                  <c:v>0</c:v>
                </c:pt>
                <c:pt idx="44457">
                  <c:v>0</c:v>
                </c:pt>
                <c:pt idx="44458">
                  <c:v>0</c:v>
                </c:pt>
                <c:pt idx="44459">
                  <c:v>0</c:v>
                </c:pt>
                <c:pt idx="44460">
                  <c:v>0</c:v>
                </c:pt>
                <c:pt idx="44461">
                  <c:v>0</c:v>
                </c:pt>
                <c:pt idx="44462">
                  <c:v>0</c:v>
                </c:pt>
                <c:pt idx="44463">
                  <c:v>0</c:v>
                </c:pt>
                <c:pt idx="44464">
                  <c:v>0</c:v>
                </c:pt>
                <c:pt idx="44465">
                  <c:v>0</c:v>
                </c:pt>
                <c:pt idx="44466">
                  <c:v>0</c:v>
                </c:pt>
                <c:pt idx="44467">
                  <c:v>0</c:v>
                </c:pt>
                <c:pt idx="44468">
                  <c:v>0</c:v>
                </c:pt>
                <c:pt idx="44469">
                  <c:v>0</c:v>
                </c:pt>
                <c:pt idx="44470">
                  <c:v>0</c:v>
                </c:pt>
                <c:pt idx="44471">
                  <c:v>0</c:v>
                </c:pt>
                <c:pt idx="44472">
                  <c:v>0</c:v>
                </c:pt>
                <c:pt idx="44473">
                  <c:v>0</c:v>
                </c:pt>
                <c:pt idx="44474">
                  <c:v>0</c:v>
                </c:pt>
                <c:pt idx="44475">
                  <c:v>0</c:v>
                </c:pt>
                <c:pt idx="44476">
                  <c:v>0</c:v>
                </c:pt>
                <c:pt idx="44477">
                  <c:v>0</c:v>
                </c:pt>
                <c:pt idx="44478">
                  <c:v>0</c:v>
                </c:pt>
                <c:pt idx="44479">
                  <c:v>0</c:v>
                </c:pt>
                <c:pt idx="44480">
                  <c:v>0</c:v>
                </c:pt>
                <c:pt idx="44481">
                  <c:v>0</c:v>
                </c:pt>
                <c:pt idx="44482">
                  <c:v>0</c:v>
                </c:pt>
                <c:pt idx="44483">
                  <c:v>0</c:v>
                </c:pt>
                <c:pt idx="44484">
                  <c:v>0</c:v>
                </c:pt>
                <c:pt idx="44485">
                  <c:v>0</c:v>
                </c:pt>
                <c:pt idx="44486">
                  <c:v>0</c:v>
                </c:pt>
                <c:pt idx="44487">
                  <c:v>0</c:v>
                </c:pt>
                <c:pt idx="44488">
                  <c:v>0</c:v>
                </c:pt>
                <c:pt idx="44489">
                  <c:v>0</c:v>
                </c:pt>
                <c:pt idx="44490">
                  <c:v>0</c:v>
                </c:pt>
                <c:pt idx="44491">
                  <c:v>0</c:v>
                </c:pt>
                <c:pt idx="44492">
                  <c:v>0</c:v>
                </c:pt>
                <c:pt idx="44493">
                  <c:v>0</c:v>
                </c:pt>
                <c:pt idx="44494">
                  <c:v>0</c:v>
                </c:pt>
                <c:pt idx="44495">
                  <c:v>0</c:v>
                </c:pt>
                <c:pt idx="44496">
                  <c:v>0</c:v>
                </c:pt>
                <c:pt idx="44497">
                  <c:v>0</c:v>
                </c:pt>
                <c:pt idx="44498">
                  <c:v>0</c:v>
                </c:pt>
                <c:pt idx="44499">
                  <c:v>0</c:v>
                </c:pt>
                <c:pt idx="44500">
                  <c:v>0</c:v>
                </c:pt>
                <c:pt idx="44501">
                  <c:v>0</c:v>
                </c:pt>
                <c:pt idx="44502">
                  <c:v>0</c:v>
                </c:pt>
                <c:pt idx="44503">
                  <c:v>0</c:v>
                </c:pt>
                <c:pt idx="44504">
                  <c:v>0</c:v>
                </c:pt>
                <c:pt idx="44505">
                  <c:v>0</c:v>
                </c:pt>
                <c:pt idx="44506">
                  <c:v>0</c:v>
                </c:pt>
                <c:pt idx="44507">
                  <c:v>0</c:v>
                </c:pt>
                <c:pt idx="44508">
                  <c:v>0</c:v>
                </c:pt>
                <c:pt idx="44509">
                  <c:v>0</c:v>
                </c:pt>
                <c:pt idx="44510">
                  <c:v>0</c:v>
                </c:pt>
                <c:pt idx="44511">
                  <c:v>0</c:v>
                </c:pt>
                <c:pt idx="44512">
                  <c:v>0</c:v>
                </c:pt>
                <c:pt idx="44513">
                  <c:v>0</c:v>
                </c:pt>
                <c:pt idx="44514">
                  <c:v>0</c:v>
                </c:pt>
                <c:pt idx="44515">
                  <c:v>0</c:v>
                </c:pt>
                <c:pt idx="44516">
                  <c:v>0</c:v>
                </c:pt>
                <c:pt idx="44517">
                  <c:v>0</c:v>
                </c:pt>
                <c:pt idx="44518">
                  <c:v>0</c:v>
                </c:pt>
                <c:pt idx="44519">
                  <c:v>0</c:v>
                </c:pt>
                <c:pt idx="44520">
                  <c:v>0</c:v>
                </c:pt>
                <c:pt idx="44521">
                  <c:v>0</c:v>
                </c:pt>
                <c:pt idx="44522">
                  <c:v>0</c:v>
                </c:pt>
                <c:pt idx="44523">
                  <c:v>0</c:v>
                </c:pt>
                <c:pt idx="44524">
                  <c:v>0</c:v>
                </c:pt>
                <c:pt idx="44525">
                  <c:v>0</c:v>
                </c:pt>
                <c:pt idx="44526">
                  <c:v>0</c:v>
                </c:pt>
                <c:pt idx="44527">
                  <c:v>0</c:v>
                </c:pt>
                <c:pt idx="44528">
                  <c:v>0</c:v>
                </c:pt>
                <c:pt idx="44529">
                  <c:v>0</c:v>
                </c:pt>
                <c:pt idx="44530">
                  <c:v>0</c:v>
                </c:pt>
                <c:pt idx="44531">
                  <c:v>0</c:v>
                </c:pt>
                <c:pt idx="44532">
                  <c:v>0</c:v>
                </c:pt>
                <c:pt idx="44533">
                  <c:v>0</c:v>
                </c:pt>
                <c:pt idx="44534">
                  <c:v>0</c:v>
                </c:pt>
                <c:pt idx="44535">
                  <c:v>0</c:v>
                </c:pt>
                <c:pt idx="44536">
                  <c:v>0</c:v>
                </c:pt>
                <c:pt idx="44537">
                  <c:v>0</c:v>
                </c:pt>
                <c:pt idx="44538">
                  <c:v>0</c:v>
                </c:pt>
                <c:pt idx="44539">
                  <c:v>0</c:v>
                </c:pt>
                <c:pt idx="44540">
                  <c:v>0</c:v>
                </c:pt>
                <c:pt idx="44541">
                  <c:v>0</c:v>
                </c:pt>
                <c:pt idx="44542">
                  <c:v>0</c:v>
                </c:pt>
                <c:pt idx="44543">
                  <c:v>0</c:v>
                </c:pt>
                <c:pt idx="44544">
                  <c:v>0</c:v>
                </c:pt>
                <c:pt idx="44545">
                  <c:v>0</c:v>
                </c:pt>
                <c:pt idx="44546">
                  <c:v>0</c:v>
                </c:pt>
                <c:pt idx="44547">
                  <c:v>0</c:v>
                </c:pt>
                <c:pt idx="44548">
                  <c:v>0</c:v>
                </c:pt>
                <c:pt idx="44549">
                  <c:v>0</c:v>
                </c:pt>
                <c:pt idx="44550">
                  <c:v>0</c:v>
                </c:pt>
                <c:pt idx="44551">
                  <c:v>0</c:v>
                </c:pt>
                <c:pt idx="44552">
                  <c:v>0</c:v>
                </c:pt>
                <c:pt idx="44553">
                  <c:v>0</c:v>
                </c:pt>
                <c:pt idx="44554">
                  <c:v>0</c:v>
                </c:pt>
                <c:pt idx="44555">
                  <c:v>0</c:v>
                </c:pt>
                <c:pt idx="44556">
                  <c:v>0</c:v>
                </c:pt>
                <c:pt idx="44557">
                  <c:v>0</c:v>
                </c:pt>
                <c:pt idx="44558">
                  <c:v>0</c:v>
                </c:pt>
                <c:pt idx="44559">
                  <c:v>0</c:v>
                </c:pt>
                <c:pt idx="44560">
                  <c:v>0</c:v>
                </c:pt>
                <c:pt idx="44561">
                  <c:v>0</c:v>
                </c:pt>
                <c:pt idx="44562">
                  <c:v>0</c:v>
                </c:pt>
                <c:pt idx="44563">
                  <c:v>0</c:v>
                </c:pt>
                <c:pt idx="44564">
                  <c:v>0</c:v>
                </c:pt>
                <c:pt idx="44565">
                  <c:v>0</c:v>
                </c:pt>
                <c:pt idx="44566">
                  <c:v>0</c:v>
                </c:pt>
                <c:pt idx="44567">
                  <c:v>0</c:v>
                </c:pt>
                <c:pt idx="44568">
                  <c:v>0</c:v>
                </c:pt>
                <c:pt idx="44569">
                  <c:v>0</c:v>
                </c:pt>
                <c:pt idx="44570">
                  <c:v>0</c:v>
                </c:pt>
                <c:pt idx="44571">
                  <c:v>0</c:v>
                </c:pt>
                <c:pt idx="44572">
                  <c:v>0</c:v>
                </c:pt>
                <c:pt idx="44573">
                  <c:v>0</c:v>
                </c:pt>
                <c:pt idx="44574">
                  <c:v>0</c:v>
                </c:pt>
                <c:pt idx="44575">
                  <c:v>0</c:v>
                </c:pt>
                <c:pt idx="44576">
                  <c:v>0</c:v>
                </c:pt>
                <c:pt idx="44577">
                  <c:v>0</c:v>
                </c:pt>
                <c:pt idx="44578">
                  <c:v>0</c:v>
                </c:pt>
                <c:pt idx="44579">
                  <c:v>0</c:v>
                </c:pt>
                <c:pt idx="44580">
                  <c:v>0</c:v>
                </c:pt>
                <c:pt idx="44581">
                  <c:v>0</c:v>
                </c:pt>
                <c:pt idx="44582">
                  <c:v>0</c:v>
                </c:pt>
                <c:pt idx="44583">
                  <c:v>0</c:v>
                </c:pt>
                <c:pt idx="44584">
                  <c:v>0</c:v>
                </c:pt>
                <c:pt idx="44585">
                  <c:v>0</c:v>
                </c:pt>
                <c:pt idx="44586">
                  <c:v>0</c:v>
                </c:pt>
                <c:pt idx="44587">
                  <c:v>0</c:v>
                </c:pt>
                <c:pt idx="44588">
                  <c:v>0</c:v>
                </c:pt>
                <c:pt idx="44589">
                  <c:v>0</c:v>
                </c:pt>
                <c:pt idx="44590">
                  <c:v>0</c:v>
                </c:pt>
                <c:pt idx="44591">
                  <c:v>0</c:v>
                </c:pt>
                <c:pt idx="44592">
                  <c:v>0</c:v>
                </c:pt>
                <c:pt idx="44593">
                  <c:v>0</c:v>
                </c:pt>
                <c:pt idx="44594">
                  <c:v>0</c:v>
                </c:pt>
                <c:pt idx="44595">
                  <c:v>0</c:v>
                </c:pt>
                <c:pt idx="44596">
                  <c:v>0</c:v>
                </c:pt>
                <c:pt idx="44597">
                  <c:v>0</c:v>
                </c:pt>
                <c:pt idx="44598">
                  <c:v>0</c:v>
                </c:pt>
                <c:pt idx="44599">
                  <c:v>0</c:v>
                </c:pt>
                <c:pt idx="44600">
                  <c:v>0</c:v>
                </c:pt>
                <c:pt idx="44601">
                  <c:v>0</c:v>
                </c:pt>
                <c:pt idx="44602">
                  <c:v>0</c:v>
                </c:pt>
                <c:pt idx="44603">
                  <c:v>0</c:v>
                </c:pt>
                <c:pt idx="44604">
                  <c:v>0</c:v>
                </c:pt>
                <c:pt idx="44605">
                  <c:v>0</c:v>
                </c:pt>
                <c:pt idx="44606">
                  <c:v>0</c:v>
                </c:pt>
                <c:pt idx="44607">
                  <c:v>0</c:v>
                </c:pt>
                <c:pt idx="44608">
                  <c:v>0</c:v>
                </c:pt>
                <c:pt idx="44609">
                  <c:v>0</c:v>
                </c:pt>
                <c:pt idx="44610">
                  <c:v>0</c:v>
                </c:pt>
                <c:pt idx="44611">
                  <c:v>0</c:v>
                </c:pt>
                <c:pt idx="44612">
                  <c:v>0</c:v>
                </c:pt>
                <c:pt idx="44613">
                  <c:v>0</c:v>
                </c:pt>
                <c:pt idx="44614">
                  <c:v>0</c:v>
                </c:pt>
                <c:pt idx="44615">
                  <c:v>0</c:v>
                </c:pt>
                <c:pt idx="44616">
                  <c:v>0</c:v>
                </c:pt>
                <c:pt idx="44617">
                  <c:v>0</c:v>
                </c:pt>
                <c:pt idx="44618">
                  <c:v>0</c:v>
                </c:pt>
                <c:pt idx="44619">
                  <c:v>0</c:v>
                </c:pt>
                <c:pt idx="44620">
                  <c:v>0</c:v>
                </c:pt>
                <c:pt idx="44621">
                  <c:v>0</c:v>
                </c:pt>
                <c:pt idx="44622">
                  <c:v>0</c:v>
                </c:pt>
                <c:pt idx="44623">
                  <c:v>0</c:v>
                </c:pt>
                <c:pt idx="44624">
                  <c:v>0</c:v>
                </c:pt>
                <c:pt idx="44625">
                  <c:v>0</c:v>
                </c:pt>
                <c:pt idx="44626">
                  <c:v>0</c:v>
                </c:pt>
                <c:pt idx="44627">
                  <c:v>0</c:v>
                </c:pt>
                <c:pt idx="44628">
                  <c:v>0</c:v>
                </c:pt>
                <c:pt idx="44629">
                  <c:v>0</c:v>
                </c:pt>
                <c:pt idx="44630">
                  <c:v>0</c:v>
                </c:pt>
                <c:pt idx="44631">
                  <c:v>0</c:v>
                </c:pt>
                <c:pt idx="44632">
                  <c:v>0</c:v>
                </c:pt>
                <c:pt idx="44633">
                  <c:v>0</c:v>
                </c:pt>
                <c:pt idx="44634">
                  <c:v>0</c:v>
                </c:pt>
                <c:pt idx="44635">
                  <c:v>0</c:v>
                </c:pt>
                <c:pt idx="44636">
                  <c:v>0</c:v>
                </c:pt>
                <c:pt idx="44637">
                  <c:v>0</c:v>
                </c:pt>
                <c:pt idx="44638">
                  <c:v>0</c:v>
                </c:pt>
                <c:pt idx="44639">
                  <c:v>0</c:v>
                </c:pt>
                <c:pt idx="44640">
                  <c:v>0</c:v>
                </c:pt>
                <c:pt idx="44641">
                  <c:v>0</c:v>
                </c:pt>
                <c:pt idx="44642">
                  <c:v>0</c:v>
                </c:pt>
                <c:pt idx="44643">
                  <c:v>0</c:v>
                </c:pt>
                <c:pt idx="44644">
                  <c:v>0</c:v>
                </c:pt>
                <c:pt idx="44645">
                  <c:v>0</c:v>
                </c:pt>
                <c:pt idx="44646">
                  <c:v>0</c:v>
                </c:pt>
                <c:pt idx="44647">
                  <c:v>0</c:v>
                </c:pt>
                <c:pt idx="44648">
                  <c:v>0</c:v>
                </c:pt>
                <c:pt idx="44649">
                  <c:v>0</c:v>
                </c:pt>
                <c:pt idx="44650">
                  <c:v>0</c:v>
                </c:pt>
                <c:pt idx="44651">
                  <c:v>0</c:v>
                </c:pt>
                <c:pt idx="44652">
                  <c:v>0</c:v>
                </c:pt>
                <c:pt idx="44653">
                  <c:v>0</c:v>
                </c:pt>
                <c:pt idx="44654">
                  <c:v>0</c:v>
                </c:pt>
                <c:pt idx="44655">
                  <c:v>0</c:v>
                </c:pt>
                <c:pt idx="44656">
                  <c:v>0</c:v>
                </c:pt>
                <c:pt idx="44657">
                  <c:v>0</c:v>
                </c:pt>
                <c:pt idx="44658">
                  <c:v>0</c:v>
                </c:pt>
                <c:pt idx="44659">
                  <c:v>0</c:v>
                </c:pt>
                <c:pt idx="44660">
                  <c:v>0</c:v>
                </c:pt>
                <c:pt idx="44661">
                  <c:v>0</c:v>
                </c:pt>
                <c:pt idx="44662">
                  <c:v>0</c:v>
                </c:pt>
                <c:pt idx="44663">
                  <c:v>0</c:v>
                </c:pt>
                <c:pt idx="44664">
                  <c:v>0</c:v>
                </c:pt>
                <c:pt idx="44665">
                  <c:v>0</c:v>
                </c:pt>
                <c:pt idx="44666">
                  <c:v>0</c:v>
                </c:pt>
                <c:pt idx="44667">
                  <c:v>0</c:v>
                </c:pt>
                <c:pt idx="44668">
                  <c:v>0</c:v>
                </c:pt>
                <c:pt idx="44669">
                  <c:v>0</c:v>
                </c:pt>
                <c:pt idx="44670">
                  <c:v>0</c:v>
                </c:pt>
                <c:pt idx="44671">
                  <c:v>0</c:v>
                </c:pt>
                <c:pt idx="44672">
                  <c:v>0</c:v>
                </c:pt>
                <c:pt idx="44673">
                  <c:v>0</c:v>
                </c:pt>
                <c:pt idx="44674">
                  <c:v>0</c:v>
                </c:pt>
                <c:pt idx="44675">
                  <c:v>0</c:v>
                </c:pt>
                <c:pt idx="44676">
                  <c:v>0</c:v>
                </c:pt>
                <c:pt idx="44677">
                  <c:v>0</c:v>
                </c:pt>
                <c:pt idx="44678">
                  <c:v>0</c:v>
                </c:pt>
                <c:pt idx="44679">
                  <c:v>0</c:v>
                </c:pt>
                <c:pt idx="44680">
                  <c:v>0</c:v>
                </c:pt>
                <c:pt idx="44681">
                  <c:v>0</c:v>
                </c:pt>
                <c:pt idx="44682">
                  <c:v>0</c:v>
                </c:pt>
                <c:pt idx="44683">
                  <c:v>0</c:v>
                </c:pt>
                <c:pt idx="44684">
                  <c:v>0</c:v>
                </c:pt>
                <c:pt idx="44685">
                  <c:v>0</c:v>
                </c:pt>
                <c:pt idx="44686">
                  <c:v>0</c:v>
                </c:pt>
                <c:pt idx="44687">
                  <c:v>0</c:v>
                </c:pt>
                <c:pt idx="44688">
                  <c:v>0</c:v>
                </c:pt>
                <c:pt idx="44689">
                  <c:v>0</c:v>
                </c:pt>
                <c:pt idx="44690">
                  <c:v>0</c:v>
                </c:pt>
                <c:pt idx="44691">
                  <c:v>0</c:v>
                </c:pt>
                <c:pt idx="44692">
                  <c:v>0</c:v>
                </c:pt>
                <c:pt idx="44693">
                  <c:v>0</c:v>
                </c:pt>
                <c:pt idx="44694">
                  <c:v>0</c:v>
                </c:pt>
                <c:pt idx="44695">
                  <c:v>0</c:v>
                </c:pt>
                <c:pt idx="44696">
                  <c:v>0</c:v>
                </c:pt>
                <c:pt idx="44697">
                  <c:v>0</c:v>
                </c:pt>
                <c:pt idx="44698">
                  <c:v>0</c:v>
                </c:pt>
                <c:pt idx="44699">
                  <c:v>0</c:v>
                </c:pt>
                <c:pt idx="44700">
                  <c:v>0</c:v>
                </c:pt>
                <c:pt idx="44701">
                  <c:v>0</c:v>
                </c:pt>
                <c:pt idx="44702">
                  <c:v>0</c:v>
                </c:pt>
                <c:pt idx="44703">
                  <c:v>0</c:v>
                </c:pt>
                <c:pt idx="44704">
                  <c:v>0</c:v>
                </c:pt>
                <c:pt idx="44705">
                  <c:v>0</c:v>
                </c:pt>
                <c:pt idx="44706">
                  <c:v>0</c:v>
                </c:pt>
                <c:pt idx="44707">
                  <c:v>0</c:v>
                </c:pt>
                <c:pt idx="44708">
                  <c:v>0</c:v>
                </c:pt>
                <c:pt idx="44709">
                  <c:v>0</c:v>
                </c:pt>
                <c:pt idx="44710">
                  <c:v>0</c:v>
                </c:pt>
                <c:pt idx="44711">
                  <c:v>0</c:v>
                </c:pt>
                <c:pt idx="44712">
                  <c:v>0</c:v>
                </c:pt>
                <c:pt idx="44713">
                  <c:v>0</c:v>
                </c:pt>
                <c:pt idx="44714">
                  <c:v>0</c:v>
                </c:pt>
                <c:pt idx="44715">
                  <c:v>0</c:v>
                </c:pt>
                <c:pt idx="44716">
                  <c:v>0</c:v>
                </c:pt>
                <c:pt idx="44717">
                  <c:v>0</c:v>
                </c:pt>
                <c:pt idx="44718">
                  <c:v>0</c:v>
                </c:pt>
                <c:pt idx="44719">
                  <c:v>0</c:v>
                </c:pt>
                <c:pt idx="44720">
                  <c:v>0</c:v>
                </c:pt>
                <c:pt idx="44721">
                  <c:v>0</c:v>
                </c:pt>
                <c:pt idx="44722">
                  <c:v>0</c:v>
                </c:pt>
                <c:pt idx="44723">
                  <c:v>0</c:v>
                </c:pt>
                <c:pt idx="44724">
                  <c:v>0</c:v>
                </c:pt>
                <c:pt idx="44725">
                  <c:v>0</c:v>
                </c:pt>
                <c:pt idx="44726">
                  <c:v>0</c:v>
                </c:pt>
                <c:pt idx="44727">
                  <c:v>0</c:v>
                </c:pt>
                <c:pt idx="44728">
                  <c:v>0</c:v>
                </c:pt>
                <c:pt idx="44729">
                  <c:v>0</c:v>
                </c:pt>
                <c:pt idx="44730">
                  <c:v>0</c:v>
                </c:pt>
                <c:pt idx="44731">
                  <c:v>0</c:v>
                </c:pt>
                <c:pt idx="44732">
                  <c:v>0</c:v>
                </c:pt>
                <c:pt idx="44733">
                  <c:v>0</c:v>
                </c:pt>
                <c:pt idx="44734">
                  <c:v>0</c:v>
                </c:pt>
                <c:pt idx="44735">
                  <c:v>0</c:v>
                </c:pt>
                <c:pt idx="44736">
                  <c:v>0</c:v>
                </c:pt>
                <c:pt idx="44737">
                  <c:v>0</c:v>
                </c:pt>
                <c:pt idx="44738">
                  <c:v>0</c:v>
                </c:pt>
                <c:pt idx="44739">
                  <c:v>0</c:v>
                </c:pt>
                <c:pt idx="44740">
                  <c:v>0</c:v>
                </c:pt>
                <c:pt idx="44741">
                  <c:v>0</c:v>
                </c:pt>
                <c:pt idx="44742">
                  <c:v>0</c:v>
                </c:pt>
                <c:pt idx="44743">
                  <c:v>0</c:v>
                </c:pt>
                <c:pt idx="44744">
                  <c:v>0</c:v>
                </c:pt>
                <c:pt idx="44745">
                  <c:v>0</c:v>
                </c:pt>
                <c:pt idx="44746">
                  <c:v>0</c:v>
                </c:pt>
                <c:pt idx="44747">
                  <c:v>0</c:v>
                </c:pt>
                <c:pt idx="44748">
                  <c:v>0</c:v>
                </c:pt>
                <c:pt idx="44749">
                  <c:v>0</c:v>
                </c:pt>
                <c:pt idx="44750">
                  <c:v>0</c:v>
                </c:pt>
                <c:pt idx="44751">
                  <c:v>0</c:v>
                </c:pt>
                <c:pt idx="44752">
                  <c:v>0</c:v>
                </c:pt>
                <c:pt idx="44753">
                  <c:v>0</c:v>
                </c:pt>
                <c:pt idx="44754">
                  <c:v>0</c:v>
                </c:pt>
                <c:pt idx="44755">
                  <c:v>0</c:v>
                </c:pt>
                <c:pt idx="44756">
                  <c:v>0</c:v>
                </c:pt>
                <c:pt idx="44757">
                  <c:v>0</c:v>
                </c:pt>
                <c:pt idx="44758">
                  <c:v>0</c:v>
                </c:pt>
                <c:pt idx="44759">
                  <c:v>0</c:v>
                </c:pt>
                <c:pt idx="44760">
                  <c:v>0</c:v>
                </c:pt>
                <c:pt idx="44761">
                  <c:v>0</c:v>
                </c:pt>
                <c:pt idx="44762">
                  <c:v>0</c:v>
                </c:pt>
                <c:pt idx="44763">
                  <c:v>0</c:v>
                </c:pt>
                <c:pt idx="44764">
                  <c:v>0</c:v>
                </c:pt>
                <c:pt idx="44765">
                  <c:v>0</c:v>
                </c:pt>
                <c:pt idx="44766">
                  <c:v>0</c:v>
                </c:pt>
                <c:pt idx="44767">
                  <c:v>0</c:v>
                </c:pt>
                <c:pt idx="44768">
                  <c:v>0</c:v>
                </c:pt>
                <c:pt idx="44769">
                  <c:v>0</c:v>
                </c:pt>
                <c:pt idx="44770">
                  <c:v>0</c:v>
                </c:pt>
                <c:pt idx="44771">
                  <c:v>0</c:v>
                </c:pt>
                <c:pt idx="44772">
                  <c:v>0</c:v>
                </c:pt>
                <c:pt idx="44773">
                  <c:v>0</c:v>
                </c:pt>
                <c:pt idx="44774">
                  <c:v>0</c:v>
                </c:pt>
                <c:pt idx="44775">
                  <c:v>0</c:v>
                </c:pt>
                <c:pt idx="44776">
                  <c:v>0</c:v>
                </c:pt>
                <c:pt idx="44777">
                  <c:v>0</c:v>
                </c:pt>
                <c:pt idx="44778">
                  <c:v>0</c:v>
                </c:pt>
                <c:pt idx="44779">
                  <c:v>0</c:v>
                </c:pt>
                <c:pt idx="44780">
                  <c:v>0</c:v>
                </c:pt>
                <c:pt idx="44781">
                  <c:v>0</c:v>
                </c:pt>
                <c:pt idx="44782">
                  <c:v>0</c:v>
                </c:pt>
                <c:pt idx="44783">
                  <c:v>0</c:v>
                </c:pt>
                <c:pt idx="44784">
                  <c:v>0</c:v>
                </c:pt>
                <c:pt idx="44785">
                  <c:v>0</c:v>
                </c:pt>
                <c:pt idx="44786">
                  <c:v>0</c:v>
                </c:pt>
                <c:pt idx="44787">
                  <c:v>0</c:v>
                </c:pt>
                <c:pt idx="44788">
                  <c:v>0</c:v>
                </c:pt>
                <c:pt idx="44789">
                  <c:v>0</c:v>
                </c:pt>
                <c:pt idx="44790">
                  <c:v>0</c:v>
                </c:pt>
                <c:pt idx="44791">
                  <c:v>0</c:v>
                </c:pt>
                <c:pt idx="44792">
                  <c:v>0</c:v>
                </c:pt>
                <c:pt idx="44793">
                  <c:v>0</c:v>
                </c:pt>
                <c:pt idx="44794">
                  <c:v>0</c:v>
                </c:pt>
                <c:pt idx="44795">
                  <c:v>0</c:v>
                </c:pt>
                <c:pt idx="44796">
                  <c:v>0</c:v>
                </c:pt>
                <c:pt idx="44797">
                  <c:v>0</c:v>
                </c:pt>
                <c:pt idx="44798">
                  <c:v>0</c:v>
                </c:pt>
                <c:pt idx="44799">
                  <c:v>0</c:v>
                </c:pt>
                <c:pt idx="44800">
                  <c:v>0</c:v>
                </c:pt>
                <c:pt idx="44801">
                  <c:v>0</c:v>
                </c:pt>
                <c:pt idx="44802">
                  <c:v>0</c:v>
                </c:pt>
                <c:pt idx="44803">
                  <c:v>0</c:v>
                </c:pt>
                <c:pt idx="44804">
                  <c:v>0</c:v>
                </c:pt>
                <c:pt idx="44805">
                  <c:v>0</c:v>
                </c:pt>
                <c:pt idx="44806">
                  <c:v>0</c:v>
                </c:pt>
                <c:pt idx="44807">
                  <c:v>0</c:v>
                </c:pt>
                <c:pt idx="44808">
                  <c:v>0</c:v>
                </c:pt>
                <c:pt idx="44809">
                  <c:v>0</c:v>
                </c:pt>
                <c:pt idx="44810">
                  <c:v>0</c:v>
                </c:pt>
                <c:pt idx="44811">
                  <c:v>0</c:v>
                </c:pt>
                <c:pt idx="44812">
                  <c:v>0</c:v>
                </c:pt>
                <c:pt idx="44813">
                  <c:v>0</c:v>
                </c:pt>
                <c:pt idx="44814">
                  <c:v>0</c:v>
                </c:pt>
                <c:pt idx="44815">
                  <c:v>0</c:v>
                </c:pt>
                <c:pt idx="44816">
                  <c:v>0</c:v>
                </c:pt>
                <c:pt idx="44817">
                  <c:v>0</c:v>
                </c:pt>
                <c:pt idx="44818">
                  <c:v>0</c:v>
                </c:pt>
                <c:pt idx="44819">
                  <c:v>0</c:v>
                </c:pt>
                <c:pt idx="44820">
                  <c:v>0</c:v>
                </c:pt>
                <c:pt idx="44821">
                  <c:v>0</c:v>
                </c:pt>
                <c:pt idx="44822">
                  <c:v>0</c:v>
                </c:pt>
                <c:pt idx="44823">
                  <c:v>0</c:v>
                </c:pt>
                <c:pt idx="44824">
                  <c:v>0</c:v>
                </c:pt>
                <c:pt idx="44825">
                  <c:v>0</c:v>
                </c:pt>
                <c:pt idx="44826">
                  <c:v>0</c:v>
                </c:pt>
                <c:pt idx="44827">
                  <c:v>0</c:v>
                </c:pt>
                <c:pt idx="44828">
                  <c:v>0</c:v>
                </c:pt>
                <c:pt idx="44829">
                  <c:v>0</c:v>
                </c:pt>
                <c:pt idx="44830">
                  <c:v>0</c:v>
                </c:pt>
                <c:pt idx="44831">
                  <c:v>0</c:v>
                </c:pt>
                <c:pt idx="44832">
                  <c:v>0</c:v>
                </c:pt>
                <c:pt idx="44833">
                  <c:v>0</c:v>
                </c:pt>
                <c:pt idx="44834">
                  <c:v>0</c:v>
                </c:pt>
                <c:pt idx="44835">
                  <c:v>0</c:v>
                </c:pt>
                <c:pt idx="44836">
                  <c:v>0</c:v>
                </c:pt>
                <c:pt idx="44837">
                  <c:v>0</c:v>
                </c:pt>
                <c:pt idx="44838">
                  <c:v>0</c:v>
                </c:pt>
                <c:pt idx="44839">
                  <c:v>0</c:v>
                </c:pt>
                <c:pt idx="44840">
                  <c:v>0</c:v>
                </c:pt>
                <c:pt idx="44841">
                  <c:v>0</c:v>
                </c:pt>
                <c:pt idx="44842">
                  <c:v>0</c:v>
                </c:pt>
                <c:pt idx="44843">
                  <c:v>0</c:v>
                </c:pt>
                <c:pt idx="44844">
                  <c:v>0</c:v>
                </c:pt>
                <c:pt idx="44845">
                  <c:v>0</c:v>
                </c:pt>
                <c:pt idx="44846">
                  <c:v>0</c:v>
                </c:pt>
                <c:pt idx="44847">
                  <c:v>0</c:v>
                </c:pt>
                <c:pt idx="44848">
                  <c:v>0</c:v>
                </c:pt>
                <c:pt idx="44849">
                  <c:v>0</c:v>
                </c:pt>
                <c:pt idx="44850">
                  <c:v>0</c:v>
                </c:pt>
                <c:pt idx="44851">
                  <c:v>0</c:v>
                </c:pt>
                <c:pt idx="44852">
                  <c:v>0</c:v>
                </c:pt>
                <c:pt idx="44853">
                  <c:v>0</c:v>
                </c:pt>
                <c:pt idx="44854">
                  <c:v>0</c:v>
                </c:pt>
                <c:pt idx="44855">
                  <c:v>0</c:v>
                </c:pt>
                <c:pt idx="44856">
                  <c:v>0</c:v>
                </c:pt>
                <c:pt idx="44857">
                  <c:v>0</c:v>
                </c:pt>
                <c:pt idx="44858">
                  <c:v>0</c:v>
                </c:pt>
                <c:pt idx="44859">
                  <c:v>0</c:v>
                </c:pt>
                <c:pt idx="44860">
                  <c:v>0</c:v>
                </c:pt>
                <c:pt idx="44861">
                  <c:v>0</c:v>
                </c:pt>
                <c:pt idx="44862">
                  <c:v>0</c:v>
                </c:pt>
                <c:pt idx="44863">
                  <c:v>0</c:v>
                </c:pt>
                <c:pt idx="44864">
                  <c:v>0</c:v>
                </c:pt>
                <c:pt idx="44865">
                  <c:v>0</c:v>
                </c:pt>
                <c:pt idx="44866">
                  <c:v>0</c:v>
                </c:pt>
                <c:pt idx="44867">
                  <c:v>0</c:v>
                </c:pt>
                <c:pt idx="44868">
                  <c:v>0</c:v>
                </c:pt>
                <c:pt idx="44869">
                  <c:v>0</c:v>
                </c:pt>
                <c:pt idx="44870">
                  <c:v>0</c:v>
                </c:pt>
                <c:pt idx="44871">
                  <c:v>0</c:v>
                </c:pt>
                <c:pt idx="44872">
                  <c:v>0</c:v>
                </c:pt>
                <c:pt idx="44873">
                  <c:v>0</c:v>
                </c:pt>
                <c:pt idx="44874">
                  <c:v>0</c:v>
                </c:pt>
                <c:pt idx="44875">
                  <c:v>0</c:v>
                </c:pt>
                <c:pt idx="44876">
                  <c:v>0</c:v>
                </c:pt>
                <c:pt idx="44877">
                  <c:v>0</c:v>
                </c:pt>
                <c:pt idx="44878">
                  <c:v>0</c:v>
                </c:pt>
                <c:pt idx="44879">
                  <c:v>0</c:v>
                </c:pt>
                <c:pt idx="44880">
                  <c:v>0</c:v>
                </c:pt>
                <c:pt idx="44881">
                  <c:v>0</c:v>
                </c:pt>
                <c:pt idx="44882">
                  <c:v>0</c:v>
                </c:pt>
                <c:pt idx="44883">
                  <c:v>0</c:v>
                </c:pt>
                <c:pt idx="44884">
                  <c:v>0</c:v>
                </c:pt>
                <c:pt idx="44885">
                  <c:v>0</c:v>
                </c:pt>
                <c:pt idx="44886">
                  <c:v>0</c:v>
                </c:pt>
                <c:pt idx="44887">
                  <c:v>0</c:v>
                </c:pt>
                <c:pt idx="44888">
                  <c:v>0</c:v>
                </c:pt>
                <c:pt idx="44889">
                  <c:v>0</c:v>
                </c:pt>
                <c:pt idx="44890">
                  <c:v>0</c:v>
                </c:pt>
                <c:pt idx="44891">
                  <c:v>0</c:v>
                </c:pt>
                <c:pt idx="44892">
                  <c:v>0</c:v>
                </c:pt>
                <c:pt idx="44893">
                  <c:v>0</c:v>
                </c:pt>
                <c:pt idx="44894">
                  <c:v>0</c:v>
                </c:pt>
                <c:pt idx="44895">
                  <c:v>0</c:v>
                </c:pt>
                <c:pt idx="44896">
                  <c:v>0</c:v>
                </c:pt>
                <c:pt idx="44897">
                  <c:v>0</c:v>
                </c:pt>
                <c:pt idx="44898">
                  <c:v>0</c:v>
                </c:pt>
                <c:pt idx="44899">
                  <c:v>0</c:v>
                </c:pt>
                <c:pt idx="44900">
                  <c:v>0</c:v>
                </c:pt>
                <c:pt idx="44901">
                  <c:v>0</c:v>
                </c:pt>
                <c:pt idx="44902">
                  <c:v>0</c:v>
                </c:pt>
                <c:pt idx="44903">
                  <c:v>0</c:v>
                </c:pt>
                <c:pt idx="44904">
                  <c:v>0</c:v>
                </c:pt>
                <c:pt idx="44905">
                  <c:v>0</c:v>
                </c:pt>
                <c:pt idx="44906">
                  <c:v>0</c:v>
                </c:pt>
                <c:pt idx="44907">
                  <c:v>0</c:v>
                </c:pt>
                <c:pt idx="44908">
                  <c:v>0</c:v>
                </c:pt>
                <c:pt idx="44909">
                  <c:v>0</c:v>
                </c:pt>
                <c:pt idx="44910">
                  <c:v>0</c:v>
                </c:pt>
                <c:pt idx="44911">
                  <c:v>0</c:v>
                </c:pt>
                <c:pt idx="44912">
                  <c:v>0</c:v>
                </c:pt>
                <c:pt idx="44913">
                  <c:v>0</c:v>
                </c:pt>
                <c:pt idx="44914">
                  <c:v>0</c:v>
                </c:pt>
                <c:pt idx="44915">
                  <c:v>0</c:v>
                </c:pt>
                <c:pt idx="44916">
                  <c:v>0</c:v>
                </c:pt>
                <c:pt idx="44917">
                  <c:v>0</c:v>
                </c:pt>
                <c:pt idx="44918">
                  <c:v>0</c:v>
                </c:pt>
                <c:pt idx="44919">
                  <c:v>0</c:v>
                </c:pt>
                <c:pt idx="44920">
                  <c:v>0</c:v>
                </c:pt>
                <c:pt idx="44921">
                  <c:v>0</c:v>
                </c:pt>
                <c:pt idx="44922">
                  <c:v>0</c:v>
                </c:pt>
                <c:pt idx="44923">
                  <c:v>0</c:v>
                </c:pt>
                <c:pt idx="44924">
                  <c:v>0</c:v>
                </c:pt>
                <c:pt idx="44925">
                  <c:v>0</c:v>
                </c:pt>
                <c:pt idx="44926">
                  <c:v>0</c:v>
                </c:pt>
                <c:pt idx="44927">
                  <c:v>0</c:v>
                </c:pt>
                <c:pt idx="44928">
                  <c:v>0</c:v>
                </c:pt>
                <c:pt idx="44929">
                  <c:v>0</c:v>
                </c:pt>
                <c:pt idx="44930">
                  <c:v>0</c:v>
                </c:pt>
                <c:pt idx="44931">
                  <c:v>0</c:v>
                </c:pt>
                <c:pt idx="44932">
                  <c:v>0</c:v>
                </c:pt>
                <c:pt idx="44933">
                  <c:v>0</c:v>
                </c:pt>
                <c:pt idx="44934">
                  <c:v>0</c:v>
                </c:pt>
                <c:pt idx="44935">
                  <c:v>0</c:v>
                </c:pt>
                <c:pt idx="44936">
                  <c:v>0</c:v>
                </c:pt>
                <c:pt idx="44937">
                  <c:v>0</c:v>
                </c:pt>
                <c:pt idx="44938">
                  <c:v>0</c:v>
                </c:pt>
                <c:pt idx="44939">
                  <c:v>0</c:v>
                </c:pt>
                <c:pt idx="44940">
                  <c:v>0</c:v>
                </c:pt>
                <c:pt idx="44941">
                  <c:v>0</c:v>
                </c:pt>
                <c:pt idx="44942">
                  <c:v>0</c:v>
                </c:pt>
                <c:pt idx="44943">
                  <c:v>0</c:v>
                </c:pt>
                <c:pt idx="44944">
                  <c:v>0</c:v>
                </c:pt>
                <c:pt idx="44945">
                  <c:v>0</c:v>
                </c:pt>
                <c:pt idx="44946">
                  <c:v>0</c:v>
                </c:pt>
                <c:pt idx="44947">
                  <c:v>0</c:v>
                </c:pt>
                <c:pt idx="44948">
                  <c:v>0</c:v>
                </c:pt>
                <c:pt idx="44949">
                  <c:v>0</c:v>
                </c:pt>
                <c:pt idx="44950">
                  <c:v>0</c:v>
                </c:pt>
                <c:pt idx="44951">
                  <c:v>0</c:v>
                </c:pt>
                <c:pt idx="44952">
                  <c:v>0</c:v>
                </c:pt>
                <c:pt idx="44953">
                  <c:v>0</c:v>
                </c:pt>
                <c:pt idx="44954">
                  <c:v>0</c:v>
                </c:pt>
                <c:pt idx="44955">
                  <c:v>0</c:v>
                </c:pt>
                <c:pt idx="44956">
                  <c:v>0</c:v>
                </c:pt>
                <c:pt idx="44957">
                  <c:v>0</c:v>
                </c:pt>
                <c:pt idx="44958">
                  <c:v>0</c:v>
                </c:pt>
                <c:pt idx="44959">
                  <c:v>0</c:v>
                </c:pt>
                <c:pt idx="44960">
                  <c:v>0</c:v>
                </c:pt>
                <c:pt idx="44961">
                  <c:v>0</c:v>
                </c:pt>
                <c:pt idx="44962">
                  <c:v>0</c:v>
                </c:pt>
                <c:pt idx="44963">
                  <c:v>0</c:v>
                </c:pt>
                <c:pt idx="44964">
                  <c:v>0</c:v>
                </c:pt>
                <c:pt idx="44965">
                  <c:v>0</c:v>
                </c:pt>
                <c:pt idx="44966">
                  <c:v>0</c:v>
                </c:pt>
                <c:pt idx="44967">
                  <c:v>0</c:v>
                </c:pt>
                <c:pt idx="44968">
                  <c:v>0</c:v>
                </c:pt>
                <c:pt idx="44969">
                  <c:v>0</c:v>
                </c:pt>
                <c:pt idx="44970">
                  <c:v>0</c:v>
                </c:pt>
                <c:pt idx="44971">
                  <c:v>0</c:v>
                </c:pt>
                <c:pt idx="44972">
                  <c:v>0</c:v>
                </c:pt>
                <c:pt idx="44973">
                  <c:v>0</c:v>
                </c:pt>
                <c:pt idx="44974">
                  <c:v>0</c:v>
                </c:pt>
                <c:pt idx="44975">
                  <c:v>0</c:v>
                </c:pt>
                <c:pt idx="44976">
                  <c:v>0</c:v>
                </c:pt>
                <c:pt idx="44977">
                  <c:v>0</c:v>
                </c:pt>
                <c:pt idx="44978">
                  <c:v>0</c:v>
                </c:pt>
                <c:pt idx="44979">
                  <c:v>0</c:v>
                </c:pt>
                <c:pt idx="44980">
                  <c:v>0</c:v>
                </c:pt>
                <c:pt idx="44981">
                  <c:v>0</c:v>
                </c:pt>
                <c:pt idx="44982">
                  <c:v>0</c:v>
                </c:pt>
                <c:pt idx="44983">
                  <c:v>0</c:v>
                </c:pt>
                <c:pt idx="44984">
                  <c:v>0</c:v>
                </c:pt>
                <c:pt idx="44985">
                  <c:v>0</c:v>
                </c:pt>
                <c:pt idx="44986">
                  <c:v>0</c:v>
                </c:pt>
                <c:pt idx="44987">
                  <c:v>0</c:v>
                </c:pt>
                <c:pt idx="44988">
                  <c:v>0</c:v>
                </c:pt>
                <c:pt idx="44989">
                  <c:v>0</c:v>
                </c:pt>
                <c:pt idx="44990">
                  <c:v>0</c:v>
                </c:pt>
                <c:pt idx="44991">
                  <c:v>0</c:v>
                </c:pt>
                <c:pt idx="44992">
                  <c:v>0</c:v>
                </c:pt>
                <c:pt idx="44993">
                  <c:v>0</c:v>
                </c:pt>
                <c:pt idx="44994">
                  <c:v>0</c:v>
                </c:pt>
                <c:pt idx="44995">
                  <c:v>0</c:v>
                </c:pt>
                <c:pt idx="44996">
                  <c:v>0</c:v>
                </c:pt>
                <c:pt idx="44997">
                  <c:v>0</c:v>
                </c:pt>
                <c:pt idx="44998">
                  <c:v>0</c:v>
                </c:pt>
                <c:pt idx="44999">
                  <c:v>0</c:v>
                </c:pt>
                <c:pt idx="45000">
                  <c:v>0</c:v>
                </c:pt>
                <c:pt idx="45001">
                  <c:v>0</c:v>
                </c:pt>
                <c:pt idx="45002">
                  <c:v>0</c:v>
                </c:pt>
                <c:pt idx="45003">
                  <c:v>0</c:v>
                </c:pt>
                <c:pt idx="45004">
                  <c:v>0</c:v>
                </c:pt>
                <c:pt idx="45005">
                  <c:v>0</c:v>
                </c:pt>
                <c:pt idx="45006">
                  <c:v>0</c:v>
                </c:pt>
                <c:pt idx="45007">
                  <c:v>0</c:v>
                </c:pt>
                <c:pt idx="45008">
                  <c:v>0</c:v>
                </c:pt>
                <c:pt idx="45009">
                  <c:v>0</c:v>
                </c:pt>
                <c:pt idx="45010">
                  <c:v>0</c:v>
                </c:pt>
                <c:pt idx="45011">
                  <c:v>0</c:v>
                </c:pt>
                <c:pt idx="45012">
                  <c:v>0</c:v>
                </c:pt>
                <c:pt idx="45013">
                  <c:v>0</c:v>
                </c:pt>
                <c:pt idx="45014">
                  <c:v>0</c:v>
                </c:pt>
                <c:pt idx="45015">
                  <c:v>0</c:v>
                </c:pt>
                <c:pt idx="45016">
                  <c:v>0</c:v>
                </c:pt>
                <c:pt idx="45017">
                  <c:v>0</c:v>
                </c:pt>
                <c:pt idx="45018">
                  <c:v>0</c:v>
                </c:pt>
                <c:pt idx="45019">
                  <c:v>0</c:v>
                </c:pt>
                <c:pt idx="45020">
                  <c:v>0</c:v>
                </c:pt>
                <c:pt idx="45021">
                  <c:v>0</c:v>
                </c:pt>
                <c:pt idx="45022">
                  <c:v>0</c:v>
                </c:pt>
                <c:pt idx="45023">
                  <c:v>0</c:v>
                </c:pt>
                <c:pt idx="45024">
                  <c:v>0</c:v>
                </c:pt>
                <c:pt idx="45025">
                  <c:v>0</c:v>
                </c:pt>
                <c:pt idx="45026">
                  <c:v>0</c:v>
                </c:pt>
                <c:pt idx="45027">
                  <c:v>0</c:v>
                </c:pt>
                <c:pt idx="45028">
                  <c:v>0</c:v>
                </c:pt>
                <c:pt idx="45029">
                  <c:v>0</c:v>
                </c:pt>
                <c:pt idx="45030">
                  <c:v>0</c:v>
                </c:pt>
                <c:pt idx="45031">
                  <c:v>0</c:v>
                </c:pt>
                <c:pt idx="45032">
                  <c:v>0</c:v>
                </c:pt>
                <c:pt idx="45033">
                  <c:v>0</c:v>
                </c:pt>
                <c:pt idx="45034">
                  <c:v>0</c:v>
                </c:pt>
                <c:pt idx="45035">
                  <c:v>0</c:v>
                </c:pt>
                <c:pt idx="45036">
                  <c:v>0</c:v>
                </c:pt>
                <c:pt idx="45037">
                  <c:v>0</c:v>
                </c:pt>
                <c:pt idx="45038">
                  <c:v>0</c:v>
                </c:pt>
                <c:pt idx="45039">
                  <c:v>0</c:v>
                </c:pt>
                <c:pt idx="45040">
                  <c:v>0</c:v>
                </c:pt>
                <c:pt idx="45041">
                  <c:v>0</c:v>
                </c:pt>
                <c:pt idx="45042">
                  <c:v>0</c:v>
                </c:pt>
                <c:pt idx="45043">
                  <c:v>0</c:v>
                </c:pt>
                <c:pt idx="45044">
                  <c:v>0</c:v>
                </c:pt>
                <c:pt idx="45045">
                  <c:v>0</c:v>
                </c:pt>
                <c:pt idx="45046">
                  <c:v>0</c:v>
                </c:pt>
                <c:pt idx="45047">
                  <c:v>0</c:v>
                </c:pt>
                <c:pt idx="45048">
                  <c:v>0</c:v>
                </c:pt>
                <c:pt idx="45049">
                  <c:v>0</c:v>
                </c:pt>
                <c:pt idx="45050">
                  <c:v>0</c:v>
                </c:pt>
                <c:pt idx="45051">
                  <c:v>0</c:v>
                </c:pt>
                <c:pt idx="45052">
                  <c:v>0</c:v>
                </c:pt>
                <c:pt idx="45053">
                  <c:v>0</c:v>
                </c:pt>
                <c:pt idx="45054">
                  <c:v>0</c:v>
                </c:pt>
                <c:pt idx="45055">
                  <c:v>0</c:v>
                </c:pt>
                <c:pt idx="45056">
                  <c:v>0</c:v>
                </c:pt>
                <c:pt idx="45057">
                  <c:v>0</c:v>
                </c:pt>
                <c:pt idx="45058">
                  <c:v>0</c:v>
                </c:pt>
                <c:pt idx="45059">
                  <c:v>0</c:v>
                </c:pt>
                <c:pt idx="45060">
                  <c:v>0</c:v>
                </c:pt>
                <c:pt idx="45061">
                  <c:v>0</c:v>
                </c:pt>
                <c:pt idx="45062">
                  <c:v>0</c:v>
                </c:pt>
                <c:pt idx="45063">
                  <c:v>0</c:v>
                </c:pt>
                <c:pt idx="45064">
                  <c:v>0</c:v>
                </c:pt>
                <c:pt idx="45065">
                  <c:v>0</c:v>
                </c:pt>
                <c:pt idx="45066">
                  <c:v>0</c:v>
                </c:pt>
                <c:pt idx="45067">
                  <c:v>0</c:v>
                </c:pt>
                <c:pt idx="45068">
                  <c:v>0</c:v>
                </c:pt>
                <c:pt idx="45069">
                  <c:v>0</c:v>
                </c:pt>
                <c:pt idx="45070">
                  <c:v>0</c:v>
                </c:pt>
                <c:pt idx="45071">
                  <c:v>0</c:v>
                </c:pt>
                <c:pt idx="45072">
                  <c:v>0</c:v>
                </c:pt>
                <c:pt idx="45073">
                  <c:v>0</c:v>
                </c:pt>
                <c:pt idx="45074">
                  <c:v>0</c:v>
                </c:pt>
                <c:pt idx="45075">
                  <c:v>0</c:v>
                </c:pt>
                <c:pt idx="45076">
                  <c:v>0</c:v>
                </c:pt>
                <c:pt idx="45077">
                  <c:v>0</c:v>
                </c:pt>
                <c:pt idx="45078">
                  <c:v>0</c:v>
                </c:pt>
                <c:pt idx="45079">
                  <c:v>0</c:v>
                </c:pt>
                <c:pt idx="45080">
                  <c:v>0</c:v>
                </c:pt>
                <c:pt idx="45081">
                  <c:v>0</c:v>
                </c:pt>
                <c:pt idx="45082">
                  <c:v>0</c:v>
                </c:pt>
                <c:pt idx="45083">
                  <c:v>0</c:v>
                </c:pt>
                <c:pt idx="45084">
                  <c:v>0</c:v>
                </c:pt>
                <c:pt idx="45085">
                  <c:v>0</c:v>
                </c:pt>
                <c:pt idx="45086">
                  <c:v>0</c:v>
                </c:pt>
                <c:pt idx="45087">
                  <c:v>0</c:v>
                </c:pt>
                <c:pt idx="45088">
                  <c:v>0</c:v>
                </c:pt>
                <c:pt idx="45089">
                  <c:v>0</c:v>
                </c:pt>
                <c:pt idx="45090">
                  <c:v>0</c:v>
                </c:pt>
                <c:pt idx="45091">
                  <c:v>0</c:v>
                </c:pt>
                <c:pt idx="45092">
                  <c:v>0</c:v>
                </c:pt>
                <c:pt idx="45093">
                  <c:v>0</c:v>
                </c:pt>
                <c:pt idx="45094">
                  <c:v>0</c:v>
                </c:pt>
                <c:pt idx="45095">
                  <c:v>0</c:v>
                </c:pt>
                <c:pt idx="45096">
                  <c:v>0</c:v>
                </c:pt>
                <c:pt idx="45097">
                  <c:v>0</c:v>
                </c:pt>
                <c:pt idx="45098">
                  <c:v>0</c:v>
                </c:pt>
                <c:pt idx="45099">
                  <c:v>0</c:v>
                </c:pt>
                <c:pt idx="45100">
                  <c:v>0</c:v>
                </c:pt>
                <c:pt idx="45101">
                  <c:v>0</c:v>
                </c:pt>
                <c:pt idx="45102">
                  <c:v>0</c:v>
                </c:pt>
                <c:pt idx="45103">
                  <c:v>0</c:v>
                </c:pt>
                <c:pt idx="45104">
                  <c:v>0</c:v>
                </c:pt>
                <c:pt idx="45105">
                  <c:v>0</c:v>
                </c:pt>
                <c:pt idx="45106">
                  <c:v>0</c:v>
                </c:pt>
                <c:pt idx="45107">
                  <c:v>0</c:v>
                </c:pt>
                <c:pt idx="45108">
                  <c:v>0</c:v>
                </c:pt>
                <c:pt idx="45109">
                  <c:v>0</c:v>
                </c:pt>
                <c:pt idx="45110">
                  <c:v>0</c:v>
                </c:pt>
                <c:pt idx="45111">
                  <c:v>0</c:v>
                </c:pt>
                <c:pt idx="45112">
                  <c:v>0</c:v>
                </c:pt>
                <c:pt idx="45113">
                  <c:v>0</c:v>
                </c:pt>
                <c:pt idx="45114">
                  <c:v>0</c:v>
                </c:pt>
                <c:pt idx="45115">
                  <c:v>0</c:v>
                </c:pt>
                <c:pt idx="45116">
                  <c:v>0</c:v>
                </c:pt>
                <c:pt idx="45117">
                  <c:v>0</c:v>
                </c:pt>
                <c:pt idx="45118">
                  <c:v>0</c:v>
                </c:pt>
                <c:pt idx="45119">
                  <c:v>0</c:v>
                </c:pt>
                <c:pt idx="45120">
                  <c:v>0</c:v>
                </c:pt>
                <c:pt idx="45121">
                  <c:v>0</c:v>
                </c:pt>
                <c:pt idx="45122">
                  <c:v>0</c:v>
                </c:pt>
                <c:pt idx="45123">
                  <c:v>0</c:v>
                </c:pt>
                <c:pt idx="45124">
                  <c:v>0</c:v>
                </c:pt>
                <c:pt idx="45125">
                  <c:v>0</c:v>
                </c:pt>
                <c:pt idx="45126">
                  <c:v>0</c:v>
                </c:pt>
                <c:pt idx="45127">
                  <c:v>0</c:v>
                </c:pt>
                <c:pt idx="45128">
                  <c:v>0</c:v>
                </c:pt>
                <c:pt idx="45129">
                  <c:v>0</c:v>
                </c:pt>
                <c:pt idx="45130">
                  <c:v>0</c:v>
                </c:pt>
                <c:pt idx="45131">
                  <c:v>0</c:v>
                </c:pt>
                <c:pt idx="45132">
                  <c:v>0</c:v>
                </c:pt>
                <c:pt idx="45133">
                  <c:v>0</c:v>
                </c:pt>
                <c:pt idx="45134">
                  <c:v>0</c:v>
                </c:pt>
                <c:pt idx="45135">
                  <c:v>0</c:v>
                </c:pt>
                <c:pt idx="45136">
                  <c:v>0</c:v>
                </c:pt>
                <c:pt idx="45137">
                  <c:v>0</c:v>
                </c:pt>
                <c:pt idx="45138">
                  <c:v>0</c:v>
                </c:pt>
                <c:pt idx="45139">
                  <c:v>0</c:v>
                </c:pt>
                <c:pt idx="45140">
                  <c:v>0</c:v>
                </c:pt>
                <c:pt idx="45141">
                  <c:v>0</c:v>
                </c:pt>
                <c:pt idx="45142">
                  <c:v>0</c:v>
                </c:pt>
                <c:pt idx="45143">
                  <c:v>0</c:v>
                </c:pt>
                <c:pt idx="45144">
                  <c:v>0</c:v>
                </c:pt>
                <c:pt idx="45145">
                  <c:v>0</c:v>
                </c:pt>
                <c:pt idx="45146">
                  <c:v>0</c:v>
                </c:pt>
                <c:pt idx="45147">
                  <c:v>0</c:v>
                </c:pt>
                <c:pt idx="45148">
                  <c:v>0</c:v>
                </c:pt>
                <c:pt idx="45149">
                  <c:v>0</c:v>
                </c:pt>
                <c:pt idx="45150">
                  <c:v>0</c:v>
                </c:pt>
                <c:pt idx="45151">
                  <c:v>0</c:v>
                </c:pt>
                <c:pt idx="45152">
                  <c:v>0</c:v>
                </c:pt>
                <c:pt idx="45153">
                  <c:v>0</c:v>
                </c:pt>
                <c:pt idx="45154">
                  <c:v>0</c:v>
                </c:pt>
                <c:pt idx="45155">
                  <c:v>0</c:v>
                </c:pt>
                <c:pt idx="45156">
                  <c:v>0</c:v>
                </c:pt>
                <c:pt idx="45157">
                  <c:v>0</c:v>
                </c:pt>
                <c:pt idx="45158">
                  <c:v>0</c:v>
                </c:pt>
                <c:pt idx="45159">
                  <c:v>0</c:v>
                </c:pt>
                <c:pt idx="45160">
                  <c:v>0</c:v>
                </c:pt>
                <c:pt idx="45161">
                  <c:v>0</c:v>
                </c:pt>
                <c:pt idx="45162">
                  <c:v>0</c:v>
                </c:pt>
                <c:pt idx="45163">
                  <c:v>0</c:v>
                </c:pt>
                <c:pt idx="45164">
                  <c:v>0</c:v>
                </c:pt>
                <c:pt idx="45165">
                  <c:v>0</c:v>
                </c:pt>
                <c:pt idx="45166">
                  <c:v>0</c:v>
                </c:pt>
                <c:pt idx="45167">
                  <c:v>0</c:v>
                </c:pt>
                <c:pt idx="45168">
                  <c:v>0</c:v>
                </c:pt>
                <c:pt idx="45169">
                  <c:v>0</c:v>
                </c:pt>
                <c:pt idx="45170">
                  <c:v>0</c:v>
                </c:pt>
                <c:pt idx="45171">
                  <c:v>0</c:v>
                </c:pt>
                <c:pt idx="45172">
                  <c:v>0</c:v>
                </c:pt>
                <c:pt idx="45173">
                  <c:v>0</c:v>
                </c:pt>
                <c:pt idx="45174">
                  <c:v>0</c:v>
                </c:pt>
                <c:pt idx="45175">
                  <c:v>0</c:v>
                </c:pt>
                <c:pt idx="45176">
                  <c:v>0</c:v>
                </c:pt>
                <c:pt idx="45177">
                  <c:v>0</c:v>
                </c:pt>
                <c:pt idx="45178">
                  <c:v>0</c:v>
                </c:pt>
                <c:pt idx="45179">
                  <c:v>0</c:v>
                </c:pt>
                <c:pt idx="45180">
                  <c:v>0</c:v>
                </c:pt>
                <c:pt idx="45181">
                  <c:v>0</c:v>
                </c:pt>
                <c:pt idx="45182">
                  <c:v>0</c:v>
                </c:pt>
                <c:pt idx="45183">
                  <c:v>0</c:v>
                </c:pt>
                <c:pt idx="45184">
                  <c:v>0</c:v>
                </c:pt>
                <c:pt idx="45185">
                  <c:v>0</c:v>
                </c:pt>
                <c:pt idx="45186">
                  <c:v>0</c:v>
                </c:pt>
                <c:pt idx="45187">
                  <c:v>0</c:v>
                </c:pt>
                <c:pt idx="45188">
                  <c:v>0</c:v>
                </c:pt>
                <c:pt idx="45189">
                  <c:v>0</c:v>
                </c:pt>
                <c:pt idx="45190">
                  <c:v>0</c:v>
                </c:pt>
                <c:pt idx="45191">
                  <c:v>0</c:v>
                </c:pt>
                <c:pt idx="45192">
                  <c:v>0</c:v>
                </c:pt>
                <c:pt idx="45193">
                  <c:v>0</c:v>
                </c:pt>
                <c:pt idx="45194">
                  <c:v>0</c:v>
                </c:pt>
                <c:pt idx="45195">
                  <c:v>0</c:v>
                </c:pt>
                <c:pt idx="45196">
                  <c:v>0</c:v>
                </c:pt>
                <c:pt idx="45197">
                  <c:v>0</c:v>
                </c:pt>
                <c:pt idx="45198">
                  <c:v>0</c:v>
                </c:pt>
                <c:pt idx="45199">
                  <c:v>0</c:v>
                </c:pt>
                <c:pt idx="45200">
                  <c:v>0</c:v>
                </c:pt>
                <c:pt idx="45201">
                  <c:v>0</c:v>
                </c:pt>
                <c:pt idx="45202">
                  <c:v>0</c:v>
                </c:pt>
                <c:pt idx="45203">
                  <c:v>0</c:v>
                </c:pt>
                <c:pt idx="45204">
                  <c:v>0</c:v>
                </c:pt>
                <c:pt idx="45205">
                  <c:v>0</c:v>
                </c:pt>
                <c:pt idx="45206">
                  <c:v>0</c:v>
                </c:pt>
                <c:pt idx="45207">
                  <c:v>0</c:v>
                </c:pt>
                <c:pt idx="45208">
                  <c:v>0</c:v>
                </c:pt>
                <c:pt idx="45209">
                  <c:v>0</c:v>
                </c:pt>
                <c:pt idx="45210">
                  <c:v>0</c:v>
                </c:pt>
                <c:pt idx="45211">
                  <c:v>0</c:v>
                </c:pt>
                <c:pt idx="45212">
                  <c:v>0</c:v>
                </c:pt>
                <c:pt idx="45213">
                  <c:v>0</c:v>
                </c:pt>
                <c:pt idx="45214">
                  <c:v>0</c:v>
                </c:pt>
                <c:pt idx="45215">
                  <c:v>0</c:v>
                </c:pt>
                <c:pt idx="45216">
                  <c:v>0</c:v>
                </c:pt>
                <c:pt idx="45217">
                  <c:v>0</c:v>
                </c:pt>
                <c:pt idx="45218">
                  <c:v>0</c:v>
                </c:pt>
                <c:pt idx="45219">
                  <c:v>0</c:v>
                </c:pt>
                <c:pt idx="45220">
                  <c:v>0</c:v>
                </c:pt>
                <c:pt idx="45221">
                  <c:v>0</c:v>
                </c:pt>
                <c:pt idx="45222">
                  <c:v>0</c:v>
                </c:pt>
                <c:pt idx="45223">
                  <c:v>0</c:v>
                </c:pt>
                <c:pt idx="45224">
                  <c:v>0</c:v>
                </c:pt>
                <c:pt idx="45225">
                  <c:v>0</c:v>
                </c:pt>
                <c:pt idx="45226">
                  <c:v>0</c:v>
                </c:pt>
                <c:pt idx="45227">
                  <c:v>0</c:v>
                </c:pt>
                <c:pt idx="45228">
                  <c:v>0</c:v>
                </c:pt>
                <c:pt idx="45229">
                  <c:v>0</c:v>
                </c:pt>
                <c:pt idx="45230">
                  <c:v>0</c:v>
                </c:pt>
                <c:pt idx="45231">
                  <c:v>0</c:v>
                </c:pt>
                <c:pt idx="45232">
                  <c:v>0</c:v>
                </c:pt>
                <c:pt idx="45233">
                  <c:v>0</c:v>
                </c:pt>
              </c:numCache>
            </c:numRef>
          </c:xVal>
          <c:yVal>
            <c:numRef>
              <c:f>USvideos数据处理!$CD$2:$CD$45235</c:f>
              <c:numCache>
                <c:formatCode>General</c:formatCode>
                <c:ptCount val="45234"/>
                <c:pt idx="0">
                  <c:v>698426</c:v>
                </c:pt>
                <c:pt idx="1">
                  <c:v>10179</c:v>
                </c:pt>
                <c:pt idx="2">
                  <c:v>3724</c:v>
                </c:pt>
                <c:pt idx="3">
                  <c:v>127011</c:v>
                </c:pt>
                <c:pt idx="4">
                  <c:v>11484</c:v>
                </c:pt>
                <c:pt idx="5">
                  <c:v>99243</c:v>
                </c:pt>
                <c:pt idx="6">
                  <c:v>39486</c:v>
                </c:pt>
                <c:pt idx="7">
                  <c:v>14111</c:v>
                </c:pt>
                <c:pt idx="8">
                  <c:v>47215</c:v>
                </c:pt>
                <c:pt idx="9">
                  <c:v>292197</c:v>
                </c:pt>
                <c:pt idx="10">
                  <c:v>26190</c:v>
                </c:pt>
                <c:pt idx="11">
                  <c:v>344244</c:v>
                </c:pt>
                <c:pt idx="12">
                  <c:v>364537</c:v>
                </c:pt>
                <c:pt idx="13">
                  <c:v>28983</c:v>
                </c:pt>
                <c:pt idx="14">
                  <c:v>32385</c:v>
                </c:pt>
                <c:pt idx="15">
                  <c:v>224270</c:v>
                </c:pt>
                <c:pt idx="16">
                  <c:v>264975</c:v>
                </c:pt>
                <c:pt idx="17">
                  <c:v>65783</c:v>
                </c:pt>
                <c:pt idx="18">
                  <c:v>122641</c:v>
                </c:pt>
                <c:pt idx="19">
                  <c:v>842514</c:v>
                </c:pt>
                <c:pt idx="20">
                  <c:v>372262</c:v>
                </c:pt>
                <c:pt idx="21">
                  <c:v>3074263</c:v>
                </c:pt>
                <c:pt idx="22">
                  <c:v>331652</c:v>
                </c:pt>
                <c:pt idx="23">
                  <c:v>166157</c:v>
                </c:pt>
                <c:pt idx="24">
                  <c:v>330124</c:v>
                </c:pt>
                <c:pt idx="25">
                  <c:v>433714</c:v>
                </c:pt>
                <c:pt idx="26">
                  <c:v>409601</c:v>
                </c:pt>
                <c:pt idx="27">
                  <c:v>1040790</c:v>
                </c:pt>
                <c:pt idx="28">
                  <c:v>1197386</c:v>
                </c:pt>
                <c:pt idx="29">
                  <c:v>201689</c:v>
                </c:pt>
                <c:pt idx="30">
                  <c:v>635414</c:v>
                </c:pt>
                <c:pt idx="31">
                  <c:v>806797</c:v>
                </c:pt>
                <c:pt idx="32">
                  <c:v>373301</c:v>
                </c:pt>
                <c:pt idx="33">
                  <c:v>331220</c:v>
                </c:pt>
                <c:pt idx="34">
                  <c:v>1538576</c:v>
                </c:pt>
                <c:pt idx="35">
                  <c:v>616077</c:v>
                </c:pt>
                <c:pt idx="36">
                  <c:v>9282</c:v>
                </c:pt>
                <c:pt idx="37">
                  <c:v>3657886</c:v>
                </c:pt>
                <c:pt idx="38">
                  <c:v>1371506</c:v>
                </c:pt>
                <c:pt idx="39">
                  <c:v>170922</c:v>
                </c:pt>
                <c:pt idx="40">
                  <c:v>99566</c:v>
                </c:pt>
                <c:pt idx="41">
                  <c:v>70756</c:v>
                </c:pt>
                <c:pt idx="42">
                  <c:v>99614</c:v>
                </c:pt>
                <c:pt idx="43">
                  <c:v>1355237</c:v>
                </c:pt>
                <c:pt idx="44">
                  <c:v>174613</c:v>
                </c:pt>
                <c:pt idx="45">
                  <c:v>19579</c:v>
                </c:pt>
                <c:pt idx="46">
                  <c:v>578481</c:v>
                </c:pt>
                <c:pt idx="47">
                  <c:v>587643</c:v>
                </c:pt>
                <c:pt idx="48">
                  <c:v>1717225</c:v>
                </c:pt>
                <c:pt idx="49">
                  <c:v>1894443</c:v>
                </c:pt>
                <c:pt idx="50">
                  <c:v>56367282</c:v>
                </c:pt>
                <c:pt idx="51">
                  <c:v>1183611</c:v>
                </c:pt>
                <c:pt idx="52">
                  <c:v>2222937</c:v>
                </c:pt>
                <c:pt idx="53">
                  <c:v>630614</c:v>
                </c:pt>
                <c:pt idx="54">
                  <c:v>391639</c:v>
                </c:pt>
                <c:pt idx="55">
                  <c:v>55971</c:v>
                </c:pt>
                <c:pt idx="56">
                  <c:v>161225</c:v>
                </c:pt>
                <c:pt idx="57">
                  <c:v>307934</c:v>
                </c:pt>
                <c:pt idx="58">
                  <c:v>251591</c:v>
                </c:pt>
                <c:pt idx="59">
                  <c:v>38479</c:v>
                </c:pt>
                <c:pt idx="60">
                  <c:v>49148</c:v>
                </c:pt>
                <c:pt idx="61">
                  <c:v>432878</c:v>
                </c:pt>
                <c:pt idx="62">
                  <c:v>895238</c:v>
                </c:pt>
                <c:pt idx="63">
                  <c:v>278777</c:v>
                </c:pt>
                <c:pt idx="64">
                  <c:v>2731732</c:v>
                </c:pt>
                <c:pt idx="65">
                  <c:v>34346</c:v>
                </c:pt>
                <c:pt idx="66">
                  <c:v>612646</c:v>
                </c:pt>
                <c:pt idx="67">
                  <c:v>60509</c:v>
                </c:pt>
                <c:pt idx="68">
                  <c:v>55195</c:v>
                </c:pt>
                <c:pt idx="69">
                  <c:v>2096711</c:v>
                </c:pt>
                <c:pt idx="70">
                  <c:v>349383</c:v>
                </c:pt>
                <c:pt idx="71">
                  <c:v>5809226</c:v>
                </c:pt>
                <c:pt idx="72">
                  <c:v>412680</c:v>
                </c:pt>
                <c:pt idx="73">
                  <c:v>26527</c:v>
                </c:pt>
                <c:pt idx="74">
                  <c:v>101812</c:v>
                </c:pt>
                <c:pt idx="75">
                  <c:v>88830</c:v>
                </c:pt>
                <c:pt idx="76">
                  <c:v>316489</c:v>
                </c:pt>
                <c:pt idx="77">
                  <c:v>440154</c:v>
                </c:pt>
                <c:pt idx="78">
                  <c:v>525001</c:v>
                </c:pt>
                <c:pt idx="79">
                  <c:v>263160</c:v>
                </c:pt>
                <c:pt idx="80">
                  <c:v>7217</c:v>
                </c:pt>
                <c:pt idx="81">
                  <c:v>56359</c:v>
                </c:pt>
                <c:pt idx="82">
                  <c:v>218227</c:v>
                </c:pt>
                <c:pt idx="83">
                  <c:v>74120</c:v>
                </c:pt>
                <c:pt idx="84">
                  <c:v>20879</c:v>
                </c:pt>
                <c:pt idx="85">
                  <c:v>1827786</c:v>
                </c:pt>
                <c:pt idx="86">
                  <c:v>1432</c:v>
                </c:pt>
                <c:pt idx="87">
                  <c:v>1614392</c:v>
                </c:pt>
                <c:pt idx="88">
                  <c:v>108474</c:v>
                </c:pt>
                <c:pt idx="89">
                  <c:v>47230</c:v>
                </c:pt>
                <c:pt idx="90">
                  <c:v>61479</c:v>
                </c:pt>
                <c:pt idx="91">
                  <c:v>412058</c:v>
                </c:pt>
                <c:pt idx="92">
                  <c:v>82526</c:v>
                </c:pt>
                <c:pt idx="93">
                  <c:v>23557</c:v>
                </c:pt>
                <c:pt idx="94">
                  <c:v>27303</c:v>
                </c:pt>
                <c:pt idx="95">
                  <c:v>524326</c:v>
                </c:pt>
                <c:pt idx="96">
                  <c:v>2432670</c:v>
                </c:pt>
                <c:pt idx="97">
                  <c:v>384762</c:v>
                </c:pt>
                <c:pt idx="98">
                  <c:v>195978</c:v>
                </c:pt>
                <c:pt idx="99">
                  <c:v>197485</c:v>
                </c:pt>
                <c:pt idx="100">
                  <c:v>495109</c:v>
                </c:pt>
                <c:pt idx="101">
                  <c:v>3817</c:v>
                </c:pt>
                <c:pt idx="102">
                  <c:v>255000</c:v>
                </c:pt>
                <c:pt idx="103">
                  <c:v>105670</c:v>
                </c:pt>
                <c:pt idx="104">
                  <c:v>353327</c:v>
                </c:pt>
                <c:pt idx="105">
                  <c:v>1873</c:v>
                </c:pt>
                <c:pt idx="106">
                  <c:v>750633</c:v>
                </c:pt>
                <c:pt idx="107">
                  <c:v>161357</c:v>
                </c:pt>
                <c:pt idx="108">
                  <c:v>14069</c:v>
                </c:pt>
                <c:pt idx="109">
                  <c:v>406535</c:v>
                </c:pt>
                <c:pt idx="110">
                  <c:v>329203</c:v>
                </c:pt>
                <c:pt idx="111">
                  <c:v>48385</c:v>
                </c:pt>
                <c:pt idx="112">
                  <c:v>590227</c:v>
                </c:pt>
                <c:pt idx="113">
                  <c:v>17098</c:v>
                </c:pt>
                <c:pt idx="114">
                  <c:v>620204</c:v>
                </c:pt>
                <c:pt idx="115">
                  <c:v>105399</c:v>
                </c:pt>
                <c:pt idx="116">
                  <c:v>53025</c:v>
                </c:pt>
                <c:pt idx="117">
                  <c:v>1266148</c:v>
                </c:pt>
                <c:pt idx="118">
                  <c:v>443492</c:v>
                </c:pt>
                <c:pt idx="119">
                  <c:v>1583525</c:v>
                </c:pt>
                <c:pt idx="120">
                  <c:v>1076767</c:v>
                </c:pt>
                <c:pt idx="121">
                  <c:v>341655</c:v>
                </c:pt>
                <c:pt idx="122">
                  <c:v>3597</c:v>
                </c:pt>
                <c:pt idx="123">
                  <c:v>1409223</c:v>
                </c:pt>
                <c:pt idx="124">
                  <c:v>578130</c:v>
                </c:pt>
                <c:pt idx="125">
                  <c:v>36588</c:v>
                </c:pt>
                <c:pt idx="126">
                  <c:v>956750</c:v>
                </c:pt>
                <c:pt idx="127">
                  <c:v>169022</c:v>
                </c:pt>
                <c:pt idx="128">
                  <c:v>290632</c:v>
                </c:pt>
                <c:pt idx="129">
                  <c:v>48014</c:v>
                </c:pt>
                <c:pt idx="130">
                  <c:v>1503633</c:v>
                </c:pt>
                <c:pt idx="131">
                  <c:v>34187</c:v>
                </c:pt>
                <c:pt idx="132">
                  <c:v>1005203</c:v>
                </c:pt>
                <c:pt idx="133">
                  <c:v>7126</c:v>
                </c:pt>
                <c:pt idx="134">
                  <c:v>237218</c:v>
                </c:pt>
                <c:pt idx="135">
                  <c:v>301360</c:v>
                </c:pt>
                <c:pt idx="136">
                  <c:v>182650</c:v>
                </c:pt>
                <c:pt idx="137">
                  <c:v>1350802</c:v>
                </c:pt>
                <c:pt idx="138">
                  <c:v>1193493</c:v>
                </c:pt>
                <c:pt idx="139">
                  <c:v>477463</c:v>
                </c:pt>
                <c:pt idx="140">
                  <c:v>162174</c:v>
                </c:pt>
                <c:pt idx="141">
                  <c:v>524466</c:v>
                </c:pt>
                <c:pt idx="142">
                  <c:v>713491</c:v>
                </c:pt>
                <c:pt idx="143">
                  <c:v>2292393</c:v>
                </c:pt>
                <c:pt idx="144">
                  <c:v>47973</c:v>
                </c:pt>
                <c:pt idx="145">
                  <c:v>1544644</c:v>
                </c:pt>
                <c:pt idx="146">
                  <c:v>4313491</c:v>
                </c:pt>
                <c:pt idx="147">
                  <c:v>51053</c:v>
                </c:pt>
                <c:pt idx="148">
                  <c:v>622601</c:v>
                </c:pt>
                <c:pt idx="149">
                  <c:v>37292</c:v>
                </c:pt>
                <c:pt idx="150">
                  <c:v>3646907</c:v>
                </c:pt>
                <c:pt idx="151">
                  <c:v>448980</c:v>
                </c:pt>
                <c:pt idx="152">
                  <c:v>882357</c:v>
                </c:pt>
                <c:pt idx="153">
                  <c:v>41869</c:v>
                </c:pt>
                <c:pt idx="154">
                  <c:v>4040</c:v>
                </c:pt>
                <c:pt idx="155">
                  <c:v>144946</c:v>
                </c:pt>
                <c:pt idx="156">
                  <c:v>4697856</c:v>
                </c:pt>
                <c:pt idx="157">
                  <c:v>41944</c:v>
                </c:pt>
                <c:pt idx="158">
                  <c:v>518018</c:v>
                </c:pt>
                <c:pt idx="159">
                  <c:v>865552</c:v>
                </c:pt>
                <c:pt idx="160">
                  <c:v>802464</c:v>
                </c:pt>
                <c:pt idx="161">
                  <c:v>913450</c:v>
                </c:pt>
                <c:pt idx="162">
                  <c:v>717004</c:v>
                </c:pt>
                <c:pt idx="163">
                  <c:v>79154</c:v>
                </c:pt>
                <c:pt idx="164">
                  <c:v>169915</c:v>
                </c:pt>
                <c:pt idx="165">
                  <c:v>819692</c:v>
                </c:pt>
                <c:pt idx="166">
                  <c:v>172131</c:v>
                </c:pt>
                <c:pt idx="167">
                  <c:v>294007</c:v>
                </c:pt>
                <c:pt idx="168">
                  <c:v>402509</c:v>
                </c:pt>
                <c:pt idx="169">
                  <c:v>123804</c:v>
                </c:pt>
                <c:pt idx="170">
                  <c:v>1311894</c:v>
                </c:pt>
                <c:pt idx="171">
                  <c:v>3457795</c:v>
                </c:pt>
                <c:pt idx="172">
                  <c:v>1344916</c:v>
                </c:pt>
                <c:pt idx="173">
                  <c:v>701874</c:v>
                </c:pt>
                <c:pt idx="174">
                  <c:v>1281002</c:v>
                </c:pt>
                <c:pt idx="175">
                  <c:v>797363</c:v>
                </c:pt>
                <c:pt idx="176">
                  <c:v>189308</c:v>
                </c:pt>
                <c:pt idx="177">
                  <c:v>148590</c:v>
                </c:pt>
                <c:pt idx="178">
                  <c:v>757408</c:v>
                </c:pt>
                <c:pt idx="179">
                  <c:v>1058992</c:v>
                </c:pt>
                <c:pt idx="180">
                  <c:v>2836959</c:v>
                </c:pt>
                <c:pt idx="181">
                  <c:v>145560</c:v>
                </c:pt>
                <c:pt idx="182">
                  <c:v>2127874</c:v>
                </c:pt>
                <c:pt idx="183">
                  <c:v>746691</c:v>
                </c:pt>
                <c:pt idx="184">
                  <c:v>872663</c:v>
                </c:pt>
                <c:pt idx="185">
                  <c:v>633103</c:v>
                </c:pt>
                <c:pt idx="186">
                  <c:v>5827999</c:v>
                </c:pt>
                <c:pt idx="187">
                  <c:v>86721</c:v>
                </c:pt>
                <c:pt idx="188">
                  <c:v>443969</c:v>
                </c:pt>
                <c:pt idx="189">
                  <c:v>1244459</c:v>
                </c:pt>
                <c:pt idx="190">
                  <c:v>714359</c:v>
                </c:pt>
                <c:pt idx="191">
                  <c:v>36857298</c:v>
                </c:pt>
                <c:pt idx="192">
                  <c:v>1728219</c:v>
                </c:pt>
                <c:pt idx="193">
                  <c:v>7967275</c:v>
                </c:pt>
                <c:pt idx="194">
                  <c:v>1547962</c:v>
                </c:pt>
                <c:pt idx="195">
                  <c:v>8924</c:v>
                </c:pt>
                <c:pt idx="196">
                  <c:v>16766</c:v>
                </c:pt>
                <c:pt idx="197">
                  <c:v>177098</c:v>
                </c:pt>
                <c:pt idx="198">
                  <c:v>127640</c:v>
                </c:pt>
                <c:pt idx="199">
                  <c:v>22695</c:v>
                </c:pt>
                <c:pt idx="200">
                  <c:v>1216410</c:v>
                </c:pt>
                <c:pt idx="201">
                  <c:v>80811</c:v>
                </c:pt>
                <c:pt idx="202">
                  <c:v>279827</c:v>
                </c:pt>
                <c:pt idx="203">
                  <c:v>1554273</c:v>
                </c:pt>
                <c:pt idx="204">
                  <c:v>588112</c:v>
                </c:pt>
                <c:pt idx="205">
                  <c:v>6598</c:v>
                </c:pt>
                <c:pt idx="206">
                  <c:v>18630</c:v>
                </c:pt>
                <c:pt idx="207">
                  <c:v>6296393</c:v>
                </c:pt>
                <c:pt idx="208">
                  <c:v>2289723</c:v>
                </c:pt>
                <c:pt idx="209">
                  <c:v>207223</c:v>
                </c:pt>
                <c:pt idx="210">
                  <c:v>409414</c:v>
                </c:pt>
                <c:pt idx="211">
                  <c:v>121274</c:v>
                </c:pt>
                <c:pt idx="212">
                  <c:v>6084</c:v>
                </c:pt>
                <c:pt idx="213">
                  <c:v>138633</c:v>
                </c:pt>
                <c:pt idx="214">
                  <c:v>888126</c:v>
                </c:pt>
                <c:pt idx="215">
                  <c:v>129052</c:v>
                </c:pt>
                <c:pt idx="216">
                  <c:v>110706</c:v>
                </c:pt>
                <c:pt idx="217">
                  <c:v>95050</c:v>
                </c:pt>
                <c:pt idx="218">
                  <c:v>2705437</c:v>
                </c:pt>
                <c:pt idx="219">
                  <c:v>1674757</c:v>
                </c:pt>
                <c:pt idx="220">
                  <c:v>856874</c:v>
                </c:pt>
                <c:pt idx="221">
                  <c:v>1418342</c:v>
                </c:pt>
                <c:pt idx="222">
                  <c:v>202697</c:v>
                </c:pt>
                <c:pt idx="223">
                  <c:v>57539</c:v>
                </c:pt>
                <c:pt idx="224">
                  <c:v>95919</c:v>
                </c:pt>
                <c:pt idx="225">
                  <c:v>48394</c:v>
                </c:pt>
                <c:pt idx="226">
                  <c:v>928751</c:v>
                </c:pt>
                <c:pt idx="227">
                  <c:v>1855536</c:v>
                </c:pt>
                <c:pt idx="228">
                  <c:v>225107</c:v>
                </c:pt>
                <c:pt idx="229">
                  <c:v>8128270</c:v>
                </c:pt>
                <c:pt idx="230">
                  <c:v>76802</c:v>
                </c:pt>
                <c:pt idx="231">
                  <c:v>865993</c:v>
                </c:pt>
                <c:pt idx="232">
                  <c:v>1366086</c:v>
                </c:pt>
                <c:pt idx="233">
                  <c:v>352661</c:v>
                </c:pt>
                <c:pt idx="234">
                  <c:v>12415</c:v>
                </c:pt>
                <c:pt idx="235">
                  <c:v>4484</c:v>
                </c:pt>
                <c:pt idx="236">
                  <c:v>207217</c:v>
                </c:pt>
                <c:pt idx="237">
                  <c:v>28461</c:v>
                </c:pt>
                <c:pt idx="238">
                  <c:v>205637</c:v>
                </c:pt>
                <c:pt idx="239">
                  <c:v>60078</c:v>
                </c:pt>
                <c:pt idx="240">
                  <c:v>216332</c:v>
                </c:pt>
                <c:pt idx="241">
                  <c:v>18246</c:v>
                </c:pt>
                <c:pt idx="242">
                  <c:v>72700</c:v>
                </c:pt>
                <c:pt idx="243">
                  <c:v>518850</c:v>
                </c:pt>
                <c:pt idx="244">
                  <c:v>377495</c:v>
                </c:pt>
                <c:pt idx="245">
                  <c:v>629474</c:v>
                </c:pt>
                <c:pt idx="246">
                  <c:v>640620</c:v>
                </c:pt>
                <c:pt idx="247">
                  <c:v>106941</c:v>
                </c:pt>
                <c:pt idx="248">
                  <c:v>73470</c:v>
                </c:pt>
                <c:pt idx="249">
                  <c:v>40644</c:v>
                </c:pt>
                <c:pt idx="250">
                  <c:v>521173</c:v>
                </c:pt>
                <c:pt idx="251">
                  <c:v>122909</c:v>
                </c:pt>
                <c:pt idx="252">
                  <c:v>242385</c:v>
                </c:pt>
                <c:pt idx="253">
                  <c:v>709836</c:v>
                </c:pt>
                <c:pt idx="254">
                  <c:v>222827</c:v>
                </c:pt>
                <c:pt idx="255">
                  <c:v>494355</c:v>
                </c:pt>
                <c:pt idx="256">
                  <c:v>223443</c:v>
                </c:pt>
                <c:pt idx="257">
                  <c:v>405552</c:v>
                </c:pt>
                <c:pt idx="258">
                  <c:v>489930</c:v>
                </c:pt>
                <c:pt idx="259">
                  <c:v>486574</c:v>
                </c:pt>
                <c:pt idx="260">
                  <c:v>2609695</c:v>
                </c:pt>
                <c:pt idx="261">
                  <c:v>1511919</c:v>
                </c:pt>
                <c:pt idx="262">
                  <c:v>277149</c:v>
                </c:pt>
                <c:pt idx="263">
                  <c:v>815492</c:v>
                </c:pt>
                <c:pt idx="264">
                  <c:v>922966</c:v>
                </c:pt>
                <c:pt idx="265">
                  <c:v>509284</c:v>
                </c:pt>
                <c:pt idx="266">
                  <c:v>375008</c:v>
                </c:pt>
                <c:pt idx="267">
                  <c:v>1655243</c:v>
                </c:pt>
                <c:pt idx="268">
                  <c:v>834157</c:v>
                </c:pt>
                <c:pt idx="269">
                  <c:v>10482</c:v>
                </c:pt>
                <c:pt idx="270">
                  <c:v>3965961</c:v>
                </c:pt>
                <c:pt idx="271">
                  <c:v>213230</c:v>
                </c:pt>
                <c:pt idx="272">
                  <c:v>120253</c:v>
                </c:pt>
                <c:pt idx="273">
                  <c:v>81007</c:v>
                </c:pt>
                <c:pt idx="274">
                  <c:v>87484</c:v>
                </c:pt>
                <c:pt idx="275">
                  <c:v>28224</c:v>
                </c:pt>
                <c:pt idx="276">
                  <c:v>105700</c:v>
                </c:pt>
                <c:pt idx="277">
                  <c:v>1473385</c:v>
                </c:pt>
                <c:pt idx="278">
                  <c:v>210889</c:v>
                </c:pt>
                <c:pt idx="279">
                  <c:v>110552</c:v>
                </c:pt>
                <c:pt idx="280">
                  <c:v>22302</c:v>
                </c:pt>
                <c:pt idx="281">
                  <c:v>620623</c:v>
                </c:pt>
                <c:pt idx="282">
                  <c:v>734351</c:v>
                </c:pt>
                <c:pt idx="283">
                  <c:v>19703</c:v>
                </c:pt>
                <c:pt idx="284">
                  <c:v>2564402</c:v>
                </c:pt>
                <c:pt idx="285">
                  <c:v>66637636</c:v>
                </c:pt>
                <c:pt idx="286">
                  <c:v>162834</c:v>
                </c:pt>
                <c:pt idx="287">
                  <c:v>2926192</c:v>
                </c:pt>
                <c:pt idx="288">
                  <c:v>749392</c:v>
                </c:pt>
                <c:pt idx="289">
                  <c:v>68934</c:v>
                </c:pt>
                <c:pt idx="290">
                  <c:v>180832</c:v>
                </c:pt>
                <c:pt idx="291">
                  <c:v>357640</c:v>
                </c:pt>
                <c:pt idx="292">
                  <c:v>5925</c:v>
                </c:pt>
                <c:pt idx="293">
                  <c:v>47848</c:v>
                </c:pt>
                <c:pt idx="294">
                  <c:v>76558</c:v>
                </c:pt>
                <c:pt idx="295">
                  <c:v>540841</c:v>
                </c:pt>
                <c:pt idx="296">
                  <c:v>1025124</c:v>
                </c:pt>
                <c:pt idx="297">
                  <c:v>302298</c:v>
                </c:pt>
                <c:pt idx="298">
                  <c:v>3401089</c:v>
                </c:pt>
                <c:pt idx="299">
                  <c:v>37535</c:v>
                </c:pt>
                <c:pt idx="300">
                  <c:v>655758</c:v>
                </c:pt>
                <c:pt idx="301">
                  <c:v>65990</c:v>
                </c:pt>
                <c:pt idx="302">
                  <c:v>59866</c:v>
                </c:pt>
                <c:pt idx="303">
                  <c:v>2493439</c:v>
                </c:pt>
                <c:pt idx="304">
                  <c:v>349743</c:v>
                </c:pt>
                <c:pt idx="305">
                  <c:v>7374569</c:v>
                </c:pt>
                <c:pt idx="306">
                  <c:v>463811</c:v>
                </c:pt>
                <c:pt idx="307">
                  <c:v>34039</c:v>
                </c:pt>
                <c:pt idx="308">
                  <c:v>831481</c:v>
                </c:pt>
                <c:pt idx="309">
                  <c:v>108344</c:v>
                </c:pt>
                <c:pt idx="310">
                  <c:v>91888</c:v>
                </c:pt>
                <c:pt idx="311">
                  <c:v>341688</c:v>
                </c:pt>
                <c:pt idx="312">
                  <c:v>620441</c:v>
                </c:pt>
                <c:pt idx="313">
                  <c:v>576145</c:v>
                </c:pt>
                <c:pt idx="314">
                  <c:v>281930</c:v>
                </c:pt>
                <c:pt idx="315">
                  <c:v>7498</c:v>
                </c:pt>
                <c:pt idx="316">
                  <c:v>58858</c:v>
                </c:pt>
                <c:pt idx="317">
                  <c:v>231341</c:v>
                </c:pt>
                <c:pt idx="318">
                  <c:v>75324</c:v>
                </c:pt>
                <c:pt idx="319">
                  <c:v>21416</c:v>
                </c:pt>
                <c:pt idx="320">
                  <c:v>1924017</c:v>
                </c:pt>
                <c:pt idx="321">
                  <c:v>1952</c:v>
                </c:pt>
                <c:pt idx="322">
                  <c:v>1680084</c:v>
                </c:pt>
                <c:pt idx="323">
                  <c:v>122139</c:v>
                </c:pt>
                <c:pt idx="324">
                  <c:v>50085</c:v>
                </c:pt>
                <c:pt idx="325">
                  <c:v>66787</c:v>
                </c:pt>
                <c:pt idx="326">
                  <c:v>426956</c:v>
                </c:pt>
                <c:pt idx="327">
                  <c:v>96706</c:v>
                </c:pt>
                <c:pt idx="328">
                  <c:v>24102</c:v>
                </c:pt>
                <c:pt idx="329">
                  <c:v>34017</c:v>
                </c:pt>
                <c:pt idx="330">
                  <c:v>61931</c:v>
                </c:pt>
                <c:pt idx="331">
                  <c:v>567285</c:v>
                </c:pt>
                <c:pt idx="332">
                  <c:v>2801054</c:v>
                </c:pt>
                <c:pt idx="333">
                  <c:v>402486</c:v>
                </c:pt>
                <c:pt idx="334">
                  <c:v>213658</c:v>
                </c:pt>
                <c:pt idx="335">
                  <c:v>252868</c:v>
                </c:pt>
                <c:pt idx="336">
                  <c:v>547624</c:v>
                </c:pt>
                <c:pt idx="337">
                  <c:v>3928</c:v>
                </c:pt>
                <c:pt idx="338">
                  <c:v>290080</c:v>
                </c:pt>
                <c:pt idx="339">
                  <c:v>117240</c:v>
                </c:pt>
                <c:pt idx="340">
                  <c:v>370689</c:v>
                </c:pt>
                <c:pt idx="341">
                  <c:v>2005</c:v>
                </c:pt>
                <c:pt idx="342">
                  <c:v>813401</c:v>
                </c:pt>
                <c:pt idx="343">
                  <c:v>176357</c:v>
                </c:pt>
                <c:pt idx="344">
                  <c:v>15150</c:v>
                </c:pt>
                <c:pt idx="345">
                  <c:v>520498</c:v>
                </c:pt>
                <c:pt idx="346">
                  <c:v>402183</c:v>
                </c:pt>
                <c:pt idx="347">
                  <c:v>51462</c:v>
                </c:pt>
                <c:pt idx="348">
                  <c:v>608019</c:v>
                </c:pt>
                <c:pt idx="349">
                  <c:v>20020</c:v>
                </c:pt>
                <c:pt idx="350">
                  <c:v>109021</c:v>
                </c:pt>
                <c:pt idx="351">
                  <c:v>55675</c:v>
                </c:pt>
                <c:pt idx="352">
                  <c:v>1294511</c:v>
                </c:pt>
                <c:pt idx="353">
                  <c:v>457481</c:v>
                </c:pt>
                <c:pt idx="354">
                  <c:v>1640327</c:v>
                </c:pt>
                <c:pt idx="355">
                  <c:v>1134602</c:v>
                </c:pt>
                <c:pt idx="356">
                  <c:v>388669</c:v>
                </c:pt>
                <c:pt idx="357">
                  <c:v>1448855</c:v>
                </c:pt>
                <c:pt idx="358">
                  <c:v>637040</c:v>
                </c:pt>
                <c:pt idx="359">
                  <c:v>102344</c:v>
                </c:pt>
                <c:pt idx="360">
                  <c:v>6320</c:v>
                </c:pt>
                <c:pt idx="361">
                  <c:v>297063</c:v>
                </c:pt>
                <c:pt idx="362">
                  <c:v>50156</c:v>
                </c:pt>
                <c:pt idx="363">
                  <c:v>1628979</c:v>
                </c:pt>
                <c:pt idx="364">
                  <c:v>36110</c:v>
                </c:pt>
                <c:pt idx="365">
                  <c:v>1078287</c:v>
                </c:pt>
                <c:pt idx="366">
                  <c:v>7582</c:v>
                </c:pt>
                <c:pt idx="367">
                  <c:v>244725</c:v>
                </c:pt>
                <c:pt idx="368">
                  <c:v>306792</c:v>
                </c:pt>
                <c:pt idx="369">
                  <c:v>1394843</c:v>
                </c:pt>
                <c:pt idx="370">
                  <c:v>1260320</c:v>
                </c:pt>
                <c:pt idx="371">
                  <c:v>165453</c:v>
                </c:pt>
                <c:pt idx="372">
                  <c:v>538384</c:v>
                </c:pt>
                <c:pt idx="373">
                  <c:v>737487</c:v>
                </c:pt>
                <c:pt idx="374">
                  <c:v>2647145</c:v>
                </c:pt>
                <c:pt idx="375">
                  <c:v>49313</c:v>
                </c:pt>
                <c:pt idx="376">
                  <c:v>1747311</c:v>
                </c:pt>
                <c:pt idx="377">
                  <c:v>5069078</c:v>
                </c:pt>
                <c:pt idx="378">
                  <c:v>53812</c:v>
                </c:pt>
                <c:pt idx="379">
                  <c:v>739189</c:v>
                </c:pt>
                <c:pt idx="380">
                  <c:v>37999</c:v>
                </c:pt>
                <c:pt idx="381">
                  <c:v>3839093</c:v>
                </c:pt>
                <c:pt idx="382">
                  <c:v>464544</c:v>
                </c:pt>
                <c:pt idx="383">
                  <c:v>1041524</c:v>
                </c:pt>
                <c:pt idx="384">
                  <c:v>145213</c:v>
                </c:pt>
                <c:pt idx="385">
                  <c:v>4882055</c:v>
                </c:pt>
                <c:pt idx="386">
                  <c:v>520636</c:v>
                </c:pt>
                <c:pt idx="387">
                  <c:v>933117</c:v>
                </c:pt>
                <c:pt idx="388">
                  <c:v>897451</c:v>
                </c:pt>
                <c:pt idx="389">
                  <c:v>980944</c:v>
                </c:pt>
                <c:pt idx="390">
                  <c:v>737415</c:v>
                </c:pt>
                <c:pt idx="391">
                  <c:v>176838</c:v>
                </c:pt>
                <c:pt idx="392">
                  <c:v>1339398</c:v>
                </c:pt>
                <c:pt idx="393">
                  <c:v>3558563</c:v>
                </c:pt>
                <c:pt idx="394">
                  <c:v>1361969</c:v>
                </c:pt>
                <c:pt idx="395">
                  <c:v>768647</c:v>
                </c:pt>
                <c:pt idx="396">
                  <c:v>2952730</c:v>
                </c:pt>
                <c:pt idx="397">
                  <c:v>18769</c:v>
                </c:pt>
                <c:pt idx="398">
                  <c:v>12515</c:v>
                </c:pt>
                <c:pt idx="399">
                  <c:v>261544</c:v>
                </c:pt>
                <c:pt idx="400">
                  <c:v>95016</c:v>
                </c:pt>
                <c:pt idx="401">
                  <c:v>19767</c:v>
                </c:pt>
                <c:pt idx="402">
                  <c:v>227188</c:v>
                </c:pt>
                <c:pt idx="403">
                  <c:v>1048933</c:v>
                </c:pt>
                <c:pt idx="404">
                  <c:v>15859</c:v>
                </c:pt>
                <c:pt idx="405">
                  <c:v>37594</c:v>
                </c:pt>
                <c:pt idx="406">
                  <c:v>36865</c:v>
                </c:pt>
                <c:pt idx="407">
                  <c:v>458963</c:v>
                </c:pt>
                <c:pt idx="408">
                  <c:v>242741</c:v>
                </c:pt>
                <c:pt idx="409">
                  <c:v>104499</c:v>
                </c:pt>
                <c:pt idx="410">
                  <c:v>48587</c:v>
                </c:pt>
                <c:pt idx="411">
                  <c:v>264632</c:v>
                </c:pt>
                <c:pt idx="412">
                  <c:v>164324</c:v>
                </c:pt>
                <c:pt idx="413">
                  <c:v>82239</c:v>
                </c:pt>
                <c:pt idx="414">
                  <c:v>747542</c:v>
                </c:pt>
                <c:pt idx="415">
                  <c:v>55556</c:v>
                </c:pt>
                <c:pt idx="416">
                  <c:v>2902143</c:v>
                </c:pt>
                <c:pt idx="417">
                  <c:v>693228</c:v>
                </c:pt>
                <c:pt idx="418">
                  <c:v>218100</c:v>
                </c:pt>
                <c:pt idx="419">
                  <c:v>3853829</c:v>
                </c:pt>
                <c:pt idx="420">
                  <c:v>1254472</c:v>
                </c:pt>
                <c:pt idx="421">
                  <c:v>12495</c:v>
                </c:pt>
                <c:pt idx="422">
                  <c:v>46460</c:v>
                </c:pt>
                <c:pt idx="423">
                  <c:v>12310289</c:v>
                </c:pt>
                <c:pt idx="424">
                  <c:v>3211941</c:v>
                </c:pt>
                <c:pt idx="425">
                  <c:v>477893</c:v>
                </c:pt>
                <c:pt idx="426">
                  <c:v>413615</c:v>
                </c:pt>
                <c:pt idx="427">
                  <c:v>1106283</c:v>
                </c:pt>
                <c:pt idx="428">
                  <c:v>607076</c:v>
                </c:pt>
                <c:pt idx="429">
                  <c:v>413168</c:v>
                </c:pt>
                <c:pt idx="430">
                  <c:v>206441</c:v>
                </c:pt>
                <c:pt idx="431">
                  <c:v>1334974</c:v>
                </c:pt>
                <c:pt idx="432">
                  <c:v>200192</c:v>
                </c:pt>
                <c:pt idx="433">
                  <c:v>244136</c:v>
                </c:pt>
                <c:pt idx="434">
                  <c:v>297306</c:v>
                </c:pt>
                <c:pt idx="435">
                  <c:v>232608</c:v>
                </c:pt>
                <c:pt idx="436">
                  <c:v>3379817</c:v>
                </c:pt>
                <c:pt idx="437">
                  <c:v>3428217</c:v>
                </c:pt>
                <c:pt idx="438">
                  <c:v>103737</c:v>
                </c:pt>
                <c:pt idx="439">
                  <c:v>2347274</c:v>
                </c:pt>
                <c:pt idx="440">
                  <c:v>373069</c:v>
                </c:pt>
                <c:pt idx="441">
                  <c:v>116992</c:v>
                </c:pt>
                <c:pt idx="442">
                  <c:v>141092</c:v>
                </c:pt>
                <c:pt idx="443">
                  <c:v>77152</c:v>
                </c:pt>
                <c:pt idx="444">
                  <c:v>1128180</c:v>
                </c:pt>
                <c:pt idx="445">
                  <c:v>2357163</c:v>
                </c:pt>
                <c:pt idx="446">
                  <c:v>14197878</c:v>
                </c:pt>
                <c:pt idx="447">
                  <c:v>1040886</c:v>
                </c:pt>
                <c:pt idx="448">
                  <c:v>1759333</c:v>
                </c:pt>
                <c:pt idx="449">
                  <c:v>692696</c:v>
                </c:pt>
                <c:pt idx="450">
                  <c:v>13262</c:v>
                </c:pt>
                <c:pt idx="451">
                  <c:v>4688</c:v>
                </c:pt>
                <c:pt idx="452">
                  <c:v>238031</c:v>
                </c:pt>
                <c:pt idx="453">
                  <c:v>31197</c:v>
                </c:pt>
                <c:pt idx="454">
                  <c:v>270023</c:v>
                </c:pt>
                <c:pt idx="455">
                  <c:v>3778</c:v>
                </c:pt>
                <c:pt idx="456">
                  <c:v>72473</c:v>
                </c:pt>
                <c:pt idx="457">
                  <c:v>281242</c:v>
                </c:pt>
                <c:pt idx="458">
                  <c:v>19381</c:v>
                </c:pt>
                <c:pt idx="459">
                  <c:v>87351</c:v>
                </c:pt>
                <c:pt idx="460">
                  <c:v>596381</c:v>
                </c:pt>
                <c:pt idx="461">
                  <c:v>860346</c:v>
                </c:pt>
                <c:pt idx="462">
                  <c:v>722893</c:v>
                </c:pt>
                <c:pt idx="463">
                  <c:v>957077</c:v>
                </c:pt>
                <c:pt idx="464">
                  <c:v>212691</c:v>
                </c:pt>
                <c:pt idx="465">
                  <c:v>88962</c:v>
                </c:pt>
                <c:pt idx="466">
                  <c:v>24996</c:v>
                </c:pt>
                <c:pt idx="467">
                  <c:v>41274</c:v>
                </c:pt>
                <c:pt idx="468">
                  <c:v>656786</c:v>
                </c:pt>
                <c:pt idx="469">
                  <c:v>149953</c:v>
                </c:pt>
                <c:pt idx="470">
                  <c:v>279995</c:v>
                </c:pt>
                <c:pt idx="471">
                  <c:v>2975</c:v>
                </c:pt>
                <c:pt idx="472">
                  <c:v>254082</c:v>
                </c:pt>
                <c:pt idx="473">
                  <c:v>566477</c:v>
                </c:pt>
                <c:pt idx="474">
                  <c:v>257939</c:v>
                </c:pt>
                <c:pt idx="475">
                  <c:v>432914</c:v>
                </c:pt>
                <c:pt idx="476">
                  <c:v>515062</c:v>
                </c:pt>
                <c:pt idx="477">
                  <c:v>523850</c:v>
                </c:pt>
                <c:pt idx="478">
                  <c:v>1515</c:v>
                </c:pt>
                <c:pt idx="479">
                  <c:v>3855331</c:v>
                </c:pt>
                <c:pt idx="480">
                  <c:v>1637258</c:v>
                </c:pt>
                <c:pt idx="481">
                  <c:v>326534</c:v>
                </c:pt>
                <c:pt idx="482">
                  <c:v>956199</c:v>
                </c:pt>
                <c:pt idx="483">
                  <c:v>966085</c:v>
                </c:pt>
                <c:pt idx="484">
                  <c:v>32219</c:v>
                </c:pt>
                <c:pt idx="485">
                  <c:v>706590</c:v>
                </c:pt>
                <c:pt idx="486">
                  <c:v>397068</c:v>
                </c:pt>
                <c:pt idx="487">
                  <c:v>1734509</c:v>
                </c:pt>
                <c:pt idx="488">
                  <c:v>958200</c:v>
                </c:pt>
                <c:pt idx="489">
                  <c:v>11123</c:v>
                </c:pt>
                <c:pt idx="490">
                  <c:v>4141383</c:v>
                </c:pt>
                <c:pt idx="491">
                  <c:v>242783</c:v>
                </c:pt>
                <c:pt idx="492">
                  <c:v>50494</c:v>
                </c:pt>
                <c:pt idx="493">
                  <c:v>126565</c:v>
                </c:pt>
                <c:pt idx="494">
                  <c:v>84988</c:v>
                </c:pt>
                <c:pt idx="495">
                  <c:v>103605</c:v>
                </c:pt>
                <c:pt idx="496">
                  <c:v>32725</c:v>
                </c:pt>
                <c:pt idx="497">
                  <c:v>109209</c:v>
                </c:pt>
                <c:pt idx="498">
                  <c:v>1548688</c:v>
                </c:pt>
                <c:pt idx="499">
                  <c:v>228461</c:v>
                </c:pt>
                <c:pt idx="500">
                  <c:v>118026</c:v>
                </c:pt>
                <c:pt idx="501">
                  <c:v>650733</c:v>
                </c:pt>
                <c:pt idx="502">
                  <c:v>811708</c:v>
                </c:pt>
                <c:pt idx="503">
                  <c:v>35749</c:v>
                </c:pt>
                <c:pt idx="504">
                  <c:v>2944563</c:v>
                </c:pt>
                <c:pt idx="505">
                  <c:v>74789251</c:v>
                </c:pt>
                <c:pt idx="506">
                  <c:v>3511092</c:v>
                </c:pt>
                <c:pt idx="507">
                  <c:v>794748</c:v>
                </c:pt>
                <c:pt idx="508">
                  <c:v>74370</c:v>
                </c:pt>
                <c:pt idx="509">
                  <c:v>186984</c:v>
                </c:pt>
                <c:pt idx="510">
                  <c:v>440431</c:v>
                </c:pt>
                <c:pt idx="511">
                  <c:v>7436</c:v>
                </c:pt>
                <c:pt idx="512">
                  <c:v>64568</c:v>
                </c:pt>
                <c:pt idx="513">
                  <c:v>106639</c:v>
                </c:pt>
                <c:pt idx="514">
                  <c:v>634970</c:v>
                </c:pt>
                <c:pt idx="515">
                  <c:v>1117861</c:v>
                </c:pt>
                <c:pt idx="516">
                  <c:v>318711</c:v>
                </c:pt>
                <c:pt idx="517">
                  <c:v>3899113</c:v>
                </c:pt>
                <c:pt idx="518">
                  <c:v>39210</c:v>
                </c:pt>
                <c:pt idx="519">
                  <c:v>694338</c:v>
                </c:pt>
                <c:pt idx="520">
                  <c:v>64044</c:v>
                </c:pt>
                <c:pt idx="521">
                  <c:v>2701691</c:v>
                </c:pt>
                <c:pt idx="522">
                  <c:v>8564155</c:v>
                </c:pt>
                <c:pt idx="523">
                  <c:v>524730</c:v>
                </c:pt>
                <c:pt idx="524">
                  <c:v>45561</c:v>
                </c:pt>
                <c:pt idx="525">
                  <c:v>928569</c:v>
                </c:pt>
                <c:pt idx="526">
                  <c:v>114549</c:v>
                </c:pt>
                <c:pt idx="527">
                  <c:v>3411</c:v>
                </c:pt>
                <c:pt idx="528">
                  <c:v>94199</c:v>
                </c:pt>
                <c:pt idx="529">
                  <c:v>359363</c:v>
                </c:pt>
                <c:pt idx="530">
                  <c:v>830001</c:v>
                </c:pt>
                <c:pt idx="531">
                  <c:v>614868</c:v>
                </c:pt>
                <c:pt idx="532">
                  <c:v>297772</c:v>
                </c:pt>
                <c:pt idx="533">
                  <c:v>7746</c:v>
                </c:pt>
                <c:pt idx="534">
                  <c:v>60969</c:v>
                </c:pt>
                <c:pt idx="535">
                  <c:v>76125</c:v>
                </c:pt>
                <c:pt idx="536">
                  <c:v>1997077</c:v>
                </c:pt>
                <c:pt idx="537">
                  <c:v>1724388</c:v>
                </c:pt>
                <c:pt idx="538">
                  <c:v>136089</c:v>
                </c:pt>
                <c:pt idx="539">
                  <c:v>52315</c:v>
                </c:pt>
                <c:pt idx="540">
                  <c:v>71849</c:v>
                </c:pt>
                <c:pt idx="541">
                  <c:v>434727</c:v>
                </c:pt>
                <c:pt idx="542">
                  <c:v>104716</c:v>
                </c:pt>
                <c:pt idx="543">
                  <c:v>24491</c:v>
                </c:pt>
                <c:pt idx="544">
                  <c:v>41612</c:v>
                </c:pt>
                <c:pt idx="545">
                  <c:v>602405</c:v>
                </c:pt>
                <c:pt idx="546">
                  <c:v>3027415</c:v>
                </c:pt>
                <c:pt idx="547">
                  <c:v>413252</c:v>
                </c:pt>
                <c:pt idx="548">
                  <c:v>228288</c:v>
                </c:pt>
                <c:pt idx="549">
                  <c:v>298330</c:v>
                </c:pt>
                <c:pt idx="550">
                  <c:v>599059</c:v>
                </c:pt>
                <c:pt idx="551">
                  <c:v>4010</c:v>
                </c:pt>
                <c:pt idx="552">
                  <c:v>305670</c:v>
                </c:pt>
                <c:pt idx="553">
                  <c:v>122477</c:v>
                </c:pt>
                <c:pt idx="554">
                  <c:v>392970</c:v>
                </c:pt>
                <c:pt idx="555">
                  <c:v>2093</c:v>
                </c:pt>
                <c:pt idx="556">
                  <c:v>854960</c:v>
                </c:pt>
                <c:pt idx="557">
                  <c:v>186722</c:v>
                </c:pt>
                <c:pt idx="558">
                  <c:v>16361</c:v>
                </c:pt>
                <c:pt idx="559">
                  <c:v>620282</c:v>
                </c:pt>
                <c:pt idx="560">
                  <c:v>466185</c:v>
                </c:pt>
                <c:pt idx="561">
                  <c:v>54208</c:v>
                </c:pt>
                <c:pt idx="562">
                  <c:v>623894</c:v>
                </c:pt>
                <c:pt idx="563">
                  <c:v>23082</c:v>
                </c:pt>
                <c:pt idx="564">
                  <c:v>111305</c:v>
                </c:pt>
                <c:pt idx="565">
                  <c:v>58301</c:v>
                </c:pt>
                <c:pt idx="566">
                  <c:v>1316758</c:v>
                </c:pt>
                <c:pt idx="567">
                  <c:v>469527</c:v>
                </c:pt>
                <c:pt idx="568">
                  <c:v>1701374</c:v>
                </c:pt>
                <c:pt idx="569">
                  <c:v>1188797</c:v>
                </c:pt>
                <c:pt idx="570">
                  <c:v>451006</c:v>
                </c:pt>
                <c:pt idx="571">
                  <c:v>1484758</c:v>
                </c:pt>
                <c:pt idx="572">
                  <c:v>657286</c:v>
                </c:pt>
                <c:pt idx="573">
                  <c:v>212031</c:v>
                </c:pt>
                <c:pt idx="574">
                  <c:v>1135001</c:v>
                </c:pt>
                <c:pt idx="575">
                  <c:v>302703</c:v>
                </c:pt>
                <c:pt idx="576">
                  <c:v>50593</c:v>
                </c:pt>
                <c:pt idx="577">
                  <c:v>1811398</c:v>
                </c:pt>
                <c:pt idx="578">
                  <c:v>1124700</c:v>
                </c:pt>
                <c:pt idx="579">
                  <c:v>7952</c:v>
                </c:pt>
                <c:pt idx="580">
                  <c:v>249973</c:v>
                </c:pt>
                <c:pt idx="581">
                  <c:v>311117</c:v>
                </c:pt>
                <c:pt idx="582">
                  <c:v>1430659</c:v>
                </c:pt>
                <c:pt idx="583">
                  <c:v>1320095</c:v>
                </c:pt>
                <c:pt idx="584">
                  <c:v>502681</c:v>
                </c:pt>
                <c:pt idx="585">
                  <c:v>168118</c:v>
                </c:pt>
                <c:pt idx="586">
                  <c:v>547005</c:v>
                </c:pt>
                <c:pt idx="587">
                  <c:v>759274</c:v>
                </c:pt>
                <c:pt idx="588">
                  <c:v>2976109</c:v>
                </c:pt>
                <c:pt idx="589">
                  <c:v>1958265</c:v>
                </c:pt>
                <c:pt idx="590">
                  <c:v>5816097</c:v>
                </c:pt>
                <c:pt idx="591">
                  <c:v>844675</c:v>
                </c:pt>
                <c:pt idx="592">
                  <c:v>38600</c:v>
                </c:pt>
                <c:pt idx="593">
                  <c:v>4046720</c:v>
                </c:pt>
                <c:pt idx="594">
                  <c:v>1201905</c:v>
                </c:pt>
                <c:pt idx="595">
                  <c:v>5068126</c:v>
                </c:pt>
                <c:pt idx="596">
                  <c:v>965328</c:v>
                </c:pt>
                <c:pt idx="597">
                  <c:v>1237</c:v>
                </c:pt>
                <c:pt idx="598">
                  <c:v>19484</c:v>
                </c:pt>
                <c:pt idx="599">
                  <c:v>892103</c:v>
                </c:pt>
                <c:pt idx="600">
                  <c:v>546025</c:v>
                </c:pt>
                <c:pt idx="601">
                  <c:v>27616</c:v>
                </c:pt>
                <c:pt idx="602">
                  <c:v>616695</c:v>
                </c:pt>
                <c:pt idx="603">
                  <c:v>199519</c:v>
                </c:pt>
                <c:pt idx="604">
                  <c:v>113122</c:v>
                </c:pt>
                <c:pt idx="605">
                  <c:v>228716</c:v>
                </c:pt>
                <c:pt idx="606">
                  <c:v>6315549</c:v>
                </c:pt>
                <c:pt idx="607">
                  <c:v>2798497</c:v>
                </c:pt>
                <c:pt idx="608">
                  <c:v>204293</c:v>
                </c:pt>
                <c:pt idx="609">
                  <c:v>114918</c:v>
                </c:pt>
                <c:pt idx="610">
                  <c:v>149886</c:v>
                </c:pt>
                <c:pt idx="611">
                  <c:v>22090</c:v>
                </c:pt>
                <c:pt idx="612">
                  <c:v>74720</c:v>
                </c:pt>
                <c:pt idx="613">
                  <c:v>39658</c:v>
                </c:pt>
                <c:pt idx="614">
                  <c:v>47661</c:v>
                </c:pt>
                <c:pt idx="615">
                  <c:v>131198</c:v>
                </c:pt>
                <c:pt idx="616">
                  <c:v>457462</c:v>
                </c:pt>
                <c:pt idx="617">
                  <c:v>1982884</c:v>
                </c:pt>
                <c:pt idx="618">
                  <c:v>2474283</c:v>
                </c:pt>
                <c:pt idx="619">
                  <c:v>35973</c:v>
                </c:pt>
                <c:pt idx="620">
                  <c:v>63692</c:v>
                </c:pt>
                <c:pt idx="621">
                  <c:v>58866</c:v>
                </c:pt>
                <c:pt idx="622">
                  <c:v>1421466</c:v>
                </c:pt>
                <c:pt idx="623">
                  <c:v>30469</c:v>
                </c:pt>
                <c:pt idx="624">
                  <c:v>430232</c:v>
                </c:pt>
                <c:pt idx="625">
                  <c:v>444397</c:v>
                </c:pt>
                <c:pt idx="626">
                  <c:v>221797</c:v>
                </c:pt>
                <c:pt idx="627">
                  <c:v>494592</c:v>
                </c:pt>
                <c:pt idx="628">
                  <c:v>328575</c:v>
                </c:pt>
                <c:pt idx="629">
                  <c:v>111124</c:v>
                </c:pt>
                <c:pt idx="630">
                  <c:v>341584</c:v>
                </c:pt>
                <c:pt idx="631">
                  <c:v>868849</c:v>
                </c:pt>
                <c:pt idx="632">
                  <c:v>224103</c:v>
                </c:pt>
                <c:pt idx="633">
                  <c:v>128555</c:v>
                </c:pt>
                <c:pt idx="634">
                  <c:v>942962</c:v>
                </c:pt>
                <c:pt idx="635">
                  <c:v>85795</c:v>
                </c:pt>
                <c:pt idx="636">
                  <c:v>3092365</c:v>
                </c:pt>
                <c:pt idx="637">
                  <c:v>991568</c:v>
                </c:pt>
                <c:pt idx="638">
                  <c:v>85372</c:v>
                </c:pt>
                <c:pt idx="639">
                  <c:v>330467</c:v>
                </c:pt>
                <c:pt idx="640">
                  <c:v>6119892</c:v>
                </c:pt>
                <c:pt idx="641">
                  <c:v>1894772</c:v>
                </c:pt>
                <c:pt idx="642">
                  <c:v>15938</c:v>
                </c:pt>
                <c:pt idx="643">
                  <c:v>62886</c:v>
                </c:pt>
                <c:pt idx="644">
                  <c:v>15463329</c:v>
                </c:pt>
                <c:pt idx="645">
                  <c:v>3539361</c:v>
                </c:pt>
                <c:pt idx="646">
                  <c:v>554069</c:v>
                </c:pt>
                <c:pt idx="647">
                  <c:v>1388010</c:v>
                </c:pt>
                <c:pt idx="648">
                  <c:v>198437</c:v>
                </c:pt>
                <c:pt idx="649">
                  <c:v>1091340</c:v>
                </c:pt>
                <c:pt idx="650">
                  <c:v>691515</c:v>
                </c:pt>
                <c:pt idx="651">
                  <c:v>231407</c:v>
                </c:pt>
                <c:pt idx="652">
                  <c:v>1548142</c:v>
                </c:pt>
                <c:pt idx="653">
                  <c:v>226409</c:v>
                </c:pt>
                <c:pt idx="654">
                  <c:v>335640</c:v>
                </c:pt>
                <c:pt idx="655">
                  <c:v>357210</c:v>
                </c:pt>
                <c:pt idx="656">
                  <c:v>3649473</c:v>
                </c:pt>
                <c:pt idx="657">
                  <c:v>3958427</c:v>
                </c:pt>
                <c:pt idx="658">
                  <c:v>132872</c:v>
                </c:pt>
                <c:pt idx="659">
                  <c:v>3170624</c:v>
                </c:pt>
                <c:pt idx="660">
                  <c:v>503171</c:v>
                </c:pt>
                <c:pt idx="661">
                  <c:v>156059</c:v>
                </c:pt>
                <c:pt idx="662">
                  <c:v>184848</c:v>
                </c:pt>
                <c:pt idx="663">
                  <c:v>95682</c:v>
                </c:pt>
                <c:pt idx="664">
                  <c:v>13128</c:v>
                </c:pt>
                <c:pt idx="665">
                  <c:v>1240044</c:v>
                </c:pt>
                <c:pt idx="666">
                  <c:v>2600029</c:v>
                </c:pt>
                <c:pt idx="667">
                  <c:v>19316205</c:v>
                </c:pt>
                <c:pt idx="668">
                  <c:v>1099012</c:v>
                </c:pt>
                <c:pt idx="669">
                  <c:v>1969303</c:v>
                </c:pt>
                <c:pt idx="670">
                  <c:v>876695</c:v>
                </c:pt>
                <c:pt idx="671">
                  <c:v>13755</c:v>
                </c:pt>
                <c:pt idx="672">
                  <c:v>4874</c:v>
                </c:pt>
                <c:pt idx="673">
                  <c:v>92102</c:v>
                </c:pt>
                <c:pt idx="674">
                  <c:v>251729</c:v>
                </c:pt>
                <c:pt idx="675">
                  <c:v>31715</c:v>
                </c:pt>
                <c:pt idx="676">
                  <c:v>312273</c:v>
                </c:pt>
                <c:pt idx="677">
                  <c:v>3842</c:v>
                </c:pt>
                <c:pt idx="678">
                  <c:v>82043</c:v>
                </c:pt>
                <c:pt idx="679">
                  <c:v>306020</c:v>
                </c:pt>
                <c:pt idx="680">
                  <c:v>20102</c:v>
                </c:pt>
                <c:pt idx="681">
                  <c:v>94728</c:v>
                </c:pt>
                <c:pt idx="682">
                  <c:v>634596</c:v>
                </c:pt>
                <c:pt idx="683">
                  <c:v>1288274</c:v>
                </c:pt>
                <c:pt idx="684">
                  <c:v>788114</c:v>
                </c:pt>
                <c:pt idx="685">
                  <c:v>1202565</c:v>
                </c:pt>
                <c:pt idx="686">
                  <c:v>340088</c:v>
                </c:pt>
                <c:pt idx="687">
                  <c:v>99353</c:v>
                </c:pt>
                <c:pt idx="688">
                  <c:v>27945</c:v>
                </c:pt>
                <c:pt idx="689">
                  <c:v>41742</c:v>
                </c:pt>
                <c:pt idx="690">
                  <c:v>261506</c:v>
                </c:pt>
                <c:pt idx="691">
                  <c:v>761318</c:v>
                </c:pt>
                <c:pt idx="692">
                  <c:v>256786</c:v>
                </c:pt>
                <c:pt idx="693">
                  <c:v>162482</c:v>
                </c:pt>
                <c:pt idx="694">
                  <c:v>296536</c:v>
                </c:pt>
                <c:pt idx="695">
                  <c:v>3052</c:v>
                </c:pt>
                <c:pt idx="696">
                  <c:v>24972</c:v>
                </c:pt>
                <c:pt idx="697">
                  <c:v>283781</c:v>
                </c:pt>
                <c:pt idx="698">
                  <c:v>610426</c:v>
                </c:pt>
                <c:pt idx="699">
                  <c:v>282760</c:v>
                </c:pt>
                <c:pt idx="700">
                  <c:v>467339</c:v>
                </c:pt>
                <c:pt idx="701">
                  <c:v>531013</c:v>
                </c:pt>
                <c:pt idx="702">
                  <c:v>563168</c:v>
                </c:pt>
                <c:pt idx="703">
                  <c:v>88257</c:v>
                </c:pt>
                <c:pt idx="704">
                  <c:v>1776</c:v>
                </c:pt>
                <c:pt idx="705">
                  <c:v>4623012</c:v>
                </c:pt>
                <c:pt idx="706">
                  <c:v>1692191</c:v>
                </c:pt>
                <c:pt idx="707">
                  <c:v>352497</c:v>
                </c:pt>
                <c:pt idx="708">
                  <c:v>1101420</c:v>
                </c:pt>
                <c:pt idx="709">
                  <c:v>988476</c:v>
                </c:pt>
                <c:pt idx="710">
                  <c:v>34390</c:v>
                </c:pt>
                <c:pt idx="711">
                  <c:v>1075693</c:v>
                </c:pt>
                <c:pt idx="712">
                  <c:v>420932</c:v>
                </c:pt>
                <c:pt idx="713">
                  <c:v>1790918</c:v>
                </c:pt>
                <c:pt idx="714">
                  <c:v>1048792</c:v>
                </c:pt>
                <c:pt idx="715">
                  <c:v>11661</c:v>
                </c:pt>
                <c:pt idx="716">
                  <c:v>4294048</c:v>
                </c:pt>
                <c:pt idx="717">
                  <c:v>260042</c:v>
                </c:pt>
                <c:pt idx="718">
                  <c:v>53817</c:v>
                </c:pt>
                <c:pt idx="719">
                  <c:v>129917</c:v>
                </c:pt>
                <c:pt idx="720">
                  <c:v>88463</c:v>
                </c:pt>
                <c:pt idx="721">
                  <c:v>113345</c:v>
                </c:pt>
                <c:pt idx="722">
                  <c:v>36684</c:v>
                </c:pt>
                <c:pt idx="723">
                  <c:v>111793</c:v>
                </c:pt>
                <c:pt idx="724">
                  <c:v>1612730</c:v>
                </c:pt>
                <c:pt idx="725">
                  <c:v>237467</c:v>
                </c:pt>
                <c:pt idx="726">
                  <c:v>123944</c:v>
                </c:pt>
                <c:pt idx="727">
                  <c:v>674279</c:v>
                </c:pt>
                <c:pt idx="728">
                  <c:v>859196</c:v>
                </c:pt>
                <c:pt idx="729">
                  <c:v>43279</c:v>
                </c:pt>
                <c:pt idx="730">
                  <c:v>3206396</c:v>
                </c:pt>
                <c:pt idx="731">
                  <c:v>80360459</c:v>
                </c:pt>
                <c:pt idx="732">
                  <c:v>4114769</c:v>
                </c:pt>
                <c:pt idx="733">
                  <c:v>839082</c:v>
                </c:pt>
                <c:pt idx="734">
                  <c:v>78612</c:v>
                </c:pt>
                <c:pt idx="735">
                  <c:v>192156</c:v>
                </c:pt>
                <c:pt idx="736">
                  <c:v>539602</c:v>
                </c:pt>
                <c:pt idx="737">
                  <c:v>81968</c:v>
                </c:pt>
                <c:pt idx="738">
                  <c:v>131803</c:v>
                </c:pt>
                <c:pt idx="739">
                  <c:v>700096</c:v>
                </c:pt>
                <c:pt idx="740">
                  <c:v>1170099</c:v>
                </c:pt>
                <c:pt idx="741">
                  <c:v>328143</c:v>
                </c:pt>
                <c:pt idx="742">
                  <c:v>4509368</c:v>
                </c:pt>
                <c:pt idx="743">
                  <c:v>732629</c:v>
                </c:pt>
                <c:pt idx="744">
                  <c:v>67561</c:v>
                </c:pt>
                <c:pt idx="745">
                  <c:v>2836046</c:v>
                </c:pt>
                <c:pt idx="746">
                  <c:v>9267408</c:v>
                </c:pt>
                <c:pt idx="747">
                  <c:v>574266</c:v>
                </c:pt>
                <c:pt idx="748">
                  <c:v>1006575</c:v>
                </c:pt>
                <c:pt idx="749">
                  <c:v>120015</c:v>
                </c:pt>
                <c:pt idx="750">
                  <c:v>96082</c:v>
                </c:pt>
                <c:pt idx="751">
                  <c:v>373314</c:v>
                </c:pt>
                <c:pt idx="752">
                  <c:v>993022</c:v>
                </c:pt>
                <c:pt idx="753">
                  <c:v>638979</c:v>
                </c:pt>
                <c:pt idx="754">
                  <c:v>311054</c:v>
                </c:pt>
                <c:pt idx="755">
                  <c:v>62622</c:v>
                </c:pt>
                <c:pt idx="756">
                  <c:v>76956</c:v>
                </c:pt>
                <c:pt idx="757">
                  <c:v>2057589</c:v>
                </c:pt>
                <c:pt idx="758">
                  <c:v>1760535</c:v>
                </c:pt>
                <c:pt idx="759">
                  <c:v>148038</c:v>
                </c:pt>
                <c:pt idx="760">
                  <c:v>54141</c:v>
                </c:pt>
                <c:pt idx="761">
                  <c:v>110360</c:v>
                </c:pt>
                <c:pt idx="762">
                  <c:v>1133142</c:v>
                </c:pt>
                <c:pt idx="763">
                  <c:v>49017</c:v>
                </c:pt>
                <c:pt idx="764">
                  <c:v>626364</c:v>
                </c:pt>
                <c:pt idx="765">
                  <c:v>419243</c:v>
                </c:pt>
                <c:pt idx="766">
                  <c:v>239592</c:v>
                </c:pt>
                <c:pt idx="767">
                  <c:v>338590</c:v>
                </c:pt>
                <c:pt idx="768">
                  <c:v>632190</c:v>
                </c:pt>
                <c:pt idx="769">
                  <c:v>316549</c:v>
                </c:pt>
                <c:pt idx="770">
                  <c:v>406960</c:v>
                </c:pt>
                <c:pt idx="771">
                  <c:v>886543</c:v>
                </c:pt>
                <c:pt idx="772">
                  <c:v>725461</c:v>
                </c:pt>
                <c:pt idx="773">
                  <c:v>534291</c:v>
                </c:pt>
                <c:pt idx="774">
                  <c:v>636739</c:v>
                </c:pt>
                <c:pt idx="775">
                  <c:v>114696</c:v>
                </c:pt>
                <c:pt idx="776">
                  <c:v>478259</c:v>
                </c:pt>
                <c:pt idx="777">
                  <c:v>1752883</c:v>
                </c:pt>
                <c:pt idx="778">
                  <c:v>1232041</c:v>
                </c:pt>
                <c:pt idx="779">
                  <c:v>543639</c:v>
                </c:pt>
                <c:pt idx="780">
                  <c:v>1515846</c:v>
                </c:pt>
                <c:pt idx="781">
                  <c:v>344534</c:v>
                </c:pt>
                <c:pt idx="782">
                  <c:v>1184049</c:v>
                </c:pt>
                <c:pt idx="783">
                  <c:v>1970963</c:v>
                </c:pt>
                <c:pt idx="784">
                  <c:v>1161776</c:v>
                </c:pt>
                <c:pt idx="785">
                  <c:v>1457307</c:v>
                </c:pt>
                <c:pt idx="786">
                  <c:v>1374287</c:v>
                </c:pt>
                <c:pt idx="787">
                  <c:v>556475</c:v>
                </c:pt>
                <c:pt idx="788">
                  <c:v>3260376</c:v>
                </c:pt>
                <c:pt idx="789">
                  <c:v>2118097</c:v>
                </c:pt>
                <c:pt idx="790">
                  <c:v>6374457</c:v>
                </c:pt>
                <c:pt idx="791">
                  <c:v>955104</c:v>
                </c:pt>
                <c:pt idx="792">
                  <c:v>1315</c:v>
                </c:pt>
                <c:pt idx="793">
                  <c:v>4767</c:v>
                </c:pt>
                <c:pt idx="794">
                  <c:v>65409</c:v>
                </c:pt>
                <c:pt idx="795">
                  <c:v>19976</c:v>
                </c:pt>
                <c:pt idx="796">
                  <c:v>7188</c:v>
                </c:pt>
                <c:pt idx="797">
                  <c:v>51984</c:v>
                </c:pt>
                <c:pt idx="798">
                  <c:v>682894</c:v>
                </c:pt>
                <c:pt idx="799">
                  <c:v>56736</c:v>
                </c:pt>
                <c:pt idx="800">
                  <c:v>481783</c:v>
                </c:pt>
                <c:pt idx="801">
                  <c:v>19333</c:v>
                </c:pt>
                <c:pt idx="802">
                  <c:v>27459</c:v>
                </c:pt>
                <c:pt idx="803">
                  <c:v>8957</c:v>
                </c:pt>
                <c:pt idx="804">
                  <c:v>153131</c:v>
                </c:pt>
                <c:pt idx="805">
                  <c:v>174569</c:v>
                </c:pt>
                <c:pt idx="806">
                  <c:v>523885</c:v>
                </c:pt>
                <c:pt idx="807">
                  <c:v>331367</c:v>
                </c:pt>
                <c:pt idx="808">
                  <c:v>160340</c:v>
                </c:pt>
                <c:pt idx="809">
                  <c:v>307242</c:v>
                </c:pt>
                <c:pt idx="810">
                  <c:v>539605</c:v>
                </c:pt>
                <c:pt idx="811">
                  <c:v>211403</c:v>
                </c:pt>
                <c:pt idx="812">
                  <c:v>479732</c:v>
                </c:pt>
                <c:pt idx="813">
                  <c:v>497085</c:v>
                </c:pt>
                <c:pt idx="814">
                  <c:v>1270477</c:v>
                </c:pt>
                <c:pt idx="815">
                  <c:v>336662</c:v>
                </c:pt>
                <c:pt idx="816">
                  <c:v>2693367</c:v>
                </c:pt>
                <c:pt idx="817">
                  <c:v>62122</c:v>
                </c:pt>
                <c:pt idx="818">
                  <c:v>47614</c:v>
                </c:pt>
                <c:pt idx="819">
                  <c:v>2121624</c:v>
                </c:pt>
                <c:pt idx="820">
                  <c:v>1002937</c:v>
                </c:pt>
                <c:pt idx="821">
                  <c:v>52339</c:v>
                </c:pt>
                <c:pt idx="822">
                  <c:v>239226</c:v>
                </c:pt>
                <c:pt idx="823">
                  <c:v>798301</c:v>
                </c:pt>
                <c:pt idx="824">
                  <c:v>389207</c:v>
                </c:pt>
                <c:pt idx="825">
                  <c:v>165106</c:v>
                </c:pt>
                <c:pt idx="826">
                  <c:v>433758</c:v>
                </c:pt>
                <c:pt idx="827">
                  <c:v>10883016</c:v>
                </c:pt>
                <c:pt idx="828">
                  <c:v>3707365</c:v>
                </c:pt>
                <c:pt idx="829">
                  <c:v>71072</c:v>
                </c:pt>
                <c:pt idx="830">
                  <c:v>258271</c:v>
                </c:pt>
                <c:pt idx="831">
                  <c:v>914633</c:v>
                </c:pt>
                <c:pt idx="832">
                  <c:v>21819</c:v>
                </c:pt>
                <c:pt idx="833">
                  <c:v>172031</c:v>
                </c:pt>
                <c:pt idx="834">
                  <c:v>177938</c:v>
                </c:pt>
                <c:pt idx="835">
                  <c:v>65799</c:v>
                </c:pt>
                <c:pt idx="836">
                  <c:v>122648</c:v>
                </c:pt>
                <c:pt idx="837">
                  <c:v>44611</c:v>
                </c:pt>
                <c:pt idx="838">
                  <c:v>68913</c:v>
                </c:pt>
                <c:pt idx="839">
                  <c:v>232142</c:v>
                </c:pt>
                <c:pt idx="840">
                  <c:v>543050</c:v>
                </c:pt>
                <c:pt idx="841">
                  <c:v>2150401</c:v>
                </c:pt>
                <c:pt idx="842">
                  <c:v>3178950</c:v>
                </c:pt>
                <c:pt idx="843">
                  <c:v>47054</c:v>
                </c:pt>
                <c:pt idx="844">
                  <c:v>69420</c:v>
                </c:pt>
                <c:pt idx="845">
                  <c:v>65966</c:v>
                </c:pt>
                <c:pt idx="846">
                  <c:v>2073239</c:v>
                </c:pt>
                <c:pt idx="847">
                  <c:v>517703</c:v>
                </c:pt>
                <c:pt idx="848">
                  <c:v>288815</c:v>
                </c:pt>
                <c:pt idx="849">
                  <c:v>608273</c:v>
                </c:pt>
                <c:pt idx="850">
                  <c:v>2706676</c:v>
                </c:pt>
                <c:pt idx="851">
                  <c:v>421286</c:v>
                </c:pt>
                <c:pt idx="852">
                  <c:v>153186</c:v>
                </c:pt>
                <c:pt idx="853">
                  <c:v>420650</c:v>
                </c:pt>
                <c:pt idx="854">
                  <c:v>1127924</c:v>
                </c:pt>
                <c:pt idx="855">
                  <c:v>263233</c:v>
                </c:pt>
                <c:pt idx="856">
                  <c:v>139892</c:v>
                </c:pt>
                <c:pt idx="857">
                  <c:v>1030745</c:v>
                </c:pt>
                <c:pt idx="858">
                  <c:v>3192347</c:v>
                </c:pt>
                <c:pt idx="859">
                  <c:v>92897</c:v>
                </c:pt>
                <c:pt idx="860">
                  <c:v>3197543</c:v>
                </c:pt>
                <c:pt idx="861">
                  <c:v>1195683</c:v>
                </c:pt>
                <c:pt idx="862">
                  <c:v>404250</c:v>
                </c:pt>
                <c:pt idx="863">
                  <c:v>8258471</c:v>
                </c:pt>
                <c:pt idx="864">
                  <c:v>2553735</c:v>
                </c:pt>
                <c:pt idx="865">
                  <c:v>19100</c:v>
                </c:pt>
                <c:pt idx="866">
                  <c:v>76186</c:v>
                </c:pt>
                <c:pt idx="867">
                  <c:v>17931825</c:v>
                </c:pt>
                <c:pt idx="868">
                  <c:v>3747210</c:v>
                </c:pt>
                <c:pt idx="869">
                  <c:v>210072</c:v>
                </c:pt>
                <c:pt idx="870">
                  <c:v>1338294</c:v>
                </c:pt>
                <c:pt idx="871">
                  <c:v>268059</c:v>
                </c:pt>
                <c:pt idx="872">
                  <c:v>1778470</c:v>
                </c:pt>
                <c:pt idx="873">
                  <c:v>237006</c:v>
                </c:pt>
                <c:pt idx="874">
                  <c:v>472518</c:v>
                </c:pt>
                <c:pt idx="875">
                  <c:v>615260</c:v>
                </c:pt>
                <c:pt idx="876">
                  <c:v>512020</c:v>
                </c:pt>
                <c:pt idx="877">
                  <c:v>3820337</c:v>
                </c:pt>
                <c:pt idx="878">
                  <c:v>4160214</c:v>
                </c:pt>
                <c:pt idx="879">
                  <c:v>3888666</c:v>
                </c:pt>
                <c:pt idx="880">
                  <c:v>622885</c:v>
                </c:pt>
                <c:pt idx="881">
                  <c:v>187610</c:v>
                </c:pt>
                <c:pt idx="882">
                  <c:v>218012</c:v>
                </c:pt>
                <c:pt idx="883">
                  <c:v>102357</c:v>
                </c:pt>
                <c:pt idx="884">
                  <c:v>114655</c:v>
                </c:pt>
                <c:pt idx="885">
                  <c:v>16360</c:v>
                </c:pt>
                <c:pt idx="886">
                  <c:v>2817216</c:v>
                </c:pt>
                <c:pt idx="887">
                  <c:v>24409021</c:v>
                </c:pt>
                <c:pt idx="888">
                  <c:v>1316854</c:v>
                </c:pt>
                <c:pt idx="889">
                  <c:v>1118659</c:v>
                </c:pt>
                <c:pt idx="890">
                  <c:v>2089947</c:v>
                </c:pt>
                <c:pt idx="891">
                  <c:v>976479</c:v>
                </c:pt>
                <c:pt idx="892">
                  <c:v>13997</c:v>
                </c:pt>
                <c:pt idx="893">
                  <c:v>4964</c:v>
                </c:pt>
                <c:pt idx="894">
                  <c:v>95891</c:v>
                </c:pt>
                <c:pt idx="895">
                  <c:v>262063</c:v>
                </c:pt>
                <c:pt idx="896">
                  <c:v>32050</c:v>
                </c:pt>
                <c:pt idx="897">
                  <c:v>336776</c:v>
                </c:pt>
                <c:pt idx="898">
                  <c:v>3912</c:v>
                </c:pt>
                <c:pt idx="899">
                  <c:v>89594</c:v>
                </c:pt>
                <c:pt idx="900">
                  <c:v>313431</c:v>
                </c:pt>
                <c:pt idx="901">
                  <c:v>20545</c:v>
                </c:pt>
                <c:pt idx="902">
                  <c:v>98894</c:v>
                </c:pt>
                <c:pt idx="903">
                  <c:v>657524</c:v>
                </c:pt>
                <c:pt idx="904">
                  <c:v>1300715</c:v>
                </c:pt>
                <c:pt idx="905">
                  <c:v>838549</c:v>
                </c:pt>
                <c:pt idx="906">
                  <c:v>1291261</c:v>
                </c:pt>
                <c:pt idx="907">
                  <c:v>452685</c:v>
                </c:pt>
                <c:pt idx="908">
                  <c:v>113307</c:v>
                </c:pt>
                <c:pt idx="909">
                  <c:v>42463</c:v>
                </c:pt>
                <c:pt idx="910">
                  <c:v>268590</c:v>
                </c:pt>
                <c:pt idx="911">
                  <c:v>868868</c:v>
                </c:pt>
                <c:pt idx="912">
                  <c:v>172632</c:v>
                </c:pt>
                <c:pt idx="913">
                  <c:v>307915</c:v>
                </c:pt>
                <c:pt idx="914">
                  <c:v>32987</c:v>
                </c:pt>
                <c:pt idx="915">
                  <c:v>310519</c:v>
                </c:pt>
                <c:pt idx="916">
                  <c:v>639815</c:v>
                </c:pt>
                <c:pt idx="917">
                  <c:v>297680</c:v>
                </c:pt>
                <c:pt idx="918">
                  <c:v>476768</c:v>
                </c:pt>
                <c:pt idx="919">
                  <c:v>541237</c:v>
                </c:pt>
                <c:pt idx="920">
                  <c:v>587308</c:v>
                </c:pt>
                <c:pt idx="921">
                  <c:v>88657</c:v>
                </c:pt>
                <c:pt idx="922">
                  <c:v>2082</c:v>
                </c:pt>
                <c:pt idx="923">
                  <c:v>1727746</c:v>
                </c:pt>
                <c:pt idx="924">
                  <c:v>364402</c:v>
                </c:pt>
                <c:pt idx="925">
                  <c:v>1192990</c:v>
                </c:pt>
                <c:pt idx="926">
                  <c:v>1008131</c:v>
                </c:pt>
                <c:pt idx="927">
                  <c:v>35820</c:v>
                </c:pt>
                <c:pt idx="928">
                  <c:v>1413723</c:v>
                </c:pt>
                <c:pt idx="929">
                  <c:v>436683</c:v>
                </c:pt>
                <c:pt idx="930">
                  <c:v>1121733</c:v>
                </c:pt>
                <c:pt idx="931">
                  <c:v>4395483</c:v>
                </c:pt>
                <c:pt idx="932">
                  <c:v>141225</c:v>
                </c:pt>
                <c:pt idx="933">
                  <c:v>269201</c:v>
                </c:pt>
                <c:pt idx="934">
                  <c:v>56577</c:v>
                </c:pt>
                <c:pt idx="935">
                  <c:v>132468</c:v>
                </c:pt>
                <c:pt idx="936">
                  <c:v>94568</c:v>
                </c:pt>
                <c:pt idx="937">
                  <c:v>120971</c:v>
                </c:pt>
                <c:pt idx="938">
                  <c:v>38793</c:v>
                </c:pt>
                <c:pt idx="939">
                  <c:v>113748</c:v>
                </c:pt>
                <c:pt idx="940">
                  <c:v>1655120</c:v>
                </c:pt>
                <c:pt idx="941">
                  <c:v>243470</c:v>
                </c:pt>
                <c:pt idx="942">
                  <c:v>127072</c:v>
                </c:pt>
                <c:pt idx="943">
                  <c:v>692231</c:v>
                </c:pt>
                <c:pt idx="944">
                  <c:v>896944</c:v>
                </c:pt>
                <c:pt idx="945">
                  <c:v>55469</c:v>
                </c:pt>
                <c:pt idx="946">
                  <c:v>3352913</c:v>
                </c:pt>
                <c:pt idx="947">
                  <c:v>84281319</c:v>
                </c:pt>
                <c:pt idx="948">
                  <c:v>4866020</c:v>
                </c:pt>
                <c:pt idx="949">
                  <c:v>864903</c:v>
                </c:pt>
                <c:pt idx="950">
                  <c:v>81488</c:v>
                </c:pt>
                <c:pt idx="951">
                  <c:v>195420</c:v>
                </c:pt>
                <c:pt idx="952">
                  <c:v>637661</c:v>
                </c:pt>
                <c:pt idx="953">
                  <c:v>93451</c:v>
                </c:pt>
                <c:pt idx="954">
                  <c:v>134146</c:v>
                </c:pt>
                <c:pt idx="955">
                  <c:v>1212650</c:v>
                </c:pt>
                <c:pt idx="956">
                  <c:v>333820</c:v>
                </c:pt>
                <c:pt idx="957">
                  <c:v>759844</c:v>
                </c:pt>
                <c:pt idx="958">
                  <c:v>4961443</c:v>
                </c:pt>
                <c:pt idx="959">
                  <c:v>758192</c:v>
                </c:pt>
                <c:pt idx="960">
                  <c:v>70177</c:v>
                </c:pt>
                <c:pt idx="961">
                  <c:v>2946557</c:v>
                </c:pt>
                <c:pt idx="962">
                  <c:v>9821377</c:v>
                </c:pt>
                <c:pt idx="963">
                  <c:v>607415</c:v>
                </c:pt>
                <c:pt idx="964">
                  <c:v>1058032</c:v>
                </c:pt>
                <c:pt idx="965">
                  <c:v>127301</c:v>
                </c:pt>
                <c:pt idx="966">
                  <c:v>384624</c:v>
                </c:pt>
                <c:pt idx="967">
                  <c:v>1108618</c:v>
                </c:pt>
                <c:pt idx="968">
                  <c:v>657337</c:v>
                </c:pt>
                <c:pt idx="969">
                  <c:v>320455</c:v>
                </c:pt>
                <c:pt idx="970">
                  <c:v>64214</c:v>
                </c:pt>
                <c:pt idx="971">
                  <c:v>2109158</c:v>
                </c:pt>
                <c:pt idx="972">
                  <c:v>1789817</c:v>
                </c:pt>
                <c:pt idx="973">
                  <c:v>159322</c:v>
                </c:pt>
                <c:pt idx="974">
                  <c:v>1217170</c:v>
                </c:pt>
                <c:pt idx="975">
                  <c:v>640849</c:v>
                </c:pt>
                <c:pt idx="976">
                  <c:v>423039</c:v>
                </c:pt>
                <c:pt idx="977">
                  <c:v>380031</c:v>
                </c:pt>
                <c:pt idx="978">
                  <c:v>652798</c:v>
                </c:pt>
                <c:pt idx="979">
                  <c:v>322376</c:v>
                </c:pt>
                <c:pt idx="980">
                  <c:v>911100</c:v>
                </c:pt>
                <c:pt idx="981">
                  <c:v>834616</c:v>
                </c:pt>
                <c:pt idx="982">
                  <c:v>647516</c:v>
                </c:pt>
                <c:pt idx="983">
                  <c:v>1275330</c:v>
                </c:pt>
                <c:pt idx="984">
                  <c:v>605918</c:v>
                </c:pt>
                <c:pt idx="985">
                  <c:v>1544798</c:v>
                </c:pt>
                <c:pt idx="986">
                  <c:v>1218771</c:v>
                </c:pt>
                <c:pt idx="987">
                  <c:v>1429023</c:v>
                </c:pt>
                <c:pt idx="988">
                  <c:v>3513086</c:v>
                </c:pt>
                <c:pt idx="989">
                  <c:v>2231089</c:v>
                </c:pt>
                <c:pt idx="990">
                  <c:v>6877412</c:v>
                </c:pt>
                <c:pt idx="991">
                  <c:v>1375</c:v>
                </c:pt>
                <c:pt idx="992">
                  <c:v>65683</c:v>
                </c:pt>
                <c:pt idx="993">
                  <c:v>4631</c:v>
                </c:pt>
                <c:pt idx="994">
                  <c:v>339306</c:v>
                </c:pt>
                <c:pt idx="995">
                  <c:v>7554</c:v>
                </c:pt>
                <c:pt idx="996">
                  <c:v>52164</c:v>
                </c:pt>
                <c:pt idx="997">
                  <c:v>10393</c:v>
                </c:pt>
                <c:pt idx="998">
                  <c:v>160196</c:v>
                </c:pt>
                <c:pt idx="999">
                  <c:v>1840613</c:v>
                </c:pt>
                <c:pt idx="1000">
                  <c:v>495312</c:v>
                </c:pt>
                <c:pt idx="1001">
                  <c:v>456286</c:v>
                </c:pt>
                <c:pt idx="1002">
                  <c:v>84442</c:v>
                </c:pt>
                <c:pt idx="1003">
                  <c:v>8023</c:v>
                </c:pt>
                <c:pt idx="1004">
                  <c:v>36326</c:v>
                </c:pt>
                <c:pt idx="1005">
                  <c:v>1758327</c:v>
                </c:pt>
                <c:pt idx="1006">
                  <c:v>36945</c:v>
                </c:pt>
                <c:pt idx="1007">
                  <c:v>141529</c:v>
                </c:pt>
                <c:pt idx="1008">
                  <c:v>360880</c:v>
                </c:pt>
                <c:pt idx="1009">
                  <c:v>112186</c:v>
                </c:pt>
                <c:pt idx="1010">
                  <c:v>22178</c:v>
                </c:pt>
                <c:pt idx="1011">
                  <c:v>239087</c:v>
                </c:pt>
                <c:pt idx="1012">
                  <c:v>14086</c:v>
                </c:pt>
                <c:pt idx="1013">
                  <c:v>132458</c:v>
                </c:pt>
                <c:pt idx="1014">
                  <c:v>539308</c:v>
                </c:pt>
                <c:pt idx="1015">
                  <c:v>6979</c:v>
                </c:pt>
                <c:pt idx="1016">
                  <c:v>8200</c:v>
                </c:pt>
                <c:pt idx="1017">
                  <c:v>110339</c:v>
                </c:pt>
                <c:pt idx="1018">
                  <c:v>1365999</c:v>
                </c:pt>
                <c:pt idx="1019">
                  <c:v>1552618</c:v>
                </c:pt>
                <c:pt idx="1020">
                  <c:v>990016</c:v>
                </c:pt>
                <c:pt idx="1021">
                  <c:v>993435</c:v>
                </c:pt>
                <c:pt idx="1022">
                  <c:v>420943</c:v>
                </c:pt>
                <c:pt idx="1023">
                  <c:v>1241552</c:v>
                </c:pt>
                <c:pt idx="1024">
                  <c:v>24941</c:v>
                </c:pt>
                <c:pt idx="1025">
                  <c:v>300142</c:v>
                </c:pt>
                <c:pt idx="1026">
                  <c:v>962042</c:v>
                </c:pt>
                <c:pt idx="1027">
                  <c:v>1006870</c:v>
                </c:pt>
                <c:pt idx="1028">
                  <c:v>28378</c:v>
                </c:pt>
                <c:pt idx="1029">
                  <c:v>117218</c:v>
                </c:pt>
                <c:pt idx="1030">
                  <c:v>128551</c:v>
                </c:pt>
                <c:pt idx="1031">
                  <c:v>8643326</c:v>
                </c:pt>
                <c:pt idx="1032">
                  <c:v>2662428</c:v>
                </c:pt>
                <c:pt idx="1033">
                  <c:v>35892</c:v>
                </c:pt>
                <c:pt idx="1034">
                  <c:v>63899</c:v>
                </c:pt>
                <c:pt idx="1035">
                  <c:v>874275</c:v>
                </c:pt>
                <c:pt idx="1036">
                  <c:v>159480</c:v>
                </c:pt>
                <c:pt idx="1037">
                  <c:v>92000</c:v>
                </c:pt>
                <c:pt idx="1038">
                  <c:v>1873538</c:v>
                </c:pt>
                <c:pt idx="1039">
                  <c:v>29988</c:v>
                </c:pt>
                <c:pt idx="1040">
                  <c:v>241569</c:v>
                </c:pt>
                <c:pt idx="1041">
                  <c:v>63078</c:v>
                </c:pt>
                <c:pt idx="1042">
                  <c:v>14250</c:v>
                </c:pt>
                <c:pt idx="1043">
                  <c:v>219954</c:v>
                </c:pt>
                <c:pt idx="1044">
                  <c:v>1030999</c:v>
                </c:pt>
                <c:pt idx="1045">
                  <c:v>607186</c:v>
                </c:pt>
                <c:pt idx="1046">
                  <c:v>258975</c:v>
                </c:pt>
                <c:pt idx="1047">
                  <c:v>522680</c:v>
                </c:pt>
                <c:pt idx="1048">
                  <c:v>792371</c:v>
                </c:pt>
                <c:pt idx="1049">
                  <c:v>316367</c:v>
                </c:pt>
                <c:pt idx="1050">
                  <c:v>882324</c:v>
                </c:pt>
                <c:pt idx="1051">
                  <c:v>635370</c:v>
                </c:pt>
                <c:pt idx="1052">
                  <c:v>69519</c:v>
                </c:pt>
                <c:pt idx="1053">
                  <c:v>689279</c:v>
                </c:pt>
                <c:pt idx="1054">
                  <c:v>4740233</c:v>
                </c:pt>
                <c:pt idx="1055">
                  <c:v>72009</c:v>
                </c:pt>
                <c:pt idx="1056">
                  <c:v>80686</c:v>
                </c:pt>
                <c:pt idx="1057">
                  <c:v>2748611</c:v>
                </c:pt>
                <c:pt idx="1058">
                  <c:v>1161978</c:v>
                </c:pt>
                <c:pt idx="1059">
                  <c:v>59982</c:v>
                </c:pt>
                <c:pt idx="1060">
                  <c:v>130633</c:v>
                </c:pt>
                <c:pt idx="1061">
                  <c:v>48365</c:v>
                </c:pt>
                <c:pt idx="1062">
                  <c:v>840424</c:v>
                </c:pt>
                <c:pt idx="1063">
                  <c:v>449175</c:v>
                </c:pt>
                <c:pt idx="1064">
                  <c:v>181887</c:v>
                </c:pt>
                <c:pt idx="1065">
                  <c:v>12310226</c:v>
                </c:pt>
                <c:pt idx="1066">
                  <c:v>4181144</c:v>
                </c:pt>
                <c:pt idx="1067">
                  <c:v>82958</c:v>
                </c:pt>
                <c:pt idx="1068">
                  <c:v>271695</c:v>
                </c:pt>
                <c:pt idx="1069">
                  <c:v>959867</c:v>
                </c:pt>
                <c:pt idx="1070">
                  <c:v>22020</c:v>
                </c:pt>
                <c:pt idx="1071">
                  <c:v>197356</c:v>
                </c:pt>
                <c:pt idx="1072">
                  <c:v>188335</c:v>
                </c:pt>
                <c:pt idx="1073">
                  <c:v>150622</c:v>
                </c:pt>
                <c:pt idx="1074">
                  <c:v>146710</c:v>
                </c:pt>
                <c:pt idx="1075">
                  <c:v>46911</c:v>
                </c:pt>
                <c:pt idx="1076">
                  <c:v>75873</c:v>
                </c:pt>
                <c:pt idx="1077">
                  <c:v>581817</c:v>
                </c:pt>
                <c:pt idx="1078">
                  <c:v>2233963</c:v>
                </c:pt>
                <c:pt idx="1079">
                  <c:v>3521101</c:v>
                </c:pt>
                <c:pt idx="1080">
                  <c:v>49007</c:v>
                </c:pt>
                <c:pt idx="1081">
                  <c:v>71996</c:v>
                </c:pt>
                <c:pt idx="1082">
                  <c:v>69518</c:v>
                </c:pt>
                <c:pt idx="1083">
                  <c:v>2388711</c:v>
                </c:pt>
                <c:pt idx="1084">
                  <c:v>547294</c:v>
                </c:pt>
                <c:pt idx="1085">
                  <c:v>313407</c:v>
                </c:pt>
                <c:pt idx="1086">
                  <c:v>645122</c:v>
                </c:pt>
                <c:pt idx="1087">
                  <c:v>2929408</c:v>
                </c:pt>
                <c:pt idx="1088">
                  <c:v>443202</c:v>
                </c:pt>
                <c:pt idx="1089">
                  <c:v>480970</c:v>
                </c:pt>
                <c:pt idx="1090">
                  <c:v>295527</c:v>
                </c:pt>
                <c:pt idx="1091">
                  <c:v>147850</c:v>
                </c:pt>
                <c:pt idx="1092">
                  <c:v>1067312</c:v>
                </c:pt>
                <c:pt idx="1093">
                  <c:v>3515288</c:v>
                </c:pt>
                <c:pt idx="1094">
                  <c:v>97358</c:v>
                </c:pt>
                <c:pt idx="1095">
                  <c:v>3265980</c:v>
                </c:pt>
                <c:pt idx="1096">
                  <c:v>1364527</c:v>
                </c:pt>
                <c:pt idx="1097">
                  <c:v>454701</c:v>
                </c:pt>
                <c:pt idx="1098">
                  <c:v>10279835</c:v>
                </c:pt>
                <c:pt idx="1099">
                  <c:v>3263861</c:v>
                </c:pt>
                <c:pt idx="1100">
                  <c:v>72321</c:v>
                </c:pt>
                <c:pt idx="1101">
                  <c:v>22307</c:v>
                </c:pt>
                <c:pt idx="1102">
                  <c:v>5416778</c:v>
                </c:pt>
                <c:pt idx="1103">
                  <c:v>87011</c:v>
                </c:pt>
                <c:pt idx="1104">
                  <c:v>20546909</c:v>
                </c:pt>
                <c:pt idx="1105">
                  <c:v>219568</c:v>
                </c:pt>
                <c:pt idx="1106">
                  <c:v>1475655</c:v>
                </c:pt>
                <c:pt idx="1107">
                  <c:v>286951</c:v>
                </c:pt>
                <c:pt idx="1108">
                  <c:v>242552</c:v>
                </c:pt>
                <c:pt idx="1109">
                  <c:v>556726</c:v>
                </c:pt>
                <c:pt idx="1110">
                  <c:v>901564</c:v>
                </c:pt>
                <c:pt idx="1111">
                  <c:v>682645</c:v>
                </c:pt>
                <c:pt idx="1112">
                  <c:v>3977910</c:v>
                </c:pt>
                <c:pt idx="1113">
                  <c:v>4269791</c:v>
                </c:pt>
                <c:pt idx="1114">
                  <c:v>4667401</c:v>
                </c:pt>
                <c:pt idx="1115">
                  <c:v>742781</c:v>
                </c:pt>
                <c:pt idx="1116">
                  <c:v>214465</c:v>
                </c:pt>
                <c:pt idx="1117">
                  <c:v>245253</c:v>
                </c:pt>
                <c:pt idx="1118">
                  <c:v>122462</c:v>
                </c:pt>
                <c:pt idx="1119">
                  <c:v>131968</c:v>
                </c:pt>
                <c:pt idx="1120">
                  <c:v>19076</c:v>
                </c:pt>
                <c:pt idx="1121">
                  <c:v>2940750</c:v>
                </c:pt>
                <c:pt idx="1122">
                  <c:v>29337935</c:v>
                </c:pt>
                <c:pt idx="1123">
                  <c:v>1347194</c:v>
                </c:pt>
                <c:pt idx="1124">
                  <c:v>1131507</c:v>
                </c:pt>
                <c:pt idx="1125">
                  <c:v>1034116</c:v>
                </c:pt>
                <c:pt idx="1126">
                  <c:v>14189</c:v>
                </c:pt>
                <c:pt idx="1127">
                  <c:v>5019</c:v>
                </c:pt>
                <c:pt idx="1128">
                  <c:v>99862</c:v>
                </c:pt>
                <c:pt idx="1129">
                  <c:v>271180</c:v>
                </c:pt>
                <c:pt idx="1130">
                  <c:v>32221</c:v>
                </c:pt>
                <c:pt idx="1131">
                  <c:v>359362</c:v>
                </c:pt>
                <c:pt idx="1132">
                  <c:v>95486</c:v>
                </c:pt>
                <c:pt idx="1133">
                  <c:v>318883</c:v>
                </c:pt>
                <c:pt idx="1134">
                  <c:v>102088</c:v>
                </c:pt>
                <c:pt idx="1135">
                  <c:v>677859</c:v>
                </c:pt>
                <c:pt idx="1136">
                  <c:v>1309782</c:v>
                </c:pt>
                <c:pt idx="1137">
                  <c:v>1355713</c:v>
                </c:pt>
                <c:pt idx="1138">
                  <c:v>128433</c:v>
                </c:pt>
                <c:pt idx="1139">
                  <c:v>52360</c:v>
                </c:pt>
                <c:pt idx="1140">
                  <c:v>43012</c:v>
                </c:pt>
                <c:pt idx="1141">
                  <c:v>273893</c:v>
                </c:pt>
                <c:pt idx="1142">
                  <c:v>185947</c:v>
                </c:pt>
                <c:pt idx="1143">
                  <c:v>315161</c:v>
                </c:pt>
                <c:pt idx="1144">
                  <c:v>38083</c:v>
                </c:pt>
                <c:pt idx="1145">
                  <c:v>346113</c:v>
                </c:pt>
                <c:pt idx="1146">
                  <c:v>309741</c:v>
                </c:pt>
                <c:pt idx="1147">
                  <c:v>482813</c:v>
                </c:pt>
                <c:pt idx="1148">
                  <c:v>552689</c:v>
                </c:pt>
                <c:pt idx="1149">
                  <c:v>606120</c:v>
                </c:pt>
                <c:pt idx="1150">
                  <c:v>89002</c:v>
                </c:pt>
                <c:pt idx="1151">
                  <c:v>1755442</c:v>
                </c:pt>
                <c:pt idx="1152">
                  <c:v>373594</c:v>
                </c:pt>
                <c:pt idx="1153">
                  <c:v>1288373</c:v>
                </c:pt>
                <c:pt idx="1154">
                  <c:v>37022</c:v>
                </c:pt>
                <c:pt idx="1155">
                  <c:v>35235</c:v>
                </c:pt>
                <c:pt idx="1156">
                  <c:v>1747740</c:v>
                </c:pt>
                <c:pt idx="1157">
                  <c:v>452251</c:v>
                </c:pt>
                <c:pt idx="1158">
                  <c:v>1187379</c:v>
                </c:pt>
                <c:pt idx="1159">
                  <c:v>4516895</c:v>
                </c:pt>
                <c:pt idx="1160">
                  <c:v>150229</c:v>
                </c:pt>
                <c:pt idx="1161">
                  <c:v>275230</c:v>
                </c:pt>
                <c:pt idx="1162">
                  <c:v>57465</c:v>
                </c:pt>
                <c:pt idx="1163">
                  <c:v>134522</c:v>
                </c:pt>
                <c:pt idx="1164">
                  <c:v>97882</c:v>
                </c:pt>
                <c:pt idx="1165">
                  <c:v>131240</c:v>
                </c:pt>
                <c:pt idx="1166">
                  <c:v>41025</c:v>
                </c:pt>
                <c:pt idx="1167">
                  <c:v>1684548</c:v>
                </c:pt>
                <c:pt idx="1168">
                  <c:v>128997</c:v>
                </c:pt>
                <c:pt idx="1169">
                  <c:v>711576</c:v>
                </c:pt>
                <c:pt idx="1170">
                  <c:v>933177</c:v>
                </c:pt>
                <c:pt idx="1171">
                  <c:v>71696</c:v>
                </c:pt>
                <c:pt idx="1172">
                  <c:v>3449247</c:v>
                </c:pt>
                <c:pt idx="1173">
                  <c:v>87449453</c:v>
                </c:pt>
                <c:pt idx="1174">
                  <c:v>5457845</c:v>
                </c:pt>
                <c:pt idx="1175">
                  <c:v>882653</c:v>
                </c:pt>
                <c:pt idx="1176">
                  <c:v>83301</c:v>
                </c:pt>
                <c:pt idx="1177">
                  <c:v>197040</c:v>
                </c:pt>
                <c:pt idx="1178">
                  <c:v>736520</c:v>
                </c:pt>
                <c:pt idx="1179">
                  <c:v>778338</c:v>
                </c:pt>
                <c:pt idx="1180">
                  <c:v>5264354</c:v>
                </c:pt>
                <c:pt idx="1181">
                  <c:v>3015447</c:v>
                </c:pt>
                <c:pt idx="1182">
                  <c:v>10241079</c:v>
                </c:pt>
                <c:pt idx="1183">
                  <c:v>1104595</c:v>
                </c:pt>
                <c:pt idx="1184">
                  <c:v>135565</c:v>
                </c:pt>
                <c:pt idx="1185">
                  <c:v>399330</c:v>
                </c:pt>
                <c:pt idx="1186">
                  <c:v>329129</c:v>
                </c:pt>
                <c:pt idx="1187">
                  <c:v>1300011</c:v>
                </c:pt>
                <c:pt idx="1188">
                  <c:v>931841</c:v>
                </c:pt>
                <c:pt idx="1189">
                  <c:v>938879</c:v>
                </c:pt>
                <c:pt idx="1190">
                  <c:v>1584020</c:v>
                </c:pt>
                <c:pt idx="1191">
                  <c:v>2304379</c:v>
                </c:pt>
                <c:pt idx="1192">
                  <c:v>65821</c:v>
                </c:pt>
                <c:pt idx="1193">
                  <c:v>4742</c:v>
                </c:pt>
                <c:pt idx="1194">
                  <c:v>5580</c:v>
                </c:pt>
                <c:pt idx="1195">
                  <c:v>7689</c:v>
                </c:pt>
                <c:pt idx="1196">
                  <c:v>24782158</c:v>
                </c:pt>
                <c:pt idx="1197">
                  <c:v>570995</c:v>
                </c:pt>
                <c:pt idx="1198">
                  <c:v>42378</c:v>
                </c:pt>
                <c:pt idx="1199">
                  <c:v>439207</c:v>
                </c:pt>
                <c:pt idx="1200">
                  <c:v>99577</c:v>
                </c:pt>
                <c:pt idx="1201">
                  <c:v>660509</c:v>
                </c:pt>
                <c:pt idx="1202">
                  <c:v>253907</c:v>
                </c:pt>
                <c:pt idx="1203">
                  <c:v>30739</c:v>
                </c:pt>
                <c:pt idx="1204">
                  <c:v>224782</c:v>
                </c:pt>
                <c:pt idx="1205">
                  <c:v>36922</c:v>
                </c:pt>
                <c:pt idx="1206">
                  <c:v>12994</c:v>
                </c:pt>
                <c:pt idx="1207">
                  <c:v>1698230</c:v>
                </c:pt>
                <c:pt idx="1208">
                  <c:v>44955</c:v>
                </c:pt>
                <c:pt idx="1209">
                  <c:v>187987</c:v>
                </c:pt>
                <c:pt idx="1210">
                  <c:v>831235</c:v>
                </c:pt>
                <c:pt idx="1211">
                  <c:v>163769</c:v>
                </c:pt>
                <c:pt idx="1212">
                  <c:v>31711</c:v>
                </c:pt>
                <c:pt idx="1213">
                  <c:v>96255</c:v>
                </c:pt>
                <c:pt idx="1214">
                  <c:v>38245</c:v>
                </c:pt>
                <c:pt idx="1215">
                  <c:v>41433</c:v>
                </c:pt>
                <c:pt idx="1216">
                  <c:v>253926</c:v>
                </c:pt>
                <c:pt idx="1217">
                  <c:v>190727</c:v>
                </c:pt>
                <c:pt idx="1218">
                  <c:v>1382057</c:v>
                </c:pt>
                <c:pt idx="1219">
                  <c:v>3629402</c:v>
                </c:pt>
                <c:pt idx="1220">
                  <c:v>52809</c:v>
                </c:pt>
                <c:pt idx="1221">
                  <c:v>37447</c:v>
                </c:pt>
                <c:pt idx="1222">
                  <c:v>928644</c:v>
                </c:pt>
                <c:pt idx="1223">
                  <c:v>702349</c:v>
                </c:pt>
                <c:pt idx="1224">
                  <c:v>209123</c:v>
                </c:pt>
                <c:pt idx="1225">
                  <c:v>40826</c:v>
                </c:pt>
                <c:pt idx="1226">
                  <c:v>126172</c:v>
                </c:pt>
                <c:pt idx="1227">
                  <c:v>2626520</c:v>
                </c:pt>
                <c:pt idx="1228">
                  <c:v>50188</c:v>
                </c:pt>
                <c:pt idx="1229">
                  <c:v>49071</c:v>
                </c:pt>
                <c:pt idx="1230">
                  <c:v>226221</c:v>
                </c:pt>
                <c:pt idx="1231">
                  <c:v>533790</c:v>
                </c:pt>
                <c:pt idx="1232">
                  <c:v>23433</c:v>
                </c:pt>
                <c:pt idx="1233">
                  <c:v>586007</c:v>
                </c:pt>
                <c:pt idx="1234">
                  <c:v>243909</c:v>
                </c:pt>
                <c:pt idx="1235">
                  <c:v>41057</c:v>
                </c:pt>
                <c:pt idx="1236">
                  <c:v>48870</c:v>
                </c:pt>
                <c:pt idx="1237">
                  <c:v>179854</c:v>
                </c:pt>
                <c:pt idx="1238">
                  <c:v>295841</c:v>
                </c:pt>
                <c:pt idx="1239">
                  <c:v>782877</c:v>
                </c:pt>
                <c:pt idx="1240">
                  <c:v>11053</c:v>
                </c:pt>
                <c:pt idx="1241">
                  <c:v>11210</c:v>
                </c:pt>
                <c:pt idx="1242">
                  <c:v>46624</c:v>
                </c:pt>
                <c:pt idx="1243">
                  <c:v>2270996</c:v>
                </c:pt>
                <c:pt idx="1244">
                  <c:v>1188917</c:v>
                </c:pt>
                <c:pt idx="1245">
                  <c:v>644636</c:v>
                </c:pt>
                <c:pt idx="1246">
                  <c:v>1525550</c:v>
                </c:pt>
                <c:pt idx="1247">
                  <c:v>31200</c:v>
                </c:pt>
                <c:pt idx="1248">
                  <c:v>373695</c:v>
                </c:pt>
                <c:pt idx="1249">
                  <c:v>7135</c:v>
                </c:pt>
                <c:pt idx="1250">
                  <c:v>1222389</c:v>
                </c:pt>
                <c:pt idx="1251">
                  <c:v>1117573</c:v>
                </c:pt>
                <c:pt idx="1252">
                  <c:v>131978</c:v>
                </c:pt>
                <c:pt idx="1253">
                  <c:v>9828746</c:v>
                </c:pt>
                <c:pt idx="1254">
                  <c:v>3827461</c:v>
                </c:pt>
                <c:pt idx="1255">
                  <c:v>41703</c:v>
                </c:pt>
                <c:pt idx="1256">
                  <c:v>66876</c:v>
                </c:pt>
                <c:pt idx="1257">
                  <c:v>1015012</c:v>
                </c:pt>
                <c:pt idx="1258">
                  <c:v>188537</c:v>
                </c:pt>
                <c:pt idx="1259">
                  <c:v>99432</c:v>
                </c:pt>
                <c:pt idx="1260">
                  <c:v>3074711</c:v>
                </c:pt>
                <c:pt idx="1261">
                  <c:v>33012</c:v>
                </c:pt>
                <c:pt idx="1262">
                  <c:v>292528</c:v>
                </c:pt>
                <c:pt idx="1263">
                  <c:v>79252</c:v>
                </c:pt>
                <c:pt idx="1264">
                  <c:v>15477</c:v>
                </c:pt>
                <c:pt idx="1265">
                  <c:v>235507</c:v>
                </c:pt>
                <c:pt idx="1266">
                  <c:v>1217</c:v>
                </c:pt>
                <c:pt idx="1267">
                  <c:v>8633</c:v>
                </c:pt>
                <c:pt idx="1268">
                  <c:v>1388263</c:v>
                </c:pt>
                <c:pt idx="1269">
                  <c:v>666861</c:v>
                </c:pt>
                <c:pt idx="1270">
                  <c:v>282200</c:v>
                </c:pt>
                <c:pt idx="1271">
                  <c:v>617338</c:v>
                </c:pt>
                <c:pt idx="1272">
                  <c:v>9387</c:v>
                </c:pt>
                <c:pt idx="1273">
                  <c:v>892181</c:v>
                </c:pt>
                <c:pt idx="1274">
                  <c:v>346743</c:v>
                </c:pt>
                <c:pt idx="1275">
                  <c:v>1184825</c:v>
                </c:pt>
                <c:pt idx="1276">
                  <c:v>686367</c:v>
                </c:pt>
                <c:pt idx="1277">
                  <c:v>3888</c:v>
                </c:pt>
                <c:pt idx="1278">
                  <c:v>71333</c:v>
                </c:pt>
                <c:pt idx="1279">
                  <c:v>889887</c:v>
                </c:pt>
                <c:pt idx="1280">
                  <c:v>6133557</c:v>
                </c:pt>
                <c:pt idx="1281">
                  <c:v>73344</c:v>
                </c:pt>
                <c:pt idx="1282">
                  <c:v>26422</c:v>
                </c:pt>
                <c:pt idx="1283">
                  <c:v>81532</c:v>
                </c:pt>
                <c:pt idx="1284">
                  <c:v>3457431</c:v>
                </c:pt>
                <c:pt idx="1285">
                  <c:v>1228014</c:v>
                </c:pt>
                <c:pt idx="1286">
                  <c:v>63895</c:v>
                </c:pt>
                <c:pt idx="1287">
                  <c:v>143434</c:v>
                </c:pt>
                <c:pt idx="1288">
                  <c:v>53486</c:v>
                </c:pt>
                <c:pt idx="1289">
                  <c:v>861030</c:v>
                </c:pt>
                <c:pt idx="1290">
                  <c:v>468146</c:v>
                </c:pt>
                <c:pt idx="1291">
                  <c:v>188811</c:v>
                </c:pt>
                <c:pt idx="1292">
                  <c:v>16127761</c:v>
                </c:pt>
                <c:pt idx="1293">
                  <c:v>4440269</c:v>
                </c:pt>
                <c:pt idx="1294">
                  <c:v>86264</c:v>
                </c:pt>
                <c:pt idx="1295">
                  <c:v>275666</c:v>
                </c:pt>
                <c:pt idx="1296">
                  <c:v>983780</c:v>
                </c:pt>
                <c:pt idx="1297">
                  <c:v>22096</c:v>
                </c:pt>
                <c:pt idx="1298">
                  <c:v>205415</c:v>
                </c:pt>
                <c:pt idx="1299">
                  <c:v>194294</c:v>
                </c:pt>
                <c:pt idx="1300">
                  <c:v>207179</c:v>
                </c:pt>
                <c:pt idx="1301">
                  <c:v>156101</c:v>
                </c:pt>
                <c:pt idx="1302">
                  <c:v>48991</c:v>
                </c:pt>
                <c:pt idx="1303">
                  <c:v>78024</c:v>
                </c:pt>
                <c:pt idx="1304">
                  <c:v>607396</c:v>
                </c:pt>
                <c:pt idx="1305">
                  <c:v>2290485</c:v>
                </c:pt>
                <c:pt idx="1306">
                  <c:v>3754401</c:v>
                </c:pt>
                <c:pt idx="1307">
                  <c:v>50124</c:v>
                </c:pt>
                <c:pt idx="1308">
                  <c:v>74023</c:v>
                </c:pt>
                <c:pt idx="1309">
                  <c:v>71715</c:v>
                </c:pt>
                <c:pt idx="1310">
                  <c:v>2517178</c:v>
                </c:pt>
                <c:pt idx="1311">
                  <c:v>568166</c:v>
                </c:pt>
                <c:pt idx="1312">
                  <c:v>325488</c:v>
                </c:pt>
                <c:pt idx="1313">
                  <c:v>662697</c:v>
                </c:pt>
                <c:pt idx="1314">
                  <c:v>3151412</c:v>
                </c:pt>
                <c:pt idx="1315">
                  <c:v>3237</c:v>
                </c:pt>
                <c:pt idx="1316">
                  <c:v>521205</c:v>
                </c:pt>
                <c:pt idx="1317">
                  <c:v>317415</c:v>
                </c:pt>
                <c:pt idx="1318">
                  <c:v>154250</c:v>
                </c:pt>
                <c:pt idx="1319">
                  <c:v>1098772</c:v>
                </c:pt>
                <c:pt idx="1320">
                  <c:v>3706524</c:v>
                </c:pt>
                <c:pt idx="1321">
                  <c:v>101772</c:v>
                </c:pt>
                <c:pt idx="1322">
                  <c:v>3308190</c:v>
                </c:pt>
                <c:pt idx="1323">
                  <c:v>1631480</c:v>
                </c:pt>
                <c:pt idx="1324">
                  <c:v>519269</c:v>
                </c:pt>
                <c:pt idx="1325">
                  <c:v>12692634</c:v>
                </c:pt>
                <c:pt idx="1326">
                  <c:v>3890910</c:v>
                </c:pt>
                <c:pt idx="1327">
                  <c:v>77518</c:v>
                </c:pt>
                <c:pt idx="1328">
                  <c:v>25145</c:v>
                </c:pt>
                <c:pt idx="1329">
                  <c:v>5733829</c:v>
                </c:pt>
                <c:pt idx="1330">
                  <c:v>95044</c:v>
                </c:pt>
                <c:pt idx="1331">
                  <c:v>23445751</c:v>
                </c:pt>
                <c:pt idx="1332">
                  <c:v>225741</c:v>
                </c:pt>
                <c:pt idx="1333">
                  <c:v>1583329</c:v>
                </c:pt>
                <c:pt idx="1334">
                  <c:v>296476</c:v>
                </c:pt>
                <c:pt idx="1335">
                  <c:v>247139</c:v>
                </c:pt>
                <c:pt idx="1336">
                  <c:v>623149</c:v>
                </c:pt>
                <c:pt idx="1337">
                  <c:v>1437447</c:v>
                </c:pt>
                <c:pt idx="1338">
                  <c:v>849814</c:v>
                </c:pt>
                <c:pt idx="1339">
                  <c:v>4110136</c:v>
                </c:pt>
                <c:pt idx="1340">
                  <c:v>4354512</c:v>
                </c:pt>
                <c:pt idx="1341">
                  <c:v>5494994</c:v>
                </c:pt>
                <c:pt idx="1342">
                  <c:v>882050</c:v>
                </c:pt>
                <c:pt idx="1343">
                  <c:v>242745</c:v>
                </c:pt>
                <c:pt idx="1344">
                  <c:v>271277</c:v>
                </c:pt>
                <c:pt idx="1345">
                  <c:v>149801</c:v>
                </c:pt>
                <c:pt idx="1346">
                  <c:v>21513</c:v>
                </c:pt>
                <c:pt idx="1347">
                  <c:v>32759801</c:v>
                </c:pt>
                <c:pt idx="1348">
                  <c:v>1375345</c:v>
                </c:pt>
                <c:pt idx="1349">
                  <c:v>1142300</c:v>
                </c:pt>
                <c:pt idx="1350">
                  <c:v>1059355</c:v>
                </c:pt>
                <c:pt idx="1351">
                  <c:v>14276</c:v>
                </c:pt>
                <c:pt idx="1352">
                  <c:v>103478</c:v>
                </c:pt>
                <c:pt idx="1353">
                  <c:v>32307</c:v>
                </c:pt>
                <c:pt idx="1354">
                  <c:v>374012</c:v>
                </c:pt>
                <c:pt idx="1355">
                  <c:v>322802</c:v>
                </c:pt>
                <c:pt idx="1356">
                  <c:v>104480</c:v>
                </c:pt>
                <c:pt idx="1357">
                  <c:v>697581</c:v>
                </c:pt>
                <c:pt idx="1358">
                  <c:v>1316254</c:v>
                </c:pt>
                <c:pt idx="1359">
                  <c:v>1389924</c:v>
                </c:pt>
                <c:pt idx="1360">
                  <c:v>619936</c:v>
                </c:pt>
                <c:pt idx="1361">
                  <c:v>132580</c:v>
                </c:pt>
                <c:pt idx="1362">
                  <c:v>53415</c:v>
                </c:pt>
                <c:pt idx="1363">
                  <c:v>277330</c:v>
                </c:pt>
                <c:pt idx="1364">
                  <c:v>321277</c:v>
                </c:pt>
                <c:pt idx="1365">
                  <c:v>41714</c:v>
                </c:pt>
                <c:pt idx="1366">
                  <c:v>395473</c:v>
                </c:pt>
                <c:pt idx="1367">
                  <c:v>317281</c:v>
                </c:pt>
                <c:pt idx="1368">
                  <c:v>487593</c:v>
                </c:pt>
                <c:pt idx="1369">
                  <c:v>559294</c:v>
                </c:pt>
                <c:pt idx="1370">
                  <c:v>633524</c:v>
                </c:pt>
                <c:pt idx="1371">
                  <c:v>89311</c:v>
                </c:pt>
                <c:pt idx="1372">
                  <c:v>1780726</c:v>
                </c:pt>
                <c:pt idx="1373">
                  <c:v>1381758</c:v>
                </c:pt>
                <c:pt idx="1374">
                  <c:v>1960238</c:v>
                </c:pt>
                <c:pt idx="1375">
                  <c:v>462063</c:v>
                </c:pt>
                <c:pt idx="1376">
                  <c:v>1257362</c:v>
                </c:pt>
                <c:pt idx="1377">
                  <c:v>4605055</c:v>
                </c:pt>
                <c:pt idx="1378">
                  <c:v>136109</c:v>
                </c:pt>
                <c:pt idx="1379">
                  <c:v>100235</c:v>
                </c:pt>
                <c:pt idx="1380">
                  <c:v>1705668</c:v>
                </c:pt>
                <c:pt idx="1381">
                  <c:v>958901</c:v>
                </c:pt>
                <c:pt idx="1382">
                  <c:v>106731</c:v>
                </c:pt>
                <c:pt idx="1383">
                  <c:v>3511909</c:v>
                </c:pt>
                <c:pt idx="1384">
                  <c:v>89930713</c:v>
                </c:pt>
                <c:pt idx="1385">
                  <c:v>5966226</c:v>
                </c:pt>
                <c:pt idx="1386">
                  <c:v>899565</c:v>
                </c:pt>
                <c:pt idx="1387">
                  <c:v>198160</c:v>
                </c:pt>
                <c:pt idx="1388">
                  <c:v>5545698</c:v>
                </c:pt>
                <c:pt idx="1389">
                  <c:v>3064780</c:v>
                </c:pt>
                <c:pt idx="1390">
                  <c:v>10505035</c:v>
                </c:pt>
                <c:pt idx="1391">
                  <c:v>4806</c:v>
                </c:pt>
                <c:pt idx="1392">
                  <c:v>5648</c:v>
                </c:pt>
                <c:pt idx="1393">
                  <c:v>7753</c:v>
                </c:pt>
                <c:pt idx="1394">
                  <c:v>35817</c:v>
                </c:pt>
                <c:pt idx="1395">
                  <c:v>32172</c:v>
                </c:pt>
                <c:pt idx="1396">
                  <c:v>6181</c:v>
                </c:pt>
                <c:pt idx="1397">
                  <c:v>160142</c:v>
                </c:pt>
                <c:pt idx="1398">
                  <c:v>159194</c:v>
                </c:pt>
                <c:pt idx="1399">
                  <c:v>13110</c:v>
                </c:pt>
                <c:pt idx="1400">
                  <c:v>4378</c:v>
                </c:pt>
                <c:pt idx="1401">
                  <c:v>387113</c:v>
                </c:pt>
                <c:pt idx="1402">
                  <c:v>338378</c:v>
                </c:pt>
                <c:pt idx="1403">
                  <c:v>22283</c:v>
                </c:pt>
                <c:pt idx="1404">
                  <c:v>628082</c:v>
                </c:pt>
                <c:pt idx="1405">
                  <c:v>1458368</c:v>
                </c:pt>
                <c:pt idx="1406">
                  <c:v>1006519</c:v>
                </c:pt>
                <c:pt idx="1407">
                  <c:v>106333</c:v>
                </c:pt>
                <c:pt idx="1408">
                  <c:v>38995</c:v>
                </c:pt>
                <c:pt idx="1409">
                  <c:v>1796416</c:v>
                </c:pt>
                <c:pt idx="1410">
                  <c:v>437979</c:v>
                </c:pt>
                <c:pt idx="1411">
                  <c:v>83530</c:v>
                </c:pt>
                <c:pt idx="1412">
                  <c:v>20188</c:v>
                </c:pt>
                <c:pt idx="1413">
                  <c:v>299090</c:v>
                </c:pt>
                <c:pt idx="1414">
                  <c:v>272166</c:v>
                </c:pt>
                <c:pt idx="1415">
                  <c:v>84056</c:v>
                </c:pt>
                <c:pt idx="1416">
                  <c:v>342865</c:v>
                </c:pt>
                <c:pt idx="1417">
                  <c:v>1192992</c:v>
                </c:pt>
                <c:pt idx="1418">
                  <c:v>61121</c:v>
                </c:pt>
                <c:pt idx="1419">
                  <c:v>385734</c:v>
                </c:pt>
                <c:pt idx="1420">
                  <c:v>595820</c:v>
                </c:pt>
                <c:pt idx="1421">
                  <c:v>316768</c:v>
                </c:pt>
                <c:pt idx="1422">
                  <c:v>38432</c:v>
                </c:pt>
                <c:pt idx="1423">
                  <c:v>636501</c:v>
                </c:pt>
                <c:pt idx="1424">
                  <c:v>60221</c:v>
                </c:pt>
                <c:pt idx="1425">
                  <c:v>279447</c:v>
                </c:pt>
                <c:pt idx="1426">
                  <c:v>314866</c:v>
                </c:pt>
                <c:pt idx="1427">
                  <c:v>226899</c:v>
                </c:pt>
                <c:pt idx="1428">
                  <c:v>26864</c:v>
                </c:pt>
                <c:pt idx="1429">
                  <c:v>207573</c:v>
                </c:pt>
                <c:pt idx="1430">
                  <c:v>23869</c:v>
                </c:pt>
                <c:pt idx="1431">
                  <c:v>21953</c:v>
                </c:pt>
                <c:pt idx="1432">
                  <c:v>1423146</c:v>
                </c:pt>
                <c:pt idx="1433">
                  <c:v>443919</c:v>
                </c:pt>
                <c:pt idx="1434">
                  <c:v>21437</c:v>
                </c:pt>
                <c:pt idx="1435">
                  <c:v>52611730</c:v>
                </c:pt>
                <c:pt idx="1436">
                  <c:v>233324</c:v>
                </c:pt>
                <c:pt idx="1437">
                  <c:v>90786</c:v>
                </c:pt>
                <c:pt idx="1438">
                  <c:v>29196</c:v>
                </c:pt>
                <c:pt idx="1439">
                  <c:v>892385</c:v>
                </c:pt>
                <c:pt idx="1440">
                  <c:v>89627</c:v>
                </c:pt>
                <c:pt idx="1441">
                  <c:v>58106</c:v>
                </c:pt>
                <c:pt idx="1442">
                  <c:v>126489</c:v>
                </c:pt>
                <c:pt idx="1443">
                  <c:v>33565</c:v>
                </c:pt>
                <c:pt idx="1444">
                  <c:v>70564</c:v>
                </c:pt>
                <c:pt idx="1445">
                  <c:v>734355</c:v>
                </c:pt>
                <c:pt idx="1446">
                  <c:v>141605</c:v>
                </c:pt>
                <c:pt idx="1447">
                  <c:v>1074629</c:v>
                </c:pt>
                <c:pt idx="1448">
                  <c:v>332943</c:v>
                </c:pt>
                <c:pt idx="1449">
                  <c:v>198436</c:v>
                </c:pt>
                <c:pt idx="1450">
                  <c:v>344358</c:v>
                </c:pt>
                <c:pt idx="1451">
                  <c:v>39775</c:v>
                </c:pt>
                <c:pt idx="1452">
                  <c:v>14929</c:v>
                </c:pt>
                <c:pt idx="1453">
                  <c:v>973452</c:v>
                </c:pt>
                <c:pt idx="1454">
                  <c:v>194107</c:v>
                </c:pt>
                <c:pt idx="1455">
                  <c:v>46993</c:v>
                </c:pt>
                <c:pt idx="1456">
                  <c:v>186178</c:v>
                </c:pt>
                <c:pt idx="1457">
                  <c:v>4636</c:v>
                </c:pt>
                <c:pt idx="1458">
                  <c:v>105911</c:v>
                </c:pt>
                <c:pt idx="1459">
                  <c:v>196881</c:v>
                </c:pt>
                <c:pt idx="1460">
                  <c:v>357352</c:v>
                </c:pt>
                <c:pt idx="1461">
                  <c:v>50997</c:v>
                </c:pt>
                <c:pt idx="1462">
                  <c:v>45600</c:v>
                </c:pt>
                <c:pt idx="1463">
                  <c:v>282543</c:v>
                </c:pt>
                <c:pt idx="1464">
                  <c:v>219577</c:v>
                </c:pt>
                <c:pt idx="1465">
                  <c:v>169527</c:v>
                </c:pt>
                <c:pt idx="1466">
                  <c:v>1773987</c:v>
                </c:pt>
                <c:pt idx="1467">
                  <c:v>4530965</c:v>
                </c:pt>
                <c:pt idx="1468">
                  <c:v>41003</c:v>
                </c:pt>
                <c:pt idx="1469">
                  <c:v>56747</c:v>
                </c:pt>
                <c:pt idx="1470">
                  <c:v>52377</c:v>
                </c:pt>
                <c:pt idx="1471">
                  <c:v>1032261</c:v>
                </c:pt>
                <c:pt idx="1472">
                  <c:v>779056</c:v>
                </c:pt>
                <c:pt idx="1473">
                  <c:v>258700</c:v>
                </c:pt>
                <c:pt idx="1474">
                  <c:v>67595</c:v>
                </c:pt>
                <c:pt idx="1475">
                  <c:v>158172</c:v>
                </c:pt>
                <c:pt idx="1476">
                  <c:v>113304</c:v>
                </c:pt>
                <c:pt idx="1477">
                  <c:v>51012</c:v>
                </c:pt>
                <c:pt idx="1478">
                  <c:v>254955</c:v>
                </c:pt>
                <c:pt idx="1479">
                  <c:v>610602</c:v>
                </c:pt>
                <c:pt idx="1480">
                  <c:v>79499</c:v>
                </c:pt>
                <c:pt idx="1481">
                  <c:v>650901</c:v>
                </c:pt>
                <c:pt idx="1482">
                  <c:v>328057</c:v>
                </c:pt>
                <c:pt idx="1483">
                  <c:v>50941</c:v>
                </c:pt>
                <c:pt idx="1484">
                  <c:v>74936</c:v>
                </c:pt>
                <c:pt idx="1485">
                  <c:v>215949</c:v>
                </c:pt>
                <c:pt idx="1486">
                  <c:v>1967</c:v>
                </c:pt>
                <c:pt idx="1487">
                  <c:v>922662</c:v>
                </c:pt>
                <c:pt idx="1488">
                  <c:v>11378</c:v>
                </c:pt>
                <c:pt idx="1489">
                  <c:v>14073</c:v>
                </c:pt>
                <c:pt idx="1490">
                  <c:v>53654</c:v>
                </c:pt>
                <c:pt idx="1491">
                  <c:v>2786678</c:v>
                </c:pt>
                <c:pt idx="1492">
                  <c:v>1263292</c:v>
                </c:pt>
                <c:pt idx="1493">
                  <c:v>783921</c:v>
                </c:pt>
                <c:pt idx="1494">
                  <c:v>1720892</c:v>
                </c:pt>
                <c:pt idx="1495">
                  <c:v>33681</c:v>
                </c:pt>
                <c:pt idx="1496">
                  <c:v>404430</c:v>
                </c:pt>
                <c:pt idx="1497">
                  <c:v>9282</c:v>
                </c:pt>
                <c:pt idx="1498">
                  <c:v>1447059</c:v>
                </c:pt>
                <c:pt idx="1499">
                  <c:v>1158347</c:v>
                </c:pt>
                <c:pt idx="1500">
                  <c:v>27402</c:v>
                </c:pt>
                <c:pt idx="1501">
                  <c:v>139290</c:v>
                </c:pt>
                <c:pt idx="1502">
                  <c:v>10558591</c:v>
                </c:pt>
                <c:pt idx="1503">
                  <c:v>4851310</c:v>
                </c:pt>
                <c:pt idx="1504">
                  <c:v>43940</c:v>
                </c:pt>
                <c:pt idx="1505">
                  <c:v>1154492</c:v>
                </c:pt>
                <c:pt idx="1506">
                  <c:v>193449</c:v>
                </c:pt>
                <c:pt idx="1507">
                  <c:v>3644</c:v>
                </c:pt>
                <c:pt idx="1508">
                  <c:v>4232</c:v>
                </c:pt>
                <c:pt idx="1509">
                  <c:v>3710287</c:v>
                </c:pt>
                <c:pt idx="1510">
                  <c:v>2929</c:v>
                </c:pt>
                <c:pt idx="1511">
                  <c:v>34794</c:v>
                </c:pt>
                <c:pt idx="1512">
                  <c:v>314380</c:v>
                </c:pt>
                <c:pt idx="1513">
                  <c:v>163261</c:v>
                </c:pt>
                <c:pt idx="1514">
                  <c:v>87724</c:v>
                </c:pt>
                <c:pt idx="1515">
                  <c:v>16080</c:v>
                </c:pt>
                <c:pt idx="1516">
                  <c:v>242838</c:v>
                </c:pt>
                <c:pt idx="1517">
                  <c:v>1233</c:v>
                </c:pt>
                <c:pt idx="1518">
                  <c:v>9803</c:v>
                </c:pt>
                <c:pt idx="1519">
                  <c:v>1644277</c:v>
                </c:pt>
                <c:pt idx="1520">
                  <c:v>6172</c:v>
                </c:pt>
                <c:pt idx="1521">
                  <c:v>295455</c:v>
                </c:pt>
                <c:pt idx="1522">
                  <c:v>676991</c:v>
                </c:pt>
                <c:pt idx="1523">
                  <c:v>9630</c:v>
                </c:pt>
                <c:pt idx="1524">
                  <c:v>971851</c:v>
                </c:pt>
                <c:pt idx="1525">
                  <c:v>353682</c:v>
                </c:pt>
                <c:pt idx="1526">
                  <c:v>1429554</c:v>
                </c:pt>
                <c:pt idx="1527">
                  <c:v>726273</c:v>
                </c:pt>
                <c:pt idx="1528">
                  <c:v>14651</c:v>
                </c:pt>
                <c:pt idx="1529">
                  <c:v>72340</c:v>
                </c:pt>
                <c:pt idx="1530">
                  <c:v>1014561</c:v>
                </c:pt>
                <c:pt idx="1531">
                  <c:v>7080039</c:v>
                </c:pt>
                <c:pt idx="1532">
                  <c:v>1485647</c:v>
                </c:pt>
                <c:pt idx="1533">
                  <c:v>28869</c:v>
                </c:pt>
                <c:pt idx="1534">
                  <c:v>82160</c:v>
                </c:pt>
                <c:pt idx="1535">
                  <c:v>4094101</c:v>
                </c:pt>
                <c:pt idx="1536">
                  <c:v>1271943</c:v>
                </c:pt>
                <c:pt idx="1537">
                  <c:v>66362</c:v>
                </c:pt>
                <c:pt idx="1538">
                  <c:v>149747</c:v>
                </c:pt>
                <c:pt idx="1539">
                  <c:v>1208352</c:v>
                </c:pt>
                <c:pt idx="1540">
                  <c:v>58279</c:v>
                </c:pt>
                <c:pt idx="1541">
                  <c:v>876140</c:v>
                </c:pt>
                <c:pt idx="1542">
                  <c:v>475332</c:v>
                </c:pt>
                <c:pt idx="1543">
                  <c:v>192764</c:v>
                </c:pt>
                <c:pt idx="1544">
                  <c:v>26221058</c:v>
                </c:pt>
                <c:pt idx="1545">
                  <c:v>87774</c:v>
                </c:pt>
                <c:pt idx="1546">
                  <c:v>278000</c:v>
                </c:pt>
                <c:pt idx="1547">
                  <c:v>1012358</c:v>
                </c:pt>
                <c:pt idx="1548">
                  <c:v>22186</c:v>
                </c:pt>
                <c:pt idx="1549">
                  <c:v>210490</c:v>
                </c:pt>
                <c:pt idx="1550">
                  <c:v>238914</c:v>
                </c:pt>
                <c:pt idx="1551">
                  <c:v>159575</c:v>
                </c:pt>
                <c:pt idx="1552">
                  <c:v>50053</c:v>
                </c:pt>
                <c:pt idx="1553">
                  <c:v>79736</c:v>
                </c:pt>
                <c:pt idx="1554">
                  <c:v>631310</c:v>
                </c:pt>
                <c:pt idx="1555">
                  <c:v>2339107</c:v>
                </c:pt>
                <c:pt idx="1556">
                  <c:v>3969207</c:v>
                </c:pt>
                <c:pt idx="1557">
                  <c:v>51141</c:v>
                </c:pt>
                <c:pt idx="1558">
                  <c:v>75279</c:v>
                </c:pt>
                <c:pt idx="1559">
                  <c:v>2569653</c:v>
                </c:pt>
                <c:pt idx="1560">
                  <c:v>582890</c:v>
                </c:pt>
                <c:pt idx="1561">
                  <c:v>336701</c:v>
                </c:pt>
                <c:pt idx="1562">
                  <c:v>674356</c:v>
                </c:pt>
                <c:pt idx="1563">
                  <c:v>3336924</c:v>
                </c:pt>
                <c:pt idx="1564">
                  <c:v>554289</c:v>
                </c:pt>
                <c:pt idx="1565">
                  <c:v>331575</c:v>
                </c:pt>
                <c:pt idx="1566">
                  <c:v>1122148</c:v>
                </c:pt>
                <c:pt idx="1567">
                  <c:v>3842533</c:v>
                </c:pt>
                <c:pt idx="1568">
                  <c:v>105681</c:v>
                </c:pt>
                <c:pt idx="1569">
                  <c:v>3337072</c:v>
                </c:pt>
                <c:pt idx="1570">
                  <c:v>1904633</c:v>
                </c:pt>
                <c:pt idx="1571">
                  <c:v>568142</c:v>
                </c:pt>
                <c:pt idx="1572">
                  <c:v>14860998</c:v>
                </c:pt>
                <c:pt idx="1573">
                  <c:v>4355869</c:v>
                </c:pt>
                <c:pt idx="1574">
                  <c:v>6041315</c:v>
                </c:pt>
                <c:pt idx="1575">
                  <c:v>26144104</c:v>
                </c:pt>
                <c:pt idx="1576">
                  <c:v>895352</c:v>
                </c:pt>
                <c:pt idx="1577">
                  <c:v>229871</c:v>
                </c:pt>
                <c:pt idx="1578">
                  <c:v>1666296</c:v>
                </c:pt>
                <c:pt idx="1579">
                  <c:v>251338</c:v>
                </c:pt>
                <c:pt idx="1580">
                  <c:v>2213820</c:v>
                </c:pt>
                <c:pt idx="1581">
                  <c:v>4423680</c:v>
                </c:pt>
                <c:pt idx="1582">
                  <c:v>6262956</c:v>
                </c:pt>
                <c:pt idx="1583">
                  <c:v>1023627</c:v>
                </c:pt>
                <c:pt idx="1584">
                  <c:v>271722</c:v>
                </c:pt>
                <c:pt idx="1585">
                  <c:v>36101955</c:v>
                </c:pt>
                <c:pt idx="1586">
                  <c:v>1152361</c:v>
                </c:pt>
                <c:pt idx="1587">
                  <c:v>91933007</c:v>
                </c:pt>
                <c:pt idx="1588">
                  <c:v>4842</c:v>
                </c:pt>
                <c:pt idx="1589">
                  <c:v>5682</c:v>
                </c:pt>
                <c:pt idx="1590">
                  <c:v>2841875</c:v>
                </c:pt>
                <c:pt idx="1591">
                  <c:v>1236676</c:v>
                </c:pt>
                <c:pt idx="1592">
                  <c:v>11299</c:v>
                </c:pt>
                <c:pt idx="1593">
                  <c:v>118233</c:v>
                </c:pt>
                <c:pt idx="1594">
                  <c:v>15307</c:v>
                </c:pt>
                <c:pt idx="1595">
                  <c:v>533590</c:v>
                </c:pt>
                <c:pt idx="1596">
                  <c:v>985998</c:v>
                </c:pt>
                <c:pt idx="1597">
                  <c:v>117391</c:v>
                </c:pt>
                <c:pt idx="1598">
                  <c:v>297290</c:v>
                </c:pt>
                <c:pt idx="1599">
                  <c:v>48436</c:v>
                </c:pt>
                <c:pt idx="1600">
                  <c:v>39096</c:v>
                </c:pt>
                <c:pt idx="1601">
                  <c:v>534807</c:v>
                </c:pt>
                <c:pt idx="1602">
                  <c:v>13350</c:v>
                </c:pt>
                <c:pt idx="1603">
                  <c:v>389888</c:v>
                </c:pt>
                <c:pt idx="1604">
                  <c:v>283835</c:v>
                </c:pt>
                <c:pt idx="1605">
                  <c:v>240430</c:v>
                </c:pt>
                <c:pt idx="1606">
                  <c:v>115949</c:v>
                </c:pt>
                <c:pt idx="1607">
                  <c:v>1287342</c:v>
                </c:pt>
                <c:pt idx="1608">
                  <c:v>140332</c:v>
                </c:pt>
                <c:pt idx="1609">
                  <c:v>68513</c:v>
                </c:pt>
                <c:pt idx="1610">
                  <c:v>1560395</c:v>
                </c:pt>
                <c:pt idx="1611">
                  <c:v>19561</c:v>
                </c:pt>
                <c:pt idx="1612">
                  <c:v>3969182</c:v>
                </c:pt>
                <c:pt idx="1613">
                  <c:v>1006354</c:v>
                </c:pt>
                <c:pt idx="1614">
                  <c:v>367796</c:v>
                </c:pt>
                <c:pt idx="1615">
                  <c:v>2785</c:v>
                </c:pt>
                <c:pt idx="1616">
                  <c:v>1388707</c:v>
                </c:pt>
                <c:pt idx="1617">
                  <c:v>4514272</c:v>
                </c:pt>
                <c:pt idx="1618">
                  <c:v>238255</c:v>
                </c:pt>
                <c:pt idx="1619">
                  <c:v>597878</c:v>
                </c:pt>
                <c:pt idx="1620">
                  <c:v>1288731</c:v>
                </c:pt>
                <c:pt idx="1621">
                  <c:v>18184886</c:v>
                </c:pt>
                <c:pt idx="1622">
                  <c:v>50799</c:v>
                </c:pt>
                <c:pt idx="1623">
                  <c:v>243001</c:v>
                </c:pt>
                <c:pt idx="1624">
                  <c:v>749158</c:v>
                </c:pt>
                <c:pt idx="1625">
                  <c:v>580796</c:v>
                </c:pt>
                <c:pt idx="1626">
                  <c:v>23481</c:v>
                </c:pt>
                <c:pt idx="1627">
                  <c:v>96250</c:v>
                </c:pt>
                <c:pt idx="1628">
                  <c:v>368166</c:v>
                </c:pt>
                <c:pt idx="1629">
                  <c:v>322714</c:v>
                </c:pt>
                <c:pt idx="1630">
                  <c:v>22449</c:v>
                </c:pt>
                <c:pt idx="1631">
                  <c:v>640779</c:v>
                </c:pt>
                <c:pt idx="1632">
                  <c:v>593739</c:v>
                </c:pt>
                <c:pt idx="1633">
                  <c:v>16445</c:v>
                </c:pt>
                <c:pt idx="1634">
                  <c:v>541212</c:v>
                </c:pt>
                <c:pt idx="1635">
                  <c:v>42292</c:v>
                </c:pt>
                <c:pt idx="1636">
                  <c:v>890400</c:v>
                </c:pt>
                <c:pt idx="1637">
                  <c:v>2537980</c:v>
                </c:pt>
                <c:pt idx="1638">
                  <c:v>50538</c:v>
                </c:pt>
                <c:pt idx="1639">
                  <c:v>18229</c:v>
                </c:pt>
                <c:pt idx="1640">
                  <c:v>119502</c:v>
                </c:pt>
                <c:pt idx="1641">
                  <c:v>1473350</c:v>
                </c:pt>
                <c:pt idx="1642">
                  <c:v>119646</c:v>
                </c:pt>
                <c:pt idx="1643">
                  <c:v>59236</c:v>
                </c:pt>
                <c:pt idx="1644">
                  <c:v>3029189</c:v>
                </c:pt>
                <c:pt idx="1645">
                  <c:v>53978</c:v>
                </c:pt>
                <c:pt idx="1646">
                  <c:v>690451</c:v>
                </c:pt>
                <c:pt idx="1647">
                  <c:v>402218</c:v>
                </c:pt>
                <c:pt idx="1648">
                  <c:v>163473</c:v>
                </c:pt>
                <c:pt idx="1649">
                  <c:v>1644006</c:v>
                </c:pt>
                <c:pt idx="1650">
                  <c:v>397621</c:v>
                </c:pt>
                <c:pt idx="1651">
                  <c:v>44490</c:v>
                </c:pt>
                <c:pt idx="1652">
                  <c:v>871037</c:v>
                </c:pt>
                <c:pt idx="1653">
                  <c:v>719667</c:v>
                </c:pt>
                <c:pt idx="1654">
                  <c:v>67293</c:v>
                </c:pt>
                <c:pt idx="1655">
                  <c:v>301637</c:v>
                </c:pt>
                <c:pt idx="1656">
                  <c:v>428100</c:v>
                </c:pt>
                <c:pt idx="1657">
                  <c:v>9812</c:v>
                </c:pt>
                <c:pt idx="1658">
                  <c:v>256279</c:v>
                </c:pt>
                <c:pt idx="1659">
                  <c:v>28598</c:v>
                </c:pt>
                <c:pt idx="1660">
                  <c:v>245367</c:v>
                </c:pt>
                <c:pt idx="1661">
                  <c:v>26953</c:v>
                </c:pt>
                <c:pt idx="1662">
                  <c:v>28995</c:v>
                </c:pt>
                <c:pt idx="1663">
                  <c:v>837252</c:v>
                </c:pt>
                <c:pt idx="1664">
                  <c:v>1800253</c:v>
                </c:pt>
                <c:pt idx="1665">
                  <c:v>489858</c:v>
                </c:pt>
                <c:pt idx="1666">
                  <c:v>76933</c:v>
                </c:pt>
                <c:pt idx="1667">
                  <c:v>30023</c:v>
                </c:pt>
                <c:pt idx="1668">
                  <c:v>75969469</c:v>
                </c:pt>
                <c:pt idx="1669">
                  <c:v>266456</c:v>
                </c:pt>
                <c:pt idx="1670">
                  <c:v>157049</c:v>
                </c:pt>
                <c:pt idx="1671">
                  <c:v>31387</c:v>
                </c:pt>
                <c:pt idx="1672">
                  <c:v>1033232</c:v>
                </c:pt>
                <c:pt idx="1673">
                  <c:v>64866</c:v>
                </c:pt>
                <c:pt idx="1674">
                  <c:v>158459</c:v>
                </c:pt>
                <c:pt idx="1675">
                  <c:v>36435</c:v>
                </c:pt>
                <c:pt idx="1676">
                  <c:v>79229</c:v>
                </c:pt>
                <c:pt idx="1677">
                  <c:v>847817</c:v>
                </c:pt>
                <c:pt idx="1678">
                  <c:v>155631</c:v>
                </c:pt>
                <c:pt idx="1679">
                  <c:v>1392641</c:v>
                </c:pt>
                <c:pt idx="1680">
                  <c:v>78804</c:v>
                </c:pt>
                <c:pt idx="1681">
                  <c:v>359325</c:v>
                </c:pt>
                <c:pt idx="1682">
                  <c:v>265177</c:v>
                </c:pt>
                <c:pt idx="1683">
                  <c:v>41159</c:v>
                </c:pt>
                <c:pt idx="1684">
                  <c:v>15564</c:v>
                </c:pt>
                <c:pt idx="1685">
                  <c:v>86049</c:v>
                </c:pt>
                <c:pt idx="1686">
                  <c:v>1014674</c:v>
                </c:pt>
                <c:pt idx="1687">
                  <c:v>205929</c:v>
                </c:pt>
                <c:pt idx="1688">
                  <c:v>50219</c:v>
                </c:pt>
                <c:pt idx="1689">
                  <c:v>204069</c:v>
                </c:pt>
                <c:pt idx="1690">
                  <c:v>4903</c:v>
                </c:pt>
                <c:pt idx="1691">
                  <c:v>208423</c:v>
                </c:pt>
                <c:pt idx="1692">
                  <c:v>572554</c:v>
                </c:pt>
                <c:pt idx="1693">
                  <c:v>52615</c:v>
                </c:pt>
                <c:pt idx="1694">
                  <c:v>60072</c:v>
                </c:pt>
                <c:pt idx="1695">
                  <c:v>47746</c:v>
                </c:pt>
                <c:pt idx="1696">
                  <c:v>301125</c:v>
                </c:pt>
                <c:pt idx="1697">
                  <c:v>239335</c:v>
                </c:pt>
                <c:pt idx="1698">
                  <c:v>263038</c:v>
                </c:pt>
                <c:pt idx="1699">
                  <c:v>1967515</c:v>
                </c:pt>
                <c:pt idx="1700">
                  <c:v>5225795</c:v>
                </c:pt>
                <c:pt idx="1701">
                  <c:v>41675</c:v>
                </c:pt>
                <c:pt idx="1702">
                  <c:v>58764</c:v>
                </c:pt>
                <c:pt idx="1703">
                  <c:v>59134</c:v>
                </c:pt>
                <c:pt idx="1704">
                  <c:v>1111583</c:v>
                </c:pt>
                <c:pt idx="1705">
                  <c:v>133433</c:v>
                </c:pt>
                <c:pt idx="1706">
                  <c:v>288060</c:v>
                </c:pt>
                <c:pt idx="1707">
                  <c:v>80583</c:v>
                </c:pt>
                <c:pt idx="1708">
                  <c:v>175682</c:v>
                </c:pt>
                <c:pt idx="1709">
                  <c:v>169986</c:v>
                </c:pt>
                <c:pt idx="1710">
                  <c:v>51666</c:v>
                </c:pt>
                <c:pt idx="1711">
                  <c:v>276329</c:v>
                </c:pt>
                <c:pt idx="1712">
                  <c:v>650253</c:v>
                </c:pt>
                <c:pt idx="1713">
                  <c:v>218813</c:v>
                </c:pt>
                <c:pt idx="1714">
                  <c:v>678699</c:v>
                </c:pt>
                <c:pt idx="1715">
                  <c:v>388983</c:v>
                </c:pt>
                <c:pt idx="1716">
                  <c:v>61752</c:v>
                </c:pt>
                <c:pt idx="1717">
                  <c:v>97039</c:v>
                </c:pt>
                <c:pt idx="1718">
                  <c:v>239312</c:v>
                </c:pt>
                <c:pt idx="1719">
                  <c:v>2373</c:v>
                </c:pt>
                <c:pt idx="1720">
                  <c:v>1106117</c:v>
                </c:pt>
                <c:pt idx="1721">
                  <c:v>11515</c:v>
                </c:pt>
                <c:pt idx="1722">
                  <c:v>15338</c:v>
                </c:pt>
                <c:pt idx="1723">
                  <c:v>57967</c:v>
                </c:pt>
                <c:pt idx="1724">
                  <c:v>172948</c:v>
                </c:pt>
                <c:pt idx="1725">
                  <c:v>3347735</c:v>
                </c:pt>
                <c:pt idx="1726">
                  <c:v>1303307</c:v>
                </c:pt>
                <c:pt idx="1727">
                  <c:v>896123</c:v>
                </c:pt>
                <c:pt idx="1728">
                  <c:v>1852193</c:v>
                </c:pt>
                <c:pt idx="1729">
                  <c:v>35353</c:v>
                </c:pt>
                <c:pt idx="1730">
                  <c:v>425394</c:v>
                </c:pt>
                <c:pt idx="1731">
                  <c:v>10310</c:v>
                </c:pt>
                <c:pt idx="1732">
                  <c:v>1659070</c:v>
                </c:pt>
                <c:pt idx="1733">
                  <c:v>1178175</c:v>
                </c:pt>
                <c:pt idx="1734">
                  <c:v>33235</c:v>
                </c:pt>
                <c:pt idx="1735">
                  <c:v>145048</c:v>
                </c:pt>
                <c:pt idx="1736">
                  <c:v>11319116</c:v>
                </c:pt>
                <c:pt idx="1737">
                  <c:v>6276242</c:v>
                </c:pt>
                <c:pt idx="1738">
                  <c:v>45509</c:v>
                </c:pt>
                <c:pt idx="1739">
                  <c:v>1276173</c:v>
                </c:pt>
                <c:pt idx="1740">
                  <c:v>195402</c:v>
                </c:pt>
                <c:pt idx="1741">
                  <c:v>5295</c:v>
                </c:pt>
                <c:pt idx="1742">
                  <c:v>4118055</c:v>
                </c:pt>
                <c:pt idx="1743">
                  <c:v>3116</c:v>
                </c:pt>
                <c:pt idx="1744">
                  <c:v>35830</c:v>
                </c:pt>
                <c:pt idx="1745">
                  <c:v>327296</c:v>
                </c:pt>
                <c:pt idx="1746">
                  <c:v>184352</c:v>
                </c:pt>
                <c:pt idx="1747">
                  <c:v>94391</c:v>
                </c:pt>
                <c:pt idx="1748">
                  <c:v>247208</c:v>
                </c:pt>
                <c:pt idx="1749">
                  <c:v>10511</c:v>
                </c:pt>
                <c:pt idx="1750">
                  <c:v>1894240</c:v>
                </c:pt>
                <c:pt idx="1751">
                  <c:v>303226</c:v>
                </c:pt>
                <c:pt idx="1752">
                  <c:v>717034</c:v>
                </c:pt>
                <c:pt idx="1753">
                  <c:v>1077172</c:v>
                </c:pt>
                <c:pt idx="1754">
                  <c:v>358985</c:v>
                </c:pt>
                <c:pt idx="1755">
                  <c:v>1774195</c:v>
                </c:pt>
                <c:pt idx="1756">
                  <c:v>762375</c:v>
                </c:pt>
                <c:pt idx="1757">
                  <c:v>1280</c:v>
                </c:pt>
                <c:pt idx="1758">
                  <c:v>15364</c:v>
                </c:pt>
                <c:pt idx="1759">
                  <c:v>73201</c:v>
                </c:pt>
                <c:pt idx="1760">
                  <c:v>1130069</c:v>
                </c:pt>
                <c:pt idx="1761">
                  <c:v>2085189</c:v>
                </c:pt>
                <c:pt idx="1762">
                  <c:v>30075</c:v>
                </c:pt>
                <c:pt idx="1763">
                  <c:v>4695293</c:v>
                </c:pt>
                <c:pt idx="1764">
                  <c:v>1306977</c:v>
                </c:pt>
                <c:pt idx="1765">
                  <c:v>67802</c:v>
                </c:pt>
                <c:pt idx="1766">
                  <c:v>154997</c:v>
                </c:pt>
                <c:pt idx="1767">
                  <c:v>1227610</c:v>
                </c:pt>
                <c:pt idx="1768">
                  <c:v>62415</c:v>
                </c:pt>
                <c:pt idx="1769">
                  <c:v>889057</c:v>
                </c:pt>
                <c:pt idx="1770">
                  <c:v>481878</c:v>
                </c:pt>
                <c:pt idx="1771">
                  <c:v>195501</c:v>
                </c:pt>
                <c:pt idx="1772">
                  <c:v>35696409</c:v>
                </c:pt>
                <c:pt idx="1773">
                  <c:v>88857</c:v>
                </c:pt>
                <c:pt idx="1774">
                  <c:v>280415</c:v>
                </c:pt>
                <c:pt idx="1775">
                  <c:v>1027805</c:v>
                </c:pt>
                <c:pt idx="1776">
                  <c:v>218006</c:v>
                </c:pt>
                <c:pt idx="1777">
                  <c:v>257584</c:v>
                </c:pt>
                <c:pt idx="1778">
                  <c:v>2392206</c:v>
                </c:pt>
                <c:pt idx="1779">
                  <c:v>4184160</c:v>
                </c:pt>
                <c:pt idx="1780">
                  <c:v>2662658</c:v>
                </c:pt>
                <c:pt idx="1781">
                  <c:v>591389</c:v>
                </c:pt>
                <c:pt idx="1782">
                  <c:v>346931</c:v>
                </c:pt>
                <c:pt idx="1783">
                  <c:v>685944</c:v>
                </c:pt>
                <c:pt idx="1784">
                  <c:v>583281</c:v>
                </c:pt>
                <c:pt idx="1785">
                  <c:v>28860037</c:v>
                </c:pt>
                <c:pt idx="1786">
                  <c:v>3114</c:v>
                </c:pt>
                <c:pt idx="1787">
                  <c:v>9423</c:v>
                </c:pt>
                <c:pt idx="1788">
                  <c:v>269145</c:v>
                </c:pt>
                <c:pt idx="1789">
                  <c:v>44618</c:v>
                </c:pt>
                <c:pt idx="1790">
                  <c:v>257059</c:v>
                </c:pt>
                <c:pt idx="1791">
                  <c:v>35704</c:v>
                </c:pt>
                <c:pt idx="1792">
                  <c:v>208227</c:v>
                </c:pt>
                <c:pt idx="1793">
                  <c:v>838551</c:v>
                </c:pt>
                <c:pt idx="1794">
                  <c:v>154042</c:v>
                </c:pt>
                <c:pt idx="1795">
                  <c:v>425487</c:v>
                </c:pt>
                <c:pt idx="1796">
                  <c:v>379810</c:v>
                </c:pt>
                <c:pt idx="1797">
                  <c:v>336546</c:v>
                </c:pt>
                <c:pt idx="1798">
                  <c:v>90219</c:v>
                </c:pt>
                <c:pt idx="1799">
                  <c:v>33074</c:v>
                </c:pt>
                <c:pt idx="1800">
                  <c:v>2707816</c:v>
                </c:pt>
                <c:pt idx="1801">
                  <c:v>638911</c:v>
                </c:pt>
                <c:pt idx="1802">
                  <c:v>205650</c:v>
                </c:pt>
                <c:pt idx="1803">
                  <c:v>130248</c:v>
                </c:pt>
                <c:pt idx="1804">
                  <c:v>28731</c:v>
                </c:pt>
                <c:pt idx="1805">
                  <c:v>4532571</c:v>
                </c:pt>
                <c:pt idx="1806">
                  <c:v>2090215</c:v>
                </c:pt>
                <c:pt idx="1807">
                  <c:v>84275</c:v>
                </c:pt>
                <c:pt idx="1808">
                  <c:v>41553</c:v>
                </c:pt>
                <c:pt idx="1809">
                  <c:v>216986</c:v>
                </c:pt>
                <c:pt idx="1810">
                  <c:v>34476</c:v>
                </c:pt>
                <c:pt idx="1811">
                  <c:v>35372</c:v>
                </c:pt>
                <c:pt idx="1812">
                  <c:v>837698</c:v>
                </c:pt>
                <c:pt idx="1813">
                  <c:v>1738805</c:v>
                </c:pt>
                <c:pt idx="1814">
                  <c:v>244129</c:v>
                </c:pt>
                <c:pt idx="1815">
                  <c:v>479192</c:v>
                </c:pt>
                <c:pt idx="1816">
                  <c:v>92025</c:v>
                </c:pt>
                <c:pt idx="1817">
                  <c:v>84503</c:v>
                </c:pt>
                <c:pt idx="1818">
                  <c:v>813511</c:v>
                </c:pt>
                <c:pt idx="1819">
                  <c:v>28937</c:v>
                </c:pt>
                <c:pt idx="1820">
                  <c:v>1225596</c:v>
                </c:pt>
                <c:pt idx="1821">
                  <c:v>434184</c:v>
                </c:pt>
                <c:pt idx="1822">
                  <c:v>1386188</c:v>
                </c:pt>
                <c:pt idx="1823">
                  <c:v>290850</c:v>
                </c:pt>
                <c:pt idx="1824">
                  <c:v>126089</c:v>
                </c:pt>
                <c:pt idx="1825">
                  <c:v>2210008</c:v>
                </c:pt>
                <c:pt idx="1826">
                  <c:v>33273</c:v>
                </c:pt>
                <c:pt idx="1827">
                  <c:v>5448470</c:v>
                </c:pt>
                <c:pt idx="1828">
                  <c:v>1424905</c:v>
                </c:pt>
                <c:pt idx="1829">
                  <c:v>451967</c:v>
                </c:pt>
                <c:pt idx="1830">
                  <c:v>3033</c:v>
                </c:pt>
                <c:pt idx="1831">
                  <c:v>1645836</c:v>
                </c:pt>
                <c:pt idx="1832">
                  <c:v>8404844</c:v>
                </c:pt>
                <c:pt idx="1833">
                  <c:v>305040</c:v>
                </c:pt>
                <c:pt idx="1834">
                  <c:v>936896</c:v>
                </c:pt>
                <c:pt idx="1835">
                  <c:v>1508280</c:v>
                </c:pt>
                <c:pt idx="1836">
                  <c:v>24853980</c:v>
                </c:pt>
                <c:pt idx="1837">
                  <c:v>36910</c:v>
                </c:pt>
                <c:pt idx="1838">
                  <c:v>58544</c:v>
                </c:pt>
                <c:pt idx="1839">
                  <c:v>328611</c:v>
                </c:pt>
                <c:pt idx="1840">
                  <c:v>1146765</c:v>
                </c:pt>
                <c:pt idx="1841">
                  <c:v>645343</c:v>
                </c:pt>
                <c:pt idx="1842">
                  <c:v>30840</c:v>
                </c:pt>
                <c:pt idx="1843">
                  <c:v>109068</c:v>
                </c:pt>
                <c:pt idx="1844">
                  <c:v>6051</c:v>
                </c:pt>
                <c:pt idx="1845">
                  <c:v>407330</c:v>
                </c:pt>
                <c:pt idx="1846">
                  <c:v>24719</c:v>
                </c:pt>
                <c:pt idx="1847">
                  <c:v>9566</c:v>
                </c:pt>
                <c:pt idx="1848">
                  <c:v>697845</c:v>
                </c:pt>
                <c:pt idx="1849">
                  <c:v>709986</c:v>
                </c:pt>
                <c:pt idx="1850">
                  <c:v>47960</c:v>
                </c:pt>
                <c:pt idx="1851">
                  <c:v>965094</c:v>
                </c:pt>
                <c:pt idx="1852">
                  <c:v>3090438</c:v>
                </c:pt>
                <c:pt idx="1853">
                  <c:v>77538</c:v>
                </c:pt>
                <c:pt idx="1854">
                  <c:v>21933</c:v>
                </c:pt>
                <c:pt idx="1855">
                  <c:v>178146</c:v>
                </c:pt>
                <c:pt idx="1856">
                  <c:v>1645296</c:v>
                </c:pt>
                <c:pt idx="1857">
                  <c:v>183733</c:v>
                </c:pt>
                <c:pt idx="1858">
                  <c:v>65793</c:v>
                </c:pt>
                <c:pt idx="1859">
                  <c:v>3670790</c:v>
                </c:pt>
                <c:pt idx="1860">
                  <c:v>61876</c:v>
                </c:pt>
                <c:pt idx="1861">
                  <c:v>837657</c:v>
                </c:pt>
                <c:pt idx="1862">
                  <c:v>471503</c:v>
                </c:pt>
                <c:pt idx="1863">
                  <c:v>202927</c:v>
                </c:pt>
                <c:pt idx="1864">
                  <c:v>1981596</c:v>
                </c:pt>
                <c:pt idx="1865">
                  <c:v>450248</c:v>
                </c:pt>
                <c:pt idx="1866">
                  <c:v>48532</c:v>
                </c:pt>
                <c:pt idx="1867">
                  <c:v>952170</c:v>
                </c:pt>
                <c:pt idx="1868">
                  <c:v>804970</c:v>
                </c:pt>
                <c:pt idx="1869">
                  <c:v>70146</c:v>
                </c:pt>
                <c:pt idx="1870">
                  <c:v>314636</c:v>
                </c:pt>
                <c:pt idx="1871">
                  <c:v>528459</c:v>
                </c:pt>
                <c:pt idx="1872">
                  <c:v>14152</c:v>
                </c:pt>
                <c:pt idx="1873">
                  <c:v>293270</c:v>
                </c:pt>
                <c:pt idx="1874">
                  <c:v>29615</c:v>
                </c:pt>
                <c:pt idx="1875">
                  <c:v>271534</c:v>
                </c:pt>
                <c:pt idx="1876">
                  <c:v>28758</c:v>
                </c:pt>
                <c:pt idx="1877">
                  <c:v>32401</c:v>
                </c:pt>
                <c:pt idx="1878">
                  <c:v>923614</c:v>
                </c:pt>
                <c:pt idx="1879">
                  <c:v>1954191</c:v>
                </c:pt>
                <c:pt idx="1880">
                  <c:v>512792</c:v>
                </c:pt>
                <c:pt idx="1881">
                  <c:v>84138</c:v>
                </c:pt>
                <c:pt idx="1882">
                  <c:v>38449</c:v>
                </c:pt>
                <c:pt idx="1883">
                  <c:v>100911567</c:v>
                </c:pt>
                <c:pt idx="1884">
                  <c:v>283360</c:v>
                </c:pt>
                <c:pt idx="1885">
                  <c:v>175827</c:v>
                </c:pt>
                <c:pt idx="1886">
                  <c:v>32985</c:v>
                </c:pt>
                <c:pt idx="1887">
                  <c:v>1142038</c:v>
                </c:pt>
                <c:pt idx="1888">
                  <c:v>182852</c:v>
                </c:pt>
                <c:pt idx="1889">
                  <c:v>38463</c:v>
                </c:pt>
                <c:pt idx="1890">
                  <c:v>85078</c:v>
                </c:pt>
                <c:pt idx="1891">
                  <c:v>159919</c:v>
                </c:pt>
                <c:pt idx="1892">
                  <c:v>1690498</c:v>
                </c:pt>
                <c:pt idx="1893">
                  <c:v>84195</c:v>
                </c:pt>
                <c:pt idx="1894">
                  <c:v>376580</c:v>
                </c:pt>
                <c:pt idx="1895">
                  <c:v>302071</c:v>
                </c:pt>
                <c:pt idx="1896">
                  <c:v>16113</c:v>
                </c:pt>
                <c:pt idx="1897">
                  <c:v>1044442</c:v>
                </c:pt>
                <c:pt idx="1898">
                  <c:v>213629</c:v>
                </c:pt>
                <c:pt idx="1899">
                  <c:v>51736</c:v>
                </c:pt>
                <c:pt idx="1900">
                  <c:v>214449</c:v>
                </c:pt>
                <c:pt idx="1901">
                  <c:v>5173</c:v>
                </c:pt>
                <c:pt idx="1902">
                  <c:v>216932</c:v>
                </c:pt>
                <c:pt idx="1903">
                  <c:v>900354</c:v>
                </c:pt>
                <c:pt idx="1904">
                  <c:v>53471</c:v>
                </c:pt>
                <c:pt idx="1905">
                  <c:v>77353</c:v>
                </c:pt>
                <c:pt idx="1906">
                  <c:v>49121</c:v>
                </c:pt>
                <c:pt idx="1907">
                  <c:v>315591</c:v>
                </c:pt>
                <c:pt idx="1908">
                  <c:v>253812</c:v>
                </c:pt>
                <c:pt idx="1909">
                  <c:v>344792</c:v>
                </c:pt>
                <c:pt idx="1910">
                  <c:v>2117430</c:v>
                </c:pt>
                <c:pt idx="1911">
                  <c:v>5793291</c:v>
                </c:pt>
                <c:pt idx="1912">
                  <c:v>42101</c:v>
                </c:pt>
                <c:pt idx="1913">
                  <c:v>190152</c:v>
                </c:pt>
                <c:pt idx="1914">
                  <c:v>1774</c:v>
                </c:pt>
                <c:pt idx="1915">
                  <c:v>63283</c:v>
                </c:pt>
                <c:pt idx="1916">
                  <c:v>1160779</c:v>
                </c:pt>
                <c:pt idx="1917">
                  <c:v>221436</c:v>
                </c:pt>
                <c:pt idx="1918">
                  <c:v>316776</c:v>
                </c:pt>
                <c:pt idx="1919">
                  <c:v>88917</c:v>
                </c:pt>
                <c:pt idx="1920">
                  <c:v>187594</c:v>
                </c:pt>
                <c:pt idx="1921">
                  <c:v>198371</c:v>
                </c:pt>
                <c:pt idx="1922">
                  <c:v>52156</c:v>
                </c:pt>
                <c:pt idx="1923">
                  <c:v>292497</c:v>
                </c:pt>
                <c:pt idx="1924">
                  <c:v>678112</c:v>
                </c:pt>
                <c:pt idx="1925">
                  <c:v>409225</c:v>
                </c:pt>
                <c:pt idx="1926">
                  <c:v>703306</c:v>
                </c:pt>
                <c:pt idx="1927">
                  <c:v>453916</c:v>
                </c:pt>
                <c:pt idx="1928">
                  <c:v>72200</c:v>
                </c:pt>
                <c:pt idx="1929">
                  <c:v>121239</c:v>
                </c:pt>
                <c:pt idx="1930">
                  <c:v>258144</c:v>
                </c:pt>
                <c:pt idx="1931">
                  <c:v>2492</c:v>
                </c:pt>
                <c:pt idx="1932">
                  <c:v>124439</c:v>
                </c:pt>
                <c:pt idx="1933">
                  <c:v>1253987</c:v>
                </c:pt>
                <c:pt idx="1934">
                  <c:v>11647</c:v>
                </c:pt>
                <c:pt idx="1935">
                  <c:v>15889</c:v>
                </c:pt>
                <c:pt idx="1936">
                  <c:v>60571</c:v>
                </c:pt>
                <c:pt idx="1937">
                  <c:v>173696</c:v>
                </c:pt>
                <c:pt idx="1938">
                  <c:v>3738147</c:v>
                </c:pt>
                <c:pt idx="1939">
                  <c:v>1334688</c:v>
                </c:pt>
                <c:pt idx="1940">
                  <c:v>1024594</c:v>
                </c:pt>
                <c:pt idx="1941">
                  <c:v>1945844</c:v>
                </c:pt>
                <c:pt idx="1942">
                  <c:v>36949</c:v>
                </c:pt>
                <c:pt idx="1943">
                  <c:v>441981</c:v>
                </c:pt>
                <c:pt idx="1944">
                  <c:v>11339</c:v>
                </c:pt>
                <c:pt idx="1945">
                  <c:v>1882258</c:v>
                </c:pt>
                <c:pt idx="1946">
                  <c:v>1199560</c:v>
                </c:pt>
                <c:pt idx="1947">
                  <c:v>37891</c:v>
                </c:pt>
                <c:pt idx="1948">
                  <c:v>149879</c:v>
                </c:pt>
                <c:pt idx="1949">
                  <c:v>12305961</c:v>
                </c:pt>
                <c:pt idx="1950">
                  <c:v>7968482</c:v>
                </c:pt>
                <c:pt idx="1951">
                  <c:v>46794</c:v>
                </c:pt>
                <c:pt idx="1952">
                  <c:v>1366939</c:v>
                </c:pt>
                <c:pt idx="1953">
                  <c:v>196958</c:v>
                </c:pt>
                <c:pt idx="1954">
                  <c:v>11451</c:v>
                </c:pt>
                <c:pt idx="1955">
                  <c:v>4554374</c:v>
                </c:pt>
                <c:pt idx="1956">
                  <c:v>3286</c:v>
                </c:pt>
                <c:pt idx="1957">
                  <c:v>36929</c:v>
                </c:pt>
                <c:pt idx="1958">
                  <c:v>342914</c:v>
                </c:pt>
                <c:pt idx="1959">
                  <c:v>202969</c:v>
                </c:pt>
                <c:pt idx="1960">
                  <c:v>100368</c:v>
                </c:pt>
                <c:pt idx="1961">
                  <c:v>251174</c:v>
                </c:pt>
                <c:pt idx="1962">
                  <c:v>2118778</c:v>
                </c:pt>
                <c:pt idx="1963">
                  <c:v>309731</c:v>
                </c:pt>
                <c:pt idx="1964">
                  <c:v>741068</c:v>
                </c:pt>
                <c:pt idx="1965">
                  <c:v>9947</c:v>
                </c:pt>
                <c:pt idx="1966">
                  <c:v>1182632</c:v>
                </c:pt>
                <c:pt idx="1967">
                  <c:v>363066</c:v>
                </c:pt>
                <c:pt idx="1968">
                  <c:v>2056320</c:v>
                </c:pt>
                <c:pt idx="1969">
                  <c:v>798806</c:v>
                </c:pt>
                <c:pt idx="1970">
                  <c:v>1370</c:v>
                </c:pt>
                <c:pt idx="1971">
                  <c:v>15693</c:v>
                </c:pt>
                <c:pt idx="1972">
                  <c:v>75312</c:v>
                </c:pt>
                <c:pt idx="1973">
                  <c:v>1240566</c:v>
                </c:pt>
                <c:pt idx="1974">
                  <c:v>2503011</c:v>
                </c:pt>
                <c:pt idx="1975">
                  <c:v>1334369</c:v>
                </c:pt>
                <c:pt idx="1976">
                  <c:v>159248</c:v>
                </c:pt>
                <c:pt idx="1977">
                  <c:v>1247065</c:v>
                </c:pt>
                <c:pt idx="1978">
                  <c:v>901908</c:v>
                </c:pt>
                <c:pt idx="1979">
                  <c:v>489051</c:v>
                </c:pt>
                <c:pt idx="1980">
                  <c:v>197963</c:v>
                </c:pt>
                <c:pt idx="1981">
                  <c:v>45407304</c:v>
                </c:pt>
                <c:pt idx="1982">
                  <c:v>283313</c:v>
                </c:pt>
                <c:pt idx="1983">
                  <c:v>2787618</c:v>
                </c:pt>
                <c:pt idx="1984">
                  <c:v>3437722</c:v>
                </c:pt>
                <c:pt idx="1985">
                  <c:v>14670</c:v>
                </c:pt>
                <c:pt idx="1986">
                  <c:v>1480152</c:v>
                </c:pt>
                <c:pt idx="1987">
                  <c:v>2137830</c:v>
                </c:pt>
                <c:pt idx="1988">
                  <c:v>543838</c:v>
                </c:pt>
                <c:pt idx="1989">
                  <c:v>858674</c:v>
                </c:pt>
                <c:pt idx="1990">
                  <c:v>1949212</c:v>
                </c:pt>
                <c:pt idx="1991">
                  <c:v>971920</c:v>
                </c:pt>
                <c:pt idx="1992">
                  <c:v>334187</c:v>
                </c:pt>
                <c:pt idx="1993">
                  <c:v>186943</c:v>
                </c:pt>
                <c:pt idx="1994">
                  <c:v>678272</c:v>
                </c:pt>
                <c:pt idx="1995">
                  <c:v>256381</c:v>
                </c:pt>
                <c:pt idx="1996">
                  <c:v>6963</c:v>
                </c:pt>
                <c:pt idx="1997">
                  <c:v>397329</c:v>
                </c:pt>
                <c:pt idx="1998">
                  <c:v>132511</c:v>
                </c:pt>
                <c:pt idx="1999">
                  <c:v>40499</c:v>
                </c:pt>
                <c:pt idx="2000">
                  <c:v>76011</c:v>
                </c:pt>
                <c:pt idx="2001">
                  <c:v>484694</c:v>
                </c:pt>
                <c:pt idx="2002">
                  <c:v>525869</c:v>
                </c:pt>
                <c:pt idx="2003">
                  <c:v>80074</c:v>
                </c:pt>
                <c:pt idx="2004">
                  <c:v>2384983</c:v>
                </c:pt>
                <c:pt idx="2005">
                  <c:v>307666</c:v>
                </c:pt>
                <c:pt idx="2006">
                  <c:v>1279901</c:v>
                </c:pt>
                <c:pt idx="2007">
                  <c:v>688274</c:v>
                </c:pt>
                <c:pt idx="2008">
                  <c:v>243279</c:v>
                </c:pt>
                <c:pt idx="2009">
                  <c:v>696698</c:v>
                </c:pt>
                <c:pt idx="2010">
                  <c:v>509828</c:v>
                </c:pt>
                <c:pt idx="2011">
                  <c:v>433184</c:v>
                </c:pt>
                <c:pt idx="2012">
                  <c:v>106432</c:v>
                </c:pt>
                <c:pt idx="2013">
                  <c:v>20566</c:v>
                </c:pt>
                <c:pt idx="2014">
                  <c:v>39403</c:v>
                </c:pt>
                <c:pt idx="2015">
                  <c:v>3450776</c:v>
                </c:pt>
                <c:pt idx="2016">
                  <c:v>752149</c:v>
                </c:pt>
                <c:pt idx="2017">
                  <c:v>278477</c:v>
                </c:pt>
                <c:pt idx="2018">
                  <c:v>151039</c:v>
                </c:pt>
                <c:pt idx="2019">
                  <c:v>33299</c:v>
                </c:pt>
                <c:pt idx="2020">
                  <c:v>5224168</c:v>
                </c:pt>
                <c:pt idx="2021">
                  <c:v>2354528</c:v>
                </c:pt>
                <c:pt idx="2022">
                  <c:v>155224</c:v>
                </c:pt>
                <c:pt idx="2023">
                  <c:v>59070</c:v>
                </c:pt>
                <c:pt idx="2024">
                  <c:v>259074</c:v>
                </c:pt>
                <c:pt idx="2025">
                  <c:v>12468</c:v>
                </c:pt>
                <c:pt idx="2026">
                  <c:v>47257</c:v>
                </c:pt>
                <c:pt idx="2027">
                  <c:v>91085</c:v>
                </c:pt>
                <c:pt idx="2028">
                  <c:v>63669</c:v>
                </c:pt>
                <c:pt idx="2029">
                  <c:v>972943</c:v>
                </c:pt>
                <c:pt idx="2030">
                  <c:v>2340931</c:v>
                </c:pt>
                <c:pt idx="2031">
                  <c:v>376621</c:v>
                </c:pt>
                <c:pt idx="2032">
                  <c:v>563127</c:v>
                </c:pt>
                <c:pt idx="2033">
                  <c:v>115629</c:v>
                </c:pt>
                <c:pt idx="2034">
                  <c:v>103434</c:v>
                </c:pt>
                <c:pt idx="2035">
                  <c:v>937794</c:v>
                </c:pt>
                <c:pt idx="2036">
                  <c:v>37185</c:v>
                </c:pt>
                <c:pt idx="2037">
                  <c:v>1722301</c:v>
                </c:pt>
                <c:pt idx="2038">
                  <c:v>518107</c:v>
                </c:pt>
                <c:pt idx="2039">
                  <c:v>1415921</c:v>
                </c:pt>
                <c:pt idx="2040">
                  <c:v>400921</c:v>
                </c:pt>
                <c:pt idx="2041">
                  <c:v>41027</c:v>
                </c:pt>
                <c:pt idx="2042">
                  <c:v>171642</c:v>
                </c:pt>
                <c:pt idx="2043">
                  <c:v>2424154</c:v>
                </c:pt>
                <c:pt idx="2044">
                  <c:v>45168</c:v>
                </c:pt>
                <c:pt idx="2045">
                  <c:v>6307182</c:v>
                </c:pt>
                <c:pt idx="2046">
                  <c:v>1710278</c:v>
                </c:pt>
                <c:pt idx="2047">
                  <c:v>493135</c:v>
                </c:pt>
                <c:pt idx="2048">
                  <c:v>3128</c:v>
                </c:pt>
                <c:pt idx="2049">
                  <c:v>1747013</c:v>
                </c:pt>
                <c:pt idx="2050">
                  <c:v>11300167</c:v>
                </c:pt>
                <c:pt idx="2051">
                  <c:v>325849</c:v>
                </c:pt>
                <c:pt idx="2052">
                  <c:v>1201937</c:v>
                </c:pt>
                <c:pt idx="2053">
                  <c:v>1623066</c:v>
                </c:pt>
                <c:pt idx="2054">
                  <c:v>29482615</c:v>
                </c:pt>
                <c:pt idx="2055">
                  <c:v>37199</c:v>
                </c:pt>
                <c:pt idx="2056">
                  <c:v>62475</c:v>
                </c:pt>
                <c:pt idx="2057">
                  <c:v>376495</c:v>
                </c:pt>
                <c:pt idx="2058">
                  <c:v>1491313</c:v>
                </c:pt>
                <c:pt idx="2059">
                  <c:v>2824925</c:v>
                </c:pt>
                <c:pt idx="2060">
                  <c:v>675485</c:v>
                </c:pt>
                <c:pt idx="2061">
                  <c:v>34769</c:v>
                </c:pt>
                <c:pt idx="2062">
                  <c:v>114930</c:v>
                </c:pt>
                <c:pt idx="2063">
                  <c:v>3154</c:v>
                </c:pt>
                <c:pt idx="2064">
                  <c:v>6268</c:v>
                </c:pt>
                <c:pt idx="2065">
                  <c:v>447996</c:v>
                </c:pt>
                <c:pt idx="2066">
                  <c:v>26787</c:v>
                </c:pt>
                <c:pt idx="2067">
                  <c:v>20502</c:v>
                </c:pt>
                <c:pt idx="2068">
                  <c:v>753891</c:v>
                </c:pt>
                <c:pt idx="2069">
                  <c:v>759223</c:v>
                </c:pt>
                <c:pt idx="2070">
                  <c:v>48792</c:v>
                </c:pt>
                <c:pt idx="2071">
                  <c:v>995046</c:v>
                </c:pt>
                <c:pt idx="2072">
                  <c:v>3437761</c:v>
                </c:pt>
                <c:pt idx="2073">
                  <c:v>92538</c:v>
                </c:pt>
                <c:pt idx="2074">
                  <c:v>24660</c:v>
                </c:pt>
                <c:pt idx="2075">
                  <c:v>211143</c:v>
                </c:pt>
                <c:pt idx="2076">
                  <c:v>319680</c:v>
                </c:pt>
                <c:pt idx="2077">
                  <c:v>1733771</c:v>
                </c:pt>
                <c:pt idx="2078">
                  <c:v>203811</c:v>
                </c:pt>
                <c:pt idx="2079">
                  <c:v>70652</c:v>
                </c:pt>
                <c:pt idx="2080">
                  <c:v>4164603</c:v>
                </c:pt>
                <c:pt idx="2081">
                  <c:v>67213</c:v>
                </c:pt>
                <c:pt idx="2082">
                  <c:v>890455</c:v>
                </c:pt>
                <c:pt idx="2083">
                  <c:v>502185</c:v>
                </c:pt>
                <c:pt idx="2084">
                  <c:v>251968</c:v>
                </c:pt>
                <c:pt idx="2085">
                  <c:v>2163052</c:v>
                </c:pt>
                <c:pt idx="2086">
                  <c:v>482856</c:v>
                </c:pt>
                <c:pt idx="2087">
                  <c:v>51034</c:v>
                </c:pt>
                <c:pt idx="2088">
                  <c:v>1023362</c:v>
                </c:pt>
                <c:pt idx="2089">
                  <c:v>853776</c:v>
                </c:pt>
                <c:pt idx="2090">
                  <c:v>87660</c:v>
                </c:pt>
                <c:pt idx="2091">
                  <c:v>71877</c:v>
                </c:pt>
                <c:pt idx="2092">
                  <c:v>321996</c:v>
                </c:pt>
                <c:pt idx="2093">
                  <c:v>673409</c:v>
                </c:pt>
                <c:pt idx="2094">
                  <c:v>24022</c:v>
                </c:pt>
                <c:pt idx="2095">
                  <c:v>327753</c:v>
                </c:pt>
                <c:pt idx="2096">
                  <c:v>90458</c:v>
                </c:pt>
                <c:pt idx="2097">
                  <c:v>30367</c:v>
                </c:pt>
                <c:pt idx="2098">
                  <c:v>287515</c:v>
                </c:pt>
                <c:pt idx="2099">
                  <c:v>29860</c:v>
                </c:pt>
                <c:pt idx="2100">
                  <c:v>34811</c:v>
                </c:pt>
                <c:pt idx="2101">
                  <c:v>982668</c:v>
                </c:pt>
                <c:pt idx="2102">
                  <c:v>2097373</c:v>
                </c:pt>
                <c:pt idx="2103">
                  <c:v>529512</c:v>
                </c:pt>
                <c:pt idx="2104">
                  <c:v>88188</c:v>
                </c:pt>
                <c:pt idx="2105">
                  <c:v>45327</c:v>
                </c:pt>
                <c:pt idx="2106">
                  <c:v>113874632</c:v>
                </c:pt>
                <c:pt idx="2107">
                  <c:v>297306</c:v>
                </c:pt>
                <c:pt idx="2108">
                  <c:v>177473</c:v>
                </c:pt>
                <c:pt idx="2109">
                  <c:v>34444</c:v>
                </c:pt>
                <c:pt idx="2110">
                  <c:v>1241768</c:v>
                </c:pt>
                <c:pt idx="2111">
                  <c:v>197380</c:v>
                </c:pt>
                <c:pt idx="2112">
                  <c:v>39974</c:v>
                </c:pt>
                <c:pt idx="2113">
                  <c:v>24397</c:v>
                </c:pt>
                <c:pt idx="2114">
                  <c:v>90961</c:v>
                </c:pt>
                <c:pt idx="2115">
                  <c:v>162868</c:v>
                </c:pt>
                <c:pt idx="2116">
                  <c:v>1976593</c:v>
                </c:pt>
                <c:pt idx="2117">
                  <c:v>88560</c:v>
                </c:pt>
                <c:pt idx="2118">
                  <c:v>400698</c:v>
                </c:pt>
                <c:pt idx="2119">
                  <c:v>332900</c:v>
                </c:pt>
                <c:pt idx="2120">
                  <c:v>16590</c:v>
                </c:pt>
                <c:pt idx="2121">
                  <c:v>1068653</c:v>
                </c:pt>
                <c:pt idx="2122">
                  <c:v>219556</c:v>
                </c:pt>
                <c:pt idx="2123">
                  <c:v>52632</c:v>
                </c:pt>
                <c:pt idx="2124">
                  <c:v>223743</c:v>
                </c:pt>
                <c:pt idx="2125">
                  <c:v>5220</c:v>
                </c:pt>
                <c:pt idx="2126">
                  <c:v>221932</c:v>
                </c:pt>
                <c:pt idx="2127">
                  <c:v>1134487</c:v>
                </c:pt>
                <c:pt idx="2128">
                  <c:v>53956</c:v>
                </c:pt>
                <c:pt idx="2129">
                  <c:v>98413</c:v>
                </c:pt>
                <c:pt idx="2130">
                  <c:v>50155</c:v>
                </c:pt>
                <c:pt idx="2131">
                  <c:v>330656</c:v>
                </c:pt>
                <c:pt idx="2132">
                  <c:v>266829</c:v>
                </c:pt>
                <c:pt idx="2133">
                  <c:v>2247266</c:v>
                </c:pt>
                <c:pt idx="2134">
                  <c:v>6217292</c:v>
                </c:pt>
                <c:pt idx="2135">
                  <c:v>261712</c:v>
                </c:pt>
                <c:pt idx="2136">
                  <c:v>65197</c:v>
                </c:pt>
                <c:pt idx="2137">
                  <c:v>1198149</c:v>
                </c:pt>
                <c:pt idx="2138">
                  <c:v>240093</c:v>
                </c:pt>
                <c:pt idx="2139">
                  <c:v>343957</c:v>
                </c:pt>
                <c:pt idx="2140">
                  <c:v>97726</c:v>
                </c:pt>
                <c:pt idx="2141">
                  <c:v>197797</c:v>
                </c:pt>
                <c:pt idx="2142">
                  <c:v>210714</c:v>
                </c:pt>
                <c:pt idx="2143">
                  <c:v>52395</c:v>
                </c:pt>
                <c:pt idx="2144">
                  <c:v>303174</c:v>
                </c:pt>
                <c:pt idx="2145">
                  <c:v>700994</c:v>
                </c:pt>
                <c:pt idx="2146">
                  <c:v>607528</c:v>
                </c:pt>
                <c:pt idx="2147">
                  <c:v>724757</c:v>
                </c:pt>
                <c:pt idx="2148">
                  <c:v>507407</c:v>
                </c:pt>
                <c:pt idx="2149">
                  <c:v>149873</c:v>
                </c:pt>
                <c:pt idx="2150">
                  <c:v>277184</c:v>
                </c:pt>
                <c:pt idx="2151">
                  <c:v>127940</c:v>
                </c:pt>
                <c:pt idx="2152">
                  <c:v>1352763</c:v>
                </c:pt>
                <c:pt idx="2153">
                  <c:v>11744</c:v>
                </c:pt>
                <c:pt idx="2154">
                  <c:v>16210</c:v>
                </c:pt>
                <c:pt idx="2155">
                  <c:v>62735</c:v>
                </c:pt>
                <c:pt idx="2156">
                  <c:v>4029821</c:v>
                </c:pt>
                <c:pt idx="2157">
                  <c:v>1362540</c:v>
                </c:pt>
                <c:pt idx="2158">
                  <c:v>1120441</c:v>
                </c:pt>
                <c:pt idx="2159">
                  <c:v>2027943</c:v>
                </c:pt>
                <c:pt idx="2160">
                  <c:v>38169</c:v>
                </c:pt>
                <c:pt idx="2161">
                  <c:v>456543</c:v>
                </c:pt>
                <c:pt idx="2162">
                  <c:v>2046312</c:v>
                </c:pt>
                <c:pt idx="2163">
                  <c:v>13250970</c:v>
                </c:pt>
                <c:pt idx="2164">
                  <c:v>9235248</c:v>
                </c:pt>
                <c:pt idx="2165">
                  <c:v>48033</c:v>
                </c:pt>
                <c:pt idx="2166">
                  <c:v>198195</c:v>
                </c:pt>
                <c:pt idx="2167">
                  <c:v>22942</c:v>
                </c:pt>
                <c:pt idx="2168">
                  <c:v>5426295</c:v>
                </c:pt>
                <c:pt idx="2169">
                  <c:v>356481</c:v>
                </c:pt>
                <c:pt idx="2170">
                  <c:v>213618</c:v>
                </c:pt>
                <c:pt idx="2171">
                  <c:v>104674</c:v>
                </c:pt>
                <c:pt idx="2172">
                  <c:v>2302545</c:v>
                </c:pt>
                <c:pt idx="2173">
                  <c:v>1425</c:v>
                </c:pt>
                <c:pt idx="2174">
                  <c:v>315694</c:v>
                </c:pt>
                <c:pt idx="2175">
                  <c:v>758052</c:v>
                </c:pt>
                <c:pt idx="2176">
                  <c:v>1332449</c:v>
                </c:pt>
                <c:pt idx="2177">
                  <c:v>366408</c:v>
                </c:pt>
                <c:pt idx="2178">
                  <c:v>2286134</c:v>
                </c:pt>
                <c:pt idx="2179">
                  <c:v>834586</c:v>
                </c:pt>
                <c:pt idx="2180">
                  <c:v>1367551</c:v>
                </c:pt>
                <c:pt idx="2181">
                  <c:v>54155921</c:v>
                </c:pt>
                <c:pt idx="2182">
                  <c:v>441105</c:v>
                </c:pt>
                <c:pt idx="2183">
                  <c:v>141871</c:v>
                </c:pt>
                <c:pt idx="2184">
                  <c:v>36848</c:v>
                </c:pt>
                <c:pt idx="2185">
                  <c:v>489367</c:v>
                </c:pt>
                <c:pt idx="2186">
                  <c:v>1495447</c:v>
                </c:pt>
                <c:pt idx="2187">
                  <c:v>1817</c:v>
                </c:pt>
                <c:pt idx="2188">
                  <c:v>140625</c:v>
                </c:pt>
                <c:pt idx="2189">
                  <c:v>76521</c:v>
                </c:pt>
                <c:pt idx="2190">
                  <c:v>1609</c:v>
                </c:pt>
                <c:pt idx="2191">
                  <c:v>49761</c:v>
                </c:pt>
                <c:pt idx="2192">
                  <c:v>208628</c:v>
                </c:pt>
                <c:pt idx="2193">
                  <c:v>40362</c:v>
                </c:pt>
                <c:pt idx="2194">
                  <c:v>149231</c:v>
                </c:pt>
                <c:pt idx="2195">
                  <c:v>40516</c:v>
                </c:pt>
                <c:pt idx="2196">
                  <c:v>11994</c:v>
                </c:pt>
                <c:pt idx="2197">
                  <c:v>143461</c:v>
                </c:pt>
                <c:pt idx="2198">
                  <c:v>192359</c:v>
                </c:pt>
                <c:pt idx="2199">
                  <c:v>19859</c:v>
                </c:pt>
                <c:pt idx="2200">
                  <c:v>41958</c:v>
                </c:pt>
                <c:pt idx="2201">
                  <c:v>798891</c:v>
                </c:pt>
                <c:pt idx="2202">
                  <c:v>20557</c:v>
                </c:pt>
                <c:pt idx="2203">
                  <c:v>110750</c:v>
                </c:pt>
                <c:pt idx="2204">
                  <c:v>208400</c:v>
                </c:pt>
                <c:pt idx="2205">
                  <c:v>279001</c:v>
                </c:pt>
                <c:pt idx="2206">
                  <c:v>425866</c:v>
                </c:pt>
                <c:pt idx="2207">
                  <c:v>84968</c:v>
                </c:pt>
                <c:pt idx="2208">
                  <c:v>126423</c:v>
                </c:pt>
                <c:pt idx="2209">
                  <c:v>363466</c:v>
                </c:pt>
                <c:pt idx="2210">
                  <c:v>149631</c:v>
                </c:pt>
                <c:pt idx="2211">
                  <c:v>85478</c:v>
                </c:pt>
                <c:pt idx="2212">
                  <c:v>4117084</c:v>
                </c:pt>
                <c:pt idx="2213">
                  <c:v>957494</c:v>
                </c:pt>
                <c:pt idx="2214">
                  <c:v>593266</c:v>
                </c:pt>
                <c:pt idx="2215">
                  <c:v>7691902</c:v>
                </c:pt>
                <c:pt idx="2216">
                  <c:v>19361</c:v>
                </c:pt>
                <c:pt idx="2217">
                  <c:v>80945</c:v>
                </c:pt>
                <c:pt idx="2218">
                  <c:v>93614</c:v>
                </c:pt>
                <c:pt idx="2219">
                  <c:v>7323028</c:v>
                </c:pt>
                <c:pt idx="2220">
                  <c:v>469681</c:v>
                </c:pt>
                <c:pt idx="2221">
                  <c:v>21633</c:v>
                </c:pt>
                <c:pt idx="2222">
                  <c:v>173971</c:v>
                </c:pt>
                <c:pt idx="2223">
                  <c:v>74818</c:v>
                </c:pt>
                <c:pt idx="2224">
                  <c:v>41492</c:v>
                </c:pt>
                <c:pt idx="2225">
                  <c:v>2700</c:v>
                </c:pt>
                <c:pt idx="2226">
                  <c:v>76446</c:v>
                </c:pt>
                <c:pt idx="2227">
                  <c:v>2142164</c:v>
                </c:pt>
                <c:pt idx="2228">
                  <c:v>2523039</c:v>
                </c:pt>
                <c:pt idx="2229">
                  <c:v>51913</c:v>
                </c:pt>
                <c:pt idx="2230">
                  <c:v>660797</c:v>
                </c:pt>
                <c:pt idx="2231">
                  <c:v>8696</c:v>
                </c:pt>
                <c:pt idx="2232">
                  <c:v>1254522</c:v>
                </c:pt>
                <c:pt idx="2233">
                  <c:v>3249464</c:v>
                </c:pt>
                <c:pt idx="2234">
                  <c:v>1089274</c:v>
                </c:pt>
                <c:pt idx="2235">
                  <c:v>405945</c:v>
                </c:pt>
                <c:pt idx="2236">
                  <c:v>248732</c:v>
                </c:pt>
                <c:pt idx="2237">
                  <c:v>432855</c:v>
                </c:pt>
                <c:pt idx="2238">
                  <c:v>8626</c:v>
                </c:pt>
                <c:pt idx="2239">
                  <c:v>443712</c:v>
                </c:pt>
                <c:pt idx="2240">
                  <c:v>229520</c:v>
                </c:pt>
                <c:pt idx="2241">
                  <c:v>6226815</c:v>
                </c:pt>
                <c:pt idx="2242">
                  <c:v>88009</c:v>
                </c:pt>
                <c:pt idx="2243">
                  <c:v>577593</c:v>
                </c:pt>
                <c:pt idx="2244">
                  <c:v>591773</c:v>
                </c:pt>
                <c:pt idx="2245">
                  <c:v>103225</c:v>
                </c:pt>
                <c:pt idx="2246">
                  <c:v>2604276</c:v>
                </c:pt>
                <c:pt idx="2247">
                  <c:v>350418</c:v>
                </c:pt>
                <c:pt idx="2248">
                  <c:v>1444978</c:v>
                </c:pt>
                <c:pt idx="2249">
                  <c:v>1192547</c:v>
                </c:pt>
                <c:pt idx="2250">
                  <c:v>289522</c:v>
                </c:pt>
                <c:pt idx="2251">
                  <c:v>833977</c:v>
                </c:pt>
                <c:pt idx="2252">
                  <c:v>574145</c:v>
                </c:pt>
                <c:pt idx="2253">
                  <c:v>487457</c:v>
                </c:pt>
                <c:pt idx="2254">
                  <c:v>114611</c:v>
                </c:pt>
                <c:pt idx="2255">
                  <c:v>216921</c:v>
                </c:pt>
                <c:pt idx="2256">
                  <c:v>22261</c:v>
                </c:pt>
                <c:pt idx="2257">
                  <c:v>42582</c:v>
                </c:pt>
                <c:pt idx="2258">
                  <c:v>3814743</c:v>
                </c:pt>
                <c:pt idx="2259">
                  <c:v>825144</c:v>
                </c:pt>
                <c:pt idx="2260">
                  <c:v>303979</c:v>
                </c:pt>
                <c:pt idx="2261">
                  <c:v>159987</c:v>
                </c:pt>
                <c:pt idx="2262">
                  <c:v>35826</c:v>
                </c:pt>
                <c:pt idx="2263">
                  <c:v>5721665</c:v>
                </c:pt>
                <c:pt idx="2264">
                  <c:v>2462247</c:v>
                </c:pt>
                <c:pt idx="2265">
                  <c:v>185074</c:v>
                </c:pt>
                <c:pt idx="2266">
                  <c:v>278757</c:v>
                </c:pt>
                <c:pt idx="2267">
                  <c:v>51061</c:v>
                </c:pt>
                <c:pt idx="2268">
                  <c:v>109920</c:v>
                </c:pt>
                <c:pt idx="2269">
                  <c:v>78199</c:v>
                </c:pt>
                <c:pt idx="2270">
                  <c:v>1044006</c:v>
                </c:pt>
                <c:pt idx="2271">
                  <c:v>2833741</c:v>
                </c:pt>
                <c:pt idx="2272">
                  <c:v>462066</c:v>
                </c:pt>
                <c:pt idx="2273">
                  <c:v>112353</c:v>
                </c:pt>
                <c:pt idx="2274">
                  <c:v>686559</c:v>
                </c:pt>
                <c:pt idx="2275">
                  <c:v>1002263</c:v>
                </c:pt>
                <c:pt idx="2276">
                  <c:v>1999828</c:v>
                </c:pt>
                <c:pt idx="2277">
                  <c:v>159240</c:v>
                </c:pt>
                <c:pt idx="2278">
                  <c:v>10020</c:v>
                </c:pt>
                <c:pt idx="2279">
                  <c:v>1428301</c:v>
                </c:pt>
                <c:pt idx="2280">
                  <c:v>465325</c:v>
                </c:pt>
                <c:pt idx="2281">
                  <c:v>47421</c:v>
                </c:pt>
                <c:pt idx="2282">
                  <c:v>215944</c:v>
                </c:pt>
                <c:pt idx="2283">
                  <c:v>2570365</c:v>
                </c:pt>
                <c:pt idx="2284">
                  <c:v>56002</c:v>
                </c:pt>
                <c:pt idx="2285">
                  <c:v>6933281</c:v>
                </c:pt>
                <c:pt idx="2286">
                  <c:v>1934092</c:v>
                </c:pt>
                <c:pt idx="2287">
                  <c:v>515429</c:v>
                </c:pt>
                <c:pt idx="2288">
                  <c:v>3180</c:v>
                </c:pt>
                <c:pt idx="2289">
                  <c:v>1798350</c:v>
                </c:pt>
                <c:pt idx="2290">
                  <c:v>13934414</c:v>
                </c:pt>
                <c:pt idx="2291">
                  <c:v>338319</c:v>
                </c:pt>
                <c:pt idx="2292">
                  <c:v>1435127</c:v>
                </c:pt>
                <c:pt idx="2293">
                  <c:v>1774525</c:v>
                </c:pt>
                <c:pt idx="2294">
                  <c:v>32814882</c:v>
                </c:pt>
                <c:pt idx="2295">
                  <c:v>64362</c:v>
                </c:pt>
                <c:pt idx="2296">
                  <c:v>409429</c:v>
                </c:pt>
                <c:pt idx="2297">
                  <c:v>1811513</c:v>
                </c:pt>
                <c:pt idx="2298">
                  <c:v>2993589</c:v>
                </c:pt>
                <c:pt idx="2299">
                  <c:v>695925</c:v>
                </c:pt>
                <c:pt idx="2300">
                  <c:v>37859</c:v>
                </c:pt>
                <c:pt idx="2301">
                  <c:v>118557</c:v>
                </c:pt>
                <c:pt idx="2302">
                  <c:v>3479</c:v>
                </c:pt>
                <c:pt idx="2303">
                  <c:v>6483</c:v>
                </c:pt>
                <c:pt idx="2304">
                  <c:v>474030</c:v>
                </c:pt>
                <c:pt idx="2305">
                  <c:v>27619</c:v>
                </c:pt>
                <c:pt idx="2306">
                  <c:v>29796</c:v>
                </c:pt>
                <c:pt idx="2307">
                  <c:v>788465</c:v>
                </c:pt>
                <c:pt idx="2308">
                  <c:v>785476</c:v>
                </c:pt>
                <c:pt idx="2309">
                  <c:v>49218</c:v>
                </c:pt>
                <c:pt idx="2310">
                  <c:v>1013084</c:v>
                </c:pt>
                <c:pt idx="2311">
                  <c:v>3645622</c:v>
                </c:pt>
                <c:pt idx="2312">
                  <c:v>238213</c:v>
                </c:pt>
                <c:pt idx="2313">
                  <c:v>380319</c:v>
                </c:pt>
                <c:pt idx="2314">
                  <c:v>1800166</c:v>
                </c:pt>
                <c:pt idx="2315">
                  <c:v>3464233</c:v>
                </c:pt>
                <c:pt idx="2316">
                  <c:v>212921</c:v>
                </c:pt>
                <c:pt idx="2317">
                  <c:v>73429</c:v>
                </c:pt>
                <c:pt idx="2318">
                  <c:v>4609321</c:v>
                </c:pt>
                <c:pt idx="2319">
                  <c:v>70761</c:v>
                </c:pt>
                <c:pt idx="2320">
                  <c:v>911499</c:v>
                </c:pt>
                <c:pt idx="2321">
                  <c:v>533297</c:v>
                </c:pt>
                <c:pt idx="2322">
                  <c:v>296880</c:v>
                </c:pt>
                <c:pt idx="2323">
                  <c:v>2234814</c:v>
                </c:pt>
                <c:pt idx="2324">
                  <c:v>497219</c:v>
                </c:pt>
                <c:pt idx="2325">
                  <c:v>412812</c:v>
                </c:pt>
                <c:pt idx="2326">
                  <c:v>52534</c:v>
                </c:pt>
                <c:pt idx="2327">
                  <c:v>1063946</c:v>
                </c:pt>
                <c:pt idx="2328">
                  <c:v>876036</c:v>
                </c:pt>
                <c:pt idx="2329">
                  <c:v>190199</c:v>
                </c:pt>
                <c:pt idx="2330">
                  <c:v>73083</c:v>
                </c:pt>
                <c:pt idx="2331">
                  <c:v>327211</c:v>
                </c:pt>
                <c:pt idx="2332">
                  <c:v>734851</c:v>
                </c:pt>
                <c:pt idx="2333">
                  <c:v>33459</c:v>
                </c:pt>
                <c:pt idx="2334">
                  <c:v>90680</c:v>
                </c:pt>
                <c:pt idx="2335">
                  <c:v>345869</c:v>
                </c:pt>
                <c:pt idx="2336">
                  <c:v>30269</c:v>
                </c:pt>
                <c:pt idx="2337">
                  <c:v>100757</c:v>
                </c:pt>
                <c:pt idx="2338">
                  <c:v>553866</c:v>
                </c:pt>
                <c:pt idx="2339">
                  <c:v>31015</c:v>
                </c:pt>
                <c:pt idx="2340">
                  <c:v>305141</c:v>
                </c:pt>
                <c:pt idx="2341">
                  <c:v>36535</c:v>
                </c:pt>
                <c:pt idx="2342">
                  <c:v>1024563</c:v>
                </c:pt>
                <c:pt idx="2343">
                  <c:v>2255759</c:v>
                </c:pt>
                <c:pt idx="2344">
                  <c:v>537422</c:v>
                </c:pt>
                <c:pt idx="2345">
                  <c:v>90864</c:v>
                </c:pt>
                <c:pt idx="2346">
                  <c:v>52964</c:v>
                </c:pt>
                <c:pt idx="2347">
                  <c:v>125432237</c:v>
                </c:pt>
                <c:pt idx="2348">
                  <c:v>309357</c:v>
                </c:pt>
                <c:pt idx="2349">
                  <c:v>178387</c:v>
                </c:pt>
                <c:pt idx="2350">
                  <c:v>36113</c:v>
                </c:pt>
                <c:pt idx="2351">
                  <c:v>1297695</c:v>
                </c:pt>
                <c:pt idx="2352">
                  <c:v>204828</c:v>
                </c:pt>
                <c:pt idx="2353">
                  <c:v>40993</c:v>
                </c:pt>
                <c:pt idx="2354">
                  <c:v>94819</c:v>
                </c:pt>
                <c:pt idx="2355">
                  <c:v>2252213</c:v>
                </c:pt>
                <c:pt idx="2356">
                  <c:v>410282</c:v>
                </c:pt>
                <c:pt idx="2357">
                  <c:v>360637</c:v>
                </c:pt>
                <c:pt idx="2358">
                  <c:v>1087385</c:v>
                </c:pt>
                <c:pt idx="2359">
                  <c:v>224031</c:v>
                </c:pt>
                <c:pt idx="2360">
                  <c:v>53130</c:v>
                </c:pt>
                <c:pt idx="2361">
                  <c:v>231368</c:v>
                </c:pt>
                <c:pt idx="2362">
                  <c:v>1359425</c:v>
                </c:pt>
                <c:pt idx="2363">
                  <c:v>54340</c:v>
                </c:pt>
                <c:pt idx="2364">
                  <c:v>345180</c:v>
                </c:pt>
                <c:pt idx="2365">
                  <c:v>278795</c:v>
                </c:pt>
                <c:pt idx="2366">
                  <c:v>2303228</c:v>
                </c:pt>
                <c:pt idx="2367">
                  <c:v>320858</c:v>
                </c:pt>
                <c:pt idx="2368">
                  <c:v>1225593</c:v>
                </c:pt>
                <c:pt idx="2369">
                  <c:v>363681</c:v>
                </c:pt>
                <c:pt idx="2370">
                  <c:v>207902</c:v>
                </c:pt>
                <c:pt idx="2371">
                  <c:v>215732</c:v>
                </c:pt>
                <c:pt idx="2372">
                  <c:v>718220</c:v>
                </c:pt>
                <c:pt idx="2373">
                  <c:v>740043</c:v>
                </c:pt>
                <c:pt idx="2374">
                  <c:v>556347</c:v>
                </c:pt>
                <c:pt idx="2375">
                  <c:v>1376133</c:v>
                </c:pt>
                <c:pt idx="2376">
                  <c:v>1188002</c:v>
                </c:pt>
                <c:pt idx="2377">
                  <c:v>14107720</c:v>
                </c:pt>
                <c:pt idx="2378">
                  <c:v>10403477</c:v>
                </c:pt>
                <c:pt idx="2379">
                  <c:v>5952094</c:v>
                </c:pt>
                <c:pt idx="2380">
                  <c:v>1573</c:v>
                </c:pt>
                <c:pt idx="2381">
                  <c:v>47367</c:v>
                </c:pt>
                <c:pt idx="2382">
                  <c:v>26304</c:v>
                </c:pt>
                <c:pt idx="2383">
                  <c:v>10325</c:v>
                </c:pt>
                <c:pt idx="2384">
                  <c:v>40117</c:v>
                </c:pt>
                <c:pt idx="2385">
                  <c:v>117875</c:v>
                </c:pt>
                <c:pt idx="2386">
                  <c:v>30555</c:v>
                </c:pt>
                <c:pt idx="2387">
                  <c:v>255084</c:v>
                </c:pt>
                <c:pt idx="2388">
                  <c:v>337908</c:v>
                </c:pt>
                <c:pt idx="2389">
                  <c:v>698390</c:v>
                </c:pt>
                <c:pt idx="2390">
                  <c:v>211120</c:v>
                </c:pt>
                <c:pt idx="2391">
                  <c:v>267011</c:v>
                </c:pt>
                <c:pt idx="2392">
                  <c:v>1151705</c:v>
                </c:pt>
                <c:pt idx="2393">
                  <c:v>526934</c:v>
                </c:pt>
                <c:pt idx="2394">
                  <c:v>114325</c:v>
                </c:pt>
                <c:pt idx="2395">
                  <c:v>169038</c:v>
                </c:pt>
                <c:pt idx="2396">
                  <c:v>264902</c:v>
                </c:pt>
                <c:pt idx="2397">
                  <c:v>35232</c:v>
                </c:pt>
                <c:pt idx="2398">
                  <c:v>81509</c:v>
                </c:pt>
                <c:pt idx="2399">
                  <c:v>205127</c:v>
                </c:pt>
                <c:pt idx="2400">
                  <c:v>1144752</c:v>
                </c:pt>
                <c:pt idx="2401">
                  <c:v>719962</c:v>
                </c:pt>
                <c:pt idx="2402">
                  <c:v>297923</c:v>
                </c:pt>
                <c:pt idx="2403">
                  <c:v>317143</c:v>
                </c:pt>
                <c:pt idx="2404">
                  <c:v>242329</c:v>
                </c:pt>
                <c:pt idx="2405">
                  <c:v>466511</c:v>
                </c:pt>
                <c:pt idx="2406">
                  <c:v>831710</c:v>
                </c:pt>
                <c:pt idx="2407">
                  <c:v>11799</c:v>
                </c:pt>
                <c:pt idx="2408">
                  <c:v>575274</c:v>
                </c:pt>
                <c:pt idx="2409">
                  <c:v>6925</c:v>
                </c:pt>
                <c:pt idx="2410">
                  <c:v>690533</c:v>
                </c:pt>
                <c:pt idx="2411">
                  <c:v>1291564</c:v>
                </c:pt>
                <c:pt idx="2412">
                  <c:v>6335</c:v>
                </c:pt>
                <c:pt idx="2413">
                  <c:v>2578951</c:v>
                </c:pt>
                <c:pt idx="2414">
                  <c:v>428138</c:v>
                </c:pt>
                <c:pt idx="2415">
                  <c:v>242198</c:v>
                </c:pt>
                <c:pt idx="2416">
                  <c:v>62061</c:v>
                </c:pt>
                <c:pt idx="2417">
                  <c:v>2880365</c:v>
                </c:pt>
                <c:pt idx="2418">
                  <c:v>25383</c:v>
                </c:pt>
                <c:pt idx="2419">
                  <c:v>147449</c:v>
                </c:pt>
                <c:pt idx="2420">
                  <c:v>166495</c:v>
                </c:pt>
                <c:pt idx="2421">
                  <c:v>22294</c:v>
                </c:pt>
                <c:pt idx="2422">
                  <c:v>77201</c:v>
                </c:pt>
                <c:pt idx="2423">
                  <c:v>71008</c:v>
                </c:pt>
                <c:pt idx="2424">
                  <c:v>110609</c:v>
                </c:pt>
                <c:pt idx="2425">
                  <c:v>1314496</c:v>
                </c:pt>
                <c:pt idx="2426">
                  <c:v>83947</c:v>
                </c:pt>
                <c:pt idx="2427">
                  <c:v>2638023</c:v>
                </c:pt>
                <c:pt idx="2428">
                  <c:v>6075</c:v>
                </c:pt>
                <c:pt idx="2429">
                  <c:v>1523236</c:v>
                </c:pt>
                <c:pt idx="2430">
                  <c:v>512127</c:v>
                </c:pt>
                <c:pt idx="2431">
                  <c:v>86011</c:v>
                </c:pt>
                <c:pt idx="2432">
                  <c:v>1809</c:v>
                </c:pt>
                <c:pt idx="2433">
                  <c:v>88577</c:v>
                </c:pt>
                <c:pt idx="2434">
                  <c:v>280881</c:v>
                </c:pt>
                <c:pt idx="2435">
                  <c:v>118074</c:v>
                </c:pt>
                <c:pt idx="2436">
                  <c:v>215542</c:v>
                </c:pt>
                <c:pt idx="2437">
                  <c:v>103742</c:v>
                </c:pt>
                <c:pt idx="2438">
                  <c:v>57770</c:v>
                </c:pt>
                <c:pt idx="2439">
                  <c:v>21832</c:v>
                </c:pt>
                <c:pt idx="2440">
                  <c:v>237766</c:v>
                </c:pt>
                <c:pt idx="2441">
                  <c:v>249902</c:v>
                </c:pt>
                <c:pt idx="2442">
                  <c:v>102558</c:v>
                </c:pt>
                <c:pt idx="2443">
                  <c:v>1279270</c:v>
                </c:pt>
                <c:pt idx="2444">
                  <c:v>220120</c:v>
                </c:pt>
                <c:pt idx="2445">
                  <c:v>29677</c:v>
                </c:pt>
                <c:pt idx="2446">
                  <c:v>327820</c:v>
                </c:pt>
                <c:pt idx="2447">
                  <c:v>41174</c:v>
                </c:pt>
                <c:pt idx="2448">
                  <c:v>18195959</c:v>
                </c:pt>
                <c:pt idx="2449">
                  <c:v>184592</c:v>
                </c:pt>
                <c:pt idx="2450">
                  <c:v>461663</c:v>
                </c:pt>
                <c:pt idx="2451">
                  <c:v>163941</c:v>
                </c:pt>
                <c:pt idx="2452">
                  <c:v>104959</c:v>
                </c:pt>
                <c:pt idx="2453">
                  <c:v>5767423</c:v>
                </c:pt>
                <c:pt idx="2454">
                  <c:v>1299377</c:v>
                </c:pt>
                <c:pt idx="2455">
                  <c:v>970362</c:v>
                </c:pt>
                <c:pt idx="2456">
                  <c:v>9970464</c:v>
                </c:pt>
                <c:pt idx="2457">
                  <c:v>22807</c:v>
                </c:pt>
                <c:pt idx="2458">
                  <c:v>92718</c:v>
                </c:pt>
                <c:pt idx="2459">
                  <c:v>100786</c:v>
                </c:pt>
                <c:pt idx="2460">
                  <c:v>9523267</c:v>
                </c:pt>
                <c:pt idx="2461">
                  <c:v>14967</c:v>
                </c:pt>
                <c:pt idx="2462">
                  <c:v>506976</c:v>
                </c:pt>
                <c:pt idx="2463">
                  <c:v>34083</c:v>
                </c:pt>
                <c:pt idx="2464">
                  <c:v>220185</c:v>
                </c:pt>
                <c:pt idx="2465">
                  <c:v>80949</c:v>
                </c:pt>
                <c:pt idx="2466">
                  <c:v>47219</c:v>
                </c:pt>
                <c:pt idx="2467">
                  <c:v>1959044</c:v>
                </c:pt>
                <c:pt idx="2468">
                  <c:v>86089</c:v>
                </c:pt>
                <c:pt idx="2469">
                  <c:v>2432846</c:v>
                </c:pt>
                <c:pt idx="2470">
                  <c:v>2640843</c:v>
                </c:pt>
                <c:pt idx="2471">
                  <c:v>81650</c:v>
                </c:pt>
                <c:pt idx="2472">
                  <c:v>717330</c:v>
                </c:pt>
                <c:pt idx="2473">
                  <c:v>9500</c:v>
                </c:pt>
                <c:pt idx="2474">
                  <c:v>1382900</c:v>
                </c:pt>
                <c:pt idx="2475">
                  <c:v>4032475</c:v>
                </c:pt>
                <c:pt idx="2476">
                  <c:v>1119418</c:v>
                </c:pt>
                <c:pt idx="2477">
                  <c:v>428588</c:v>
                </c:pt>
                <c:pt idx="2478">
                  <c:v>259665</c:v>
                </c:pt>
                <c:pt idx="2479">
                  <c:v>508137</c:v>
                </c:pt>
                <c:pt idx="2480">
                  <c:v>9239</c:v>
                </c:pt>
                <c:pt idx="2481">
                  <c:v>469919</c:v>
                </c:pt>
                <c:pt idx="2482">
                  <c:v>257801</c:v>
                </c:pt>
                <c:pt idx="2483">
                  <c:v>7202196</c:v>
                </c:pt>
                <c:pt idx="2484">
                  <c:v>94775</c:v>
                </c:pt>
                <c:pt idx="2485">
                  <c:v>605664</c:v>
                </c:pt>
                <c:pt idx="2486">
                  <c:v>61317</c:v>
                </c:pt>
                <c:pt idx="2487">
                  <c:v>106881</c:v>
                </c:pt>
                <c:pt idx="2488">
                  <c:v>2759865</c:v>
                </c:pt>
                <c:pt idx="2489">
                  <c:v>371682</c:v>
                </c:pt>
                <c:pt idx="2490">
                  <c:v>26898</c:v>
                </c:pt>
                <c:pt idx="2491">
                  <c:v>30134</c:v>
                </c:pt>
                <c:pt idx="2492">
                  <c:v>1328518</c:v>
                </c:pt>
                <c:pt idx="2493">
                  <c:v>618703</c:v>
                </c:pt>
                <c:pt idx="2494">
                  <c:v>532845</c:v>
                </c:pt>
                <c:pt idx="2495">
                  <c:v>117586</c:v>
                </c:pt>
                <c:pt idx="2496">
                  <c:v>23706</c:v>
                </c:pt>
                <c:pt idx="2497">
                  <c:v>45934</c:v>
                </c:pt>
                <c:pt idx="2498">
                  <c:v>5319685</c:v>
                </c:pt>
                <c:pt idx="2499">
                  <c:v>907762</c:v>
                </c:pt>
                <c:pt idx="2500">
                  <c:v>325386</c:v>
                </c:pt>
                <c:pt idx="2501">
                  <c:v>165652</c:v>
                </c:pt>
                <c:pt idx="2502">
                  <c:v>37170</c:v>
                </c:pt>
                <c:pt idx="2503">
                  <c:v>5952978</c:v>
                </c:pt>
                <c:pt idx="2504">
                  <c:v>2526557</c:v>
                </c:pt>
                <c:pt idx="2505">
                  <c:v>197731</c:v>
                </c:pt>
                <c:pt idx="2506">
                  <c:v>290640</c:v>
                </c:pt>
                <c:pt idx="2507">
                  <c:v>54252</c:v>
                </c:pt>
                <c:pt idx="2508">
                  <c:v>119700</c:v>
                </c:pt>
                <c:pt idx="2509">
                  <c:v>90400</c:v>
                </c:pt>
                <c:pt idx="2510">
                  <c:v>1088633</c:v>
                </c:pt>
                <c:pt idx="2511">
                  <c:v>3306301</c:v>
                </c:pt>
                <c:pt idx="2512">
                  <c:v>120379</c:v>
                </c:pt>
                <c:pt idx="2513">
                  <c:v>46706</c:v>
                </c:pt>
                <c:pt idx="2514">
                  <c:v>22695</c:v>
                </c:pt>
                <c:pt idx="2515">
                  <c:v>797994</c:v>
                </c:pt>
                <c:pt idx="2516">
                  <c:v>2264337</c:v>
                </c:pt>
                <c:pt idx="2517">
                  <c:v>201980</c:v>
                </c:pt>
                <c:pt idx="2518">
                  <c:v>13832</c:v>
                </c:pt>
                <c:pt idx="2519">
                  <c:v>1435412</c:v>
                </c:pt>
                <c:pt idx="2520">
                  <c:v>501222</c:v>
                </c:pt>
                <c:pt idx="2521">
                  <c:v>50979</c:v>
                </c:pt>
                <c:pt idx="2522">
                  <c:v>263108</c:v>
                </c:pt>
                <c:pt idx="2523">
                  <c:v>65211</c:v>
                </c:pt>
                <c:pt idx="2524">
                  <c:v>7446601</c:v>
                </c:pt>
                <c:pt idx="2525">
                  <c:v>2163869</c:v>
                </c:pt>
                <c:pt idx="2526">
                  <c:v>529028</c:v>
                </c:pt>
                <c:pt idx="2527">
                  <c:v>3195</c:v>
                </c:pt>
                <c:pt idx="2528">
                  <c:v>1833398</c:v>
                </c:pt>
                <c:pt idx="2529">
                  <c:v>16824026</c:v>
                </c:pt>
                <c:pt idx="2530">
                  <c:v>344277</c:v>
                </c:pt>
                <c:pt idx="2531">
                  <c:v>1643227</c:v>
                </c:pt>
                <c:pt idx="2532">
                  <c:v>1882458</c:v>
                </c:pt>
                <c:pt idx="2533">
                  <c:v>35342725</c:v>
                </c:pt>
                <c:pt idx="2534">
                  <c:v>66117</c:v>
                </c:pt>
                <c:pt idx="2535">
                  <c:v>430463</c:v>
                </c:pt>
                <c:pt idx="2536">
                  <c:v>2120269</c:v>
                </c:pt>
                <c:pt idx="2537">
                  <c:v>3112225</c:v>
                </c:pt>
                <c:pt idx="2538">
                  <c:v>713394</c:v>
                </c:pt>
                <c:pt idx="2539">
                  <c:v>40258</c:v>
                </c:pt>
                <c:pt idx="2540">
                  <c:v>123174</c:v>
                </c:pt>
                <c:pt idx="2541">
                  <c:v>495634</c:v>
                </c:pt>
                <c:pt idx="2542">
                  <c:v>28179</c:v>
                </c:pt>
                <c:pt idx="2543">
                  <c:v>37098</c:v>
                </c:pt>
                <c:pt idx="2544">
                  <c:v>811577</c:v>
                </c:pt>
                <c:pt idx="2545">
                  <c:v>810921</c:v>
                </c:pt>
                <c:pt idx="2546">
                  <c:v>49455</c:v>
                </c:pt>
                <c:pt idx="2547">
                  <c:v>267761</c:v>
                </c:pt>
                <c:pt idx="2548">
                  <c:v>426599</c:v>
                </c:pt>
                <c:pt idx="2549">
                  <c:v>1844098</c:v>
                </c:pt>
                <c:pt idx="2550">
                  <c:v>3508169</c:v>
                </c:pt>
                <c:pt idx="2551">
                  <c:v>216743</c:v>
                </c:pt>
                <c:pt idx="2552">
                  <c:v>75363</c:v>
                </c:pt>
                <c:pt idx="2553">
                  <c:v>6062169</c:v>
                </c:pt>
                <c:pt idx="2554">
                  <c:v>73213</c:v>
                </c:pt>
                <c:pt idx="2555">
                  <c:v>931389</c:v>
                </c:pt>
                <c:pt idx="2556">
                  <c:v>556813</c:v>
                </c:pt>
                <c:pt idx="2557">
                  <c:v>326955</c:v>
                </c:pt>
                <c:pt idx="2558">
                  <c:v>2277409</c:v>
                </c:pt>
                <c:pt idx="2559">
                  <c:v>507524</c:v>
                </c:pt>
                <c:pt idx="2560">
                  <c:v>1097258</c:v>
                </c:pt>
                <c:pt idx="2561">
                  <c:v>890881</c:v>
                </c:pt>
                <c:pt idx="2562">
                  <c:v>92178</c:v>
                </c:pt>
                <c:pt idx="2563">
                  <c:v>31990</c:v>
                </c:pt>
                <c:pt idx="2564">
                  <c:v>1050880</c:v>
                </c:pt>
                <c:pt idx="2565">
                  <c:v>2426345</c:v>
                </c:pt>
                <c:pt idx="2566">
                  <c:v>543491</c:v>
                </c:pt>
                <c:pt idx="2567">
                  <c:v>93254</c:v>
                </c:pt>
                <c:pt idx="2568">
                  <c:v>137843120</c:v>
                </c:pt>
                <c:pt idx="2569">
                  <c:v>318840</c:v>
                </c:pt>
                <c:pt idx="2570">
                  <c:v>178900</c:v>
                </c:pt>
                <c:pt idx="2571">
                  <c:v>1341344</c:v>
                </c:pt>
                <c:pt idx="2572">
                  <c:v>139989</c:v>
                </c:pt>
                <c:pt idx="2573">
                  <c:v>210808</c:v>
                </c:pt>
                <c:pt idx="2574">
                  <c:v>97367</c:v>
                </c:pt>
                <c:pt idx="2575">
                  <c:v>2490503</c:v>
                </c:pt>
                <c:pt idx="2576">
                  <c:v>380586</c:v>
                </c:pt>
                <c:pt idx="2577">
                  <c:v>243102</c:v>
                </c:pt>
                <c:pt idx="2578">
                  <c:v>1529545</c:v>
                </c:pt>
                <c:pt idx="2579">
                  <c:v>2339940</c:v>
                </c:pt>
                <c:pt idx="2580">
                  <c:v>1638</c:v>
                </c:pt>
                <c:pt idx="2581">
                  <c:v>75752</c:v>
                </c:pt>
                <c:pt idx="2582">
                  <c:v>119180</c:v>
                </c:pt>
                <c:pt idx="2583">
                  <c:v>748374</c:v>
                </c:pt>
                <c:pt idx="2584">
                  <c:v>4732</c:v>
                </c:pt>
                <c:pt idx="2585">
                  <c:v>60506</c:v>
                </c:pt>
                <c:pt idx="2586">
                  <c:v>687582</c:v>
                </c:pt>
                <c:pt idx="2587">
                  <c:v>78044</c:v>
                </c:pt>
                <c:pt idx="2588">
                  <c:v>144418</c:v>
                </c:pt>
                <c:pt idx="2589">
                  <c:v>120727</c:v>
                </c:pt>
                <c:pt idx="2590">
                  <c:v>5304</c:v>
                </c:pt>
                <c:pt idx="2591">
                  <c:v>27943</c:v>
                </c:pt>
                <c:pt idx="2592">
                  <c:v>57169</c:v>
                </c:pt>
                <c:pt idx="2593">
                  <c:v>97007</c:v>
                </c:pt>
                <c:pt idx="2594">
                  <c:v>945</c:v>
                </c:pt>
                <c:pt idx="2595">
                  <c:v>13917</c:v>
                </c:pt>
                <c:pt idx="2596">
                  <c:v>33980</c:v>
                </c:pt>
                <c:pt idx="2597">
                  <c:v>826059</c:v>
                </c:pt>
                <c:pt idx="2598">
                  <c:v>115791</c:v>
                </c:pt>
                <c:pt idx="2599">
                  <c:v>256426</c:v>
                </c:pt>
                <c:pt idx="2600">
                  <c:v>69844</c:v>
                </c:pt>
                <c:pt idx="2601">
                  <c:v>80705</c:v>
                </c:pt>
                <c:pt idx="2602">
                  <c:v>343168</c:v>
                </c:pt>
                <c:pt idx="2603">
                  <c:v>2418783</c:v>
                </c:pt>
                <c:pt idx="2604">
                  <c:v>104578</c:v>
                </c:pt>
                <c:pt idx="2605">
                  <c:v>4569</c:v>
                </c:pt>
                <c:pt idx="2606">
                  <c:v>81377</c:v>
                </c:pt>
                <c:pt idx="2607">
                  <c:v>98378</c:v>
                </c:pt>
                <c:pt idx="2608">
                  <c:v>7265</c:v>
                </c:pt>
                <c:pt idx="2609">
                  <c:v>605932</c:v>
                </c:pt>
                <c:pt idx="2610">
                  <c:v>67661</c:v>
                </c:pt>
                <c:pt idx="2611">
                  <c:v>223871</c:v>
                </c:pt>
                <c:pt idx="2612">
                  <c:v>817732</c:v>
                </c:pt>
                <c:pt idx="2613">
                  <c:v>34785</c:v>
                </c:pt>
                <c:pt idx="2614">
                  <c:v>7524</c:v>
                </c:pt>
                <c:pt idx="2615">
                  <c:v>3191434</c:v>
                </c:pt>
                <c:pt idx="2616">
                  <c:v>207532</c:v>
                </c:pt>
                <c:pt idx="2617">
                  <c:v>2095731</c:v>
                </c:pt>
                <c:pt idx="2618">
                  <c:v>288922</c:v>
                </c:pt>
                <c:pt idx="2619">
                  <c:v>295639</c:v>
                </c:pt>
                <c:pt idx="2620">
                  <c:v>145921</c:v>
                </c:pt>
                <c:pt idx="2621">
                  <c:v>9132</c:v>
                </c:pt>
                <c:pt idx="2622">
                  <c:v>6473</c:v>
                </c:pt>
                <c:pt idx="2623">
                  <c:v>224019</c:v>
                </c:pt>
                <c:pt idx="2624">
                  <c:v>223077</c:v>
                </c:pt>
                <c:pt idx="2625">
                  <c:v>544770</c:v>
                </c:pt>
                <c:pt idx="2626">
                  <c:v>105058</c:v>
                </c:pt>
                <c:pt idx="2627">
                  <c:v>141148</c:v>
                </c:pt>
                <c:pt idx="2628">
                  <c:v>2103417</c:v>
                </c:pt>
                <c:pt idx="2629">
                  <c:v>67429</c:v>
                </c:pt>
                <c:pt idx="2630">
                  <c:v>1456472</c:v>
                </c:pt>
                <c:pt idx="2631">
                  <c:v>45455</c:v>
                </c:pt>
                <c:pt idx="2632">
                  <c:v>162597</c:v>
                </c:pt>
                <c:pt idx="2633">
                  <c:v>1842393</c:v>
                </c:pt>
                <c:pt idx="2634">
                  <c:v>197062</c:v>
                </c:pt>
                <c:pt idx="2635">
                  <c:v>43715</c:v>
                </c:pt>
                <c:pt idx="2636">
                  <c:v>328330</c:v>
                </c:pt>
                <c:pt idx="2637">
                  <c:v>290801</c:v>
                </c:pt>
                <c:pt idx="2638">
                  <c:v>746092</c:v>
                </c:pt>
                <c:pt idx="2639">
                  <c:v>321053</c:v>
                </c:pt>
                <c:pt idx="2640">
                  <c:v>1044813</c:v>
                </c:pt>
                <c:pt idx="2641">
                  <c:v>291597</c:v>
                </c:pt>
                <c:pt idx="2642">
                  <c:v>103927</c:v>
                </c:pt>
                <c:pt idx="2643">
                  <c:v>52591</c:v>
                </c:pt>
                <c:pt idx="2644">
                  <c:v>484185</c:v>
                </c:pt>
                <c:pt idx="2645">
                  <c:v>2744430</c:v>
                </c:pt>
                <c:pt idx="2646">
                  <c:v>177707</c:v>
                </c:pt>
                <c:pt idx="2647">
                  <c:v>2045386</c:v>
                </c:pt>
                <c:pt idx="2648">
                  <c:v>75822</c:v>
                </c:pt>
                <c:pt idx="2649">
                  <c:v>72626</c:v>
                </c:pt>
                <c:pt idx="2650">
                  <c:v>98422</c:v>
                </c:pt>
                <c:pt idx="2651">
                  <c:v>300617</c:v>
                </c:pt>
                <c:pt idx="2652">
                  <c:v>28539</c:v>
                </c:pt>
                <c:pt idx="2653">
                  <c:v>1496225</c:v>
                </c:pt>
                <c:pt idx="2654">
                  <c:v>537715</c:v>
                </c:pt>
                <c:pt idx="2655">
                  <c:v>247319</c:v>
                </c:pt>
                <c:pt idx="2656">
                  <c:v>3358068</c:v>
                </c:pt>
                <c:pt idx="2657">
                  <c:v>956169</c:v>
                </c:pt>
                <c:pt idx="2658">
                  <c:v>195685</c:v>
                </c:pt>
                <c:pt idx="2659">
                  <c:v>284666</c:v>
                </c:pt>
                <c:pt idx="2660">
                  <c:v>836830</c:v>
                </c:pt>
                <c:pt idx="2661">
                  <c:v>419341</c:v>
                </c:pt>
                <c:pt idx="2662">
                  <c:v>303956</c:v>
                </c:pt>
                <c:pt idx="2663">
                  <c:v>17158531</c:v>
                </c:pt>
                <c:pt idx="2664">
                  <c:v>92523</c:v>
                </c:pt>
                <c:pt idx="2665">
                  <c:v>165698</c:v>
                </c:pt>
                <c:pt idx="2666">
                  <c:v>812516</c:v>
                </c:pt>
                <c:pt idx="2667">
                  <c:v>9548677</c:v>
                </c:pt>
                <c:pt idx="2668">
                  <c:v>1282413</c:v>
                </c:pt>
                <c:pt idx="2669">
                  <c:v>836544</c:v>
                </c:pt>
                <c:pt idx="2670">
                  <c:v>304926</c:v>
                </c:pt>
                <c:pt idx="2671">
                  <c:v>205869</c:v>
                </c:pt>
                <c:pt idx="2672">
                  <c:v>125970</c:v>
                </c:pt>
                <c:pt idx="2673">
                  <c:v>238643</c:v>
                </c:pt>
                <c:pt idx="2674">
                  <c:v>237307</c:v>
                </c:pt>
                <c:pt idx="2675">
                  <c:v>225286</c:v>
                </c:pt>
                <c:pt idx="2676">
                  <c:v>1497519</c:v>
                </c:pt>
                <c:pt idx="2677">
                  <c:v>135337</c:v>
                </c:pt>
                <c:pt idx="2678">
                  <c:v>264511</c:v>
                </c:pt>
                <c:pt idx="2679">
                  <c:v>154494</c:v>
                </c:pt>
                <c:pt idx="2680">
                  <c:v>7224515</c:v>
                </c:pt>
                <c:pt idx="2681">
                  <c:v>5476737</c:v>
                </c:pt>
                <c:pt idx="2682">
                  <c:v>138988</c:v>
                </c:pt>
                <c:pt idx="2683">
                  <c:v>2642930</c:v>
                </c:pt>
                <c:pt idx="2684">
                  <c:v>125962</c:v>
                </c:pt>
                <c:pt idx="2685">
                  <c:v>5149</c:v>
                </c:pt>
                <c:pt idx="2686">
                  <c:v>18573</c:v>
                </c:pt>
                <c:pt idx="2687">
                  <c:v>3578502</c:v>
                </c:pt>
                <c:pt idx="2688">
                  <c:v>2237404</c:v>
                </c:pt>
                <c:pt idx="2689">
                  <c:v>219030</c:v>
                </c:pt>
                <c:pt idx="2690">
                  <c:v>294387</c:v>
                </c:pt>
                <c:pt idx="2691">
                  <c:v>91776</c:v>
                </c:pt>
                <c:pt idx="2692">
                  <c:v>199429</c:v>
                </c:pt>
                <c:pt idx="2693">
                  <c:v>46571</c:v>
                </c:pt>
                <c:pt idx="2694">
                  <c:v>188003</c:v>
                </c:pt>
                <c:pt idx="2695">
                  <c:v>33315</c:v>
                </c:pt>
                <c:pt idx="2696">
                  <c:v>893462</c:v>
                </c:pt>
                <c:pt idx="2697">
                  <c:v>46746</c:v>
                </c:pt>
                <c:pt idx="2698">
                  <c:v>3371669</c:v>
                </c:pt>
                <c:pt idx="2699">
                  <c:v>296434</c:v>
                </c:pt>
                <c:pt idx="2700">
                  <c:v>1575525</c:v>
                </c:pt>
                <c:pt idx="2701">
                  <c:v>154872</c:v>
                </c:pt>
                <c:pt idx="2702">
                  <c:v>56012</c:v>
                </c:pt>
                <c:pt idx="2703">
                  <c:v>226088</c:v>
                </c:pt>
                <c:pt idx="2704">
                  <c:v>2063667</c:v>
                </c:pt>
                <c:pt idx="2705">
                  <c:v>122669</c:v>
                </c:pt>
                <c:pt idx="2706">
                  <c:v>53321</c:v>
                </c:pt>
                <c:pt idx="2707">
                  <c:v>1017803</c:v>
                </c:pt>
                <c:pt idx="2708">
                  <c:v>2259</c:v>
                </c:pt>
                <c:pt idx="2709">
                  <c:v>55398</c:v>
                </c:pt>
                <c:pt idx="2710">
                  <c:v>2736733</c:v>
                </c:pt>
                <c:pt idx="2711">
                  <c:v>1751064</c:v>
                </c:pt>
                <c:pt idx="2712">
                  <c:v>626688</c:v>
                </c:pt>
                <c:pt idx="2713">
                  <c:v>27010</c:v>
                </c:pt>
                <c:pt idx="2714">
                  <c:v>51143</c:v>
                </c:pt>
                <c:pt idx="2715">
                  <c:v>6148</c:v>
                </c:pt>
                <c:pt idx="2716">
                  <c:v>175852</c:v>
                </c:pt>
                <c:pt idx="2717">
                  <c:v>95944</c:v>
                </c:pt>
                <c:pt idx="2718">
                  <c:v>1624771</c:v>
                </c:pt>
                <c:pt idx="2719">
                  <c:v>151709</c:v>
                </c:pt>
                <c:pt idx="2720">
                  <c:v>30021</c:v>
                </c:pt>
                <c:pt idx="2721">
                  <c:v>108618</c:v>
                </c:pt>
                <c:pt idx="2722">
                  <c:v>77630</c:v>
                </c:pt>
                <c:pt idx="2723">
                  <c:v>99619</c:v>
                </c:pt>
                <c:pt idx="2724">
                  <c:v>79306</c:v>
                </c:pt>
                <c:pt idx="2725">
                  <c:v>426078</c:v>
                </c:pt>
                <c:pt idx="2726">
                  <c:v>139955</c:v>
                </c:pt>
                <c:pt idx="2727">
                  <c:v>1098897</c:v>
                </c:pt>
                <c:pt idx="2728">
                  <c:v>33523622</c:v>
                </c:pt>
                <c:pt idx="2729">
                  <c:v>4850</c:v>
                </c:pt>
                <c:pt idx="2730">
                  <c:v>378750</c:v>
                </c:pt>
                <c:pt idx="2731">
                  <c:v>764716</c:v>
                </c:pt>
                <c:pt idx="2732">
                  <c:v>844653</c:v>
                </c:pt>
                <c:pt idx="2733">
                  <c:v>264793</c:v>
                </c:pt>
                <c:pt idx="2734">
                  <c:v>16305</c:v>
                </c:pt>
                <c:pt idx="2735">
                  <c:v>362009</c:v>
                </c:pt>
                <c:pt idx="2736">
                  <c:v>1774018</c:v>
                </c:pt>
                <c:pt idx="2737">
                  <c:v>38068</c:v>
                </c:pt>
                <c:pt idx="2738">
                  <c:v>1315873</c:v>
                </c:pt>
                <c:pt idx="2739">
                  <c:v>471266</c:v>
                </c:pt>
                <c:pt idx="2740">
                  <c:v>691229</c:v>
                </c:pt>
                <c:pt idx="2741">
                  <c:v>366180</c:v>
                </c:pt>
                <c:pt idx="2742">
                  <c:v>762616</c:v>
                </c:pt>
                <c:pt idx="2743">
                  <c:v>359120</c:v>
                </c:pt>
                <c:pt idx="2744">
                  <c:v>493662</c:v>
                </c:pt>
                <c:pt idx="2745">
                  <c:v>1073134</c:v>
                </c:pt>
                <c:pt idx="2746">
                  <c:v>280065</c:v>
                </c:pt>
                <c:pt idx="2747">
                  <c:v>651036</c:v>
                </c:pt>
                <c:pt idx="2748">
                  <c:v>82087</c:v>
                </c:pt>
                <c:pt idx="2749">
                  <c:v>476389</c:v>
                </c:pt>
                <c:pt idx="2750">
                  <c:v>130778</c:v>
                </c:pt>
                <c:pt idx="2751">
                  <c:v>250193</c:v>
                </c:pt>
                <c:pt idx="2752">
                  <c:v>169511</c:v>
                </c:pt>
                <c:pt idx="2753">
                  <c:v>33768</c:v>
                </c:pt>
                <c:pt idx="2754">
                  <c:v>1390440</c:v>
                </c:pt>
                <c:pt idx="2755">
                  <c:v>1277364</c:v>
                </c:pt>
                <c:pt idx="2756">
                  <c:v>451356</c:v>
                </c:pt>
                <c:pt idx="2757">
                  <c:v>560569</c:v>
                </c:pt>
                <c:pt idx="2758">
                  <c:v>1231518</c:v>
                </c:pt>
                <c:pt idx="2759">
                  <c:v>470191</c:v>
                </c:pt>
                <c:pt idx="2760">
                  <c:v>704363</c:v>
                </c:pt>
                <c:pt idx="2761">
                  <c:v>1498866</c:v>
                </c:pt>
                <c:pt idx="2762">
                  <c:v>812007</c:v>
                </c:pt>
                <c:pt idx="2763">
                  <c:v>581288</c:v>
                </c:pt>
                <c:pt idx="2764">
                  <c:v>9632678</c:v>
                </c:pt>
                <c:pt idx="2765">
                  <c:v>1905487</c:v>
                </c:pt>
                <c:pt idx="2766">
                  <c:v>754558</c:v>
                </c:pt>
                <c:pt idx="2767">
                  <c:v>160477</c:v>
                </c:pt>
                <c:pt idx="2768">
                  <c:v>244532</c:v>
                </c:pt>
                <c:pt idx="2769">
                  <c:v>2457408</c:v>
                </c:pt>
                <c:pt idx="2770">
                  <c:v>358597</c:v>
                </c:pt>
                <c:pt idx="2771">
                  <c:v>26000</c:v>
                </c:pt>
                <c:pt idx="2772">
                  <c:v>1827</c:v>
                </c:pt>
                <c:pt idx="2773">
                  <c:v>148226</c:v>
                </c:pt>
                <c:pt idx="2774">
                  <c:v>12609</c:v>
                </c:pt>
                <c:pt idx="2775">
                  <c:v>98966</c:v>
                </c:pt>
                <c:pt idx="2776">
                  <c:v>773</c:v>
                </c:pt>
                <c:pt idx="2777">
                  <c:v>192609</c:v>
                </c:pt>
                <c:pt idx="2778">
                  <c:v>6412</c:v>
                </c:pt>
                <c:pt idx="2779">
                  <c:v>50867</c:v>
                </c:pt>
                <c:pt idx="2780">
                  <c:v>95085</c:v>
                </c:pt>
                <c:pt idx="2781">
                  <c:v>51139</c:v>
                </c:pt>
                <c:pt idx="2782">
                  <c:v>141112</c:v>
                </c:pt>
                <c:pt idx="2783">
                  <c:v>146812</c:v>
                </c:pt>
                <c:pt idx="2784">
                  <c:v>23798</c:v>
                </c:pt>
                <c:pt idx="2785">
                  <c:v>31939</c:v>
                </c:pt>
                <c:pt idx="2786">
                  <c:v>1041510</c:v>
                </c:pt>
                <c:pt idx="2787">
                  <c:v>289914</c:v>
                </c:pt>
                <c:pt idx="2788">
                  <c:v>37058</c:v>
                </c:pt>
                <c:pt idx="2789">
                  <c:v>13941</c:v>
                </c:pt>
                <c:pt idx="2790">
                  <c:v>23737</c:v>
                </c:pt>
                <c:pt idx="2791">
                  <c:v>124338</c:v>
                </c:pt>
                <c:pt idx="2792">
                  <c:v>299914</c:v>
                </c:pt>
                <c:pt idx="2793">
                  <c:v>396307</c:v>
                </c:pt>
                <c:pt idx="2794">
                  <c:v>60586</c:v>
                </c:pt>
                <c:pt idx="2795">
                  <c:v>450201</c:v>
                </c:pt>
                <c:pt idx="2796">
                  <c:v>35244</c:v>
                </c:pt>
                <c:pt idx="2797">
                  <c:v>6745</c:v>
                </c:pt>
                <c:pt idx="2798">
                  <c:v>83487</c:v>
                </c:pt>
                <c:pt idx="2799">
                  <c:v>172994</c:v>
                </c:pt>
                <c:pt idx="2800">
                  <c:v>74184</c:v>
                </c:pt>
                <c:pt idx="2801">
                  <c:v>154695</c:v>
                </c:pt>
                <c:pt idx="2802">
                  <c:v>51769</c:v>
                </c:pt>
                <c:pt idx="2803">
                  <c:v>310972</c:v>
                </c:pt>
                <c:pt idx="2804">
                  <c:v>162967</c:v>
                </c:pt>
                <c:pt idx="2805">
                  <c:v>827474</c:v>
                </c:pt>
                <c:pt idx="2806">
                  <c:v>20956</c:v>
                </c:pt>
                <c:pt idx="2807">
                  <c:v>2110582</c:v>
                </c:pt>
                <c:pt idx="2808">
                  <c:v>764775</c:v>
                </c:pt>
                <c:pt idx="2809">
                  <c:v>292073</c:v>
                </c:pt>
                <c:pt idx="2810">
                  <c:v>580342</c:v>
                </c:pt>
                <c:pt idx="2811">
                  <c:v>1842639</c:v>
                </c:pt>
                <c:pt idx="2812">
                  <c:v>618753</c:v>
                </c:pt>
                <c:pt idx="2813">
                  <c:v>98042</c:v>
                </c:pt>
                <c:pt idx="2814">
                  <c:v>1020652</c:v>
                </c:pt>
                <c:pt idx="2815">
                  <c:v>94643</c:v>
                </c:pt>
                <c:pt idx="2816">
                  <c:v>400949</c:v>
                </c:pt>
                <c:pt idx="2817">
                  <c:v>895766</c:v>
                </c:pt>
                <c:pt idx="2818">
                  <c:v>81932</c:v>
                </c:pt>
                <c:pt idx="2819">
                  <c:v>163261</c:v>
                </c:pt>
                <c:pt idx="2820">
                  <c:v>35774</c:v>
                </c:pt>
                <c:pt idx="2821">
                  <c:v>24127</c:v>
                </c:pt>
                <c:pt idx="2822">
                  <c:v>187480</c:v>
                </c:pt>
                <c:pt idx="2823">
                  <c:v>79099</c:v>
                </c:pt>
                <c:pt idx="2824">
                  <c:v>690352</c:v>
                </c:pt>
                <c:pt idx="2825">
                  <c:v>90378</c:v>
                </c:pt>
                <c:pt idx="2826">
                  <c:v>19217</c:v>
                </c:pt>
                <c:pt idx="2827">
                  <c:v>961346</c:v>
                </c:pt>
                <c:pt idx="2828">
                  <c:v>150941</c:v>
                </c:pt>
                <c:pt idx="2829">
                  <c:v>36562</c:v>
                </c:pt>
                <c:pt idx="2830">
                  <c:v>358618</c:v>
                </c:pt>
                <c:pt idx="2831">
                  <c:v>50378</c:v>
                </c:pt>
                <c:pt idx="2832">
                  <c:v>85116</c:v>
                </c:pt>
                <c:pt idx="2833">
                  <c:v>8014</c:v>
                </c:pt>
                <c:pt idx="2834">
                  <c:v>193304</c:v>
                </c:pt>
                <c:pt idx="2835">
                  <c:v>91183</c:v>
                </c:pt>
                <c:pt idx="2836">
                  <c:v>50166</c:v>
                </c:pt>
                <c:pt idx="2837">
                  <c:v>193264</c:v>
                </c:pt>
                <c:pt idx="2838">
                  <c:v>45193</c:v>
                </c:pt>
                <c:pt idx="2839">
                  <c:v>406963</c:v>
                </c:pt>
                <c:pt idx="2840">
                  <c:v>26282</c:v>
                </c:pt>
                <c:pt idx="2841">
                  <c:v>53703</c:v>
                </c:pt>
                <c:pt idx="2842">
                  <c:v>790541</c:v>
                </c:pt>
                <c:pt idx="2843">
                  <c:v>1075224</c:v>
                </c:pt>
                <c:pt idx="2844">
                  <c:v>316227</c:v>
                </c:pt>
                <c:pt idx="2845">
                  <c:v>63660</c:v>
                </c:pt>
                <c:pt idx="2846">
                  <c:v>357243</c:v>
                </c:pt>
                <c:pt idx="2847">
                  <c:v>1615231</c:v>
                </c:pt>
                <c:pt idx="2848">
                  <c:v>314731</c:v>
                </c:pt>
                <c:pt idx="2849">
                  <c:v>496454</c:v>
                </c:pt>
                <c:pt idx="2850">
                  <c:v>711989</c:v>
                </c:pt>
                <c:pt idx="2851">
                  <c:v>15275</c:v>
                </c:pt>
                <c:pt idx="2852">
                  <c:v>283885</c:v>
                </c:pt>
                <c:pt idx="2853">
                  <c:v>247114</c:v>
                </c:pt>
                <c:pt idx="2854">
                  <c:v>436664</c:v>
                </c:pt>
                <c:pt idx="2855">
                  <c:v>61332</c:v>
                </c:pt>
                <c:pt idx="2856">
                  <c:v>820969</c:v>
                </c:pt>
                <c:pt idx="2857">
                  <c:v>251682</c:v>
                </c:pt>
                <c:pt idx="2858">
                  <c:v>274579</c:v>
                </c:pt>
                <c:pt idx="2859">
                  <c:v>1480096</c:v>
                </c:pt>
                <c:pt idx="2860">
                  <c:v>391240</c:v>
                </c:pt>
                <c:pt idx="2861">
                  <c:v>946860</c:v>
                </c:pt>
                <c:pt idx="2862">
                  <c:v>337827</c:v>
                </c:pt>
                <c:pt idx="2863">
                  <c:v>1104195</c:v>
                </c:pt>
                <c:pt idx="2864">
                  <c:v>12474</c:v>
                </c:pt>
                <c:pt idx="2865">
                  <c:v>14723</c:v>
                </c:pt>
                <c:pt idx="2866">
                  <c:v>1462747</c:v>
                </c:pt>
                <c:pt idx="2867">
                  <c:v>7688</c:v>
                </c:pt>
                <c:pt idx="2868">
                  <c:v>5575</c:v>
                </c:pt>
                <c:pt idx="2869">
                  <c:v>493348</c:v>
                </c:pt>
                <c:pt idx="2870">
                  <c:v>525167</c:v>
                </c:pt>
                <c:pt idx="2871">
                  <c:v>71358</c:v>
                </c:pt>
                <c:pt idx="2872">
                  <c:v>3495663</c:v>
                </c:pt>
                <c:pt idx="2873">
                  <c:v>38603</c:v>
                </c:pt>
                <c:pt idx="2874">
                  <c:v>150133</c:v>
                </c:pt>
                <c:pt idx="2875">
                  <c:v>199638</c:v>
                </c:pt>
                <c:pt idx="2876">
                  <c:v>28013</c:v>
                </c:pt>
                <c:pt idx="2877">
                  <c:v>126003</c:v>
                </c:pt>
                <c:pt idx="2878">
                  <c:v>104729</c:v>
                </c:pt>
                <c:pt idx="2879">
                  <c:v>131860</c:v>
                </c:pt>
                <c:pt idx="2880">
                  <c:v>1643535</c:v>
                </c:pt>
                <c:pt idx="2881">
                  <c:v>89214</c:v>
                </c:pt>
                <c:pt idx="2882">
                  <c:v>3046060</c:v>
                </c:pt>
                <c:pt idx="2883">
                  <c:v>6318</c:v>
                </c:pt>
                <c:pt idx="2884">
                  <c:v>645090</c:v>
                </c:pt>
                <c:pt idx="2885">
                  <c:v>1870</c:v>
                </c:pt>
                <c:pt idx="2886">
                  <c:v>94854</c:v>
                </c:pt>
                <c:pt idx="2887">
                  <c:v>300576</c:v>
                </c:pt>
                <c:pt idx="2888">
                  <c:v>176650</c:v>
                </c:pt>
                <c:pt idx="2889">
                  <c:v>233828</c:v>
                </c:pt>
                <c:pt idx="2890">
                  <c:v>23408</c:v>
                </c:pt>
                <c:pt idx="2891">
                  <c:v>61757</c:v>
                </c:pt>
                <c:pt idx="2892">
                  <c:v>267590</c:v>
                </c:pt>
                <c:pt idx="2893">
                  <c:v>133393</c:v>
                </c:pt>
                <c:pt idx="2894">
                  <c:v>1559428</c:v>
                </c:pt>
                <c:pt idx="2895">
                  <c:v>22690</c:v>
                </c:pt>
                <c:pt idx="2896">
                  <c:v>31872</c:v>
                </c:pt>
                <c:pt idx="2897">
                  <c:v>246607</c:v>
                </c:pt>
                <c:pt idx="2898">
                  <c:v>375236</c:v>
                </c:pt>
                <c:pt idx="2899">
                  <c:v>309870</c:v>
                </c:pt>
                <c:pt idx="2900">
                  <c:v>49202</c:v>
                </c:pt>
                <c:pt idx="2901">
                  <c:v>23584659</c:v>
                </c:pt>
                <c:pt idx="2902">
                  <c:v>1162843</c:v>
                </c:pt>
                <c:pt idx="2903">
                  <c:v>203637</c:v>
                </c:pt>
                <c:pt idx="2904">
                  <c:v>484939</c:v>
                </c:pt>
                <c:pt idx="2905">
                  <c:v>171554</c:v>
                </c:pt>
                <c:pt idx="2906">
                  <c:v>106833</c:v>
                </c:pt>
                <c:pt idx="2907">
                  <c:v>6677127</c:v>
                </c:pt>
                <c:pt idx="2908">
                  <c:v>1436881</c:v>
                </c:pt>
                <c:pt idx="2909">
                  <c:v>1161741</c:v>
                </c:pt>
                <c:pt idx="2910">
                  <c:v>11767339</c:v>
                </c:pt>
                <c:pt idx="2911">
                  <c:v>24860</c:v>
                </c:pt>
                <c:pt idx="2912">
                  <c:v>100721</c:v>
                </c:pt>
                <c:pt idx="2913">
                  <c:v>16134</c:v>
                </c:pt>
                <c:pt idx="2914">
                  <c:v>60120</c:v>
                </c:pt>
                <c:pt idx="2915">
                  <c:v>538180</c:v>
                </c:pt>
                <c:pt idx="2916">
                  <c:v>38675</c:v>
                </c:pt>
                <c:pt idx="2917">
                  <c:v>292239</c:v>
                </c:pt>
                <c:pt idx="2918">
                  <c:v>159370</c:v>
                </c:pt>
                <c:pt idx="2919">
                  <c:v>83102</c:v>
                </c:pt>
                <c:pt idx="2920">
                  <c:v>47746</c:v>
                </c:pt>
                <c:pt idx="2921">
                  <c:v>2165809</c:v>
                </c:pt>
                <c:pt idx="2922">
                  <c:v>92533</c:v>
                </c:pt>
                <c:pt idx="2923">
                  <c:v>2604640</c:v>
                </c:pt>
                <c:pt idx="2924">
                  <c:v>2725816</c:v>
                </c:pt>
                <c:pt idx="2925">
                  <c:v>96094</c:v>
                </c:pt>
                <c:pt idx="2926">
                  <c:v>760870</c:v>
                </c:pt>
                <c:pt idx="2927">
                  <c:v>10107</c:v>
                </c:pt>
                <c:pt idx="2928">
                  <c:v>4487786</c:v>
                </c:pt>
                <c:pt idx="2929">
                  <c:v>443887</c:v>
                </c:pt>
                <c:pt idx="2930">
                  <c:v>264312</c:v>
                </c:pt>
                <c:pt idx="2931">
                  <c:v>491922</c:v>
                </c:pt>
                <c:pt idx="2932">
                  <c:v>277389</c:v>
                </c:pt>
                <c:pt idx="2933">
                  <c:v>7894921</c:v>
                </c:pt>
                <c:pt idx="2934">
                  <c:v>99201</c:v>
                </c:pt>
                <c:pt idx="2935">
                  <c:v>622825</c:v>
                </c:pt>
                <c:pt idx="2936">
                  <c:v>67325</c:v>
                </c:pt>
                <c:pt idx="2937">
                  <c:v>110813</c:v>
                </c:pt>
                <c:pt idx="2938">
                  <c:v>2847293</c:v>
                </c:pt>
                <c:pt idx="2939">
                  <c:v>388140</c:v>
                </c:pt>
                <c:pt idx="2940">
                  <c:v>31928</c:v>
                </c:pt>
                <c:pt idx="2941">
                  <c:v>653779</c:v>
                </c:pt>
                <c:pt idx="2942">
                  <c:v>570618</c:v>
                </c:pt>
                <c:pt idx="2943">
                  <c:v>120078</c:v>
                </c:pt>
                <c:pt idx="2944">
                  <c:v>24577</c:v>
                </c:pt>
                <c:pt idx="2945">
                  <c:v>985425</c:v>
                </c:pt>
                <c:pt idx="2946">
                  <c:v>168910</c:v>
                </c:pt>
                <c:pt idx="2947">
                  <c:v>6080769</c:v>
                </c:pt>
                <c:pt idx="2948">
                  <c:v>2576410</c:v>
                </c:pt>
                <c:pt idx="2949">
                  <c:v>205438</c:v>
                </c:pt>
                <c:pt idx="2950">
                  <c:v>299465</c:v>
                </c:pt>
                <c:pt idx="2951">
                  <c:v>56717</c:v>
                </c:pt>
                <c:pt idx="2952">
                  <c:v>126634</c:v>
                </c:pt>
                <c:pt idx="2953">
                  <c:v>100896</c:v>
                </c:pt>
                <c:pt idx="2954">
                  <c:v>1120115</c:v>
                </c:pt>
                <c:pt idx="2955">
                  <c:v>3765264</c:v>
                </c:pt>
                <c:pt idx="2956">
                  <c:v>127055</c:v>
                </c:pt>
                <c:pt idx="2957">
                  <c:v>898841</c:v>
                </c:pt>
                <c:pt idx="2958">
                  <c:v>2606062</c:v>
                </c:pt>
                <c:pt idx="2959">
                  <c:v>256018</c:v>
                </c:pt>
                <c:pt idx="2960">
                  <c:v>1500852</c:v>
                </c:pt>
                <c:pt idx="2961">
                  <c:v>531393</c:v>
                </c:pt>
                <c:pt idx="2962">
                  <c:v>315505</c:v>
                </c:pt>
                <c:pt idx="2963">
                  <c:v>8005924</c:v>
                </c:pt>
                <c:pt idx="2964">
                  <c:v>2431024</c:v>
                </c:pt>
                <c:pt idx="2965">
                  <c:v>534677</c:v>
                </c:pt>
                <c:pt idx="2966">
                  <c:v>20136000</c:v>
                </c:pt>
                <c:pt idx="2967">
                  <c:v>347988</c:v>
                </c:pt>
                <c:pt idx="2968">
                  <c:v>1838042</c:v>
                </c:pt>
                <c:pt idx="2969">
                  <c:v>36971093</c:v>
                </c:pt>
                <c:pt idx="2970">
                  <c:v>2421603</c:v>
                </c:pt>
                <c:pt idx="2971">
                  <c:v>722812</c:v>
                </c:pt>
                <c:pt idx="2972">
                  <c:v>1881309</c:v>
                </c:pt>
                <c:pt idx="2973">
                  <c:v>518359</c:v>
                </c:pt>
                <c:pt idx="2974">
                  <c:v>458354</c:v>
                </c:pt>
                <c:pt idx="2975">
                  <c:v>1882972</c:v>
                </c:pt>
                <c:pt idx="2976">
                  <c:v>6810173</c:v>
                </c:pt>
                <c:pt idx="2977">
                  <c:v>946378</c:v>
                </c:pt>
                <c:pt idx="2978">
                  <c:v>577212</c:v>
                </c:pt>
                <c:pt idx="2979">
                  <c:v>149376127</c:v>
                </c:pt>
                <c:pt idx="2980">
                  <c:v>51474</c:v>
                </c:pt>
                <c:pt idx="2981">
                  <c:v>125645</c:v>
                </c:pt>
                <c:pt idx="2982">
                  <c:v>3006</c:v>
                </c:pt>
                <c:pt idx="2983">
                  <c:v>14565</c:v>
                </c:pt>
                <c:pt idx="2984">
                  <c:v>122426</c:v>
                </c:pt>
                <c:pt idx="2985">
                  <c:v>11404</c:v>
                </c:pt>
                <c:pt idx="2986">
                  <c:v>137003</c:v>
                </c:pt>
                <c:pt idx="2987">
                  <c:v>175539</c:v>
                </c:pt>
                <c:pt idx="2988">
                  <c:v>891912</c:v>
                </c:pt>
                <c:pt idx="2989">
                  <c:v>126438</c:v>
                </c:pt>
                <c:pt idx="2990">
                  <c:v>52743</c:v>
                </c:pt>
                <c:pt idx="2991">
                  <c:v>1525400</c:v>
                </c:pt>
                <c:pt idx="2992">
                  <c:v>983365</c:v>
                </c:pt>
                <c:pt idx="2993">
                  <c:v>829132</c:v>
                </c:pt>
                <c:pt idx="2994">
                  <c:v>4009</c:v>
                </c:pt>
                <c:pt idx="2995">
                  <c:v>34138</c:v>
                </c:pt>
                <c:pt idx="2996">
                  <c:v>113963</c:v>
                </c:pt>
                <c:pt idx="2997">
                  <c:v>295217</c:v>
                </c:pt>
                <c:pt idx="2998">
                  <c:v>18317</c:v>
                </c:pt>
                <c:pt idx="2999">
                  <c:v>200235</c:v>
                </c:pt>
                <c:pt idx="3000">
                  <c:v>45200</c:v>
                </c:pt>
                <c:pt idx="3001">
                  <c:v>71661</c:v>
                </c:pt>
                <c:pt idx="3002">
                  <c:v>145100</c:v>
                </c:pt>
                <c:pt idx="3003">
                  <c:v>462490</c:v>
                </c:pt>
                <c:pt idx="3004">
                  <c:v>5813</c:v>
                </c:pt>
                <c:pt idx="3005">
                  <c:v>20778</c:v>
                </c:pt>
                <c:pt idx="3006">
                  <c:v>137860</c:v>
                </c:pt>
                <c:pt idx="3007">
                  <c:v>121681</c:v>
                </c:pt>
                <c:pt idx="3008">
                  <c:v>144937</c:v>
                </c:pt>
                <c:pt idx="3009">
                  <c:v>18438</c:v>
                </c:pt>
                <c:pt idx="3010">
                  <c:v>391049</c:v>
                </c:pt>
                <c:pt idx="3011">
                  <c:v>977285</c:v>
                </c:pt>
                <c:pt idx="3012">
                  <c:v>390964</c:v>
                </c:pt>
                <c:pt idx="3013">
                  <c:v>137749</c:v>
                </c:pt>
                <c:pt idx="3014">
                  <c:v>2765121</c:v>
                </c:pt>
                <c:pt idx="3015">
                  <c:v>102639</c:v>
                </c:pt>
                <c:pt idx="3016">
                  <c:v>63780</c:v>
                </c:pt>
                <c:pt idx="3017">
                  <c:v>60564</c:v>
                </c:pt>
                <c:pt idx="3018">
                  <c:v>1611093</c:v>
                </c:pt>
                <c:pt idx="3019">
                  <c:v>46954</c:v>
                </c:pt>
                <c:pt idx="3020">
                  <c:v>1836419</c:v>
                </c:pt>
                <c:pt idx="3021">
                  <c:v>3653</c:v>
                </c:pt>
                <c:pt idx="3022">
                  <c:v>394709</c:v>
                </c:pt>
                <c:pt idx="3023">
                  <c:v>131153</c:v>
                </c:pt>
                <c:pt idx="3024">
                  <c:v>3701763</c:v>
                </c:pt>
                <c:pt idx="3025">
                  <c:v>863116</c:v>
                </c:pt>
                <c:pt idx="3026">
                  <c:v>758998</c:v>
                </c:pt>
                <c:pt idx="3027">
                  <c:v>6684</c:v>
                </c:pt>
                <c:pt idx="3028">
                  <c:v>42336</c:v>
                </c:pt>
                <c:pt idx="3029">
                  <c:v>2188590</c:v>
                </c:pt>
                <c:pt idx="3030">
                  <c:v>419965</c:v>
                </c:pt>
                <c:pt idx="3031">
                  <c:v>13750</c:v>
                </c:pt>
                <c:pt idx="3032">
                  <c:v>210393</c:v>
                </c:pt>
                <c:pt idx="3033">
                  <c:v>2285136</c:v>
                </c:pt>
                <c:pt idx="3034">
                  <c:v>6685</c:v>
                </c:pt>
                <c:pt idx="3035">
                  <c:v>297147</c:v>
                </c:pt>
                <c:pt idx="3036">
                  <c:v>306550</c:v>
                </c:pt>
                <c:pt idx="3037">
                  <c:v>231104</c:v>
                </c:pt>
                <c:pt idx="3038">
                  <c:v>30438</c:v>
                </c:pt>
                <c:pt idx="3039">
                  <c:v>84149</c:v>
                </c:pt>
                <c:pt idx="3040">
                  <c:v>208155</c:v>
                </c:pt>
                <c:pt idx="3041">
                  <c:v>328325</c:v>
                </c:pt>
                <c:pt idx="3042">
                  <c:v>206319</c:v>
                </c:pt>
                <c:pt idx="3043">
                  <c:v>21544</c:v>
                </c:pt>
                <c:pt idx="3044">
                  <c:v>93322</c:v>
                </c:pt>
                <c:pt idx="3045">
                  <c:v>68084</c:v>
                </c:pt>
                <c:pt idx="3046">
                  <c:v>93829</c:v>
                </c:pt>
                <c:pt idx="3047">
                  <c:v>31639</c:v>
                </c:pt>
                <c:pt idx="3048">
                  <c:v>130893</c:v>
                </c:pt>
                <c:pt idx="3049">
                  <c:v>2671756</c:v>
                </c:pt>
                <c:pt idx="3050">
                  <c:v>373457</c:v>
                </c:pt>
                <c:pt idx="3051">
                  <c:v>635985</c:v>
                </c:pt>
                <c:pt idx="3052">
                  <c:v>190669</c:v>
                </c:pt>
                <c:pt idx="3053">
                  <c:v>155285</c:v>
                </c:pt>
                <c:pt idx="3054">
                  <c:v>158173</c:v>
                </c:pt>
                <c:pt idx="3055">
                  <c:v>772235</c:v>
                </c:pt>
                <c:pt idx="3056">
                  <c:v>571588</c:v>
                </c:pt>
                <c:pt idx="3057">
                  <c:v>3931</c:v>
                </c:pt>
                <c:pt idx="3058">
                  <c:v>4632016</c:v>
                </c:pt>
                <c:pt idx="3059">
                  <c:v>41029</c:v>
                </c:pt>
                <c:pt idx="3060">
                  <c:v>211683</c:v>
                </c:pt>
                <c:pt idx="3061">
                  <c:v>37524</c:v>
                </c:pt>
                <c:pt idx="3062">
                  <c:v>341074</c:v>
                </c:pt>
                <c:pt idx="3063">
                  <c:v>935879</c:v>
                </c:pt>
                <c:pt idx="3064">
                  <c:v>55140</c:v>
                </c:pt>
                <c:pt idx="3065">
                  <c:v>805124</c:v>
                </c:pt>
                <c:pt idx="3066">
                  <c:v>113462</c:v>
                </c:pt>
                <c:pt idx="3067">
                  <c:v>286577</c:v>
                </c:pt>
                <c:pt idx="3068">
                  <c:v>1099318</c:v>
                </c:pt>
                <c:pt idx="3069">
                  <c:v>9833</c:v>
                </c:pt>
                <c:pt idx="3070">
                  <c:v>4326684</c:v>
                </c:pt>
                <c:pt idx="3071">
                  <c:v>279092</c:v>
                </c:pt>
                <c:pt idx="3072">
                  <c:v>2509626</c:v>
                </c:pt>
                <c:pt idx="3073">
                  <c:v>358358</c:v>
                </c:pt>
                <c:pt idx="3074">
                  <c:v>128523</c:v>
                </c:pt>
                <c:pt idx="3075">
                  <c:v>246134</c:v>
                </c:pt>
                <c:pt idx="3076">
                  <c:v>225044</c:v>
                </c:pt>
                <c:pt idx="3077">
                  <c:v>32483</c:v>
                </c:pt>
                <c:pt idx="3078">
                  <c:v>9892</c:v>
                </c:pt>
                <c:pt idx="3079">
                  <c:v>315177</c:v>
                </c:pt>
                <c:pt idx="3080">
                  <c:v>272604</c:v>
                </c:pt>
                <c:pt idx="3081">
                  <c:v>692631</c:v>
                </c:pt>
                <c:pt idx="3082">
                  <c:v>238413</c:v>
                </c:pt>
                <c:pt idx="3083">
                  <c:v>311621</c:v>
                </c:pt>
                <c:pt idx="3084">
                  <c:v>2472569</c:v>
                </c:pt>
                <c:pt idx="3085">
                  <c:v>5626588</c:v>
                </c:pt>
                <c:pt idx="3086">
                  <c:v>69786</c:v>
                </c:pt>
                <c:pt idx="3087">
                  <c:v>1775997</c:v>
                </c:pt>
                <c:pt idx="3088">
                  <c:v>45965</c:v>
                </c:pt>
                <c:pt idx="3089">
                  <c:v>399491</c:v>
                </c:pt>
                <c:pt idx="3090">
                  <c:v>180284</c:v>
                </c:pt>
                <c:pt idx="3091">
                  <c:v>1981757</c:v>
                </c:pt>
                <c:pt idx="3092">
                  <c:v>212310</c:v>
                </c:pt>
                <c:pt idx="3093">
                  <c:v>44939</c:v>
                </c:pt>
                <c:pt idx="3094">
                  <c:v>200060</c:v>
                </c:pt>
                <c:pt idx="3095">
                  <c:v>360223</c:v>
                </c:pt>
                <c:pt idx="3096">
                  <c:v>297840</c:v>
                </c:pt>
                <c:pt idx="3097">
                  <c:v>873362</c:v>
                </c:pt>
                <c:pt idx="3098">
                  <c:v>346924</c:v>
                </c:pt>
                <c:pt idx="3099">
                  <c:v>1155622</c:v>
                </c:pt>
                <c:pt idx="3100">
                  <c:v>301423</c:v>
                </c:pt>
                <c:pt idx="3101">
                  <c:v>118316</c:v>
                </c:pt>
                <c:pt idx="3102">
                  <c:v>56372</c:v>
                </c:pt>
                <c:pt idx="3103">
                  <c:v>515525</c:v>
                </c:pt>
                <c:pt idx="3104">
                  <c:v>2922523</c:v>
                </c:pt>
                <c:pt idx="3105">
                  <c:v>85643</c:v>
                </c:pt>
                <c:pt idx="3106">
                  <c:v>216766</c:v>
                </c:pt>
                <c:pt idx="3107">
                  <c:v>2255529</c:v>
                </c:pt>
                <c:pt idx="3108">
                  <c:v>81086</c:v>
                </c:pt>
                <c:pt idx="3109">
                  <c:v>77302</c:v>
                </c:pt>
                <c:pt idx="3110">
                  <c:v>366892</c:v>
                </c:pt>
                <c:pt idx="3111">
                  <c:v>595415</c:v>
                </c:pt>
                <c:pt idx="3112">
                  <c:v>269509</c:v>
                </c:pt>
                <c:pt idx="3113">
                  <c:v>3643894</c:v>
                </c:pt>
                <c:pt idx="3114">
                  <c:v>1015189</c:v>
                </c:pt>
                <c:pt idx="3115">
                  <c:v>224608</c:v>
                </c:pt>
                <c:pt idx="3116">
                  <c:v>317304</c:v>
                </c:pt>
                <c:pt idx="3117">
                  <c:v>48372</c:v>
                </c:pt>
                <c:pt idx="3118">
                  <c:v>101233</c:v>
                </c:pt>
                <c:pt idx="3119">
                  <c:v>1072970</c:v>
                </c:pt>
                <c:pt idx="3120">
                  <c:v>482334</c:v>
                </c:pt>
                <c:pt idx="3121">
                  <c:v>357078</c:v>
                </c:pt>
                <c:pt idx="3122">
                  <c:v>20539417</c:v>
                </c:pt>
                <c:pt idx="3123">
                  <c:v>99019</c:v>
                </c:pt>
                <c:pt idx="3124">
                  <c:v>204298</c:v>
                </c:pt>
                <c:pt idx="3125">
                  <c:v>835573</c:v>
                </c:pt>
                <c:pt idx="3126">
                  <c:v>12987863</c:v>
                </c:pt>
                <c:pt idx="3127">
                  <c:v>1888789</c:v>
                </c:pt>
                <c:pt idx="3128">
                  <c:v>1126501</c:v>
                </c:pt>
                <c:pt idx="3129">
                  <c:v>226317</c:v>
                </c:pt>
                <c:pt idx="3130">
                  <c:v>144694</c:v>
                </c:pt>
                <c:pt idx="3131">
                  <c:v>263656</c:v>
                </c:pt>
                <c:pt idx="3132">
                  <c:v>157037</c:v>
                </c:pt>
                <c:pt idx="3133">
                  <c:v>90454</c:v>
                </c:pt>
                <c:pt idx="3134">
                  <c:v>304700</c:v>
                </c:pt>
                <c:pt idx="3135">
                  <c:v>180606</c:v>
                </c:pt>
                <c:pt idx="3136">
                  <c:v>7563254</c:v>
                </c:pt>
                <c:pt idx="3137">
                  <c:v>1080230</c:v>
                </c:pt>
                <c:pt idx="3138">
                  <c:v>178313</c:v>
                </c:pt>
                <c:pt idx="3139">
                  <c:v>3686343</c:v>
                </c:pt>
                <c:pt idx="3140">
                  <c:v>147193</c:v>
                </c:pt>
                <c:pt idx="3141">
                  <c:v>3741812</c:v>
                </c:pt>
                <c:pt idx="3142">
                  <c:v>2498463</c:v>
                </c:pt>
                <c:pt idx="3143">
                  <c:v>232083</c:v>
                </c:pt>
                <c:pt idx="3144">
                  <c:v>308352</c:v>
                </c:pt>
                <c:pt idx="3145">
                  <c:v>207678</c:v>
                </c:pt>
                <c:pt idx="3146">
                  <c:v>194946</c:v>
                </c:pt>
                <c:pt idx="3147">
                  <c:v>41251</c:v>
                </c:pt>
                <c:pt idx="3148">
                  <c:v>1137392</c:v>
                </c:pt>
                <c:pt idx="3149">
                  <c:v>54341</c:v>
                </c:pt>
                <c:pt idx="3150">
                  <c:v>3591699</c:v>
                </c:pt>
                <c:pt idx="3151">
                  <c:v>366814</c:v>
                </c:pt>
                <c:pt idx="3152">
                  <c:v>1646057</c:v>
                </c:pt>
                <c:pt idx="3153">
                  <c:v>161231</c:v>
                </c:pt>
                <c:pt idx="3154">
                  <c:v>2244971</c:v>
                </c:pt>
                <c:pt idx="3155">
                  <c:v>55901</c:v>
                </c:pt>
                <c:pt idx="3156">
                  <c:v>2844271</c:v>
                </c:pt>
                <c:pt idx="3157">
                  <c:v>1996082</c:v>
                </c:pt>
                <c:pt idx="3158">
                  <c:v>797436</c:v>
                </c:pt>
                <c:pt idx="3159">
                  <c:v>1882868</c:v>
                </c:pt>
                <c:pt idx="3160">
                  <c:v>134372</c:v>
                </c:pt>
                <c:pt idx="3161">
                  <c:v>467804</c:v>
                </c:pt>
                <c:pt idx="3162">
                  <c:v>155533</c:v>
                </c:pt>
                <c:pt idx="3163">
                  <c:v>1185773</c:v>
                </c:pt>
                <c:pt idx="3164">
                  <c:v>39082222</c:v>
                </c:pt>
                <c:pt idx="3165">
                  <c:v>895507</c:v>
                </c:pt>
                <c:pt idx="3166">
                  <c:v>908489</c:v>
                </c:pt>
                <c:pt idx="3167">
                  <c:v>271685</c:v>
                </c:pt>
                <c:pt idx="3168">
                  <c:v>392482</c:v>
                </c:pt>
                <c:pt idx="3169">
                  <c:v>2185367</c:v>
                </c:pt>
                <c:pt idx="3170">
                  <c:v>379918</c:v>
                </c:pt>
                <c:pt idx="3171">
                  <c:v>524911</c:v>
                </c:pt>
                <c:pt idx="3172">
                  <c:v>3505996</c:v>
                </c:pt>
                <c:pt idx="3173">
                  <c:v>1440724</c:v>
                </c:pt>
                <c:pt idx="3174">
                  <c:v>878560</c:v>
                </c:pt>
                <c:pt idx="3175">
                  <c:v>94229</c:v>
                </c:pt>
                <c:pt idx="3176">
                  <c:v>168446</c:v>
                </c:pt>
                <c:pt idx="3177">
                  <c:v>120817</c:v>
                </c:pt>
                <c:pt idx="3178">
                  <c:v>193832</c:v>
                </c:pt>
                <c:pt idx="3179">
                  <c:v>58469</c:v>
                </c:pt>
                <c:pt idx="3180">
                  <c:v>94694</c:v>
                </c:pt>
                <c:pt idx="3181">
                  <c:v>25313</c:v>
                </c:pt>
                <c:pt idx="3182">
                  <c:v>17002</c:v>
                </c:pt>
                <c:pt idx="3183">
                  <c:v>433341</c:v>
                </c:pt>
                <c:pt idx="3184">
                  <c:v>737557</c:v>
                </c:pt>
                <c:pt idx="3185">
                  <c:v>109028</c:v>
                </c:pt>
                <c:pt idx="3186">
                  <c:v>105229</c:v>
                </c:pt>
                <c:pt idx="3187">
                  <c:v>985179</c:v>
                </c:pt>
                <c:pt idx="3188">
                  <c:v>4190444</c:v>
                </c:pt>
                <c:pt idx="3189">
                  <c:v>102110</c:v>
                </c:pt>
                <c:pt idx="3190">
                  <c:v>189762</c:v>
                </c:pt>
                <c:pt idx="3191">
                  <c:v>119715</c:v>
                </c:pt>
                <c:pt idx="3192">
                  <c:v>1623081</c:v>
                </c:pt>
                <c:pt idx="3193">
                  <c:v>930349</c:v>
                </c:pt>
                <c:pt idx="3194">
                  <c:v>131430</c:v>
                </c:pt>
                <c:pt idx="3195">
                  <c:v>405193</c:v>
                </c:pt>
                <c:pt idx="3196">
                  <c:v>13253</c:v>
                </c:pt>
                <c:pt idx="3197">
                  <c:v>19575</c:v>
                </c:pt>
                <c:pt idx="3198">
                  <c:v>577476</c:v>
                </c:pt>
                <c:pt idx="3199">
                  <c:v>329931</c:v>
                </c:pt>
                <c:pt idx="3200">
                  <c:v>897442</c:v>
                </c:pt>
                <c:pt idx="3201">
                  <c:v>106288</c:v>
                </c:pt>
                <c:pt idx="3202">
                  <c:v>276511</c:v>
                </c:pt>
                <c:pt idx="3203">
                  <c:v>125227</c:v>
                </c:pt>
                <c:pt idx="3204">
                  <c:v>180677</c:v>
                </c:pt>
                <c:pt idx="3205">
                  <c:v>79675</c:v>
                </c:pt>
                <c:pt idx="3206">
                  <c:v>326785</c:v>
                </c:pt>
                <c:pt idx="3207">
                  <c:v>42445</c:v>
                </c:pt>
                <c:pt idx="3208">
                  <c:v>1055809</c:v>
                </c:pt>
                <c:pt idx="3209">
                  <c:v>55467</c:v>
                </c:pt>
                <c:pt idx="3210">
                  <c:v>11148</c:v>
                </c:pt>
                <c:pt idx="3211">
                  <c:v>603783</c:v>
                </c:pt>
                <c:pt idx="3212">
                  <c:v>540998</c:v>
                </c:pt>
                <c:pt idx="3213">
                  <c:v>292107</c:v>
                </c:pt>
                <c:pt idx="3214">
                  <c:v>740020</c:v>
                </c:pt>
                <c:pt idx="3215">
                  <c:v>386091</c:v>
                </c:pt>
                <c:pt idx="3216">
                  <c:v>635190</c:v>
                </c:pt>
                <c:pt idx="3217">
                  <c:v>104197</c:v>
                </c:pt>
                <c:pt idx="3218">
                  <c:v>19968</c:v>
                </c:pt>
                <c:pt idx="3219">
                  <c:v>23187</c:v>
                </c:pt>
                <c:pt idx="3220">
                  <c:v>44544</c:v>
                </c:pt>
                <c:pt idx="3221">
                  <c:v>75685</c:v>
                </c:pt>
                <c:pt idx="3222">
                  <c:v>74609</c:v>
                </c:pt>
                <c:pt idx="3223">
                  <c:v>172224</c:v>
                </c:pt>
                <c:pt idx="3224">
                  <c:v>1558963</c:v>
                </c:pt>
                <c:pt idx="3225">
                  <c:v>345571</c:v>
                </c:pt>
                <c:pt idx="3226">
                  <c:v>515088</c:v>
                </c:pt>
                <c:pt idx="3227">
                  <c:v>116896</c:v>
                </c:pt>
                <c:pt idx="3228">
                  <c:v>21348</c:v>
                </c:pt>
                <c:pt idx="3229">
                  <c:v>39399</c:v>
                </c:pt>
                <c:pt idx="3230">
                  <c:v>38541</c:v>
                </c:pt>
                <c:pt idx="3231">
                  <c:v>300168</c:v>
                </c:pt>
                <c:pt idx="3232">
                  <c:v>676973</c:v>
                </c:pt>
                <c:pt idx="3233">
                  <c:v>52587</c:v>
                </c:pt>
                <c:pt idx="3234">
                  <c:v>548399</c:v>
                </c:pt>
                <c:pt idx="3235">
                  <c:v>125048</c:v>
                </c:pt>
                <c:pt idx="3236">
                  <c:v>171804</c:v>
                </c:pt>
                <c:pt idx="3237">
                  <c:v>25780</c:v>
                </c:pt>
                <c:pt idx="3238">
                  <c:v>49574</c:v>
                </c:pt>
                <c:pt idx="3239">
                  <c:v>9625</c:v>
                </c:pt>
                <c:pt idx="3240">
                  <c:v>394522</c:v>
                </c:pt>
                <c:pt idx="3241">
                  <c:v>95388</c:v>
                </c:pt>
                <c:pt idx="3242">
                  <c:v>35753</c:v>
                </c:pt>
                <c:pt idx="3243">
                  <c:v>211390</c:v>
                </c:pt>
                <c:pt idx="3244">
                  <c:v>83454</c:v>
                </c:pt>
                <c:pt idx="3245">
                  <c:v>530752</c:v>
                </c:pt>
                <c:pt idx="3246">
                  <c:v>385422</c:v>
                </c:pt>
                <c:pt idx="3247">
                  <c:v>38514</c:v>
                </c:pt>
                <c:pt idx="3248">
                  <c:v>3819497</c:v>
                </c:pt>
                <c:pt idx="3249">
                  <c:v>543067</c:v>
                </c:pt>
                <c:pt idx="3250">
                  <c:v>2464874</c:v>
                </c:pt>
                <c:pt idx="3251">
                  <c:v>1290117</c:v>
                </c:pt>
                <c:pt idx="3252">
                  <c:v>188606</c:v>
                </c:pt>
                <c:pt idx="3253">
                  <c:v>742831</c:v>
                </c:pt>
                <c:pt idx="3254">
                  <c:v>194417</c:v>
                </c:pt>
                <c:pt idx="3255">
                  <c:v>38172</c:v>
                </c:pt>
                <c:pt idx="3256">
                  <c:v>1087</c:v>
                </c:pt>
                <c:pt idx="3257">
                  <c:v>29429</c:v>
                </c:pt>
                <c:pt idx="3258">
                  <c:v>444366</c:v>
                </c:pt>
                <c:pt idx="3259">
                  <c:v>243221</c:v>
                </c:pt>
                <c:pt idx="3260">
                  <c:v>88712</c:v>
                </c:pt>
                <c:pt idx="3261">
                  <c:v>818611</c:v>
                </c:pt>
                <c:pt idx="3262">
                  <c:v>120587</c:v>
                </c:pt>
                <c:pt idx="3263">
                  <c:v>23330</c:v>
                </c:pt>
                <c:pt idx="3264">
                  <c:v>1117352</c:v>
                </c:pt>
                <c:pt idx="3265">
                  <c:v>179912</c:v>
                </c:pt>
                <c:pt idx="3266">
                  <c:v>40876</c:v>
                </c:pt>
                <c:pt idx="3267">
                  <c:v>450865</c:v>
                </c:pt>
                <c:pt idx="3268">
                  <c:v>59354</c:v>
                </c:pt>
                <c:pt idx="3269">
                  <c:v>105515</c:v>
                </c:pt>
                <c:pt idx="3270">
                  <c:v>10818</c:v>
                </c:pt>
                <c:pt idx="3271">
                  <c:v>354787</c:v>
                </c:pt>
                <c:pt idx="3272">
                  <c:v>11325</c:v>
                </c:pt>
                <c:pt idx="3273">
                  <c:v>206199</c:v>
                </c:pt>
                <c:pt idx="3274">
                  <c:v>113207</c:v>
                </c:pt>
                <c:pt idx="3275">
                  <c:v>210824</c:v>
                </c:pt>
                <c:pt idx="3276">
                  <c:v>49700</c:v>
                </c:pt>
                <c:pt idx="3277">
                  <c:v>447208</c:v>
                </c:pt>
                <c:pt idx="3278">
                  <c:v>32420</c:v>
                </c:pt>
                <c:pt idx="3279">
                  <c:v>56815</c:v>
                </c:pt>
                <c:pt idx="3280">
                  <c:v>969198</c:v>
                </c:pt>
                <c:pt idx="3281">
                  <c:v>1257145</c:v>
                </c:pt>
                <c:pt idx="3282">
                  <c:v>348902</c:v>
                </c:pt>
                <c:pt idx="3283">
                  <c:v>74429</c:v>
                </c:pt>
                <c:pt idx="3284">
                  <c:v>387251</c:v>
                </c:pt>
                <c:pt idx="3285">
                  <c:v>1752481</c:v>
                </c:pt>
                <c:pt idx="3286">
                  <c:v>394927</c:v>
                </c:pt>
                <c:pt idx="3287">
                  <c:v>548905</c:v>
                </c:pt>
                <c:pt idx="3288">
                  <c:v>825029</c:v>
                </c:pt>
                <c:pt idx="3289">
                  <c:v>19114</c:v>
                </c:pt>
                <c:pt idx="3290">
                  <c:v>1092539</c:v>
                </c:pt>
                <c:pt idx="3291">
                  <c:v>497038</c:v>
                </c:pt>
                <c:pt idx="3292">
                  <c:v>66291</c:v>
                </c:pt>
                <c:pt idx="3293">
                  <c:v>903807</c:v>
                </c:pt>
                <c:pt idx="3294">
                  <c:v>340259</c:v>
                </c:pt>
                <c:pt idx="3295">
                  <c:v>307641</c:v>
                </c:pt>
                <c:pt idx="3296">
                  <c:v>1637113</c:v>
                </c:pt>
                <c:pt idx="3297">
                  <c:v>431944</c:v>
                </c:pt>
                <c:pt idx="3298">
                  <c:v>1148423</c:v>
                </c:pt>
                <c:pt idx="3299">
                  <c:v>378637</c:v>
                </c:pt>
                <c:pt idx="3300">
                  <c:v>1288346</c:v>
                </c:pt>
                <c:pt idx="3301">
                  <c:v>12568</c:v>
                </c:pt>
                <c:pt idx="3302">
                  <c:v>19096</c:v>
                </c:pt>
                <c:pt idx="3303">
                  <c:v>8235</c:v>
                </c:pt>
                <c:pt idx="3304">
                  <c:v>5722</c:v>
                </c:pt>
                <c:pt idx="3305">
                  <c:v>630295</c:v>
                </c:pt>
                <c:pt idx="3306">
                  <c:v>78536</c:v>
                </c:pt>
                <c:pt idx="3307">
                  <c:v>3967721</c:v>
                </c:pt>
                <c:pt idx="3308">
                  <c:v>46430</c:v>
                </c:pt>
                <c:pt idx="3309">
                  <c:v>151769</c:v>
                </c:pt>
                <c:pt idx="3310">
                  <c:v>221490</c:v>
                </c:pt>
                <c:pt idx="3311">
                  <c:v>31485</c:v>
                </c:pt>
                <c:pt idx="3312">
                  <c:v>154851</c:v>
                </c:pt>
                <c:pt idx="3313">
                  <c:v>129438</c:v>
                </c:pt>
                <c:pt idx="3314">
                  <c:v>1874914</c:v>
                </c:pt>
                <c:pt idx="3315">
                  <c:v>91026</c:v>
                </c:pt>
                <c:pt idx="3316">
                  <c:v>3313280</c:v>
                </c:pt>
                <c:pt idx="3317">
                  <c:v>6405</c:v>
                </c:pt>
                <c:pt idx="3318">
                  <c:v>691217</c:v>
                </c:pt>
                <c:pt idx="3319">
                  <c:v>1896</c:v>
                </c:pt>
                <c:pt idx="3320">
                  <c:v>95852</c:v>
                </c:pt>
                <c:pt idx="3321">
                  <c:v>307675</c:v>
                </c:pt>
                <c:pt idx="3322">
                  <c:v>253427</c:v>
                </c:pt>
                <c:pt idx="3323">
                  <c:v>245955</c:v>
                </c:pt>
                <c:pt idx="3324">
                  <c:v>24320</c:v>
                </c:pt>
                <c:pt idx="3325">
                  <c:v>64482</c:v>
                </c:pt>
                <c:pt idx="3326">
                  <c:v>273996</c:v>
                </c:pt>
                <c:pt idx="3327">
                  <c:v>159436</c:v>
                </c:pt>
                <c:pt idx="3328">
                  <c:v>1808546</c:v>
                </c:pt>
                <c:pt idx="3329">
                  <c:v>33317</c:v>
                </c:pt>
                <c:pt idx="3330">
                  <c:v>273205</c:v>
                </c:pt>
                <c:pt idx="3331">
                  <c:v>398327</c:v>
                </c:pt>
                <c:pt idx="3332">
                  <c:v>312694</c:v>
                </c:pt>
                <c:pt idx="3333">
                  <c:v>54797</c:v>
                </c:pt>
                <c:pt idx="3334">
                  <c:v>28475675</c:v>
                </c:pt>
                <c:pt idx="3335">
                  <c:v>1245020</c:v>
                </c:pt>
                <c:pt idx="3336">
                  <c:v>209685</c:v>
                </c:pt>
                <c:pt idx="3337">
                  <c:v>496450</c:v>
                </c:pt>
                <c:pt idx="3338">
                  <c:v>107821</c:v>
                </c:pt>
                <c:pt idx="3339">
                  <c:v>7180325</c:v>
                </c:pt>
                <c:pt idx="3340">
                  <c:v>1512204</c:v>
                </c:pt>
                <c:pt idx="3341">
                  <c:v>1292990</c:v>
                </c:pt>
                <c:pt idx="3342">
                  <c:v>13445632</c:v>
                </c:pt>
                <c:pt idx="3343">
                  <c:v>61977</c:v>
                </c:pt>
                <c:pt idx="3344">
                  <c:v>26673</c:v>
                </c:pt>
                <c:pt idx="3345">
                  <c:v>106324</c:v>
                </c:pt>
                <c:pt idx="3346">
                  <c:v>17315</c:v>
                </c:pt>
                <c:pt idx="3347">
                  <c:v>61315</c:v>
                </c:pt>
                <c:pt idx="3348">
                  <c:v>42034</c:v>
                </c:pt>
                <c:pt idx="3349">
                  <c:v>330162</c:v>
                </c:pt>
                <c:pt idx="3350">
                  <c:v>163781</c:v>
                </c:pt>
                <c:pt idx="3351">
                  <c:v>85251</c:v>
                </c:pt>
                <c:pt idx="3352">
                  <c:v>47936</c:v>
                </c:pt>
                <c:pt idx="3353">
                  <c:v>2238173</c:v>
                </c:pt>
                <c:pt idx="3354">
                  <c:v>2743968</c:v>
                </c:pt>
                <c:pt idx="3355">
                  <c:v>2781369</c:v>
                </c:pt>
                <c:pt idx="3356">
                  <c:v>103901</c:v>
                </c:pt>
                <c:pt idx="3357">
                  <c:v>4815667</c:v>
                </c:pt>
                <c:pt idx="3358">
                  <c:v>452749</c:v>
                </c:pt>
                <c:pt idx="3359">
                  <c:v>267142</c:v>
                </c:pt>
                <c:pt idx="3360">
                  <c:v>506152</c:v>
                </c:pt>
                <c:pt idx="3361">
                  <c:v>8491025</c:v>
                </c:pt>
                <c:pt idx="3362">
                  <c:v>104200</c:v>
                </c:pt>
                <c:pt idx="3363">
                  <c:v>645532</c:v>
                </c:pt>
                <c:pt idx="3364">
                  <c:v>75756</c:v>
                </c:pt>
                <c:pt idx="3365">
                  <c:v>115838</c:v>
                </c:pt>
                <c:pt idx="3366">
                  <c:v>2925095</c:v>
                </c:pt>
                <c:pt idx="3367">
                  <c:v>398429</c:v>
                </c:pt>
                <c:pt idx="3368">
                  <c:v>678631</c:v>
                </c:pt>
                <c:pt idx="3369">
                  <c:v>599176</c:v>
                </c:pt>
                <c:pt idx="3370">
                  <c:v>6185841</c:v>
                </c:pt>
                <c:pt idx="3371">
                  <c:v>2618541</c:v>
                </c:pt>
                <c:pt idx="3372">
                  <c:v>209868</c:v>
                </c:pt>
                <c:pt idx="3373">
                  <c:v>986554</c:v>
                </c:pt>
                <c:pt idx="3374">
                  <c:v>3016262</c:v>
                </c:pt>
                <c:pt idx="3375">
                  <c:v>8617757</c:v>
                </c:pt>
                <c:pt idx="3376">
                  <c:v>2699114</c:v>
                </c:pt>
                <c:pt idx="3377">
                  <c:v>23575103</c:v>
                </c:pt>
                <c:pt idx="3378">
                  <c:v>38070298</c:v>
                </c:pt>
                <c:pt idx="3379">
                  <c:v>2721342</c:v>
                </c:pt>
                <c:pt idx="3380">
                  <c:v>51610</c:v>
                </c:pt>
                <c:pt idx="3381">
                  <c:v>208117</c:v>
                </c:pt>
                <c:pt idx="3382">
                  <c:v>224426</c:v>
                </c:pt>
                <c:pt idx="3383">
                  <c:v>10838</c:v>
                </c:pt>
                <c:pt idx="3384">
                  <c:v>50934</c:v>
                </c:pt>
                <c:pt idx="3385">
                  <c:v>229515</c:v>
                </c:pt>
                <c:pt idx="3386">
                  <c:v>15232</c:v>
                </c:pt>
                <c:pt idx="3387">
                  <c:v>21740</c:v>
                </c:pt>
                <c:pt idx="3388">
                  <c:v>237107</c:v>
                </c:pt>
                <c:pt idx="3389">
                  <c:v>387902</c:v>
                </c:pt>
                <c:pt idx="3390">
                  <c:v>3979891</c:v>
                </c:pt>
                <c:pt idx="3391">
                  <c:v>1559003</c:v>
                </c:pt>
                <c:pt idx="3392">
                  <c:v>17129</c:v>
                </c:pt>
                <c:pt idx="3393">
                  <c:v>42571</c:v>
                </c:pt>
                <c:pt idx="3394">
                  <c:v>133212</c:v>
                </c:pt>
                <c:pt idx="3395">
                  <c:v>211596</c:v>
                </c:pt>
                <c:pt idx="3396">
                  <c:v>533940</c:v>
                </c:pt>
                <c:pt idx="3397">
                  <c:v>79863</c:v>
                </c:pt>
                <c:pt idx="3398">
                  <c:v>31910</c:v>
                </c:pt>
                <c:pt idx="3399">
                  <c:v>33887</c:v>
                </c:pt>
                <c:pt idx="3400">
                  <c:v>593969</c:v>
                </c:pt>
                <c:pt idx="3401">
                  <c:v>90641</c:v>
                </c:pt>
                <c:pt idx="3402">
                  <c:v>52607</c:v>
                </c:pt>
                <c:pt idx="3403">
                  <c:v>3621389</c:v>
                </c:pt>
                <c:pt idx="3404">
                  <c:v>760341</c:v>
                </c:pt>
                <c:pt idx="3405">
                  <c:v>12494</c:v>
                </c:pt>
                <c:pt idx="3406">
                  <c:v>1258937</c:v>
                </c:pt>
                <c:pt idx="3407">
                  <c:v>507753</c:v>
                </c:pt>
                <c:pt idx="3408">
                  <c:v>28895</c:v>
                </c:pt>
                <c:pt idx="3409">
                  <c:v>845763</c:v>
                </c:pt>
                <c:pt idx="3410">
                  <c:v>1825705</c:v>
                </c:pt>
                <c:pt idx="3411">
                  <c:v>235655</c:v>
                </c:pt>
                <c:pt idx="3412">
                  <c:v>128892</c:v>
                </c:pt>
                <c:pt idx="3413">
                  <c:v>623803</c:v>
                </c:pt>
                <c:pt idx="3414">
                  <c:v>225337</c:v>
                </c:pt>
                <c:pt idx="3415">
                  <c:v>42769</c:v>
                </c:pt>
                <c:pt idx="3416">
                  <c:v>177648</c:v>
                </c:pt>
                <c:pt idx="3417">
                  <c:v>153220</c:v>
                </c:pt>
                <c:pt idx="3418">
                  <c:v>290124</c:v>
                </c:pt>
                <c:pt idx="3419">
                  <c:v>1291560</c:v>
                </c:pt>
                <c:pt idx="3420">
                  <c:v>1803724</c:v>
                </c:pt>
                <c:pt idx="3421">
                  <c:v>175760</c:v>
                </c:pt>
                <c:pt idx="3422">
                  <c:v>91701</c:v>
                </c:pt>
                <c:pt idx="3423">
                  <c:v>2916453</c:v>
                </c:pt>
                <c:pt idx="3424">
                  <c:v>1610930</c:v>
                </c:pt>
                <c:pt idx="3425">
                  <c:v>1251180</c:v>
                </c:pt>
                <c:pt idx="3426">
                  <c:v>11769</c:v>
                </c:pt>
                <c:pt idx="3427">
                  <c:v>46545</c:v>
                </c:pt>
                <c:pt idx="3428">
                  <c:v>209442</c:v>
                </c:pt>
                <c:pt idx="3429">
                  <c:v>1496471</c:v>
                </c:pt>
                <c:pt idx="3430">
                  <c:v>34221</c:v>
                </c:pt>
                <c:pt idx="3431">
                  <c:v>1012513</c:v>
                </c:pt>
                <c:pt idx="3432">
                  <c:v>28147</c:v>
                </c:pt>
                <c:pt idx="3433">
                  <c:v>100472</c:v>
                </c:pt>
                <c:pt idx="3434">
                  <c:v>281868</c:v>
                </c:pt>
                <c:pt idx="3435">
                  <c:v>37575</c:v>
                </c:pt>
                <c:pt idx="3436">
                  <c:v>62620</c:v>
                </c:pt>
                <c:pt idx="3437">
                  <c:v>135459</c:v>
                </c:pt>
                <c:pt idx="3438">
                  <c:v>196434</c:v>
                </c:pt>
                <c:pt idx="3439">
                  <c:v>1147169</c:v>
                </c:pt>
                <c:pt idx="3440">
                  <c:v>10457</c:v>
                </c:pt>
                <c:pt idx="3441">
                  <c:v>30576</c:v>
                </c:pt>
                <c:pt idx="3442">
                  <c:v>31076</c:v>
                </c:pt>
                <c:pt idx="3443">
                  <c:v>153583</c:v>
                </c:pt>
                <c:pt idx="3444">
                  <c:v>212992</c:v>
                </c:pt>
                <c:pt idx="3445">
                  <c:v>30341</c:v>
                </c:pt>
                <c:pt idx="3446">
                  <c:v>574778</c:v>
                </c:pt>
                <c:pt idx="3447">
                  <c:v>1961066</c:v>
                </c:pt>
                <c:pt idx="3448">
                  <c:v>1362421</c:v>
                </c:pt>
                <c:pt idx="3449">
                  <c:v>62185</c:v>
                </c:pt>
                <c:pt idx="3450">
                  <c:v>2223948</c:v>
                </c:pt>
                <c:pt idx="3451">
                  <c:v>98396</c:v>
                </c:pt>
                <c:pt idx="3452">
                  <c:v>214305</c:v>
                </c:pt>
                <c:pt idx="3453">
                  <c:v>2900560</c:v>
                </c:pt>
                <c:pt idx="3454">
                  <c:v>3839</c:v>
                </c:pt>
                <c:pt idx="3455">
                  <c:v>520049</c:v>
                </c:pt>
                <c:pt idx="3456">
                  <c:v>687</c:v>
                </c:pt>
                <c:pt idx="3457">
                  <c:v>157522</c:v>
                </c:pt>
                <c:pt idx="3458">
                  <c:v>5531707</c:v>
                </c:pt>
                <c:pt idx="3459">
                  <c:v>936075</c:v>
                </c:pt>
                <c:pt idx="3460">
                  <c:v>8088</c:v>
                </c:pt>
                <c:pt idx="3461">
                  <c:v>860406</c:v>
                </c:pt>
                <c:pt idx="3462">
                  <c:v>414929</c:v>
                </c:pt>
                <c:pt idx="3463">
                  <c:v>6904</c:v>
                </c:pt>
                <c:pt idx="3464">
                  <c:v>46308</c:v>
                </c:pt>
                <c:pt idx="3465">
                  <c:v>2325233</c:v>
                </c:pt>
                <c:pt idx="3466">
                  <c:v>587752</c:v>
                </c:pt>
                <c:pt idx="3467">
                  <c:v>20529</c:v>
                </c:pt>
                <c:pt idx="3468">
                  <c:v>265822</c:v>
                </c:pt>
                <c:pt idx="3469">
                  <c:v>2814427</c:v>
                </c:pt>
                <c:pt idx="3470">
                  <c:v>6743</c:v>
                </c:pt>
                <c:pt idx="3471">
                  <c:v>338317</c:v>
                </c:pt>
                <c:pt idx="3472">
                  <c:v>319797</c:v>
                </c:pt>
                <c:pt idx="3473">
                  <c:v>248499</c:v>
                </c:pt>
                <c:pt idx="3474">
                  <c:v>32347</c:v>
                </c:pt>
                <c:pt idx="3475">
                  <c:v>85742</c:v>
                </c:pt>
                <c:pt idx="3476">
                  <c:v>282854</c:v>
                </c:pt>
                <c:pt idx="3477">
                  <c:v>372775</c:v>
                </c:pt>
                <c:pt idx="3478">
                  <c:v>232532</c:v>
                </c:pt>
                <c:pt idx="3479">
                  <c:v>22101</c:v>
                </c:pt>
                <c:pt idx="3480">
                  <c:v>104295</c:v>
                </c:pt>
                <c:pt idx="3481">
                  <c:v>84091</c:v>
                </c:pt>
                <c:pt idx="3482">
                  <c:v>120697</c:v>
                </c:pt>
                <c:pt idx="3483">
                  <c:v>33513</c:v>
                </c:pt>
                <c:pt idx="3484">
                  <c:v>9036</c:v>
                </c:pt>
                <c:pt idx="3485">
                  <c:v>141129</c:v>
                </c:pt>
                <c:pt idx="3486">
                  <c:v>440163</c:v>
                </c:pt>
                <c:pt idx="3487">
                  <c:v>207712</c:v>
                </c:pt>
                <c:pt idx="3488">
                  <c:v>174568</c:v>
                </c:pt>
                <c:pt idx="3489">
                  <c:v>174023</c:v>
                </c:pt>
                <c:pt idx="3490">
                  <c:v>827546</c:v>
                </c:pt>
                <c:pt idx="3491">
                  <c:v>1037561</c:v>
                </c:pt>
                <c:pt idx="3492">
                  <c:v>59466</c:v>
                </c:pt>
                <c:pt idx="3493">
                  <c:v>5366</c:v>
                </c:pt>
                <c:pt idx="3494">
                  <c:v>5086221</c:v>
                </c:pt>
                <c:pt idx="3495">
                  <c:v>42472</c:v>
                </c:pt>
                <c:pt idx="3496">
                  <c:v>220189</c:v>
                </c:pt>
                <c:pt idx="3497">
                  <c:v>44320</c:v>
                </c:pt>
                <c:pt idx="3498">
                  <c:v>549044</c:v>
                </c:pt>
                <c:pt idx="3499">
                  <c:v>984836</c:v>
                </c:pt>
                <c:pt idx="3500">
                  <c:v>100120</c:v>
                </c:pt>
                <c:pt idx="3501">
                  <c:v>863232</c:v>
                </c:pt>
                <c:pt idx="3502">
                  <c:v>133296</c:v>
                </c:pt>
                <c:pt idx="3503">
                  <c:v>1154280</c:v>
                </c:pt>
                <c:pt idx="3504">
                  <c:v>10542</c:v>
                </c:pt>
                <c:pt idx="3505">
                  <c:v>4576001</c:v>
                </c:pt>
                <c:pt idx="3506">
                  <c:v>289923</c:v>
                </c:pt>
                <c:pt idx="3507">
                  <c:v>2584165</c:v>
                </c:pt>
                <c:pt idx="3508">
                  <c:v>365006</c:v>
                </c:pt>
                <c:pt idx="3509">
                  <c:v>136066</c:v>
                </c:pt>
                <c:pt idx="3510">
                  <c:v>264129</c:v>
                </c:pt>
                <c:pt idx="3511">
                  <c:v>237111</c:v>
                </c:pt>
                <c:pt idx="3512">
                  <c:v>36859</c:v>
                </c:pt>
                <c:pt idx="3513">
                  <c:v>10309</c:v>
                </c:pt>
                <c:pt idx="3514">
                  <c:v>327935</c:v>
                </c:pt>
                <c:pt idx="3515">
                  <c:v>297046</c:v>
                </c:pt>
                <c:pt idx="3516">
                  <c:v>727427</c:v>
                </c:pt>
                <c:pt idx="3517">
                  <c:v>251684</c:v>
                </c:pt>
                <c:pt idx="3518">
                  <c:v>403564</c:v>
                </c:pt>
                <c:pt idx="3519">
                  <c:v>2567518</c:v>
                </c:pt>
                <c:pt idx="3520">
                  <c:v>6355501</c:v>
                </c:pt>
                <c:pt idx="3521">
                  <c:v>71089</c:v>
                </c:pt>
                <c:pt idx="3522">
                  <c:v>1826373</c:v>
                </c:pt>
                <c:pt idx="3523">
                  <c:v>46260</c:v>
                </c:pt>
                <c:pt idx="3524">
                  <c:v>409445</c:v>
                </c:pt>
                <c:pt idx="3525">
                  <c:v>190543</c:v>
                </c:pt>
                <c:pt idx="3526">
                  <c:v>2083918</c:v>
                </c:pt>
                <c:pt idx="3527">
                  <c:v>216234</c:v>
                </c:pt>
                <c:pt idx="3528">
                  <c:v>45236</c:v>
                </c:pt>
                <c:pt idx="3529">
                  <c:v>215222</c:v>
                </c:pt>
                <c:pt idx="3530">
                  <c:v>381688</c:v>
                </c:pt>
                <c:pt idx="3531">
                  <c:v>300601</c:v>
                </c:pt>
                <c:pt idx="3532">
                  <c:v>935744</c:v>
                </c:pt>
                <c:pt idx="3533">
                  <c:v>350422</c:v>
                </c:pt>
                <c:pt idx="3534">
                  <c:v>122772</c:v>
                </c:pt>
                <c:pt idx="3535">
                  <c:v>59168</c:v>
                </c:pt>
                <c:pt idx="3536">
                  <c:v>525210</c:v>
                </c:pt>
                <c:pt idx="3537">
                  <c:v>3031863</c:v>
                </c:pt>
                <c:pt idx="3538">
                  <c:v>92327</c:v>
                </c:pt>
                <c:pt idx="3539">
                  <c:v>243412</c:v>
                </c:pt>
                <c:pt idx="3540">
                  <c:v>2328148</c:v>
                </c:pt>
                <c:pt idx="3541">
                  <c:v>82713</c:v>
                </c:pt>
                <c:pt idx="3542">
                  <c:v>390261</c:v>
                </c:pt>
                <c:pt idx="3543">
                  <c:v>1249702</c:v>
                </c:pt>
                <c:pt idx="3544">
                  <c:v>616371</c:v>
                </c:pt>
                <c:pt idx="3545">
                  <c:v>3790933</c:v>
                </c:pt>
                <c:pt idx="3546">
                  <c:v>241314</c:v>
                </c:pt>
                <c:pt idx="3547">
                  <c:v>339256</c:v>
                </c:pt>
                <c:pt idx="3548">
                  <c:v>49915</c:v>
                </c:pt>
                <c:pt idx="3549">
                  <c:v>127404</c:v>
                </c:pt>
                <c:pt idx="3550">
                  <c:v>1233722</c:v>
                </c:pt>
                <c:pt idx="3551">
                  <c:v>505794</c:v>
                </c:pt>
                <c:pt idx="3552">
                  <c:v>383308</c:v>
                </c:pt>
                <c:pt idx="3553">
                  <c:v>22702386</c:v>
                </c:pt>
                <c:pt idx="3554">
                  <c:v>226659</c:v>
                </c:pt>
                <c:pt idx="3555">
                  <c:v>849499</c:v>
                </c:pt>
                <c:pt idx="3556">
                  <c:v>15432746</c:v>
                </c:pt>
                <c:pt idx="3557">
                  <c:v>2398093</c:v>
                </c:pt>
                <c:pt idx="3558">
                  <c:v>1354030</c:v>
                </c:pt>
                <c:pt idx="3559">
                  <c:v>272466</c:v>
                </c:pt>
                <c:pt idx="3560">
                  <c:v>7727696</c:v>
                </c:pt>
                <c:pt idx="3561">
                  <c:v>1167646</c:v>
                </c:pt>
                <c:pt idx="3562">
                  <c:v>4435991</c:v>
                </c:pt>
                <c:pt idx="3563">
                  <c:v>2624056</c:v>
                </c:pt>
                <c:pt idx="3564">
                  <c:v>1262652</c:v>
                </c:pt>
                <c:pt idx="3565">
                  <c:v>58135</c:v>
                </c:pt>
                <c:pt idx="3566">
                  <c:v>3680540</c:v>
                </c:pt>
                <c:pt idx="3567">
                  <c:v>2291077</c:v>
                </c:pt>
                <c:pt idx="3568">
                  <c:v>2122489</c:v>
                </c:pt>
                <c:pt idx="3569">
                  <c:v>465893</c:v>
                </c:pt>
                <c:pt idx="3570">
                  <c:v>43449654</c:v>
                </c:pt>
                <c:pt idx="3571">
                  <c:v>2394</c:v>
                </c:pt>
                <c:pt idx="3572">
                  <c:v>1338</c:v>
                </c:pt>
                <c:pt idx="3573">
                  <c:v>102878</c:v>
                </c:pt>
                <c:pt idx="3574">
                  <c:v>5119</c:v>
                </c:pt>
                <c:pt idx="3575">
                  <c:v>1118</c:v>
                </c:pt>
                <c:pt idx="3576">
                  <c:v>172587</c:v>
                </c:pt>
                <c:pt idx="3577">
                  <c:v>121979</c:v>
                </c:pt>
                <c:pt idx="3578">
                  <c:v>58604</c:v>
                </c:pt>
                <c:pt idx="3579">
                  <c:v>99999</c:v>
                </c:pt>
                <c:pt idx="3580">
                  <c:v>71264</c:v>
                </c:pt>
                <c:pt idx="3581">
                  <c:v>71423</c:v>
                </c:pt>
                <c:pt idx="3582">
                  <c:v>144881</c:v>
                </c:pt>
                <c:pt idx="3583">
                  <c:v>236457</c:v>
                </c:pt>
                <c:pt idx="3584">
                  <c:v>7052</c:v>
                </c:pt>
                <c:pt idx="3585">
                  <c:v>92578</c:v>
                </c:pt>
                <c:pt idx="3586">
                  <c:v>14373</c:v>
                </c:pt>
                <c:pt idx="3587">
                  <c:v>471730</c:v>
                </c:pt>
                <c:pt idx="3588">
                  <c:v>53818</c:v>
                </c:pt>
                <c:pt idx="3589">
                  <c:v>59923</c:v>
                </c:pt>
                <c:pt idx="3590">
                  <c:v>29609</c:v>
                </c:pt>
                <c:pt idx="3591">
                  <c:v>423760</c:v>
                </c:pt>
                <c:pt idx="3592">
                  <c:v>88236</c:v>
                </c:pt>
                <c:pt idx="3593">
                  <c:v>493279</c:v>
                </c:pt>
                <c:pt idx="3594">
                  <c:v>279522</c:v>
                </c:pt>
                <c:pt idx="3595">
                  <c:v>46662</c:v>
                </c:pt>
                <c:pt idx="3596">
                  <c:v>297180</c:v>
                </c:pt>
                <c:pt idx="3597">
                  <c:v>355917</c:v>
                </c:pt>
                <c:pt idx="3598">
                  <c:v>5988303</c:v>
                </c:pt>
                <c:pt idx="3599">
                  <c:v>62212</c:v>
                </c:pt>
                <c:pt idx="3600">
                  <c:v>1371115</c:v>
                </c:pt>
                <c:pt idx="3601">
                  <c:v>5270</c:v>
                </c:pt>
                <c:pt idx="3602">
                  <c:v>44444</c:v>
                </c:pt>
                <c:pt idx="3603">
                  <c:v>224511</c:v>
                </c:pt>
                <c:pt idx="3604">
                  <c:v>1684275</c:v>
                </c:pt>
                <c:pt idx="3605">
                  <c:v>184382</c:v>
                </c:pt>
                <c:pt idx="3606">
                  <c:v>120189</c:v>
                </c:pt>
                <c:pt idx="3607">
                  <c:v>135085</c:v>
                </c:pt>
                <c:pt idx="3608">
                  <c:v>29574</c:v>
                </c:pt>
                <c:pt idx="3609">
                  <c:v>74186</c:v>
                </c:pt>
                <c:pt idx="3610">
                  <c:v>707290</c:v>
                </c:pt>
                <c:pt idx="3611">
                  <c:v>1822276</c:v>
                </c:pt>
                <c:pt idx="3612">
                  <c:v>185118</c:v>
                </c:pt>
                <c:pt idx="3613">
                  <c:v>198629</c:v>
                </c:pt>
                <c:pt idx="3614">
                  <c:v>2399171</c:v>
                </c:pt>
                <c:pt idx="3615">
                  <c:v>428781</c:v>
                </c:pt>
                <c:pt idx="3616">
                  <c:v>82972</c:v>
                </c:pt>
                <c:pt idx="3617">
                  <c:v>553971</c:v>
                </c:pt>
                <c:pt idx="3618">
                  <c:v>1192501</c:v>
                </c:pt>
                <c:pt idx="3619">
                  <c:v>7605524</c:v>
                </c:pt>
                <c:pt idx="3620">
                  <c:v>48426</c:v>
                </c:pt>
                <c:pt idx="3621">
                  <c:v>1128702</c:v>
                </c:pt>
                <c:pt idx="3622">
                  <c:v>157257</c:v>
                </c:pt>
                <c:pt idx="3623">
                  <c:v>757804</c:v>
                </c:pt>
                <c:pt idx="3624">
                  <c:v>267444</c:v>
                </c:pt>
                <c:pt idx="3625">
                  <c:v>205883</c:v>
                </c:pt>
                <c:pt idx="3626">
                  <c:v>2368132</c:v>
                </c:pt>
                <c:pt idx="3627">
                  <c:v>1678446</c:v>
                </c:pt>
                <c:pt idx="3628">
                  <c:v>301885</c:v>
                </c:pt>
                <c:pt idx="3629">
                  <c:v>842530</c:v>
                </c:pt>
                <c:pt idx="3630">
                  <c:v>14251</c:v>
                </c:pt>
                <c:pt idx="3631">
                  <c:v>28410</c:v>
                </c:pt>
                <c:pt idx="3632">
                  <c:v>1166974</c:v>
                </c:pt>
                <c:pt idx="3633">
                  <c:v>750839</c:v>
                </c:pt>
                <c:pt idx="3634">
                  <c:v>1337906</c:v>
                </c:pt>
                <c:pt idx="3635">
                  <c:v>351250</c:v>
                </c:pt>
                <c:pt idx="3636">
                  <c:v>211419</c:v>
                </c:pt>
                <c:pt idx="3637">
                  <c:v>94489</c:v>
                </c:pt>
                <c:pt idx="3638">
                  <c:v>429299</c:v>
                </c:pt>
                <c:pt idx="3639">
                  <c:v>43006</c:v>
                </c:pt>
                <c:pt idx="3640">
                  <c:v>51344</c:v>
                </c:pt>
                <c:pt idx="3641">
                  <c:v>1304889</c:v>
                </c:pt>
                <c:pt idx="3642">
                  <c:v>99333</c:v>
                </c:pt>
                <c:pt idx="3643">
                  <c:v>31029</c:v>
                </c:pt>
                <c:pt idx="3644">
                  <c:v>12048</c:v>
                </c:pt>
                <c:pt idx="3645">
                  <c:v>708489</c:v>
                </c:pt>
                <c:pt idx="3646">
                  <c:v>344149</c:v>
                </c:pt>
                <c:pt idx="3647">
                  <c:v>1047820</c:v>
                </c:pt>
                <c:pt idx="3648">
                  <c:v>428703</c:v>
                </c:pt>
                <c:pt idx="3649">
                  <c:v>736249</c:v>
                </c:pt>
                <c:pt idx="3650">
                  <c:v>123447</c:v>
                </c:pt>
                <c:pt idx="3651">
                  <c:v>22252</c:v>
                </c:pt>
                <c:pt idx="3652">
                  <c:v>25159</c:v>
                </c:pt>
                <c:pt idx="3653">
                  <c:v>47236</c:v>
                </c:pt>
                <c:pt idx="3654">
                  <c:v>85273</c:v>
                </c:pt>
                <c:pt idx="3655">
                  <c:v>1696112</c:v>
                </c:pt>
                <c:pt idx="3656">
                  <c:v>455452</c:v>
                </c:pt>
                <c:pt idx="3657">
                  <c:v>623936</c:v>
                </c:pt>
                <c:pt idx="3658">
                  <c:v>163201</c:v>
                </c:pt>
                <c:pt idx="3659">
                  <c:v>23960</c:v>
                </c:pt>
                <c:pt idx="3660">
                  <c:v>41447</c:v>
                </c:pt>
                <c:pt idx="3661">
                  <c:v>16287</c:v>
                </c:pt>
                <c:pt idx="3662">
                  <c:v>40142</c:v>
                </c:pt>
                <c:pt idx="3663">
                  <c:v>403005</c:v>
                </c:pt>
                <c:pt idx="3664">
                  <c:v>855787</c:v>
                </c:pt>
                <c:pt idx="3665">
                  <c:v>57826</c:v>
                </c:pt>
                <c:pt idx="3666">
                  <c:v>582696</c:v>
                </c:pt>
                <c:pt idx="3667">
                  <c:v>154691</c:v>
                </c:pt>
                <c:pt idx="3668">
                  <c:v>236973</c:v>
                </c:pt>
                <c:pt idx="3669">
                  <c:v>28804</c:v>
                </c:pt>
                <c:pt idx="3670">
                  <c:v>17987</c:v>
                </c:pt>
                <c:pt idx="3671">
                  <c:v>53678</c:v>
                </c:pt>
                <c:pt idx="3672">
                  <c:v>545043</c:v>
                </c:pt>
                <c:pt idx="3673">
                  <c:v>106331</c:v>
                </c:pt>
                <c:pt idx="3674">
                  <c:v>39197</c:v>
                </c:pt>
                <c:pt idx="3675">
                  <c:v>229756</c:v>
                </c:pt>
                <c:pt idx="3676">
                  <c:v>92257</c:v>
                </c:pt>
                <c:pt idx="3677">
                  <c:v>22195</c:v>
                </c:pt>
                <c:pt idx="3678">
                  <c:v>656954</c:v>
                </c:pt>
                <c:pt idx="3679">
                  <c:v>572973</c:v>
                </c:pt>
                <c:pt idx="3680">
                  <c:v>48819</c:v>
                </c:pt>
                <c:pt idx="3681">
                  <c:v>4331009</c:v>
                </c:pt>
                <c:pt idx="3682">
                  <c:v>448615</c:v>
                </c:pt>
                <c:pt idx="3683">
                  <c:v>5625</c:v>
                </c:pt>
                <c:pt idx="3684">
                  <c:v>1646541</c:v>
                </c:pt>
                <c:pt idx="3685">
                  <c:v>230431</c:v>
                </c:pt>
                <c:pt idx="3686">
                  <c:v>978548</c:v>
                </c:pt>
                <c:pt idx="3687">
                  <c:v>197887</c:v>
                </c:pt>
                <c:pt idx="3688">
                  <c:v>38309</c:v>
                </c:pt>
                <c:pt idx="3689">
                  <c:v>1098</c:v>
                </c:pt>
                <c:pt idx="3690">
                  <c:v>32525</c:v>
                </c:pt>
                <c:pt idx="3691">
                  <c:v>273325</c:v>
                </c:pt>
                <c:pt idx="3692">
                  <c:v>93110</c:v>
                </c:pt>
                <c:pt idx="3693">
                  <c:v>885987</c:v>
                </c:pt>
                <c:pt idx="3694">
                  <c:v>139720</c:v>
                </c:pt>
                <c:pt idx="3695">
                  <c:v>25372</c:v>
                </c:pt>
                <c:pt idx="3696">
                  <c:v>1214828</c:v>
                </c:pt>
                <c:pt idx="3697">
                  <c:v>196922</c:v>
                </c:pt>
                <c:pt idx="3698">
                  <c:v>4562</c:v>
                </c:pt>
                <c:pt idx="3699">
                  <c:v>43423</c:v>
                </c:pt>
                <c:pt idx="3700">
                  <c:v>1402</c:v>
                </c:pt>
                <c:pt idx="3701">
                  <c:v>65286</c:v>
                </c:pt>
                <c:pt idx="3702">
                  <c:v>122293</c:v>
                </c:pt>
                <c:pt idx="3703">
                  <c:v>606192</c:v>
                </c:pt>
                <c:pt idx="3704">
                  <c:v>12371</c:v>
                </c:pt>
                <c:pt idx="3705">
                  <c:v>127193</c:v>
                </c:pt>
                <c:pt idx="3706">
                  <c:v>58316</c:v>
                </c:pt>
                <c:pt idx="3707">
                  <c:v>221614</c:v>
                </c:pt>
                <c:pt idx="3708">
                  <c:v>52590</c:v>
                </c:pt>
                <c:pt idx="3709">
                  <c:v>10909</c:v>
                </c:pt>
                <c:pt idx="3710">
                  <c:v>462978</c:v>
                </c:pt>
                <c:pt idx="3711">
                  <c:v>22659</c:v>
                </c:pt>
                <c:pt idx="3712">
                  <c:v>33801</c:v>
                </c:pt>
                <c:pt idx="3713">
                  <c:v>57762</c:v>
                </c:pt>
                <c:pt idx="3714">
                  <c:v>1197223</c:v>
                </c:pt>
                <c:pt idx="3715">
                  <c:v>1356365</c:v>
                </c:pt>
                <c:pt idx="3716">
                  <c:v>371301</c:v>
                </c:pt>
                <c:pt idx="3717">
                  <c:v>85383</c:v>
                </c:pt>
                <c:pt idx="3718">
                  <c:v>395869</c:v>
                </c:pt>
                <c:pt idx="3719">
                  <c:v>261765</c:v>
                </c:pt>
                <c:pt idx="3720">
                  <c:v>49461</c:v>
                </c:pt>
                <c:pt idx="3721">
                  <c:v>1835957</c:v>
                </c:pt>
                <c:pt idx="3722">
                  <c:v>445169</c:v>
                </c:pt>
                <c:pt idx="3723">
                  <c:v>576135</c:v>
                </c:pt>
                <c:pt idx="3724">
                  <c:v>937498</c:v>
                </c:pt>
                <c:pt idx="3725">
                  <c:v>20687</c:v>
                </c:pt>
                <c:pt idx="3726">
                  <c:v>511968</c:v>
                </c:pt>
                <c:pt idx="3727">
                  <c:v>69169</c:v>
                </c:pt>
                <c:pt idx="3728">
                  <c:v>939078</c:v>
                </c:pt>
                <c:pt idx="3729">
                  <c:v>382559</c:v>
                </c:pt>
                <c:pt idx="3730">
                  <c:v>328180</c:v>
                </c:pt>
                <c:pt idx="3731">
                  <c:v>1740778</c:v>
                </c:pt>
                <c:pt idx="3732">
                  <c:v>1226508</c:v>
                </c:pt>
                <c:pt idx="3733">
                  <c:v>401739</c:v>
                </c:pt>
                <c:pt idx="3734">
                  <c:v>1469528</c:v>
                </c:pt>
                <c:pt idx="3735">
                  <c:v>12618</c:v>
                </c:pt>
                <c:pt idx="3736">
                  <c:v>22627</c:v>
                </c:pt>
                <c:pt idx="3737">
                  <c:v>8790</c:v>
                </c:pt>
                <c:pt idx="3738">
                  <c:v>695829</c:v>
                </c:pt>
                <c:pt idx="3739">
                  <c:v>82402</c:v>
                </c:pt>
                <c:pt idx="3740">
                  <c:v>4370751</c:v>
                </c:pt>
                <c:pt idx="3741">
                  <c:v>152916</c:v>
                </c:pt>
                <c:pt idx="3742">
                  <c:v>239598</c:v>
                </c:pt>
                <c:pt idx="3743">
                  <c:v>33067</c:v>
                </c:pt>
                <c:pt idx="3744">
                  <c:v>171040</c:v>
                </c:pt>
                <c:pt idx="3745">
                  <c:v>149778</c:v>
                </c:pt>
                <c:pt idx="3746">
                  <c:v>1191449</c:v>
                </c:pt>
                <c:pt idx="3747">
                  <c:v>2134298</c:v>
                </c:pt>
                <c:pt idx="3748">
                  <c:v>92166</c:v>
                </c:pt>
                <c:pt idx="3749">
                  <c:v>6450</c:v>
                </c:pt>
                <c:pt idx="3750">
                  <c:v>724403</c:v>
                </c:pt>
                <c:pt idx="3751">
                  <c:v>96477</c:v>
                </c:pt>
                <c:pt idx="3752">
                  <c:v>312568</c:v>
                </c:pt>
                <c:pt idx="3753">
                  <c:v>289165</c:v>
                </c:pt>
                <c:pt idx="3754">
                  <c:v>256897</c:v>
                </c:pt>
                <c:pt idx="3755">
                  <c:v>24973</c:v>
                </c:pt>
                <c:pt idx="3756">
                  <c:v>66190</c:v>
                </c:pt>
                <c:pt idx="3757">
                  <c:v>277738</c:v>
                </c:pt>
                <c:pt idx="3758">
                  <c:v>179142</c:v>
                </c:pt>
                <c:pt idx="3759">
                  <c:v>1976572</c:v>
                </c:pt>
                <c:pt idx="3760">
                  <c:v>298421</c:v>
                </c:pt>
                <c:pt idx="3761">
                  <c:v>417336</c:v>
                </c:pt>
                <c:pt idx="3762">
                  <c:v>315253</c:v>
                </c:pt>
                <c:pt idx="3763">
                  <c:v>58932</c:v>
                </c:pt>
                <c:pt idx="3764">
                  <c:v>33896316</c:v>
                </c:pt>
                <c:pt idx="3765">
                  <c:v>1302317</c:v>
                </c:pt>
                <c:pt idx="3766">
                  <c:v>214016</c:v>
                </c:pt>
                <c:pt idx="3767">
                  <c:v>506225</c:v>
                </c:pt>
                <c:pt idx="3768">
                  <c:v>108463</c:v>
                </c:pt>
                <c:pt idx="3769">
                  <c:v>7532852</c:v>
                </c:pt>
                <c:pt idx="3770">
                  <c:v>1558058</c:v>
                </c:pt>
                <c:pt idx="3771">
                  <c:v>1433352</c:v>
                </c:pt>
                <c:pt idx="3772">
                  <c:v>15313469</c:v>
                </c:pt>
                <c:pt idx="3773">
                  <c:v>2285470</c:v>
                </c:pt>
                <c:pt idx="3774">
                  <c:v>2838859</c:v>
                </c:pt>
                <c:pt idx="3775">
                  <c:v>2828138</c:v>
                </c:pt>
                <c:pt idx="3776">
                  <c:v>5102153</c:v>
                </c:pt>
                <c:pt idx="3777">
                  <c:v>8977497</c:v>
                </c:pt>
                <c:pt idx="3778">
                  <c:v>1415</c:v>
                </c:pt>
                <c:pt idx="3779">
                  <c:v>45096</c:v>
                </c:pt>
                <c:pt idx="3780">
                  <c:v>499946</c:v>
                </c:pt>
                <c:pt idx="3781">
                  <c:v>5938</c:v>
                </c:pt>
                <c:pt idx="3782">
                  <c:v>2585193</c:v>
                </c:pt>
                <c:pt idx="3783">
                  <c:v>1603415</c:v>
                </c:pt>
                <c:pt idx="3784">
                  <c:v>6582</c:v>
                </c:pt>
                <c:pt idx="3785">
                  <c:v>1117997</c:v>
                </c:pt>
                <c:pt idx="3786">
                  <c:v>276231</c:v>
                </c:pt>
                <c:pt idx="3787">
                  <c:v>334497</c:v>
                </c:pt>
                <c:pt idx="3788">
                  <c:v>39504</c:v>
                </c:pt>
                <c:pt idx="3789">
                  <c:v>501670</c:v>
                </c:pt>
                <c:pt idx="3790">
                  <c:v>76491</c:v>
                </c:pt>
                <c:pt idx="3791">
                  <c:v>178977</c:v>
                </c:pt>
                <c:pt idx="3792">
                  <c:v>1164713</c:v>
                </c:pt>
                <c:pt idx="3793">
                  <c:v>804363</c:v>
                </c:pt>
                <c:pt idx="3794">
                  <c:v>3483755</c:v>
                </c:pt>
                <c:pt idx="3795">
                  <c:v>270859</c:v>
                </c:pt>
                <c:pt idx="3796">
                  <c:v>2336528</c:v>
                </c:pt>
                <c:pt idx="3797">
                  <c:v>340348</c:v>
                </c:pt>
                <c:pt idx="3798">
                  <c:v>2935330</c:v>
                </c:pt>
                <c:pt idx="3799">
                  <c:v>218153</c:v>
                </c:pt>
                <c:pt idx="3800">
                  <c:v>505886</c:v>
                </c:pt>
                <c:pt idx="3801">
                  <c:v>177348</c:v>
                </c:pt>
                <c:pt idx="3802">
                  <c:v>81947</c:v>
                </c:pt>
                <c:pt idx="3803">
                  <c:v>406769</c:v>
                </c:pt>
                <c:pt idx="3804">
                  <c:v>397983</c:v>
                </c:pt>
                <c:pt idx="3805">
                  <c:v>4722974</c:v>
                </c:pt>
                <c:pt idx="3806">
                  <c:v>23429</c:v>
                </c:pt>
                <c:pt idx="3807">
                  <c:v>12831</c:v>
                </c:pt>
                <c:pt idx="3808">
                  <c:v>1035804</c:v>
                </c:pt>
                <c:pt idx="3809">
                  <c:v>673010</c:v>
                </c:pt>
                <c:pt idx="3810">
                  <c:v>113926</c:v>
                </c:pt>
                <c:pt idx="3811">
                  <c:v>326709</c:v>
                </c:pt>
                <c:pt idx="3812">
                  <c:v>516456</c:v>
                </c:pt>
                <c:pt idx="3813">
                  <c:v>82415</c:v>
                </c:pt>
                <c:pt idx="3814">
                  <c:v>1276326</c:v>
                </c:pt>
                <c:pt idx="3815">
                  <c:v>1693011</c:v>
                </c:pt>
                <c:pt idx="3816">
                  <c:v>77486</c:v>
                </c:pt>
                <c:pt idx="3817">
                  <c:v>55460</c:v>
                </c:pt>
                <c:pt idx="3818">
                  <c:v>116732</c:v>
                </c:pt>
                <c:pt idx="3819">
                  <c:v>228846</c:v>
                </c:pt>
                <c:pt idx="3820">
                  <c:v>531746</c:v>
                </c:pt>
                <c:pt idx="3821">
                  <c:v>1117510</c:v>
                </c:pt>
                <c:pt idx="3822">
                  <c:v>463992</c:v>
                </c:pt>
                <c:pt idx="3823">
                  <c:v>28169</c:v>
                </c:pt>
                <c:pt idx="3824">
                  <c:v>655161</c:v>
                </c:pt>
                <c:pt idx="3825">
                  <c:v>360001</c:v>
                </c:pt>
                <c:pt idx="3826">
                  <c:v>59190</c:v>
                </c:pt>
                <c:pt idx="3827">
                  <c:v>19800</c:v>
                </c:pt>
                <c:pt idx="3828">
                  <c:v>82048</c:v>
                </c:pt>
                <c:pt idx="3829">
                  <c:v>420033</c:v>
                </c:pt>
                <c:pt idx="3830">
                  <c:v>69199</c:v>
                </c:pt>
                <c:pt idx="3831">
                  <c:v>26922</c:v>
                </c:pt>
                <c:pt idx="3832">
                  <c:v>76475</c:v>
                </c:pt>
                <c:pt idx="3833">
                  <c:v>22383</c:v>
                </c:pt>
                <c:pt idx="3834">
                  <c:v>30569</c:v>
                </c:pt>
                <c:pt idx="3835">
                  <c:v>325333</c:v>
                </c:pt>
                <c:pt idx="3836">
                  <c:v>677167</c:v>
                </c:pt>
                <c:pt idx="3837">
                  <c:v>6659676</c:v>
                </c:pt>
                <c:pt idx="3838">
                  <c:v>88644</c:v>
                </c:pt>
                <c:pt idx="3839">
                  <c:v>284037</c:v>
                </c:pt>
                <c:pt idx="3840">
                  <c:v>328417</c:v>
                </c:pt>
                <c:pt idx="3841">
                  <c:v>100908</c:v>
                </c:pt>
                <c:pt idx="3842">
                  <c:v>39490</c:v>
                </c:pt>
                <c:pt idx="3843">
                  <c:v>816696</c:v>
                </c:pt>
                <c:pt idx="3844">
                  <c:v>769769</c:v>
                </c:pt>
                <c:pt idx="3845">
                  <c:v>54697</c:v>
                </c:pt>
                <c:pt idx="3846">
                  <c:v>65197</c:v>
                </c:pt>
                <c:pt idx="3847">
                  <c:v>1884763</c:v>
                </c:pt>
                <c:pt idx="3848">
                  <c:v>615712</c:v>
                </c:pt>
                <c:pt idx="3849">
                  <c:v>38818</c:v>
                </c:pt>
                <c:pt idx="3850">
                  <c:v>363095</c:v>
                </c:pt>
                <c:pt idx="3851">
                  <c:v>137518</c:v>
                </c:pt>
                <c:pt idx="3852">
                  <c:v>736829</c:v>
                </c:pt>
                <c:pt idx="3853">
                  <c:v>378984</c:v>
                </c:pt>
                <c:pt idx="3854">
                  <c:v>253763</c:v>
                </c:pt>
                <c:pt idx="3855">
                  <c:v>52292</c:v>
                </c:pt>
                <c:pt idx="3856">
                  <c:v>157973</c:v>
                </c:pt>
                <c:pt idx="3857">
                  <c:v>322642</c:v>
                </c:pt>
                <c:pt idx="3858">
                  <c:v>1383687</c:v>
                </c:pt>
                <c:pt idx="3859">
                  <c:v>2128788</c:v>
                </c:pt>
                <c:pt idx="3860">
                  <c:v>189155</c:v>
                </c:pt>
                <c:pt idx="3861">
                  <c:v>101742</c:v>
                </c:pt>
                <c:pt idx="3862">
                  <c:v>3300683</c:v>
                </c:pt>
                <c:pt idx="3863">
                  <c:v>1843479</c:v>
                </c:pt>
                <c:pt idx="3864">
                  <c:v>298744</c:v>
                </c:pt>
                <c:pt idx="3865">
                  <c:v>1351046</c:v>
                </c:pt>
                <c:pt idx="3866">
                  <c:v>16017</c:v>
                </c:pt>
                <c:pt idx="3867">
                  <c:v>50473</c:v>
                </c:pt>
                <c:pt idx="3868">
                  <c:v>1716572</c:v>
                </c:pt>
                <c:pt idx="3869">
                  <c:v>12858</c:v>
                </c:pt>
                <c:pt idx="3870">
                  <c:v>39122</c:v>
                </c:pt>
                <c:pt idx="3871">
                  <c:v>1223069</c:v>
                </c:pt>
                <c:pt idx="3872">
                  <c:v>34262</c:v>
                </c:pt>
                <c:pt idx="3873">
                  <c:v>113820</c:v>
                </c:pt>
                <c:pt idx="3874">
                  <c:v>48864</c:v>
                </c:pt>
                <c:pt idx="3875">
                  <c:v>68613</c:v>
                </c:pt>
                <c:pt idx="3876">
                  <c:v>167484</c:v>
                </c:pt>
                <c:pt idx="3877">
                  <c:v>1333817</c:v>
                </c:pt>
                <c:pt idx="3878">
                  <c:v>10899</c:v>
                </c:pt>
                <c:pt idx="3879">
                  <c:v>34968</c:v>
                </c:pt>
                <c:pt idx="3880">
                  <c:v>33738</c:v>
                </c:pt>
                <c:pt idx="3881">
                  <c:v>162006</c:v>
                </c:pt>
                <c:pt idx="3882">
                  <c:v>647820</c:v>
                </c:pt>
                <c:pt idx="3883">
                  <c:v>2167114</c:v>
                </c:pt>
                <c:pt idx="3884">
                  <c:v>1828753</c:v>
                </c:pt>
                <c:pt idx="3885">
                  <c:v>66349</c:v>
                </c:pt>
                <c:pt idx="3886">
                  <c:v>80687</c:v>
                </c:pt>
                <c:pt idx="3887">
                  <c:v>240124</c:v>
                </c:pt>
                <c:pt idx="3888">
                  <c:v>3495474</c:v>
                </c:pt>
                <c:pt idx="3889">
                  <c:v>3914</c:v>
                </c:pt>
                <c:pt idx="3890">
                  <c:v>575434</c:v>
                </c:pt>
                <c:pt idx="3891">
                  <c:v>704</c:v>
                </c:pt>
                <c:pt idx="3892">
                  <c:v>962308</c:v>
                </c:pt>
                <c:pt idx="3893">
                  <c:v>8993</c:v>
                </c:pt>
                <c:pt idx="3894">
                  <c:v>914680</c:v>
                </c:pt>
                <c:pt idx="3895">
                  <c:v>492640</c:v>
                </c:pt>
                <c:pt idx="3896">
                  <c:v>6993</c:v>
                </c:pt>
                <c:pt idx="3897">
                  <c:v>83497</c:v>
                </c:pt>
                <c:pt idx="3898">
                  <c:v>48179</c:v>
                </c:pt>
                <c:pt idx="3899">
                  <c:v>2400741</c:v>
                </c:pt>
                <c:pt idx="3900">
                  <c:v>650799</c:v>
                </c:pt>
                <c:pt idx="3901">
                  <c:v>310812</c:v>
                </c:pt>
                <c:pt idx="3902">
                  <c:v>3228511</c:v>
                </c:pt>
                <c:pt idx="3903">
                  <c:v>66800</c:v>
                </c:pt>
                <c:pt idx="3904">
                  <c:v>6801</c:v>
                </c:pt>
                <c:pt idx="3905">
                  <c:v>356406</c:v>
                </c:pt>
                <c:pt idx="3906">
                  <c:v>327639</c:v>
                </c:pt>
                <c:pt idx="3907">
                  <c:v>256761</c:v>
                </c:pt>
                <c:pt idx="3908">
                  <c:v>32977</c:v>
                </c:pt>
                <c:pt idx="3909">
                  <c:v>86671</c:v>
                </c:pt>
                <c:pt idx="3910">
                  <c:v>340068</c:v>
                </c:pt>
                <c:pt idx="3911">
                  <c:v>396661</c:v>
                </c:pt>
                <c:pt idx="3912">
                  <c:v>244538</c:v>
                </c:pt>
                <c:pt idx="3913">
                  <c:v>22221</c:v>
                </c:pt>
                <c:pt idx="3914">
                  <c:v>108991</c:v>
                </c:pt>
                <c:pt idx="3915">
                  <c:v>96267</c:v>
                </c:pt>
                <c:pt idx="3916">
                  <c:v>130950</c:v>
                </c:pt>
                <c:pt idx="3917">
                  <c:v>34460</c:v>
                </c:pt>
                <c:pt idx="3918">
                  <c:v>9747</c:v>
                </c:pt>
                <c:pt idx="3919">
                  <c:v>143522</c:v>
                </c:pt>
                <c:pt idx="3920">
                  <c:v>467678</c:v>
                </c:pt>
                <c:pt idx="3921">
                  <c:v>214925</c:v>
                </c:pt>
                <c:pt idx="3922">
                  <c:v>186961</c:v>
                </c:pt>
                <c:pt idx="3923">
                  <c:v>181539</c:v>
                </c:pt>
                <c:pt idx="3924">
                  <c:v>863397</c:v>
                </c:pt>
                <c:pt idx="3925">
                  <c:v>64932</c:v>
                </c:pt>
                <c:pt idx="3926">
                  <c:v>6247</c:v>
                </c:pt>
                <c:pt idx="3927">
                  <c:v>5392036</c:v>
                </c:pt>
                <c:pt idx="3928">
                  <c:v>43426</c:v>
                </c:pt>
                <c:pt idx="3929">
                  <c:v>224207</c:v>
                </c:pt>
                <c:pt idx="3930">
                  <c:v>47069</c:v>
                </c:pt>
                <c:pt idx="3931">
                  <c:v>952966</c:v>
                </c:pt>
                <c:pt idx="3932">
                  <c:v>1014512</c:v>
                </c:pt>
                <c:pt idx="3933">
                  <c:v>900779</c:v>
                </c:pt>
                <c:pt idx="3934">
                  <c:v>142010</c:v>
                </c:pt>
                <c:pt idx="3935">
                  <c:v>42422</c:v>
                </c:pt>
                <c:pt idx="3936">
                  <c:v>1194113</c:v>
                </c:pt>
                <c:pt idx="3937">
                  <c:v>11156</c:v>
                </c:pt>
                <c:pt idx="3938">
                  <c:v>4737269</c:v>
                </c:pt>
                <c:pt idx="3939">
                  <c:v>296542</c:v>
                </c:pt>
                <c:pt idx="3940">
                  <c:v>2656622</c:v>
                </c:pt>
                <c:pt idx="3941">
                  <c:v>368795</c:v>
                </c:pt>
                <c:pt idx="3942">
                  <c:v>141308</c:v>
                </c:pt>
                <c:pt idx="3943">
                  <c:v>277792</c:v>
                </c:pt>
                <c:pt idx="3944">
                  <c:v>10541</c:v>
                </c:pt>
                <c:pt idx="3945">
                  <c:v>336398</c:v>
                </c:pt>
                <c:pt idx="3946">
                  <c:v>313133</c:v>
                </c:pt>
                <c:pt idx="3947">
                  <c:v>759217</c:v>
                </c:pt>
                <c:pt idx="3948">
                  <c:v>256760</c:v>
                </c:pt>
                <c:pt idx="3949">
                  <c:v>442407</c:v>
                </c:pt>
                <c:pt idx="3950">
                  <c:v>2630503</c:v>
                </c:pt>
                <c:pt idx="3951">
                  <c:v>7095077</c:v>
                </c:pt>
                <c:pt idx="3952">
                  <c:v>1856410</c:v>
                </c:pt>
                <c:pt idx="3953">
                  <c:v>426359</c:v>
                </c:pt>
                <c:pt idx="3954">
                  <c:v>194930</c:v>
                </c:pt>
                <c:pt idx="3955">
                  <c:v>218186</c:v>
                </c:pt>
                <c:pt idx="3956">
                  <c:v>227162</c:v>
                </c:pt>
                <c:pt idx="3957">
                  <c:v>393265</c:v>
                </c:pt>
                <c:pt idx="3958">
                  <c:v>352770</c:v>
                </c:pt>
                <c:pt idx="3959">
                  <c:v>312769</c:v>
                </c:pt>
                <c:pt idx="3960">
                  <c:v>2374251</c:v>
                </c:pt>
                <c:pt idx="3961">
                  <c:v>1267977</c:v>
                </c:pt>
                <c:pt idx="3962">
                  <c:v>629166</c:v>
                </c:pt>
                <c:pt idx="3963">
                  <c:v>3913682</c:v>
                </c:pt>
                <c:pt idx="3964">
                  <c:v>403887</c:v>
                </c:pt>
                <c:pt idx="3965">
                  <c:v>24578152</c:v>
                </c:pt>
                <c:pt idx="3966">
                  <c:v>17679753</c:v>
                </c:pt>
                <c:pt idx="3967">
                  <c:v>2954882</c:v>
                </c:pt>
                <c:pt idx="3968">
                  <c:v>277614</c:v>
                </c:pt>
                <c:pt idx="3969">
                  <c:v>8041928</c:v>
                </c:pt>
                <c:pt idx="3970">
                  <c:v>5159763</c:v>
                </c:pt>
                <c:pt idx="3971">
                  <c:v>2720774</c:v>
                </c:pt>
                <c:pt idx="3972">
                  <c:v>1431</c:v>
                </c:pt>
                <c:pt idx="3973">
                  <c:v>3591</c:v>
                </c:pt>
                <c:pt idx="3974">
                  <c:v>106641</c:v>
                </c:pt>
                <c:pt idx="3975">
                  <c:v>5318</c:v>
                </c:pt>
                <c:pt idx="3976">
                  <c:v>1204</c:v>
                </c:pt>
                <c:pt idx="3977">
                  <c:v>122634</c:v>
                </c:pt>
                <c:pt idx="3978">
                  <c:v>58689</c:v>
                </c:pt>
                <c:pt idx="3979">
                  <c:v>217998</c:v>
                </c:pt>
                <c:pt idx="3980">
                  <c:v>252296</c:v>
                </c:pt>
                <c:pt idx="3981">
                  <c:v>411571</c:v>
                </c:pt>
                <c:pt idx="3982">
                  <c:v>42046</c:v>
                </c:pt>
                <c:pt idx="3983">
                  <c:v>155888</c:v>
                </c:pt>
                <c:pt idx="3984">
                  <c:v>212215</c:v>
                </c:pt>
                <c:pt idx="3985">
                  <c:v>50266</c:v>
                </c:pt>
                <c:pt idx="3986">
                  <c:v>11698</c:v>
                </c:pt>
                <c:pt idx="3987">
                  <c:v>46096</c:v>
                </c:pt>
                <c:pt idx="3988">
                  <c:v>133371</c:v>
                </c:pt>
                <c:pt idx="3989">
                  <c:v>279273</c:v>
                </c:pt>
                <c:pt idx="3990">
                  <c:v>367313</c:v>
                </c:pt>
                <c:pt idx="3991">
                  <c:v>28371</c:v>
                </c:pt>
                <c:pt idx="3992">
                  <c:v>11579</c:v>
                </c:pt>
                <c:pt idx="3993">
                  <c:v>150693</c:v>
                </c:pt>
                <c:pt idx="3994">
                  <c:v>31411</c:v>
                </c:pt>
                <c:pt idx="3995">
                  <c:v>813017</c:v>
                </c:pt>
                <c:pt idx="3996">
                  <c:v>139753</c:v>
                </c:pt>
                <c:pt idx="3997">
                  <c:v>100613</c:v>
                </c:pt>
                <c:pt idx="3998">
                  <c:v>46081</c:v>
                </c:pt>
                <c:pt idx="3999">
                  <c:v>625807</c:v>
                </c:pt>
                <c:pt idx="4000">
                  <c:v>235352</c:v>
                </c:pt>
                <c:pt idx="4001">
                  <c:v>842207</c:v>
                </c:pt>
                <c:pt idx="4002">
                  <c:v>151222</c:v>
                </c:pt>
                <c:pt idx="4003">
                  <c:v>122404</c:v>
                </c:pt>
                <c:pt idx="4004">
                  <c:v>491384</c:v>
                </c:pt>
                <c:pt idx="4005">
                  <c:v>91244</c:v>
                </c:pt>
                <c:pt idx="4006">
                  <c:v>567499</c:v>
                </c:pt>
                <c:pt idx="4007">
                  <c:v>10999974</c:v>
                </c:pt>
                <c:pt idx="4008">
                  <c:v>131470</c:v>
                </c:pt>
                <c:pt idx="4009">
                  <c:v>2171350</c:v>
                </c:pt>
                <c:pt idx="4010">
                  <c:v>9398</c:v>
                </c:pt>
                <c:pt idx="4011">
                  <c:v>85747</c:v>
                </c:pt>
                <c:pt idx="4012">
                  <c:v>62830</c:v>
                </c:pt>
                <c:pt idx="4013">
                  <c:v>258182</c:v>
                </c:pt>
                <c:pt idx="4014">
                  <c:v>2095564</c:v>
                </c:pt>
                <c:pt idx="4015">
                  <c:v>271653</c:v>
                </c:pt>
                <c:pt idx="4016">
                  <c:v>133799</c:v>
                </c:pt>
                <c:pt idx="4017">
                  <c:v>176368</c:v>
                </c:pt>
                <c:pt idx="4018">
                  <c:v>31226</c:v>
                </c:pt>
                <c:pt idx="4019">
                  <c:v>163011</c:v>
                </c:pt>
                <c:pt idx="4020">
                  <c:v>810963</c:v>
                </c:pt>
                <c:pt idx="4021">
                  <c:v>2357705</c:v>
                </c:pt>
                <c:pt idx="4022">
                  <c:v>203165</c:v>
                </c:pt>
                <c:pt idx="4023">
                  <c:v>231320</c:v>
                </c:pt>
                <c:pt idx="4024">
                  <c:v>2890245</c:v>
                </c:pt>
                <c:pt idx="4025">
                  <c:v>901955</c:v>
                </c:pt>
                <c:pt idx="4026">
                  <c:v>887422</c:v>
                </c:pt>
                <c:pt idx="4027">
                  <c:v>1242998</c:v>
                </c:pt>
                <c:pt idx="4028">
                  <c:v>9568171</c:v>
                </c:pt>
                <c:pt idx="4029">
                  <c:v>57015</c:v>
                </c:pt>
                <c:pt idx="4030">
                  <c:v>1416699</c:v>
                </c:pt>
                <c:pt idx="4031">
                  <c:v>176522</c:v>
                </c:pt>
                <c:pt idx="4032">
                  <c:v>1090142</c:v>
                </c:pt>
                <c:pt idx="4033">
                  <c:v>315600</c:v>
                </c:pt>
                <c:pt idx="4034">
                  <c:v>246507</c:v>
                </c:pt>
                <c:pt idx="4035">
                  <c:v>2672086</c:v>
                </c:pt>
                <c:pt idx="4036">
                  <c:v>2242185</c:v>
                </c:pt>
                <c:pt idx="4037">
                  <c:v>30361</c:v>
                </c:pt>
                <c:pt idx="4038">
                  <c:v>433409</c:v>
                </c:pt>
                <c:pt idx="4039">
                  <c:v>1186274</c:v>
                </c:pt>
                <c:pt idx="4040">
                  <c:v>14685</c:v>
                </c:pt>
                <c:pt idx="4041">
                  <c:v>1513004</c:v>
                </c:pt>
                <c:pt idx="4042">
                  <c:v>36789</c:v>
                </c:pt>
                <c:pt idx="4043">
                  <c:v>1576814</c:v>
                </c:pt>
                <c:pt idx="4044">
                  <c:v>1088527</c:v>
                </c:pt>
                <c:pt idx="4045">
                  <c:v>1560188</c:v>
                </c:pt>
                <c:pt idx="4046">
                  <c:v>389963</c:v>
                </c:pt>
                <c:pt idx="4047">
                  <c:v>8720</c:v>
                </c:pt>
                <c:pt idx="4048">
                  <c:v>101289</c:v>
                </c:pt>
                <c:pt idx="4049">
                  <c:v>491467</c:v>
                </c:pt>
                <c:pt idx="4050">
                  <c:v>49897</c:v>
                </c:pt>
                <c:pt idx="4051">
                  <c:v>71650</c:v>
                </c:pt>
                <c:pt idx="4052">
                  <c:v>1474333</c:v>
                </c:pt>
                <c:pt idx="4053">
                  <c:v>132025</c:v>
                </c:pt>
                <c:pt idx="4054">
                  <c:v>32650</c:v>
                </c:pt>
                <c:pt idx="4055">
                  <c:v>12405</c:v>
                </c:pt>
                <c:pt idx="4056">
                  <c:v>753386</c:v>
                </c:pt>
                <c:pt idx="4057">
                  <c:v>384765</c:v>
                </c:pt>
                <c:pt idx="4058">
                  <c:v>1293035</c:v>
                </c:pt>
                <c:pt idx="4059">
                  <c:v>459410</c:v>
                </c:pt>
                <c:pt idx="4060">
                  <c:v>816425</c:v>
                </c:pt>
                <c:pt idx="4061">
                  <c:v>137695</c:v>
                </c:pt>
                <c:pt idx="4062">
                  <c:v>23727</c:v>
                </c:pt>
                <c:pt idx="4063">
                  <c:v>26575</c:v>
                </c:pt>
                <c:pt idx="4064">
                  <c:v>92783</c:v>
                </c:pt>
                <c:pt idx="4065">
                  <c:v>1763112</c:v>
                </c:pt>
                <c:pt idx="4066">
                  <c:v>178624</c:v>
                </c:pt>
                <c:pt idx="4067">
                  <c:v>492337</c:v>
                </c:pt>
                <c:pt idx="4068">
                  <c:v>704091</c:v>
                </c:pt>
                <c:pt idx="4069">
                  <c:v>205909</c:v>
                </c:pt>
                <c:pt idx="4070">
                  <c:v>27071</c:v>
                </c:pt>
                <c:pt idx="4071">
                  <c:v>42533</c:v>
                </c:pt>
                <c:pt idx="4072">
                  <c:v>18823</c:v>
                </c:pt>
                <c:pt idx="4073">
                  <c:v>41265</c:v>
                </c:pt>
                <c:pt idx="4074">
                  <c:v>473693</c:v>
                </c:pt>
                <c:pt idx="4075">
                  <c:v>979151</c:v>
                </c:pt>
                <c:pt idx="4076">
                  <c:v>61515</c:v>
                </c:pt>
                <c:pt idx="4077">
                  <c:v>605307</c:v>
                </c:pt>
                <c:pt idx="4078">
                  <c:v>180565</c:v>
                </c:pt>
                <c:pt idx="4079">
                  <c:v>302803</c:v>
                </c:pt>
                <c:pt idx="4080">
                  <c:v>19832</c:v>
                </c:pt>
                <c:pt idx="4081">
                  <c:v>56727</c:v>
                </c:pt>
                <c:pt idx="4082">
                  <c:v>10914</c:v>
                </c:pt>
                <c:pt idx="4083">
                  <c:v>664958</c:v>
                </c:pt>
                <c:pt idx="4084">
                  <c:v>111704</c:v>
                </c:pt>
                <c:pt idx="4085">
                  <c:v>41254</c:v>
                </c:pt>
                <c:pt idx="4086">
                  <c:v>237928</c:v>
                </c:pt>
                <c:pt idx="4087">
                  <c:v>97222</c:v>
                </c:pt>
                <c:pt idx="4088">
                  <c:v>28308</c:v>
                </c:pt>
                <c:pt idx="4089">
                  <c:v>747607</c:v>
                </c:pt>
                <c:pt idx="4090">
                  <c:v>784143</c:v>
                </c:pt>
                <c:pt idx="4091">
                  <c:v>57707</c:v>
                </c:pt>
                <c:pt idx="4092">
                  <c:v>4612275</c:v>
                </c:pt>
                <c:pt idx="4093">
                  <c:v>471151</c:v>
                </c:pt>
                <c:pt idx="4094">
                  <c:v>5969</c:v>
                </c:pt>
                <c:pt idx="4095">
                  <c:v>2059993</c:v>
                </c:pt>
                <c:pt idx="4096">
                  <c:v>267842</c:v>
                </c:pt>
                <c:pt idx="4097">
                  <c:v>1458274</c:v>
                </c:pt>
                <c:pt idx="4098">
                  <c:v>199235</c:v>
                </c:pt>
                <c:pt idx="4099">
                  <c:v>38397</c:v>
                </c:pt>
                <c:pt idx="4100">
                  <c:v>1106</c:v>
                </c:pt>
                <c:pt idx="4101">
                  <c:v>34738</c:v>
                </c:pt>
                <c:pt idx="4102">
                  <c:v>292245</c:v>
                </c:pt>
                <c:pt idx="4103">
                  <c:v>95143</c:v>
                </c:pt>
                <c:pt idx="4104">
                  <c:v>938214</c:v>
                </c:pt>
                <c:pt idx="4105">
                  <c:v>156428</c:v>
                </c:pt>
                <c:pt idx="4106">
                  <c:v>26710</c:v>
                </c:pt>
                <c:pt idx="4107">
                  <c:v>1266654</c:v>
                </c:pt>
                <c:pt idx="4108">
                  <c:v>213678</c:v>
                </c:pt>
                <c:pt idx="4109">
                  <c:v>5349</c:v>
                </c:pt>
                <c:pt idx="4110">
                  <c:v>45684</c:v>
                </c:pt>
                <c:pt idx="4111">
                  <c:v>69234</c:v>
                </c:pt>
                <c:pt idx="4112">
                  <c:v>130998</c:v>
                </c:pt>
                <c:pt idx="4113">
                  <c:v>714472</c:v>
                </c:pt>
                <c:pt idx="4114">
                  <c:v>13164</c:v>
                </c:pt>
                <c:pt idx="4115">
                  <c:v>139517</c:v>
                </c:pt>
                <c:pt idx="4116">
                  <c:v>60911</c:v>
                </c:pt>
                <c:pt idx="4117">
                  <c:v>226742</c:v>
                </c:pt>
                <c:pt idx="4118">
                  <c:v>55003</c:v>
                </c:pt>
                <c:pt idx="4119">
                  <c:v>11199</c:v>
                </c:pt>
                <c:pt idx="4120">
                  <c:v>481339</c:v>
                </c:pt>
                <c:pt idx="4121">
                  <c:v>24942</c:v>
                </c:pt>
                <c:pt idx="4122">
                  <c:v>34596</c:v>
                </c:pt>
                <c:pt idx="4123">
                  <c:v>90674</c:v>
                </c:pt>
                <c:pt idx="4124">
                  <c:v>58643</c:v>
                </c:pt>
                <c:pt idx="4125">
                  <c:v>1422874</c:v>
                </c:pt>
                <c:pt idx="4126">
                  <c:v>1431877</c:v>
                </c:pt>
                <c:pt idx="4127">
                  <c:v>48735</c:v>
                </c:pt>
                <c:pt idx="4128">
                  <c:v>393757</c:v>
                </c:pt>
                <c:pt idx="4129">
                  <c:v>402271</c:v>
                </c:pt>
                <c:pt idx="4130">
                  <c:v>278376</c:v>
                </c:pt>
                <c:pt idx="4131">
                  <c:v>61840</c:v>
                </c:pt>
                <c:pt idx="4132">
                  <c:v>1911809</c:v>
                </c:pt>
                <c:pt idx="4133">
                  <c:v>500057</c:v>
                </c:pt>
                <c:pt idx="4134">
                  <c:v>595091</c:v>
                </c:pt>
                <c:pt idx="4135">
                  <c:v>998483</c:v>
                </c:pt>
                <c:pt idx="4136">
                  <c:v>22324</c:v>
                </c:pt>
                <c:pt idx="4137">
                  <c:v>521536</c:v>
                </c:pt>
                <c:pt idx="4138">
                  <c:v>71127</c:v>
                </c:pt>
                <c:pt idx="4139">
                  <c:v>972799</c:v>
                </c:pt>
                <c:pt idx="4140">
                  <c:v>429398</c:v>
                </c:pt>
                <c:pt idx="4141">
                  <c:v>343376</c:v>
                </c:pt>
                <c:pt idx="4142">
                  <c:v>1802247</c:v>
                </c:pt>
                <c:pt idx="4143">
                  <c:v>1290704</c:v>
                </c:pt>
                <c:pt idx="4144">
                  <c:v>425896</c:v>
                </c:pt>
                <c:pt idx="4145">
                  <c:v>1759743</c:v>
                </c:pt>
                <c:pt idx="4146">
                  <c:v>4371</c:v>
                </c:pt>
                <c:pt idx="4147">
                  <c:v>16990</c:v>
                </c:pt>
                <c:pt idx="4148">
                  <c:v>25386</c:v>
                </c:pt>
                <c:pt idx="4149">
                  <c:v>728931</c:v>
                </c:pt>
                <c:pt idx="4150">
                  <c:v>84450</c:v>
                </c:pt>
                <c:pt idx="4151">
                  <c:v>4945996</c:v>
                </c:pt>
                <c:pt idx="4152">
                  <c:v>276960</c:v>
                </c:pt>
                <c:pt idx="4153">
                  <c:v>187730</c:v>
                </c:pt>
                <c:pt idx="4154">
                  <c:v>169750</c:v>
                </c:pt>
                <c:pt idx="4155">
                  <c:v>1223851</c:v>
                </c:pt>
                <c:pt idx="4156">
                  <c:v>2421690</c:v>
                </c:pt>
                <c:pt idx="4157">
                  <c:v>93102</c:v>
                </c:pt>
                <c:pt idx="4158">
                  <c:v>754747</c:v>
                </c:pt>
                <c:pt idx="4159">
                  <c:v>97024</c:v>
                </c:pt>
                <c:pt idx="4160">
                  <c:v>316907</c:v>
                </c:pt>
                <c:pt idx="4161">
                  <c:v>315116</c:v>
                </c:pt>
                <c:pt idx="4162">
                  <c:v>267038</c:v>
                </c:pt>
                <c:pt idx="4163">
                  <c:v>25213</c:v>
                </c:pt>
                <c:pt idx="4164">
                  <c:v>283505</c:v>
                </c:pt>
                <c:pt idx="4165">
                  <c:v>200958</c:v>
                </c:pt>
                <c:pt idx="4166">
                  <c:v>437549</c:v>
                </c:pt>
                <c:pt idx="4167">
                  <c:v>318181</c:v>
                </c:pt>
                <c:pt idx="4168">
                  <c:v>38363406</c:v>
                </c:pt>
                <c:pt idx="4169">
                  <c:v>1343766</c:v>
                </c:pt>
                <c:pt idx="4170">
                  <c:v>216939</c:v>
                </c:pt>
                <c:pt idx="4171">
                  <c:v>515555</c:v>
                </c:pt>
                <c:pt idx="4172">
                  <c:v>7757967</c:v>
                </c:pt>
                <c:pt idx="4173">
                  <c:v>1591563</c:v>
                </c:pt>
                <c:pt idx="4174">
                  <c:v>1549191</c:v>
                </c:pt>
                <c:pt idx="4175">
                  <c:v>17385229</c:v>
                </c:pt>
                <c:pt idx="4176">
                  <c:v>2314081</c:v>
                </c:pt>
                <c:pt idx="4177">
                  <c:v>2935898</c:v>
                </c:pt>
                <c:pt idx="4178">
                  <c:v>1652</c:v>
                </c:pt>
                <c:pt idx="4179">
                  <c:v>89852</c:v>
                </c:pt>
                <c:pt idx="4180">
                  <c:v>26393</c:v>
                </c:pt>
                <c:pt idx="4181">
                  <c:v>81759</c:v>
                </c:pt>
                <c:pt idx="4182">
                  <c:v>751525</c:v>
                </c:pt>
                <c:pt idx="4183">
                  <c:v>82266</c:v>
                </c:pt>
                <c:pt idx="4184">
                  <c:v>187278</c:v>
                </c:pt>
                <c:pt idx="4185">
                  <c:v>133092</c:v>
                </c:pt>
                <c:pt idx="4186">
                  <c:v>53502</c:v>
                </c:pt>
                <c:pt idx="4187">
                  <c:v>248793</c:v>
                </c:pt>
                <c:pt idx="4188">
                  <c:v>823285</c:v>
                </c:pt>
                <c:pt idx="4189">
                  <c:v>9445</c:v>
                </c:pt>
                <c:pt idx="4190">
                  <c:v>185707</c:v>
                </c:pt>
                <c:pt idx="4191">
                  <c:v>366048</c:v>
                </c:pt>
                <c:pt idx="4192">
                  <c:v>595598</c:v>
                </c:pt>
                <c:pt idx="4193">
                  <c:v>31816</c:v>
                </c:pt>
                <c:pt idx="4194">
                  <c:v>123751</c:v>
                </c:pt>
                <c:pt idx="4195">
                  <c:v>178325</c:v>
                </c:pt>
                <c:pt idx="4196">
                  <c:v>21007</c:v>
                </c:pt>
                <c:pt idx="4197">
                  <c:v>4340962</c:v>
                </c:pt>
                <c:pt idx="4198">
                  <c:v>1291361</c:v>
                </c:pt>
                <c:pt idx="4199">
                  <c:v>18346</c:v>
                </c:pt>
                <c:pt idx="4200">
                  <c:v>178887</c:v>
                </c:pt>
                <c:pt idx="4201">
                  <c:v>646615</c:v>
                </c:pt>
                <c:pt idx="4202">
                  <c:v>57818</c:v>
                </c:pt>
                <c:pt idx="4203">
                  <c:v>18558186</c:v>
                </c:pt>
                <c:pt idx="4204">
                  <c:v>7544</c:v>
                </c:pt>
                <c:pt idx="4205">
                  <c:v>20772</c:v>
                </c:pt>
                <c:pt idx="4206">
                  <c:v>67433</c:v>
                </c:pt>
                <c:pt idx="4207">
                  <c:v>50702</c:v>
                </c:pt>
                <c:pt idx="4208">
                  <c:v>47358</c:v>
                </c:pt>
                <c:pt idx="4209">
                  <c:v>172877</c:v>
                </c:pt>
                <c:pt idx="4210">
                  <c:v>7797259</c:v>
                </c:pt>
                <c:pt idx="4211">
                  <c:v>6451949</c:v>
                </c:pt>
                <c:pt idx="4212">
                  <c:v>64813</c:v>
                </c:pt>
                <c:pt idx="4213">
                  <c:v>438484</c:v>
                </c:pt>
                <c:pt idx="4214">
                  <c:v>803168</c:v>
                </c:pt>
                <c:pt idx="4215">
                  <c:v>1666003</c:v>
                </c:pt>
                <c:pt idx="4216">
                  <c:v>44284</c:v>
                </c:pt>
                <c:pt idx="4217">
                  <c:v>364124</c:v>
                </c:pt>
                <c:pt idx="4218">
                  <c:v>441164</c:v>
                </c:pt>
                <c:pt idx="4219">
                  <c:v>582019</c:v>
                </c:pt>
                <c:pt idx="4220">
                  <c:v>50899</c:v>
                </c:pt>
                <c:pt idx="4221">
                  <c:v>46197</c:v>
                </c:pt>
                <c:pt idx="4222">
                  <c:v>803802</c:v>
                </c:pt>
                <c:pt idx="4223">
                  <c:v>544230</c:v>
                </c:pt>
                <c:pt idx="4224">
                  <c:v>127535</c:v>
                </c:pt>
                <c:pt idx="4225">
                  <c:v>304954</c:v>
                </c:pt>
                <c:pt idx="4226">
                  <c:v>336907</c:v>
                </c:pt>
                <c:pt idx="4227">
                  <c:v>1654828</c:v>
                </c:pt>
                <c:pt idx="4228">
                  <c:v>1593121</c:v>
                </c:pt>
                <c:pt idx="4229">
                  <c:v>5158539</c:v>
                </c:pt>
                <c:pt idx="4230">
                  <c:v>372468</c:v>
                </c:pt>
                <c:pt idx="4231">
                  <c:v>3252728</c:v>
                </c:pt>
                <c:pt idx="4232">
                  <c:v>331642</c:v>
                </c:pt>
                <c:pt idx="4233">
                  <c:v>4716036</c:v>
                </c:pt>
                <c:pt idx="4234">
                  <c:v>291603</c:v>
                </c:pt>
                <c:pt idx="4235">
                  <c:v>360308</c:v>
                </c:pt>
                <c:pt idx="4236">
                  <c:v>176380</c:v>
                </c:pt>
                <c:pt idx="4237">
                  <c:v>523234</c:v>
                </c:pt>
                <c:pt idx="4238">
                  <c:v>8072982</c:v>
                </c:pt>
                <c:pt idx="4239">
                  <c:v>14190</c:v>
                </c:pt>
                <c:pt idx="4240">
                  <c:v>1274705</c:v>
                </c:pt>
                <c:pt idx="4241">
                  <c:v>120991</c:v>
                </c:pt>
                <c:pt idx="4242">
                  <c:v>379172</c:v>
                </c:pt>
                <c:pt idx="4243">
                  <c:v>578964</c:v>
                </c:pt>
                <c:pt idx="4244">
                  <c:v>92342</c:v>
                </c:pt>
                <c:pt idx="4245">
                  <c:v>1448352</c:v>
                </c:pt>
                <c:pt idx="4246">
                  <c:v>2003729</c:v>
                </c:pt>
                <c:pt idx="4247">
                  <c:v>92106</c:v>
                </c:pt>
                <c:pt idx="4248">
                  <c:v>63841</c:v>
                </c:pt>
                <c:pt idx="4249">
                  <c:v>210266</c:v>
                </c:pt>
                <c:pt idx="4250">
                  <c:v>128804</c:v>
                </c:pt>
                <c:pt idx="4251">
                  <c:v>336404</c:v>
                </c:pt>
                <c:pt idx="4252">
                  <c:v>38528</c:v>
                </c:pt>
                <c:pt idx="4253">
                  <c:v>1975</c:v>
                </c:pt>
                <c:pt idx="4254">
                  <c:v>625607</c:v>
                </c:pt>
                <c:pt idx="4255">
                  <c:v>1248432</c:v>
                </c:pt>
                <c:pt idx="4256">
                  <c:v>686170</c:v>
                </c:pt>
                <c:pt idx="4257">
                  <c:v>25521</c:v>
                </c:pt>
                <c:pt idx="4258">
                  <c:v>293758</c:v>
                </c:pt>
                <c:pt idx="4259">
                  <c:v>34784</c:v>
                </c:pt>
                <c:pt idx="4260">
                  <c:v>756962</c:v>
                </c:pt>
                <c:pt idx="4261">
                  <c:v>485602</c:v>
                </c:pt>
                <c:pt idx="4262">
                  <c:v>62257</c:v>
                </c:pt>
                <c:pt idx="4263">
                  <c:v>20292</c:v>
                </c:pt>
                <c:pt idx="4264">
                  <c:v>525327</c:v>
                </c:pt>
                <c:pt idx="4265">
                  <c:v>30873</c:v>
                </c:pt>
                <c:pt idx="4266">
                  <c:v>1387</c:v>
                </c:pt>
                <c:pt idx="4267">
                  <c:v>84488</c:v>
                </c:pt>
                <c:pt idx="4268">
                  <c:v>33164</c:v>
                </c:pt>
                <c:pt idx="4269">
                  <c:v>759465</c:v>
                </c:pt>
                <c:pt idx="4270">
                  <c:v>8291139</c:v>
                </c:pt>
                <c:pt idx="4271">
                  <c:v>13676</c:v>
                </c:pt>
                <c:pt idx="4272">
                  <c:v>112967</c:v>
                </c:pt>
                <c:pt idx="4273">
                  <c:v>384420</c:v>
                </c:pt>
                <c:pt idx="4274">
                  <c:v>386174</c:v>
                </c:pt>
                <c:pt idx="4275">
                  <c:v>125604</c:v>
                </c:pt>
                <c:pt idx="4276">
                  <c:v>43009</c:v>
                </c:pt>
                <c:pt idx="4277">
                  <c:v>914063</c:v>
                </c:pt>
                <c:pt idx="4278">
                  <c:v>68611</c:v>
                </c:pt>
                <c:pt idx="4279">
                  <c:v>71415</c:v>
                </c:pt>
                <c:pt idx="4280">
                  <c:v>2312628</c:v>
                </c:pt>
                <c:pt idx="4281">
                  <c:v>674220</c:v>
                </c:pt>
                <c:pt idx="4282">
                  <c:v>40326</c:v>
                </c:pt>
                <c:pt idx="4283">
                  <c:v>408821</c:v>
                </c:pt>
                <c:pt idx="4284">
                  <c:v>139806</c:v>
                </c:pt>
                <c:pt idx="4285">
                  <c:v>799694</c:v>
                </c:pt>
                <c:pt idx="4286">
                  <c:v>606481</c:v>
                </c:pt>
                <c:pt idx="4287">
                  <c:v>274155</c:v>
                </c:pt>
                <c:pt idx="4288">
                  <c:v>54256</c:v>
                </c:pt>
                <c:pt idx="4289">
                  <c:v>161057</c:v>
                </c:pt>
                <c:pt idx="4290">
                  <c:v>340649</c:v>
                </c:pt>
                <c:pt idx="4291">
                  <c:v>1443934</c:v>
                </c:pt>
                <c:pt idx="4292">
                  <c:v>2242229</c:v>
                </c:pt>
                <c:pt idx="4293">
                  <c:v>198789</c:v>
                </c:pt>
                <c:pt idx="4294">
                  <c:v>111222</c:v>
                </c:pt>
                <c:pt idx="4295">
                  <c:v>3447230</c:v>
                </c:pt>
                <c:pt idx="4296">
                  <c:v>2002223</c:v>
                </c:pt>
                <c:pt idx="4297">
                  <c:v>362775</c:v>
                </c:pt>
                <c:pt idx="4298">
                  <c:v>1408656</c:v>
                </c:pt>
                <c:pt idx="4299">
                  <c:v>21855</c:v>
                </c:pt>
                <c:pt idx="4300">
                  <c:v>52416</c:v>
                </c:pt>
                <c:pt idx="4301">
                  <c:v>1836995</c:v>
                </c:pt>
                <c:pt idx="4302">
                  <c:v>61066</c:v>
                </c:pt>
                <c:pt idx="4303">
                  <c:v>42087</c:v>
                </c:pt>
                <c:pt idx="4304">
                  <c:v>1285629</c:v>
                </c:pt>
                <c:pt idx="4305">
                  <c:v>37533</c:v>
                </c:pt>
                <c:pt idx="4306">
                  <c:v>119765</c:v>
                </c:pt>
                <c:pt idx="4307">
                  <c:v>59959</c:v>
                </c:pt>
                <c:pt idx="4308">
                  <c:v>72940</c:v>
                </c:pt>
                <c:pt idx="4309">
                  <c:v>187106</c:v>
                </c:pt>
                <c:pt idx="4310">
                  <c:v>1406451</c:v>
                </c:pt>
                <c:pt idx="4311">
                  <c:v>11032</c:v>
                </c:pt>
                <c:pt idx="4312">
                  <c:v>39363</c:v>
                </c:pt>
                <c:pt idx="4313">
                  <c:v>35487</c:v>
                </c:pt>
                <c:pt idx="4314">
                  <c:v>169411</c:v>
                </c:pt>
                <c:pt idx="4315">
                  <c:v>694375</c:v>
                </c:pt>
                <c:pt idx="4316">
                  <c:v>2286953</c:v>
                </c:pt>
                <c:pt idx="4317">
                  <c:v>1985134</c:v>
                </c:pt>
                <c:pt idx="4318">
                  <c:v>68585</c:v>
                </c:pt>
                <c:pt idx="4319">
                  <c:v>131762</c:v>
                </c:pt>
                <c:pt idx="4320">
                  <c:v>261429</c:v>
                </c:pt>
                <c:pt idx="4321">
                  <c:v>3631775</c:v>
                </c:pt>
                <c:pt idx="4322">
                  <c:v>596888</c:v>
                </c:pt>
                <c:pt idx="4323">
                  <c:v>981376</c:v>
                </c:pt>
                <c:pt idx="4324">
                  <c:v>961935</c:v>
                </c:pt>
                <c:pt idx="4325">
                  <c:v>518064</c:v>
                </c:pt>
                <c:pt idx="4326">
                  <c:v>100168</c:v>
                </c:pt>
                <c:pt idx="4327">
                  <c:v>49451</c:v>
                </c:pt>
                <c:pt idx="4328">
                  <c:v>2468267</c:v>
                </c:pt>
                <c:pt idx="4329">
                  <c:v>728698</c:v>
                </c:pt>
                <c:pt idx="4330">
                  <c:v>360433</c:v>
                </c:pt>
                <c:pt idx="4331">
                  <c:v>3903013</c:v>
                </c:pt>
                <c:pt idx="4332">
                  <c:v>73984</c:v>
                </c:pt>
                <c:pt idx="4333">
                  <c:v>368865</c:v>
                </c:pt>
                <c:pt idx="4334">
                  <c:v>333944</c:v>
                </c:pt>
                <c:pt idx="4335">
                  <c:v>265799</c:v>
                </c:pt>
                <c:pt idx="4336">
                  <c:v>33434</c:v>
                </c:pt>
                <c:pt idx="4337">
                  <c:v>87065</c:v>
                </c:pt>
                <c:pt idx="4338">
                  <c:v>388443</c:v>
                </c:pt>
                <c:pt idx="4339">
                  <c:v>413662</c:v>
                </c:pt>
                <c:pt idx="4340">
                  <c:v>252084</c:v>
                </c:pt>
                <c:pt idx="4341">
                  <c:v>22302</c:v>
                </c:pt>
                <c:pt idx="4342">
                  <c:v>112077</c:v>
                </c:pt>
                <c:pt idx="4343">
                  <c:v>107173</c:v>
                </c:pt>
                <c:pt idx="4344">
                  <c:v>136837</c:v>
                </c:pt>
                <c:pt idx="4345">
                  <c:v>35125</c:v>
                </c:pt>
                <c:pt idx="4346">
                  <c:v>146013</c:v>
                </c:pt>
                <c:pt idx="4347">
                  <c:v>496031</c:v>
                </c:pt>
                <c:pt idx="4348">
                  <c:v>220365</c:v>
                </c:pt>
                <c:pt idx="4349">
                  <c:v>195143</c:v>
                </c:pt>
                <c:pt idx="4350">
                  <c:v>188957</c:v>
                </c:pt>
                <c:pt idx="4351">
                  <c:v>885011</c:v>
                </c:pt>
                <c:pt idx="4352">
                  <c:v>67471</c:v>
                </c:pt>
                <c:pt idx="4353">
                  <c:v>5661444</c:v>
                </c:pt>
                <c:pt idx="4354">
                  <c:v>227345</c:v>
                </c:pt>
                <c:pt idx="4355">
                  <c:v>47760</c:v>
                </c:pt>
                <c:pt idx="4356">
                  <c:v>1384436</c:v>
                </c:pt>
                <c:pt idx="4357">
                  <c:v>1042282</c:v>
                </c:pt>
                <c:pt idx="4358">
                  <c:v>147851</c:v>
                </c:pt>
                <c:pt idx="4359">
                  <c:v>48130</c:v>
                </c:pt>
                <c:pt idx="4360">
                  <c:v>1224268</c:v>
                </c:pt>
                <c:pt idx="4361">
                  <c:v>4949674</c:v>
                </c:pt>
                <c:pt idx="4362">
                  <c:v>301738</c:v>
                </c:pt>
                <c:pt idx="4363">
                  <c:v>2744125</c:v>
                </c:pt>
                <c:pt idx="4364">
                  <c:v>371683</c:v>
                </c:pt>
                <c:pt idx="4365">
                  <c:v>292891</c:v>
                </c:pt>
                <c:pt idx="4366">
                  <c:v>343273</c:v>
                </c:pt>
                <c:pt idx="4367">
                  <c:v>324024</c:v>
                </c:pt>
                <c:pt idx="4368">
                  <c:v>789594</c:v>
                </c:pt>
                <c:pt idx="4369">
                  <c:v>472936</c:v>
                </c:pt>
                <c:pt idx="4370">
                  <c:v>2688797</c:v>
                </c:pt>
                <c:pt idx="4371">
                  <c:v>434036</c:v>
                </c:pt>
                <c:pt idx="4372">
                  <c:v>26448434</c:v>
                </c:pt>
                <c:pt idx="4373">
                  <c:v>3317</c:v>
                </c:pt>
                <c:pt idx="4374">
                  <c:v>3841</c:v>
                </c:pt>
                <c:pt idx="4375">
                  <c:v>108297</c:v>
                </c:pt>
                <c:pt idx="4376">
                  <c:v>11807</c:v>
                </c:pt>
                <c:pt idx="4377">
                  <c:v>33260</c:v>
                </c:pt>
                <c:pt idx="4378">
                  <c:v>6304</c:v>
                </c:pt>
                <c:pt idx="4379">
                  <c:v>1386</c:v>
                </c:pt>
                <c:pt idx="4380">
                  <c:v>740457</c:v>
                </c:pt>
                <c:pt idx="4381">
                  <c:v>19048</c:v>
                </c:pt>
                <c:pt idx="4382">
                  <c:v>4206</c:v>
                </c:pt>
                <c:pt idx="4383">
                  <c:v>8440</c:v>
                </c:pt>
                <c:pt idx="4384">
                  <c:v>35640</c:v>
                </c:pt>
                <c:pt idx="4385">
                  <c:v>8945</c:v>
                </c:pt>
                <c:pt idx="4386">
                  <c:v>73361</c:v>
                </c:pt>
                <c:pt idx="4387">
                  <c:v>16350</c:v>
                </c:pt>
                <c:pt idx="4388">
                  <c:v>73285</c:v>
                </c:pt>
                <c:pt idx="4389">
                  <c:v>662308</c:v>
                </c:pt>
                <c:pt idx="4390">
                  <c:v>402081</c:v>
                </c:pt>
                <c:pt idx="4391">
                  <c:v>127507</c:v>
                </c:pt>
                <c:pt idx="4392">
                  <c:v>384829</c:v>
                </c:pt>
                <c:pt idx="4393">
                  <c:v>2701442</c:v>
                </c:pt>
                <c:pt idx="4394">
                  <c:v>208289</c:v>
                </c:pt>
                <c:pt idx="4395">
                  <c:v>235293</c:v>
                </c:pt>
                <c:pt idx="4396">
                  <c:v>8059</c:v>
                </c:pt>
                <c:pt idx="4397">
                  <c:v>640051</c:v>
                </c:pt>
                <c:pt idx="4398">
                  <c:v>120594</c:v>
                </c:pt>
                <c:pt idx="4399">
                  <c:v>1337780</c:v>
                </c:pt>
                <c:pt idx="4400">
                  <c:v>1591198</c:v>
                </c:pt>
                <c:pt idx="4401">
                  <c:v>22297</c:v>
                </c:pt>
                <c:pt idx="4402">
                  <c:v>5275682</c:v>
                </c:pt>
                <c:pt idx="4403">
                  <c:v>41073</c:v>
                </c:pt>
                <c:pt idx="4404">
                  <c:v>131661</c:v>
                </c:pt>
                <c:pt idx="4405">
                  <c:v>534278</c:v>
                </c:pt>
                <c:pt idx="4406">
                  <c:v>33929</c:v>
                </c:pt>
                <c:pt idx="4407">
                  <c:v>430932</c:v>
                </c:pt>
                <c:pt idx="4408">
                  <c:v>3519320</c:v>
                </c:pt>
                <c:pt idx="4409">
                  <c:v>4466616</c:v>
                </c:pt>
                <c:pt idx="4410">
                  <c:v>2276349</c:v>
                </c:pt>
                <c:pt idx="4411">
                  <c:v>374878</c:v>
                </c:pt>
                <c:pt idx="4412">
                  <c:v>448835</c:v>
                </c:pt>
                <c:pt idx="4413">
                  <c:v>617698</c:v>
                </c:pt>
                <c:pt idx="4414">
                  <c:v>61837</c:v>
                </c:pt>
                <c:pt idx="4415">
                  <c:v>252282</c:v>
                </c:pt>
                <c:pt idx="4416">
                  <c:v>267110</c:v>
                </c:pt>
                <c:pt idx="4417">
                  <c:v>12039</c:v>
                </c:pt>
                <c:pt idx="4418">
                  <c:v>1354019</c:v>
                </c:pt>
                <c:pt idx="4419">
                  <c:v>53172</c:v>
                </c:pt>
                <c:pt idx="4420">
                  <c:v>156819</c:v>
                </c:pt>
                <c:pt idx="4421">
                  <c:v>338553</c:v>
                </c:pt>
                <c:pt idx="4422">
                  <c:v>426848</c:v>
                </c:pt>
                <c:pt idx="4423">
                  <c:v>55485</c:v>
                </c:pt>
                <c:pt idx="4424">
                  <c:v>927164</c:v>
                </c:pt>
                <c:pt idx="4425">
                  <c:v>13964</c:v>
                </c:pt>
                <c:pt idx="4426">
                  <c:v>169208</c:v>
                </c:pt>
                <c:pt idx="4427">
                  <c:v>36934</c:v>
                </c:pt>
                <c:pt idx="4428">
                  <c:v>917741</c:v>
                </c:pt>
                <c:pt idx="4429">
                  <c:v>203324</c:v>
                </c:pt>
                <c:pt idx="4430">
                  <c:v>701821</c:v>
                </c:pt>
                <c:pt idx="4431">
                  <c:v>57840</c:v>
                </c:pt>
                <c:pt idx="4432">
                  <c:v>349408</c:v>
                </c:pt>
                <c:pt idx="4433">
                  <c:v>1003333</c:v>
                </c:pt>
                <c:pt idx="4434">
                  <c:v>246133</c:v>
                </c:pt>
                <c:pt idx="4435">
                  <c:v>182742</c:v>
                </c:pt>
                <c:pt idx="4436">
                  <c:v>573488</c:v>
                </c:pt>
                <c:pt idx="4437">
                  <c:v>137936</c:v>
                </c:pt>
                <c:pt idx="4438">
                  <c:v>712598</c:v>
                </c:pt>
                <c:pt idx="4439">
                  <c:v>14815407</c:v>
                </c:pt>
                <c:pt idx="4440">
                  <c:v>180139</c:v>
                </c:pt>
                <c:pt idx="4441">
                  <c:v>2545104</c:v>
                </c:pt>
                <c:pt idx="4442">
                  <c:v>14067</c:v>
                </c:pt>
                <c:pt idx="4443">
                  <c:v>121419</c:v>
                </c:pt>
                <c:pt idx="4444">
                  <c:v>82156</c:v>
                </c:pt>
                <c:pt idx="4445">
                  <c:v>271222</c:v>
                </c:pt>
                <c:pt idx="4446">
                  <c:v>2347065</c:v>
                </c:pt>
                <c:pt idx="4447">
                  <c:v>327746</c:v>
                </c:pt>
                <c:pt idx="4448">
                  <c:v>142277</c:v>
                </c:pt>
                <c:pt idx="4449">
                  <c:v>196763</c:v>
                </c:pt>
                <c:pt idx="4450">
                  <c:v>34808</c:v>
                </c:pt>
                <c:pt idx="4451">
                  <c:v>220704</c:v>
                </c:pt>
                <c:pt idx="4452">
                  <c:v>874427</c:v>
                </c:pt>
                <c:pt idx="4453">
                  <c:v>216434</c:v>
                </c:pt>
                <c:pt idx="4454">
                  <c:v>251443</c:v>
                </c:pt>
                <c:pt idx="4455">
                  <c:v>3106001</c:v>
                </c:pt>
                <c:pt idx="4456">
                  <c:v>23590</c:v>
                </c:pt>
                <c:pt idx="4457">
                  <c:v>1358853</c:v>
                </c:pt>
                <c:pt idx="4458">
                  <c:v>1192114</c:v>
                </c:pt>
                <c:pt idx="4459">
                  <c:v>1263104</c:v>
                </c:pt>
                <c:pt idx="4460">
                  <c:v>11375606</c:v>
                </c:pt>
                <c:pt idx="4461">
                  <c:v>62700</c:v>
                </c:pt>
                <c:pt idx="4462">
                  <c:v>58535</c:v>
                </c:pt>
                <c:pt idx="4463">
                  <c:v>1521645</c:v>
                </c:pt>
                <c:pt idx="4464">
                  <c:v>189244</c:v>
                </c:pt>
                <c:pt idx="4465">
                  <c:v>1284915</c:v>
                </c:pt>
                <c:pt idx="4466">
                  <c:v>344270</c:v>
                </c:pt>
                <c:pt idx="4467">
                  <c:v>269876</c:v>
                </c:pt>
                <c:pt idx="4468">
                  <c:v>373253</c:v>
                </c:pt>
                <c:pt idx="4469">
                  <c:v>2983150</c:v>
                </c:pt>
                <c:pt idx="4470">
                  <c:v>2611565</c:v>
                </c:pt>
                <c:pt idx="4471">
                  <c:v>571352</c:v>
                </c:pt>
                <c:pt idx="4472">
                  <c:v>1531080</c:v>
                </c:pt>
                <c:pt idx="4473">
                  <c:v>14921</c:v>
                </c:pt>
                <c:pt idx="4474">
                  <c:v>1926010</c:v>
                </c:pt>
                <c:pt idx="4475">
                  <c:v>49931</c:v>
                </c:pt>
                <c:pt idx="4476">
                  <c:v>1876028</c:v>
                </c:pt>
                <c:pt idx="4477">
                  <c:v>1717458</c:v>
                </c:pt>
                <c:pt idx="4478">
                  <c:v>10001</c:v>
                </c:pt>
                <c:pt idx="4479">
                  <c:v>530815</c:v>
                </c:pt>
                <c:pt idx="4480">
                  <c:v>57738</c:v>
                </c:pt>
                <c:pt idx="4481">
                  <c:v>84765</c:v>
                </c:pt>
                <c:pt idx="4482">
                  <c:v>1538313</c:v>
                </c:pt>
                <c:pt idx="4483">
                  <c:v>159988</c:v>
                </c:pt>
                <c:pt idx="4484">
                  <c:v>34156</c:v>
                </c:pt>
                <c:pt idx="4485">
                  <c:v>12591</c:v>
                </c:pt>
                <c:pt idx="4486">
                  <c:v>773357</c:v>
                </c:pt>
                <c:pt idx="4487">
                  <c:v>414414</c:v>
                </c:pt>
                <c:pt idx="4488">
                  <c:v>1488434</c:v>
                </c:pt>
                <c:pt idx="4489">
                  <c:v>485831</c:v>
                </c:pt>
                <c:pt idx="4490">
                  <c:v>884366</c:v>
                </c:pt>
                <c:pt idx="4491">
                  <c:v>150070</c:v>
                </c:pt>
                <c:pt idx="4492">
                  <c:v>27687</c:v>
                </c:pt>
                <c:pt idx="4493">
                  <c:v>99286</c:v>
                </c:pt>
                <c:pt idx="4494">
                  <c:v>1805814</c:v>
                </c:pt>
                <c:pt idx="4495">
                  <c:v>201694</c:v>
                </c:pt>
                <c:pt idx="4496">
                  <c:v>504753</c:v>
                </c:pt>
                <c:pt idx="4497">
                  <c:v>796082</c:v>
                </c:pt>
                <c:pt idx="4498">
                  <c:v>238422</c:v>
                </c:pt>
                <c:pt idx="4499">
                  <c:v>29688</c:v>
                </c:pt>
                <c:pt idx="4500">
                  <c:v>43221</c:v>
                </c:pt>
                <c:pt idx="4501">
                  <c:v>20636</c:v>
                </c:pt>
                <c:pt idx="4502">
                  <c:v>529014</c:v>
                </c:pt>
                <c:pt idx="4503">
                  <c:v>1096827</c:v>
                </c:pt>
                <c:pt idx="4504">
                  <c:v>242099</c:v>
                </c:pt>
                <c:pt idx="4505">
                  <c:v>63955</c:v>
                </c:pt>
                <c:pt idx="4506">
                  <c:v>622331</c:v>
                </c:pt>
                <c:pt idx="4507">
                  <c:v>210923</c:v>
                </c:pt>
                <c:pt idx="4508">
                  <c:v>370564</c:v>
                </c:pt>
                <c:pt idx="4509">
                  <c:v>20618</c:v>
                </c:pt>
                <c:pt idx="4510">
                  <c:v>59272</c:v>
                </c:pt>
                <c:pt idx="4511">
                  <c:v>11503</c:v>
                </c:pt>
                <c:pt idx="4512">
                  <c:v>772962</c:v>
                </c:pt>
                <c:pt idx="4513">
                  <c:v>114266</c:v>
                </c:pt>
                <c:pt idx="4514">
                  <c:v>244003</c:v>
                </c:pt>
                <c:pt idx="4515">
                  <c:v>107662</c:v>
                </c:pt>
                <c:pt idx="4516">
                  <c:v>831331</c:v>
                </c:pt>
                <c:pt idx="4517">
                  <c:v>967640</c:v>
                </c:pt>
                <c:pt idx="4518">
                  <c:v>65492</c:v>
                </c:pt>
                <c:pt idx="4519">
                  <c:v>4895490</c:v>
                </c:pt>
                <c:pt idx="4520">
                  <c:v>485433</c:v>
                </c:pt>
                <c:pt idx="4521">
                  <c:v>572170</c:v>
                </c:pt>
                <c:pt idx="4522">
                  <c:v>2626574</c:v>
                </c:pt>
                <c:pt idx="4523">
                  <c:v>301441</c:v>
                </c:pt>
                <c:pt idx="4524">
                  <c:v>1803405</c:v>
                </c:pt>
                <c:pt idx="4525">
                  <c:v>200228</c:v>
                </c:pt>
                <c:pt idx="4526">
                  <c:v>38447</c:v>
                </c:pt>
                <c:pt idx="4527">
                  <c:v>36476</c:v>
                </c:pt>
                <c:pt idx="4528">
                  <c:v>305524</c:v>
                </c:pt>
                <c:pt idx="4529">
                  <c:v>96485</c:v>
                </c:pt>
                <c:pt idx="4530">
                  <c:v>981832</c:v>
                </c:pt>
                <c:pt idx="4531">
                  <c:v>169934</c:v>
                </c:pt>
                <c:pt idx="4532">
                  <c:v>1310346</c:v>
                </c:pt>
                <c:pt idx="4533">
                  <c:v>231055</c:v>
                </c:pt>
                <c:pt idx="4534">
                  <c:v>2946160</c:v>
                </c:pt>
                <c:pt idx="4535">
                  <c:v>71452</c:v>
                </c:pt>
                <c:pt idx="4536">
                  <c:v>773628</c:v>
                </c:pt>
                <c:pt idx="4537">
                  <c:v>228745</c:v>
                </c:pt>
                <c:pt idx="4538">
                  <c:v>150880</c:v>
                </c:pt>
                <c:pt idx="4539">
                  <c:v>233635</c:v>
                </c:pt>
                <c:pt idx="4540">
                  <c:v>56894</c:v>
                </c:pt>
                <c:pt idx="4541">
                  <c:v>11439</c:v>
                </c:pt>
                <c:pt idx="4542">
                  <c:v>491962</c:v>
                </c:pt>
                <c:pt idx="4543">
                  <c:v>26129</c:v>
                </c:pt>
                <c:pt idx="4544">
                  <c:v>35247</c:v>
                </c:pt>
                <c:pt idx="4545">
                  <c:v>99681</c:v>
                </c:pt>
                <c:pt idx="4546">
                  <c:v>1647913</c:v>
                </c:pt>
                <c:pt idx="4547">
                  <c:v>1489558</c:v>
                </c:pt>
                <c:pt idx="4548">
                  <c:v>411284</c:v>
                </c:pt>
                <c:pt idx="4549">
                  <c:v>406438</c:v>
                </c:pt>
                <c:pt idx="4550">
                  <c:v>285672</c:v>
                </c:pt>
                <c:pt idx="4551">
                  <c:v>71956</c:v>
                </c:pt>
                <c:pt idx="4552">
                  <c:v>1970562</c:v>
                </c:pt>
                <c:pt idx="4553">
                  <c:v>552328</c:v>
                </c:pt>
                <c:pt idx="4554">
                  <c:v>607251</c:v>
                </c:pt>
                <c:pt idx="4555">
                  <c:v>1039254</c:v>
                </c:pt>
                <c:pt idx="4556">
                  <c:v>23910</c:v>
                </c:pt>
                <c:pt idx="4557">
                  <c:v>527141</c:v>
                </c:pt>
                <c:pt idx="4558">
                  <c:v>72365</c:v>
                </c:pt>
                <c:pt idx="4559">
                  <c:v>1000344</c:v>
                </c:pt>
                <c:pt idx="4560">
                  <c:v>469782</c:v>
                </c:pt>
                <c:pt idx="4561">
                  <c:v>351539</c:v>
                </c:pt>
                <c:pt idx="4562">
                  <c:v>1845803</c:v>
                </c:pt>
                <c:pt idx="4563">
                  <c:v>1332678</c:v>
                </c:pt>
                <c:pt idx="4564">
                  <c:v>442698</c:v>
                </c:pt>
                <c:pt idx="4565">
                  <c:v>1792231</c:v>
                </c:pt>
                <c:pt idx="4566">
                  <c:v>747672</c:v>
                </c:pt>
                <c:pt idx="4567">
                  <c:v>5507332</c:v>
                </c:pt>
                <c:pt idx="4568">
                  <c:v>319546</c:v>
                </c:pt>
                <c:pt idx="4569">
                  <c:v>205870</c:v>
                </c:pt>
                <c:pt idx="4570">
                  <c:v>2611673</c:v>
                </c:pt>
                <c:pt idx="4571">
                  <c:v>792814</c:v>
                </c:pt>
                <c:pt idx="4572">
                  <c:v>41088994</c:v>
                </c:pt>
                <c:pt idx="4573">
                  <c:v>1364148</c:v>
                </c:pt>
                <c:pt idx="4574">
                  <c:v>1618811</c:v>
                </c:pt>
                <c:pt idx="4575">
                  <c:v>18938867</c:v>
                </c:pt>
                <c:pt idx="4576">
                  <c:v>1811</c:v>
                </c:pt>
                <c:pt idx="4577">
                  <c:v>21046</c:v>
                </c:pt>
                <c:pt idx="4578">
                  <c:v>101553</c:v>
                </c:pt>
                <c:pt idx="4579">
                  <c:v>322818</c:v>
                </c:pt>
                <c:pt idx="4580">
                  <c:v>396346</c:v>
                </c:pt>
                <c:pt idx="4581">
                  <c:v>2959054</c:v>
                </c:pt>
                <c:pt idx="4582">
                  <c:v>4707527</c:v>
                </c:pt>
                <c:pt idx="4583">
                  <c:v>1188326</c:v>
                </c:pt>
                <c:pt idx="4584">
                  <c:v>195386</c:v>
                </c:pt>
                <c:pt idx="4585">
                  <c:v>194110</c:v>
                </c:pt>
                <c:pt idx="4586">
                  <c:v>831968</c:v>
                </c:pt>
                <c:pt idx="4587">
                  <c:v>365523</c:v>
                </c:pt>
                <c:pt idx="4588">
                  <c:v>240931</c:v>
                </c:pt>
                <c:pt idx="4589">
                  <c:v>370302</c:v>
                </c:pt>
                <c:pt idx="4590">
                  <c:v>467983</c:v>
                </c:pt>
                <c:pt idx="4591">
                  <c:v>2280611</c:v>
                </c:pt>
                <c:pt idx="4592">
                  <c:v>166940</c:v>
                </c:pt>
                <c:pt idx="4593">
                  <c:v>148223</c:v>
                </c:pt>
                <c:pt idx="4594">
                  <c:v>148145</c:v>
                </c:pt>
                <c:pt idx="4595">
                  <c:v>1905799</c:v>
                </c:pt>
                <c:pt idx="4596">
                  <c:v>128700</c:v>
                </c:pt>
                <c:pt idx="4597">
                  <c:v>288770</c:v>
                </c:pt>
                <c:pt idx="4598">
                  <c:v>286288</c:v>
                </c:pt>
                <c:pt idx="4599">
                  <c:v>99495</c:v>
                </c:pt>
                <c:pt idx="4600">
                  <c:v>580897</c:v>
                </c:pt>
                <c:pt idx="4601">
                  <c:v>1540436</c:v>
                </c:pt>
                <c:pt idx="4602">
                  <c:v>38057</c:v>
                </c:pt>
                <c:pt idx="4603">
                  <c:v>311937</c:v>
                </c:pt>
                <c:pt idx="4604">
                  <c:v>797596</c:v>
                </c:pt>
                <c:pt idx="4605">
                  <c:v>79541</c:v>
                </c:pt>
                <c:pt idx="4606">
                  <c:v>242240</c:v>
                </c:pt>
                <c:pt idx="4607">
                  <c:v>52602</c:v>
                </c:pt>
                <c:pt idx="4608">
                  <c:v>43202</c:v>
                </c:pt>
                <c:pt idx="4609">
                  <c:v>6705901</c:v>
                </c:pt>
                <c:pt idx="4610">
                  <c:v>1612055</c:v>
                </c:pt>
                <c:pt idx="4611">
                  <c:v>42399</c:v>
                </c:pt>
                <c:pt idx="4612">
                  <c:v>330225</c:v>
                </c:pt>
                <c:pt idx="4613">
                  <c:v>1246742</c:v>
                </c:pt>
                <c:pt idx="4614">
                  <c:v>97375</c:v>
                </c:pt>
                <c:pt idx="4615">
                  <c:v>29943556</c:v>
                </c:pt>
                <c:pt idx="4616">
                  <c:v>433978</c:v>
                </c:pt>
                <c:pt idx="4617">
                  <c:v>610459</c:v>
                </c:pt>
                <c:pt idx="4618">
                  <c:v>12984</c:v>
                </c:pt>
                <c:pt idx="4619">
                  <c:v>7108</c:v>
                </c:pt>
                <c:pt idx="4620">
                  <c:v>24423</c:v>
                </c:pt>
                <c:pt idx="4621">
                  <c:v>100954</c:v>
                </c:pt>
                <c:pt idx="4622">
                  <c:v>64813</c:v>
                </c:pt>
                <c:pt idx="4623">
                  <c:v>78147</c:v>
                </c:pt>
                <c:pt idx="4624">
                  <c:v>920</c:v>
                </c:pt>
                <c:pt idx="4625">
                  <c:v>198335</c:v>
                </c:pt>
                <c:pt idx="4626">
                  <c:v>11072585</c:v>
                </c:pt>
                <c:pt idx="4627">
                  <c:v>8533826</c:v>
                </c:pt>
                <c:pt idx="4628">
                  <c:v>74115</c:v>
                </c:pt>
                <c:pt idx="4629">
                  <c:v>5258</c:v>
                </c:pt>
                <c:pt idx="4630">
                  <c:v>567182</c:v>
                </c:pt>
                <c:pt idx="4631">
                  <c:v>998296</c:v>
                </c:pt>
                <c:pt idx="4632">
                  <c:v>50157</c:v>
                </c:pt>
                <c:pt idx="4633">
                  <c:v>587048</c:v>
                </c:pt>
                <c:pt idx="4634">
                  <c:v>538348</c:v>
                </c:pt>
                <c:pt idx="4635">
                  <c:v>679693</c:v>
                </c:pt>
                <c:pt idx="4636">
                  <c:v>52886</c:v>
                </c:pt>
                <c:pt idx="4637">
                  <c:v>58760</c:v>
                </c:pt>
                <c:pt idx="4638">
                  <c:v>926121</c:v>
                </c:pt>
                <c:pt idx="4639">
                  <c:v>855475</c:v>
                </c:pt>
                <c:pt idx="4640">
                  <c:v>156892</c:v>
                </c:pt>
                <c:pt idx="4641">
                  <c:v>361618</c:v>
                </c:pt>
                <c:pt idx="4642">
                  <c:v>414431</c:v>
                </c:pt>
                <c:pt idx="4643">
                  <c:v>12212</c:v>
                </c:pt>
                <c:pt idx="4644">
                  <c:v>1795369</c:v>
                </c:pt>
                <c:pt idx="4645">
                  <c:v>2173621</c:v>
                </c:pt>
                <c:pt idx="4646">
                  <c:v>6066643</c:v>
                </c:pt>
                <c:pt idx="4647">
                  <c:v>3545</c:v>
                </c:pt>
                <c:pt idx="4648">
                  <c:v>429721</c:v>
                </c:pt>
                <c:pt idx="4649">
                  <c:v>4116378</c:v>
                </c:pt>
                <c:pt idx="4650">
                  <c:v>3748</c:v>
                </c:pt>
                <c:pt idx="4651">
                  <c:v>383830</c:v>
                </c:pt>
                <c:pt idx="4652">
                  <c:v>4843</c:v>
                </c:pt>
                <c:pt idx="4653">
                  <c:v>5514929</c:v>
                </c:pt>
                <c:pt idx="4654">
                  <c:v>343860</c:v>
                </c:pt>
                <c:pt idx="4655">
                  <c:v>461828</c:v>
                </c:pt>
                <c:pt idx="4656">
                  <c:v>233492</c:v>
                </c:pt>
                <c:pt idx="4657">
                  <c:v>1357577</c:v>
                </c:pt>
                <c:pt idx="4658">
                  <c:v>581091</c:v>
                </c:pt>
                <c:pt idx="4659">
                  <c:v>9856767</c:v>
                </c:pt>
                <c:pt idx="4660">
                  <c:v>14527</c:v>
                </c:pt>
                <c:pt idx="4661">
                  <c:v>1839303</c:v>
                </c:pt>
                <c:pt idx="4662">
                  <c:v>127525</c:v>
                </c:pt>
                <c:pt idx="4663">
                  <c:v>616420</c:v>
                </c:pt>
                <c:pt idx="4664">
                  <c:v>4759</c:v>
                </c:pt>
                <c:pt idx="4665">
                  <c:v>98092</c:v>
                </c:pt>
                <c:pt idx="4666">
                  <c:v>1524361</c:v>
                </c:pt>
                <c:pt idx="4667">
                  <c:v>26473</c:v>
                </c:pt>
                <c:pt idx="4668">
                  <c:v>2259888</c:v>
                </c:pt>
                <c:pt idx="4669">
                  <c:v>102941</c:v>
                </c:pt>
                <c:pt idx="4670">
                  <c:v>68145</c:v>
                </c:pt>
                <c:pt idx="4671">
                  <c:v>247839</c:v>
                </c:pt>
                <c:pt idx="4672">
                  <c:v>135090</c:v>
                </c:pt>
                <c:pt idx="4673">
                  <c:v>374411</c:v>
                </c:pt>
                <c:pt idx="4674">
                  <c:v>38987</c:v>
                </c:pt>
                <c:pt idx="4675">
                  <c:v>2043</c:v>
                </c:pt>
                <c:pt idx="4676">
                  <c:v>673143</c:v>
                </c:pt>
                <c:pt idx="4677">
                  <c:v>1329506</c:v>
                </c:pt>
                <c:pt idx="4678">
                  <c:v>925595</c:v>
                </c:pt>
                <c:pt idx="4679">
                  <c:v>34293</c:v>
                </c:pt>
                <c:pt idx="4680">
                  <c:v>328302</c:v>
                </c:pt>
                <c:pt idx="4681">
                  <c:v>39467</c:v>
                </c:pt>
                <c:pt idx="4682">
                  <c:v>800306</c:v>
                </c:pt>
                <c:pt idx="4683">
                  <c:v>594612</c:v>
                </c:pt>
                <c:pt idx="4684">
                  <c:v>63818</c:v>
                </c:pt>
                <c:pt idx="4685">
                  <c:v>20464</c:v>
                </c:pt>
                <c:pt idx="4686">
                  <c:v>602977</c:v>
                </c:pt>
                <c:pt idx="4687">
                  <c:v>33543</c:v>
                </c:pt>
                <c:pt idx="4688">
                  <c:v>1616</c:v>
                </c:pt>
                <c:pt idx="4689">
                  <c:v>88932</c:v>
                </c:pt>
                <c:pt idx="4690">
                  <c:v>35082</c:v>
                </c:pt>
                <c:pt idx="4691">
                  <c:v>825470</c:v>
                </c:pt>
                <c:pt idx="4692">
                  <c:v>9779219</c:v>
                </c:pt>
                <c:pt idx="4693">
                  <c:v>125328</c:v>
                </c:pt>
                <c:pt idx="4694">
                  <c:v>440942</c:v>
                </c:pt>
                <c:pt idx="4695">
                  <c:v>484287</c:v>
                </c:pt>
                <c:pt idx="4696">
                  <c:v>149074</c:v>
                </c:pt>
                <c:pt idx="4697">
                  <c:v>44810</c:v>
                </c:pt>
                <c:pt idx="4698">
                  <c:v>987117</c:v>
                </c:pt>
                <c:pt idx="4699">
                  <c:v>79057</c:v>
                </c:pt>
                <c:pt idx="4700">
                  <c:v>75397</c:v>
                </c:pt>
                <c:pt idx="4701">
                  <c:v>2758724</c:v>
                </c:pt>
                <c:pt idx="4702">
                  <c:v>736587</c:v>
                </c:pt>
                <c:pt idx="4703">
                  <c:v>41562</c:v>
                </c:pt>
                <c:pt idx="4704">
                  <c:v>444789</c:v>
                </c:pt>
                <c:pt idx="4705">
                  <c:v>140792</c:v>
                </c:pt>
                <c:pt idx="4706">
                  <c:v>862532</c:v>
                </c:pt>
                <c:pt idx="4707">
                  <c:v>766661</c:v>
                </c:pt>
                <c:pt idx="4708">
                  <c:v>291272</c:v>
                </c:pt>
                <c:pt idx="4709">
                  <c:v>55311</c:v>
                </c:pt>
                <c:pt idx="4710">
                  <c:v>163436</c:v>
                </c:pt>
                <c:pt idx="4711">
                  <c:v>357376</c:v>
                </c:pt>
                <c:pt idx="4712">
                  <c:v>1493983</c:v>
                </c:pt>
                <c:pt idx="4713">
                  <c:v>2326348</c:v>
                </c:pt>
                <c:pt idx="4714">
                  <c:v>207465</c:v>
                </c:pt>
                <c:pt idx="4715">
                  <c:v>117379</c:v>
                </c:pt>
                <c:pt idx="4716">
                  <c:v>3560412</c:v>
                </c:pt>
                <c:pt idx="4717">
                  <c:v>2143149</c:v>
                </c:pt>
                <c:pt idx="4718">
                  <c:v>415473</c:v>
                </c:pt>
                <c:pt idx="4719">
                  <c:v>1455500</c:v>
                </c:pt>
                <c:pt idx="4720">
                  <c:v>27997</c:v>
                </c:pt>
                <c:pt idx="4721">
                  <c:v>1940520</c:v>
                </c:pt>
                <c:pt idx="4722">
                  <c:v>84580</c:v>
                </c:pt>
                <c:pt idx="4723">
                  <c:v>44856</c:v>
                </c:pt>
                <c:pt idx="4724">
                  <c:v>1315527</c:v>
                </c:pt>
                <c:pt idx="4725">
                  <c:v>39720</c:v>
                </c:pt>
                <c:pt idx="4726">
                  <c:v>124948</c:v>
                </c:pt>
                <c:pt idx="4727">
                  <c:v>69170</c:v>
                </c:pt>
                <c:pt idx="4728">
                  <c:v>202092</c:v>
                </c:pt>
                <c:pt idx="4729">
                  <c:v>1497824</c:v>
                </c:pt>
                <c:pt idx="4730">
                  <c:v>11156</c:v>
                </c:pt>
                <c:pt idx="4731">
                  <c:v>44511</c:v>
                </c:pt>
                <c:pt idx="4732">
                  <c:v>37376</c:v>
                </c:pt>
                <c:pt idx="4733">
                  <c:v>175608</c:v>
                </c:pt>
                <c:pt idx="4734">
                  <c:v>3390</c:v>
                </c:pt>
                <c:pt idx="4735">
                  <c:v>732349</c:v>
                </c:pt>
                <c:pt idx="4736">
                  <c:v>2415668</c:v>
                </c:pt>
                <c:pt idx="4737">
                  <c:v>2056950</c:v>
                </c:pt>
                <c:pt idx="4738">
                  <c:v>70382</c:v>
                </c:pt>
                <c:pt idx="4739">
                  <c:v>107919</c:v>
                </c:pt>
                <c:pt idx="4740">
                  <c:v>144514</c:v>
                </c:pt>
                <c:pt idx="4741">
                  <c:v>3716275</c:v>
                </c:pt>
                <c:pt idx="4742">
                  <c:v>612546</c:v>
                </c:pt>
                <c:pt idx="4743">
                  <c:v>1000303</c:v>
                </c:pt>
                <c:pt idx="4744">
                  <c:v>1002346</c:v>
                </c:pt>
                <c:pt idx="4745">
                  <c:v>535337</c:v>
                </c:pt>
                <c:pt idx="4746">
                  <c:v>111077</c:v>
                </c:pt>
                <c:pt idx="4747">
                  <c:v>2524854</c:v>
                </c:pt>
                <c:pt idx="4748">
                  <c:v>804735</c:v>
                </c:pt>
                <c:pt idx="4749">
                  <c:v>403685</c:v>
                </c:pt>
                <c:pt idx="4750">
                  <c:v>4756676</c:v>
                </c:pt>
                <c:pt idx="4751">
                  <c:v>380111</c:v>
                </c:pt>
                <c:pt idx="4752">
                  <c:v>338085</c:v>
                </c:pt>
                <c:pt idx="4753">
                  <c:v>33761</c:v>
                </c:pt>
                <c:pt idx="4754">
                  <c:v>87403</c:v>
                </c:pt>
                <c:pt idx="4755">
                  <c:v>426730</c:v>
                </c:pt>
                <c:pt idx="4756">
                  <c:v>429830</c:v>
                </c:pt>
                <c:pt idx="4757">
                  <c:v>260902</c:v>
                </c:pt>
                <c:pt idx="4758">
                  <c:v>112866</c:v>
                </c:pt>
                <c:pt idx="4759">
                  <c:v>147976</c:v>
                </c:pt>
                <c:pt idx="4760">
                  <c:v>522367</c:v>
                </c:pt>
                <c:pt idx="4761">
                  <c:v>225280</c:v>
                </c:pt>
                <c:pt idx="4762">
                  <c:v>897162</c:v>
                </c:pt>
                <c:pt idx="4763">
                  <c:v>5893503</c:v>
                </c:pt>
                <c:pt idx="4764">
                  <c:v>230403</c:v>
                </c:pt>
                <c:pt idx="4765">
                  <c:v>1579188</c:v>
                </c:pt>
                <c:pt idx="4766">
                  <c:v>784937</c:v>
                </c:pt>
                <c:pt idx="4767">
                  <c:v>1251577</c:v>
                </c:pt>
                <c:pt idx="4768">
                  <c:v>5159241</c:v>
                </c:pt>
                <c:pt idx="4769">
                  <c:v>2819118</c:v>
                </c:pt>
                <c:pt idx="4770">
                  <c:v>3491</c:v>
                </c:pt>
                <c:pt idx="4771">
                  <c:v>3987</c:v>
                </c:pt>
                <c:pt idx="4772">
                  <c:v>2421</c:v>
                </c:pt>
                <c:pt idx="4773">
                  <c:v>11849</c:v>
                </c:pt>
                <c:pt idx="4774">
                  <c:v>15382</c:v>
                </c:pt>
                <c:pt idx="4775">
                  <c:v>24032</c:v>
                </c:pt>
                <c:pt idx="4776">
                  <c:v>95046</c:v>
                </c:pt>
                <c:pt idx="4777">
                  <c:v>194519</c:v>
                </c:pt>
                <c:pt idx="4778">
                  <c:v>80200</c:v>
                </c:pt>
                <c:pt idx="4779">
                  <c:v>188213</c:v>
                </c:pt>
                <c:pt idx="4780">
                  <c:v>24979</c:v>
                </c:pt>
                <c:pt idx="4781">
                  <c:v>14376</c:v>
                </c:pt>
                <c:pt idx="4782">
                  <c:v>939086</c:v>
                </c:pt>
                <c:pt idx="4783">
                  <c:v>100751</c:v>
                </c:pt>
                <c:pt idx="4784">
                  <c:v>306732</c:v>
                </c:pt>
                <c:pt idx="4785">
                  <c:v>473026</c:v>
                </c:pt>
                <c:pt idx="4786">
                  <c:v>179148</c:v>
                </c:pt>
                <c:pt idx="4787">
                  <c:v>135427</c:v>
                </c:pt>
                <c:pt idx="4788">
                  <c:v>868210</c:v>
                </c:pt>
                <c:pt idx="4789">
                  <c:v>223733</c:v>
                </c:pt>
                <c:pt idx="4790">
                  <c:v>432076</c:v>
                </c:pt>
                <c:pt idx="4791">
                  <c:v>74135</c:v>
                </c:pt>
                <c:pt idx="4792">
                  <c:v>677636</c:v>
                </c:pt>
                <c:pt idx="4793">
                  <c:v>632993</c:v>
                </c:pt>
                <c:pt idx="4794">
                  <c:v>14727</c:v>
                </c:pt>
                <c:pt idx="4795">
                  <c:v>196182</c:v>
                </c:pt>
                <c:pt idx="4796">
                  <c:v>168675</c:v>
                </c:pt>
                <c:pt idx="4797">
                  <c:v>851835</c:v>
                </c:pt>
                <c:pt idx="4798">
                  <c:v>83148</c:v>
                </c:pt>
                <c:pt idx="4799">
                  <c:v>43034</c:v>
                </c:pt>
                <c:pt idx="4800">
                  <c:v>296681</c:v>
                </c:pt>
                <c:pt idx="4801">
                  <c:v>2078841</c:v>
                </c:pt>
                <c:pt idx="4802">
                  <c:v>166228</c:v>
                </c:pt>
                <c:pt idx="4803">
                  <c:v>1629871</c:v>
                </c:pt>
                <c:pt idx="4804">
                  <c:v>47630</c:v>
                </c:pt>
                <c:pt idx="4805">
                  <c:v>59001</c:v>
                </c:pt>
                <c:pt idx="4806">
                  <c:v>32157</c:v>
                </c:pt>
                <c:pt idx="4807">
                  <c:v>66048</c:v>
                </c:pt>
                <c:pt idx="4808">
                  <c:v>205050</c:v>
                </c:pt>
                <c:pt idx="4809">
                  <c:v>2632768</c:v>
                </c:pt>
                <c:pt idx="4810">
                  <c:v>98872</c:v>
                </c:pt>
                <c:pt idx="4811">
                  <c:v>713615</c:v>
                </c:pt>
                <c:pt idx="4812">
                  <c:v>97184</c:v>
                </c:pt>
                <c:pt idx="4813">
                  <c:v>14967</c:v>
                </c:pt>
                <c:pt idx="4814">
                  <c:v>229334</c:v>
                </c:pt>
                <c:pt idx="4815">
                  <c:v>23547</c:v>
                </c:pt>
                <c:pt idx="4816">
                  <c:v>142429</c:v>
                </c:pt>
                <c:pt idx="4817">
                  <c:v>249155</c:v>
                </c:pt>
                <c:pt idx="4818">
                  <c:v>973015</c:v>
                </c:pt>
                <c:pt idx="4819">
                  <c:v>165337</c:v>
                </c:pt>
                <c:pt idx="4820">
                  <c:v>3817594</c:v>
                </c:pt>
                <c:pt idx="4821">
                  <c:v>257531</c:v>
                </c:pt>
                <c:pt idx="4822">
                  <c:v>57915</c:v>
                </c:pt>
                <c:pt idx="4823">
                  <c:v>45180</c:v>
                </c:pt>
                <c:pt idx="4824">
                  <c:v>10529</c:v>
                </c:pt>
                <c:pt idx="4825">
                  <c:v>775652</c:v>
                </c:pt>
                <c:pt idx="4826">
                  <c:v>146647</c:v>
                </c:pt>
                <c:pt idx="4827">
                  <c:v>1481790</c:v>
                </c:pt>
                <c:pt idx="4828">
                  <c:v>1948346</c:v>
                </c:pt>
                <c:pt idx="4829">
                  <c:v>26306</c:v>
                </c:pt>
                <c:pt idx="4830">
                  <c:v>6885130</c:v>
                </c:pt>
                <c:pt idx="4831">
                  <c:v>54584</c:v>
                </c:pt>
                <c:pt idx="4832">
                  <c:v>151446</c:v>
                </c:pt>
                <c:pt idx="4833">
                  <c:v>703753</c:v>
                </c:pt>
                <c:pt idx="4834">
                  <c:v>3947122</c:v>
                </c:pt>
                <c:pt idx="4835">
                  <c:v>5032094</c:v>
                </c:pt>
                <c:pt idx="4836">
                  <c:v>29469</c:v>
                </c:pt>
                <c:pt idx="4837">
                  <c:v>385308</c:v>
                </c:pt>
                <c:pt idx="4838">
                  <c:v>2532355</c:v>
                </c:pt>
                <c:pt idx="4839">
                  <c:v>424649</c:v>
                </c:pt>
                <c:pt idx="4840">
                  <c:v>405097</c:v>
                </c:pt>
                <c:pt idx="4841">
                  <c:v>724167</c:v>
                </c:pt>
                <c:pt idx="4842">
                  <c:v>106144</c:v>
                </c:pt>
                <c:pt idx="4843">
                  <c:v>65974</c:v>
                </c:pt>
                <c:pt idx="4844">
                  <c:v>279428</c:v>
                </c:pt>
                <c:pt idx="4845">
                  <c:v>281698</c:v>
                </c:pt>
                <c:pt idx="4846">
                  <c:v>1853057</c:v>
                </c:pt>
                <c:pt idx="4847">
                  <c:v>56002</c:v>
                </c:pt>
                <c:pt idx="4848">
                  <c:v>168162</c:v>
                </c:pt>
                <c:pt idx="4849">
                  <c:v>360643</c:v>
                </c:pt>
                <c:pt idx="4850">
                  <c:v>471733</c:v>
                </c:pt>
                <c:pt idx="4851">
                  <c:v>95668</c:v>
                </c:pt>
                <c:pt idx="4852">
                  <c:v>64869</c:v>
                </c:pt>
                <c:pt idx="4853">
                  <c:v>1337568</c:v>
                </c:pt>
                <c:pt idx="4854">
                  <c:v>15525</c:v>
                </c:pt>
                <c:pt idx="4855">
                  <c:v>179591</c:v>
                </c:pt>
                <c:pt idx="4856">
                  <c:v>40480</c:v>
                </c:pt>
                <c:pt idx="4857">
                  <c:v>963883</c:v>
                </c:pt>
                <c:pt idx="4858">
                  <c:v>237027</c:v>
                </c:pt>
                <c:pt idx="4859">
                  <c:v>300775</c:v>
                </c:pt>
                <c:pt idx="4860">
                  <c:v>1480882</c:v>
                </c:pt>
                <c:pt idx="4861">
                  <c:v>69870</c:v>
                </c:pt>
                <c:pt idx="4862">
                  <c:v>438167</c:v>
                </c:pt>
                <c:pt idx="4863">
                  <c:v>11835</c:v>
                </c:pt>
                <c:pt idx="4864">
                  <c:v>1051036</c:v>
                </c:pt>
                <c:pt idx="4865">
                  <c:v>1222270</c:v>
                </c:pt>
                <c:pt idx="4866">
                  <c:v>345659</c:v>
                </c:pt>
                <c:pt idx="4867">
                  <c:v>234355</c:v>
                </c:pt>
                <c:pt idx="4868">
                  <c:v>614802</c:v>
                </c:pt>
                <c:pt idx="4869">
                  <c:v>168435</c:v>
                </c:pt>
                <c:pt idx="4870">
                  <c:v>32987</c:v>
                </c:pt>
                <c:pt idx="4871">
                  <c:v>791075</c:v>
                </c:pt>
                <c:pt idx="4872">
                  <c:v>17446067</c:v>
                </c:pt>
                <c:pt idx="4873">
                  <c:v>226164</c:v>
                </c:pt>
                <c:pt idx="4874">
                  <c:v>2964689</c:v>
                </c:pt>
                <c:pt idx="4875">
                  <c:v>21552</c:v>
                </c:pt>
                <c:pt idx="4876">
                  <c:v>146163</c:v>
                </c:pt>
                <c:pt idx="4877">
                  <c:v>107934</c:v>
                </c:pt>
                <c:pt idx="4878">
                  <c:v>280937</c:v>
                </c:pt>
                <c:pt idx="4879">
                  <c:v>2523830</c:v>
                </c:pt>
                <c:pt idx="4880">
                  <c:v>382629</c:v>
                </c:pt>
                <c:pt idx="4881">
                  <c:v>148841</c:v>
                </c:pt>
                <c:pt idx="4882">
                  <c:v>210971</c:v>
                </c:pt>
                <c:pt idx="4883">
                  <c:v>35537</c:v>
                </c:pt>
                <c:pt idx="4884">
                  <c:v>238625</c:v>
                </c:pt>
                <c:pt idx="4885">
                  <c:v>911037</c:v>
                </c:pt>
                <c:pt idx="4886">
                  <c:v>232286</c:v>
                </c:pt>
                <c:pt idx="4887">
                  <c:v>263373</c:v>
                </c:pt>
                <c:pt idx="4888">
                  <c:v>3260909</c:v>
                </c:pt>
                <c:pt idx="4889">
                  <c:v>25218</c:v>
                </c:pt>
                <c:pt idx="4890">
                  <c:v>1772463</c:v>
                </c:pt>
                <c:pt idx="4891">
                  <c:v>1522268</c:v>
                </c:pt>
                <c:pt idx="4892">
                  <c:v>13284589</c:v>
                </c:pt>
                <c:pt idx="4893">
                  <c:v>65874</c:v>
                </c:pt>
                <c:pt idx="4894">
                  <c:v>62494</c:v>
                </c:pt>
                <c:pt idx="4895">
                  <c:v>1586396</c:v>
                </c:pt>
                <c:pt idx="4896">
                  <c:v>201800</c:v>
                </c:pt>
                <c:pt idx="4897">
                  <c:v>1445657</c:v>
                </c:pt>
                <c:pt idx="4898">
                  <c:v>366391</c:v>
                </c:pt>
                <c:pt idx="4899">
                  <c:v>285567</c:v>
                </c:pt>
                <c:pt idx="4900">
                  <c:v>3129042</c:v>
                </c:pt>
                <c:pt idx="4901">
                  <c:v>2866977</c:v>
                </c:pt>
                <c:pt idx="4902">
                  <c:v>715615</c:v>
                </c:pt>
                <c:pt idx="4903">
                  <c:v>1868421</c:v>
                </c:pt>
                <c:pt idx="4904">
                  <c:v>15066</c:v>
                </c:pt>
                <c:pt idx="4905">
                  <c:v>2289492</c:v>
                </c:pt>
                <c:pt idx="4906">
                  <c:v>55318</c:v>
                </c:pt>
                <c:pt idx="4907">
                  <c:v>2092066</c:v>
                </c:pt>
                <c:pt idx="4908">
                  <c:v>1861557</c:v>
                </c:pt>
                <c:pt idx="4909">
                  <c:v>11995</c:v>
                </c:pt>
                <c:pt idx="4910">
                  <c:v>601340</c:v>
                </c:pt>
                <c:pt idx="4911">
                  <c:v>58278</c:v>
                </c:pt>
                <c:pt idx="4912">
                  <c:v>101478</c:v>
                </c:pt>
                <c:pt idx="4913">
                  <c:v>1582590</c:v>
                </c:pt>
                <c:pt idx="4914">
                  <c:v>13135</c:v>
                </c:pt>
                <c:pt idx="4915">
                  <c:v>186786</c:v>
                </c:pt>
                <c:pt idx="4916">
                  <c:v>781487</c:v>
                </c:pt>
                <c:pt idx="4917">
                  <c:v>440000</c:v>
                </c:pt>
                <c:pt idx="4918">
                  <c:v>1627758</c:v>
                </c:pt>
                <c:pt idx="4919">
                  <c:v>502697</c:v>
                </c:pt>
                <c:pt idx="4920">
                  <c:v>1142585</c:v>
                </c:pt>
                <c:pt idx="4921">
                  <c:v>937198</c:v>
                </c:pt>
                <c:pt idx="4922">
                  <c:v>159145</c:v>
                </c:pt>
                <c:pt idx="4923">
                  <c:v>1588796</c:v>
                </c:pt>
                <c:pt idx="4924">
                  <c:v>28679</c:v>
                </c:pt>
                <c:pt idx="4925">
                  <c:v>104773</c:v>
                </c:pt>
                <c:pt idx="4926">
                  <c:v>1844345</c:v>
                </c:pt>
                <c:pt idx="4927">
                  <c:v>220398</c:v>
                </c:pt>
                <c:pt idx="4928">
                  <c:v>512492</c:v>
                </c:pt>
                <c:pt idx="4929">
                  <c:v>857129</c:v>
                </c:pt>
                <c:pt idx="4930">
                  <c:v>263604</c:v>
                </c:pt>
                <c:pt idx="4931">
                  <c:v>31319</c:v>
                </c:pt>
                <c:pt idx="4932">
                  <c:v>582650</c:v>
                </c:pt>
                <c:pt idx="4933">
                  <c:v>1193773</c:v>
                </c:pt>
                <c:pt idx="4934">
                  <c:v>253874</c:v>
                </c:pt>
                <c:pt idx="4935">
                  <c:v>65631</c:v>
                </c:pt>
                <c:pt idx="4936">
                  <c:v>637045</c:v>
                </c:pt>
                <c:pt idx="4937">
                  <c:v>245074</c:v>
                </c:pt>
                <c:pt idx="4938">
                  <c:v>423467</c:v>
                </c:pt>
                <c:pt idx="4939">
                  <c:v>61584</c:v>
                </c:pt>
                <c:pt idx="4940">
                  <c:v>869519</c:v>
                </c:pt>
                <c:pt idx="4941">
                  <c:v>248200</c:v>
                </c:pt>
                <c:pt idx="4942">
                  <c:v>125961</c:v>
                </c:pt>
                <c:pt idx="4943">
                  <c:v>906108</c:v>
                </c:pt>
                <c:pt idx="4944">
                  <c:v>73525</c:v>
                </c:pt>
                <c:pt idx="4945">
                  <c:v>5152916</c:v>
                </c:pt>
                <c:pt idx="4946">
                  <c:v>810900</c:v>
                </c:pt>
                <c:pt idx="4947">
                  <c:v>2915560</c:v>
                </c:pt>
                <c:pt idx="4948">
                  <c:v>331638</c:v>
                </c:pt>
                <c:pt idx="4949">
                  <c:v>1935342</c:v>
                </c:pt>
                <c:pt idx="4950">
                  <c:v>201025</c:v>
                </c:pt>
                <c:pt idx="4951">
                  <c:v>1017290</c:v>
                </c:pt>
                <c:pt idx="4952">
                  <c:v>249897</c:v>
                </c:pt>
                <c:pt idx="4953">
                  <c:v>2984785</c:v>
                </c:pt>
                <c:pt idx="4954">
                  <c:v>3096627</c:v>
                </c:pt>
                <c:pt idx="4955">
                  <c:v>817094</c:v>
                </c:pt>
                <c:pt idx="4956">
                  <c:v>254900</c:v>
                </c:pt>
                <c:pt idx="4957">
                  <c:v>238661</c:v>
                </c:pt>
                <c:pt idx="4958">
                  <c:v>502917</c:v>
                </c:pt>
                <c:pt idx="4959">
                  <c:v>1834990</c:v>
                </c:pt>
                <c:pt idx="4960">
                  <c:v>1535652</c:v>
                </c:pt>
                <c:pt idx="4961">
                  <c:v>82141</c:v>
                </c:pt>
                <c:pt idx="4962">
                  <c:v>2019235</c:v>
                </c:pt>
                <c:pt idx="4963">
                  <c:v>592859</c:v>
                </c:pt>
                <c:pt idx="4964">
                  <c:v>530143</c:v>
                </c:pt>
                <c:pt idx="4965">
                  <c:v>1026275</c:v>
                </c:pt>
                <c:pt idx="4966">
                  <c:v>506547</c:v>
                </c:pt>
                <c:pt idx="4967">
                  <c:v>1363711</c:v>
                </c:pt>
                <c:pt idx="4968">
                  <c:v>1820569</c:v>
                </c:pt>
                <c:pt idx="4969">
                  <c:v>5875258</c:v>
                </c:pt>
                <c:pt idx="4970">
                  <c:v>3180207</c:v>
                </c:pt>
                <c:pt idx="4971">
                  <c:v>1833</c:v>
                </c:pt>
                <c:pt idx="4972">
                  <c:v>1893</c:v>
                </c:pt>
                <c:pt idx="4973">
                  <c:v>19744</c:v>
                </c:pt>
                <c:pt idx="4974">
                  <c:v>18916</c:v>
                </c:pt>
                <c:pt idx="4975">
                  <c:v>165139</c:v>
                </c:pt>
                <c:pt idx="4976">
                  <c:v>226800</c:v>
                </c:pt>
                <c:pt idx="4977">
                  <c:v>1174413</c:v>
                </c:pt>
                <c:pt idx="4978">
                  <c:v>13910</c:v>
                </c:pt>
                <c:pt idx="4979">
                  <c:v>42224</c:v>
                </c:pt>
                <c:pt idx="4980">
                  <c:v>29041</c:v>
                </c:pt>
                <c:pt idx="4981">
                  <c:v>16431</c:v>
                </c:pt>
                <c:pt idx="4982">
                  <c:v>95900</c:v>
                </c:pt>
                <c:pt idx="4983">
                  <c:v>1675419</c:v>
                </c:pt>
                <c:pt idx="4984">
                  <c:v>66888</c:v>
                </c:pt>
                <c:pt idx="4985">
                  <c:v>17627</c:v>
                </c:pt>
                <c:pt idx="4986">
                  <c:v>214150</c:v>
                </c:pt>
                <c:pt idx="4987">
                  <c:v>50934</c:v>
                </c:pt>
                <c:pt idx="4988">
                  <c:v>4575521</c:v>
                </c:pt>
                <c:pt idx="4989">
                  <c:v>44805</c:v>
                </c:pt>
                <c:pt idx="4990">
                  <c:v>601839</c:v>
                </c:pt>
                <c:pt idx="4991">
                  <c:v>212132</c:v>
                </c:pt>
                <c:pt idx="4992">
                  <c:v>325569</c:v>
                </c:pt>
                <c:pt idx="4993">
                  <c:v>541017</c:v>
                </c:pt>
                <c:pt idx="4994">
                  <c:v>1726301</c:v>
                </c:pt>
                <c:pt idx="4995">
                  <c:v>1891954</c:v>
                </c:pt>
                <c:pt idx="4996">
                  <c:v>703631</c:v>
                </c:pt>
                <c:pt idx="4997">
                  <c:v>5620985</c:v>
                </c:pt>
                <c:pt idx="4998">
                  <c:v>9920833</c:v>
                </c:pt>
                <c:pt idx="4999">
                  <c:v>1704485</c:v>
                </c:pt>
                <c:pt idx="5000">
                  <c:v>418595</c:v>
                </c:pt>
                <c:pt idx="5001">
                  <c:v>291062</c:v>
                </c:pt>
                <c:pt idx="5002">
                  <c:v>446368</c:v>
                </c:pt>
                <c:pt idx="5003">
                  <c:v>1992282</c:v>
                </c:pt>
                <c:pt idx="5004">
                  <c:v>416327</c:v>
                </c:pt>
                <c:pt idx="5005">
                  <c:v>303310</c:v>
                </c:pt>
                <c:pt idx="5006">
                  <c:v>458438</c:v>
                </c:pt>
                <c:pt idx="5007">
                  <c:v>602682</c:v>
                </c:pt>
                <c:pt idx="5008">
                  <c:v>2638137</c:v>
                </c:pt>
                <c:pt idx="5009">
                  <c:v>199206</c:v>
                </c:pt>
                <c:pt idx="5010">
                  <c:v>267395</c:v>
                </c:pt>
                <c:pt idx="5011">
                  <c:v>172546</c:v>
                </c:pt>
                <c:pt idx="5012">
                  <c:v>2797467</c:v>
                </c:pt>
                <c:pt idx="5013">
                  <c:v>151602</c:v>
                </c:pt>
                <c:pt idx="5014">
                  <c:v>332872</c:v>
                </c:pt>
                <c:pt idx="5015">
                  <c:v>372390</c:v>
                </c:pt>
                <c:pt idx="5016">
                  <c:v>15353</c:v>
                </c:pt>
                <c:pt idx="5017">
                  <c:v>799867</c:v>
                </c:pt>
                <c:pt idx="5018">
                  <c:v>1923973</c:v>
                </c:pt>
                <c:pt idx="5019">
                  <c:v>63719</c:v>
                </c:pt>
                <c:pt idx="5020">
                  <c:v>741859</c:v>
                </c:pt>
                <c:pt idx="5021">
                  <c:v>366465</c:v>
                </c:pt>
                <c:pt idx="5022">
                  <c:v>1126715</c:v>
                </c:pt>
                <c:pt idx="5023">
                  <c:v>910217</c:v>
                </c:pt>
                <c:pt idx="5024">
                  <c:v>112443</c:v>
                </c:pt>
                <c:pt idx="5025">
                  <c:v>327482</c:v>
                </c:pt>
                <c:pt idx="5026">
                  <c:v>67147</c:v>
                </c:pt>
                <c:pt idx="5027">
                  <c:v>51678</c:v>
                </c:pt>
                <c:pt idx="5028">
                  <c:v>8097332</c:v>
                </c:pt>
                <c:pt idx="5029">
                  <c:v>1743129</c:v>
                </c:pt>
                <c:pt idx="5030">
                  <c:v>80851</c:v>
                </c:pt>
                <c:pt idx="5031">
                  <c:v>6383</c:v>
                </c:pt>
                <c:pt idx="5032">
                  <c:v>18525</c:v>
                </c:pt>
                <c:pt idx="5033">
                  <c:v>58233</c:v>
                </c:pt>
                <c:pt idx="5034">
                  <c:v>1923738</c:v>
                </c:pt>
                <c:pt idx="5035">
                  <c:v>476488</c:v>
                </c:pt>
                <c:pt idx="5036">
                  <c:v>1647994</c:v>
                </c:pt>
                <c:pt idx="5037">
                  <c:v>124901</c:v>
                </c:pt>
                <c:pt idx="5038">
                  <c:v>38646917</c:v>
                </c:pt>
                <c:pt idx="5039">
                  <c:v>507616</c:v>
                </c:pt>
                <c:pt idx="5040">
                  <c:v>300653</c:v>
                </c:pt>
                <c:pt idx="5041">
                  <c:v>786977</c:v>
                </c:pt>
                <c:pt idx="5042">
                  <c:v>483212</c:v>
                </c:pt>
                <c:pt idx="5043">
                  <c:v>17899</c:v>
                </c:pt>
                <c:pt idx="5044">
                  <c:v>9663</c:v>
                </c:pt>
                <c:pt idx="5045">
                  <c:v>25945</c:v>
                </c:pt>
                <c:pt idx="5046">
                  <c:v>126248</c:v>
                </c:pt>
                <c:pt idx="5047">
                  <c:v>70307</c:v>
                </c:pt>
                <c:pt idx="5048">
                  <c:v>1577521</c:v>
                </c:pt>
                <c:pt idx="5049">
                  <c:v>98684</c:v>
                </c:pt>
                <c:pt idx="5050">
                  <c:v>999</c:v>
                </c:pt>
                <c:pt idx="5051">
                  <c:v>209701</c:v>
                </c:pt>
                <c:pt idx="5052">
                  <c:v>12776633</c:v>
                </c:pt>
                <c:pt idx="5053">
                  <c:v>9421291</c:v>
                </c:pt>
                <c:pt idx="5054">
                  <c:v>79915</c:v>
                </c:pt>
                <c:pt idx="5055">
                  <c:v>6044</c:v>
                </c:pt>
                <c:pt idx="5056">
                  <c:v>614887</c:v>
                </c:pt>
                <c:pt idx="5057">
                  <c:v>1101988</c:v>
                </c:pt>
                <c:pt idx="5058">
                  <c:v>53126</c:v>
                </c:pt>
                <c:pt idx="5059">
                  <c:v>775185</c:v>
                </c:pt>
                <c:pt idx="5060">
                  <c:v>617423</c:v>
                </c:pt>
                <c:pt idx="5061">
                  <c:v>720203</c:v>
                </c:pt>
                <c:pt idx="5062">
                  <c:v>61690</c:v>
                </c:pt>
                <c:pt idx="5063">
                  <c:v>989954</c:v>
                </c:pt>
                <c:pt idx="5064">
                  <c:v>978535</c:v>
                </c:pt>
                <c:pt idx="5065">
                  <c:v>389506</c:v>
                </c:pt>
                <c:pt idx="5066">
                  <c:v>456234</c:v>
                </c:pt>
                <c:pt idx="5067">
                  <c:v>12953</c:v>
                </c:pt>
                <c:pt idx="5068">
                  <c:v>1875686</c:v>
                </c:pt>
                <c:pt idx="5069">
                  <c:v>2597587</c:v>
                </c:pt>
                <c:pt idx="5070">
                  <c:v>6674015</c:v>
                </c:pt>
                <c:pt idx="5071">
                  <c:v>3699</c:v>
                </c:pt>
                <c:pt idx="5072">
                  <c:v>456680</c:v>
                </c:pt>
                <c:pt idx="5073">
                  <c:v>4251667</c:v>
                </c:pt>
                <c:pt idx="5074">
                  <c:v>4078</c:v>
                </c:pt>
                <c:pt idx="5075">
                  <c:v>412286</c:v>
                </c:pt>
                <c:pt idx="5076">
                  <c:v>5839</c:v>
                </c:pt>
                <c:pt idx="5077">
                  <c:v>5889680</c:v>
                </c:pt>
                <c:pt idx="5078">
                  <c:v>533644</c:v>
                </c:pt>
                <c:pt idx="5079">
                  <c:v>279611</c:v>
                </c:pt>
                <c:pt idx="5080">
                  <c:v>1447333</c:v>
                </c:pt>
                <c:pt idx="5081">
                  <c:v>619920</c:v>
                </c:pt>
                <c:pt idx="5082">
                  <c:v>10663409</c:v>
                </c:pt>
                <c:pt idx="5083">
                  <c:v>14609</c:v>
                </c:pt>
                <c:pt idx="5084">
                  <c:v>2329130</c:v>
                </c:pt>
                <c:pt idx="5085">
                  <c:v>645283</c:v>
                </c:pt>
                <c:pt idx="5086">
                  <c:v>5218</c:v>
                </c:pt>
                <c:pt idx="5087">
                  <c:v>102271</c:v>
                </c:pt>
                <c:pt idx="5088">
                  <c:v>29723</c:v>
                </c:pt>
                <c:pt idx="5089">
                  <c:v>109624</c:v>
                </c:pt>
                <c:pt idx="5090">
                  <c:v>70025</c:v>
                </c:pt>
                <c:pt idx="5091">
                  <c:v>267631</c:v>
                </c:pt>
                <c:pt idx="5092">
                  <c:v>139225</c:v>
                </c:pt>
                <c:pt idx="5093">
                  <c:v>389849</c:v>
                </c:pt>
                <c:pt idx="5094">
                  <c:v>39799</c:v>
                </c:pt>
                <c:pt idx="5095">
                  <c:v>2087</c:v>
                </c:pt>
                <c:pt idx="5096">
                  <c:v>701536</c:v>
                </c:pt>
                <c:pt idx="5097">
                  <c:v>1373834</c:v>
                </c:pt>
                <c:pt idx="5098">
                  <c:v>1091211</c:v>
                </c:pt>
                <c:pt idx="5099">
                  <c:v>352336</c:v>
                </c:pt>
                <c:pt idx="5100">
                  <c:v>42658</c:v>
                </c:pt>
                <c:pt idx="5101">
                  <c:v>680277</c:v>
                </c:pt>
                <c:pt idx="5102">
                  <c:v>65019</c:v>
                </c:pt>
                <c:pt idx="5103">
                  <c:v>20541</c:v>
                </c:pt>
                <c:pt idx="5104">
                  <c:v>639095</c:v>
                </c:pt>
                <c:pt idx="5105">
                  <c:v>35451</c:v>
                </c:pt>
                <c:pt idx="5106">
                  <c:v>2358</c:v>
                </c:pt>
                <c:pt idx="5107">
                  <c:v>92483</c:v>
                </c:pt>
                <c:pt idx="5108">
                  <c:v>36905</c:v>
                </c:pt>
                <c:pt idx="5109">
                  <c:v>866709</c:v>
                </c:pt>
                <c:pt idx="5110">
                  <c:v>10729515</c:v>
                </c:pt>
                <c:pt idx="5111">
                  <c:v>138548</c:v>
                </c:pt>
                <c:pt idx="5112">
                  <c:v>479061</c:v>
                </c:pt>
                <c:pt idx="5113">
                  <c:v>152485</c:v>
                </c:pt>
                <c:pt idx="5114">
                  <c:v>46025</c:v>
                </c:pt>
                <c:pt idx="5115">
                  <c:v>1048329</c:v>
                </c:pt>
                <c:pt idx="5116">
                  <c:v>90268</c:v>
                </c:pt>
                <c:pt idx="5117">
                  <c:v>77763</c:v>
                </c:pt>
                <c:pt idx="5118">
                  <c:v>3155840</c:v>
                </c:pt>
                <c:pt idx="5119">
                  <c:v>786437</c:v>
                </c:pt>
                <c:pt idx="5120">
                  <c:v>1820</c:v>
                </c:pt>
                <c:pt idx="5121">
                  <c:v>42451</c:v>
                </c:pt>
                <c:pt idx="5122">
                  <c:v>485303</c:v>
                </c:pt>
                <c:pt idx="5123">
                  <c:v>141492</c:v>
                </c:pt>
                <c:pt idx="5124">
                  <c:v>895210</c:v>
                </c:pt>
                <c:pt idx="5125">
                  <c:v>874883</c:v>
                </c:pt>
                <c:pt idx="5126">
                  <c:v>302837</c:v>
                </c:pt>
                <c:pt idx="5127">
                  <c:v>55910</c:v>
                </c:pt>
                <c:pt idx="5128">
                  <c:v>166097</c:v>
                </c:pt>
                <c:pt idx="5129">
                  <c:v>370461</c:v>
                </c:pt>
                <c:pt idx="5130">
                  <c:v>1533488</c:v>
                </c:pt>
                <c:pt idx="5131">
                  <c:v>2377193</c:v>
                </c:pt>
                <c:pt idx="5132">
                  <c:v>122054</c:v>
                </c:pt>
                <c:pt idx="5133">
                  <c:v>3658261</c:v>
                </c:pt>
                <c:pt idx="5134">
                  <c:v>2259733</c:v>
                </c:pt>
                <c:pt idx="5135">
                  <c:v>451675</c:v>
                </c:pt>
                <c:pt idx="5136">
                  <c:v>1501028</c:v>
                </c:pt>
                <c:pt idx="5137">
                  <c:v>2031003</c:v>
                </c:pt>
                <c:pt idx="5138">
                  <c:v>110590</c:v>
                </c:pt>
                <c:pt idx="5139">
                  <c:v>1336848</c:v>
                </c:pt>
                <c:pt idx="5140">
                  <c:v>215541</c:v>
                </c:pt>
                <c:pt idx="5141">
                  <c:v>1549485</c:v>
                </c:pt>
                <c:pt idx="5142">
                  <c:v>48037</c:v>
                </c:pt>
                <c:pt idx="5143">
                  <c:v>179948</c:v>
                </c:pt>
                <c:pt idx="5144">
                  <c:v>3705</c:v>
                </c:pt>
                <c:pt idx="5145">
                  <c:v>766050</c:v>
                </c:pt>
                <c:pt idx="5146">
                  <c:v>2521580</c:v>
                </c:pt>
                <c:pt idx="5147">
                  <c:v>2131855</c:v>
                </c:pt>
                <c:pt idx="5148">
                  <c:v>71707</c:v>
                </c:pt>
                <c:pt idx="5149">
                  <c:v>149257</c:v>
                </c:pt>
                <c:pt idx="5150">
                  <c:v>3762393</c:v>
                </c:pt>
                <c:pt idx="5151">
                  <c:v>631000</c:v>
                </c:pt>
                <c:pt idx="5152">
                  <c:v>1014163</c:v>
                </c:pt>
                <c:pt idx="5153">
                  <c:v>1038365</c:v>
                </c:pt>
                <c:pt idx="5154">
                  <c:v>547362</c:v>
                </c:pt>
                <c:pt idx="5155">
                  <c:v>2564903</c:v>
                </c:pt>
                <c:pt idx="5156">
                  <c:v>877102</c:v>
                </c:pt>
                <c:pt idx="5157">
                  <c:v>441712</c:v>
                </c:pt>
                <c:pt idx="5158">
                  <c:v>5468928</c:v>
                </c:pt>
                <c:pt idx="5159">
                  <c:v>459969</c:v>
                </c:pt>
                <c:pt idx="5160">
                  <c:v>152001</c:v>
                </c:pt>
                <c:pt idx="5161">
                  <c:v>538546</c:v>
                </c:pt>
                <c:pt idx="5162">
                  <c:v>913268</c:v>
                </c:pt>
                <c:pt idx="5163">
                  <c:v>6109402</c:v>
                </c:pt>
                <c:pt idx="5164">
                  <c:v>1694708</c:v>
                </c:pt>
                <c:pt idx="5165">
                  <c:v>5315471</c:v>
                </c:pt>
                <c:pt idx="5166">
                  <c:v>2665</c:v>
                </c:pt>
                <c:pt idx="5167">
                  <c:v>11887</c:v>
                </c:pt>
                <c:pt idx="5168">
                  <c:v>4970</c:v>
                </c:pt>
                <c:pt idx="5169">
                  <c:v>15476</c:v>
                </c:pt>
                <c:pt idx="5170">
                  <c:v>78662</c:v>
                </c:pt>
                <c:pt idx="5171">
                  <c:v>382584</c:v>
                </c:pt>
                <c:pt idx="5172">
                  <c:v>488915</c:v>
                </c:pt>
                <c:pt idx="5173">
                  <c:v>67025</c:v>
                </c:pt>
                <c:pt idx="5174">
                  <c:v>591527</c:v>
                </c:pt>
                <c:pt idx="5175">
                  <c:v>41407</c:v>
                </c:pt>
                <c:pt idx="5176">
                  <c:v>138477</c:v>
                </c:pt>
                <c:pt idx="5177">
                  <c:v>84744</c:v>
                </c:pt>
                <c:pt idx="5178">
                  <c:v>7490</c:v>
                </c:pt>
                <c:pt idx="5179">
                  <c:v>23116</c:v>
                </c:pt>
                <c:pt idx="5180">
                  <c:v>152544</c:v>
                </c:pt>
                <c:pt idx="5181">
                  <c:v>827325</c:v>
                </c:pt>
                <c:pt idx="5182">
                  <c:v>87737</c:v>
                </c:pt>
                <c:pt idx="5183">
                  <c:v>238647</c:v>
                </c:pt>
                <c:pt idx="5184">
                  <c:v>363370</c:v>
                </c:pt>
                <c:pt idx="5185">
                  <c:v>460348</c:v>
                </c:pt>
                <c:pt idx="5186">
                  <c:v>208851</c:v>
                </c:pt>
                <c:pt idx="5187">
                  <c:v>33565</c:v>
                </c:pt>
                <c:pt idx="5188">
                  <c:v>105395</c:v>
                </c:pt>
                <c:pt idx="5189">
                  <c:v>141000</c:v>
                </c:pt>
                <c:pt idx="5190">
                  <c:v>498117</c:v>
                </c:pt>
                <c:pt idx="5191">
                  <c:v>508109</c:v>
                </c:pt>
                <c:pt idx="5192">
                  <c:v>23983</c:v>
                </c:pt>
                <c:pt idx="5193">
                  <c:v>63059</c:v>
                </c:pt>
                <c:pt idx="5194">
                  <c:v>306095</c:v>
                </c:pt>
                <c:pt idx="5195">
                  <c:v>765456</c:v>
                </c:pt>
                <c:pt idx="5196">
                  <c:v>3599131</c:v>
                </c:pt>
                <c:pt idx="5197">
                  <c:v>1141627</c:v>
                </c:pt>
                <c:pt idx="5198">
                  <c:v>451472</c:v>
                </c:pt>
                <c:pt idx="5199">
                  <c:v>364049</c:v>
                </c:pt>
                <c:pt idx="5200">
                  <c:v>1146692</c:v>
                </c:pt>
                <c:pt idx="5201">
                  <c:v>168000</c:v>
                </c:pt>
                <c:pt idx="5202">
                  <c:v>206123</c:v>
                </c:pt>
                <c:pt idx="5203">
                  <c:v>27266</c:v>
                </c:pt>
                <c:pt idx="5204">
                  <c:v>171311</c:v>
                </c:pt>
                <c:pt idx="5205">
                  <c:v>476274</c:v>
                </c:pt>
                <c:pt idx="5206">
                  <c:v>334898</c:v>
                </c:pt>
                <c:pt idx="5207">
                  <c:v>21193</c:v>
                </c:pt>
                <c:pt idx="5208">
                  <c:v>130954</c:v>
                </c:pt>
                <c:pt idx="5209">
                  <c:v>309393</c:v>
                </c:pt>
                <c:pt idx="5210">
                  <c:v>792374</c:v>
                </c:pt>
                <c:pt idx="5211">
                  <c:v>1795145</c:v>
                </c:pt>
                <c:pt idx="5212">
                  <c:v>159742</c:v>
                </c:pt>
                <c:pt idx="5213">
                  <c:v>69657</c:v>
                </c:pt>
                <c:pt idx="5214">
                  <c:v>161676</c:v>
                </c:pt>
                <c:pt idx="5215">
                  <c:v>268445</c:v>
                </c:pt>
                <c:pt idx="5216">
                  <c:v>31431</c:v>
                </c:pt>
                <c:pt idx="5217">
                  <c:v>104831</c:v>
                </c:pt>
                <c:pt idx="5218">
                  <c:v>194132</c:v>
                </c:pt>
                <c:pt idx="5219">
                  <c:v>31323</c:v>
                </c:pt>
                <c:pt idx="5220">
                  <c:v>92355</c:v>
                </c:pt>
                <c:pt idx="5221">
                  <c:v>1244659</c:v>
                </c:pt>
                <c:pt idx="5222">
                  <c:v>113048</c:v>
                </c:pt>
                <c:pt idx="5223">
                  <c:v>136558</c:v>
                </c:pt>
                <c:pt idx="5224">
                  <c:v>366487</c:v>
                </c:pt>
                <c:pt idx="5225">
                  <c:v>277707</c:v>
                </c:pt>
                <c:pt idx="5226">
                  <c:v>197691</c:v>
                </c:pt>
                <c:pt idx="5227">
                  <c:v>1717885</c:v>
                </c:pt>
                <c:pt idx="5228">
                  <c:v>297588</c:v>
                </c:pt>
                <c:pt idx="5229">
                  <c:v>762915</c:v>
                </c:pt>
                <c:pt idx="5230">
                  <c:v>162508</c:v>
                </c:pt>
                <c:pt idx="5231">
                  <c:v>1227348</c:v>
                </c:pt>
                <c:pt idx="5232">
                  <c:v>32788</c:v>
                </c:pt>
                <c:pt idx="5233">
                  <c:v>268889</c:v>
                </c:pt>
                <c:pt idx="5234">
                  <c:v>230257</c:v>
                </c:pt>
                <c:pt idx="5235">
                  <c:v>237408</c:v>
                </c:pt>
                <c:pt idx="5236">
                  <c:v>1574914</c:v>
                </c:pt>
                <c:pt idx="5237">
                  <c:v>102179</c:v>
                </c:pt>
                <c:pt idx="5238">
                  <c:v>62264</c:v>
                </c:pt>
                <c:pt idx="5239">
                  <c:v>343524</c:v>
                </c:pt>
                <c:pt idx="5240">
                  <c:v>2336544</c:v>
                </c:pt>
                <c:pt idx="5241">
                  <c:v>194692</c:v>
                </c:pt>
                <c:pt idx="5242">
                  <c:v>54895</c:v>
                </c:pt>
                <c:pt idx="5243">
                  <c:v>68420</c:v>
                </c:pt>
                <c:pt idx="5244">
                  <c:v>35020</c:v>
                </c:pt>
                <c:pt idx="5245">
                  <c:v>75296</c:v>
                </c:pt>
                <c:pt idx="5246">
                  <c:v>240636</c:v>
                </c:pt>
                <c:pt idx="5247">
                  <c:v>2966739</c:v>
                </c:pt>
                <c:pt idx="5248">
                  <c:v>113108</c:v>
                </c:pt>
                <c:pt idx="5249">
                  <c:v>820783</c:v>
                </c:pt>
                <c:pt idx="5250">
                  <c:v>109629</c:v>
                </c:pt>
                <c:pt idx="5251">
                  <c:v>263959</c:v>
                </c:pt>
                <c:pt idx="5252">
                  <c:v>24860</c:v>
                </c:pt>
                <c:pt idx="5253">
                  <c:v>156585</c:v>
                </c:pt>
                <c:pt idx="5254">
                  <c:v>275958</c:v>
                </c:pt>
                <c:pt idx="5255">
                  <c:v>1064509</c:v>
                </c:pt>
                <c:pt idx="5256">
                  <c:v>1290235</c:v>
                </c:pt>
                <c:pt idx="5257">
                  <c:v>267561</c:v>
                </c:pt>
                <c:pt idx="5258">
                  <c:v>80838</c:v>
                </c:pt>
                <c:pt idx="5259">
                  <c:v>60701</c:v>
                </c:pt>
                <c:pt idx="5260">
                  <c:v>23222</c:v>
                </c:pt>
                <c:pt idx="5261">
                  <c:v>846714</c:v>
                </c:pt>
                <c:pt idx="5262">
                  <c:v>154541</c:v>
                </c:pt>
                <c:pt idx="5263">
                  <c:v>1542318</c:v>
                </c:pt>
                <c:pt idx="5264">
                  <c:v>2158195</c:v>
                </c:pt>
                <c:pt idx="5265">
                  <c:v>27497</c:v>
                </c:pt>
                <c:pt idx="5266">
                  <c:v>8036012</c:v>
                </c:pt>
                <c:pt idx="5267">
                  <c:v>56424</c:v>
                </c:pt>
                <c:pt idx="5268">
                  <c:v>159006</c:v>
                </c:pt>
                <c:pt idx="5269">
                  <c:v>868985</c:v>
                </c:pt>
                <c:pt idx="5270">
                  <c:v>4179468</c:v>
                </c:pt>
                <c:pt idx="5271">
                  <c:v>5338010</c:v>
                </c:pt>
                <c:pt idx="5272">
                  <c:v>41449</c:v>
                </c:pt>
                <c:pt idx="5273">
                  <c:v>406137</c:v>
                </c:pt>
                <c:pt idx="5274">
                  <c:v>2676876</c:v>
                </c:pt>
                <c:pt idx="5275">
                  <c:v>575846</c:v>
                </c:pt>
                <c:pt idx="5276">
                  <c:v>412649</c:v>
                </c:pt>
                <c:pt idx="5277">
                  <c:v>797298</c:v>
                </c:pt>
                <c:pt idx="5278">
                  <c:v>145940</c:v>
                </c:pt>
                <c:pt idx="5279">
                  <c:v>69988</c:v>
                </c:pt>
                <c:pt idx="5280">
                  <c:v>1458959</c:v>
                </c:pt>
                <c:pt idx="5281">
                  <c:v>291365</c:v>
                </c:pt>
                <c:pt idx="5282">
                  <c:v>289539</c:v>
                </c:pt>
                <c:pt idx="5283">
                  <c:v>2162208</c:v>
                </c:pt>
                <c:pt idx="5284">
                  <c:v>175943</c:v>
                </c:pt>
                <c:pt idx="5285">
                  <c:v>375227</c:v>
                </c:pt>
                <c:pt idx="5286">
                  <c:v>511423</c:v>
                </c:pt>
                <c:pt idx="5287">
                  <c:v>120484</c:v>
                </c:pt>
                <c:pt idx="5288">
                  <c:v>69725</c:v>
                </c:pt>
                <c:pt idx="5289">
                  <c:v>1568453</c:v>
                </c:pt>
                <c:pt idx="5290">
                  <c:v>16948</c:v>
                </c:pt>
                <c:pt idx="5291">
                  <c:v>187846</c:v>
                </c:pt>
                <c:pt idx="5292">
                  <c:v>42964</c:v>
                </c:pt>
                <c:pt idx="5293">
                  <c:v>986101</c:v>
                </c:pt>
                <c:pt idx="5294">
                  <c:v>261502</c:v>
                </c:pt>
                <c:pt idx="5295">
                  <c:v>408123</c:v>
                </c:pt>
                <c:pt idx="5296">
                  <c:v>2243263</c:v>
                </c:pt>
                <c:pt idx="5297">
                  <c:v>82638</c:v>
                </c:pt>
                <c:pt idx="5298">
                  <c:v>7638</c:v>
                </c:pt>
                <c:pt idx="5299">
                  <c:v>12461</c:v>
                </c:pt>
                <c:pt idx="5300">
                  <c:v>1081128</c:v>
                </c:pt>
                <c:pt idx="5301">
                  <c:v>440365</c:v>
                </c:pt>
                <c:pt idx="5302">
                  <c:v>299632</c:v>
                </c:pt>
                <c:pt idx="5303">
                  <c:v>634876</c:v>
                </c:pt>
                <c:pt idx="5304">
                  <c:v>190583</c:v>
                </c:pt>
                <c:pt idx="5305">
                  <c:v>35038</c:v>
                </c:pt>
                <c:pt idx="5306">
                  <c:v>836179</c:v>
                </c:pt>
                <c:pt idx="5307">
                  <c:v>19963184</c:v>
                </c:pt>
                <c:pt idx="5308">
                  <c:v>272539</c:v>
                </c:pt>
                <c:pt idx="5309">
                  <c:v>506628</c:v>
                </c:pt>
                <c:pt idx="5310">
                  <c:v>3393384</c:v>
                </c:pt>
                <c:pt idx="5311">
                  <c:v>27765</c:v>
                </c:pt>
                <c:pt idx="5312">
                  <c:v>160892</c:v>
                </c:pt>
                <c:pt idx="5313">
                  <c:v>132133</c:v>
                </c:pt>
                <c:pt idx="5314">
                  <c:v>287677</c:v>
                </c:pt>
                <c:pt idx="5315">
                  <c:v>2654222</c:v>
                </c:pt>
                <c:pt idx="5316">
                  <c:v>412275</c:v>
                </c:pt>
                <c:pt idx="5317">
                  <c:v>152598</c:v>
                </c:pt>
                <c:pt idx="5318">
                  <c:v>224115</c:v>
                </c:pt>
                <c:pt idx="5319">
                  <c:v>169390</c:v>
                </c:pt>
                <c:pt idx="5320">
                  <c:v>36064</c:v>
                </c:pt>
                <c:pt idx="5321">
                  <c:v>247673</c:v>
                </c:pt>
                <c:pt idx="5322">
                  <c:v>926595</c:v>
                </c:pt>
                <c:pt idx="5323">
                  <c:v>251145</c:v>
                </c:pt>
                <c:pt idx="5324">
                  <c:v>271779</c:v>
                </c:pt>
                <c:pt idx="5325">
                  <c:v>3386169</c:v>
                </c:pt>
                <c:pt idx="5326">
                  <c:v>26800</c:v>
                </c:pt>
                <c:pt idx="5327">
                  <c:v>2156479</c:v>
                </c:pt>
                <c:pt idx="5328">
                  <c:v>1862154</c:v>
                </c:pt>
                <c:pt idx="5329">
                  <c:v>15183821</c:v>
                </c:pt>
                <c:pt idx="5330">
                  <c:v>65277</c:v>
                </c:pt>
                <c:pt idx="5331">
                  <c:v>212075</c:v>
                </c:pt>
                <c:pt idx="5332">
                  <c:v>1576501</c:v>
                </c:pt>
                <c:pt idx="5333">
                  <c:v>379269</c:v>
                </c:pt>
                <c:pt idx="5334">
                  <c:v>296207</c:v>
                </c:pt>
                <c:pt idx="5335">
                  <c:v>3065204</c:v>
                </c:pt>
                <c:pt idx="5336">
                  <c:v>890843</c:v>
                </c:pt>
                <c:pt idx="5337">
                  <c:v>2169060</c:v>
                </c:pt>
                <c:pt idx="5338">
                  <c:v>2563098</c:v>
                </c:pt>
                <c:pt idx="5339">
                  <c:v>2218584</c:v>
                </c:pt>
                <c:pt idx="5340">
                  <c:v>1962364</c:v>
                </c:pt>
                <c:pt idx="5341">
                  <c:v>667141</c:v>
                </c:pt>
                <c:pt idx="5342">
                  <c:v>112385</c:v>
                </c:pt>
                <c:pt idx="5343">
                  <c:v>1611996</c:v>
                </c:pt>
                <c:pt idx="5344">
                  <c:v>212824</c:v>
                </c:pt>
                <c:pt idx="5345">
                  <c:v>786088</c:v>
                </c:pt>
                <c:pt idx="5346">
                  <c:v>461540</c:v>
                </c:pt>
                <c:pt idx="5347">
                  <c:v>514711</c:v>
                </c:pt>
                <c:pt idx="5348">
                  <c:v>1179072</c:v>
                </c:pt>
                <c:pt idx="5349">
                  <c:v>983147</c:v>
                </c:pt>
                <c:pt idx="5350">
                  <c:v>1648675</c:v>
                </c:pt>
                <c:pt idx="5351">
                  <c:v>1877854</c:v>
                </c:pt>
                <c:pt idx="5352">
                  <c:v>515428</c:v>
                </c:pt>
                <c:pt idx="5353">
                  <c:v>915783</c:v>
                </c:pt>
                <c:pt idx="5354">
                  <c:v>279571</c:v>
                </c:pt>
                <c:pt idx="5355">
                  <c:v>621513</c:v>
                </c:pt>
                <c:pt idx="5356">
                  <c:v>1324411</c:v>
                </c:pt>
                <c:pt idx="5357">
                  <c:v>280506</c:v>
                </c:pt>
                <c:pt idx="5358">
                  <c:v>464076</c:v>
                </c:pt>
                <c:pt idx="5359">
                  <c:v>142548</c:v>
                </c:pt>
                <c:pt idx="5360">
                  <c:v>971657</c:v>
                </c:pt>
                <c:pt idx="5361">
                  <c:v>5376583</c:v>
                </c:pt>
                <c:pt idx="5362">
                  <c:v>960177</c:v>
                </c:pt>
                <c:pt idx="5363">
                  <c:v>3257990</c:v>
                </c:pt>
                <c:pt idx="5364">
                  <c:v>2042378</c:v>
                </c:pt>
                <c:pt idx="5365">
                  <c:v>283850</c:v>
                </c:pt>
                <c:pt idx="5366">
                  <c:v>1974031</c:v>
                </c:pt>
                <c:pt idx="5367">
                  <c:v>89923</c:v>
                </c:pt>
                <c:pt idx="5368">
                  <c:v>1879</c:v>
                </c:pt>
                <c:pt idx="5369">
                  <c:v>771035</c:v>
                </c:pt>
                <c:pt idx="5370">
                  <c:v>60509</c:v>
                </c:pt>
                <c:pt idx="5371">
                  <c:v>54002</c:v>
                </c:pt>
                <c:pt idx="5372">
                  <c:v>353570</c:v>
                </c:pt>
                <c:pt idx="5373">
                  <c:v>26230</c:v>
                </c:pt>
                <c:pt idx="5374">
                  <c:v>33620</c:v>
                </c:pt>
                <c:pt idx="5375">
                  <c:v>9454</c:v>
                </c:pt>
                <c:pt idx="5376">
                  <c:v>582747</c:v>
                </c:pt>
                <c:pt idx="5377">
                  <c:v>327936</c:v>
                </c:pt>
                <c:pt idx="5378">
                  <c:v>301265</c:v>
                </c:pt>
                <c:pt idx="5379">
                  <c:v>108339</c:v>
                </c:pt>
                <c:pt idx="5380">
                  <c:v>128287</c:v>
                </c:pt>
                <c:pt idx="5381">
                  <c:v>123251</c:v>
                </c:pt>
                <c:pt idx="5382">
                  <c:v>43667</c:v>
                </c:pt>
                <c:pt idx="5383">
                  <c:v>372127</c:v>
                </c:pt>
                <c:pt idx="5384">
                  <c:v>78979</c:v>
                </c:pt>
                <c:pt idx="5385">
                  <c:v>29254</c:v>
                </c:pt>
                <c:pt idx="5386">
                  <c:v>251683</c:v>
                </c:pt>
                <c:pt idx="5387">
                  <c:v>451973</c:v>
                </c:pt>
                <c:pt idx="5388">
                  <c:v>21194</c:v>
                </c:pt>
                <c:pt idx="5389">
                  <c:v>430457</c:v>
                </c:pt>
                <c:pt idx="5390">
                  <c:v>32639</c:v>
                </c:pt>
                <c:pt idx="5391">
                  <c:v>578128</c:v>
                </c:pt>
                <c:pt idx="5392">
                  <c:v>455289</c:v>
                </c:pt>
                <c:pt idx="5393">
                  <c:v>169239</c:v>
                </c:pt>
                <c:pt idx="5394">
                  <c:v>339761</c:v>
                </c:pt>
                <c:pt idx="5395">
                  <c:v>129902</c:v>
                </c:pt>
                <c:pt idx="5396">
                  <c:v>638074</c:v>
                </c:pt>
                <c:pt idx="5397">
                  <c:v>119497</c:v>
                </c:pt>
                <c:pt idx="5398">
                  <c:v>1257634</c:v>
                </c:pt>
                <c:pt idx="5399">
                  <c:v>1056136</c:v>
                </c:pt>
                <c:pt idx="5400">
                  <c:v>1587706</c:v>
                </c:pt>
                <c:pt idx="5401">
                  <c:v>1136686</c:v>
                </c:pt>
                <c:pt idx="5402">
                  <c:v>172146</c:v>
                </c:pt>
                <c:pt idx="5403">
                  <c:v>60079</c:v>
                </c:pt>
                <c:pt idx="5404">
                  <c:v>1145941</c:v>
                </c:pt>
                <c:pt idx="5405">
                  <c:v>16456</c:v>
                </c:pt>
                <c:pt idx="5406">
                  <c:v>90054</c:v>
                </c:pt>
                <c:pt idx="5407">
                  <c:v>1967661</c:v>
                </c:pt>
                <c:pt idx="5408">
                  <c:v>100504</c:v>
                </c:pt>
                <c:pt idx="5409">
                  <c:v>999867</c:v>
                </c:pt>
                <c:pt idx="5410">
                  <c:v>134020</c:v>
                </c:pt>
                <c:pt idx="5411">
                  <c:v>144177</c:v>
                </c:pt>
                <c:pt idx="5412">
                  <c:v>1609627</c:v>
                </c:pt>
                <c:pt idx="5413">
                  <c:v>21426</c:v>
                </c:pt>
                <c:pt idx="5414">
                  <c:v>118227</c:v>
                </c:pt>
                <c:pt idx="5415">
                  <c:v>82596</c:v>
                </c:pt>
                <c:pt idx="5416">
                  <c:v>70098</c:v>
                </c:pt>
                <c:pt idx="5417">
                  <c:v>29769</c:v>
                </c:pt>
                <c:pt idx="5418">
                  <c:v>224651</c:v>
                </c:pt>
                <c:pt idx="5419">
                  <c:v>111349</c:v>
                </c:pt>
                <c:pt idx="5420">
                  <c:v>2364742</c:v>
                </c:pt>
                <c:pt idx="5421">
                  <c:v>79519</c:v>
                </c:pt>
                <c:pt idx="5422">
                  <c:v>24248</c:v>
                </c:pt>
                <c:pt idx="5423">
                  <c:v>78860</c:v>
                </c:pt>
                <c:pt idx="5424">
                  <c:v>191764</c:v>
                </c:pt>
                <c:pt idx="5425">
                  <c:v>105115</c:v>
                </c:pt>
                <c:pt idx="5426">
                  <c:v>5617078</c:v>
                </c:pt>
                <c:pt idx="5427">
                  <c:v>1326266</c:v>
                </c:pt>
                <c:pt idx="5428">
                  <c:v>240895</c:v>
                </c:pt>
                <c:pt idx="5429">
                  <c:v>605083</c:v>
                </c:pt>
                <c:pt idx="5430">
                  <c:v>698200</c:v>
                </c:pt>
                <c:pt idx="5431">
                  <c:v>2206768</c:v>
                </c:pt>
                <c:pt idx="5432">
                  <c:v>2034428</c:v>
                </c:pt>
                <c:pt idx="5433">
                  <c:v>7388662</c:v>
                </c:pt>
                <c:pt idx="5434">
                  <c:v>14476491</c:v>
                </c:pt>
                <c:pt idx="5435">
                  <c:v>1927025</c:v>
                </c:pt>
                <c:pt idx="5436">
                  <c:v>532620</c:v>
                </c:pt>
                <c:pt idx="5437">
                  <c:v>321451</c:v>
                </c:pt>
                <c:pt idx="5438">
                  <c:v>500570</c:v>
                </c:pt>
                <c:pt idx="5439">
                  <c:v>2823869</c:v>
                </c:pt>
                <c:pt idx="5440">
                  <c:v>442977</c:v>
                </c:pt>
                <c:pt idx="5441">
                  <c:v>324167</c:v>
                </c:pt>
                <c:pt idx="5442">
                  <c:v>491468</c:v>
                </c:pt>
                <c:pt idx="5443">
                  <c:v>71637</c:v>
                </c:pt>
                <c:pt idx="5444">
                  <c:v>682291</c:v>
                </c:pt>
                <c:pt idx="5445">
                  <c:v>2810983</c:v>
                </c:pt>
                <c:pt idx="5446">
                  <c:v>294255</c:v>
                </c:pt>
                <c:pt idx="5447">
                  <c:v>180713</c:v>
                </c:pt>
                <c:pt idx="5448">
                  <c:v>3460999</c:v>
                </c:pt>
                <c:pt idx="5449">
                  <c:v>165353</c:v>
                </c:pt>
                <c:pt idx="5450">
                  <c:v>345819</c:v>
                </c:pt>
                <c:pt idx="5451">
                  <c:v>424109</c:v>
                </c:pt>
                <c:pt idx="5452">
                  <c:v>18642</c:v>
                </c:pt>
                <c:pt idx="5453">
                  <c:v>1000754</c:v>
                </c:pt>
                <c:pt idx="5454">
                  <c:v>2152085</c:v>
                </c:pt>
                <c:pt idx="5455">
                  <c:v>83832</c:v>
                </c:pt>
                <c:pt idx="5456">
                  <c:v>56759</c:v>
                </c:pt>
                <c:pt idx="5457">
                  <c:v>789872</c:v>
                </c:pt>
                <c:pt idx="5458">
                  <c:v>391853</c:v>
                </c:pt>
                <c:pt idx="5459">
                  <c:v>1612283</c:v>
                </c:pt>
                <c:pt idx="5460">
                  <c:v>977204</c:v>
                </c:pt>
                <c:pt idx="5461">
                  <c:v>128475</c:v>
                </c:pt>
                <c:pt idx="5462">
                  <c:v>349260</c:v>
                </c:pt>
                <c:pt idx="5463">
                  <c:v>80663</c:v>
                </c:pt>
                <c:pt idx="5464">
                  <c:v>61359</c:v>
                </c:pt>
                <c:pt idx="5465">
                  <c:v>9294823</c:v>
                </c:pt>
                <c:pt idx="5466">
                  <c:v>1864545</c:v>
                </c:pt>
                <c:pt idx="5467">
                  <c:v>102733</c:v>
                </c:pt>
                <c:pt idx="5468">
                  <c:v>7840</c:v>
                </c:pt>
                <c:pt idx="5469">
                  <c:v>24160</c:v>
                </c:pt>
                <c:pt idx="5470">
                  <c:v>65746</c:v>
                </c:pt>
                <c:pt idx="5471">
                  <c:v>2043102</c:v>
                </c:pt>
                <c:pt idx="5472">
                  <c:v>632967</c:v>
                </c:pt>
                <c:pt idx="5473">
                  <c:v>1963898</c:v>
                </c:pt>
                <c:pt idx="5474">
                  <c:v>145895</c:v>
                </c:pt>
                <c:pt idx="5475">
                  <c:v>47078714</c:v>
                </c:pt>
                <c:pt idx="5476">
                  <c:v>566430</c:v>
                </c:pt>
                <c:pt idx="5477">
                  <c:v>355788</c:v>
                </c:pt>
                <c:pt idx="5478">
                  <c:v>933039</c:v>
                </c:pt>
                <c:pt idx="5479">
                  <c:v>552011</c:v>
                </c:pt>
                <c:pt idx="5480">
                  <c:v>21439</c:v>
                </c:pt>
                <c:pt idx="5481">
                  <c:v>12036</c:v>
                </c:pt>
                <c:pt idx="5482">
                  <c:v>27757</c:v>
                </c:pt>
                <c:pt idx="5483">
                  <c:v>129828</c:v>
                </c:pt>
                <c:pt idx="5484">
                  <c:v>74094</c:v>
                </c:pt>
                <c:pt idx="5485">
                  <c:v>1675392</c:v>
                </c:pt>
                <c:pt idx="5486">
                  <c:v>108294</c:v>
                </c:pt>
                <c:pt idx="5487">
                  <c:v>115219</c:v>
                </c:pt>
                <c:pt idx="5488">
                  <c:v>1032</c:v>
                </c:pt>
                <c:pt idx="5489">
                  <c:v>219662</c:v>
                </c:pt>
                <c:pt idx="5490">
                  <c:v>13987067</c:v>
                </c:pt>
                <c:pt idx="5491">
                  <c:v>9964832</c:v>
                </c:pt>
                <c:pt idx="5492">
                  <c:v>138563</c:v>
                </c:pt>
                <c:pt idx="5493">
                  <c:v>83038</c:v>
                </c:pt>
                <c:pt idx="5494">
                  <c:v>6553</c:v>
                </c:pt>
                <c:pt idx="5495">
                  <c:v>654025</c:v>
                </c:pt>
                <c:pt idx="5496">
                  <c:v>1137271</c:v>
                </c:pt>
                <c:pt idx="5497">
                  <c:v>7978</c:v>
                </c:pt>
                <c:pt idx="5498">
                  <c:v>55241</c:v>
                </c:pt>
                <c:pt idx="5499">
                  <c:v>946431</c:v>
                </c:pt>
                <c:pt idx="5500">
                  <c:v>666698</c:v>
                </c:pt>
                <c:pt idx="5501">
                  <c:v>65758</c:v>
                </c:pt>
                <c:pt idx="5502">
                  <c:v>1043202</c:v>
                </c:pt>
                <c:pt idx="5503">
                  <c:v>1021443</c:v>
                </c:pt>
                <c:pt idx="5504">
                  <c:v>407642</c:v>
                </c:pt>
                <c:pt idx="5505">
                  <c:v>482648</c:v>
                </c:pt>
                <c:pt idx="5506">
                  <c:v>13659</c:v>
                </c:pt>
                <c:pt idx="5507">
                  <c:v>1928537</c:v>
                </c:pt>
                <c:pt idx="5508">
                  <c:v>2943211</c:v>
                </c:pt>
                <c:pt idx="5509">
                  <c:v>7098772</c:v>
                </c:pt>
                <c:pt idx="5510">
                  <c:v>831425</c:v>
                </c:pt>
                <c:pt idx="5511">
                  <c:v>468840</c:v>
                </c:pt>
                <c:pt idx="5512">
                  <c:v>4328193</c:v>
                </c:pt>
                <c:pt idx="5513">
                  <c:v>4351</c:v>
                </c:pt>
                <c:pt idx="5514">
                  <c:v>438025</c:v>
                </c:pt>
                <c:pt idx="5515">
                  <c:v>6197393</c:v>
                </c:pt>
                <c:pt idx="5516">
                  <c:v>605186</c:v>
                </c:pt>
                <c:pt idx="5517">
                  <c:v>324083</c:v>
                </c:pt>
                <c:pt idx="5518">
                  <c:v>1508950</c:v>
                </c:pt>
                <c:pt idx="5519">
                  <c:v>655350</c:v>
                </c:pt>
                <c:pt idx="5520">
                  <c:v>11217517</c:v>
                </c:pt>
                <c:pt idx="5521">
                  <c:v>14657</c:v>
                </c:pt>
                <c:pt idx="5522">
                  <c:v>2811422</c:v>
                </c:pt>
                <c:pt idx="5523">
                  <c:v>663450</c:v>
                </c:pt>
                <c:pt idx="5524">
                  <c:v>5963</c:v>
                </c:pt>
                <c:pt idx="5525">
                  <c:v>105270</c:v>
                </c:pt>
                <c:pt idx="5526">
                  <c:v>346110</c:v>
                </c:pt>
                <c:pt idx="5527">
                  <c:v>114923</c:v>
                </c:pt>
                <c:pt idx="5528">
                  <c:v>71610</c:v>
                </c:pt>
                <c:pt idx="5529">
                  <c:v>278899</c:v>
                </c:pt>
                <c:pt idx="5530">
                  <c:v>141741</c:v>
                </c:pt>
                <c:pt idx="5531">
                  <c:v>397918</c:v>
                </c:pt>
                <c:pt idx="5532">
                  <c:v>721459</c:v>
                </c:pt>
                <c:pt idx="5533">
                  <c:v>1401048</c:v>
                </c:pt>
                <c:pt idx="5534">
                  <c:v>1182553</c:v>
                </c:pt>
                <c:pt idx="5535">
                  <c:v>371401</c:v>
                </c:pt>
                <c:pt idx="5536">
                  <c:v>756414</c:v>
                </c:pt>
                <c:pt idx="5537">
                  <c:v>66021</c:v>
                </c:pt>
                <c:pt idx="5538">
                  <c:v>665452</c:v>
                </c:pt>
                <c:pt idx="5539">
                  <c:v>36414</c:v>
                </c:pt>
                <c:pt idx="5540">
                  <c:v>95520</c:v>
                </c:pt>
                <c:pt idx="5541">
                  <c:v>38775</c:v>
                </c:pt>
                <c:pt idx="5542">
                  <c:v>889168</c:v>
                </c:pt>
                <c:pt idx="5543">
                  <c:v>11362593</c:v>
                </c:pt>
                <c:pt idx="5544">
                  <c:v>146752</c:v>
                </c:pt>
                <c:pt idx="5545">
                  <c:v>507987</c:v>
                </c:pt>
                <c:pt idx="5546">
                  <c:v>153341</c:v>
                </c:pt>
                <c:pt idx="5547">
                  <c:v>1088828</c:v>
                </c:pt>
                <c:pt idx="5548">
                  <c:v>3489592</c:v>
                </c:pt>
                <c:pt idx="5549">
                  <c:v>822101</c:v>
                </c:pt>
                <c:pt idx="5550">
                  <c:v>2382</c:v>
                </c:pt>
                <c:pt idx="5551">
                  <c:v>914173</c:v>
                </c:pt>
                <c:pt idx="5552">
                  <c:v>3729425</c:v>
                </c:pt>
                <c:pt idx="5553">
                  <c:v>2408682</c:v>
                </c:pt>
                <c:pt idx="5554">
                  <c:v>1531538</c:v>
                </c:pt>
                <c:pt idx="5555">
                  <c:v>2098612</c:v>
                </c:pt>
                <c:pt idx="5556">
                  <c:v>1353044</c:v>
                </c:pt>
                <c:pt idx="5557">
                  <c:v>1581796</c:v>
                </c:pt>
                <c:pt idx="5558">
                  <c:v>3896</c:v>
                </c:pt>
                <c:pt idx="5559">
                  <c:v>792184</c:v>
                </c:pt>
                <c:pt idx="5560">
                  <c:v>2597902</c:v>
                </c:pt>
                <c:pt idx="5561">
                  <c:v>2193283</c:v>
                </c:pt>
                <c:pt idx="5562">
                  <c:v>3798127</c:v>
                </c:pt>
                <c:pt idx="5563">
                  <c:v>643737</c:v>
                </c:pt>
                <c:pt idx="5564">
                  <c:v>2197</c:v>
                </c:pt>
                <c:pt idx="5565">
                  <c:v>15058</c:v>
                </c:pt>
                <c:pt idx="5566">
                  <c:v>5224</c:v>
                </c:pt>
                <c:pt idx="5567">
                  <c:v>136944</c:v>
                </c:pt>
                <c:pt idx="5568">
                  <c:v>280707</c:v>
                </c:pt>
                <c:pt idx="5569">
                  <c:v>2673454</c:v>
                </c:pt>
                <c:pt idx="5570">
                  <c:v>719283</c:v>
                </c:pt>
                <c:pt idx="5571">
                  <c:v>85383</c:v>
                </c:pt>
                <c:pt idx="5572">
                  <c:v>114797</c:v>
                </c:pt>
                <c:pt idx="5573">
                  <c:v>117785</c:v>
                </c:pt>
                <c:pt idx="5574">
                  <c:v>984846</c:v>
                </c:pt>
                <c:pt idx="5575">
                  <c:v>424955</c:v>
                </c:pt>
                <c:pt idx="5576">
                  <c:v>432367</c:v>
                </c:pt>
                <c:pt idx="5577">
                  <c:v>20666</c:v>
                </c:pt>
                <c:pt idx="5578">
                  <c:v>931830</c:v>
                </c:pt>
                <c:pt idx="5579">
                  <c:v>53650</c:v>
                </c:pt>
                <c:pt idx="5580">
                  <c:v>57516</c:v>
                </c:pt>
                <c:pt idx="5581">
                  <c:v>160447</c:v>
                </c:pt>
                <c:pt idx="5582">
                  <c:v>255019</c:v>
                </c:pt>
                <c:pt idx="5583">
                  <c:v>190162</c:v>
                </c:pt>
                <c:pt idx="5584">
                  <c:v>76527</c:v>
                </c:pt>
                <c:pt idx="5585">
                  <c:v>512885</c:v>
                </c:pt>
                <c:pt idx="5586">
                  <c:v>2060541</c:v>
                </c:pt>
                <c:pt idx="5587">
                  <c:v>230733</c:v>
                </c:pt>
                <c:pt idx="5588">
                  <c:v>487995</c:v>
                </c:pt>
                <c:pt idx="5589">
                  <c:v>8999</c:v>
                </c:pt>
                <c:pt idx="5590">
                  <c:v>783674</c:v>
                </c:pt>
                <c:pt idx="5591">
                  <c:v>890683</c:v>
                </c:pt>
                <c:pt idx="5592">
                  <c:v>654169</c:v>
                </c:pt>
                <c:pt idx="5593">
                  <c:v>390785</c:v>
                </c:pt>
                <c:pt idx="5594">
                  <c:v>1240782</c:v>
                </c:pt>
                <c:pt idx="5595">
                  <c:v>1421066</c:v>
                </c:pt>
                <c:pt idx="5596">
                  <c:v>221528</c:v>
                </c:pt>
                <c:pt idx="5597">
                  <c:v>1553585</c:v>
                </c:pt>
                <c:pt idx="5598">
                  <c:v>183272</c:v>
                </c:pt>
                <c:pt idx="5599">
                  <c:v>98175</c:v>
                </c:pt>
                <c:pt idx="5600">
                  <c:v>260202</c:v>
                </c:pt>
                <c:pt idx="5601">
                  <c:v>61338</c:v>
                </c:pt>
                <c:pt idx="5602">
                  <c:v>291653</c:v>
                </c:pt>
                <c:pt idx="5603">
                  <c:v>176639</c:v>
                </c:pt>
                <c:pt idx="5604">
                  <c:v>196816</c:v>
                </c:pt>
                <c:pt idx="5605">
                  <c:v>35270</c:v>
                </c:pt>
                <c:pt idx="5606">
                  <c:v>5050147</c:v>
                </c:pt>
                <c:pt idx="5607">
                  <c:v>36363</c:v>
                </c:pt>
                <c:pt idx="5608">
                  <c:v>151057</c:v>
                </c:pt>
                <c:pt idx="5609">
                  <c:v>111312</c:v>
                </c:pt>
                <c:pt idx="5610">
                  <c:v>265168</c:v>
                </c:pt>
                <c:pt idx="5611">
                  <c:v>1274141</c:v>
                </c:pt>
                <c:pt idx="5612">
                  <c:v>157532</c:v>
                </c:pt>
                <c:pt idx="5613">
                  <c:v>864100</c:v>
                </c:pt>
                <c:pt idx="5614">
                  <c:v>518719</c:v>
                </c:pt>
                <c:pt idx="5615">
                  <c:v>1210767</c:v>
                </c:pt>
                <c:pt idx="5616">
                  <c:v>318715</c:v>
                </c:pt>
                <c:pt idx="5617">
                  <c:v>45548</c:v>
                </c:pt>
                <c:pt idx="5618">
                  <c:v>191846</c:v>
                </c:pt>
                <c:pt idx="5619">
                  <c:v>248195</c:v>
                </c:pt>
                <c:pt idx="5620">
                  <c:v>1646317</c:v>
                </c:pt>
                <c:pt idx="5621">
                  <c:v>649995</c:v>
                </c:pt>
                <c:pt idx="5622">
                  <c:v>11664</c:v>
                </c:pt>
                <c:pt idx="5623">
                  <c:v>41523</c:v>
                </c:pt>
                <c:pt idx="5624">
                  <c:v>81837</c:v>
                </c:pt>
                <c:pt idx="5625">
                  <c:v>121074</c:v>
                </c:pt>
                <c:pt idx="5626">
                  <c:v>73662</c:v>
                </c:pt>
                <c:pt idx="5627">
                  <c:v>1557418</c:v>
                </c:pt>
                <c:pt idx="5628">
                  <c:v>5766698</c:v>
                </c:pt>
                <c:pt idx="5629">
                  <c:v>633075</c:v>
                </c:pt>
                <c:pt idx="5630">
                  <c:v>22231</c:v>
                </c:pt>
                <c:pt idx="5631">
                  <c:v>755487</c:v>
                </c:pt>
                <c:pt idx="5632">
                  <c:v>114908</c:v>
                </c:pt>
                <c:pt idx="5633">
                  <c:v>1354133</c:v>
                </c:pt>
                <c:pt idx="5634">
                  <c:v>185891</c:v>
                </c:pt>
                <c:pt idx="5635">
                  <c:v>233633</c:v>
                </c:pt>
                <c:pt idx="5636">
                  <c:v>46434</c:v>
                </c:pt>
                <c:pt idx="5637">
                  <c:v>198580</c:v>
                </c:pt>
                <c:pt idx="5638">
                  <c:v>520146</c:v>
                </c:pt>
                <c:pt idx="5639">
                  <c:v>349244</c:v>
                </c:pt>
                <c:pt idx="5640">
                  <c:v>31618</c:v>
                </c:pt>
                <c:pt idx="5641">
                  <c:v>8697</c:v>
                </c:pt>
                <c:pt idx="5642">
                  <c:v>225235</c:v>
                </c:pt>
                <c:pt idx="5643">
                  <c:v>366588</c:v>
                </c:pt>
                <c:pt idx="5644">
                  <c:v>966532</c:v>
                </c:pt>
                <c:pt idx="5645">
                  <c:v>2002274</c:v>
                </c:pt>
                <c:pt idx="5646">
                  <c:v>177551</c:v>
                </c:pt>
                <c:pt idx="5647">
                  <c:v>79977</c:v>
                </c:pt>
                <c:pt idx="5648">
                  <c:v>199604</c:v>
                </c:pt>
                <c:pt idx="5649">
                  <c:v>282950</c:v>
                </c:pt>
                <c:pt idx="5650">
                  <c:v>32423</c:v>
                </c:pt>
                <c:pt idx="5651">
                  <c:v>114486</c:v>
                </c:pt>
                <c:pt idx="5652">
                  <c:v>216578</c:v>
                </c:pt>
                <c:pt idx="5653">
                  <c:v>34123</c:v>
                </c:pt>
                <c:pt idx="5654">
                  <c:v>1296128</c:v>
                </c:pt>
                <c:pt idx="5655">
                  <c:v>121149</c:v>
                </c:pt>
                <c:pt idx="5656">
                  <c:v>69862</c:v>
                </c:pt>
                <c:pt idx="5657">
                  <c:v>141226</c:v>
                </c:pt>
                <c:pt idx="5658">
                  <c:v>377906</c:v>
                </c:pt>
                <c:pt idx="5659">
                  <c:v>304682</c:v>
                </c:pt>
                <c:pt idx="5660">
                  <c:v>45576</c:v>
                </c:pt>
                <c:pt idx="5661">
                  <c:v>212687</c:v>
                </c:pt>
                <c:pt idx="5662">
                  <c:v>2186681</c:v>
                </c:pt>
                <c:pt idx="5663">
                  <c:v>315800</c:v>
                </c:pt>
                <c:pt idx="5664">
                  <c:v>969903</c:v>
                </c:pt>
                <c:pt idx="5665">
                  <c:v>190140</c:v>
                </c:pt>
                <c:pt idx="5666">
                  <c:v>1515895</c:v>
                </c:pt>
                <c:pt idx="5667">
                  <c:v>39994</c:v>
                </c:pt>
                <c:pt idx="5668">
                  <c:v>288904</c:v>
                </c:pt>
                <c:pt idx="5669">
                  <c:v>280415</c:v>
                </c:pt>
                <c:pt idx="5670">
                  <c:v>241711</c:v>
                </c:pt>
                <c:pt idx="5671">
                  <c:v>2262432</c:v>
                </c:pt>
                <c:pt idx="5672">
                  <c:v>109384</c:v>
                </c:pt>
                <c:pt idx="5673">
                  <c:v>11730</c:v>
                </c:pt>
                <c:pt idx="5674">
                  <c:v>203786</c:v>
                </c:pt>
                <c:pt idx="5675">
                  <c:v>55959</c:v>
                </c:pt>
                <c:pt idx="5676">
                  <c:v>70463</c:v>
                </c:pt>
                <c:pt idx="5677">
                  <c:v>36233</c:v>
                </c:pt>
                <c:pt idx="5678">
                  <c:v>80154</c:v>
                </c:pt>
                <c:pt idx="5679">
                  <c:v>255310</c:v>
                </c:pt>
                <c:pt idx="5680">
                  <c:v>3118855</c:v>
                </c:pt>
                <c:pt idx="5681">
                  <c:v>120532</c:v>
                </c:pt>
                <c:pt idx="5682">
                  <c:v>888544</c:v>
                </c:pt>
                <c:pt idx="5683">
                  <c:v>111542</c:v>
                </c:pt>
                <c:pt idx="5684">
                  <c:v>273564</c:v>
                </c:pt>
                <c:pt idx="5685">
                  <c:v>25669</c:v>
                </c:pt>
                <c:pt idx="5686">
                  <c:v>165560</c:v>
                </c:pt>
                <c:pt idx="5687">
                  <c:v>3085</c:v>
                </c:pt>
                <c:pt idx="5688">
                  <c:v>293541</c:v>
                </c:pt>
                <c:pt idx="5689">
                  <c:v>7260</c:v>
                </c:pt>
                <c:pt idx="5690">
                  <c:v>1088374</c:v>
                </c:pt>
                <c:pt idx="5691">
                  <c:v>1321434</c:v>
                </c:pt>
                <c:pt idx="5692">
                  <c:v>33685</c:v>
                </c:pt>
                <c:pt idx="5693">
                  <c:v>277638</c:v>
                </c:pt>
                <c:pt idx="5694">
                  <c:v>86034</c:v>
                </c:pt>
                <c:pt idx="5695">
                  <c:v>68755</c:v>
                </c:pt>
                <c:pt idx="5696">
                  <c:v>900720</c:v>
                </c:pt>
                <c:pt idx="5697">
                  <c:v>161060</c:v>
                </c:pt>
                <c:pt idx="5698">
                  <c:v>1573004</c:v>
                </c:pt>
                <c:pt idx="5699">
                  <c:v>2368345</c:v>
                </c:pt>
                <c:pt idx="5700">
                  <c:v>472453</c:v>
                </c:pt>
                <c:pt idx="5701">
                  <c:v>28335</c:v>
                </c:pt>
                <c:pt idx="5702">
                  <c:v>9054667</c:v>
                </c:pt>
                <c:pt idx="5703">
                  <c:v>58061</c:v>
                </c:pt>
                <c:pt idx="5704">
                  <c:v>163858</c:v>
                </c:pt>
                <c:pt idx="5705">
                  <c:v>940876</c:v>
                </c:pt>
                <c:pt idx="5706">
                  <c:v>4353706</c:v>
                </c:pt>
                <c:pt idx="5707">
                  <c:v>5505292</c:v>
                </c:pt>
                <c:pt idx="5708">
                  <c:v>45855</c:v>
                </c:pt>
                <c:pt idx="5709">
                  <c:v>420977</c:v>
                </c:pt>
                <c:pt idx="5710">
                  <c:v>2769301</c:v>
                </c:pt>
                <c:pt idx="5711">
                  <c:v>739887</c:v>
                </c:pt>
                <c:pt idx="5712">
                  <c:v>849502</c:v>
                </c:pt>
                <c:pt idx="5713">
                  <c:v>175873</c:v>
                </c:pt>
                <c:pt idx="5714">
                  <c:v>72522</c:v>
                </c:pt>
                <c:pt idx="5715">
                  <c:v>1530141</c:v>
                </c:pt>
                <c:pt idx="5716">
                  <c:v>301968</c:v>
                </c:pt>
                <c:pt idx="5717">
                  <c:v>294794</c:v>
                </c:pt>
                <c:pt idx="5718">
                  <c:v>2547937</c:v>
                </c:pt>
                <c:pt idx="5719">
                  <c:v>182113</c:v>
                </c:pt>
                <c:pt idx="5720">
                  <c:v>390188</c:v>
                </c:pt>
                <c:pt idx="5721">
                  <c:v>539715</c:v>
                </c:pt>
                <c:pt idx="5722">
                  <c:v>134157</c:v>
                </c:pt>
                <c:pt idx="5723">
                  <c:v>72739</c:v>
                </c:pt>
                <c:pt idx="5724">
                  <c:v>1675960</c:v>
                </c:pt>
                <c:pt idx="5725">
                  <c:v>194689</c:v>
                </c:pt>
                <c:pt idx="5726">
                  <c:v>44879</c:v>
                </c:pt>
                <c:pt idx="5727">
                  <c:v>1002035</c:v>
                </c:pt>
                <c:pt idx="5728">
                  <c:v>279656</c:v>
                </c:pt>
                <c:pt idx="5729">
                  <c:v>494976</c:v>
                </c:pt>
                <c:pt idx="5730">
                  <c:v>2601143</c:v>
                </c:pt>
                <c:pt idx="5731">
                  <c:v>94032</c:v>
                </c:pt>
                <c:pt idx="5732">
                  <c:v>8795</c:v>
                </c:pt>
                <c:pt idx="5733">
                  <c:v>1102828</c:v>
                </c:pt>
                <c:pt idx="5734">
                  <c:v>542957</c:v>
                </c:pt>
                <c:pt idx="5735">
                  <c:v>650940</c:v>
                </c:pt>
                <c:pt idx="5736">
                  <c:v>210114</c:v>
                </c:pt>
                <c:pt idx="5737">
                  <c:v>875102</c:v>
                </c:pt>
                <c:pt idx="5738">
                  <c:v>23634920</c:v>
                </c:pt>
                <c:pt idx="5739">
                  <c:v>326959</c:v>
                </c:pt>
                <c:pt idx="5740">
                  <c:v>562762</c:v>
                </c:pt>
                <c:pt idx="5741">
                  <c:v>3609716</c:v>
                </c:pt>
                <c:pt idx="5742">
                  <c:v>31612</c:v>
                </c:pt>
                <c:pt idx="5743">
                  <c:v>148686</c:v>
                </c:pt>
                <c:pt idx="5744">
                  <c:v>432285</c:v>
                </c:pt>
                <c:pt idx="5745">
                  <c:v>177892</c:v>
                </c:pt>
                <c:pt idx="5746">
                  <c:v>255517</c:v>
                </c:pt>
                <c:pt idx="5747">
                  <c:v>937914</c:v>
                </c:pt>
                <c:pt idx="5748">
                  <c:v>277921</c:v>
                </c:pt>
                <c:pt idx="5749">
                  <c:v>3507043</c:v>
                </c:pt>
                <c:pt idx="5750">
                  <c:v>2210090</c:v>
                </c:pt>
                <c:pt idx="5751">
                  <c:v>2181296</c:v>
                </c:pt>
                <c:pt idx="5752">
                  <c:v>17758014</c:v>
                </c:pt>
                <c:pt idx="5753">
                  <c:v>1695280</c:v>
                </c:pt>
                <c:pt idx="5754">
                  <c:v>385997</c:v>
                </c:pt>
                <c:pt idx="5755">
                  <c:v>3256799</c:v>
                </c:pt>
                <c:pt idx="5756">
                  <c:v>2434422</c:v>
                </c:pt>
                <c:pt idx="5757">
                  <c:v>2303558</c:v>
                </c:pt>
                <c:pt idx="5758">
                  <c:v>2028315</c:v>
                </c:pt>
                <c:pt idx="5759">
                  <c:v>708572</c:v>
                </c:pt>
                <c:pt idx="5760">
                  <c:v>1639042</c:v>
                </c:pt>
                <c:pt idx="5761">
                  <c:v>241991</c:v>
                </c:pt>
                <c:pt idx="5762">
                  <c:v>789818</c:v>
                </c:pt>
                <c:pt idx="5763">
                  <c:v>1205682</c:v>
                </c:pt>
                <c:pt idx="5764">
                  <c:v>1903783</c:v>
                </c:pt>
                <c:pt idx="5765">
                  <c:v>296518</c:v>
                </c:pt>
                <c:pt idx="5766">
                  <c:v>52869</c:v>
                </c:pt>
                <c:pt idx="5767">
                  <c:v>59462</c:v>
                </c:pt>
                <c:pt idx="5768">
                  <c:v>204520</c:v>
                </c:pt>
                <c:pt idx="5769">
                  <c:v>3892</c:v>
                </c:pt>
                <c:pt idx="5770">
                  <c:v>114917</c:v>
                </c:pt>
                <c:pt idx="5771">
                  <c:v>680569</c:v>
                </c:pt>
                <c:pt idx="5772">
                  <c:v>48804</c:v>
                </c:pt>
                <c:pt idx="5773">
                  <c:v>850117</c:v>
                </c:pt>
                <c:pt idx="5774">
                  <c:v>76859</c:v>
                </c:pt>
                <c:pt idx="5775">
                  <c:v>3346</c:v>
                </c:pt>
                <c:pt idx="5776">
                  <c:v>7576</c:v>
                </c:pt>
                <c:pt idx="5777">
                  <c:v>34719</c:v>
                </c:pt>
                <c:pt idx="5778">
                  <c:v>308230</c:v>
                </c:pt>
                <c:pt idx="5779">
                  <c:v>38219</c:v>
                </c:pt>
                <c:pt idx="5780">
                  <c:v>496742</c:v>
                </c:pt>
                <c:pt idx="5781">
                  <c:v>734594</c:v>
                </c:pt>
                <c:pt idx="5782">
                  <c:v>5670852</c:v>
                </c:pt>
                <c:pt idx="5783">
                  <c:v>183935</c:v>
                </c:pt>
                <c:pt idx="5784">
                  <c:v>21565</c:v>
                </c:pt>
                <c:pt idx="5785">
                  <c:v>852717</c:v>
                </c:pt>
                <c:pt idx="5786">
                  <c:v>240166</c:v>
                </c:pt>
                <c:pt idx="5787">
                  <c:v>160530</c:v>
                </c:pt>
                <c:pt idx="5788">
                  <c:v>84428</c:v>
                </c:pt>
                <c:pt idx="5789">
                  <c:v>355773</c:v>
                </c:pt>
                <c:pt idx="5790">
                  <c:v>270142</c:v>
                </c:pt>
                <c:pt idx="5791">
                  <c:v>2484089</c:v>
                </c:pt>
                <c:pt idx="5792">
                  <c:v>1002131</c:v>
                </c:pt>
                <c:pt idx="5793">
                  <c:v>290800</c:v>
                </c:pt>
                <c:pt idx="5794">
                  <c:v>212414</c:v>
                </c:pt>
                <c:pt idx="5795">
                  <c:v>54392</c:v>
                </c:pt>
                <c:pt idx="5796">
                  <c:v>114518</c:v>
                </c:pt>
                <c:pt idx="5797">
                  <c:v>115921</c:v>
                </c:pt>
                <c:pt idx="5798">
                  <c:v>183369</c:v>
                </c:pt>
                <c:pt idx="5799">
                  <c:v>210815</c:v>
                </c:pt>
                <c:pt idx="5800">
                  <c:v>49472</c:v>
                </c:pt>
                <c:pt idx="5801">
                  <c:v>10720</c:v>
                </c:pt>
                <c:pt idx="5802">
                  <c:v>122161</c:v>
                </c:pt>
                <c:pt idx="5803">
                  <c:v>159746</c:v>
                </c:pt>
                <c:pt idx="5804">
                  <c:v>1716171</c:v>
                </c:pt>
                <c:pt idx="5805">
                  <c:v>570641</c:v>
                </c:pt>
                <c:pt idx="5806">
                  <c:v>679202</c:v>
                </c:pt>
                <c:pt idx="5807">
                  <c:v>130189</c:v>
                </c:pt>
                <c:pt idx="5808">
                  <c:v>522265</c:v>
                </c:pt>
                <c:pt idx="5809">
                  <c:v>907902</c:v>
                </c:pt>
                <c:pt idx="5810">
                  <c:v>36578</c:v>
                </c:pt>
                <c:pt idx="5811">
                  <c:v>56402</c:v>
                </c:pt>
                <c:pt idx="5812">
                  <c:v>784926</c:v>
                </c:pt>
                <c:pt idx="5813">
                  <c:v>522256</c:v>
                </c:pt>
                <c:pt idx="5814">
                  <c:v>27225</c:v>
                </c:pt>
                <c:pt idx="5815">
                  <c:v>508727</c:v>
                </c:pt>
                <c:pt idx="5816">
                  <c:v>157759</c:v>
                </c:pt>
                <c:pt idx="5817">
                  <c:v>92364</c:v>
                </c:pt>
                <c:pt idx="5818">
                  <c:v>534109</c:v>
                </c:pt>
                <c:pt idx="5819">
                  <c:v>173531</c:v>
                </c:pt>
                <c:pt idx="5820">
                  <c:v>362659</c:v>
                </c:pt>
                <c:pt idx="5821">
                  <c:v>682599</c:v>
                </c:pt>
                <c:pt idx="5822">
                  <c:v>47263</c:v>
                </c:pt>
                <c:pt idx="5823">
                  <c:v>594881</c:v>
                </c:pt>
                <c:pt idx="5824">
                  <c:v>48331</c:v>
                </c:pt>
                <c:pt idx="5825">
                  <c:v>1053325</c:v>
                </c:pt>
                <c:pt idx="5826">
                  <c:v>576454</c:v>
                </c:pt>
                <c:pt idx="5827">
                  <c:v>243500</c:v>
                </c:pt>
                <c:pt idx="5828">
                  <c:v>463642</c:v>
                </c:pt>
                <c:pt idx="5829">
                  <c:v>178748</c:v>
                </c:pt>
                <c:pt idx="5830">
                  <c:v>721451</c:v>
                </c:pt>
                <c:pt idx="5831">
                  <c:v>134077</c:v>
                </c:pt>
                <c:pt idx="5832">
                  <c:v>1742272</c:v>
                </c:pt>
                <c:pt idx="5833">
                  <c:v>1243269</c:v>
                </c:pt>
                <c:pt idx="5834">
                  <c:v>1994585</c:v>
                </c:pt>
                <c:pt idx="5835">
                  <c:v>1819783</c:v>
                </c:pt>
                <c:pt idx="5836">
                  <c:v>191326</c:v>
                </c:pt>
                <c:pt idx="5837">
                  <c:v>93088</c:v>
                </c:pt>
                <c:pt idx="5838">
                  <c:v>1627849</c:v>
                </c:pt>
                <c:pt idx="5839">
                  <c:v>129118</c:v>
                </c:pt>
                <c:pt idx="5840">
                  <c:v>2112730</c:v>
                </c:pt>
                <c:pt idx="5841">
                  <c:v>108845</c:v>
                </c:pt>
                <c:pt idx="5842">
                  <c:v>1123700</c:v>
                </c:pt>
                <c:pt idx="5843">
                  <c:v>150539</c:v>
                </c:pt>
                <c:pt idx="5844">
                  <c:v>209470</c:v>
                </c:pt>
                <c:pt idx="5845">
                  <c:v>1902537</c:v>
                </c:pt>
                <c:pt idx="5846">
                  <c:v>23771</c:v>
                </c:pt>
                <c:pt idx="5847">
                  <c:v>137551</c:v>
                </c:pt>
                <c:pt idx="5848">
                  <c:v>91100</c:v>
                </c:pt>
                <c:pt idx="5849">
                  <c:v>78582</c:v>
                </c:pt>
                <c:pt idx="5850">
                  <c:v>33888</c:v>
                </c:pt>
                <c:pt idx="5851">
                  <c:v>241456</c:v>
                </c:pt>
                <c:pt idx="5852">
                  <c:v>2682780</c:v>
                </c:pt>
                <c:pt idx="5853">
                  <c:v>81260</c:v>
                </c:pt>
                <c:pt idx="5854">
                  <c:v>24785</c:v>
                </c:pt>
                <c:pt idx="5855">
                  <c:v>83588</c:v>
                </c:pt>
                <c:pt idx="5856">
                  <c:v>485883</c:v>
                </c:pt>
                <c:pt idx="5857">
                  <c:v>113999</c:v>
                </c:pt>
                <c:pt idx="5858">
                  <c:v>5979360</c:v>
                </c:pt>
                <c:pt idx="5859">
                  <c:v>1902516</c:v>
                </c:pt>
                <c:pt idx="5860">
                  <c:v>249348</c:v>
                </c:pt>
                <c:pt idx="5861">
                  <c:v>42737</c:v>
                </c:pt>
                <c:pt idx="5862">
                  <c:v>651621</c:v>
                </c:pt>
                <c:pt idx="5863">
                  <c:v>820427</c:v>
                </c:pt>
                <c:pt idx="5864">
                  <c:v>2375214</c:v>
                </c:pt>
                <c:pt idx="5865">
                  <c:v>2112938</c:v>
                </c:pt>
                <c:pt idx="5866">
                  <c:v>9044077</c:v>
                </c:pt>
                <c:pt idx="5867">
                  <c:v>17613871</c:v>
                </c:pt>
                <c:pt idx="5868">
                  <c:v>576496</c:v>
                </c:pt>
                <c:pt idx="5869">
                  <c:v>330601</c:v>
                </c:pt>
                <c:pt idx="5870">
                  <c:v>550005</c:v>
                </c:pt>
                <c:pt idx="5871">
                  <c:v>3138088</c:v>
                </c:pt>
                <c:pt idx="5872">
                  <c:v>471521</c:v>
                </c:pt>
                <c:pt idx="5873">
                  <c:v>335646</c:v>
                </c:pt>
                <c:pt idx="5874">
                  <c:v>508958</c:v>
                </c:pt>
                <c:pt idx="5875">
                  <c:v>77856</c:v>
                </c:pt>
                <c:pt idx="5876">
                  <c:v>723678</c:v>
                </c:pt>
                <c:pt idx="5877">
                  <c:v>296404</c:v>
                </c:pt>
                <c:pt idx="5878">
                  <c:v>4106304</c:v>
                </c:pt>
                <c:pt idx="5879">
                  <c:v>176140</c:v>
                </c:pt>
                <c:pt idx="5880">
                  <c:v>403292</c:v>
                </c:pt>
                <c:pt idx="5881">
                  <c:v>355437</c:v>
                </c:pt>
                <c:pt idx="5882">
                  <c:v>465986</c:v>
                </c:pt>
                <c:pt idx="5883">
                  <c:v>22607</c:v>
                </c:pt>
                <c:pt idx="5884">
                  <c:v>1220147</c:v>
                </c:pt>
                <c:pt idx="5885">
                  <c:v>2351925</c:v>
                </c:pt>
                <c:pt idx="5886">
                  <c:v>93741</c:v>
                </c:pt>
                <c:pt idx="5887">
                  <c:v>68625</c:v>
                </c:pt>
                <c:pt idx="5888">
                  <c:v>816740</c:v>
                </c:pt>
                <c:pt idx="5889">
                  <c:v>1932429</c:v>
                </c:pt>
                <c:pt idx="5890">
                  <c:v>1024814</c:v>
                </c:pt>
                <c:pt idx="5891">
                  <c:v>137792</c:v>
                </c:pt>
                <c:pt idx="5892">
                  <c:v>356859</c:v>
                </c:pt>
                <c:pt idx="5893">
                  <c:v>95679</c:v>
                </c:pt>
                <c:pt idx="5894">
                  <c:v>67078</c:v>
                </c:pt>
                <c:pt idx="5895">
                  <c:v>10530920</c:v>
                </c:pt>
                <c:pt idx="5896">
                  <c:v>2016029</c:v>
                </c:pt>
                <c:pt idx="5897">
                  <c:v>129071</c:v>
                </c:pt>
                <c:pt idx="5898">
                  <c:v>35511</c:v>
                </c:pt>
                <c:pt idx="5899">
                  <c:v>69795</c:v>
                </c:pt>
                <c:pt idx="5900">
                  <c:v>2102153</c:v>
                </c:pt>
                <c:pt idx="5901">
                  <c:v>795683</c:v>
                </c:pt>
                <c:pt idx="5902">
                  <c:v>2275359</c:v>
                </c:pt>
                <c:pt idx="5903">
                  <c:v>160971</c:v>
                </c:pt>
                <c:pt idx="5904">
                  <c:v>56843038</c:v>
                </c:pt>
                <c:pt idx="5905">
                  <c:v>592238</c:v>
                </c:pt>
                <c:pt idx="5906">
                  <c:v>396378</c:v>
                </c:pt>
                <c:pt idx="5907">
                  <c:v>1046154</c:v>
                </c:pt>
                <c:pt idx="5908">
                  <c:v>612279</c:v>
                </c:pt>
                <c:pt idx="5909">
                  <c:v>23987</c:v>
                </c:pt>
                <c:pt idx="5910">
                  <c:v>14265</c:v>
                </c:pt>
                <c:pt idx="5911">
                  <c:v>29188</c:v>
                </c:pt>
                <c:pt idx="5912">
                  <c:v>132164</c:v>
                </c:pt>
                <c:pt idx="5913">
                  <c:v>76536</c:v>
                </c:pt>
                <c:pt idx="5914">
                  <c:v>127812</c:v>
                </c:pt>
                <c:pt idx="5915">
                  <c:v>128002</c:v>
                </c:pt>
                <c:pt idx="5916">
                  <c:v>15104666</c:v>
                </c:pt>
                <c:pt idx="5917">
                  <c:v>10353797</c:v>
                </c:pt>
                <c:pt idx="5918">
                  <c:v>156243</c:v>
                </c:pt>
                <c:pt idx="5919">
                  <c:v>683364</c:v>
                </c:pt>
                <c:pt idx="5920">
                  <c:v>1165497</c:v>
                </c:pt>
                <c:pt idx="5921">
                  <c:v>56969</c:v>
                </c:pt>
                <c:pt idx="5922">
                  <c:v>1134684</c:v>
                </c:pt>
                <c:pt idx="5923">
                  <c:v>702208</c:v>
                </c:pt>
                <c:pt idx="5924">
                  <c:v>1064495</c:v>
                </c:pt>
                <c:pt idx="5925">
                  <c:v>443412</c:v>
                </c:pt>
                <c:pt idx="5926">
                  <c:v>514888</c:v>
                </c:pt>
                <c:pt idx="5927">
                  <c:v>1968605</c:v>
                </c:pt>
                <c:pt idx="5928">
                  <c:v>3244243</c:v>
                </c:pt>
                <c:pt idx="5929">
                  <c:v>7475081</c:v>
                </c:pt>
                <c:pt idx="5930">
                  <c:v>913756</c:v>
                </c:pt>
                <c:pt idx="5931">
                  <c:v>474858</c:v>
                </c:pt>
                <c:pt idx="5932">
                  <c:v>4384273</c:v>
                </c:pt>
                <c:pt idx="5933">
                  <c:v>681439</c:v>
                </c:pt>
                <c:pt idx="5934">
                  <c:v>360539</c:v>
                </c:pt>
                <c:pt idx="5935">
                  <c:v>680306</c:v>
                </c:pt>
                <c:pt idx="5936">
                  <c:v>3483577</c:v>
                </c:pt>
                <c:pt idx="5937">
                  <c:v>676692</c:v>
                </c:pt>
                <c:pt idx="5938">
                  <c:v>451381</c:v>
                </c:pt>
                <c:pt idx="5939">
                  <c:v>373105</c:v>
                </c:pt>
                <c:pt idx="5940">
                  <c:v>402199</c:v>
                </c:pt>
                <c:pt idx="5941">
                  <c:v>736276</c:v>
                </c:pt>
                <c:pt idx="5942">
                  <c:v>1417912</c:v>
                </c:pt>
                <c:pt idx="5943">
                  <c:v>1249486</c:v>
                </c:pt>
                <c:pt idx="5944">
                  <c:v>828587</c:v>
                </c:pt>
                <c:pt idx="5945">
                  <c:v>4452</c:v>
                </c:pt>
                <c:pt idx="5946">
                  <c:v>909177</c:v>
                </c:pt>
                <c:pt idx="5947">
                  <c:v>11907002</c:v>
                </c:pt>
                <c:pt idx="5948">
                  <c:v>539987</c:v>
                </c:pt>
                <c:pt idx="5949">
                  <c:v>193082</c:v>
                </c:pt>
                <c:pt idx="5950">
                  <c:v>968868</c:v>
                </c:pt>
                <c:pt idx="5951">
                  <c:v>3821846</c:v>
                </c:pt>
                <c:pt idx="5952">
                  <c:v>852543</c:v>
                </c:pt>
                <c:pt idx="5953">
                  <c:v>2885</c:v>
                </c:pt>
                <c:pt idx="5954">
                  <c:v>930403</c:v>
                </c:pt>
                <c:pt idx="5955">
                  <c:v>2433987</c:v>
                </c:pt>
                <c:pt idx="5956">
                  <c:v>1365087</c:v>
                </c:pt>
                <c:pt idx="5957">
                  <c:v>1607810</c:v>
                </c:pt>
                <c:pt idx="5958">
                  <c:v>3083469</c:v>
                </c:pt>
                <c:pt idx="5959">
                  <c:v>2227708</c:v>
                </c:pt>
                <c:pt idx="5960">
                  <c:v>2447</c:v>
                </c:pt>
                <c:pt idx="5961">
                  <c:v>34207</c:v>
                </c:pt>
                <c:pt idx="5962">
                  <c:v>7432</c:v>
                </c:pt>
                <c:pt idx="5963">
                  <c:v>5464</c:v>
                </c:pt>
                <c:pt idx="5964">
                  <c:v>12258</c:v>
                </c:pt>
                <c:pt idx="5965">
                  <c:v>219465</c:v>
                </c:pt>
                <c:pt idx="5966">
                  <c:v>2347708</c:v>
                </c:pt>
                <c:pt idx="5967">
                  <c:v>326338</c:v>
                </c:pt>
                <c:pt idx="5968">
                  <c:v>338103</c:v>
                </c:pt>
                <c:pt idx="5969">
                  <c:v>276966</c:v>
                </c:pt>
                <c:pt idx="5970">
                  <c:v>105869</c:v>
                </c:pt>
                <c:pt idx="5971">
                  <c:v>408491</c:v>
                </c:pt>
                <c:pt idx="5972">
                  <c:v>56860</c:v>
                </c:pt>
                <c:pt idx="5973">
                  <c:v>69713</c:v>
                </c:pt>
                <c:pt idx="5974">
                  <c:v>719816</c:v>
                </c:pt>
                <c:pt idx="5975">
                  <c:v>15400</c:v>
                </c:pt>
                <c:pt idx="5976">
                  <c:v>23045</c:v>
                </c:pt>
                <c:pt idx="5977">
                  <c:v>63460</c:v>
                </c:pt>
                <c:pt idx="5978">
                  <c:v>84616</c:v>
                </c:pt>
                <c:pt idx="5979">
                  <c:v>1529801</c:v>
                </c:pt>
                <c:pt idx="5980">
                  <c:v>267900</c:v>
                </c:pt>
                <c:pt idx="5981">
                  <c:v>76362</c:v>
                </c:pt>
                <c:pt idx="5982">
                  <c:v>2621</c:v>
                </c:pt>
                <c:pt idx="5983">
                  <c:v>1081357</c:v>
                </c:pt>
                <c:pt idx="5984">
                  <c:v>488888</c:v>
                </c:pt>
                <c:pt idx="5985">
                  <c:v>211871</c:v>
                </c:pt>
                <c:pt idx="5986">
                  <c:v>64293</c:v>
                </c:pt>
                <c:pt idx="5987">
                  <c:v>71425</c:v>
                </c:pt>
                <c:pt idx="5988">
                  <c:v>8585</c:v>
                </c:pt>
                <c:pt idx="5989">
                  <c:v>1272195</c:v>
                </c:pt>
                <c:pt idx="5990">
                  <c:v>270902</c:v>
                </c:pt>
                <c:pt idx="5991">
                  <c:v>868062</c:v>
                </c:pt>
                <c:pt idx="5992">
                  <c:v>44295</c:v>
                </c:pt>
                <c:pt idx="5993">
                  <c:v>3614310</c:v>
                </c:pt>
                <c:pt idx="5994">
                  <c:v>110762</c:v>
                </c:pt>
                <c:pt idx="5995">
                  <c:v>52253</c:v>
                </c:pt>
                <c:pt idx="5996">
                  <c:v>961720</c:v>
                </c:pt>
                <c:pt idx="5997">
                  <c:v>492114</c:v>
                </c:pt>
                <c:pt idx="5998">
                  <c:v>1820947</c:v>
                </c:pt>
                <c:pt idx="5999">
                  <c:v>25610</c:v>
                </c:pt>
                <c:pt idx="6000">
                  <c:v>210809</c:v>
                </c:pt>
                <c:pt idx="6001">
                  <c:v>7973</c:v>
                </c:pt>
                <c:pt idx="6002">
                  <c:v>16031</c:v>
                </c:pt>
                <c:pt idx="6003">
                  <c:v>420217</c:v>
                </c:pt>
                <c:pt idx="6004">
                  <c:v>306963</c:v>
                </c:pt>
                <c:pt idx="6005">
                  <c:v>361143</c:v>
                </c:pt>
                <c:pt idx="6006">
                  <c:v>7842032</c:v>
                </c:pt>
                <c:pt idx="6007">
                  <c:v>1019016</c:v>
                </c:pt>
                <c:pt idx="6008">
                  <c:v>135158</c:v>
                </c:pt>
                <c:pt idx="6009">
                  <c:v>209509</c:v>
                </c:pt>
                <c:pt idx="6010">
                  <c:v>20646</c:v>
                </c:pt>
                <c:pt idx="6011">
                  <c:v>236959</c:v>
                </c:pt>
                <c:pt idx="6012">
                  <c:v>1302832</c:v>
                </c:pt>
                <c:pt idx="6013">
                  <c:v>1120841</c:v>
                </c:pt>
                <c:pt idx="6014">
                  <c:v>196285</c:v>
                </c:pt>
                <c:pt idx="6015">
                  <c:v>717979</c:v>
                </c:pt>
                <c:pt idx="6016">
                  <c:v>794261</c:v>
                </c:pt>
                <c:pt idx="6017">
                  <c:v>57357</c:v>
                </c:pt>
                <c:pt idx="6018">
                  <c:v>1950782</c:v>
                </c:pt>
                <c:pt idx="6019">
                  <c:v>79861</c:v>
                </c:pt>
                <c:pt idx="6020">
                  <c:v>129538</c:v>
                </c:pt>
                <c:pt idx="6021">
                  <c:v>233348</c:v>
                </c:pt>
                <c:pt idx="6022">
                  <c:v>31088</c:v>
                </c:pt>
                <c:pt idx="6023">
                  <c:v>315195</c:v>
                </c:pt>
                <c:pt idx="6024">
                  <c:v>247624</c:v>
                </c:pt>
                <c:pt idx="6025">
                  <c:v>643117</c:v>
                </c:pt>
                <c:pt idx="6026">
                  <c:v>110713</c:v>
                </c:pt>
                <c:pt idx="6027">
                  <c:v>2977230</c:v>
                </c:pt>
                <c:pt idx="6028">
                  <c:v>855230</c:v>
                </c:pt>
                <c:pt idx="6029">
                  <c:v>9561</c:v>
                </c:pt>
                <c:pt idx="6030">
                  <c:v>1180312</c:v>
                </c:pt>
                <c:pt idx="6031">
                  <c:v>1079026</c:v>
                </c:pt>
                <c:pt idx="6032">
                  <c:v>887340</c:v>
                </c:pt>
                <c:pt idx="6033">
                  <c:v>442628</c:v>
                </c:pt>
                <c:pt idx="6034">
                  <c:v>1514274</c:v>
                </c:pt>
                <c:pt idx="6035">
                  <c:v>1761509</c:v>
                </c:pt>
                <c:pt idx="6036">
                  <c:v>269185</c:v>
                </c:pt>
                <c:pt idx="6037">
                  <c:v>1760011</c:v>
                </c:pt>
                <c:pt idx="6038">
                  <c:v>197888</c:v>
                </c:pt>
                <c:pt idx="6039">
                  <c:v>120370</c:v>
                </c:pt>
                <c:pt idx="6040">
                  <c:v>299331</c:v>
                </c:pt>
                <c:pt idx="6041">
                  <c:v>68578</c:v>
                </c:pt>
                <c:pt idx="6042">
                  <c:v>199687</c:v>
                </c:pt>
                <c:pt idx="6043">
                  <c:v>218011</c:v>
                </c:pt>
                <c:pt idx="6044">
                  <c:v>43352</c:v>
                </c:pt>
                <c:pt idx="6045">
                  <c:v>7729028</c:v>
                </c:pt>
                <c:pt idx="6046">
                  <c:v>40618</c:v>
                </c:pt>
                <c:pt idx="6047">
                  <c:v>180444</c:v>
                </c:pt>
                <c:pt idx="6048">
                  <c:v>116133</c:v>
                </c:pt>
                <c:pt idx="6049">
                  <c:v>296722</c:v>
                </c:pt>
                <c:pt idx="6050">
                  <c:v>1464745</c:v>
                </c:pt>
                <c:pt idx="6051">
                  <c:v>204794</c:v>
                </c:pt>
                <c:pt idx="6052">
                  <c:v>1261860</c:v>
                </c:pt>
                <c:pt idx="6053">
                  <c:v>567700</c:v>
                </c:pt>
                <c:pt idx="6054">
                  <c:v>1682857</c:v>
                </c:pt>
                <c:pt idx="6055">
                  <c:v>354976</c:v>
                </c:pt>
                <c:pt idx="6056">
                  <c:v>223438</c:v>
                </c:pt>
                <c:pt idx="6057">
                  <c:v>260925</c:v>
                </c:pt>
                <c:pt idx="6058">
                  <c:v>1950885</c:v>
                </c:pt>
                <c:pt idx="6059">
                  <c:v>678087</c:v>
                </c:pt>
                <c:pt idx="6060">
                  <c:v>14046</c:v>
                </c:pt>
                <c:pt idx="6061">
                  <c:v>89881</c:v>
                </c:pt>
                <c:pt idx="6062">
                  <c:v>190163</c:v>
                </c:pt>
                <c:pt idx="6063">
                  <c:v>91083</c:v>
                </c:pt>
                <c:pt idx="6064">
                  <c:v>2079824</c:v>
                </c:pt>
                <c:pt idx="6065">
                  <c:v>6975610</c:v>
                </c:pt>
                <c:pt idx="6066">
                  <c:v>682698</c:v>
                </c:pt>
                <c:pt idx="6067">
                  <c:v>1495</c:v>
                </c:pt>
                <c:pt idx="6068">
                  <c:v>24777</c:v>
                </c:pt>
                <c:pt idx="6069">
                  <c:v>892472</c:v>
                </c:pt>
                <c:pt idx="6070">
                  <c:v>660364</c:v>
                </c:pt>
                <c:pt idx="6071">
                  <c:v>123990</c:v>
                </c:pt>
                <c:pt idx="6072">
                  <c:v>245063</c:v>
                </c:pt>
                <c:pt idx="6073">
                  <c:v>58943</c:v>
                </c:pt>
                <c:pt idx="6074">
                  <c:v>209189</c:v>
                </c:pt>
                <c:pt idx="6075">
                  <c:v>536549</c:v>
                </c:pt>
                <c:pt idx="6076">
                  <c:v>351849</c:v>
                </c:pt>
                <c:pt idx="6077">
                  <c:v>39374</c:v>
                </c:pt>
                <c:pt idx="6078">
                  <c:v>308075</c:v>
                </c:pt>
                <c:pt idx="6079">
                  <c:v>313118</c:v>
                </c:pt>
                <c:pt idx="6080">
                  <c:v>385366</c:v>
                </c:pt>
                <c:pt idx="6081">
                  <c:v>1010286</c:v>
                </c:pt>
                <c:pt idx="6082">
                  <c:v>2233231</c:v>
                </c:pt>
                <c:pt idx="6083">
                  <c:v>183925</c:v>
                </c:pt>
                <c:pt idx="6084">
                  <c:v>89138</c:v>
                </c:pt>
                <c:pt idx="6085">
                  <c:v>32693</c:v>
                </c:pt>
                <c:pt idx="6086">
                  <c:v>116199</c:v>
                </c:pt>
                <c:pt idx="6087">
                  <c:v>227053</c:v>
                </c:pt>
                <c:pt idx="6088">
                  <c:v>35410</c:v>
                </c:pt>
                <c:pt idx="6089">
                  <c:v>1309600</c:v>
                </c:pt>
                <c:pt idx="6090">
                  <c:v>126622</c:v>
                </c:pt>
                <c:pt idx="6091">
                  <c:v>83225</c:v>
                </c:pt>
                <c:pt idx="6092">
                  <c:v>142262</c:v>
                </c:pt>
                <c:pt idx="6093">
                  <c:v>2492</c:v>
                </c:pt>
                <c:pt idx="6094">
                  <c:v>317751</c:v>
                </c:pt>
                <c:pt idx="6095">
                  <c:v>52839</c:v>
                </c:pt>
                <c:pt idx="6096">
                  <c:v>220129</c:v>
                </c:pt>
                <c:pt idx="6097">
                  <c:v>324953</c:v>
                </c:pt>
                <c:pt idx="6098">
                  <c:v>1142153</c:v>
                </c:pt>
                <c:pt idx="6099">
                  <c:v>1570967</c:v>
                </c:pt>
                <c:pt idx="6100">
                  <c:v>46051</c:v>
                </c:pt>
                <c:pt idx="6101">
                  <c:v>302134</c:v>
                </c:pt>
                <c:pt idx="6102">
                  <c:v>288982</c:v>
                </c:pt>
                <c:pt idx="6103">
                  <c:v>243765</c:v>
                </c:pt>
                <c:pt idx="6104">
                  <c:v>2983392</c:v>
                </c:pt>
                <c:pt idx="6105">
                  <c:v>113171</c:v>
                </c:pt>
                <c:pt idx="6106">
                  <c:v>26260</c:v>
                </c:pt>
                <c:pt idx="6107">
                  <c:v>208872</c:v>
                </c:pt>
                <c:pt idx="6108">
                  <c:v>56687</c:v>
                </c:pt>
                <c:pt idx="6109">
                  <c:v>72346</c:v>
                </c:pt>
                <c:pt idx="6110">
                  <c:v>37102</c:v>
                </c:pt>
                <c:pt idx="6111">
                  <c:v>82992</c:v>
                </c:pt>
                <c:pt idx="6112">
                  <c:v>271474</c:v>
                </c:pt>
                <c:pt idx="6113">
                  <c:v>3294535</c:v>
                </c:pt>
                <c:pt idx="6114">
                  <c:v>125763</c:v>
                </c:pt>
                <c:pt idx="6115">
                  <c:v>956466</c:v>
                </c:pt>
                <c:pt idx="6116">
                  <c:v>112552</c:v>
                </c:pt>
                <c:pt idx="6117">
                  <c:v>278333</c:v>
                </c:pt>
                <c:pt idx="6118">
                  <c:v>26214</c:v>
                </c:pt>
                <c:pt idx="6119">
                  <c:v>3290</c:v>
                </c:pt>
                <c:pt idx="6120">
                  <c:v>309271</c:v>
                </c:pt>
                <c:pt idx="6121">
                  <c:v>1107609</c:v>
                </c:pt>
                <c:pt idx="6122">
                  <c:v>41183</c:v>
                </c:pt>
                <c:pt idx="6123">
                  <c:v>286299</c:v>
                </c:pt>
                <c:pt idx="6124">
                  <c:v>88143</c:v>
                </c:pt>
                <c:pt idx="6125">
                  <c:v>220548</c:v>
                </c:pt>
                <c:pt idx="6126">
                  <c:v>71276</c:v>
                </c:pt>
                <c:pt idx="6127">
                  <c:v>943803</c:v>
                </c:pt>
                <c:pt idx="6128">
                  <c:v>1595752</c:v>
                </c:pt>
                <c:pt idx="6129">
                  <c:v>2540265</c:v>
                </c:pt>
                <c:pt idx="6130">
                  <c:v>533775</c:v>
                </c:pt>
                <c:pt idx="6131">
                  <c:v>28894</c:v>
                </c:pt>
                <c:pt idx="6132">
                  <c:v>9862218</c:v>
                </c:pt>
                <c:pt idx="6133">
                  <c:v>59365</c:v>
                </c:pt>
                <c:pt idx="6134">
                  <c:v>167733</c:v>
                </c:pt>
                <c:pt idx="6135">
                  <c:v>983154</c:v>
                </c:pt>
                <c:pt idx="6136">
                  <c:v>508710</c:v>
                </c:pt>
                <c:pt idx="6137">
                  <c:v>4498768</c:v>
                </c:pt>
                <c:pt idx="6138">
                  <c:v>5600788</c:v>
                </c:pt>
                <c:pt idx="6139">
                  <c:v>47717</c:v>
                </c:pt>
                <c:pt idx="6140">
                  <c:v>2846563</c:v>
                </c:pt>
                <c:pt idx="6141">
                  <c:v>918083</c:v>
                </c:pt>
                <c:pt idx="6142">
                  <c:v>887451</c:v>
                </c:pt>
                <c:pt idx="6143">
                  <c:v>204311</c:v>
                </c:pt>
                <c:pt idx="6144">
                  <c:v>1559974</c:v>
                </c:pt>
                <c:pt idx="6145">
                  <c:v>309319</c:v>
                </c:pt>
                <c:pt idx="6146">
                  <c:v>299105</c:v>
                </c:pt>
                <c:pt idx="6147">
                  <c:v>3305225</c:v>
                </c:pt>
                <c:pt idx="6148">
                  <c:v>401625</c:v>
                </c:pt>
                <c:pt idx="6149">
                  <c:v>144225</c:v>
                </c:pt>
                <c:pt idx="6150">
                  <c:v>1791867</c:v>
                </c:pt>
                <c:pt idx="6151">
                  <c:v>1031489</c:v>
                </c:pt>
                <c:pt idx="6152">
                  <c:v>295991</c:v>
                </c:pt>
                <c:pt idx="6153">
                  <c:v>572627</c:v>
                </c:pt>
                <c:pt idx="6154">
                  <c:v>2843579</c:v>
                </c:pt>
                <c:pt idx="6155">
                  <c:v>1121109</c:v>
                </c:pt>
                <c:pt idx="6156">
                  <c:v>912295</c:v>
                </c:pt>
                <c:pt idx="6157">
                  <c:v>27350528</c:v>
                </c:pt>
                <c:pt idx="6158">
                  <c:v>393488</c:v>
                </c:pt>
                <c:pt idx="6159">
                  <c:v>636653</c:v>
                </c:pt>
                <c:pt idx="6160">
                  <c:v>3810354</c:v>
                </c:pt>
                <c:pt idx="6161">
                  <c:v>3601697</c:v>
                </c:pt>
                <c:pt idx="6162">
                  <c:v>2664218</c:v>
                </c:pt>
                <c:pt idx="6163">
                  <c:v>93664</c:v>
                </c:pt>
                <c:pt idx="6164">
                  <c:v>1013330</c:v>
                </c:pt>
                <c:pt idx="6165">
                  <c:v>89763</c:v>
                </c:pt>
                <c:pt idx="6166">
                  <c:v>619503</c:v>
                </c:pt>
                <c:pt idx="6167">
                  <c:v>431883</c:v>
                </c:pt>
                <c:pt idx="6168">
                  <c:v>309852</c:v>
                </c:pt>
                <c:pt idx="6169">
                  <c:v>259918</c:v>
                </c:pt>
                <c:pt idx="6170">
                  <c:v>630362</c:v>
                </c:pt>
                <c:pt idx="6171">
                  <c:v>41474</c:v>
                </c:pt>
                <c:pt idx="6172">
                  <c:v>684778</c:v>
                </c:pt>
                <c:pt idx="6173">
                  <c:v>42910</c:v>
                </c:pt>
                <c:pt idx="6174">
                  <c:v>1980168</c:v>
                </c:pt>
                <c:pt idx="6175">
                  <c:v>143128</c:v>
                </c:pt>
                <c:pt idx="6176">
                  <c:v>1042458</c:v>
                </c:pt>
                <c:pt idx="6177">
                  <c:v>151739</c:v>
                </c:pt>
                <c:pt idx="6178">
                  <c:v>338500</c:v>
                </c:pt>
                <c:pt idx="6179">
                  <c:v>104510</c:v>
                </c:pt>
                <c:pt idx="6180">
                  <c:v>589827</c:v>
                </c:pt>
                <c:pt idx="6181">
                  <c:v>18438</c:v>
                </c:pt>
                <c:pt idx="6182">
                  <c:v>348854</c:v>
                </c:pt>
                <c:pt idx="6183">
                  <c:v>1624478</c:v>
                </c:pt>
                <c:pt idx="6184">
                  <c:v>81878</c:v>
                </c:pt>
                <c:pt idx="6185">
                  <c:v>98851</c:v>
                </c:pt>
                <c:pt idx="6186">
                  <c:v>33892</c:v>
                </c:pt>
                <c:pt idx="6187">
                  <c:v>131771</c:v>
                </c:pt>
                <c:pt idx="6188">
                  <c:v>1134859</c:v>
                </c:pt>
                <c:pt idx="6189">
                  <c:v>295351</c:v>
                </c:pt>
                <c:pt idx="6190">
                  <c:v>349459</c:v>
                </c:pt>
                <c:pt idx="6191">
                  <c:v>153898</c:v>
                </c:pt>
                <c:pt idx="6192">
                  <c:v>87397</c:v>
                </c:pt>
                <c:pt idx="6193">
                  <c:v>707164</c:v>
                </c:pt>
                <c:pt idx="6194">
                  <c:v>126981</c:v>
                </c:pt>
                <c:pt idx="6195">
                  <c:v>1382432</c:v>
                </c:pt>
                <c:pt idx="6196">
                  <c:v>245610</c:v>
                </c:pt>
                <c:pt idx="6197">
                  <c:v>19261</c:v>
                </c:pt>
                <c:pt idx="6198">
                  <c:v>2437554</c:v>
                </c:pt>
                <c:pt idx="6199">
                  <c:v>605722</c:v>
                </c:pt>
                <c:pt idx="6200">
                  <c:v>401701</c:v>
                </c:pt>
                <c:pt idx="6201">
                  <c:v>112466</c:v>
                </c:pt>
                <c:pt idx="6202">
                  <c:v>1501756</c:v>
                </c:pt>
                <c:pt idx="6203">
                  <c:v>1709054</c:v>
                </c:pt>
                <c:pt idx="6204">
                  <c:v>199355</c:v>
                </c:pt>
                <c:pt idx="6205">
                  <c:v>196552</c:v>
                </c:pt>
                <c:pt idx="6206">
                  <c:v>37705</c:v>
                </c:pt>
                <c:pt idx="6207">
                  <c:v>73815</c:v>
                </c:pt>
                <c:pt idx="6208">
                  <c:v>594981</c:v>
                </c:pt>
                <c:pt idx="6209">
                  <c:v>1317168</c:v>
                </c:pt>
                <c:pt idx="6210">
                  <c:v>68936</c:v>
                </c:pt>
                <c:pt idx="6211">
                  <c:v>126015</c:v>
                </c:pt>
                <c:pt idx="6212">
                  <c:v>160012</c:v>
                </c:pt>
                <c:pt idx="6213">
                  <c:v>5208</c:v>
                </c:pt>
                <c:pt idx="6214">
                  <c:v>118094</c:v>
                </c:pt>
                <c:pt idx="6215">
                  <c:v>97414</c:v>
                </c:pt>
                <c:pt idx="6216">
                  <c:v>99456</c:v>
                </c:pt>
                <c:pt idx="6217">
                  <c:v>1586719</c:v>
                </c:pt>
                <c:pt idx="6218">
                  <c:v>710660</c:v>
                </c:pt>
                <c:pt idx="6219">
                  <c:v>545535</c:v>
                </c:pt>
                <c:pt idx="6220">
                  <c:v>60404</c:v>
                </c:pt>
                <c:pt idx="6221">
                  <c:v>1032352</c:v>
                </c:pt>
                <c:pt idx="6222">
                  <c:v>1095</c:v>
                </c:pt>
                <c:pt idx="6223">
                  <c:v>8951919</c:v>
                </c:pt>
                <c:pt idx="6224">
                  <c:v>37844</c:v>
                </c:pt>
                <c:pt idx="6225">
                  <c:v>269447</c:v>
                </c:pt>
                <c:pt idx="6226">
                  <c:v>27302</c:v>
                </c:pt>
                <c:pt idx="6227">
                  <c:v>1163659</c:v>
                </c:pt>
                <c:pt idx="6228">
                  <c:v>1273343</c:v>
                </c:pt>
                <c:pt idx="6229">
                  <c:v>329176</c:v>
                </c:pt>
                <c:pt idx="6230">
                  <c:v>303343</c:v>
                </c:pt>
                <c:pt idx="6231">
                  <c:v>2869</c:v>
                </c:pt>
                <c:pt idx="6232">
                  <c:v>452087</c:v>
                </c:pt>
                <c:pt idx="6233">
                  <c:v>58677</c:v>
                </c:pt>
                <c:pt idx="6234">
                  <c:v>496264</c:v>
                </c:pt>
                <c:pt idx="6235">
                  <c:v>780009</c:v>
                </c:pt>
                <c:pt idx="6236">
                  <c:v>66181</c:v>
                </c:pt>
                <c:pt idx="6237">
                  <c:v>361370</c:v>
                </c:pt>
                <c:pt idx="6238">
                  <c:v>6119211</c:v>
                </c:pt>
                <c:pt idx="6239">
                  <c:v>399511</c:v>
                </c:pt>
                <c:pt idx="6240">
                  <c:v>402878</c:v>
                </c:pt>
                <c:pt idx="6241">
                  <c:v>128996</c:v>
                </c:pt>
                <c:pt idx="6242">
                  <c:v>84038</c:v>
                </c:pt>
                <c:pt idx="6243">
                  <c:v>11810</c:v>
                </c:pt>
                <c:pt idx="6244">
                  <c:v>139847</c:v>
                </c:pt>
                <c:pt idx="6245">
                  <c:v>178462</c:v>
                </c:pt>
                <c:pt idx="6246">
                  <c:v>2132690</c:v>
                </c:pt>
                <c:pt idx="6247">
                  <c:v>833312</c:v>
                </c:pt>
                <c:pt idx="6248">
                  <c:v>973134</c:v>
                </c:pt>
                <c:pt idx="6249">
                  <c:v>153513</c:v>
                </c:pt>
                <c:pt idx="6250">
                  <c:v>1130630</c:v>
                </c:pt>
                <c:pt idx="6251">
                  <c:v>38712</c:v>
                </c:pt>
                <c:pt idx="6252">
                  <c:v>2367</c:v>
                </c:pt>
                <c:pt idx="6253">
                  <c:v>63733</c:v>
                </c:pt>
                <c:pt idx="6254">
                  <c:v>866967</c:v>
                </c:pt>
                <c:pt idx="6255">
                  <c:v>571905</c:v>
                </c:pt>
                <c:pt idx="6256">
                  <c:v>29607</c:v>
                </c:pt>
                <c:pt idx="6257">
                  <c:v>612044</c:v>
                </c:pt>
                <c:pt idx="6258">
                  <c:v>165099</c:v>
                </c:pt>
                <c:pt idx="6259">
                  <c:v>122831</c:v>
                </c:pt>
                <c:pt idx="6260">
                  <c:v>583305</c:v>
                </c:pt>
                <c:pt idx="6261">
                  <c:v>227316</c:v>
                </c:pt>
                <c:pt idx="6262">
                  <c:v>15203</c:v>
                </c:pt>
                <c:pt idx="6263">
                  <c:v>58168</c:v>
                </c:pt>
                <c:pt idx="6264">
                  <c:v>160591</c:v>
                </c:pt>
                <c:pt idx="6265">
                  <c:v>402651</c:v>
                </c:pt>
                <c:pt idx="6266">
                  <c:v>792283</c:v>
                </c:pt>
                <c:pt idx="6267">
                  <c:v>62982</c:v>
                </c:pt>
                <c:pt idx="6268">
                  <c:v>638581</c:v>
                </c:pt>
                <c:pt idx="6269">
                  <c:v>53042</c:v>
                </c:pt>
                <c:pt idx="6270">
                  <c:v>1154618</c:v>
                </c:pt>
                <c:pt idx="6271">
                  <c:v>609752</c:v>
                </c:pt>
                <c:pt idx="6272">
                  <c:v>277186</c:v>
                </c:pt>
                <c:pt idx="6273">
                  <c:v>521200</c:v>
                </c:pt>
                <c:pt idx="6274">
                  <c:v>196081</c:v>
                </c:pt>
                <c:pt idx="6275">
                  <c:v>8448</c:v>
                </c:pt>
                <c:pt idx="6276">
                  <c:v>747879</c:v>
                </c:pt>
                <c:pt idx="6277">
                  <c:v>82123</c:v>
                </c:pt>
                <c:pt idx="6278">
                  <c:v>342587</c:v>
                </c:pt>
                <c:pt idx="6279">
                  <c:v>1857727</c:v>
                </c:pt>
                <c:pt idx="6280">
                  <c:v>1314979</c:v>
                </c:pt>
                <c:pt idx="6281">
                  <c:v>2142476</c:v>
                </c:pt>
                <c:pt idx="6282">
                  <c:v>112694</c:v>
                </c:pt>
                <c:pt idx="6283">
                  <c:v>1803225</c:v>
                </c:pt>
                <c:pt idx="6284">
                  <c:v>137347</c:v>
                </c:pt>
                <c:pt idx="6285">
                  <c:v>2167780</c:v>
                </c:pt>
                <c:pt idx="6286">
                  <c:v>15117</c:v>
                </c:pt>
                <c:pt idx="6287">
                  <c:v>1206659</c:v>
                </c:pt>
                <c:pt idx="6288">
                  <c:v>159957</c:v>
                </c:pt>
                <c:pt idx="6289">
                  <c:v>253356</c:v>
                </c:pt>
                <c:pt idx="6290">
                  <c:v>1984712</c:v>
                </c:pt>
                <c:pt idx="6291">
                  <c:v>24158</c:v>
                </c:pt>
                <c:pt idx="6292">
                  <c:v>145499</c:v>
                </c:pt>
                <c:pt idx="6293">
                  <c:v>81305</c:v>
                </c:pt>
                <c:pt idx="6294">
                  <c:v>36717</c:v>
                </c:pt>
                <c:pt idx="6295">
                  <c:v>249099</c:v>
                </c:pt>
                <c:pt idx="6296">
                  <c:v>2857743</c:v>
                </c:pt>
                <c:pt idx="6297">
                  <c:v>81909</c:v>
                </c:pt>
                <c:pt idx="6298">
                  <c:v>24996</c:v>
                </c:pt>
                <c:pt idx="6299">
                  <c:v>85898</c:v>
                </c:pt>
                <c:pt idx="6300">
                  <c:v>785288</c:v>
                </c:pt>
                <c:pt idx="6301">
                  <c:v>118159</c:v>
                </c:pt>
                <c:pt idx="6302">
                  <c:v>6176066</c:v>
                </c:pt>
                <c:pt idx="6303">
                  <c:v>2132668</c:v>
                </c:pt>
                <c:pt idx="6304">
                  <c:v>257195</c:v>
                </c:pt>
                <c:pt idx="6305">
                  <c:v>54522</c:v>
                </c:pt>
                <c:pt idx="6306">
                  <c:v>694533</c:v>
                </c:pt>
                <c:pt idx="6307">
                  <c:v>932966</c:v>
                </c:pt>
                <c:pt idx="6308">
                  <c:v>2464654</c:v>
                </c:pt>
                <c:pt idx="6309">
                  <c:v>2187692</c:v>
                </c:pt>
                <c:pt idx="6310">
                  <c:v>11342795</c:v>
                </c:pt>
                <c:pt idx="6311">
                  <c:v>19999878</c:v>
                </c:pt>
                <c:pt idx="6312">
                  <c:v>341472</c:v>
                </c:pt>
                <c:pt idx="6313">
                  <c:v>592731</c:v>
                </c:pt>
                <c:pt idx="6314">
                  <c:v>3241257</c:v>
                </c:pt>
                <c:pt idx="6315">
                  <c:v>516353</c:v>
                </c:pt>
                <c:pt idx="6316">
                  <c:v>345600</c:v>
                </c:pt>
                <c:pt idx="6317">
                  <c:v>525796</c:v>
                </c:pt>
                <c:pt idx="6318">
                  <c:v>83207</c:v>
                </c:pt>
                <c:pt idx="6319">
                  <c:v>751890</c:v>
                </c:pt>
                <c:pt idx="6320">
                  <c:v>3391</c:v>
                </c:pt>
                <c:pt idx="6321">
                  <c:v>297714</c:v>
                </c:pt>
                <c:pt idx="6322">
                  <c:v>5191299</c:v>
                </c:pt>
                <c:pt idx="6323">
                  <c:v>434799</c:v>
                </c:pt>
                <c:pt idx="6324">
                  <c:v>363154</c:v>
                </c:pt>
                <c:pt idx="6325">
                  <c:v>515929</c:v>
                </c:pt>
                <c:pt idx="6326">
                  <c:v>1456715</c:v>
                </c:pt>
                <c:pt idx="6327">
                  <c:v>2575435</c:v>
                </c:pt>
                <c:pt idx="6328">
                  <c:v>97795</c:v>
                </c:pt>
                <c:pt idx="6329">
                  <c:v>836305</c:v>
                </c:pt>
                <c:pt idx="6330">
                  <c:v>2200529</c:v>
                </c:pt>
                <c:pt idx="6331">
                  <c:v>141782</c:v>
                </c:pt>
                <c:pt idx="6332">
                  <c:v>362572</c:v>
                </c:pt>
                <c:pt idx="6333">
                  <c:v>113980</c:v>
                </c:pt>
                <c:pt idx="6334">
                  <c:v>11825470</c:v>
                </c:pt>
                <c:pt idx="6335">
                  <c:v>2141930</c:v>
                </c:pt>
                <c:pt idx="6336">
                  <c:v>173742</c:v>
                </c:pt>
                <c:pt idx="6337">
                  <c:v>68997838</c:v>
                </c:pt>
                <c:pt idx="6338">
                  <c:v>617406</c:v>
                </c:pt>
                <c:pt idx="6339">
                  <c:v>436629</c:v>
                </c:pt>
                <c:pt idx="6340">
                  <c:v>133758</c:v>
                </c:pt>
                <c:pt idx="6341">
                  <c:v>141897</c:v>
                </c:pt>
                <c:pt idx="6342">
                  <c:v>10595011</c:v>
                </c:pt>
                <c:pt idx="6343">
                  <c:v>702556</c:v>
                </c:pt>
                <c:pt idx="6344">
                  <c:v>1185542</c:v>
                </c:pt>
                <c:pt idx="6345">
                  <c:v>1360509</c:v>
                </c:pt>
                <c:pt idx="6346">
                  <c:v>1105611</c:v>
                </c:pt>
                <c:pt idx="6347">
                  <c:v>2005522</c:v>
                </c:pt>
                <c:pt idx="6348">
                  <c:v>3586390</c:v>
                </c:pt>
                <c:pt idx="6349">
                  <c:v>4428937</c:v>
                </c:pt>
                <c:pt idx="6350">
                  <c:v>700476</c:v>
                </c:pt>
                <c:pt idx="6351">
                  <c:v>4600718</c:v>
                </c:pt>
                <c:pt idx="6352">
                  <c:v>4736</c:v>
                </c:pt>
                <c:pt idx="6353">
                  <c:v>12382809</c:v>
                </c:pt>
                <c:pt idx="6354">
                  <c:v>230292</c:v>
                </c:pt>
                <c:pt idx="6355">
                  <c:v>5584</c:v>
                </c:pt>
                <c:pt idx="6356">
                  <c:v>14071</c:v>
                </c:pt>
                <c:pt idx="6357">
                  <c:v>1480</c:v>
                </c:pt>
                <c:pt idx="6358">
                  <c:v>36137</c:v>
                </c:pt>
                <c:pt idx="6359">
                  <c:v>8284</c:v>
                </c:pt>
                <c:pt idx="6360">
                  <c:v>42513</c:v>
                </c:pt>
                <c:pt idx="6361">
                  <c:v>49993</c:v>
                </c:pt>
                <c:pt idx="6362">
                  <c:v>13596</c:v>
                </c:pt>
                <c:pt idx="6363">
                  <c:v>814603</c:v>
                </c:pt>
                <c:pt idx="6364">
                  <c:v>552234</c:v>
                </c:pt>
                <c:pt idx="6365">
                  <c:v>190288</c:v>
                </c:pt>
                <c:pt idx="6366">
                  <c:v>38481</c:v>
                </c:pt>
                <c:pt idx="6367">
                  <c:v>383425</c:v>
                </c:pt>
                <c:pt idx="6368">
                  <c:v>107035</c:v>
                </c:pt>
                <c:pt idx="6369">
                  <c:v>58528</c:v>
                </c:pt>
                <c:pt idx="6370">
                  <c:v>14358</c:v>
                </c:pt>
                <c:pt idx="6371">
                  <c:v>6377</c:v>
                </c:pt>
                <c:pt idx="6372">
                  <c:v>253268</c:v>
                </c:pt>
                <c:pt idx="6373">
                  <c:v>53683</c:v>
                </c:pt>
                <c:pt idx="6374">
                  <c:v>11917</c:v>
                </c:pt>
                <c:pt idx="6375">
                  <c:v>29301</c:v>
                </c:pt>
                <c:pt idx="6376">
                  <c:v>129243</c:v>
                </c:pt>
                <c:pt idx="6377">
                  <c:v>47974</c:v>
                </c:pt>
                <c:pt idx="6378">
                  <c:v>18054</c:v>
                </c:pt>
                <c:pt idx="6379">
                  <c:v>101783</c:v>
                </c:pt>
                <c:pt idx="6380">
                  <c:v>77149</c:v>
                </c:pt>
                <c:pt idx="6381">
                  <c:v>250111</c:v>
                </c:pt>
                <c:pt idx="6382">
                  <c:v>132069</c:v>
                </c:pt>
                <c:pt idx="6383">
                  <c:v>4410367</c:v>
                </c:pt>
                <c:pt idx="6384">
                  <c:v>47133</c:v>
                </c:pt>
                <c:pt idx="6385">
                  <c:v>2352753</c:v>
                </c:pt>
                <c:pt idx="6386">
                  <c:v>1292926</c:v>
                </c:pt>
                <c:pt idx="6387">
                  <c:v>608902</c:v>
                </c:pt>
                <c:pt idx="6388">
                  <c:v>8120</c:v>
                </c:pt>
                <c:pt idx="6389">
                  <c:v>1202896</c:v>
                </c:pt>
                <c:pt idx="6390">
                  <c:v>3080680</c:v>
                </c:pt>
                <c:pt idx="6391">
                  <c:v>1307027</c:v>
                </c:pt>
                <c:pt idx="6392">
                  <c:v>26117</c:v>
                </c:pt>
                <c:pt idx="6393">
                  <c:v>110112</c:v>
                </c:pt>
                <c:pt idx="6394">
                  <c:v>16325</c:v>
                </c:pt>
                <c:pt idx="6395">
                  <c:v>217025</c:v>
                </c:pt>
                <c:pt idx="6396">
                  <c:v>3919034</c:v>
                </c:pt>
                <c:pt idx="6397">
                  <c:v>710423</c:v>
                </c:pt>
                <c:pt idx="6398">
                  <c:v>540919</c:v>
                </c:pt>
                <c:pt idx="6399">
                  <c:v>654701</c:v>
                </c:pt>
                <c:pt idx="6400">
                  <c:v>4175</c:v>
                </c:pt>
                <c:pt idx="6401">
                  <c:v>182311</c:v>
                </c:pt>
                <c:pt idx="6402">
                  <c:v>997389</c:v>
                </c:pt>
                <c:pt idx="6403">
                  <c:v>268057</c:v>
                </c:pt>
                <c:pt idx="6404">
                  <c:v>195207</c:v>
                </c:pt>
                <c:pt idx="6405">
                  <c:v>972587</c:v>
                </c:pt>
                <c:pt idx="6406">
                  <c:v>49492</c:v>
                </c:pt>
                <c:pt idx="6407">
                  <c:v>93210</c:v>
                </c:pt>
                <c:pt idx="6408">
                  <c:v>142314</c:v>
                </c:pt>
                <c:pt idx="6409">
                  <c:v>2034518</c:v>
                </c:pt>
                <c:pt idx="6410">
                  <c:v>359432</c:v>
                </c:pt>
                <c:pt idx="6411">
                  <c:v>164471</c:v>
                </c:pt>
                <c:pt idx="6412">
                  <c:v>3080</c:v>
                </c:pt>
                <c:pt idx="6413">
                  <c:v>1590567</c:v>
                </c:pt>
                <c:pt idx="6414">
                  <c:v>421914</c:v>
                </c:pt>
                <c:pt idx="6415">
                  <c:v>192016</c:v>
                </c:pt>
                <c:pt idx="6416">
                  <c:v>9420</c:v>
                </c:pt>
                <c:pt idx="6417">
                  <c:v>2066840</c:v>
                </c:pt>
                <c:pt idx="6418">
                  <c:v>359441</c:v>
                </c:pt>
                <c:pt idx="6419">
                  <c:v>1109098</c:v>
                </c:pt>
                <c:pt idx="6420">
                  <c:v>57215</c:v>
                </c:pt>
                <c:pt idx="6421">
                  <c:v>5356548</c:v>
                </c:pt>
                <c:pt idx="6422">
                  <c:v>234268</c:v>
                </c:pt>
                <c:pt idx="6423">
                  <c:v>73611</c:v>
                </c:pt>
                <c:pt idx="6424">
                  <c:v>26495</c:v>
                </c:pt>
                <c:pt idx="6425">
                  <c:v>3913</c:v>
                </c:pt>
                <c:pt idx="6426">
                  <c:v>14093</c:v>
                </c:pt>
                <c:pt idx="6427">
                  <c:v>1059531</c:v>
                </c:pt>
                <c:pt idx="6428">
                  <c:v>599410</c:v>
                </c:pt>
                <c:pt idx="6429">
                  <c:v>33211</c:v>
                </c:pt>
                <c:pt idx="6430">
                  <c:v>2172958</c:v>
                </c:pt>
                <c:pt idx="6431">
                  <c:v>103592</c:v>
                </c:pt>
                <c:pt idx="6432">
                  <c:v>237522</c:v>
                </c:pt>
                <c:pt idx="6433">
                  <c:v>73546</c:v>
                </c:pt>
                <c:pt idx="6434">
                  <c:v>8800</c:v>
                </c:pt>
                <c:pt idx="6435">
                  <c:v>21075</c:v>
                </c:pt>
                <c:pt idx="6436">
                  <c:v>484832</c:v>
                </c:pt>
                <c:pt idx="6437">
                  <c:v>402259</c:v>
                </c:pt>
                <c:pt idx="6438">
                  <c:v>411024</c:v>
                </c:pt>
                <c:pt idx="6439">
                  <c:v>12023527</c:v>
                </c:pt>
                <c:pt idx="6440">
                  <c:v>1143737</c:v>
                </c:pt>
                <c:pt idx="6441">
                  <c:v>256870</c:v>
                </c:pt>
                <c:pt idx="6442">
                  <c:v>45444</c:v>
                </c:pt>
                <c:pt idx="6443">
                  <c:v>316131</c:v>
                </c:pt>
                <c:pt idx="6444">
                  <c:v>1413242</c:v>
                </c:pt>
                <c:pt idx="6445">
                  <c:v>1134844</c:v>
                </c:pt>
                <c:pt idx="6446">
                  <c:v>915012</c:v>
                </c:pt>
                <c:pt idx="6447">
                  <c:v>1077119</c:v>
                </c:pt>
                <c:pt idx="6448">
                  <c:v>68866</c:v>
                </c:pt>
                <c:pt idx="6449">
                  <c:v>2477340</c:v>
                </c:pt>
                <c:pt idx="6450">
                  <c:v>94377</c:v>
                </c:pt>
                <c:pt idx="6451">
                  <c:v>258117</c:v>
                </c:pt>
                <c:pt idx="6452">
                  <c:v>148241</c:v>
                </c:pt>
                <c:pt idx="6453">
                  <c:v>333221</c:v>
                </c:pt>
                <c:pt idx="6454">
                  <c:v>259793</c:v>
                </c:pt>
                <c:pt idx="6455">
                  <c:v>132504</c:v>
                </c:pt>
                <c:pt idx="6456">
                  <c:v>2861</c:v>
                </c:pt>
                <c:pt idx="6457">
                  <c:v>4289828</c:v>
                </c:pt>
                <c:pt idx="6458">
                  <c:v>1107378</c:v>
                </c:pt>
                <c:pt idx="6459">
                  <c:v>9802</c:v>
                </c:pt>
                <c:pt idx="6460">
                  <c:v>1451860</c:v>
                </c:pt>
                <c:pt idx="6461">
                  <c:v>1184303</c:v>
                </c:pt>
                <c:pt idx="6462">
                  <c:v>986359</c:v>
                </c:pt>
                <c:pt idx="6463">
                  <c:v>467997</c:v>
                </c:pt>
                <c:pt idx="6464">
                  <c:v>1747480</c:v>
                </c:pt>
                <c:pt idx="6465">
                  <c:v>21798</c:v>
                </c:pt>
                <c:pt idx="6466">
                  <c:v>1934666</c:v>
                </c:pt>
                <c:pt idx="6467">
                  <c:v>296054</c:v>
                </c:pt>
                <c:pt idx="6468">
                  <c:v>1856465</c:v>
                </c:pt>
                <c:pt idx="6469">
                  <c:v>13564</c:v>
                </c:pt>
                <c:pt idx="6470">
                  <c:v>141985</c:v>
                </c:pt>
                <c:pt idx="6471">
                  <c:v>331170</c:v>
                </c:pt>
                <c:pt idx="6472">
                  <c:v>72248</c:v>
                </c:pt>
                <c:pt idx="6473">
                  <c:v>216245</c:v>
                </c:pt>
                <c:pt idx="6474">
                  <c:v>228306</c:v>
                </c:pt>
                <c:pt idx="6475">
                  <c:v>49980</c:v>
                </c:pt>
                <c:pt idx="6476">
                  <c:v>11542143</c:v>
                </c:pt>
                <c:pt idx="6477">
                  <c:v>43419</c:v>
                </c:pt>
                <c:pt idx="6478">
                  <c:v>205381</c:v>
                </c:pt>
                <c:pt idx="6479">
                  <c:v>118664</c:v>
                </c:pt>
                <c:pt idx="6480">
                  <c:v>323426</c:v>
                </c:pt>
                <c:pt idx="6481">
                  <c:v>1563060</c:v>
                </c:pt>
                <c:pt idx="6482">
                  <c:v>276151</c:v>
                </c:pt>
                <c:pt idx="6483">
                  <c:v>1839397</c:v>
                </c:pt>
                <c:pt idx="6484">
                  <c:v>593557</c:v>
                </c:pt>
                <c:pt idx="6485">
                  <c:v>2006066</c:v>
                </c:pt>
                <c:pt idx="6486">
                  <c:v>384389</c:v>
                </c:pt>
                <c:pt idx="6487">
                  <c:v>6271</c:v>
                </c:pt>
                <c:pt idx="6488">
                  <c:v>239135</c:v>
                </c:pt>
                <c:pt idx="6489">
                  <c:v>268181</c:v>
                </c:pt>
                <c:pt idx="6490">
                  <c:v>2174054</c:v>
                </c:pt>
                <c:pt idx="6491">
                  <c:v>691857</c:v>
                </c:pt>
                <c:pt idx="6492">
                  <c:v>15397</c:v>
                </c:pt>
                <c:pt idx="6493">
                  <c:v>93974</c:v>
                </c:pt>
                <c:pt idx="6494">
                  <c:v>251785</c:v>
                </c:pt>
                <c:pt idx="6495">
                  <c:v>96895</c:v>
                </c:pt>
                <c:pt idx="6496">
                  <c:v>2337558</c:v>
                </c:pt>
                <c:pt idx="6497">
                  <c:v>7774590</c:v>
                </c:pt>
                <c:pt idx="6498">
                  <c:v>712900</c:v>
                </c:pt>
                <c:pt idx="6499">
                  <c:v>1550</c:v>
                </c:pt>
                <c:pt idx="6500">
                  <c:v>26379</c:v>
                </c:pt>
                <c:pt idx="6501">
                  <c:v>944186</c:v>
                </c:pt>
                <c:pt idx="6502">
                  <c:v>712842</c:v>
                </c:pt>
                <c:pt idx="6503">
                  <c:v>253037</c:v>
                </c:pt>
                <c:pt idx="6504">
                  <c:v>67386</c:v>
                </c:pt>
                <c:pt idx="6505">
                  <c:v>218241</c:v>
                </c:pt>
                <c:pt idx="6506">
                  <c:v>549015</c:v>
                </c:pt>
                <c:pt idx="6507">
                  <c:v>354467</c:v>
                </c:pt>
                <c:pt idx="6508">
                  <c:v>45007</c:v>
                </c:pt>
                <c:pt idx="6509">
                  <c:v>330669</c:v>
                </c:pt>
                <c:pt idx="6510">
                  <c:v>5443</c:v>
                </c:pt>
                <c:pt idx="6511">
                  <c:v>394157</c:v>
                </c:pt>
                <c:pt idx="6512">
                  <c:v>397943</c:v>
                </c:pt>
                <c:pt idx="6513">
                  <c:v>1028272</c:v>
                </c:pt>
                <c:pt idx="6514">
                  <c:v>6428410</c:v>
                </c:pt>
                <c:pt idx="6515">
                  <c:v>187559</c:v>
                </c:pt>
                <c:pt idx="6516">
                  <c:v>97923</c:v>
                </c:pt>
                <c:pt idx="6517">
                  <c:v>32825</c:v>
                </c:pt>
                <c:pt idx="6518">
                  <c:v>117338</c:v>
                </c:pt>
                <c:pt idx="6519">
                  <c:v>237276</c:v>
                </c:pt>
                <c:pt idx="6520">
                  <c:v>35916</c:v>
                </c:pt>
                <c:pt idx="6521">
                  <c:v>1315698</c:v>
                </c:pt>
                <c:pt idx="6522">
                  <c:v>130481</c:v>
                </c:pt>
                <c:pt idx="6523">
                  <c:v>100067</c:v>
                </c:pt>
                <c:pt idx="6524">
                  <c:v>143064</c:v>
                </c:pt>
                <c:pt idx="6525">
                  <c:v>2717</c:v>
                </c:pt>
                <c:pt idx="6526">
                  <c:v>328417</c:v>
                </c:pt>
                <c:pt idx="6527">
                  <c:v>57650</c:v>
                </c:pt>
                <c:pt idx="6528">
                  <c:v>225895</c:v>
                </c:pt>
                <c:pt idx="6529">
                  <c:v>331126</c:v>
                </c:pt>
                <c:pt idx="6530">
                  <c:v>1274142</c:v>
                </c:pt>
                <c:pt idx="6531">
                  <c:v>1610875</c:v>
                </c:pt>
                <c:pt idx="6532">
                  <c:v>52557</c:v>
                </c:pt>
                <c:pt idx="6533">
                  <c:v>314490</c:v>
                </c:pt>
                <c:pt idx="6534">
                  <c:v>295274</c:v>
                </c:pt>
                <c:pt idx="6535">
                  <c:v>245128</c:v>
                </c:pt>
                <c:pt idx="6536">
                  <c:v>3755521</c:v>
                </c:pt>
                <c:pt idx="6537">
                  <c:v>114865</c:v>
                </c:pt>
                <c:pt idx="6538">
                  <c:v>28970</c:v>
                </c:pt>
                <c:pt idx="6539">
                  <c:v>212416</c:v>
                </c:pt>
                <c:pt idx="6540">
                  <c:v>57192</c:v>
                </c:pt>
                <c:pt idx="6541">
                  <c:v>73214</c:v>
                </c:pt>
                <c:pt idx="6542">
                  <c:v>85183</c:v>
                </c:pt>
                <c:pt idx="6543">
                  <c:v>287733</c:v>
                </c:pt>
                <c:pt idx="6544">
                  <c:v>3458210</c:v>
                </c:pt>
                <c:pt idx="6545">
                  <c:v>131431</c:v>
                </c:pt>
                <c:pt idx="6546">
                  <c:v>1018308</c:v>
                </c:pt>
                <c:pt idx="6547">
                  <c:v>113169</c:v>
                </c:pt>
                <c:pt idx="6548">
                  <c:v>281927</c:v>
                </c:pt>
                <c:pt idx="6549">
                  <c:v>1121990</c:v>
                </c:pt>
                <c:pt idx="6550">
                  <c:v>3345</c:v>
                </c:pt>
                <c:pt idx="6551">
                  <c:v>979466</c:v>
                </c:pt>
                <c:pt idx="6552">
                  <c:v>2723989</c:v>
                </c:pt>
                <c:pt idx="6553">
                  <c:v>10616146</c:v>
                </c:pt>
                <c:pt idx="6554">
                  <c:v>1019136</c:v>
                </c:pt>
                <c:pt idx="6555">
                  <c:v>4631209</c:v>
                </c:pt>
                <c:pt idx="6556">
                  <c:v>5712641</c:v>
                </c:pt>
                <c:pt idx="6557">
                  <c:v>1085036</c:v>
                </c:pt>
                <c:pt idx="6558">
                  <c:v>3044139</c:v>
                </c:pt>
                <c:pt idx="6559">
                  <c:v>2460</c:v>
                </c:pt>
                <c:pt idx="6560">
                  <c:v>5506</c:v>
                </c:pt>
                <c:pt idx="6561">
                  <c:v>350853</c:v>
                </c:pt>
                <c:pt idx="6562">
                  <c:v>296440</c:v>
                </c:pt>
                <c:pt idx="6563">
                  <c:v>184579</c:v>
                </c:pt>
                <c:pt idx="6564">
                  <c:v>588908</c:v>
                </c:pt>
                <c:pt idx="6565">
                  <c:v>434617</c:v>
                </c:pt>
                <c:pt idx="6566">
                  <c:v>687321</c:v>
                </c:pt>
                <c:pt idx="6567">
                  <c:v>145093</c:v>
                </c:pt>
                <c:pt idx="6568">
                  <c:v>2078</c:v>
                </c:pt>
                <c:pt idx="6569">
                  <c:v>1750448</c:v>
                </c:pt>
                <c:pt idx="6570">
                  <c:v>151567</c:v>
                </c:pt>
                <c:pt idx="6571">
                  <c:v>950854</c:v>
                </c:pt>
                <c:pt idx="6572">
                  <c:v>694652</c:v>
                </c:pt>
                <c:pt idx="6573">
                  <c:v>456992</c:v>
                </c:pt>
                <c:pt idx="6574">
                  <c:v>521956</c:v>
                </c:pt>
                <c:pt idx="6575">
                  <c:v>1165229</c:v>
                </c:pt>
                <c:pt idx="6576">
                  <c:v>81706</c:v>
                </c:pt>
                <c:pt idx="6577">
                  <c:v>1481114</c:v>
                </c:pt>
                <c:pt idx="6578">
                  <c:v>122586</c:v>
                </c:pt>
                <c:pt idx="6579">
                  <c:v>3765990</c:v>
                </c:pt>
                <c:pt idx="6580">
                  <c:v>197420</c:v>
                </c:pt>
                <c:pt idx="6581">
                  <c:v>179997</c:v>
                </c:pt>
                <c:pt idx="6582">
                  <c:v>1484851</c:v>
                </c:pt>
                <c:pt idx="6583">
                  <c:v>476412</c:v>
                </c:pt>
                <c:pt idx="6584">
                  <c:v>235270</c:v>
                </c:pt>
                <c:pt idx="6585">
                  <c:v>20796</c:v>
                </c:pt>
                <c:pt idx="6586">
                  <c:v>461918</c:v>
                </c:pt>
                <c:pt idx="6587">
                  <c:v>1807642</c:v>
                </c:pt>
                <c:pt idx="6588">
                  <c:v>100921</c:v>
                </c:pt>
                <c:pt idx="6589">
                  <c:v>117455</c:v>
                </c:pt>
                <c:pt idx="6590">
                  <c:v>77288</c:v>
                </c:pt>
                <c:pt idx="6591">
                  <c:v>156600</c:v>
                </c:pt>
                <c:pt idx="6592">
                  <c:v>346530</c:v>
                </c:pt>
                <c:pt idx="6593">
                  <c:v>636464</c:v>
                </c:pt>
                <c:pt idx="6594">
                  <c:v>208376</c:v>
                </c:pt>
                <c:pt idx="6595">
                  <c:v>1017736</c:v>
                </c:pt>
                <c:pt idx="6596">
                  <c:v>152289</c:v>
                </c:pt>
                <c:pt idx="6597">
                  <c:v>161587</c:v>
                </c:pt>
                <c:pt idx="6598">
                  <c:v>1558898</c:v>
                </c:pt>
                <c:pt idx="6599">
                  <c:v>350159</c:v>
                </c:pt>
                <c:pt idx="6600">
                  <c:v>21636</c:v>
                </c:pt>
                <c:pt idx="6601">
                  <c:v>2717114</c:v>
                </c:pt>
                <c:pt idx="6602">
                  <c:v>816847</c:v>
                </c:pt>
                <c:pt idx="6603">
                  <c:v>446986</c:v>
                </c:pt>
                <c:pt idx="6604">
                  <c:v>637028</c:v>
                </c:pt>
                <c:pt idx="6605">
                  <c:v>149328</c:v>
                </c:pt>
                <c:pt idx="6606">
                  <c:v>1713057</c:v>
                </c:pt>
                <c:pt idx="6607">
                  <c:v>2126764</c:v>
                </c:pt>
                <c:pt idx="6608">
                  <c:v>276578</c:v>
                </c:pt>
                <c:pt idx="6609">
                  <c:v>218417</c:v>
                </c:pt>
                <c:pt idx="6610">
                  <c:v>42024</c:v>
                </c:pt>
                <c:pt idx="6611">
                  <c:v>80252</c:v>
                </c:pt>
                <c:pt idx="6612">
                  <c:v>752064</c:v>
                </c:pt>
                <c:pt idx="6613">
                  <c:v>1409442</c:v>
                </c:pt>
                <c:pt idx="6614">
                  <c:v>76830</c:v>
                </c:pt>
                <c:pt idx="6615">
                  <c:v>142155</c:v>
                </c:pt>
                <c:pt idx="6616">
                  <c:v>179448</c:v>
                </c:pt>
                <c:pt idx="6617">
                  <c:v>5708</c:v>
                </c:pt>
                <c:pt idx="6618">
                  <c:v>141179</c:v>
                </c:pt>
                <c:pt idx="6619">
                  <c:v>125762</c:v>
                </c:pt>
                <c:pt idx="6620">
                  <c:v>1861361</c:v>
                </c:pt>
                <c:pt idx="6621">
                  <c:v>801356</c:v>
                </c:pt>
                <c:pt idx="6622">
                  <c:v>822215</c:v>
                </c:pt>
                <c:pt idx="6623">
                  <c:v>72493</c:v>
                </c:pt>
                <c:pt idx="6624">
                  <c:v>1281845</c:v>
                </c:pt>
                <c:pt idx="6625">
                  <c:v>1638</c:v>
                </c:pt>
                <c:pt idx="6626">
                  <c:v>10311506</c:v>
                </c:pt>
                <c:pt idx="6627">
                  <c:v>38653</c:v>
                </c:pt>
                <c:pt idx="6628">
                  <c:v>289999</c:v>
                </c:pt>
                <c:pt idx="6629">
                  <c:v>28763</c:v>
                </c:pt>
                <c:pt idx="6630">
                  <c:v>1257735</c:v>
                </c:pt>
                <c:pt idx="6631">
                  <c:v>1556203</c:v>
                </c:pt>
                <c:pt idx="6632">
                  <c:v>351726</c:v>
                </c:pt>
                <c:pt idx="6633">
                  <c:v>376081</c:v>
                </c:pt>
                <c:pt idx="6634">
                  <c:v>3409</c:v>
                </c:pt>
                <c:pt idx="6635">
                  <c:v>506084</c:v>
                </c:pt>
                <c:pt idx="6636">
                  <c:v>73194</c:v>
                </c:pt>
                <c:pt idx="6637">
                  <c:v>525658</c:v>
                </c:pt>
                <c:pt idx="6638">
                  <c:v>966474</c:v>
                </c:pt>
                <c:pt idx="6639">
                  <c:v>72271</c:v>
                </c:pt>
                <c:pt idx="6640">
                  <c:v>386371</c:v>
                </c:pt>
                <c:pt idx="6641">
                  <c:v>8464537</c:v>
                </c:pt>
                <c:pt idx="6642">
                  <c:v>430719</c:v>
                </c:pt>
                <c:pt idx="6643">
                  <c:v>454203</c:v>
                </c:pt>
                <c:pt idx="6644">
                  <c:v>132403</c:v>
                </c:pt>
                <c:pt idx="6645">
                  <c:v>88992</c:v>
                </c:pt>
                <c:pt idx="6646">
                  <c:v>12324</c:v>
                </c:pt>
                <c:pt idx="6647">
                  <c:v>146487</c:v>
                </c:pt>
                <c:pt idx="6648">
                  <c:v>186020</c:v>
                </c:pt>
                <c:pt idx="6649">
                  <c:v>2380130</c:v>
                </c:pt>
                <c:pt idx="6650">
                  <c:v>945493</c:v>
                </c:pt>
                <c:pt idx="6651">
                  <c:v>1112801</c:v>
                </c:pt>
                <c:pt idx="6652">
                  <c:v>164325</c:v>
                </c:pt>
                <c:pt idx="6653">
                  <c:v>1214739</c:v>
                </c:pt>
                <c:pt idx="6654">
                  <c:v>40354</c:v>
                </c:pt>
                <c:pt idx="6655">
                  <c:v>12787</c:v>
                </c:pt>
                <c:pt idx="6656">
                  <c:v>70803</c:v>
                </c:pt>
                <c:pt idx="6657">
                  <c:v>938195</c:v>
                </c:pt>
                <c:pt idx="6658">
                  <c:v>595693</c:v>
                </c:pt>
                <c:pt idx="6659">
                  <c:v>31636</c:v>
                </c:pt>
                <c:pt idx="6660">
                  <c:v>687107</c:v>
                </c:pt>
                <c:pt idx="6661">
                  <c:v>166252</c:v>
                </c:pt>
                <c:pt idx="6662">
                  <c:v>138587</c:v>
                </c:pt>
                <c:pt idx="6663">
                  <c:v>604117</c:v>
                </c:pt>
                <c:pt idx="6664">
                  <c:v>269908</c:v>
                </c:pt>
                <c:pt idx="6665">
                  <c:v>15787</c:v>
                </c:pt>
                <c:pt idx="6666">
                  <c:v>60216</c:v>
                </c:pt>
                <c:pt idx="6667">
                  <c:v>167756</c:v>
                </c:pt>
                <c:pt idx="6668">
                  <c:v>440657</c:v>
                </c:pt>
                <c:pt idx="6669">
                  <c:v>852594</c:v>
                </c:pt>
                <c:pt idx="6670">
                  <c:v>75396</c:v>
                </c:pt>
                <c:pt idx="6671">
                  <c:v>666530</c:v>
                </c:pt>
                <c:pt idx="6672">
                  <c:v>56071</c:v>
                </c:pt>
                <c:pt idx="6673">
                  <c:v>1190081</c:v>
                </c:pt>
                <c:pt idx="6674">
                  <c:v>625761</c:v>
                </c:pt>
                <c:pt idx="6675">
                  <c:v>295200</c:v>
                </c:pt>
                <c:pt idx="6676">
                  <c:v>558010</c:v>
                </c:pt>
                <c:pt idx="6677">
                  <c:v>210712</c:v>
                </c:pt>
                <c:pt idx="6678">
                  <c:v>4143</c:v>
                </c:pt>
                <c:pt idx="6679">
                  <c:v>8616</c:v>
                </c:pt>
                <c:pt idx="6680">
                  <c:v>767834</c:v>
                </c:pt>
                <c:pt idx="6681">
                  <c:v>137410</c:v>
                </c:pt>
                <c:pt idx="6682">
                  <c:v>367227</c:v>
                </c:pt>
                <c:pt idx="6683">
                  <c:v>1902473</c:v>
                </c:pt>
                <c:pt idx="6684">
                  <c:v>1368380</c:v>
                </c:pt>
                <c:pt idx="6685">
                  <c:v>2242220</c:v>
                </c:pt>
                <c:pt idx="6686">
                  <c:v>123513</c:v>
                </c:pt>
                <c:pt idx="6687">
                  <c:v>1921050</c:v>
                </c:pt>
                <c:pt idx="6688">
                  <c:v>49914</c:v>
                </c:pt>
                <c:pt idx="6689">
                  <c:v>143780</c:v>
                </c:pt>
                <c:pt idx="6690">
                  <c:v>2271673</c:v>
                </c:pt>
                <c:pt idx="6691">
                  <c:v>20201</c:v>
                </c:pt>
                <c:pt idx="6692">
                  <c:v>1268825</c:v>
                </c:pt>
                <c:pt idx="6693">
                  <c:v>166842</c:v>
                </c:pt>
                <c:pt idx="6694">
                  <c:v>286290</c:v>
                </c:pt>
                <c:pt idx="6695">
                  <c:v>2021002</c:v>
                </c:pt>
                <c:pt idx="6696">
                  <c:v>24462</c:v>
                </c:pt>
                <c:pt idx="6697">
                  <c:v>154520</c:v>
                </c:pt>
                <c:pt idx="6698">
                  <c:v>85102</c:v>
                </c:pt>
                <c:pt idx="6699">
                  <c:v>38945</c:v>
                </c:pt>
                <c:pt idx="6700">
                  <c:v>254432</c:v>
                </c:pt>
                <c:pt idx="6701">
                  <c:v>2986642</c:v>
                </c:pt>
                <c:pt idx="6702">
                  <c:v>82538</c:v>
                </c:pt>
                <c:pt idx="6703">
                  <c:v>25095</c:v>
                </c:pt>
                <c:pt idx="6704">
                  <c:v>88021</c:v>
                </c:pt>
                <c:pt idx="6705">
                  <c:v>911626</c:v>
                </c:pt>
                <c:pt idx="6706">
                  <c:v>120919</c:v>
                </c:pt>
                <c:pt idx="6707">
                  <c:v>6371227</c:v>
                </c:pt>
                <c:pt idx="6708">
                  <c:v>2283526</c:v>
                </c:pt>
                <c:pt idx="6709">
                  <c:v>262545</c:v>
                </c:pt>
                <c:pt idx="6710">
                  <c:v>57285</c:v>
                </c:pt>
                <c:pt idx="6711">
                  <c:v>729853</c:v>
                </c:pt>
                <c:pt idx="6712">
                  <c:v>1031803</c:v>
                </c:pt>
                <c:pt idx="6713">
                  <c:v>2532525</c:v>
                </c:pt>
                <c:pt idx="6714">
                  <c:v>2240071</c:v>
                </c:pt>
                <c:pt idx="6715">
                  <c:v>13664373</c:v>
                </c:pt>
                <c:pt idx="6716">
                  <c:v>22118673</c:v>
                </c:pt>
                <c:pt idx="6717">
                  <c:v>347721</c:v>
                </c:pt>
                <c:pt idx="6718">
                  <c:v>626564</c:v>
                </c:pt>
                <c:pt idx="6719">
                  <c:v>3318492</c:v>
                </c:pt>
                <c:pt idx="6720">
                  <c:v>540553</c:v>
                </c:pt>
                <c:pt idx="6721">
                  <c:v>350586</c:v>
                </c:pt>
                <c:pt idx="6722">
                  <c:v>543574</c:v>
                </c:pt>
                <c:pt idx="6723">
                  <c:v>93494</c:v>
                </c:pt>
                <c:pt idx="6724">
                  <c:v>768097</c:v>
                </c:pt>
                <c:pt idx="6725">
                  <c:v>3503</c:v>
                </c:pt>
                <c:pt idx="6726">
                  <c:v>298442</c:v>
                </c:pt>
                <c:pt idx="6727">
                  <c:v>6231832</c:v>
                </c:pt>
                <c:pt idx="6728">
                  <c:v>466774</c:v>
                </c:pt>
                <c:pt idx="6729">
                  <c:v>369872</c:v>
                </c:pt>
                <c:pt idx="6730">
                  <c:v>558102</c:v>
                </c:pt>
                <c:pt idx="6731">
                  <c:v>1662663</c:v>
                </c:pt>
                <c:pt idx="6732">
                  <c:v>2761806</c:v>
                </c:pt>
                <c:pt idx="6733">
                  <c:v>2374145</c:v>
                </c:pt>
                <c:pt idx="6734">
                  <c:v>145442</c:v>
                </c:pt>
                <c:pt idx="6735">
                  <c:v>367973</c:v>
                </c:pt>
                <c:pt idx="6736">
                  <c:v>132607</c:v>
                </c:pt>
                <c:pt idx="6737">
                  <c:v>12969561</c:v>
                </c:pt>
                <c:pt idx="6738">
                  <c:v>2175978</c:v>
                </c:pt>
                <c:pt idx="6739">
                  <c:v>183509</c:v>
                </c:pt>
                <c:pt idx="6740">
                  <c:v>80605857</c:v>
                </c:pt>
                <c:pt idx="6741">
                  <c:v>474712</c:v>
                </c:pt>
                <c:pt idx="6742">
                  <c:v>149005</c:v>
                </c:pt>
                <c:pt idx="6743">
                  <c:v>10775416</c:v>
                </c:pt>
                <c:pt idx="6744">
                  <c:v>715011</c:v>
                </c:pt>
                <c:pt idx="6745">
                  <c:v>1202878</c:v>
                </c:pt>
                <c:pt idx="6746">
                  <c:v>1145464</c:v>
                </c:pt>
                <c:pt idx="6747">
                  <c:v>2032821</c:v>
                </c:pt>
                <c:pt idx="6748">
                  <c:v>3930664</c:v>
                </c:pt>
                <c:pt idx="6749">
                  <c:v>4465685</c:v>
                </c:pt>
                <c:pt idx="6750">
                  <c:v>4995</c:v>
                </c:pt>
                <c:pt idx="6751">
                  <c:v>242805</c:v>
                </c:pt>
                <c:pt idx="6752">
                  <c:v>4387</c:v>
                </c:pt>
                <c:pt idx="6753">
                  <c:v>49280</c:v>
                </c:pt>
                <c:pt idx="6754">
                  <c:v>1543</c:v>
                </c:pt>
                <c:pt idx="6755">
                  <c:v>17164</c:v>
                </c:pt>
                <c:pt idx="6756">
                  <c:v>36579</c:v>
                </c:pt>
                <c:pt idx="6757">
                  <c:v>8523</c:v>
                </c:pt>
                <c:pt idx="6758">
                  <c:v>133924</c:v>
                </c:pt>
                <c:pt idx="6759">
                  <c:v>5997</c:v>
                </c:pt>
                <c:pt idx="6760">
                  <c:v>353529</c:v>
                </c:pt>
                <c:pt idx="6761">
                  <c:v>685396</c:v>
                </c:pt>
                <c:pt idx="6762">
                  <c:v>1081127</c:v>
                </c:pt>
                <c:pt idx="6763">
                  <c:v>180919</c:v>
                </c:pt>
                <c:pt idx="6764">
                  <c:v>62215</c:v>
                </c:pt>
                <c:pt idx="6765">
                  <c:v>223060</c:v>
                </c:pt>
                <c:pt idx="6766">
                  <c:v>179903</c:v>
                </c:pt>
                <c:pt idx="6767">
                  <c:v>160530</c:v>
                </c:pt>
                <c:pt idx="6768">
                  <c:v>10026</c:v>
                </c:pt>
                <c:pt idx="6769">
                  <c:v>13205</c:v>
                </c:pt>
                <c:pt idx="6770">
                  <c:v>540610</c:v>
                </c:pt>
                <c:pt idx="6771">
                  <c:v>194139</c:v>
                </c:pt>
                <c:pt idx="6772">
                  <c:v>19588</c:v>
                </c:pt>
                <c:pt idx="6773">
                  <c:v>90662</c:v>
                </c:pt>
                <c:pt idx="6774">
                  <c:v>225941</c:v>
                </c:pt>
                <c:pt idx="6775">
                  <c:v>305710</c:v>
                </c:pt>
                <c:pt idx="6776">
                  <c:v>52022</c:v>
                </c:pt>
                <c:pt idx="6777">
                  <c:v>985639</c:v>
                </c:pt>
                <c:pt idx="6778">
                  <c:v>133322</c:v>
                </c:pt>
                <c:pt idx="6779">
                  <c:v>145545</c:v>
                </c:pt>
                <c:pt idx="6780">
                  <c:v>54296</c:v>
                </c:pt>
                <c:pt idx="6781">
                  <c:v>49623</c:v>
                </c:pt>
                <c:pt idx="6782">
                  <c:v>155242</c:v>
                </c:pt>
                <c:pt idx="6783">
                  <c:v>29017</c:v>
                </c:pt>
                <c:pt idx="6784">
                  <c:v>1057104</c:v>
                </c:pt>
                <c:pt idx="6785">
                  <c:v>341811</c:v>
                </c:pt>
                <c:pt idx="6786">
                  <c:v>9109</c:v>
                </c:pt>
                <c:pt idx="6787">
                  <c:v>15672</c:v>
                </c:pt>
                <c:pt idx="6788">
                  <c:v>81657</c:v>
                </c:pt>
                <c:pt idx="6789">
                  <c:v>671804</c:v>
                </c:pt>
                <c:pt idx="6790">
                  <c:v>214063</c:v>
                </c:pt>
                <c:pt idx="6791">
                  <c:v>122790</c:v>
                </c:pt>
                <c:pt idx="6792">
                  <c:v>21650</c:v>
                </c:pt>
                <c:pt idx="6793">
                  <c:v>10505</c:v>
                </c:pt>
                <c:pt idx="6794">
                  <c:v>422257</c:v>
                </c:pt>
                <c:pt idx="6795">
                  <c:v>44133</c:v>
                </c:pt>
                <c:pt idx="6796">
                  <c:v>277115</c:v>
                </c:pt>
                <c:pt idx="6797">
                  <c:v>167497</c:v>
                </c:pt>
                <c:pt idx="6798">
                  <c:v>131799</c:v>
                </c:pt>
                <c:pt idx="6799">
                  <c:v>160898</c:v>
                </c:pt>
                <c:pt idx="6800">
                  <c:v>71276</c:v>
                </c:pt>
                <c:pt idx="6801">
                  <c:v>23612</c:v>
                </c:pt>
                <c:pt idx="6802">
                  <c:v>137312</c:v>
                </c:pt>
                <c:pt idx="6803">
                  <c:v>98286</c:v>
                </c:pt>
                <c:pt idx="6804">
                  <c:v>364787</c:v>
                </c:pt>
                <c:pt idx="6805">
                  <c:v>209623</c:v>
                </c:pt>
                <c:pt idx="6806">
                  <c:v>7115697</c:v>
                </c:pt>
                <c:pt idx="6807">
                  <c:v>88803</c:v>
                </c:pt>
                <c:pt idx="6808">
                  <c:v>3974313</c:v>
                </c:pt>
                <c:pt idx="6809">
                  <c:v>2092285</c:v>
                </c:pt>
                <c:pt idx="6810">
                  <c:v>1094958</c:v>
                </c:pt>
                <c:pt idx="6811">
                  <c:v>27473</c:v>
                </c:pt>
                <c:pt idx="6812">
                  <c:v>43673</c:v>
                </c:pt>
                <c:pt idx="6813">
                  <c:v>1906863</c:v>
                </c:pt>
                <c:pt idx="6814">
                  <c:v>3885545</c:v>
                </c:pt>
                <c:pt idx="6815">
                  <c:v>1541564</c:v>
                </c:pt>
                <c:pt idx="6816">
                  <c:v>29942</c:v>
                </c:pt>
                <c:pt idx="6817">
                  <c:v>134433</c:v>
                </c:pt>
                <c:pt idx="6818">
                  <c:v>18959</c:v>
                </c:pt>
                <c:pt idx="6819">
                  <c:v>19647</c:v>
                </c:pt>
                <c:pt idx="6820">
                  <c:v>279164</c:v>
                </c:pt>
                <c:pt idx="6821">
                  <c:v>4441142</c:v>
                </c:pt>
                <c:pt idx="6822">
                  <c:v>922919</c:v>
                </c:pt>
                <c:pt idx="6823">
                  <c:v>489097</c:v>
                </c:pt>
                <c:pt idx="6824">
                  <c:v>901489</c:v>
                </c:pt>
                <c:pt idx="6825">
                  <c:v>4862</c:v>
                </c:pt>
                <c:pt idx="6826">
                  <c:v>228338</c:v>
                </c:pt>
                <c:pt idx="6827">
                  <c:v>1381081</c:v>
                </c:pt>
                <c:pt idx="6828">
                  <c:v>711859</c:v>
                </c:pt>
                <c:pt idx="6829">
                  <c:v>277258</c:v>
                </c:pt>
                <c:pt idx="6830">
                  <c:v>1039215</c:v>
                </c:pt>
                <c:pt idx="6831">
                  <c:v>60755</c:v>
                </c:pt>
                <c:pt idx="6832">
                  <c:v>102012</c:v>
                </c:pt>
                <c:pt idx="6833">
                  <c:v>165502</c:v>
                </c:pt>
                <c:pt idx="6834">
                  <c:v>1611</c:v>
                </c:pt>
                <c:pt idx="6835">
                  <c:v>2291357</c:v>
                </c:pt>
                <c:pt idx="6836">
                  <c:v>393893</c:v>
                </c:pt>
                <c:pt idx="6837">
                  <c:v>210808</c:v>
                </c:pt>
                <c:pt idx="6838">
                  <c:v>3596</c:v>
                </c:pt>
                <c:pt idx="6839">
                  <c:v>3309</c:v>
                </c:pt>
                <c:pt idx="6840">
                  <c:v>1715589</c:v>
                </c:pt>
                <c:pt idx="6841">
                  <c:v>547101</c:v>
                </c:pt>
                <c:pt idx="6842">
                  <c:v>331914</c:v>
                </c:pt>
                <c:pt idx="6843">
                  <c:v>9781</c:v>
                </c:pt>
                <c:pt idx="6844">
                  <c:v>2592173</c:v>
                </c:pt>
                <c:pt idx="6845">
                  <c:v>391988</c:v>
                </c:pt>
                <c:pt idx="6846">
                  <c:v>1245615</c:v>
                </c:pt>
                <c:pt idx="6847">
                  <c:v>74288</c:v>
                </c:pt>
                <c:pt idx="6848">
                  <c:v>309183</c:v>
                </c:pt>
                <c:pt idx="6849">
                  <c:v>32150</c:v>
                </c:pt>
                <c:pt idx="6850">
                  <c:v>4214</c:v>
                </c:pt>
                <c:pt idx="6851">
                  <c:v>15190</c:v>
                </c:pt>
                <c:pt idx="6852">
                  <c:v>1089202</c:v>
                </c:pt>
                <c:pt idx="6853">
                  <c:v>637158</c:v>
                </c:pt>
                <c:pt idx="6854">
                  <c:v>63882</c:v>
                </c:pt>
                <c:pt idx="6855">
                  <c:v>36371</c:v>
                </c:pt>
                <c:pt idx="6856">
                  <c:v>2353300</c:v>
                </c:pt>
                <c:pt idx="6857">
                  <c:v>261868</c:v>
                </c:pt>
                <c:pt idx="6858">
                  <c:v>252114</c:v>
                </c:pt>
                <c:pt idx="6859">
                  <c:v>78078</c:v>
                </c:pt>
                <c:pt idx="6860">
                  <c:v>9127</c:v>
                </c:pt>
                <c:pt idx="6861">
                  <c:v>24431</c:v>
                </c:pt>
                <c:pt idx="6862">
                  <c:v>520699</c:v>
                </c:pt>
                <c:pt idx="6863">
                  <c:v>442530</c:v>
                </c:pt>
                <c:pt idx="6864">
                  <c:v>14976349</c:v>
                </c:pt>
                <c:pt idx="6865">
                  <c:v>1222600</c:v>
                </c:pt>
                <c:pt idx="6866">
                  <c:v>290326</c:v>
                </c:pt>
                <c:pt idx="6867">
                  <c:v>2159497</c:v>
                </c:pt>
                <c:pt idx="6868">
                  <c:v>70041</c:v>
                </c:pt>
                <c:pt idx="6869">
                  <c:v>447191</c:v>
                </c:pt>
                <c:pt idx="6870">
                  <c:v>1474267</c:v>
                </c:pt>
                <c:pt idx="6871">
                  <c:v>1139317</c:v>
                </c:pt>
                <c:pt idx="6872">
                  <c:v>1071163</c:v>
                </c:pt>
                <c:pt idx="6873">
                  <c:v>1287567</c:v>
                </c:pt>
                <c:pt idx="6874">
                  <c:v>76436</c:v>
                </c:pt>
                <c:pt idx="6875">
                  <c:v>2837820</c:v>
                </c:pt>
                <c:pt idx="6876">
                  <c:v>106425</c:v>
                </c:pt>
                <c:pt idx="6877">
                  <c:v>264337</c:v>
                </c:pt>
                <c:pt idx="6878">
                  <c:v>226432</c:v>
                </c:pt>
                <c:pt idx="6879">
                  <c:v>344886</c:v>
                </c:pt>
                <c:pt idx="6880">
                  <c:v>265776</c:v>
                </c:pt>
                <c:pt idx="6881">
                  <c:v>150724</c:v>
                </c:pt>
                <c:pt idx="6882">
                  <c:v>2968</c:v>
                </c:pt>
                <c:pt idx="6883">
                  <c:v>5194700</c:v>
                </c:pt>
                <c:pt idx="6884">
                  <c:v>1304406</c:v>
                </c:pt>
                <c:pt idx="6885">
                  <c:v>9934</c:v>
                </c:pt>
                <c:pt idx="6886">
                  <c:v>1692712</c:v>
                </c:pt>
                <c:pt idx="6887">
                  <c:v>1278861</c:v>
                </c:pt>
                <c:pt idx="6888">
                  <c:v>1044042</c:v>
                </c:pt>
                <c:pt idx="6889">
                  <c:v>488923</c:v>
                </c:pt>
                <c:pt idx="6890">
                  <c:v>23437</c:v>
                </c:pt>
                <c:pt idx="6891">
                  <c:v>2118363</c:v>
                </c:pt>
                <c:pt idx="6892">
                  <c:v>329024</c:v>
                </c:pt>
                <c:pt idx="6893">
                  <c:v>1964132</c:v>
                </c:pt>
                <c:pt idx="6894">
                  <c:v>14676</c:v>
                </c:pt>
                <c:pt idx="6895">
                  <c:v>161369</c:v>
                </c:pt>
                <c:pt idx="6896">
                  <c:v>374187</c:v>
                </c:pt>
                <c:pt idx="6897">
                  <c:v>229424</c:v>
                </c:pt>
                <c:pt idx="6898">
                  <c:v>235000</c:v>
                </c:pt>
                <c:pt idx="6899">
                  <c:v>57320</c:v>
                </c:pt>
                <c:pt idx="6900">
                  <c:v>15191078</c:v>
                </c:pt>
                <c:pt idx="6901">
                  <c:v>45460</c:v>
                </c:pt>
                <c:pt idx="6902">
                  <c:v>229272</c:v>
                </c:pt>
                <c:pt idx="6903">
                  <c:v>120663</c:v>
                </c:pt>
                <c:pt idx="6904">
                  <c:v>356702</c:v>
                </c:pt>
                <c:pt idx="6905">
                  <c:v>1632450</c:v>
                </c:pt>
                <c:pt idx="6906">
                  <c:v>345545</c:v>
                </c:pt>
                <c:pt idx="6907">
                  <c:v>2462919</c:v>
                </c:pt>
                <c:pt idx="6908">
                  <c:v>2375874</c:v>
                </c:pt>
                <c:pt idx="6909">
                  <c:v>402849</c:v>
                </c:pt>
                <c:pt idx="6910">
                  <c:v>28429</c:v>
                </c:pt>
                <c:pt idx="6911">
                  <c:v>6776</c:v>
                </c:pt>
                <c:pt idx="6912">
                  <c:v>251149</c:v>
                </c:pt>
                <c:pt idx="6913">
                  <c:v>273779</c:v>
                </c:pt>
                <c:pt idx="6914">
                  <c:v>2309817</c:v>
                </c:pt>
                <c:pt idx="6915">
                  <c:v>702924</c:v>
                </c:pt>
                <c:pt idx="6916">
                  <c:v>17757</c:v>
                </c:pt>
                <c:pt idx="6917">
                  <c:v>97301</c:v>
                </c:pt>
                <c:pt idx="6918">
                  <c:v>310246</c:v>
                </c:pt>
                <c:pt idx="6919">
                  <c:v>101192</c:v>
                </c:pt>
                <c:pt idx="6920">
                  <c:v>2535448</c:v>
                </c:pt>
                <c:pt idx="6921">
                  <c:v>8368152</c:v>
                </c:pt>
                <c:pt idx="6922">
                  <c:v>736025</c:v>
                </c:pt>
                <c:pt idx="6923">
                  <c:v>1593</c:v>
                </c:pt>
                <c:pt idx="6924">
                  <c:v>997411</c:v>
                </c:pt>
                <c:pt idx="6925">
                  <c:v>746303</c:v>
                </c:pt>
                <c:pt idx="6926">
                  <c:v>258180</c:v>
                </c:pt>
                <c:pt idx="6927">
                  <c:v>74020</c:v>
                </c:pt>
                <c:pt idx="6928">
                  <c:v>224926</c:v>
                </c:pt>
                <c:pt idx="6929">
                  <c:v>559548</c:v>
                </c:pt>
                <c:pt idx="6930">
                  <c:v>356890</c:v>
                </c:pt>
                <c:pt idx="6931">
                  <c:v>49500</c:v>
                </c:pt>
                <c:pt idx="6932">
                  <c:v>353408</c:v>
                </c:pt>
                <c:pt idx="6933">
                  <c:v>462558</c:v>
                </c:pt>
                <c:pt idx="6934">
                  <c:v>406988</c:v>
                </c:pt>
                <c:pt idx="6935">
                  <c:v>1040293</c:v>
                </c:pt>
                <c:pt idx="6936">
                  <c:v>6502307</c:v>
                </c:pt>
                <c:pt idx="6937">
                  <c:v>190173</c:v>
                </c:pt>
                <c:pt idx="6938">
                  <c:v>105046</c:v>
                </c:pt>
                <c:pt idx="6939">
                  <c:v>118157</c:v>
                </c:pt>
                <c:pt idx="6940">
                  <c:v>245164</c:v>
                </c:pt>
                <c:pt idx="6941">
                  <c:v>1321517</c:v>
                </c:pt>
                <c:pt idx="6942">
                  <c:v>108967</c:v>
                </c:pt>
                <c:pt idx="6943">
                  <c:v>143754</c:v>
                </c:pt>
                <c:pt idx="6944">
                  <c:v>337672</c:v>
                </c:pt>
                <c:pt idx="6945">
                  <c:v>231108</c:v>
                </c:pt>
                <c:pt idx="6946">
                  <c:v>1406181</c:v>
                </c:pt>
                <c:pt idx="6947">
                  <c:v>1646752</c:v>
                </c:pt>
                <c:pt idx="6948">
                  <c:v>63024</c:v>
                </c:pt>
                <c:pt idx="6949">
                  <c:v>322924</c:v>
                </c:pt>
                <c:pt idx="6950">
                  <c:v>300316</c:v>
                </c:pt>
                <c:pt idx="6951">
                  <c:v>246250</c:v>
                </c:pt>
                <c:pt idx="6952">
                  <c:v>4502168</c:v>
                </c:pt>
                <c:pt idx="6953">
                  <c:v>33533</c:v>
                </c:pt>
                <c:pt idx="6954">
                  <c:v>3561593</c:v>
                </c:pt>
                <c:pt idx="6955">
                  <c:v>1134166</c:v>
                </c:pt>
                <c:pt idx="6956">
                  <c:v>3419</c:v>
                </c:pt>
                <c:pt idx="6957">
                  <c:v>11414155</c:v>
                </c:pt>
                <c:pt idx="6958">
                  <c:v>2860</c:v>
                </c:pt>
                <c:pt idx="6959">
                  <c:v>9802</c:v>
                </c:pt>
                <c:pt idx="6960">
                  <c:v>283379</c:v>
                </c:pt>
                <c:pt idx="6961">
                  <c:v>18032</c:v>
                </c:pt>
                <c:pt idx="6962">
                  <c:v>183357</c:v>
                </c:pt>
                <c:pt idx="6963">
                  <c:v>13945717</c:v>
                </c:pt>
                <c:pt idx="6964">
                  <c:v>279273</c:v>
                </c:pt>
                <c:pt idx="6965">
                  <c:v>1273356</c:v>
                </c:pt>
                <c:pt idx="6966">
                  <c:v>2618344</c:v>
                </c:pt>
                <c:pt idx="6967">
                  <c:v>2618344</c:v>
                </c:pt>
                <c:pt idx="6968">
                  <c:v>26736</c:v>
                </c:pt>
                <c:pt idx="6969">
                  <c:v>659371</c:v>
                </c:pt>
                <c:pt idx="6970">
                  <c:v>515392</c:v>
                </c:pt>
                <c:pt idx="6971">
                  <c:v>621447</c:v>
                </c:pt>
                <c:pt idx="6972">
                  <c:v>179838</c:v>
                </c:pt>
                <c:pt idx="6973">
                  <c:v>773985</c:v>
                </c:pt>
                <c:pt idx="6974">
                  <c:v>495793</c:v>
                </c:pt>
                <c:pt idx="6975">
                  <c:v>427156</c:v>
                </c:pt>
                <c:pt idx="6976">
                  <c:v>941900</c:v>
                </c:pt>
                <c:pt idx="6977">
                  <c:v>173602</c:v>
                </c:pt>
                <c:pt idx="6978">
                  <c:v>2318</c:v>
                </c:pt>
                <c:pt idx="6979">
                  <c:v>2131820</c:v>
                </c:pt>
                <c:pt idx="6980">
                  <c:v>206351</c:v>
                </c:pt>
                <c:pt idx="6981">
                  <c:v>1056057</c:v>
                </c:pt>
                <c:pt idx="6982">
                  <c:v>785042</c:v>
                </c:pt>
                <c:pt idx="6983">
                  <c:v>500346</c:v>
                </c:pt>
                <c:pt idx="6984">
                  <c:v>731372</c:v>
                </c:pt>
                <c:pt idx="6985">
                  <c:v>1523322</c:v>
                </c:pt>
                <c:pt idx="6986">
                  <c:v>116657</c:v>
                </c:pt>
                <c:pt idx="6987">
                  <c:v>2171491</c:v>
                </c:pt>
                <c:pt idx="6988">
                  <c:v>182639</c:v>
                </c:pt>
                <c:pt idx="6989">
                  <c:v>4628861</c:v>
                </c:pt>
                <c:pt idx="6990">
                  <c:v>224355</c:v>
                </c:pt>
                <c:pt idx="6991">
                  <c:v>229751</c:v>
                </c:pt>
                <c:pt idx="6992">
                  <c:v>241353</c:v>
                </c:pt>
                <c:pt idx="6993">
                  <c:v>514092</c:v>
                </c:pt>
                <c:pt idx="6994">
                  <c:v>296868</c:v>
                </c:pt>
                <c:pt idx="6995">
                  <c:v>20489</c:v>
                </c:pt>
                <c:pt idx="6996">
                  <c:v>22356</c:v>
                </c:pt>
                <c:pt idx="6997">
                  <c:v>26294</c:v>
                </c:pt>
                <c:pt idx="6998">
                  <c:v>1875733</c:v>
                </c:pt>
                <c:pt idx="6999">
                  <c:v>112116</c:v>
                </c:pt>
                <c:pt idx="7000">
                  <c:v>127104</c:v>
                </c:pt>
                <c:pt idx="7001">
                  <c:v>110253</c:v>
                </c:pt>
                <c:pt idx="7002">
                  <c:v>171443</c:v>
                </c:pt>
                <c:pt idx="7003">
                  <c:v>370725</c:v>
                </c:pt>
                <c:pt idx="7004">
                  <c:v>796106</c:v>
                </c:pt>
                <c:pt idx="7005">
                  <c:v>258641</c:v>
                </c:pt>
                <c:pt idx="7006">
                  <c:v>1057014</c:v>
                </c:pt>
                <c:pt idx="7007">
                  <c:v>181125</c:v>
                </c:pt>
                <c:pt idx="7008">
                  <c:v>27186</c:v>
                </c:pt>
                <c:pt idx="7009">
                  <c:v>190102</c:v>
                </c:pt>
                <c:pt idx="7010">
                  <c:v>22963</c:v>
                </c:pt>
                <c:pt idx="7011">
                  <c:v>426547</c:v>
                </c:pt>
                <c:pt idx="7012">
                  <c:v>23186</c:v>
                </c:pt>
                <c:pt idx="7013">
                  <c:v>2861358</c:v>
                </c:pt>
                <c:pt idx="7014">
                  <c:v>997979</c:v>
                </c:pt>
                <c:pt idx="7015">
                  <c:v>476109</c:v>
                </c:pt>
                <c:pt idx="7016">
                  <c:v>678221</c:v>
                </c:pt>
                <c:pt idx="7017">
                  <c:v>172495</c:v>
                </c:pt>
                <c:pt idx="7018">
                  <c:v>1814564</c:v>
                </c:pt>
                <c:pt idx="7019">
                  <c:v>2551558</c:v>
                </c:pt>
                <c:pt idx="7020">
                  <c:v>325299</c:v>
                </c:pt>
                <c:pt idx="7021">
                  <c:v>305993</c:v>
                </c:pt>
                <c:pt idx="7022">
                  <c:v>232999</c:v>
                </c:pt>
                <c:pt idx="7023">
                  <c:v>43450</c:v>
                </c:pt>
                <c:pt idx="7024">
                  <c:v>154871</c:v>
                </c:pt>
                <c:pt idx="7025">
                  <c:v>84885</c:v>
                </c:pt>
                <c:pt idx="7026">
                  <c:v>890185</c:v>
                </c:pt>
                <c:pt idx="7027">
                  <c:v>1452787</c:v>
                </c:pt>
                <c:pt idx="7028">
                  <c:v>81502</c:v>
                </c:pt>
                <c:pt idx="7029">
                  <c:v>155869</c:v>
                </c:pt>
                <c:pt idx="7030">
                  <c:v>5939</c:v>
                </c:pt>
                <c:pt idx="7031">
                  <c:v>163973</c:v>
                </c:pt>
                <c:pt idx="7032">
                  <c:v>185365</c:v>
                </c:pt>
                <c:pt idx="7033">
                  <c:v>142009</c:v>
                </c:pt>
                <c:pt idx="7034">
                  <c:v>2181405</c:v>
                </c:pt>
                <c:pt idx="7035">
                  <c:v>930115</c:v>
                </c:pt>
                <c:pt idx="7036">
                  <c:v>1169046</c:v>
                </c:pt>
                <c:pt idx="7037">
                  <c:v>87645</c:v>
                </c:pt>
                <c:pt idx="7038">
                  <c:v>1586549</c:v>
                </c:pt>
                <c:pt idx="7039">
                  <c:v>1921</c:v>
                </c:pt>
                <c:pt idx="7040">
                  <c:v>11307303</c:v>
                </c:pt>
                <c:pt idx="7041">
                  <c:v>39232</c:v>
                </c:pt>
                <c:pt idx="7042">
                  <c:v>304507</c:v>
                </c:pt>
                <c:pt idx="7043">
                  <c:v>29476</c:v>
                </c:pt>
                <c:pt idx="7044">
                  <c:v>1322869</c:v>
                </c:pt>
                <c:pt idx="7045">
                  <c:v>1862249</c:v>
                </c:pt>
                <c:pt idx="7046">
                  <c:v>367999</c:v>
                </c:pt>
                <c:pt idx="7047">
                  <c:v>414428</c:v>
                </c:pt>
                <c:pt idx="7048">
                  <c:v>3800</c:v>
                </c:pt>
                <c:pt idx="7049">
                  <c:v>545649</c:v>
                </c:pt>
                <c:pt idx="7050">
                  <c:v>85483</c:v>
                </c:pt>
                <c:pt idx="7051">
                  <c:v>544402</c:v>
                </c:pt>
                <c:pt idx="7052">
                  <c:v>1146985</c:v>
                </c:pt>
                <c:pt idx="7053">
                  <c:v>77512</c:v>
                </c:pt>
                <c:pt idx="7054">
                  <c:v>405190</c:v>
                </c:pt>
                <c:pt idx="7055">
                  <c:v>10997222</c:v>
                </c:pt>
                <c:pt idx="7056">
                  <c:v>456016</c:v>
                </c:pt>
                <c:pt idx="7057">
                  <c:v>487512</c:v>
                </c:pt>
                <c:pt idx="7058">
                  <c:v>135041</c:v>
                </c:pt>
                <c:pt idx="7059">
                  <c:v>92420</c:v>
                </c:pt>
                <c:pt idx="7060">
                  <c:v>12616</c:v>
                </c:pt>
                <c:pt idx="7061">
                  <c:v>193775</c:v>
                </c:pt>
                <c:pt idx="7062">
                  <c:v>2697220</c:v>
                </c:pt>
                <c:pt idx="7063">
                  <c:v>1016320</c:v>
                </c:pt>
                <c:pt idx="7064">
                  <c:v>1174168</c:v>
                </c:pt>
                <c:pt idx="7065">
                  <c:v>179851</c:v>
                </c:pt>
                <c:pt idx="7066">
                  <c:v>1371655</c:v>
                </c:pt>
                <c:pt idx="7067">
                  <c:v>41758</c:v>
                </c:pt>
                <c:pt idx="7068">
                  <c:v>13848</c:v>
                </c:pt>
                <c:pt idx="7069">
                  <c:v>77093</c:v>
                </c:pt>
                <c:pt idx="7070">
                  <c:v>1006724</c:v>
                </c:pt>
                <c:pt idx="7071">
                  <c:v>620010</c:v>
                </c:pt>
                <c:pt idx="7072">
                  <c:v>32642</c:v>
                </c:pt>
                <c:pt idx="7073">
                  <c:v>739152</c:v>
                </c:pt>
                <c:pt idx="7074">
                  <c:v>167091</c:v>
                </c:pt>
                <c:pt idx="7075">
                  <c:v>154779</c:v>
                </c:pt>
                <c:pt idx="7076">
                  <c:v>616077</c:v>
                </c:pt>
                <c:pt idx="7077">
                  <c:v>312140</c:v>
                </c:pt>
                <c:pt idx="7078">
                  <c:v>61358</c:v>
                </c:pt>
                <c:pt idx="7079">
                  <c:v>171352</c:v>
                </c:pt>
                <c:pt idx="7080">
                  <c:v>461787</c:v>
                </c:pt>
                <c:pt idx="7081">
                  <c:v>889178</c:v>
                </c:pt>
                <c:pt idx="7082">
                  <c:v>96019</c:v>
                </c:pt>
                <c:pt idx="7083">
                  <c:v>689783</c:v>
                </c:pt>
                <c:pt idx="7084">
                  <c:v>1210184</c:v>
                </c:pt>
                <c:pt idx="7085">
                  <c:v>640307</c:v>
                </c:pt>
                <c:pt idx="7086">
                  <c:v>309796</c:v>
                </c:pt>
                <c:pt idx="7087">
                  <c:v>584325</c:v>
                </c:pt>
                <c:pt idx="7088">
                  <c:v>225591</c:v>
                </c:pt>
                <c:pt idx="7089">
                  <c:v>4830</c:v>
                </c:pt>
                <c:pt idx="7090">
                  <c:v>8719</c:v>
                </c:pt>
                <c:pt idx="7091">
                  <c:v>780237</c:v>
                </c:pt>
                <c:pt idx="7092">
                  <c:v>138237</c:v>
                </c:pt>
                <c:pt idx="7093">
                  <c:v>390353</c:v>
                </c:pt>
                <c:pt idx="7094">
                  <c:v>1948989</c:v>
                </c:pt>
                <c:pt idx="7095">
                  <c:v>1406368</c:v>
                </c:pt>
                <c:pt idx="7096">
                  <c:v>2367062</c:v>
                </c:pt>
                <c:pt idx="7097">
                  <c:v>130886</c:v>
                </c:pt>
                <c:pt idx="7098">
                  <c:v>2085048</c:v>
                </c:pt>
                <c:pt idx="7099">
                  <c:v>51186</c:v>
                </c:pt>
                <c:pt idx="7100">
                  <c:v>150443</c:v>
                </c:pt>
                <c:pt idx="7101">
                  <c:v>2323954</c:v>
                </c:pt>
                <c:pt idx="7102">
                  <c:v>23138</c:v>
                </c:pt>
                <c:pt idx="7103">
                  <c:v>1342094</c:v>
                </c:pt>
                <c:pt idx="7104">
                  <c:v>172599</c:v>
                </c:pt>
                <c:pt idx="7105">
                  <c:v>321421</c:v>
                </c:pt>
                <c:pt idx="7106">
                  <c:v>2069960</c:v>
                </c:pt>
                <c:pt idx="7107">
                  <c:v>24606</c:v>
                </c:pt>
                <c:pt idx="7108">
                  <c:v>161370</c:v>
                </c:pt>
                <c:pt idx="7109">
                  <c:v>87426</c:v>
                </c:pt>
                <c:pt idx="7110">
                  <c:v>40497</c:v>
                </c:pt>
                <c:pt idx="7111">
                  <c:v>260171</c:v>
                </c:pt>
                <c:pt idx="7112">
                  <c:v>3106800</c:v>
                </c:pt>
                <c:pt idx="7113">
                  <c:v>83102</c:v>
                </c:pt>
                <c:pt idx="7114">
                  <c:v>25167</c:v>
                </c:pt>
                <c:pt idx="7115">
                  <c:v>89479</c:v>
                </c:pt>
                <c:pt idx="7116">
                  <c:v>987536</c:v>
                </c:pt>
                <c:pt idx="7117">
                  <c:v>122974</c:v>
                </c:pt>
                <c:pt idx="7118">
                  <c:v>6641750</c:v>
                </c:pt>
                <c:pt idx="7119">
                  <c:v>2426504</c:v>
                </c:pt>
                <c:pt idx="7120">
                  <c:v>268148</c:v>
                </c:pt>
                <c:pt idx="7121">
                  <c:v>58619</c:v>
                </c:pt>
                <c:pt idx="7122">
                  <c:v>762659</c:v>
                </c:pt>
                <c:pt idx="7123">
                  <c:v>1128160</c:v>
                </c:pt>
                <c:pt idx="7124">
                  <c:v>2597987</c:v>
                </c:pt>
                <c:pt idx="7125">
                  <c:v>2282302</c:v>
                </c:pt>
                <c:pt idx="7126">
                  <c:v>15982612</c:v>
                </c:pt>
                <c:pt idx="7127">
                  <c:v>26072307</c:v>
                </c:pt>
                <c:pt idx="7128">
                  <c:v>352528</c:v>
                </c:pt>
                <c:pt idx="7129">
                  <c:v>718343</c:v>
                </c:pt>
                <c:pt idx="7130">
                  <c:v>3393569</c:v>
                </c:pt>
                <c:pt idx="7131">
                  <c:v>355131</c:v>
                </c:pt>
                <c:pt idx="7132">
                  <c:v>560687</c:v>
                </c:pt>
                <c:pt idx="7133">
                  <c:v>786794</c:v>
                </c:pt>
                <c:pt idx="7134">
                  <c:v>3577</c:v>
                </c:pt>
                <c:pt idx="7135">
                  <c:v>298927</c:v>
                </c:pt>
                <c:pt idx="7136">
                  <c:v>7190745</c:v>
                </c:pt>
                <c:pt idx="7137">
                  <c:v>527531</c:v>
                </c:pt>
                <c:pt idx="7138">
                  <c:v>377704</c:v>
                </c:pt>
                <c:pt idx="7139">
                  <c:v>597308</c:v>
                </c:pt>
                <c:pt idx="7140">
                  <c:v>1888088</c:v>
                </c:pt>
                <c:pt idx="7141">
                  <c:v>2899302</c:v>
                </c:pt>
                <c:pt idx="7142">
                  <c:v>2533102</c:v>
                </c:pt>
                <c:pt idx="7143">
                  <c:v>372823</c:v>
                </c:pt>
                <c:pt idx="7144">
                  <c:v>159532</c:v>
                </c:pt>
                <c:pt idx="7145">
                  <c:v>91552137</c:v>
                </c:pt>
                <c:pt idx="7146">
                  <c:v>4499836</c:v>
                </c:pt>
                <c:pt idx="7147">
                  <c:v>5160</c:v>
                </c:pt>
                <c:pt idx="7148">
                  <c:v>252545</c:v>
                </c:pt>
                <c:pt idx="7149">
                  <c:v>4985</c:v>
                </c:pt>
                <c:pt idx="7150">
                  <c:v>60371</c:v>
                </c:pt>
                <c:pt idx="7151">
                  <c:v>1590</c:v>
                </c:pt>
                <c:pt idx="7152">
                  <c:v>17322</c:v>
                </c:pt>
                <c:pt idx="7153">
                  <c:v>36931</c:v>
                </c:pt>
                <c:pt idx="7154">
                  <c:v>8784</c:v>
                </c:pt>
                <c:pt idx="7155">
                  <c:v>256886</c:v>
                </c:pt>
                <c:pt idx="7156">
                  <c:v>6046</c:v>
                </c:pt>
                <c:pt idx="7157">
                  <c:v>10283</c:v>
                </c:pt>
                <c:pt idx="7158">
                  <c:v>86744</c:v>
                </c:pt>
                <c:pt idx="7159">
                  <c:v>5751</c:v>
                </c:pt>
                <c:pt idx="7160">
                  <c:v>39949</c:v>
                </c:pt>
                <c:pt idx="7161">
                  <c:v>4920851</c:v>
                </c:pt>
                <c:pt idx="7162">
                  <c:v>30484</c:v>
                </c:pt>
                <c:pt idx="7163">
                  <c:v>687329</c:v>
                </c:pt>
                <c:pt idx="7164">
                  <c:v>1446516</c:v>
                </c:pt>
                <c:pt idx="7165">
                  <c:v>2494165</c:v>
                </c:pt>
                <c:pt idx="7166">
                  <c:v>101585</c:v>
                </c:pt>
                <c:pt idx="7167">
                  <c:v>469508</c:v>
                </c:pt>
                <c:pt idx="7168">
                  <c:v>816662</c:v>
                </c:pt>
                <c:pt idx="7169">
                  <c:v>263619</c:v>
                </c:pt>
                <c:pt idx="7170">
                  <c:v>15265</c:v>
                </c:pt>
                <c:pt idx="7171">
                  <c:v>60209</c:v>
                </c:pt>
                <c:pt idx="7172">
                  <c:v>1014030</c:v>
                </c:pt>
                <c:pt idx="7173">
                  <c:v>334980</c:v>
                </c:pt>
                <c:pt idx="7174">
                  <c:v>59768</c:v>
                </c:pt>
                <c:pt idx="7175">
                  <c:v>93199</c:v>
                </c:pt>
                <c:pt idx="7176">
                  <c:v>397611</c:v>
                </c:pt>
                <c:pt idx="7177">
                  <c:v>324390</c:v>
                </c:pt>
                <c:pt idx="7178">
                  <c:v>107725</c:v>
                </c:pt>
                <c:pt idx="7179">
                  <c:v>1505665</c:v>
                </c:pt>
                <c:pt idx="7180">
                  <c:v>53321</c:v>
                </c:pt>
                <c:pt idx="7181">
                  <c:v>184471</c:v>
                </c:pt>
                <c:pt idx="7182">
                  <c:v>206901</c:v>
                </c:pt>
                <c:pt idx="7183">
                  <c:v>73790</c:v>
                </c:pt>
                <c:pt idx="7184">
                  <c:v>79452</c:v>
                </c:pt>
                <c:pt idx="7185">
                  <c:v>76211</c:v>
                </c:pt>
                <c:pt idx="7186">
                  <c:v>234317</c:v>
                </c:pt>
                <c:pt idx="7187">
                  <c:v>37928</c:v>
                </c:pt>
                <c:pt idx="7188">
                  <c:v>1348282</c:v>
                </c:pt>
                <c:pt idx="7189">
                  <c:v>398668</c:v>
                </c:pt>
                <c:pt idx="7190">
                  <c:v>23878</c:v>
                </c:pt>
                <c:pt idx="7191">
                  <c:v>18982</c:v>
                </c:pt>
                <c:pt idx="7192">
                  <c:v>123963</c:v>
                </c:pt>
                <c:pt idx="7193">
                  <c:v>828163</c:v>
                </c:pt>
                <c:pt idx="7194">
                  <c:v>276761</c:v>
                </c:pt>
                <c:pt idx="7195">
                  <c:v>167101</c:v>
                </c:pt>
                <c:pt idx="7196">
                  <c:v>12685</c:v>
                </c:pt>
                <c:pt idx="7197">
                  <c:v>487984</c:v>
                </c:pt>
                <c:pt idx="7198">
                  <c:v>67389</c:v>
                </c:pt>
                <c:pt idx="7199">
                  <c:v>463686</c:v>
                </c:pt>
                <c:pt idx="7200">
                  <c:v>3963</c:v>
                </c:pt>
                <c:pt idx="7201">
                  <c:v>213490</c:v>
                </c:pt>
                <c:pt idx="7202">
                  <c:v>224277</c:v>
                </c:pt>
                <c:pt idx="7203">
                  <c:v>170913</c:v>
                </c:pt>
                <c:pt idx="7204">
                  <c:v>81113</c:v>
                </c:pt>
                <c:pt idx="7205">
                  <c:v>25730</c:v>
                </c:pt>
                <c:pt idx="7206">
                  <c:v>154514</c:v>
                </c:pt>
                <c:pt idx="7207">
                  <c:v>107842</c:v>
                </c:pt>
                <c:pt idx="7208">
                  <c:v>459742</c:v>
                </c:pt>
                <c:pt idx="7209">
                  <c:v>270225</c:v>
                </c:pt>
                <c:pt idx="7210">
                  <c:v>9153648</c:v>
                </c:pt>
                <c:pt idx="7211">
                  <c:v>121747</c:v>
                </c:pt>
                <c:pt idx="7212">
                  <c:v>5153994</c:v>
                </c:pt>
                <c:pt idx="7213">
                  <c:v>2622537</c:v>
                </c:pt>
                <c:pt idx="7214">
                  <c:v>1460250</c:v>
                </c:pt>
                <c:pt idx="7215">
                  <c:v>82456</c:v>
                </c:pt>
                <c:pt idx="7216">
                  <c:v>45590</c:v>
                </c:pt>
                <c:pt idx="7217">
                  <c:v>2280314</c:v>
                </c:pt>
                <c:pt idx="7218">
                  <c:v>4636300</c:v>
                </c:pt>
                <c:pt idx="7219">
                  <c:v>24200</c:v>
                </c:pt>
                <c:pt idx="7220">
                  <c:v>1676657</c:v>
                </c:pt>
                <c:pt idx="7221">
                  <c:v>31750</c:v>
                </c:pt>
                <c:pt idx="7222">
                  <c:v>1540</c:v>
                </c:pt>
                <c:pt idx="7223">
                  <c:v>146353</c:v>
                </c:pt>
                <c:pt idx="7224">
                  <c:v>21210</c:v>
                </c:pt>
                <c:pt idx="7225">
                  <c:v>21756</c:v>
                </c:pt>
                <c:pt idx="7226">
                  <c:v>324587</c:v>
                </c:pt>
                <c:pt idx="7227">
                  <c:v>4735882</c:v>
                </c:pt>
                <c:pt idx="7228">
                  <c:v>1082383</c:v>
                </c:pt>
                <c:pt idx="7229">
                  <c:v>3538</c:v>
                </c:pt>
                <c:pt idx="7230">
                  <c:v>512959</c:v>
                </c:pt>
                <c:pt idx="7231">
                  <c:v>1106468</c:v>
                </c:pt>
                <c:pt idx="7232">
                  <c:v>277190</c:v>
                </c:pt>
                <c:pt idx="7233">
                  <c:v>1742133</c:v>
                </c:pt>
                <c:pt idx="7234">
                  <c:v>991022</c:v>
                </c:pt>
                <c:pt idx="7235">
                  <c:v>340301</c:v>
                </c:pt>
                <c:pt idx="7236">
                  <c:v>1072174</c:v>
                </c:pt>
                <c:pt idx="7237">
                  <c:v>63014</c:v>
                </c:pt>
                <c:pt idx="7238">
                  <c:v>108595</c:v>
                </c:pt>
                <c:pt idx="7239">
                  <c:v>179990</c:v>
                </c:pt>
                <c:pt idx="7240">
                  <c:v>2069</c:v>
                </c:pt>
                <c:pt idx="7241">
                  <c:v>2441542</c:v>
                </c:pt>
                <c:pt idx="7242">
                  <c:v>405626</c:v>
                </c:pt>
                <c:pt idx="7243">
                  <c:v>221105</c:v>
                </c:pt>
                <c:pt idx="7244">
                  <c:v>1776997</c:v>
                </c:pt>
                <c:pt idx="7245">
                  <c:v>672267</c:v>
                </c:pt>
                <c:pt idx="7246">
                  <c:v>485264</c:v>
                </c:pt>
                <c:pt idx="7247">
                  <c:v>10020</c:v>
                </c:pt>
                <c:pt idx="7248">
                  <c:v>2962617</c:v>
                </c:pt>
                <c:pt idx="7249">
                  <c:v>410343</c:v>
                </c:pt>
                <c:pt idx="7250">
                  <c:v>1304768</c:v>
                </c:pt>
                <c:pt idx="7251">
                  <c:v>86559</c:v>
                </c:pt>
                <c:pt idx="7252">
                  <c:v>362280</c:v>
                </c:pt>
                <c:pt idx="7253">
                  <c:v>34029</c:v>
                </c:pt>
                <c:pt idx="7254">
                  <c:v>4401</c:v>
                </c:pt>
                <c:pt idx="7255">
                  <c:v>16067</c:v>
                </c:pt>
                <c:pt idx="7256">
                  <c:v>1121340</c:v>
                </c:pt>
                <c:pt idx="7257">
                  <c:v>651578</c:v>
                </c:pt>
                <c:pt idx="7258">
                  <c:v>70411</c:v>
                </c:pt>
                <c:pt idx="7259">
                  <c:v>38629</c:v>
                </c:pt>
                <c:pt idx="7260">
                  <c:v>2501387</c:v>
                </c:pt>
                <c:pt idx="7261">
                  <c:v>420607</c:v>
                </c:pt>
                <c:pt idx="7262">
                  <c:v>265510</c:v>
                </c:pt>
                <c:pt idx="7263">
                  <c:v>80865</c:v>
                </c:pt>
                <c:pt idx="7264">
                  <c:v>9448</c:v>
                </c:pt>
                <c:pt idx="7265">
                  <c:v>26914</c:v>
                </c:pt>
                <c:pt idx="7266">
                  <c:v>541297</c:v>
                </c:pt>
                <c:pt idx="7267">
                  <c:v>476953</c:v>
                </c:pt>
                <c:pt idx="7268">
                  <c:v>17476646</c:v>
                </c:pt>
                <c:pt idx="7269">
                  <c:v>1289307</c:v>
                </c:pt>
                <c:pt idx="7270">
                  <c:v>316518</c:v>
                </c:pt>
                <c:pt idx="7271">
                  <c:v>2160584</c:v>
                </c:pt>
                <c:pt idx="7272">
                  <c:v>92096</c:v>
                </c:pt>
                <c:pt idx="7273">
                  <c:v>760693</c:v>
                </c:pt>
                <c:pt idx="7274">
                  <c:v>1521265</c:v>
                </c:pt>
                <c:pt idx="7275">
                  <c:v>1370012</c:v>
                </c:pt>
                <c:pt idx="7276">
                  <c:v>1244968</c:v>
                </c:pt>
                <c:pt idx="7277">
                  <c:v>1468099</c:v>
                </c:pt>
                <c:pt idx="7278">
                  <c:v>83237</c:v>
                </c:pt>
                <c:pt idx="7279">
                  <c:v>3090674</c:v>
                </c:pt>
                <c:pt idx="7280">
                  <c:v>116900</c:v>
                </c:pt>
                <c:pt idx="7281">
                  <c:v>269286</c:v>
                </c:pt>
                <c:pt idx="7282">
                  <c:v>720201</c:v>
                </c:pt>
                <c:pt idx="7283">
                  <c:v>352029</c:v>
                </c:pt>
                <c:pt idx="7284">
                  <c:v>270643</c:v>
                </c:pt>
                <c:pt idx="7285">
                  <c:v>166036</c:v>
                </c:pt>
                <c:pt idx="7286">
                  <c:v>3037</c:v>
                </c:pt>
                <c:pt idx="7287">
                  <c:v>5571327</c:v>
                </c:pt>
                <c:pt idx="7288">
                  <c:v>1492872</c:v>
                </c:pt>
                <c:pt idx="7289">
                  <c:v>9977</c:v>
                </c:pt>
                <c:pt idx="7290">
                  <c:v>1904174</c:v>
                </c:pt>
                <c:pt idx="7291">
                  <c:v>1319240</c:v>
                </c:pt>
                <c:pt idx="7292">
                  <c:v>1092507</c:v>
                </c:pt>
                <c:pt idx="7293">
                  <c:v>500972</c:v>
                </c:pt>
                <c:pt idx="7294">
                  <c:v>24413</c:v>
                </c:pt>
                <c:pt idx="7295">
                  <c:v>2332622</c:v>
                </c:pt>
                <c:pt idx="7296">
                  <c:v>355604</c:v>
                </c:pt>
                <c:pt idx="7297">
                  <c:v>2085850</c:v>
                </c:pt>
                <c:pt idx="7298">
                  <c:v>16021</c:v>
                </c:pt>
                <c:pt idx="7299">
                  <c:v>175205</c:v>
                </c:pt>
                <c:pt idx="7300">
                  <c:v>409672</c:v>
                </c:pt>
                <c:pt idx="7301">
                  <c:v>238111</c:v>
                </c:pt>
                <c:pt idx="7302">
                  <c:v>238817</c:v>
                </c:pt>
                <c:pt idx="7303">
                  <c:v>62412</c:v>
                </c:pt>
                <c:pt idx="7304">
                  <c:v>18826204</c:v>
                </c:pt>
                <c:pt idx="7305">
                  <c:v>46664</c:v>
                </c:pt>
                <c:pt idx="7306">
                  <c:v>246381</c:v>
                </c:pt>
                <c:pt idx="7307">
                  <c:v>122039</c:v>
                </c:pt>
                <c:pt idx="7308">
                  <c:v>385251</c:v>
                </c:pt>
                <c:pt idx="7309">
                  <c:v>1675844</c:v>
                </c:pt>
                <c:pt idx="7310">
                  <c:v>382628</c:v>
                </c:pt>
                <c:pt idx="7311">
                  <c:v>3065873</c:v>
                </c:pt>
                <c:pt idx="7312">
                  <c:v>2722912</c:v>
                </c:pt>
                <c:pt idx="7313">
                  <c:v>416191</c:v>
                </c:pt>
                <c:pt idx="7314">
                  <c:v>36048</c:v>
                </c:pt>
                <c:pt idx="7315">
                  <c:v>7379</c:v>
                </c:pt>
                <c:pt idx="7316">
                  <c:v>259665</c:v>
                </c:pt>
                <c:pt idx="7317">
                  <c:v>277744</c:v>
                </c:pt>
                <c:pt idx="7318">
                  <c:v>2425571</c:v>
                </c:pt>
                <c:pt idx="7319">
                  <c:v>709754</c:v>
                </c:pt>
                <c:pt idx="7320">
                  <c:v>20322</c:v>
                </c:pt>
                <c:pt idx="7321">
                  <c:v>99959</c:v>
                </c:pt>
                <c:pt idx="7322">
                  <c:v>405507</c:v>
                </c:pt>
                <c:pt idx="7323">
                  <c:v>104755</c:v>
                </c:pt>
                <c:pt idx="7324">
                  <c:v>2691320</c:v>
                </c:pt>
                <c:pt idx="7325">
                  <c:v>8836190</c:v>
                </c:pt>
                <c:pt idx="7326">
                  <c:v>755426</c:v>
                </c:pt>
                <c:pt idx="7327">
                  <c:v>1041566</c:v>
                </c:pt>
                <c:pt idx="7328">
                  <c:v>765561</c:v>
                </c:pt>
                <c:pt idx="7329">
                  <c:v>262358</c:v>
                </c:pt>
                <c:pt idx="7330">
                  <c:v>80337</c:v>
                </c:pt>
                <c:pt idx="7331">
                  <c:v>230804</c:v>
                </c:pt>
                <c:pt idx="7332">
                  <c:v>566067</c:v>
                </c:pt>
                <c:pt idx="7333">
                  <c:v>358757</c:v>
                </c:pt>
                <c:pt idx="7334">
                  <c:v>53285</c:v>
                </c:pt>
                <c:pt idx="7335">
                  <c:v>373956</c:v>
                </c:pt>
                <c:pt idx="7336">
                  <c:v>525395</c:v>
                </c:pt>
                <c:pt idx="7337">
                  <c:v>411443</c:v>
                </c:pt>
                <c:pt idx="7338">
                  <c:v>1049629</c:v>
                </c:pt>
                <c:pt idx="7339">
                  <c:v>6550370</c:v>
                </c:pt>
                <c:pt idx="7340">
                  <c:v>192432</c:v>
                </c:pt>
                <c:pt idx="7341">
                  <c:v>110985</c:v>
                </c:pt>
                <c:pt idx="7342">
                  <c:v>119114</c:v>
                </c:pt>
                <c:pt idx="7343">
                  <c:v>251710</c:v>
                </c:pt>
                <c:pt idx="7344">
                  <c:v>1326140</c:v>
                </c:pt>
                <c:pt idx="7345">
                  <c:v>144290</c:v>
                </c:pt>
                <c:pt idx="7346">
                  <c:v>345178</c:v>
                </c:pt>
                <c:pt idx="7347">
                  <c:v>1569714</c:v>
                </c:pt>
                <c:pt idx="7348">
                  <c:v>1677991</c:v>
                </c:pt>
                <c:pt idx="7349">
                  <c:v>74123</c:v>
                </c:pt>
                <c:pt idx="7350">
                  <c:v>329337</c:v>
                </c:pt>
                <c:pt idx="7351">
                  <c:v>304305</c:v>
                </c:pt>
                <c:pt idx="7352">
                  <c:v>246562</c:v>
                </c:pt>
                <c:pt idx="7353">
                  <c:v>5200143</c:v>
                </c:pt>
                <c:pt idx="7354">
                  <c:v>39445</c:v>
                </c:pt>
                <c:pt idx="7355">
                  <c:v>3483</c:v>
                </c:pt>
                <c:pt idx="7356">
                  <c:v>12018779</c:v>
                </c:pt>
                <c:pt idx="7357">
                  <c:v>3137</c:v>
                </c:pt>
                <c:pt idx="7358">
                  <c:v>10448</c:v>
                </c:pt>
                <c:pt idx="7359">
                  <c:v>276444</c:v>
                </c:pt>
                <c:pt idx="7360">
                  <c:v>122841</c:v>
                </c:pt>
                <c:pt idx="7361">
                  <c:v>152198</c:v>
                </c:pt>
                <c:pt idx="7362">
                  <c:v>44330</c:v>
                </c:pt>
                <c:pt idx="7363">
                  <c:v>721104</c:v>
                </c:pt>
                <c:pt idx="7364">
                  <c:v>23108</c:v>
                </c:pt>
                <c:pt idx="7365">
                  <c:v>45929</c:v>
                </c:pt>
                <c:pt idx="7366">
                  <c:v>917612</c:v>
                </c:pt>
                <c:pt idx="7367">
                  <c:v>823882</c:v>
                </c:pt>
                <c:pt idx="7368">
                  <c:v>76217</c:v>
                </c:pt>
                <c:pt idx="7369">
                  <c:v>1476167</c:v>
                </c:pt>
                <c:pt idx="7370">
                  <c:v>593362</c:v>
                </c:pt>
                <c:pt idx="7371">
                  <c:v>225748</c:v>
                </c:pt>
                <c:pt idx="7372">
                  <c:v>357052</c:v>
                </c:pt>
                <c:pt idx="7373">
                  <c:v>143375</c:v>
                </c:pt>
                <c:pt idx="7374">
                  <c:v>4938</c:v>
                </c:pt>
                <c:pt idx="7375">
                  <c:v>794249</c:v>
                </c:pt>
                <c:pt idx="7376">
                  <c:v>185678</c:v>
                </c:pt>
                <c:pt idx="7377">
                  <c:v>316821</c:v>
                </c:pt>
                <c:pt idx="7378">
                  <c:v>20565795</c:v>
                </c:pt>
                <c:pt idx="7379">
                  <c:v>503630</c:v>
                </c:pt>
                <c:pt idx="7380">
                  <c:v>1739960</c:v>
                </c:pt>
                <c:pt idx="7381">
                  <c:v>4351979</c:v>
                </c:pt>
                <c:pt idx="7382">
                  <c:v>41015</c:v>
                </c:pt>
                <c:pt idx="7383">
                  <c:v>900486</c:v>
                </c:pt>
                <c:pt idx="7384">
                  <c:v>585014</c:v>
                </c:pt>
                <c:pt idx="7385">
                  <c:v>1179499</c:v>
                </c:pt>
                <c:pt idx="7386">
                  <c:v>244926</c:v>
                </c:pt>
                <c:pt idx="7387">
                  <c:v>870836</c:v>
                </c:pt>
                <c:pt idx="7388">
                  <c:v>636454</c:v>
                </c:pt>
                <c:pt idx="7389">
                  <c:v>518561</c:v>
                </c:pt>
                <c:pt idx="7390">
                  <c:v>580111</c:v>
                </c:pt>
                <c:pt idx="7391">
                  <c:v>1111552</c:v>
                </c:pt>
                <c:pt idx="7392">
                  <c:v>199033</c:v>
                </c:pt>
                <c:pt idx="7393">
                  <c:v>2519</c:v>
                </c:pt>
                <c:pt idx="7394">
                  <c:v>3560</c:v>
                </c:pt>
                <c:pt idx="7395">
                  <c:v>2366705</c:v>
                </c:pt>
                <c:pt idx="7396">
                  <c:v>246160</c:v>
                </c:pt>
                <c:pt idx="7397">
                  <c:v>1129790</c:v>
                </c:pt>
                <c:pt idx="7398">
                  <c:v>869739</c:v>
                </c:pt>
                <c:pt idx="7399">
                  <c:v>526038</c:v>
                </c:pt>
                <c:pt idx="7400">
                  <c:v>837951</c:v>
                </c:pt>
                <c:pt idx="7401">
                  <c:v>1878539</c:v>
                </c:pt>
                <c:pt idx="7402">
                  <c:v>2893385</c:v>
                </c:pt>
                <c:pt idx="7403">
                  <c:v>17592</c:v>
                </c:pt>
                <c:pt idx="7404">
                  <c:v>209531</c:v>
                </c:pt>
                <c:pt idx="7405">
                  <c:v>5101674</c:v>
                </c:pt>
                <c:pt idx="7406">
                  <c:v>244753</c:v>
                </c:pt>
                <c:pt idx="7407">
                  <c:v>265571</c:v>
                </c:pt>
                <c:pt idx="7408">
                  <c:v>266263</c:v>
                </c:pt>
                <c:pt idx="7409">
                  <c:v>534419</c:v>
                </c:pt>
                <c:pt idx="7410">
                  <c:v>328674</c:v>
                </c:pt>
                <c:pt idx="7411">
                  <c:v>21764</c:v>
                </c:pt>
                <c:pt idx="7412">
                  <c:v>22707</c:v>
                </c:pt>
                <c:pt idx="7413">
                  <c:v>27805</c:v>
                </c:pt>
                <c:pt idx="7414">
                  <c:v>2150064</c:v>
                </c:pt>
                <c:pt idx="7415">
                  <c:v>120303</c:v>
                </c:pt>
                <c:pt idx="7416">
                  <c:v>134736</c:v>
                </c:pt>
                <c:pt idx="7417">
                  <c:v>140321</c:v>
                </c:pt>
                <c:pt idx="7418">
                  <c:v>183937</c:v>
                </c:pt>
                <c:pt idx="7419">
                  <c:v>391542</c:v>
                </c:pt>
                <c:pt idx="7420">
                  <c:v>884295</c:v>
                </c:pt>
                <c:pt idx="7421">
                  <c:v>292982</c:v>
                </c:pt>
                <c:pt idx="7422">
                  <c:v>206601</c:v>
                </c:pt>
                <c:pt idx="7423">
                  <c:v>27626</c:v>
                </c:pt>
                <c:pt idx="7424">
                  <c:v>215713</c:v>
                </c:pt>
                <c:pt idx="7425">
                  <c:v>25923</c:v>
                </c:pt>
                <c:pt idx="7426">
                  <c:v>832700</c:v>
                </c:pt>
                <c:pt idx="7427">
                  <c:v>24699</c:v>
                </c:pt>
                <c:pt idx="7428">
                  <c:v>2998024</c:v>
                </c:pt>
                <c:pt idx="7429">
                  <c:v>1177722</c:v>
                </c:pt>
                <c:pt idx="7430">
                  <c:v>498545</c:v>
                </c:pt>
                <c:pt idx="7431">
                  <c:v>706845</c:v>
                </c:pt>
                <c:pt idx="7432">
                  <c:v>196303</c:v>
                </c:pt>
                <c:pt idx="7433">
                  <c:v>1878391</c:v>
                </c:pt>
                <c:pt idx="7434">
                  <c:v>2943061</c:v>
                </c:pt>
                <c:pt idx="7435">
                  <c:v>358932</c:v>
                </c:pt>
                <c:pt idx="7436">
                  <c:v>318669</c:v>
                </c:pt>
                <c:pt idx="7437">
                  <c:v>244813</c:v>
                </c:pt>
                <c:pt idx="7438">
                  <c:v>44313</c:v>
                </c:pt>
                <c:pt idx="7439">
                  <c:v>194452</c:v>
                </c:pt>
                <c:pt idx="7440">
                  <c:v>89126</c:v>
                </c:pt>
                <c:pt idx="7441">
                  <c:v>964585</c:v>
                </c:pt>
                <c:pt idx="7442">
                  <c:v>1485140</c:v>
                </c:pt>
                <c:pt idx="7443">
                  <c:v>85921</c:v>
                </c:pt>
                <c:pt idx="7444">
                  <c:v>168384</c:v>
                </c:pt>
                <c:pt idx="7445">
                  <c:v>193362</c:v>
                </c:pt>
                <c:pt idx="7446">
                  <c:v>6062</c:v>
                </c:pt>
                <c:pt idx="7447">
                  <c:v>187265</c:v>
                </c:pt>
                <c:pt idx="7448">
                  <c:v>222306</c:v>
                </c:pt>
                <c:pt idx="7449">
                  <c:v>2498437</c:v>
                </c:pt>
                <c:pt idx="7450">
                  <c:v>1026261</c:v>
                </c:pt>
                <c:pt idx="7451">
                  <c:v>1333176</c:v>
                </c:pt>
                <c:pt idx="7452">
                  <c:v>98152</c:v>
                </c:pt>
                <c:pt idx="7453">
                  <c:v>1812698</c:v>
                </c:pt>
                <c:pt idx="7454">
                  <c:v>2047</c:v>
                </c:pt>
                <c:pt idx="7455">
                  <c:v>12087480</c:v>
                </c:pt>
                <c:pt idx="7456">
                  <c:v>39732</c:v>
                </c:pt>
                <c:pt idx="7457">
                  <c:v>316469</c:v>
                </c:pt>
                <c:pt idx="7458">
                  <c:v>29845</c:v>
                </c:pt>
                <c:pt idx="7459">
                  <c:v>1367820</c:v>
                </c:pt>
                <c:pt idx="7460">
                  <c:v>2077292</c:v>
                </c:pt>
                <c:pt idx="7461">
                  <c:v>385128</c:v>
                </c:pt>
                <c:pt idx="7462">
                  <c:v>437107</c:v>
                </c:pt>
                <c:pt idx="7463">
                  <c:v>4114</c:v>
                </c:pt>
                <c:pt idx="7464">
                  <c:v>575783</c:v>
                </c:pt>
                <c:pt idx="7465">
                  <c:v>96866</c:v>
                </c:pt>
                <c:pt idx="7466">
                  <c:v>558128</c:v>
                </c:pt>
                <c:pt idx="7467">
                  <c:v>1300636</c:v>
                </c:pt>
                <c:pt idx="7468">
                  <c:v>83770</c:v>
                </c:pt>
                <c:pt idx="7469">
                  <c:v>423437</c:v>
                </c:pt>
                <c:pt idx="7470">
                  <c:v>13469626</c:v>
                </c:pt>
                <c:pt idx="7471">
                  <c:v>473307</c:v>
                </c:pt>
                <c:pt idx="7472">
                  <c:v>511637</c:v>
                </c:pt>
                <c:pt idx="7473">
                  <c:v>136984</c:v>
                </c:pt>
                <c:pt idx="7474">
                  <c:v>102719</c:v>
                </c:pt>
                <c:pt idx="7475">
                  <c:v>12904</c:v>
                </c:pt>
                <c:pt idx="7476">
                  <c:v>200169</c:v>
                </c:pt>
                <c:pt idx="7477">
                  <c:v>2986770</c:v>
                </c:pt>
                <c:pt idx="7478">
                  <c:v>1061798</c:v>
                </c:pt>
                <c:pt idx="7479">
                  <c:v>1208516</c:v>
                </c:pt>
                <c:pt idx="7480">
                  <c:v>192162</c:v>
                </c:pt>
                <c:pt idx="7481">
                  <c:v>1487017</c:v>
                </c:pt>
                <c:pt idx="7482">
                  <c:v>43651</c:v>
                </c:pt>
                <c:pt idx="7483">
                  <c:v>14175</c:v>
                </c:pt>
                <c:pt idx="7484">
                  <c:v>82493</c:v>
                </c:pt>
                <c:pt idx="7485">
                  <c:v>1068698</c:v>
                </c:pt>
                <c:pt idx="7486">
                  <c:v>639982</c:v>
                </c:pt>
                <c:pt idx="7487">
                  <c:v>33343</c:v>
                </c:pt>
                <c:pt idx="7488">
                  <c:v>780412</c:v>
                </c:pt>
                <c:pt idx="7489">
                  <c:v>167672</c:v>
                </c:pt>
                <c:pt idx="7490">
                  <c:v>165295</c:v>
                </c:pt>
                <c:pt idx="7491">
                  <c:v>624800</c:v>
                </c:pt>
                <c:pt idx="7492">
                  <c:v>353125</c:v>
                </c:pt>
                <c:pt idx="7493">
                  <c:v>62034</c:v>
                </c:pt>
                <c:pt idx="7494">
                  <c:v>174561</c:v>
                </c:pt>
                <c:pt idx="7495">
                  <c:v>476231</c:v>
                </c:pt>
                <c:pt idx="7496">
                  <c:v>976530</c:v>
                </c:pt>
                <c:pt idx="7497">
                  <c:v>118036</c:v>
                </c:pt>
                <c:pt idx="7498">
                  <c:v>707073</c:v>
                </c:pt>
                <c:pt idx="7499">
                  <c:v>1222591</c:v>
                </c:pt>
                <c:pt idx="7500">
                  <c:v>651781</c:v>
                </c:pt>
                <c:pt idx="7501">
                  <c:v>323050</c:v>
                </c:pt>
                <c:pt idx="7502">
                  <c:v>605079</c:v>
                </c:pt>
                <c:pt idx="7503">
                  <c:v>238671</c:v>
                </c:pt>
                <c:pt idx="7504">
                  <c:v>5169</c:v>
                </c:pt>
                <c:pt idx="7505">
                  <c:v>8798</c:v>
                </c:pt>
                <c:pt idx="7506">
                  <c:v>791342</c:v>
                </c:pt>
                <c:pt idx="7507">
                  <c:v>138796</c:v>
                </c:pt>
                <c:pt idx="7508">
                  <c:v>414502</c:v>
                </c:pt>
                <c:pt idx="7509">
                  <c:v>1985412</c:v>
                </c:pt>
                <c:pt idx="7510">
                  <c:v>1440063</c:v>
                </c:pt>
                <c:pt idx="7511">
                  <c:v>2466364</c:v>
                </c:pt>
                <c:pt idx="7512">
                  <c:v>136657</c:v>
                </c:pt>
                <c:pt idx="7513">
                  <c:v>2230014</c:v>
                </c:pt>
                <c:pt idx="7514">
                  <c:v>154922</c:v>
                </c:pt>
                <c:pt idx="7515">
                  <c:v>2356541</c:v>
                </c:pt>
                <c:pt idx="7516">
                  <c:v>25114</c:v>
                </c:pt>
                <c:pt idx="7517">
                  <c:v>1403597</c:v>
                </c:pt>
                <c:pt idx="7518">
                  <c:v>178433</c:v>
                </c:pt>
                <c:pt idx="7519">
                  <c:v>356186</c:v>
                </c:pt>
                <c:pt idx="7520">
                  <c:v>2106852</c:v>
                </c:pt>
                <c:pt idx="7521">
                  <c:v>24715</c:v>
                </c:pt>
                <c:pt idx="7522">
                  <c:v>166906</c:v>
                </c:pt>
                <c:pt idx="7523">
                  <c:v>88352</c:v>
                </c:pt>
                <c:pt idx="7524">
                  <c:v>41824</c:v>
                </c:pt>
                <c:pt idx="7525">
                  <c:v>265812</c:v>
                </c:pt>
                <c:pt idx="7526">
                  <c:v>3217681</c:v>
                </c:pt>
                <c:pt idx="7527">
                  <c:v>83369</c:v>
                </c:pt>
                <c:pt idx="7528">
                  <c:v>25203</c:v>
                </c:pt>
                <c:pt idx="7529">
                  <c:v>90923</c:v>
                </c:pt>
                <c:pt idx="7530">
                  <c:v>1046165</c:v>
                </c:pt>
                <c:pt idx="7531">
                  <c:v>6840883</c:v>
                </c:pt>
                <c:pt idx="7532">
                  <c:v>2532012</c:v>
                </c:pt>
                <c:pt idx="7533">
                  <c:v>799870</c:v>
                </c:pt>
                <c:pt idx="7534">
                  <c:v>1225591</c:v>
                </c:pt>
                <c:pt idx="7535">
                  <c:v>2705161</c:v>
                </c:pt>
                <c:pt idx="7536">
                  <c:v>2316153</c:v>
                </c:pt>
                <c:pt idx="7537">
                  <c:v>18525720</c:v>
                </c:pt>
                <c:pt idx="7538">
                  <c:v>29964922</c:v>
                </c:pt>
                <c:pt idx="7539">
                  <c:v>357054</c:v>
                </c:pt>
                <c:pt idx="7540">
                  <c:v>818533</c:v>
                </c:pt>
                <c:pt idx="7541">
                  <c:v>3460380</c:v>
                </c:pt>
                <c:pt idx="7542">
                  <c:v>816073</c:v>
                </c:pt>
                <c:pt idx="7543">
                  <c:v>3643</c:v>
                </c:pt>
                <c:pt idx="7544">
                  <c:v>8076063</c:v>
                </c:pt>
                <c:pt idx="7545">
                  <c:v>102012605</c:v>
                </c:pt>
                <c:pt idx="7546">
                  <c:v>261021</c:v>
                </c:pt>
                <c:pt idx="7547">
                  <c:v>5439</c:v>
                </c:pt>
                <c:pt idx="7548">
                  <c:v>67302</c:v>
                </c:pt>
                <c:pt idx="7549">
                  <c:v>1634</c:v>
                </c:pt>
                <c:pt idx="7550">
                  <c:v>17466</c:v>
                </c:pt>
                <c:pt idx="7551">
                  <c:v>37183</c:v>
                </c:pt>
                <c:pt idx="7552">
                  <c:v>8950</c:v>
                </c:pt>
                <c:pt idx="7553">
                  <c:v>355711</c:v>
                </c:pt>
                <c:pt idx="7554">
                  <c:v>6082</c:v>
                </c:pt>
                <c:pt idx="7555">
                  <c:v>10492</c:v>
                </c:pt>
                <c:pt idx="7556">
                  <c:v>26482</c:v>
                </c:pt>
                <c:pt idx="7557">
                  <c:v>86819</c:v>
                </c:pt>
                <c:pt idx="7558">
                  <c:v>275016</c:v>
                </c:pt>
                <c:pt idx="7559">
                  <c:v>231947</c:v>
                </c:pt>
                <c:pt idx="7560">
                  <c:v>156466</c:v>
                </c:pt>
                <c:pt idx="7561">
                  <c:v>6855997</c:v>
                </c:pt>
                <c:pt idx="7562">
                  <c:v>90206</c:v>
                </c:pt>
                <c:pt idx="7563">
                  <c:v>35129</c:v>
                </c:pt>
                <c:pt idx="7564">
                  <c:v>884039</c:v>
                </c:pt>
                <c:pt idx="7565">
                  <c:v>1712048</c:v>
                </c:pt>
                <c:pt idx="7566">
                  <c:v>3010527</c:v>
                </c:pt>
                <c:pt idx="7567">
                  <c:v>122856</c:v>
                </c:pt>
                <c:pt idx="7568">
                  <c:v>623817</c:v>
                </c:pt>
                <c:pt idx="7569">
                  <c:v>1499868</c:v>
                </c:pt>
                <c:pt idx="7570">
                  <c:v>50722</c:v>
                </c:pt>
                <c:pt idx="7571">
                  <c:v>331632</c:v>
                </c:pt>
                <c:pt idx="7572">
                  <c:v>18519</c:v>
                </c:pt>
                <c:pt idx="7573">
                  <c:v>126938</c:v>
                </c:pt>
                <c:pt idx="7574">
                  <c:v>1256009</c:v>
                </c:pt>
                <c:pt idx="7575">
                  <c:v>419280</c:v>
                </c:pt>
                <c:pt idx="7576">
                  <c:v>93842</c:v>
                </c:pt>
                <c:pt idx="7577">
                  <c:v>94220</c:v>
                </c:pt>
                <c:pt idx="7578">
                  <c:v>525233</c:v>
                </c:pt>
                <c:pt idx="7579">
                  <c:v>335492</c:v>
                </c:pt>
                <c:pt idx="7580">
                  <c:v>135668</c:v>
                </c:pt>
                <c:pt idx="7581">
                  <c:v>1830911</c:v>
                </c:pt>
                <c:pt idx="7582">
                  <c:v>127154</c:v>
                </c:pt>
                <c:pt idx="7583">
                  <c:v>227133</c:v>
                </c:pt>
                <c:pt idx="7584">
                  <c:v>251296</c:v>
                </c:pt>
                <c:pt idx="7585">
                  <c:v>86774</c:v>
                </c:pt>
                <c:pt idx="7586">
                  <c:v>116916</c:v>
                </c:pt>
                <c:pt idx="7587">
                  <c:v>99291</c:v>
                </c:pt>
                <c:pt idx="7588">
                  <c:v>282271</c:v>
                </c:pt>
                <c:pt idx="7589">
                  <c:v>63609</c:v>
                </c:pt>
                <c:pt idx="7590">
                  <c:v>1509902</c:v>
                </c:pt>
                <c:pt idx="7591">
                  <c:v>433546</c:v>
                </c:pt>
                <c:pt idx="7592">
                  <c:v>41857</c:v>
                </c:pt>
                <c:pt idx="7593">
                  <c:v>21028</c:v>
                </c:pt>
                <c:pt idx="7594">
                  <c:v>165610</c:v>
                </c:pt>
                <c:pt idx="7595">
                  <c:v>945188</c:v>
                </c:pt>
                <c:pt idx="7596">
                  <c:v>344968</c:v>
                </c:pt>
                <c:pt idx="7597">
                  <c:v>201579</c:v>
                </c:pt>
                <c:pt idx="7598">
                  <c:v>13945</c:v>
                </c:pt>
                <c:pt idx="7599">
                  <c:v>532568</c:v>
                </c:pt>
                <c:pt idx="7600">
                  <c:v>73758</c:v>
                </c:pt>
                <c:pt idx="7601">
                  <c:v>597345</c:v>
                </c:pt>
                <c:pt idx="7602">
                  <c:v>4439</c:v>
                </c:pt>
                <c:pt idx="7603">
                  <c:v>251018</c:v>
                </c:pt>
                <c:pt idx="7604">
                  <c:v>300761</c:v>
                </c:pt>
                <c:pt idx="7605">
                  <c:v>178480</c:v>
                </c:pt>
                <c:pt idx="7606">
                  <c:v>88497</c:v>
                </c:pt>
                <c:pt idx="7607">
                  <c:v>26775</c:v>
                </c:pt>
                <c:pt idx="7608">
                  <c:v>178305</c:v>
                </c:pt>
                <c:pt idx="7609">
                  <c:v>115522</c:v>
                </c:pt>
                <c:pt idx="7610">
                  <c:v>527668</c:v>
                </c:pt>
                <c:pt idx="7611">
                  <c:v>317215</c:v>
                </c:pt>
                <c:pt idx="7612">
                  <c:v>10916346</c:v>
                </c:pt>
                <c:pt idx="7613">
                  <c:v>150078</c:v>
                </c:pt>
                <c:pt idx="7614">
                  <c:v>6215127</c:v>
                </c:pt>
                <c:pt idx="7615">
                  <c:v>2990740</c:v>
                </c:pt>
                <c:pt idx="7616">
                  <c:v>1713617</c:v>
                </c:pt>
                <c:pt idx="7617">
                  <c:v>195112</c:v>
                </c:pt>
                <c:pt idx="7618">
                  <c:v>46836</c:v>
                </c:pt>
                <c:pt idx="7619">
                  <c:v>2601167</c:v>
                </c:pt>
                <c:pt idx="7620">
                  <c:v>5169974</c:v>
                </c:pt>
                <c:pt idx="7621">
                  <c:v>32416</c:v>
                </c:pt>
                <c:pt idx="7622">
                  <c:v>1776285</c:v>
                </c:pt>
                <c:pt idx="7623">
                  <c:v>32146</c:v>
                </c:pt>
                <c:pt idx="7624">
                  <c:v>1660</c:v>
                </c:pt>
                <c:pt idx="7625">
                  <c:v>153469</c:v>
                </c:pt>
                <c:pt idx="7626">
                  <c:v>22756</c:v>
                </c:pt>
                <c:pt idx="7627">
                  <c:v>23674</c:v>
                </c:pt>
                <c:pt idx="7628">
                  <c:v>360443</c:v>
                </c:pt>
                <c:pt idx="7629">
                  <c:v>5008688</c:v>
                </c:pt>
                <c:pt idx="7630">
                  <c:v>1201245</c:v>
                </c:pt>
                <c:pt idx="7631">
                  <c:v>3824</c:v>
                </c:pt>
                <c:pt idx="7632">
                  <c:v>528460</c:v>
                </c:pt>
                <c:pt idx="7633">
                  <c:v>1307576</c:v>
                </c:pt>
                <c:pt idx="7634">
                  <c:v>327863</c:v>
                </c:pt>
                <c:pt idx="7635">
                  <c:v>2050620</c:v>
                </c:pt>
                <c:pt idx="7636">
                  <c:v>1159101</c:v>
                </c:pt>
                <c:pt idx="7637">
                  <c:v>388803</c:v>
                </c:pt>
                <c:pt idx="7638">
                  <c:v>1094375</c:v>
                </c:pt>
                <c:pt idx="7639">
                  <c:v>64239</c:v>
                </c:pt>
                <c:pt idx="7640">
                  <c:v>111893</c:v>
                </c:pt>
                <c:pt idx="7641">
                  <c:v>192071</c:v>
                </c:pt>
                <c:pt idx="7642">
                  <c:v>2328</c:v>
                </c:pt>
                <c:pt idx="7643">
                  <c:v>2534576</c:v>
                </c:pt>
                <c:pt idx="7644">
                  <c:v>412801</c:v>
                </c:pt>
                <c:pt idx="7645">
                  <c:v>230002</c:v>
                </c:pt>
                <c:pt idx="7646">
                  <c:v>1816521</c:v>
                </c:pt>
                <c:pt idx="7647">
                  <c:v>748642</c:v>
                </c:pt>
                <c:pt idx="7648">
                  <c:v>614656</c:v>
                </c:pt>
                <c:pt idx="7649">
                  <c:v>10242</c:v>
                </c:pt>
                <c:pt idx="7650">
                  <c:v>3239072</c:v>
                </c:pt>
                <c:pt idx="7651">
                  <c:v>424351</c:v>
                </c:pt>
                <c:pt idx="7652">
                  <c:v>1359830</c:v>
                </c:pt>
                <c:pt idx="7653">
                  <c:v>99149</c:v>
                </c:pt>
                <c:pt idx="7654">
                  <c:v>399897</c:v>
                </c:pt>
                <c:pt idx="7655">
                  <c:v>35233</c:v>
                </c:pt>
                <c:pt idx="7656">
                  <c:v>4696</c:v>
                </c:pt>
                <c:pt idx="7657">
                  <c:v>16797</c:v>
                </c:pt>
                <c:pt idx="7658">
                  <c:v>1147280</c:v>
                </c:pt>
                <c:pt idx="7659">
                  <c:v>659764</c:v>
                </c:pt>
                <c:pt idx="7660">
                  <c:v>78517</c:v>
                </c:pt>
                <c:pt idx="7661">
                  <c:v>40534</c:v>
                </c:pt>
                <c:pt idx="7662">
                  <c:v>2609862</c:v>
                </c:pt>
                <c:pt idx="7663">
                  <c:v>528063</c:v>
                </c:pt>
                <c:pt idx="7664">
                  <c:v>272441</c:v>
                </c:pt>
                <c:pt idx="7665">
                  <c:v>81513</c:v>
                </c:pt>
                <c:pt idx="7666">
                  <c:v>9673</c:v>
                </c:pt>
                <c:pt idx="7667">
                  <c:v>28908</c:v>
                </c:pt>
                <c:pt idx="7668">
                  <c:v>555255</c:v>
                </c:pt>
                <c:pt idx="7669">
                  <c:v>502417</c:v>
                </c:pt>
                <c:pt idx="7670">
                  <c:v>19430162</c:v>
                </c:pt>
                <c:pt idx="7671">
                  <c:v>1343457</c:v>
                </c:pt>
                <c:pt idx="7672">
                  <c:v>338659</c:v>
                </c:pt>
                <c:pt idx="7673">
                  <c:v>2161345</c:v>
                </c:pt>
                <c:pt idx="7674">
                  <c:v>108631</c:v>
                </c:pt>
                <c:pt idx="7675">
                  <c:v>945223</c:v>
                </c:pt>
                <c:pt idx="7676">
                  <c:v>1566095</c:v>
                </c:pt>
                <c:pt idx="7677">
                  <c:v>1469158</c:v>
                </c:pt>
                <c:pt idx="7678">
                  <c:v>1371557</c:v>
                </c:pt>
                <c:pt idx="7679">
                  <c:v>1612307</c:v>
                </c:pt>
                <c:pt idx="7680">
                  <c:v>89609</c:v>
                </c:pt>
                <c:pt idx="7681">
                  <c:v>3299667</c:v>
                </c:pt>
                <c:pt idx="7682">
                  <c:v>125497</c:v>
                </c:pt>
                <c:pt idx="7683">
                  <c:v>273546</c:v>
                </c:pt>
                <c:pt idx="7684">
                  <c:v>1316196</c:v>
                </c:pt>
                <c:pt idx="7685">
                  <c:v>356443</c:v>
                </c:pt>
                <c:pt idx="7686">
                  <c:v>274054</c:v>
                </c:pt>
                <c:pt idx="7687">
                  <c:v>177785</c:v>
                </c:pt>
                <c:pt idx="7688">
                  <c:v>3085</c:v>
                </c:pt>
                <c:pt idx="7689">
                  <c:v>5825074</c:v>
                </c:pt>
                <c:pt idx="7690">
                  <c:v>1651630</c:v>
                </c:pt>
                <c:pt idx="7691">
                  <c:v>10003</c:v>
                </c:pt>
                <c:pt idx="7692">
                  <c:v>2101798</c:v>
                </c:pt>
                <c:pt idx="7693">
                  <c:v>1351601</c:v>
                </c:pt>
                <c:pt idx="7694">
                  <c:v>1132660</c:v>
                </c:pt>
                <c:pt idx="7695">
                  <c:v>511677</c:v>
                </c:pt>
                <c:pt idx="7696">
                  <c:v>25130</c:v>
                </c:pt>
                <c:pt idx="7697">
                  <c:v>2475964</c:v>
                </c:pt>
                <c:pt idx="7698">
                  <c:v>382256</c:v>
                </c:pt>
                <c:pt idx="7699">
                  <c:v>2155073</c:v>
                </c:pt>
                <c:pt idx="7700">
                  <c:v>22176</c:v>
                </c:pt>
                <c:pt idx="7701">
                  <c:v>184982</c:v>
                </c:pt>
                <c:pt idx="7702">
                  <c:v>434890</c:v>
                </c:pt>
                <c:pt idx="7703">
                  <c:v>249026</c:v>
                </c:pt>
                <c:pt idx="7704">
                  <c:v>241714</c:v>
                </c:pt>
                <c:pt idx="7705">
                  <c:v>64772</c:v>
                </c:pt>
                <c:pt idx="7706">
                  <c:v>21993346</c:v>
                </c:pt>
                <c:pt idx="7707">
                  <c:v>47752</c:v>
                </c:pt>
                <c:pt idx="7708">
                  <c:v>255867</c:v>
                </c:pt>
                <c:pt idx="7709">
                  <c:v>123530</c:v>
                </c:pt>
                <c:pt idx="7710">
                  <c:v>418527</c:v>
                </c:pt>
                <c:pt idx="7711">
                  <c:v>1711967</c:v>
                </c:pt>
                <c:pt idx="7712">
                  <c:v>403273</c:v>
                </c:pt>
                <c:pt idx="7713">
                  <c:v>3633839</c:v>
                </c:pt>
                <c:pt idx="7714">
                  <c:v>3050730</c:v>
                </c:pt>
                <c:pt idx="7715">
                  <c:v>427758</c:v>
                </c:pt>
                <c:pt idx="7716">
                  <c:v>43083</c:v>
                </c:pt>
                <c:pt idx="7717">
                  <c:v>7872</c:v>
                </c:pt>
                <c:pt idx="7718">
                  <c:v>267353</c:v>
                </c:pt>
                <c:pt idx="7719">
                  <c:v>281621</c:v>
                </c:pt>
                <c:pt idx="7720">
                  <c:v>2515156</c:v>
                </c:pt>
                <c:pt idx="7721">
                  <c:v>715332</c:v>
                </c:pt>
                <c:pt idx="7722">
                  <c:v>21701</c:v>
                </c:pt>
                <c:pt idx="7723">
                  <c:v>103015</c:v>
                </c:pt>
                <c:pt idx="7724">
                  <c:v>478464</c:v>
                </c:pt>
                <c:pt idx="7725">
                  <c:v>111462</c:v>
                </c:pt>
                <c:pt idx="7726">
                  <c:v>2825363</c:v>
                </c:pt>
                <c:pt idx="7727">
                  <c:v>9039407</c:v>
                </c:pt>
                <c:pt idx="7728">
                  <c:v>772147</c:v>
                </c:pt>
                <c:pt idx="7729">
                  <c:v>1071808</c:v>
                </c:pt>
                <c:pt idx="7730">
                  <c:v>778610</c:v>
                </c:pt>
                <c:pt idx="7731">
                  <c:v>265398</c:v>
                </c:pt>
                <c:pt idx="7732">
                  <c:v>85397</c:v>
                </c:pt>
                <c:pt idx="7733">
                  <c:v>238960</c:v>
                </c:pt>
                <c:pt idx="7734">
                  <c:v>360683</c:v>
                </c:pt>
                <c:pt idx="7735">
                  <c:v>56301</c:v>
                </c:pt>
                <c:pt idx="7736">
                  <c:v>394545</c:v>
                </c:pt>
                <c:pt idx="7737">
                  <c:v>571542</c:v>
                </c:pt>
                <c:pt idx="7738">
                  <c:v>414876</c:v>
                </c:pt>
                <c:pt idx="7739">
                  <c:v>1056576</c:v>
                </c:pt>
                <c:pt idx="7740">
                  <c:v>6588744</c:v>
                </c:pt>
                <c:pt idx="7741">
                  <c:v>194288</c:v>
                </c:pt>
                <c:pt idx="7742">
                  <c:v>119784</c:v>
                </c:pt>
                <c:pt idx="7743">
                  <c:v>1330850</c:v>
                </c:pt>
                <c:pt idx="7744">
                  <c:v>144773</c:v>
                </c:pt>
                <c:pt idx="7745">
                  <c:v>351551</c:v>
                </c:pt>
                <c:pt idx="7746">
                  <c:v>1629040</c:v>
                </c:pt>
                <c:pt idx="7747">
                  <c:v>1712379</c:v>
                </c:pt>
                <c:pt idx="7748">
                  <c:v>82205</c:v>
                </c:pt>
                <c:pt idx="7749">
                  <c:v>338261</c:v>
                </c:pt>
                <c:pt idx="7750">
                  <c:v>307494</c:v>
                </c:pt>
                <c:pt idx="7751">
                  <c:v>246835</c:v>
                </c:pt>
                <c:pt idx="7752">
                  <c:v>5785732</c:v>
                </c:pt>
                <c:pt idx="7753">
                  <c:v>43276</c:v>
                </c:pt>
                <c:pt idx="7754">
                  <c:v>15745</c:v>
                </c:pt>
                <c:pt idx="7755">
                  <c:v>3329</c:v>
                </c:pt>
                <c:pt idx="7756">
                  <c:v>10655</c:v>
                </c:pt>
                <c:pt idx="7757">
                  <c:v>2863</c:v>
                </c:pt>
                <c:pt idx="7758">
                  <c:v>156420</c:v>
                </c:pt>
                <c:pt idx="7759">
                  <c:v>332886</c:v>
                </c:pt>
                <c:pt idx="7760">
                  <c:v>248455</c:v>
                </c:pt>
                <c:pt idx="7761">
                  <c:v>82532</c:v>
                </c:pt>
                <c:pt idx="7762">
                  <c:v>93383</c:v>
                </c:pt>
                <c:pt idx="7763">
                  <c:v>437779</c:v>
                </c:pt>
                <c:pt idx="7764">
                  <c:v>634223</c:v>
                </c:pt>
                <c:pt idx="7765">
                  <c:v>230959</c:v>
                </c:pt>
                <c:pt idx="7766">
                  <c:v>323900</c:v>
                </c:pt>
                <c:pt idx="7767">
                  <c:v>96042</c:v>
                </c:pt>
                <c:pt idx="7768">
                  <c:v>931112</c:v>
                </c:pt>
                <c:pt idx="7769">
                  <c:v>2519348</c:v>
                </c:pt>
                <c:pt idx="7770">
                  <c:v>1128222</c:v>
                </c:pt>
                <c:pt idx="7771">
                  <c:v>580931</c:v>
                </c:pt>
                <c:pt idx="7772">
                  <c:v>987801</c:v>
                </c:pt>
                <c:pt idx="7773">
                  <c:v>95487</c:v>
                </c:pt>
                <c:pt idx="7774">
                  <c:v>146011</c:v>
                </c:pt>
                <c:pt idx="7775">
                  <c:v>117595</c:v>
                </c:pt>
                <c:pt idx="7776">
                  <c:v>109604</c:v>
                </c:pt>
                <c:pt idx="7777">
                  <c:v>601493</c:v>
                </c:pt>
                <c:pt idx="7778">
                  <c:v>229631</c:v>
                </c:pt>
                <c:pt idx="7779">
                  <c:v>1491606</c:v>
                </c:pt>
                <c:pt idx="7780">
                  <c:v>740933</c:v>
                </c:pt>
                <c:pt idx="7781">
                  <c:v>1880647</c:v>
                </c:pt>
                <c:pt idx="7782">
                  <c:v>1776191</c:v>
                </c:pt>
                <c:pt idx="7783">
                  <c:v>129132</c:v>
                </c:pt>
                <c:pt idx="7784">
                  <c:v>1743662</c:v>
                </c:pt>
                <c:pt idx="7785">
                  <c:v>691701</c:v>
                </c:pt>
                <c:pt idx="7786">
                  <c:v>643906</c:v>
                </c:pt>
                <c:pt idx="7787">
                  <c:v>513277</c:v>
                </c:pt>
                <c:pt idx="7788">
                  <c:v>4754605</c:v>
                </c:pt>
                <c:pt idx="7789">
                  <c:v>289566</c:v>
                </c:pt>
                <c:pt idx="7790">
                  <c:v>13855</c:v>
                </c:pt>
                <c:pt idx="7791">
                  <c:v>981702</c:v>
                </c:pt>
                <c:pt idx="7792">
                  <c:v>831957</c:v>
                </c:pt>
                <c:pt idx="7793">
                  <c:v>11028</c:v>
                </c:pt>
                <c:pt idx="7794">
                  <c:v>375527</c:v>
                </c:pt>
                <c:pt idx="7795">
                  <c:v>364033</c:v>
                </c:pt>
                <c:pt idx="7796">
                  <c:v>24628712</c:v>
                </c:pt>
                <c:pt idx="7797">
                  <c:v>671488</c:v>
                </c:pt>
                <c:pt idx="7798">
                  <c:v>2073237</c:v>
                </c:pt>
                <c:pt idx="7799">
                  <c:v>5396039</c:v>
                </c:pt>
                <c:pt idx="7800">
                  <c:v>52109</c:v>
                </c:pt>
                <c:pt idx="7801">
                  <c:v>1042171</c:v>
                </c:pt>
                <c:pt idx="7802">
                  <c:v>611246</c:v>
                </c:pt>
                <c:pt idx="7803">
                  <c:v>1878816</c:v>
                </c:pt>
                <c:pt idx="7804">
                  <c:v>288379</c:v>
                </c:pt>
                <c:pt idx="7805">
                  <c:v>318249</c:v>
                </c:pt>
                <c:pt idx="7806">
                  <c:v>922483</c:v>
                </c:pt>
                <c:pt idx="7807">
                  <c:v>676077</c:v>
                </c:pt>
                <c:pt idx="7808">
                  <c:v>526000</c:v>
                </c:pt>
                <c:pt idx="7809">
                  <c:v>718243</c:v>
                </c:pt>
                <c:pt idx="7810">
                  <c:v>1221280</c:v>
                </c:pt>
                <c:pt idx="7811">
                  <c:v>212257</c:v>
                </c:pt>
                <c:pt idx="7812">
                  <c:v>2691</c:v>
                </c:pt>
                <c:pt idx="7813">
                  <c:v>3780</c:v>
                </c:pt>
                <c:pt idx="7814">
                  <c:v>266089</c:v>
                </c:pt>
                <c:pt idx="7815">
                  <c:v>1186840</c:v>
                </c:pt>
                <c:pt idx="7816">
                  <c:v>947414</c:v>
                </c:pt>
                <c:pt idx="7817">
                  <c:v>537796</c:v>
                </c:pt>
                <c:pt idx="7818">
                  <c:v>890115</c:v>
                </c:pt>
                <c:pt idx="7819">
                  <c:v>2108624</c:v>
                </c:pt>
                <c:pt idx="7820">
                  <c:v>3635144</c:v>
                </c:pt>
                <c:pt idx="7821">
                  <c:v>19639</c:v>
                </c:pt>
                <c:pt idx="7822">
                  <c:v>219585</c:v>
                </c:pt>
                <c:pt idx="7823">
                  <c:v>72789</c:v>
                </c:pt>
                <c:pt idx="7824">
                  <c:v>5487533</c:v>
                </c:pt>
                <c:pt idx="7825">
                  <c:v>260006</c:v>
                </c:pt>
                <c:pt idx="7826">
                  <c:v>281564</c:v>
                </c:pt>
                <c:pt idx="7827">
                  <c:v>280635</c:v>
                </c:pt>
                <c:pt idx="7828">
                  <c:v>554250</c:v>
                </c:pt>
                <c:pt idx="7829">
                  <c:v>341247</c:v>
                </c:pt>
                <c:pt idx="7830">
                  <c:v>22786</c:v>
                </c:pt>
                <c:pt idx="7831">
                  <c:v>22974</c:v>
                </c:pt>
                <c:pt idx="7832">
                  <c:v>29000</c:v>
                </c:pt>
                <c:pt idx="7833">
                  <c:v>2318522</c:v>
                </c:pt>
                <c:pt idx="7834">
                  <c:v>128215</c:v>
                </c:pt>
                <c:pt idx="7835">
                  <c:v>140694</c:v>
                </c:pt>
                <c:pt idx="7836">
                  <c:v>155975</c:v>
                </c:pt>
                <c:pt idx="7837">
                  <c:v>190994</c:v>
                </c:pt>
                <c:pt idx="7838">
                  <c:v>411159</c:v>
                </c:pt>
                <c:pt idx="7839">
                  <c:v>951419</c:v>
                </c:pt>
                <c:pt idx="7840">
                  <c:v>315296</c:v>
                </c:pt>
                <c:pt idx="7841">
                  <c:v>228805</c:v>
                </c:pt>
                <c:pt idx="7842">
                  <c:v>27862</c:v>
                </c:pt>
                <c:pt idx="7843">
                  <c:v>222311</c:v>
                </c:pt>
                <c:pt idx="7844">
                  <c:v>27710</c:v>
                </c:pt>
                <c:pt idx="7845">
                  <c:v>520637</c:v>
                </c:pt>
                <c:pt idx="7846">
                  <c:v>26302</c:v>
                </c:pt>
                <c:pt idx="7847">
                  <c:v>3125568</c:v>
                </c:pt>
                <c:pt idx="7848">
                  <c:v>1307208</c:v>
                </c:pt>
                <c:pt idx="7849">
                  <c:v>514444</c:v>
                </c:pt>
                <c:pt idx="7850">
                  <c:v>728354</c:v>
                </c:pt>
                <c:pt idx="7851">
                  <c:v>212237</c:v>
                </c:pt>
                <c:pt idx="7852">
                  <c:v>1917514</c:v>
                </c:pt>
                <c:pt idx="7853">
                  <c:v>3225295</c:v>
                </c:pt>
                <c:pt idx="7854">
                  <c:v>409630</c:v>
                </c:pt>
                <c:pt idx="7855">
                  <c:v>327739</c:v>
                </c:pt>
                <c:pt idx="7856">
                  <c:v>253059</c:v>
                </c:pt>
                <c:pt idx="7857">
                  <c:v>45118</c:v>
                </c:pt>
                <c:pt idx="7858">
                  <c:v>228114</c:v>
                </c:pt>
                <c:pt idx="7859">
                  <c:v>93508</c:v>
                </c:pt>
                <c:pt idx="7860">
                  <c:v>1042089</c:v>
                </c:pt>
                <c:pt idx="7861">
                  <c:v>1515285</c:v>
                </c:pt>
                <c:pt idx="7862">
                  <c:v>90131</c:v>
                </c:pt>
                <c:pt idx="7863">
                  <c:v>178072</c:v>
                </c:pt>
                <c:pt idx="7864">
                  <c:v>196933</c:v>
                </c:pt>
                <c:pt idx="7865">
                  <c:v>6183</c:v>
                </c:pt>
                <c:pt idx="7866">
                  <c:v>207033</c:v>
                </c:pt>
                <c:pt idx="7867">
                  <c:v>242776</c:v>
                </c:pt>
                <c:pt idx="7868">
                  <c:v>2739579</c:v>
                </c:pt>
                <c:pt idx="7869">
                  <c:v>1086220</c:v>
                </c:pt>
                <c:pt idx="7870">
                  <c:v>1419942</c:v>
                </c:pt>
                <c:pt idx="7871">
                  <c:v>107174</c:v>
                </c:pt>
                <c:pt idx="7872">
                  <c:v>1964795</c:v>
                </c:pt>
                <c:pt idx="7873">
                  <c:v>2171</c:v>
                </c:pt>
                <c:pt idx="7874">
                  <c:v>12667200</c:v>
                </c:pt>
                <c:pt idx="7875">
                  <c:v>40251</c:v>
                </c:pt>
                <c:pt idx="7876">
                  <c:v>330100</c:v>
                </c:pt>
                <c:pt idx="7877">
                  <c:v>30156</c:v>
                </c:pt>
                <c:pt idx="7878">
                  <c:v>1402821</c:v>
                </c:pt>
                <c:pt idx="7879">
                  <c:v>2224728</c:v>
                </c:pt>
                <c:pt idx="7880">
                  <c:v>405836</c:v>
                </c:pt>
                <c:pt idx="7881">
                  <c:v>454001</c:v>
                </c:pt>
                <c:pt idx="7882">
                  <c:v>4386</c:v>
                </c:pt>
                <c:pt idx="7883">
                  <c:v>598891</c:v>
                </c:pt>
                <c:pt idx="7884">
                  <c:v>107273</c:v>
                </c:pt>
                <c:pt idx="7885">
                  <c:v>572898</c:v>
                </c:pt>
                <c:pt idx="7886">
                  <c:v>1420335</c:v>
                </c:pt>
                <c:pt idx="7887">
                  <c:v>90507</c:v>
                </c:pt>
                <c:pt idx="7888">
                  <c:v>437349</c:v>
                </c:pt>
                <c:pt idx="7889">
                  <c:v>15682850</c:v>
                </c:pt>
                <c:pt idx="7890">
                  <c:v>486452</c:v>
                </c:pt>
                <c:pt idx="7891">
                  <c:v>524511</c:v>
                </c:pt>
                <c:pt idx="7892">
                  <c:v>138467</c:v>
                </c:pt>
                <c:pt idx="7893">
                  <c:v>151705</c:v>
                </c:pt>
                <c:pt idx="7894">
                  <c:v>13016</c:v>
                </c:pt>
                <c:pt idx="7895">
                  <c:v>206100</c:v>
                </c:pt>
                <c:pt idx="7896">
                  <c:v>3203154</c:v>
                </c:pt>
                <c:pt idx="7897">
                  <c:v>4524</c:v>
                </c:pt>
                <c:pt idx="7898">
                  <c:v>1086098</c:v>
                </c:pt>
                <c:pt idx="7899">
                  <c:v>1234081</c:v>
                </c:pt>
                <c:pt idx="7900">
                  <c:v>201114</c:v>
                </c:pt>
                <c:pt idx="7901">
                  <c:v>1549556</c:v>
                </c:pt>
                <c:pt idx="7902">
                  <c:v>86386</c:v>
                </c:pt>
                <c:pt idx="7903">
                  <c:v>1112006</c:v>
                </c:pt>
                <c:pt idx="7904">
                  <c:v>34059</c:v>
                </c:pt>
                <c:pt idx="7905">
                  <c:v>816960</c:v>
                </c:pt>
                <c:pt idx="7906">
                  <c:v>170075</c:v>
                </c:pt>
                <c:pt idx="7907">
                  <c:v>176102</c:v>
                </c:pt>
                <c:pt idx="7908">
                  <c:v>632018</c:v>
                </c:pt>
                <c:pt idx="7909">
                  <c:v>383461</c:v>
                </c:pt>
                <c:pt idx="7910">
                  <c:v>62469</c:v>
                </c:pt>
                <c:pt idx="7911">
                  <c:v>195525</c:v>
                </c:pt>
                <c:pt idx="7912">
                  <c:v>490106</c:v>
                </c:pt>
                <c:pt idx="7913">
                  <c:v>140005</c:v>
                </c:pt>
                <c:pt idx="7914">
                  <c:v>726679</c:v>
                </c:pt>
                <c:pt idx="7915">
                  <c:v>957603</c:v>
                </c:pt>
                <c:pt idx="7916">
                  <c:v>1237792</c:v>
                </c:pt>
                <c:pt idx="7917">
                  <c:v>340965</c:v>
                </c:pt>
                <c:pt idx="7918">
                  <c:v>626248</c:v>
                </c:pt>
                <c:pt idx="7919">
                  <c:v>247842</c:v>
                </c:pt>
                <c:pt idx="7920">
                  <c:v>800625</c:v>
                </c:pt>
                <c:pt idx="7921">
                  <c:v>139186</c:v>
                </c:pt>
                <c:pt idx="7922">
                  <c:v>437509</c:v>
                </c:pt>
                <c:pt idx="7923">
                  <c:v>2016852</c:v>
                </c:pt>
                <c:pt idx="7924">
                  <c:v>1462885</c:v>
                </c:pt>
                <c:pt idx="7925">
                  <c:v>2535143</c:v>
                </c:pt>
                <c:pt idx="7926">
                  <c:v>140887</c:v>
                </c:pt>
                <c:pt idx="7927">
                  <c:v>2304396</c:v>
                </c:pt>
                <c:pt idx="7928">
                  <c:v>157286</c:v>
                </c:pt>
                <c:pt idx="7929">
                  <c:v>2382878</c:v>
                </c:pt>
                <c:pt idx="7930">
                  <c:v>27571</c:v>
                </c:pt>
                <c:pt idx="7931">
                  <c:v>1456636</c:v>
                </c:pt>
                <c:pt idx="7932">
                  <c:v>382766</c:v>
                </c:pt>
                <c:pt idx="7933">
                  <c:v>2143706</c:v>
                </c:pt>
                <c:pt idx="7934">
                  <c:v>88952</c:v>
                </c:pt>
                <c:pt idx="7935">
                  <c:v>270360</c:v>
                </c:pt>
                <c:pt idx="7936">
                  <c:v>3320677</c:v>
                </c:pt>
                <c:pt idx="7937">
                  <c:v>1080069</c:v>
                </c:pt>
                <c:pt idx="7938">
                  <c:v>6988208</c:v>
                </c:pt>
                <c:pt idx="7939">
                  <c:v>2659593</c:v>
                </c:pt>
                <c:pt idx="7940">
                  <c:v>2788162</c:v>
                </c:pt>
                <c:pt idx="7941">
                  <c:v>20752341</c:v>
                </c:pt>
                <c:pt idx="7942">
                  <c:v>34043133</c:v>
                </c:pt>
                <c:pt idx="7943">
                  <c:v>266915</c:v>
                </c:pt>
                <c:pt idx="7944">
                  <c:v>5696</c:v>
                </c:pt>
                <c:pt idx="7945">
                  <c:v>69982</c:v>
                </c:pt>
                <c:pt idx="7946">
                  <c:v>1689</c:v>
                </c:pt>
                <c:pt idx="7947">
                  <c:v>17616</c:v>
                </c:pt>
                <c:pt idx="7948">
                  <c:v>37346</c:v>
                </c:pt>
                <c:pt idx="7949">
                  <c:v>9078</c:v>
                </c:pt>
                <c:pt idx="7950">
                  <c:v>430729</c:v>
                </c:pt>
                <c:pt idx="7951">
                  <c:v>6122</c:v>
                </c:pt>
                <c:pt idx="7952">
                  <c:v>10621</c:v>
                </c:pt>
                <c:pt idx="7953">
                  <c:v>87105</c:v>
                </c:pt>
                <c:pt idx="7954">
                  <c:v>16823</c:v>
                </c:pt>
                <c:pt idx="7955">
                  <c:v>26710</c:v>
                </c:pt>
                <c:pt idx="7956">
                  <c:v>86861</c:v>
                </c:pt>
                <c:pt idx="7957">
                  <c:v>79556</c:v>
                </c:pt>
                <c:pt idx="7958">
                  <c:v>540387</c:v>
                </c:pt>
                <c:pt idx="7959">
                  <c:v>110452</c:v>
                </c:pt>
                <c:pt idx="7960">
                  <c:v>3598185</c:v>
                </c:pt>
                <c:pt idx="7961">
                  <c:v>747653</c:v>
                </c:pt>
                <c:pt idx="7962">
                  <c:v>915949</c:v>
                </c:pt>
                <c:pt idx="7963">
                  <c:v>1379675</c:v>
                </c:pt>
                <c:pt idx="7964">
                  <c:v>402276</c:v>
                </c:pt>
                <c:pt idx="7965">
                  <c:v>261810</c:v>
                </c:pt>
                <c:pt idx="7966">
                  <c:v>8097041</c:v>
                </c:pt>
                <c:pt idx="7967">
                  <c:v>134503</c:v>
                </c:pt>
                <c:pt idx="7968">
                  <c:v>53541</c:v>
                </c:pt>
                <c:pt idx="7969">
                  <c:v>1032818</c:v>
                </c:pt>
                <c:pt idx="7970">
                  <c:v>1893882</c:v>
                </c:pt>
                <c:pt idx="7971">
                  <c:v>3313243</c:v>
                </c:pt>
                <c:pt idx="7972">
                  <c:v>136247</c:v>
                </c:pt>
                <c:pt idx="7973">
                  <c:v>726598</c:v>
                </c:pt>
                <c:pt idx="7974">
                  <c:v>2057760</c:v>
                </c:pt>
                <c:pt idx="7975">
                  <c:v>68939</c:v>
                </c:pt>
                <c:pt idx="7976">
                  <c:v>381377</c:v>
                </c:pt>
                <c:pt idx="7977">
                  <c:v>20656</c:v>
                </c:pt>
                <c:pt idx="7978">
                  <c:v>200284</c:v>
                </c:pt>
                <c:pt idx="7979">
                  <c:v>191542</c:v>
                </c:pt>
                <c:pt idx="7980">
                  <c:v>1362813</c:v>
                </c:pt>
                <c:pt idx="7981">
                  <c:v>495599</c:v>
                </c:pt>
                <c:pt idx="7982">
                  <c:v>131090</c:v>
                </c:pt>
                <c:pt idx="7983">
                  <c:v>94863</c:v>
                </c:pt>
                <c:pt idx="7984">
                  <c:v>698037</c:v>
                </c:pt>
                <c:pt idx="7985">
                  <c:v>339805</c:v>
                </c:pt>
                <c:pt idx="7986">
                  <c:v>154844</c:v>
                </c:pt>
                <c:pt idx="7987">
                  <c:v>681390</c:v>
                </c:pt>
                <c:pt idx="7988">
                  <c:v>875327</c:v>
                </c:pt>
                <c:pt idx="7989">
                  <c:v>2028263</c:v>
                </c:pt>
                <c:pt idx="7990">
                  <c:v>203569</c:v>
                </c:pt>
                <c:pt idx="7991">
                  <c:v>272331</c:v>
                </c:pt>
                <c:pt idx="7992">
                  <c:v>283364</c:v>
                </c:pt>
                <c:pt idx="7993">
                  <c:v>96815</c:v>
                </c:pt>
                <c:pt idx="7994">
                  <c:v>153094</c:v>
                </c:pt>
                <c:pt idx="7995">
                  <c:v>116975</c:v>
                </c:pt>
                <c:pt idx="7996">
                  <c:v>313646</c:v>
                </c:pt>
                <c:pt idx="7997">
                  <c:v>90492</c:v>
                </c:pt>
                <c:pt idx="7998">
                  <c:v>1631038</c:v>
                </c:pt>
                <c:pt idx="7999">
                  <c:v>461568</c:v>
                </c:pt>
                <c:pt idx="8000">
                  <c:v>60679</c:v>
                </c:pt>
                <c:pt idx="8001">
                  <c:v>21972</c:v>
                </c:pt>
                <c:pt idx="8002">
                  <c:v>182866</c:v>
                </c:pt>
                <c:pt idx="8003">
                  <c:v>1048029</c:v>
                </c:pt>
                <c:pt idx="8004">
                  <c:v>386162</c:v>
                </c:pt>
                <c:pt idx="8005">
                  <c:v>232945</c:v>
                </c:pt>
                <c:pt idx="8006">
                  <c:v>14801</c:v>
                </c:pt>
                <c:pt idx="8007">
                  <c:v>566403</c:v>
                </c:pt>
                <c:pt idx="8008">
                  <c:v>78681</c:v>
                </c:pt>
                <c:pt idx="8009">
                  <c:v>687496</c:v>
                </c:pt>
                <c:pt idx="8010">
                  <c:v>4816</c:v>
                </c:pt>
                <c:pt idx="8011">
                  <c:v>516045</c:v>
                </c:pt>
                <c:pt idx="8012">
                  <c:v>274875</c:v>
                </c:pt>
                <c:pt idx="8013">
                  <c:v>373506</c:v>
                </c:pt>
                <c:pt idx="8014">
                  <c:v>184075</c:v>
                </c:pt>
                <c:pt idx="8015">
                  <c:v>95037</c:v>
                </c:pt>
                <c:pt idx="8016">
                  <c:v>27604</c:v>
                </c:pt>
                <c:pt idx="8017">
                  <c:v>199637</c:v>
                </c:pt>
                <c:pt idx="8018">
                  <c:v>119071</c:v>
                </c:pt>
                <c:pt idx="8019">
                  <c:v>709214</c:v>
                </c:pt>
                <c:pt idx="8020">
                  <c:v>362808</c:v>
                </c:pt>
                <c:pt idx="8021">
                  <c:v>12730630</c:v>
                </c:pt>
                <c:pt idx="8022">
                  <c:v>179550</c:v>
                </c:pt>
                <c:pt idx="8023">
                  <c:v>7336611</c:v>
                </c:pt>
                <c:pt idx="8024">
                  <c:v>3348545</c:v>
                </c:pt>
                <c:pt idx="8025">
                  <c:v>1979937</c:v>
                </c:pt>
                <c:pt idx="8026">
                  <c:v>348963</c:v>
                </c:pt>
                <c:pt idx="8027">
                  <c:v>47433</c:v>
                </c:pt>
                <c:pt idx="8028">
                  <c:v>2912721</c:v>
                </c:pt>
                <c:pt idx="8029">
                  <c:v>5619250</c:v>
                </c:pt>
                <c:pt idx="8030">
                  <c:v>36392</c:v>
                </c:pt>
                <c:pt idx="8031">
                  <c:v>1876046</c:v>
                </c:pt>
                <c:pt idx="8032">
                  <c:v>32275</c:v>
                </c:pt>
                <c:pt idx="8033">
                  <c:v>1779</c:v>
                </c:pt>
                <c:pt idx="8034">
                  <c:v>161347</c:v>
                </c:pt>
                <c:pt idx="8035">
                  <c:v>23236</c:v>
                </c:pt>
                <c:pt idx="8036">
                  <c:v>26275</c:v>
                </c:pt>
                <c:pt idx="8037">
                  <c:v>387671</c:v>
                </c:pt>
                <c:pt idx="8038">
                  <c:v>171881</c:v>
                </c:pt>
                <c:pt idx="8039">
                  <c:v>5249155</c:v>
                </c:pt>
                <c:pt idx="8040">
                  <c:v>1278905</c:v>
                </c:pt>
                <c:pt idx="8041">
                  <c:v>4027</c:v>
                </c:pt>
                <c:pt idx="8042">
                  <c:v>541396</c:v>
                </c:pt>
                <c:pt idx="8043">
                  <c:v>1478196</c:v>
                </c:pt>
                <c:pt idx="8044">
                  <c:v>370221</c:v>
                </c:pt>
                <c:pt idx="8045">
                  <c:v>2355341</c:v>
                </c:pt>
                <c:pt idx="8046">
                  <c:v>1238073</c:v>
                </c:pt>
                <c:pt idx="8047">
                  <c:v>439523</c:v>
                </c:pt>
                <c:pt idx="8048">
                  <c:v>1114012</c:v>
                </c:pt>
                <c:pt idx="8049">
                  <c:v>193948</c:v>
                </c:pt>
                <c:pt idx="8050">
                  <c:v>65060</c:v>
                </c:pt>
                <c:pt idx="8051">
                  <c:v>115055</c:v>
                </c:pt>
                <c:pt idx="8052">
                  <c:v>203653</c:v>
                </c:pt>
                <c:pt idx="8053">
                  <c:v>2691</c:v>
                </c:pt>
                <c:pt idx="8054">
                  <c:v>2619052</c:v>
                </c:pt>
                <c:pt idx="8055">
                  <c:v>420131</c:v>
                </c:pt>
                <c:pt idx="8056">
                  <c:v>1851183</c:v>
                </c:pt>
                <c:pt idx="8057">
                  <c:v>802455</c:v>
                </c:pt>
                <c:pt idx="8058">
                  <c:v>750339</c:v>
                </c:pt>
                <c:pt idx="8059">
                  <c:v>10434</c:v>
                </c:pt>
                <c:pt idx="8060">
                  <c:v>3455279</c:v>
                </c:pt>
                <c:pt idx="8061">
                  <c:v>438901</c:v>
                </c:pt>
                <c:pt idx="8062">
                  <c:v>1405284</c:v>
                </c:pt>
                <c:pt idx="8063">
                  <c:v>106251</c:v>
                </c:pt>
                <c:pt idx="8064">
                  <c:v>436104</c:v>
                </c:pt>
                <c:pt idx="8065">
                  <c:v>4923</c:v>
                </c:pt>
                <c:pt idx="8066">
                  <c:v>17527</c:v>
                </c:pt>
                <c:pt idx="8067">
                  <c:v>1172868</c:v>
                </c:pt>
                <c:pt idx="8068">
                  <c:v>684388</c:v>
                </c:pt>
                <c:pt idx="8069">
                  <c:v>83930</c:v>
                </c:pt>
                <c:pt idx="8070">
                  <c:v>42211</c:v>
                </c:pt>
                <c:pt idx="8071">
                  <c:v>2727242</c:v>
                </c:pt>
                <c:pt idx="8072">
                  <c:v>613040</c:v>
                </c:pt>
                <c:pt idx="8073">
                  <c:v>278220</c:v>
                </c:pt>
                <c:pt idx="8074">
                  <c:v>82182</c:v>
                </c:pt>
                <c:pt idx="8075">
                  <c:v>10007</c:v>
                </c:pt>
                <c:pt idx="8076">
                  <c:v>31894</c:v>
                </c:pt>
                <c:pt idx="8077">
                  <c:v>568451</c:v>
                </c:pt>
                <c:pt idx="8078">
                  <c:v>536880</c:v>
                </c:pt>
                <c:pt idx="8079">
                  <c:v>21344664</c:v>
                </c:pt>
                <c:pt idx="8080">
                  <c:v>1386911</c:v>
                </c:pt>
                <c:pt idx="8081">
                  <c:v>356641</c:v>
                </c:pt>
                <c:pt idx="8082">
                  <c:v>2162388</c:v>
                </c:pt>
                <c:pt idx="8083">
                  <c:v>247581</c:v>
                </c:pt>
                <c:pt idx="8084">
                  <c:v>1119936</c:v>
                </c:pt>
                <c:pt idx="8085">
                  <c:v>1609006</c:v>
                </c:pt>
                <c:pt idx="8086">
                  <c:v>1581122</c:v>
                </c:pt>
                <c:pt idx="8087">
                  <c:v>1450293</c:v>
                </c:pt>
                <c:pt idx="8088">
                  <c:v>1748140</c:v>
                </c:pt>
                <c:pt idx="8089">
                  <c:v>94960</c:v>
                </c:pt>
                <c:pt idx="8090">
                  <c:v>3508701</c:v>
                </c:pt>
                <c:pt idx="8091">
                  <c:v>134305</c:v>
                </c:pt>
                <c:pt idx="8092">
                  <c:v>277701</c:v>
                </c:pt>
                <c:pt idx="8093">
                  <c:v>1671281</c:v>
                </c:pt>
                <c:pt idx="8094">
                  <c:v>364741</c:v>
                </c:pt>
                <c:pt idx="8095">
                  <c:v>279419</c:v>
                </c:pt>
                <c:pt idx="8096">
                  <c:v>191344</c:v>
                </c:pt>
                <c:pt idx="8097">
                  <c:v>6032222</c:v>
                </c:pt>
                <c:pt idx="8098">
                  <c:v>1824815</c:v>
                </c:pt>
                <c:pt idx="8099">
                  <c:v>10039</c:v>
                </c:pt>
                <c:pt idx="8100">
                  <c:v>2307056</c:v>
                </c:pt>
                <c:pt idx="8101">
                  <c:v>1382440</c:v>
                </c:pt>
                <c:pt idx="8102">
                  <c:v>1173738</c:v>
                </c:pt>
                <c:pt idx="8103">
                  <c:v>520711</c:v>
                </c:pt>
                <c:pt idx="8104">
                  <c:v>2610558</c:v>
                </c:pt>
                <c:pt idx="8105">
                  <c:v>403700</c:v>
                </c:pt>
                <c:pt idx="8106">
                  <c:v>2204462</c:v>
                </c:pt>
                <c:pt idx="8107">
                  <c:v>44522</c:v>
                </c:pt>
                <c:pt idx="8108">
                  <c:v>457031</c:v>
                </c:pt>
                <c:pt idx="8109">
                  <c:v>264310</c:v>
                </c:pt>
                <c:pt idx="8110">
                  <c:v>244980</c:v>
                </c:pt>
                <c:pt idx="8111">
                  <c:v>69249</c:v>
                </c:pt>
                <c:pt idx="8112">
                  <c:v>25184395</c:v>
                </c:pt>
                <c:pt idx="8113">
                  <c:v>265405</c:v>
                </c:pt>
                <c:pt idx="8114">
                  <c:v>125045</c:v>
                </c:pt>
                <c:pt idx="8115">
                  <c:v>452527</c:v>
                </c:pt>
                <c:pt idx="8116">
                  <c:v>1747544</c:v>
                </c:pt>
                <c:pt idx="8117">
                  <c:v>427263</c:v>
                </c:pt>
                <c:pt idx="8118">
                  <c:v>4251094</c:v>
                </c:pt>
                <c:pt idx="8119">
                  <c:v>3169672</c:v>
                </c:pt>
                <c:pt idx="8120">
                  <c:v>441023</c:v>
                </c:pt>
                <c:pt idx="8121">
                  <c:v>54811</c:v>
                </c:pt>
                <c:pt idx="8122">
                  <c:v>8154</c:v>
                </c:pt>
                <c:pt idx="8123">
                  <c:v>276120</c:v>
                </c:pt>
                <c:pt idx="8124">
                  <c:v>284673</c:v>
                </c:pt>
                <c:pt idx="8125">
                  <c:v>2600858</c:v>
                </c:pt>
                <c:pt idx="8126">
                  <c:v>720389</c:v>
                </c:pt>
                <c:pt idx="8127">
                  <c:v>105973</c:v>
                </c:pt>
                <c:pt idx="8128">
                  <c:v>573915</c:v>
                </c:pt>
                <c:pt idx="8129">
                  <c:v>118291</c:v>
                </c:pt>
                <c:pt idx="8130">
                  <c:v>2905778</c:v>
                </c:pt>
                <c:pt idx="8131">
                  <c:v>785695</c:v>
                </c:pt>
                <c:pt idx="8132">
                  <c:v>1096519</c:v>
                </c:pt>
                <c:pt idx="8133">
                  <c:v>788372</c:v>
                </c:pt>
                <c:pt idx="8134">
                  <c:v>268077</c:v>
                </c:pt>
                <c:pt idx="8135">
                  <c:v>90870</c:v>
                </c:pt>
                <c:pt idx="8136">
                  <c:v>245217</c:v>
                </c:pt>
                <c:pt idx="8137">
                  <c:v>362345</c:v>
                </c:pt>
                <c:pt idx="8138">
                  <c:v>59549</c:v>
                </c:pt>
                <c:pt idx="8139">
                  <c:v>419538</c:v>
                </c:pt>
                <c:pt idx="8140">
                  <c:v>602839</c:v>
                </c:pt>
                <c:pt idx="8141">
                  <c:v>416921</c:v>
                </c:pt>
                <c:pt idx="8142">
                  <c:v>1063693</c:v>
                </c:pt>
                <c:pt idx="8143">
                  <c:v>6620905</c:v>
                </c:pt>
                <c:pt idx="8144">
                  <c:v>1334864</c:v>
                </c:pt>
                <c:pt idx="8145">
                  <c:v>357439</c:v>
                </c:pt>
                <c:pt idx="8146">
                  <c:v>1727840</c:v>
                </c:pt>
                <c:pt idx="8147">
                  <c:v>1745698</c:v>
                </c:pt>
                <c:pt idx="8148">
                  <c:v>90168</c:v>
                </c:pt>
                <c:pt idx="8149">
                  <c:v>344584</c:v>
                </c:pt>
                <c:pt idx="8150">
                  <c:v>6465643</c:v>
                </c:pt>
                <c:pt idx="8151">
                  <c:v>45899</c:v>
                </c:pt>
                <c:pt idx="8152">
                  <c:v>42605</c:v>
                </c:pt>
                <c:pt idx="8153">
                  <c:v>3472</c:v>
                </c:pt>
                <c:pt idx="8154">
                  <c:v>96416</c:v>
                </c:pt>
                <c:pt idx="8155">
                  <c:v>33797</c:v>
                </c:pt>
                <c:pt idx="8156">
                  <c:v>2987</c:v>
                </c:pt>
                <c:pt idx="8157">
                  <c:v>719229</c:v>
                </c:pt>
                <c:pt idx="8158">
                  <c:v>219570</c:v>
                </c:pt>
                <c:pt idx="8159">
                  <c:v>31055</c:v>
                </c:pt>
                <c:pt idx="8160">
                  <c:v>161404</c:v>
                </c:pt>
                <c:pt idx="8161">
                  <c:v>491113</c:v>
                </c:pt>
                <c:pt idx="8162">
                  <c:v>142846</c:v>
                </c:pt>
                <c:pt idx="8163">
                  <c:v>203696</c:v>
                </c:pt>
                <c:pt idx="8164">
                  <c:v>705169</c:v>
                </c:pt>
                <c:pt idx="8165">
                  <c:v>656403</c:v>
                </c:pt>
                <c:pt idx="8166">
                  <c:v>185894</c:v>
                </c:pt>
                <c:pt idx="8167">
                  <c:v>91925</c:v>
                </c:pt>
                <c:pt idx="8168">
                  <c:v>306872</c:v>
                </c:pt>
                <c:pt idx="8169">
                  <c:v>17372</c:v>
                </c:pt>
                <c:pt idx="8170">
                  <c:v>388786</c:v>
                </c:pt>
                <c:pt idx="8171">
                  <c:v>849365</c:v>
                </c:pt>
                <c:pt idx="8172">
                  <c:v>27067</c:v>
                </c:pt>
                <c:pt idx="8173">
                  <c:v>249943</c:v>
                </c:pt>
                <c:pt idx="8174">
                  <c:v>1361217</c:v>
                </c:pt>
                <c:pt idx="8175">
                  <c:v>1548962</c:v>
                </c:pt>
                <c:pt idx="8176">
                  <c:v>117714</c:v>
                </c:pt>
                <c:pt idx="8177">
                  <c:v>29733</c:v>
                </c:pt>
                <c:pt idx="8178">
                  <c:v>553261</c:v>
                </c:pt>
                <c:pt idx="8179">
                  <c:v>1172709</c:v>
                </c:pt>
                <c:pt idx="8180">
                  <c:v>12649</c:v>
                </c:pt>
                <c:pt idx="8181">
                  <c:v>2154309</c:v>
                </c:pt>
                <c:pt idx="8182">
                  <c:v>333229</c:v>
                </c:pt>
                <c:pt idx="8183">
                  <c:v>367311</c:v>
                </c:pt>
                <c:pt idx="8184">
                  <c:v>414269</c:v>
                </c:pt>
                <c:pt idx="8185">
                  <c:v>644576</c:v>
                </c:pt>
                <c:pt idx="8186">
                  <c:v>3634</c:v>
                </c:pt>
                <c:pt idx="8187">
                  <c:v>456193</c:v>
                </c:pt>
                <c:pt idx="8188">
                  <c:v>128133</c:v>
                </c:pt>
                <c:pt idx="8189">
                  <c:v>3412680</c:v>
                </c:pt>
                <c:pt idx="8190">
                  <c:v>422732</c:v>
                </c:pt>
                <c:pt idx="8191">
                  <c:v>167753</c:v>
                </c:pt>
                <c:pt idx="8192">
                  <c:v>664666</c:v>
                </c:pt>
                <c:pt idx="8193">
                  <c:v>613960</c:v>
                </c:pt>
                <c:pt idx="8194">
                  <c:v>124380</c:v>
                </c:pt>
                <c:pt idx="8195">
                  <c:v>756320</c:v>
                </c:pt>
                <c:pt idx="8196">
                  <c:v>259627</c:v>
                </c:pt>
                <c:pt idx="8197">
                  <c:v>364786</c:v>
                </c:pt>
                <c:pt idx="8198">
                  <c:v>112061</c:v>
                </c:pt>
                <c:pt idx="8199">
                  <c:v>1167158</c:v>
                </c:pt>
                <c:pt idx="8200">
                  <c:v>3003970</c:v>
                </c:pt>
                <c:pt idx="8201">
                  <c:v>1239500</c:v>
                </c:pt>
                <c:pt idx="8202">
                  <c:v>646729</c:v>
                </c:pt>
                <c:pt idx="8203">
                  <c:v>1124215</c:v>
                </c:pt>
                <c:pt idx="8204">
                  <c:v>116336</c:v>
                </c:pt>
                <c:pt idx="8205">
                  <c:v>27779</c:v>
                </c:pt>
                <c:pt idx="8206">
                  <c:v>265774</c:v>
                </c:pt>
                <c:pt idx="8207">
                  <c:v>170955</c:v>
                </c:pt>
                <c:pt idx="8208">
                  <c:v>133517</c:v>
                </c:pt>
                <c:pt idx="8209">
                  <c:v>690690</c:v>
                </c:pt>
                <c:pt idx="8210">
                  <c:v>254251</c:v>
                </c:pt>
                <c:pt idx="8211">
                  <c:v>1591276</c:v>
                </c:pt>
                <c:pt idx="8212">
                  <c:v>918520</c:v>
                </c:pt>
                <c:pt idx="8213">
                  <c:v>2304546</c:v>
                </c:pt>
                <c:pt idx="8214">
                  <c:v>139496</c:v>
                </c:pt>
                <c:pt idx="8215">
                  <c:v>1884421</c:v>
                </c:pt>
                <c:pt idx="8216">
                  <c:v>725140</c:v>
                </c:pt>
                <c:pt idx="8217">
                  <c:v>810165</c:v>
                </c:pt>
                <c:pt idx="8218">
                  <c:v>587887</c:v>
                </c:pt>
                <c:pt idx="8219">
                  <c:v>5160496</c:v>
                </c:pt>
                <c:pt idx="8220">
                  <c:v>376062</c:v>
                </c:pt>
                <c:pt idx="8221">
                  <c:v>21210</c:v>
                </c:pt>
                <c:pt idx="8222">
                  <c:v>1080099</c:v>
                </c:pt>
                <c:pt idx="8223">
                  <c:v>187052</c:v>
                </c:pt>
                <c:pt idx="8224">
                  <c:v>16661</c:v>
                </c:pt>
                <c:pt idx="8225">
                  <c:v>499890</c:v>
                </c:pt>
                <c:pt idx="8226">
                  <c:v>39115</c:v>
                </c:pt>
                <c:pt idx="8227">
                  <c:v>392204</c:v>
                </c:pt>
                <c:pt idx="8228">
                  <c:v>27661280</c:v>
                </c:pt>
                <c:pt idx="8229">
                  <c:v>784451</c:v>
                </c:pt>
                <c:pt idx="8230">
                  <c:v>950926</c:v>
                </c:pt>
                <c:pt idx="8231">
                  <c:v>2263186</c:v>
                </c:pt>
                <c:pt idx="8232">
                  <c:v>6437564</c:v>
                </c:pt>
                <c:pt idx="8233">
                  <c:v>826996</c:v>
                </c:pt>
                <c:pt idx="8234">
                  <c:v>1113089</c:v>
                </c:pt>
                <c:pt idx="8235">
                  <c:v>622135</c:v>
                </c:pt>
                <c:pt idx="8236">
                  <c:v>2520676</c:v>
                </c:pt>
                <c:pt idx="8237">
                  <c:v>307815</c:v>
                </c:pt>
                <c:pt idx="8238">
                  <c:v>427696</c:v>
                </c:pt>
                <c:pt idx="8239">
                  <c:v>945598</c:v>
                </c:pt>
                <c:pt idx="8240">
                  <c:v>698414</c:v>
                </c:pt>
                <c:pt idx="8241">
                  <c:v>530291</c:v>
                </c:pt>
                <c:pt idx="8242">
                  <c:v>769805</c:v>
                </c:pt>
                <c:pt idx="8243">
                  <c:v>13747</c:v>
                </c:pt>
                <c:pt idx="8244">
                  <c:v>1288759</c:v>
                </c:pt>
                <c:pt idx="8245">
                  <c:v>218279</c:v>
                </c:pt>
                <c:pt idx="8246">
                  <c:v>2805</c:v>
                </c:pt>
                <c:pt idx="8247">
                  <c:v>3921</c:v>
                </c:pt>
                <c:pt idx="8248">
                  <c:v>275390</c:v>
                </c:pt>
                <c:pt idx="8249">
                  <c:v>615364</c:v>
                </c:pt>
                <c:pt idx="8250">
                  <c:v>1231253</c:v>
                </c:pt>
                <c:pt idx="8251">
                  <c:v>990059</c:v>
                </c:pt>
                <c:pt idx="8252">
                  <c:v>544047</c:v>
                </c:pt>
                <c:pt idx="8253">
                  <c:v>919307</c:v>
                </c:pt>
                <c:pt idx="8254">
                  <c:v>2199045</c:v>
                </c:pt>
                <c:pt idx="8255">
                  <c:v>306414</c:v>
                </c:pt>
                <c:pt idx="8256">
                  <c:v>4200999</c:v>
                </c:pt>
                <c:pt idx="8257">
                  <c:v>23393</c:v>
                </c:pt>
                <c:pt idx="8258">
                  <c:v>74812</c:v>
                </c:pt>
                <c:pt idx="8259">
                  <c:v>5770671</c:v>
                </c:pt>
                <c:pt idx="8260">
                  <c:v>271876</c:v>
                </c:pt>
                <c:pt idx="8261">
                  <c:v>292075</c:v>
                </c:pt>
                <c:pt idx="8262">
                  <c:v>286704</c:v>
                </c:pt>
                <c:pt idx="8263">
                  <c:v>344693</c:v>
                </c:pt>
                <c:pt idx="8264">
                  <c:v>29725</c:v>
                </c:pt>
                <c:pt idx="8265">
                  <c:v>2509299</c:v>
                </c:pt>
                <c:pt idx="8266">
                  <c:v>134858</c:v>
                </c:pt>
                <c:pt idx="8267">
                  <c:v>146511</c:v>
                </c:pt>
                <c:pt idx="8268">
                  <c:v>164659</c:v>
                </c:pt>
                <c:pt idx="8269">
                  <c:v>195883</c:v>
                </c:pt>
                <c:pt idx="8270">
                  <c:v>426730</c:v>
                </c:pt>
                <c:pt idx="8271">
                  <c:v>998765</c:v>
                </c:pt>
                <c:pt idx="8272">
                  <c:v>330716</c:v>
                </c:pt>
                <c:pt idx="8273">
                  <c:v>240663</c:v>
                </c:pt>
                <c:pt idx="8274">
                  <c:v>28091</c:v>
                </c:pt>
                <c:pt idx="8275">
                  <c:v>224903</c:v>
                </c:pt>
                <c:pt idx="8276">
                  <c:v>28607</c:v>
                </c:pt>
                <c:pt idx="8277">
                  <c:v>557538</c:v>
                </c:pt>
                <c:pt idx="8278">
                  <c:v>26940</c:v>
                </c:pt>
                <c:pt idx="8279">
                  <c:v>3195732</c:v>
                </c:pt>
                <c:pt idx="8280">
                  <c:v>1410553</c:v>
                </c:pt>
                <c:pt idx="8281">
                  <c:v>524399</c:v>
                </c:pt>
                <c:pt idx="8282">
                  <c:v>739463</c:v>
                </c:pt>
                <c:pt idx="8283">
                  <c:v>1949436</c:v>
                </c:pt>
                <c:pt idx="8284">
                  <c:v>3458573</c:v>
                </c:pt>
                <c:pt idx="8285">
                  <c:v>78674</c:v>
                </c:pt>
                <c:pt idx="8286">
                  <c:v>448612</c:v>
                </c:pt>
                <c:pt idx="8287">
                  <c:v>258814</c:v>
                </c:pt>
                <c:pt idx="8288">
                  <c:v>45774</c:v>
                </c:pt>
                <c:pt idx="8289">
                  <c:v>257192</c:v>
                </c:pt>
                <c:pt idx="8290">
                  <c:v>1126881</c:v>
                </c:pt>
                <c:pt idx="8291">
                  <c:v>1543548</c:v>
                </c:pt>
                <c:pt idx="8292">
                  <c:v>93534</c:v>
                </c:pt>
                <c:pt idx="8293">
                  <c:v>186407</c:v>
                </c:pt>
                <c:pt idx="8294">
                  <c:v>307975</c:v>
                </c:pt>
                <c:pt idx="8295">
                  <c:v>221395</c:v>
                </c:pt>
                <c:pt idx="8296">
                  <c:v>259389</c:v>
                </c:pt>
                <c:pt idx="8297">
                  <c:v>172205</c:v>
                </c:pt>
                <c:pt idx="8298">
                  <c:v>2819213</c:v>
                </c:pt>
                <c:pt idx="8299">
                  <c:v>1152064</c:v>
                </c:pt>
                <c:pt idx="8300">
                  <c:v>1458879</c:v>
                </c:pt>
                <c:pt idx="8301">
                  <c:v>113204</c:v>
                </c:pt>
                <c:pt idx="8302">
                  <c:v>2095381</c:v>
                </c:pt>
                <c:pt idx="8303">
                  <c:v>2232</c:v>
                </c:pt>
                <c:pt idx="8304">
                  <c:v>13025011</c:v>
                </c:pt>
                <c:pt idx="8305">
                  <c:v>40840</c:v>
                </c:pt>
                <c:pt idx="8306">
                  <c:v>341347</c:v>
                </c:pt>
                <c:pt idx="8307">
                  <c:v>90206</c:v>
                </c:pt>
                <c:pt idx="8308">
                  <c:v>1432092</c:v>
                </c:pt>
                <c:pt idx="8309">
                  <c:v>2303131</c:v>
                </c:pt>
                <c:pt idx="8310">
                  <c:v>424065</c:v>
                </c:pt>
                <c:pt idx="8311">
                  <c:v>468081</c:v>
                </c:pt>
                <c:pt idx="8312">
                  <c:v>612653</c:v>
                </c:pt>
                <c:pt idx="8313">
                  <c:v>116401</c:v>
                </c:pt>
                <c:pt idx="8314">
                  <c:v>584434</c:v>
                </c:pt>
                <c:pt idx="8315">
                  <c:v>94892</c:v>
                </c:pt>
                <c:pt idx="8316">
                  <c:v>447310</c:v>
                </c:pt>
                <c:pt idx="8317">
                  <c:v>17620424</c:v>
                </c:pt>
                <c:pt idx="8318">
                  <c:v>497621</c:v>
                </c:pt>
                <c:pt idx="8319">
                  <c:v>534125</c:v>
                </c:pt>
                <c:pt idx="8320">
                  <c:v>139393</c:v>
                </c:pt>
                <c:pt idx="8321">
                  <c:v>160996</c:v>
                </c:pt>
                <c:pt idx="8322">
                  <c:v>210065</c:v>
                </c:pt>
                <c:pt idx="8323">
                  <c:v>1097752</c:v>
                </c:pt>
                <c:pt idx="8324">
                  <c:v>1112552</c:v>
                </c:pt>
                <c:pt idx="8325">
                  <c:v>1248469</c:v>
                </c:pt>
                <c:pt idx="8326">
                  <c:v>206873</c:v>
                </c:pt>
                <c:pt idx="8327">
                  <c:v>1590640</c:v>
                </c:pt>
                <c:pt idx="8328">
                  <c:v>88667</c:v>
                </c:pt>
                <c:pt idx="8329">
                  <c:v>840651</c:v>
                </c:pt>
                <c:pt idx="8330">
                  <c:v>186119</c:v>
                </c:pt>
                <c:pt idx="8331">
                  <c:v>410133</c:v>
                </c:pt>
                <c:pt idx="8332">
                  <c:v>62644</c:v>
                </c:pt>
                <c:pt idx="8333">
                  <c:v>502040</c:v>
                </c:pt>
                <c:pt idx="8334">
                  <c:v>154224</c:v>
                </c:pt>
                <c:pt idx="8335">
                  <c:v>1073561</c:v>
                </c:pt>
                <c:pt idx="8336">
                  <c:v>1251416</c:v>
                </c:pt>
                <c:pt idx="8337">
                  <c:v>364914</c:v>
                </c:pt>
                <c:pt idx="8338">
                  <c:v>639536</c:v>
                </c:pt>
                <c:pt idx="8339">
                  <c:v>806660</c:v>
                </c:pt>
                <c:pt idx="8340">
                  <c:v>2049961</c:v>
                </c:pt>
                <c:pt idx="8341">
                  <c:v>2623238</c:v>
                </c:pt>
                <c:pt idx="8342">
                  <c:v>2358051</c:v>
                </c:pt>
                <c:pt idx="8343">
                  <c:v>159384</c:v>
                </c:pt>
                <c:pt idx="8344">
                  <c:v>3383838</c:v>
                </c:pt>
                <c:pt idx="8345">
                  <c:v>36152111</c:v>
                </c:pt>
                <c:pt idx="8346">
                  <c:v>270597</c:v>
                </c:pt>
                <c:pt idx="8347">
                  <c:v>5965</c:v>
                </c:pt>
                <c:pt idx="8348">
                  <c:v>72728</c:v>
                </c:pt>
                <c:pt idx="8349">
                  <c:v>17716</c:v>
                </c:pt>
                <c:pt idx="8350">
                  <c:v>464494</c:v>
                </c:pt>
                <c:pt idx="8351">
                  <c:v>10692</c:v>
                </c:pt>
                <c:pt idx="8352">
                  <c:v>87215</c:v>
                </c:pt>
                <c:pt idx="8353">
                  <c:v>21342</c:v>
                </c:pt>
                <c:pt idx="8354">
                  <c:v>26830</c:v>
                </c:pt>
                <c:pt idx="8355">
                  <c:v>86897</c:v>
                </c:pt>
                <c:pt idx="8356">
                  <c:v>196368</c:v>
                </c:pt>
                <c:pt idx="8357">
                  <c:v>918375</c:v>
                </c:pt>
                <c:pt idx="8358">
                  <c:v>30106</c:v>
                </c:pt>
                <c:pt idx="8359">
                  <c:v>369942</c:v>
                </c:pt>
                <c:pt idx="8360">
                  <c:v>34927</c:v>
                </c:pt>
                <c:pt idx="8361">
                  <c:v>268462</c:v>
                </c:pt>
                <c:pt idx="8362">
                  <c:v>527322</c:v>
                </c:pt>
                <c:pt idx="8363">
                  <c:v>558713</c:v>
                </c:pt>
                <c:pt idx="8364">
                  <c:v>269147</c:v>
                </c:pt>
                <c:pt idx="8365">
                  <c:v>837053</c:v>
                </c:pt>
                <c:pt idx="8366">
                  <c:v>6291266</c:v>
                </c:pt>
                <c:pt idx="8367">
                  <c:v>414462</c:v>
                </c:pt>
                <c:pt idx="8368">
                  <c:v>1671069</c:v>
                </c:pt>
                <c:pt idx="8369">
                  <c:v>271780</c:v>
                </c:pt>
                <c:pt idx="8370">
                  <c:v>3942272</c:v>
                </c:pt>
                <c:pt idx="8371">
                  <c:v>179660</c:v>
                </c:pt>
                <c:pt idx="8372">
                  <c:v>706989</c:v>
                </c:pt>
                <c:pt idx="8373">
                  <c:v>683198</c:v>
                </c:pt>
                <c:pt idx="8374">
                  <c:v>227928</c:v>
                </c:pt>
                <c:pt idx="8375">
                  <c:v>524384</c:v>
                </c:pt>
                <c:pt idx="8376">
                  <c:v>47309</c:v>
                </c:pt>
                <c:pt idx="8377">
                  <c:v>1232705</c:v>
                </c:pt>
                <c:pt idx="8378">
                  <c:v>91445</c:v>
                </c:pt>
                <c:pt idx="8379">
                  <c:v>698883</c:v>
                </c:pt>
                <c:pt idx="8380">
                  <c:v>852106</c:v>
                </c:pt>
                <c:pt idx="8381">
                  <c:v>200450</c:v>
                </c:pt>
                <c:pt idx="8382">
                  <c:v>67876</c:v>
                </c:pt>
                <c:pt idx="8383">
                  <c:v>4854624</c:v>
                </c:pt>
                <c:pt idx="8384">
                  <c:v>1001371</c:v>
                </c:pt>
                <c:pt idx="8385">
                  <c:v>1043726</c:v>
                </c:pt>
                <c:pt idx="8386">
                  <c:v>1156135</c:v>
                </c:pt>
                <c:pt idx="8387">
                  <c:v>1904809</c:v>
                </c:pt>
                <c:pt idx="8388">
                  <c:v>455772</c:v>
                </c:pt>
                <c:pt idx="8389">
                  <c:v>9370700</c:v>
                </c:pt>
                <c:pt idx="8390">
                  <c:v>157434</c:v>
                </c:pt>
                <c:pt idx="8391">
                  <c:v>65083</c:v>
                </c:pt>
                <c:pt idx="8392">
                  <c:v>1201158</c:v>
                </c:pt>
                <c:pt idx="8393">
                  <c:v>2019137</c:v>
                </c:pt>
                <c:pt idx="8394">
                  <c:v>3526644</c:v>
                </c:pt>
                <c:pt idx="8395">
                  <c:v>81960</c:v>
                </c:pt>
                <c:pt idx="8396">
                  <c:v>142431</c:v>
                </c:pt>
                <c:pt idx="8397">
                  <c:v>781464</c:v>
                </c:pt>
                <c:pt idx="8398">
                  <c:v>2414308</c:v>
                </c:pt>
                <c:pt idx="8399">
                  <c:v>79238</c:v>
                </c:pt>
                <c:pt idx="8400">
                  <c:v>415579</c:v>
                </c:pt>
                <c:pt idx="8401">
                  <c:v>22158</c:v>
                </c:pt>
                <c:pt idx="8402">
                  <c:v>214357</c:v>
                </c:pt>
                <c:pt idx="8403">
                  <c:v>223220</c:v>
                </c:pt>
                <c:pt idx="8404">
                  <c:v>1432719</c:v>
                </c:pt>
                <c:pt idx="8405">
                  <c:v>550478</c:v>
                </c:pt>
                <c:pt idx="8406">
                  <c:v>146449</c:v>
                </c:pt>
                <c:pt idx="8407">
                  <c:v>95459</c:v>
                </c:pt>
                <c:pt idx="8408">
                  <c:v>798525</c:v>
                </c:pt>
                <c:pt idx="8409">
                  <c:v>343217</c:v>
                </c:pt>
                <c:pt idx="8410">
                  <c:v>162597</c:v>
                </c:pt>
                <c:pt idx="8411">
                  <c:v>1008886</c:v>
                </c:pt>
                <c:pt idx="8412">
                  <c:v>970084</c:v>
                </c:pt>
                <c:pt idx="8413">
                  <c:v>2119293</c:v>
                </c:pt>
                <c:pt idx="8414">
                  <c:v>239553</c:v>
                </c:pt>
                <c:pt idx="8415">
                  <c:v>300379</c:v>
                </c:pt>
                <c:pt idx="8416">
                  <c:v>297238</c:v>
                </c:pt>
                <c:pt idx="8417">
                  <c:v>101002</c:v>
                </c:pt>
                <c:pt idx="8418">
                  <c:v>168739</c:v>
                </c:pt>
                <c:pt idx="8419">
                  <c:v>124223</c:v>
                </c:pt>
                <c:pt idx="8420">
                  <c:v>100551</c:v>
                </c:pt>
                <c:pt idx="8421">
                  <c:v>1707356</c:v>
                </c:pt>
                <c:pt idx="8422">
                  <c:v>476245</c:v>
                </c:pt>
                <c:pt idx="8423">
                  <c:v>67799</c:v>
                </c:pt>
                <c:pt idx="8424">
                  <c:v>22561</c:v>
                </c:pt>
                <c:pt idx="8425">
                  <c:v>184931</c:v>
                </c:pt>
                <c:pt idx="8426">
                  <c:v>1149187</c:v>
                </c:pt>
                <c:pt idx="8427">
                  <c:v>412452</c:v>
                </c:pt>
                <c:pt idx="8428">
                  <c:v>252055</c:v>
                </c:pt>
                <c:pt idx="8429">
                  <c:v>15449</c:v>
                </c:pt>
                <c:pt idx="8430">
                  <c:v>582785</c:v>
                </c:pt>
                <c:pt idx="8431">
                  <c:v>83234</c:v>
                </c:pt>
                <c:pt idx="8432">
                  <c:v>721566</c:v>
                </c:pt>
                <c:pt idx="8433">
                  <c:v>5222</c:v>
                </c:pt>
                <c:pt idx="8434">
                  <c:v>565981</c:v>
                </c:pt>
                <c:pt idx="8435">
                  <c:v>292778</c:v>
                </c:pt>
                <c:pt idx="8436">
                  <c:v>419525</c:v>
                </c:pt>
                <c:pt idx="8437">
                  <c:v>188643</c:v>
                </c:pt>
                <c:pt idx="8438">
                  <c:v>101050</c:v>
                </c:pt>
                <c:pt idx="8439">
                  <c:v>28355</c:v>
                </c:pt>
                <c:pt idx="8440">
                  <c:v>216808</c:v>
                </c:pt>
                <c:pt idx="8441">
                  <c:v>122095</c:v>
                </c:pt>
                <c:pt idx="8442">
                  <c:v>842467</c:v>
                </c:pt>
                <c:pt idx="8443">
                  <c:v>412335</c:v>
                </c:pt>
                <c:pt idx="8444">
                  <c:v>208469</c:v>
                </c:pt>
                <c:pt idx="8445">
                  <c:v>8589262</c:v>
                </c:pt>
                <c:pt idx="8446">
                  <c:v>3739595</c:v>
                </c:pt>
                <c:pt idx="8447">
                  <c:v>2316143</c:v>
                </c:pt>
                <c:pt idx="8448">
                  <c:v>436267</c:v>
                </c:pt>
                <c:pt idx="8449">
                  <c:v>3168244</c:v>
                </c:pt>
                <c:pt idx="8450">
                  <c:v>6032050</c:v>
                </c:pt>
                <c:pt idx="8451">
                  <c:v>42259</c:v>
                </c:pt>
                <c:pt idx="8452">
                  <c:v>1956890</c:v>
                </c:pt>
                <c:pt idx="8453">
                  <c:v>1848</c:v>
                </c:pt>
                <c:pt idx="8454">
                  <c:v>166529</c:v>
                </c:pt>
                <c:pt idx="8455">
                  <c:v>23518</c:v>
                </c:pt>
                <c:pt idx="8456">
                  <c:v>28475</c:v>
                </c:pt>
                <c:pt idx="8457">
                  <c:v>416490</c:v>
                </c:pt>
                <c:pt idx="8458">
                  <c:v>185620</c:v>
                </c:pt>
                <c:pt idx="8459">
                  <c:v>5468697</c:v>
                </c:pt>
                <c:pt idx="8460">
                  <c:v>1337463</c:v>
                </c:pt>
                <c:pt idx="8461">
                  <c:v>4135</c:v>
                </c:pt>
                <c:pt idx="8462">
                  <c:v>554706</c:v>
                </c:pt>
                <c:pt idx="8463">
                  <c:v>1606423</c:v>
                </c:pt>
                <c:pt idx="8464">
                  <c:v>402235</c:v>
                </c:pt>
                <c:pt idx="8465">
                  <c:v>2644764</c:v>
                </c:pt>
                <c:pt idx="8466">
                  <c:v>1315442</c:v>
                </c:pt>
                <c:pt idx="8467">
                  <c:v>482225</c:v>
                </c:pt>
                <c:pt idx="8468">
                  <c:v>1130995</c:v>
                </c:pt>
                <c:pt idx="8469">
                  <c:v>204793</c:v>
                </c:pt>
                <c:pt idx="8470">
                  <c:v>65708</c:v>
                </c:pt>
                <c:pt idx="8471">
                  <c:v>117972</c:v>
                </c:pt>
                <c:pt idx="8472">
                  <c:v>213508</c:v>
                </c:pt>
                <c:pt idx="8473">
                  <c:v>3055</c:v>
                </c:pt>
                <c:pt idx="8474">
                  <c:v>2694075</c:v>
                </c:pt>
                <c:pt idx="8475">
                  <c:v>431116</c:v>
                </c:pt>
                <c:pt idx="8476">
                  <c:v>1888020</c:v>
                </c:pt>
                <c:pt idx="8477">
                  <c:v>855645</c:v>
                </c:pt>
                <c:pt idx="8478">
                  <c:v>10566</c:v>
                </c:pt>
                <c:pt idx="8479">
                  <c:v>3644532</c:v>
                </c:pt>
                <c:pt idx="8480">
                  <c:v>453264</c:v>
                </c:pt>
                <c:pt idx="8481">
                  <c:v>1446140</c:v>
                </c:pt>
                <c:pt idx="8482">
                  <c:v>110663</c:v>
                </c:pt>
                <c:pt idx="8483">
                  <c:v>477816</c:v>
                </c:pt>
                <c:pt idx="8484">
                  <c:v>18001</c:v>
                </c:pt>
                <c:pt idx="8485">
                  <c:v>1197144</c:v>
                </c:pt>
                <c:pt idx="8486">
                  <c:v>711771</c:v>
                </c:pt>
                <c:pt idx="8487">
                  <c:v>88454</c:v>
                </c:pt>
                <c:pt idx="8488">
                  <c:v>43597</c:v>
                </c:pt>
                <c:pt idx="8489">
                  <c:v>2830126</c:v>
                </c:pt>
                <c:pt idx="8490">
                  <c:v>655640</c:v>
                </c:pt>
                <c:pt idx="8491">
                  <c:v>284888</c:v>
                </c:pt>
                <c:pt idx="8492">
                  <c:v>82745</c:v>
                </c:pt>
                <c:pt idx="8493">
                  <c:v>10194</c:v>
                </c:pt>
                <c:pt idx="8494">
                  <c:v>34469</c:v>
                </c:pt>
                <c:pt idx="8495">
                  <c:v>579149</c:v>
                </c:pt>
                <c:pt idx="8496">
                  <c:v>567032</c:v>
                </c:pt>
                <c:pt idx="8497">
                  <c:v>23493283</c:v>
                </c:pt>
                <c:pt idx="8498">
                  <c:v>1428712</c:v>
                </c:pt>
                <c:pt idx="8499">
                  <c:v>370897</c:v>
                </c:pt>
                <c:pt idx="8500">
                  <c:v>2163378</c:v>
                </c:pt>
                <c:pt idx="8501">
                  <c:v>397568</c:v>
                </c:pt>
                <c:pt idx="8502">
                  <c:v>1194195</c:v>
                </c:pt>
                <c:pt idx="8503">
                  <c:v>1657620</c:v>
                </c:pt>
                <c:pt idx="8504">
                  <c:v>1692420</c:v>
                </c:pt>
                <c:pt idx="8505">
                  <c:v>1518505</c:v>
                </c:pt>
                <c:pt idx="8506">
                  <c:v>1864709</c:v>
                </c:pt>
                <c:pt idx="8507">
                  <c:v>99950</c:v>
                </c:pt>
                <c:pt idx="8508">
                  <c:v>3707659</c:v>
                </c:pt>
                <c:pt idx="8509">
                  <c:v>1514148</c:v>
                </c:pt>
                <c:pt idx="8510">
                  <c:v>142995</c:v>
                </c:pt>
                <c:pt idx="8511">
                  <c:v>281619</c:v>
                </c:pt>
                <c:pt idx="8512">
                  <c:v>1824153</c:v>
                </c:pt>
                <c:pt idx="8513">
                  <c:v>283429</c:v>
                </c:pt>
                <c:pt idx="8514">
                  <c:v>6187457</c:v>
                </c:pt>
                <c:pt idx="8515">
                  <c:v>2017777</c:v>
                </c:pt>
                <c:pt idx="8516">
                  <c:v>10070</c:v>
                </c:pt>
                <c:pt idx="8517">
                  <c:v>2494925</c:v>
                </c:pt>
                <c:pt idx="8518">
                  <c:v>1406093</c:v>
                </c:pt>
                <c:pt idx="8519">
                  <c:v>1207371</c:v>
                </c:pt>
                <c:pt idx="8520">
                  <c:v>527428</c:v>
                </c:pt>
                <c:pt idx="8521">
                  <c:v>2714265</c:v>
                </c:pt>
                <c:pt idx="8522">
                  <c:v>423889</c:v>
                </c:pt>
                <c:pt idx="8523">
                  <c:v>2244398</c:v>
                </c:pt>
                <c:pt idx="8524">
                  <c:v>90214</c:v>
                </c:pt>
                <c:pt idx="8525">
                  <c:v>476858</c:v>
                </c:pt>
                <c:pt idx="8526">
                  <c:v>274761</c:v>
                </c:pt>
                <c:pt idx="8527">
                  <c:v>247409</c:v>
                </c:pt>
                <c:pt idx="8528">
                  <c:v>71241</c:v>
                </c:pt>
                <c:pt idx="8529">
                  <c:v>28474364</c:v>
                </c:pt>
                <c:pt idx="8530">
                  <c:v>274794</c:v>
                </c:pt>
                <c:pt idx="8531">
                  <c:v>477269</c:v>
                </c:pt>
                <c:pt idx="8532">
                  <c:v>1777339</c:v>
                </c:pt>
                <c:pt idx="8533">
                  <c:v>4829710</c:v>
                </c:pt>
                <c:pt idx="8534">
                  <c:v>3267762</c:v>
                </c:pt>
                <c:pt idx="8535">
                  <c:v>451309</c:v>
                </c:pt>
                <c:pt idx="8536">
                  <c:v>16207</c:v>
                </c:pt>
                <c:pt idx="8537">
                  <c:v>287849</c:v>
                </c:pt>
                <c:pt idx="8538">
                  <c:v>2665872</c:v>
                </c:pt>
                <c:pt idx="8539">
                  <c:v>724152</c:v>
                </c:pt>
                <c:pt idx="8540">
                  <c:v>677566</c:v>
                </c:pt>
                <c:pt idx="8541">
                  <c:v>2971262</c:v>
                </c:pt>
                <c:pt idx="8542">
                  <c:v>797139</c:v>
                </c:pt>
                <c:pt idx="8543">
                  <c:v>1119724</c:v>
                </c:pt>
                <c:pt idx="8544">
                  <c:v>1069986</c:v>
                </c:pt>
                <c:pt idx="8545">
                  <c:v>6647081</c:v>
                </c:pt>
                <c:pt idx="8546">
                  <c:v>1339943</c:v>
                </c:pt>
                <c:pt idx="8547">
                  <c:v>1769751</c:v>
                </c:pt>
                <c:pt idx="8548">
                  <c:v>7188757</c:v>
                </c:pt>
                <c:pt idx="8549">
                  <c:v>54788</c:v>
                </c:pt>
                <c:pt idx="8550">
                  <c:v>3598</c:v>
                </c:pt>
                <c:pt idx="8551">
                  <c:v>30550</c:v>
                </c:pt>
                <c:pt idx="8552">
                  <c:v>7938</c:v>
                </c:pt>
                <c:pt idx="8553">
                  <c:v>96916</c:v>
                </c:pt>
                <c:pt idx="8554">
                  <c:v>42200</c:v>
                </c:pt>
                <c:pt idx="8555">
                  <c:v>3052</c:v>
                </c:pt>
                <c:pt idx="8556">
                  <c:v>30244</c:v>
                </c:pt>
                <c:pt idx="8557">
                  <c:v>133374</c:v>
                </c:pt>
                <c:pt idx="8558">
                  <c:v>868892</c:v>
                </c:pt>
                <c:pt idx="8559">
                  <c:v>110091</c:v>
                </c:pt>
                <c:pt idx="8560">
                  <c:v>32839</c:v>
                </c:pt>
                <c:pt idx="8561">
                  <c:v>56596</c:v>
                </c:pt>
                <c:pt idx="8562">
                  <c:v>148406</c:v>
                </c:pt>
                <c:pt idx="8563">
                  <c:v>2425655</c:v>
                </c:pt>
                <c:pt idx="8564">
                  <c:v>108786</c:v>
                </c:pt>
                <c:pt idx="8565">
                  <c:v>145601</c:v>
                </c:pt>
                <c:pt idx="8566">
                  <c:v>774304</c:v>
                </c:pt>
                <c:pt idx="8567">
                  <c:v>129360</c:v>
                </c:pt>
                <c:pt idx="8568">
                  <c:v>21644</c:v>
                </c:pt>
                <c:pt idx="8569">
                  <c:v>1080388</c:v>
                </c:pt>
                <c:pt idx="8570">
                  <c:v>1054285</c:v>
                </c:pt>
                <c:pt idx="8571">
                  <c:v>46190</c:v>
                </c:pt>
                <c:pt idx="8572">
                  <c:v>31034</c:v>
                </c:pt>
                <c:pt idx="8573">
                  <c:v>203615</c:v>
                </c:pt>
                <c:pt idx="8574">
                  <c:v>28285</c:v>
                </c:pt>
                <c:pt idx="8575">
                  <c:v>14645</c:v>
                </c:pt>
                <c:pt idx="8576">
                  <c:v>12751</c:v>
                </c:pt>
                <c:pt idx="8577">
                  <c:v>317866</c:v>
                </c:pt>
                <c:pt idx="8578">
                  <c:v>528664</c:v>
                </c:pt>
                <c:pt idx="8579">
                  <c:v>206135</c:v>
                </c:pt>
                <c:pt idx="8580">
                  <c:v>117411</c:v>
                </c:pt>
                <c:pt idx="8581">
                  <c:v>309795</c:v>
                </c:pt>
                <c:pt idx="8582">
                  <c:v>164406</c:v>
                </c:pt>
                <c:pt idx="8583">
                  <c:v>75780</c:v>
                </c:pt>
                <c:pt idx="8584">
                  <c:v>208877</c:v>
                </c:pt>
                <c:pt idx="8585">
                  <c:v>151767</c:v>
                </c:pt>
                <c:pt idx="8586">
                  <c:v>35467</c:v>
                </c:pt>
                <c:pt idx="8587">
                  <c:v>399646</c:v>
                </c:pt>
                <c:pt idx="8588">
                  <c:v>60828</c:v>
                </c:pt>
                <c:pt idx="8589">
                  <c:v>9136</c:v>
                </c:pt>
                <c:pt idx="8590">
                  <c:v>149677</c:v>
                </c:pt>
                <c:pt idx="8591">
                  <c:v>122522</c:v>
                </c:pt>
                <c:pt idx="8592">
                  <c:v>27646</c:v>
                </c:pt>
                <c:pt idx="8593">
                  <c:v>8116</c:v>
                </c:pt>
                <c:pt idx="8594">
                  <c:v>542637</c:v>
                </c:pt>
                <c:pt idx="8595">
                  <c:v>43358</c:v>
                </c:pt>
                <c:pt idx="8596">
                  <c:v>1067141</c:v>
                </c:pt>
                <c:pt idx="8597">
                  <c:v>1206939</c:v>
                </c:pt>
                <c:pt idx="8598">
                  <c:v>388115</c:v>
                </c:pt>
                <c:pt idx="8599">
                  <c:v>723025</c:v>
                </c:pt>
                <c:pt idx="8600">
                  <c:v>1375421</c:v>
                </c:pt>
                <c:pt idx="8601">
                  <c:v>770606</c:v>
                </c:pt>
                <c:pt idx="8602">
                  <c:v>119099</c:v>
                </c:pt>
                <c:pt idx="8603">
                  <c:v>1017187</c:v>
                </c:pt>
                <c:pt idx="8604">
                  <c:v>400308</c:v>
                </c:pt>
                <c:pt idx="8605">
                  <c:v>643196</c:v>
                </c:pt>
                <c:pt idx="8606">
                  <c:v>146051</c:v>
                </c:pt>
                <c:pt idx="8607">
                  <c:v>260952</c:v>
                </c:pt>
                <c:pt idx="8608">
                  <c:v>1089816</c:v>
                </c:pt>
                <c:pt idx="8609">
                  <c:v>745358</c:v>
                </c:pt>
                <c:pt idx="8610">
                  <c:v>25980</c:v>
                </c:pt>
                <c:pt idx="8611">
                  <c:v>211966</c:v>
                </c:pt>
                <c:pt idx="8612">
                  <c:v>277199</c:v>
                </c:pt>
                <c:pt idx="8613">
                  <c:v>135307</c:v>
                </c:pt>
                <c:pt idx="8614">
                  <c:v>1149806</c:v>
                </c:pt>
                <c:pt idx="8615">
                  <c:v>1030918</c:v>
                </c:pt>
                <c:pt idx="8616">
                  <c:v>398069</c:v>
                </c:pt>
                <c:pt idx="8617">
                  <c:v>145093</c:v>
                </c:pt>
                <c:pt idx="8618">
                  <c:v>461364</c:v>
                </c:pt>
                <c:pt idx="8619">
                  <c:v>24907</c:v>
                </c:pt>
                <c:pt idx="8620">
                  <c:v>565235</c:v>
                </c:pt>
                <c:pt idx="8621">
                  <c:v>1484393</c:v>
                </c:pt>
                <c:pt idx="8622">
                  <c:v>43885</c:v>
                </c:pt>
                <c:pt idx="8623">
                  <c:v>1001367</c:v>
                </c:pt>
                <c:pt idx="8624">
                  <c:v>2740505</c:v>
                </c:pt>
                <c:pt idx="8625">
                  <c:v>204915</c:v>
                </c:pt>
                <c:pt idx="8626">
                  <c:v>44641</c:v>
                </c:pt>
                <c:pt idx="8627">
                  <c:v>695072</c:v>
                </c:pt>
                <c:pt idx="8628">
                  <c:v>383694</c:v>
                </c:pt>
                <c:pt idx="8629">
                  <c:v>34823</c:v>
                </c:pt>
                <c:pt idx="8630">
                  <c:v>2911703</c:v>
                </c:pt>
                <c:pt idx="8631">
                  <c:v>399085</c:v>
                </c:pt>
                <c:pt idx="8632">
                  <c:v>486240</c:v>
                </c:pt>
                <c:pt idx="8633">
                  <c:v>596697</c:v>
                </c:pt>
                <c:pt idx="8634">
                  <c:v>37876</c:v>
                </c:pt>
                <c:pt idx="8635">
                  <c:v>3906</c:v>
                </c:pt>
                <c:pt idx="8636">
                  <c:v>537443</c:v>
                </c:pt>
                <c:pt idx="8637">
                  <c:v>143406</c:v>
                </c:pt>
                <c:pt idx="8638">
                  <c:v>4090835</c:v>
                </c:pt>
                <c:pt idx="8639">
                  <c:v>26849</c:v>
                </c:pt>
                <c:pt idx="8640">
                  <c:v>502800</c:v>
                </c:pt>
                <c:pt idx="8641">
                  <c:v>505104</c:v>
                </c:pt>
                <c:pt idx="8642">
                  <c:v>495317</c:v>
                </c:pt>
                <c:pt idx="8643">
                  <c:v>785562</c:v>
                </c:pt>
                <c:pt idx="8644">
                  <c:v>679906</c:v>
                </c:pt>
                <c:pt idx="8645">
                  <c:v>72485</c:v>
                </c:pt>
                <c:pt idx="8646">
                  <c:v>144876</c:v>
                </c:pt>
                <c:pt idx="8647">
                  <c:v>792614</c:v>
                </c:pt>
                <c:pt idx="8648">
                  <c:v>161364</c:v>
                </c:pt>
                <c:pt idx="8649">
                  <c:v>275565</c:v>
                </c:pt>
                <c:pt idx="8650">
                  <c:v>383708</c:v>
                </c:pt>
                <c:pt idx="8651">
                  <c:v>117408</c:v>
                </c:pt>
                <c:pt idx="8652">
                  <c:v>1245020</c:v>
                </c:pt>
                <c:pt idx="8653">
                  <c:v>3216259</c:v>
                </c:pt>
                <c:pt idx="8654">
                  <c:v>1295711</c:v>
                </c:pt>
                <c:pt idx="8655">
                  <c:v>674916</c:v>
                </c:pt>
                <c:pt idx="8656">
                  <c:v>1203727</c:v>
                </c:pt>
                <c:pt idx="8657">
                  <c:v>289814</c:v>
                </c:pt>
                <c:pt idx="8658">
                  <c:v>626351</c:v>
                </c:pt>
                <c:pt idx="8659">
                  <c:v>181255</c:v>
                </c:pt>
                <c:pt idx="8660">
                  <c:v>141099</c:v>
                </c:pt>
                <c:pt idx="8661">
                  <c:v>723099</c:v>
                </c:pt>
                <c:pt idx="8662">
                  <c:v>264187</c:v>
                </c:pt>
                <c:pt idx="8663">
                  <c:v>1640383</c:v>
                </c:pt>
                <c:pt idx="8664">
                  <c:v>1002427</c:v>
                </c:pt>
                <c:pt idx="8665">
                  <c:v>2518771</c:v>
                </c:pt>
                <c:pt idx="8666">
                  <c:v>141606</c:v>
                </c:pt>
                <c:pt idx="8667">
                  <c:v>1975692</c:v>
                </c:pt>
                <c:pt idx="8668">
                  <c:v>738609</c:v>
                </c:pt>
                <c:pt idx="8669">
                  <c:v>849971</c:v>
                </c:pt>
                <c:pt idx="8670">
                  <c:v>609732</c:v>
                </c:pt>
                <c:pt idx="8671">
                  <c:v>5446525</c:v>
                </c:pt>
                <c:pt idx="8672">
                  <c:v>72514</c:v>
                </c:pt>
                <c:pt idx="8673">
                  <c:v>403056</c:v>
                </c:pt>
                <c:pt idx="8674">
                  <c:v>17746</c:v>
                </c:pt>
                <c:pt idx="8675">
                  <c:v>25886</c:v>
                </c:pt>
                <c:pt idx="8676">
                  <c:v>1148502</c:v>
                </c:pt>
                <c:pt idx="8677">
                  <c:v>219160</c:v>
                </c:pt>
                <c:pt idx="8678">
                  <c:v>18133</c:v>
                </c:pt>
                <c:pt idx="8679">
                  <c:v>615722</c:v>
                </c:pt>
                <c:pt idx="8680">
                  <c:v>44843</c:v>
                </c:pt>
                <c:pt idx="8681">
                  <c:v>415263</c:v>
                </c:pt>
                <c:pt idx="8682">
                  <c:v>30583293</c:v>
                </c:pt>
                <c:pt idx="8683">
                  <c:v>443055</c:v>
                </c:pt>
                <c:pt idx="8684">
                  <c:v>1196193</c:v>
                </c:pt>
                <c:pt idx="8685">
                  <c:v>6969128</c:v>
                </c:pt>
                <c:pt idx="8686">
                  <c:v>1005923</c:v>
                </c:pt>
                <c:pt idx="8687">
                  <c:v>627448</c:v>
                </c:pt>
                <c:pt idx="8688">
                  <c:v>3202879</c:v>
                </c:pt>
                <c:pt idx="8689">
                  <c:v>322643</c:v>
                </c:pt>
                <c:pt idx="8690">
                  <c:v>511686</c:v>
                </c:pt>
                <c:pt idx="8691">
                  <c:v>960527</c:v>
                </c:pt>
                <c:pt idx="8692">
                  <c:v>715905</c:v>
                </c:pt>
                <c:pt idx="8693">
                  <c:v>533004</c:v>
                </c:pt>
                <c:pt idx="8694">
                  <c:v>15870</c:v>
                </c:pt>
                <c:pt idx="8695">
                  <c:v>1537244</c:v>
                </c:pt>
                <c:pt idx="8696">
                  <c:v>221751</c:v>
                </c:pt>
                <c:pt idx="8697">
                  <c:v>4050</c:v>
                </c:pt>
                <c:pt idx="8698">
                  <c:v>281527</c:v>
                </c:pt>
                <c:pt idx="8699">
                  <c:v>651268</c:v>
                </c:pt>
                <c:pt idx="8700">
                  <c:v>1262895</c:v>
                </c:pt>
                <c:pt idx="8701">
                  <c:v>1018706</c:v>
                </c:pt>
                <c:pt idx="8702">
                  <c:v>549014</c:v>
                </c:pt>
                <c:pt idx="8703">
                  <c:v>2152261</c:v>
                </c:pt>
                <c:pt idx="8704">
                  <c:v>926576</c:v>
                </c:pt>
                <c:pt idx="8705">
                  <c:v>2260715</c:v>
                </c:pt>
                <c:pt idx="8706">
                  <c:v>325812</c:v>
                </c:pt>
                <c:pt idx="8707">
                  <c:v>4799518</c:v>
                </c:pt>
                <c:pt idx="8708">
                  <c:v>76351</c:v>
                </c:pt>
                <c:pt idx="8709">
                  <c:v>5892743</c:v>
                </c:pt>
                <c:pt idx="8710">
                  <c:v>279714</c:v>
                </c:pt>
                <c:pt idx="8711">
                  <c:v>297279</c:v>
                </c:pt>
                <c:pt idx="8712">
                  <c:v>347670</c:v>
                </c:pt>
                <c:pt idx="8713">
                  <c:v>2678479</c:v>
                </c:pt>
                <c:pt idx="8714">
                  <c:v>142076</c:v>
                </c:pt>
                <c:pt idx="8715">
                  <c:v>150117</c:v>
                </c:pt>
                <c:pt idx="8716">
                  <c:v>170648</c:v>
                </c:pt>
                <c:pt idx="8717">
                  <c:v>199922</c:v>
                </c:pt>
                <c:pt idx="8718">
                  <c:v>436638</c:v>
                </c:pt>
                <c:pt idx="8719">
                  <c:v>1027963</c:v>
                </c:pt>
                <c:pt idx="8720">
                  <c:v>338425</c:v>
                </c:pt>
                <c:pt idx="8721">
                  <c:v>246989</c:v>
                </c:pt>
                <c:pt idx="8722">
                  <c:v>225463</c:v>
                </c:pt>
                <c:pt idx="8723">
                  <c:v>3322855</c:v>
                </c:pt>
                <c:pt idx="8724">
                  <c:v>1508992</c:v>
                </c:pt>
                <c:pt idx="8725">
                  <c:v>536419</c:v>
                </c:pt>
                <c:pt idx="8726">
                  <c:v>748102</c:v>
                </c:pt>
                <c:pt idx="8727">
                  <c:v>236971</c:v>
                </c:pt>
                <c:pt idx="8728">
                  <c:v>1975087</c:v>
                </c:pt>
                <c:pt idx="8729">
                  <c:v>3685806</c:v>
                </c:pt>
                <c:pt idx="8730">
                  <c:v>480162</c:v>
                </c:pt>
                <c:pt idx="8731">
                  <c:v>284176</c:v>
                </c:pt>
                <c:pt idx="8732">
                  <c:v>1170855</c:v>
                </c:pt>
                <c:pt idx="8733">
                  <c:v>193223</c:v>
                </c:pt>
                <c:pt idx="8734">
                  <c:v>279046</c:v>
                </c:pt>
                <c:pt idx="8735">
                  <c:v>1485868</c:v>
                </c:pt>
                <c:pt idx="8736">
                  <c:v>119519</c:v>
                </c:pt>
                <c:pt idx="8737">
                  <c:v>2230715</c:v>
                </c:pt>
                <c:pt idx="8738">
                  <c:v>352742</c:v>
                </c:pt>
                <c:pt idx="8739">
                  <c:v>1475115</c:v>
                </c:pt>
                <c:pt idx="8740">
                  <c:v>453170</c:v>
                </c:pt>
                <c:pt idx="8741">
                  <c:v>479201</c:v>
                </c:pt>
                <c:pt idx="8742">
                  <c:v>125128</c:v>
                </c:pt>
                <c:pt idx="8743">
                  <c:v>592459</c:v>
                </c:pt>
                <c:pt idx="8744">
                  <c:v>19670964</c:v>
                </c:pt>
                <c:pt idx="8745">
                  <c:v>506698</c:v>
                </c:pt>
                <c:pt idx="8746">
                  <c:v>540227</c:v>
                </c:pt>
                <c:pt idx="8747">
                  <c:v>163043</c:v>
                </c:pt>
                <c:pt idx="8748">
                  <c:v>1112617</c:v>
                </c:pt>
                <c:pt idx="8749">
                  <c:v>1273655</c:v>
                </c:pt>
                <c:pt idx="8750">
                  <c:v>8219</c:v>
                </c:pt>
                <c:pt idx="8751">
                  <c:v>3595</c:v>
                </c:pt>
                <c:pt idx="8752">
                  <c:v>6565</c:v>
                </c:pt>
                <c:pt idx="8753">
                  <c:v>487125</c:v>
                </c:pt>
                <c:pt idx="8754">
                  <c:v>176871</c:v>
                </c:pt>
                <c:pt idx="8755">
                  <c:v>21762</c:v>
                </c:pt>
                <c:pt idx="8756">
                  <c:v>194640</c:v>
                </c:pt>
                <c:pt idx="8757">
                  <c:v>45851</c:v>
                </c:pt>
                <c:pt idx="8758">
                  <c:v>659043</c:v>
                </c:pt>
                <c:pt idx="8759">
                  <c:v>240575</c:v>
                </c:pt>
                <c:pt idx="8760">
                  <c:v>291355</c:v>
                </c:pt>
                <c:pt idx="8761">
                  <c:v>220985</c:v>
                </c:pt>
                <c:pt idx="8762">
                  <c:v>1181653</c:v>
                </c:pt>
                <c:pt idx="8763">
                  <c:v>722776</c:v>
                </c:pt>
                <c:pt idx="8764">
                  <c:v>147317</c:v>
                </c:pt>
                <c:pt idx="8765">
                  <c:v>42826</c:v>
                </c:pt>
                <c:pt idx="8766">
                  <c:v>177849</c:v>
                </c:pt>
                <c:pt idx="8767">
                  <c:v>40389</c:v>
                </c:pt>
                <c:pt idx="8768">
                  <c:v>415959</c:v>
                </c:pt>
                <c:pt idx="8769">
                  <c:v>2164508</c:v>
                </c:pt>
                <c:pt idx="8770">
                  <c:v>749135</c:v>
                </c:pt>
                <c:pt idx="8771">
                  <c:v>1992386</c:v>
                </c:pt>
                <c:pt idx="8772">
                  <c:v>105939</c:v>
                </c:pt>
                <c:pt idx="8773">
                  <c:v>525274</c:v>
                </c:pt>
                <c:pt idx="8774">
                  <c:v>76533</c:v>
                </c:pt>
                <c:pt idx="8775">
                  <c:v>743771</c:v>
                </c:pt>
                <c:pt idx="8776">
                  <c:v>285129</c:v>
                </c:pt>
                <c:pt idx="8777">
                  <c:v>963653</c:v>
                </c:pt>
                <c:pt idx="8778">
                  <c:v>888632</c:v>
                </c:pt>
                <c:pt idx="8779">
                  <c:v>638453</c:v>
                </c:pt>
                <c:pt idx="8780">
                  <c:v>516493</c:v>
                </c:pt>
                <c:pt idx="8781">
                  <c:v>1060926</c:v>
                </c:pt>
                <c:pt idx="8782">
                  <c:v>81319</c:v>
                </c:pt>
                <c:pt idx="8783">
                  <c:v>265204</c:v>
                </c:pt>
                <c:pt idx="8784">
                  <c:v>6969112</c:v>
                </c:pt>
                <c:pt idx="8785">
                  <c:v>689157</c:v>
                </c:pt>
                <c:pt idx="8786">
                  <c:v>1858861</c:v>
                </c:pt>
                <c:pt idx="8787">
                  <c:v>358253</c:v>
                </c:pt>
                <c:pt idx="8788">
                  <c:v>4661421</c:v>
                </c:pt>
                <c:pt idx="8789">
                  <c:v>321451</c:v>
                </c:pt>
                <c:pt idx="8790">
                  <c:v>1178822</c:v>
                </c:pt>
                <c:pt idx="8791">
                  <c:v>755283</c:v>
                </c:pt>
                <c:pt idx="8792">
                  <c:v>292283</c:v>
                </c:pt>
                <c:pt idx="8793">
                  <c:v>62469</c:v>
                </c:pt>
                <c:pt idx="8794">
                  <c:v>1431295</c:v>
                </c:pt>
                <c:pt idx="8795">
                  <c:v>647752</c:v>
                </c:pt>
                <c:pt idx="8796">
                  <c:v>847289</c:v>
                </c:pt>
                <c:pt idx="8797">
                  <c:v>606308</c:v>
                </c:pt>
                <c:pt idx="8798">
                  <c:v>129299</c:v>
                </c:pt>
                <c:pt idx="8799">
                  <c:v>8636</c:v>
                </c:pt>
                <c:pt idx="8800">
                  <c:v>867728</c:v>
                </c:pt>
                <c:pt idx="8801">
                  <c:v>936582</c:v>
                </c:pt>
                <c:pt idx="8802">
                  <c:v>227718</c:v>
                </c:pt>
                <c:pt idx="8803">
                  <c:v>130340</c:v>
                </c:pt>
                <c:pt idx="8804">
                  <c:v>5739252</c:v>
                </c:pt>
                <c:pt idx="8805">
                  <c:v>1057540</c:v>
                </c:pt>
                <c:pt idx="8806">
                  <c:v>681271</c:v>
                </c:pt>
                <c:pt idx="8807">
                  <c:v>1210780</c:v>
                </c:pt>
                <c:pt idx="8808">
                  <c:v>1249378</c:v>
                </c:pt>
                <c:pt idx="8809">
                  <c:v>2123163</c:v>
                </c:pt>
                <c:pt idx="8810">
                  <c:v>466398</c:v>
                </c:pt>
                <c:pt idx="8811">
                  <c:v>10681470</c:v>
                </c:pt>
                <c:pt idx="8812">
                  <c:v>163042</c:v>
                </c:pt>
                <c:pt idx="8813">
                  <c:v>67410</c:v>
                </c:pt>
                <c:pt idx="8814">
                  <c:v>1303932</c:v>
                </c:pt>
                <c:pt idx="8815">
                  <c:v>2097311</c:v>
                </c:pt>
                <c:pt idx="8816">
                  <c:v>3691632</c:v>
                </c:pt>
                <c:pt idx="8817">
                  <c:v>91860</c:v>
                </c:pt>
                <c:pt idx="8818">
                  <c:v>145398</c:v>
                </c:pt>
                <c:pt idx="8819">
                  <c:v>813551</c:v>
                </c:pt>
                <c:pt idx="8820">
                  <c:v>2688985</c:v>
                </c:pt>
                <c:pt idx="8821">
                  <c:v>80749</c:v>
                </c:pt>
                <c:pt idx="8822">
                  <c:v>435222</c:v>
                </c:pt>
                <c:pt idx="8823">
                  <c:v>23083</c:v>
                </c:pt>
                <c:pt idx="8824">
                  <c:v>222175</c:v>
                </c:pt>
                <c:pt idx="8825">
                  <c:v>228285</c:v>
                </c:pt>
                <c:pt idx="8826">
                  <c:v>1460697</c:v>
                </c:pt>
                <c:pt idx="8827">
                  <c:v>578739</c:v>
                </c:pt>
                <c:pt idx="8828">
                  <c:v>147121</c:v>
                </c:pt>
                <c:pt idx="8829">
                  <c:v>95990</c:v>
                </c:pt>
                <c:pt idx="8830">
                  <c:v>863443</c:v>
                </c:pt>
                <c:pt idx="8831">
                  <c:v>346175</c:v>
                </c:pt>
                <c:pt idx="8832">
                  <c:v>165753</c:v>
                </c:pt>
                <c:pt idx="8833">
                  <c:v>1149921</c:v>
                </c:pt>
                <c:pt idx="8834">
                  <c:v>1002654</c:v>
                </c:pt>
                <c:pt idx="8835">
                  <c:v>2146742</c:v>
                </c:pt>
                <c:pt idx="8836">
                  <c:v>240738</c:v>
                </c:pt>
                <c:pt idx="8837">
                  <c:v>317215</c:v>
                </c:pt>
                <c:pt idx="8838">
                  <c:v>303075</c:v>
                </c:pt>
                <c:pt idx="8839">
                  <c:v>102587</c:v>
                </c:pt>
                <c:pt idx="8840">
                  <c:v>181706</c:v>
                </c:pt>
                <c:pt idx="8841">
                  <c:v>126752</c:v>
                </c:pt>
                <c:pt idx="8842">
                  <c:v>103082</c:v>
                </c:pt>
                <c:pt idx="8843">
                  <c:v>1783227</c:v>
                </c:pt>
                <c:pt idx="8844">
                  <c:v>484768</c:v>
                </c:pt>
                <c:pt idx="8845">
                  <c:v>70015</c:v>
                </c:pt>
                <c:pt idx="8846">
                  <c:v>22929</c:v>
                </c:pt>
                <c:pt idx="8847">
                  <c:v>186370</c:v>
                </c:pt>
                <c:pt idx="8848">
                  <c:v>1245087</c:v>
                </c:pt>
                <c:pt idx="8849">
                  <c:v>430440</c:v>
                </c:pt>
                <c:pt idx="8850">
                  <c:v>263402</c:v>
                </c:pt>
                <c:pt idx="8851">
                  <c:v>15838</c:v>
                </c:pt>
                <c:pt idx="8852">
                  <c:v>87662</c:v>
                </c:pt>
                <c:pt idx="8853">
                  <c:v>729675</c:v>
                </c:pt>
                <c:pt idx="8854">
                  <c:v>5687</c:v>
                </c:pt>
                <c:pt idx="8855">
                  <c:v>587204</c:v>
                </c:pt>
                <c:pt idx="8856">
                  <c:v>309612</c:v>
                </c:pt>
                <c:pt idx="8857">
                  <c:v>446081</c:v>
                </c:pt>
                <c:pt idx="8858">
                  <c:v>193779</c:v>
                </c:pt>
                <c:pt idx="8859">
                  <c:v>107809</c:v>
                </c:pt>
                <c:pt idx="8860">
                  <c:v>29246</c:v>
                </c:pt>
                <c:pt idx="8861">
                  <c:v>227097</c:v>
                </c:pt>
                <c:pt idx="8862">
                  <c:v>124364</c:v>
                </c:pt>
                <c:pt idx="8863">
                  <c:v>910805</c:v>
                </c:pt>
                <c:pt idx="8864">
                  <c:v>464820</c:v>
                </c:pt>
                <c:pt idx="8865">
                  <c:v>233962</c:v>
                </c:pt>
                <c:pt idx="8866">
                  <c:v>9816365</c:v>
                </c:pt>
                <c:pt idx="8867">
                  <c:v>4056530</c:v>
                </c:pt>
                <c:pt idx="8868">
                  <c:v>2650348</c:v>
                </c:pt>
                <c:pt idx="8869">
                  <c:v>458624</c:v>
                </c:pt>
                <c:pt idx="8870">
                  <c:v>3425930</c:v>
                </c:pt>
                <c:pt idx="8871">
                  <c:v>6419834</c:v>
                </c:pt>
                <c:pt idx="8872">
                  <c:v>44610</c:v>
                </c:pt>
                <c:pt idx="8873">
                  <c:v>2027586</c:v>
                </c:pt>
                <c:pt idx="8874">
                  <c:v>1909</c:v>
                </c:pt>
                <c:pt idx="8875">
                  <c:v>170686</c:v>
                </c:pt>
                <c:pt idx="8876">
                  <c:v>23718</c:v>
                </c:pt>
                <c:pt idx="8877">
                  <c:v>31191</c:v>
                </c:pt>
                <c:pt idx="8878">
                  <c:v>440580</c:v>
                </c:pt>
                <c:pt idx="8879">
                  <c:v>5654071</c:v>
                </c:pt>
                <c:pt idx="8880">
                  <c:v>1386334</c:v>
                </c:pt>
                <c:pt idx="8881">
                  <c:v>4218</c:v>
                </c:pt>
                <c:pt idx="8882">
                  <c:v>1737147</c:v>
                </c:pt>
                <c:pt idx="8883">
                  <c:v>428422</c:v>
                </c:pt>
                <c:pt idx="8884">
                  <c:v>2938385</c:v>
                </c:pt>
                <c:pt idx="8885">
                  <c:v>1397781</c:v>
                </c:pt>
                <c:pt idx="8886">
                  <c:v>213421</c:v>
                </c:pt>
                <c:pt idx="8887">
                  <c:v>66739</c:v>
                </c:pt>
                <c:pt idx="8888">
                  <c:v>121378</c:v>
                </c:pt>
                <c:pt idx="8889">
                  <c:v>220371</c:v>
                </c:pt>
                <c:pt idx="8890">
                  <c:v>105091</c:v>
                </c:pt>
                <c:pt idx="8891">
                  <c:v>3311</c:v>
                </c:pt>
                <c:pt idx="8892">
                  <c:v>2753422</c:v>
                </c:pt>
                <c:pt idx="8893">
                  <c:v>436824</c:v>
                </c:pt>
                <c:pt idx="8894">
                  <c:v>1917008</c:v>
                </c:pt>
                <c:pt idx="8895">
                  <c:v>963569</c:v>
                </c:pt>
                <c:pt idx="8896">
                  <c:v>10661</c:v>
                </c:pt>
                <c:pt idx="8897">
                  <c:v>3787278</c:v>
                </c:pt>
                <c:pt idx="8898">
                  <c:v>473723</c:v>
                </c:pt>
                <c:pt idx="8899">
                  <c:v>115563</c:v>
                </c:pt>
                <c:pt idx="8900">
                  <c:v>513876</c:v>
                </c:pt>
                <c:pt idx="8901">
                  <c:v>1217103</c:v>
                </c:pt>
                <c:pt idx="8902">
                  <c:v>730918</c:v>
                </c:pt>
                <c:pt idx="8903">
                  <c:v>90995</c:v>
                </c:pt>
                <c:pt idx="8904">
                  <c:v>2900199</c:v>
                </c:pt>
                <c:pt idx="8905">
                  <c:v>685785</c:v>
                </c:pt>
                <c:pt idx="8906">
                  <c:v>83121</c:v>
                </c:pt>
                <c:pt idx="8907">
                  <c:v>26033</c:v>
                </c:pt>
                <c:pt idx="8908">
                  <c:v>36515</c:v>
                </c:pt>
                <c:pt idx="8909">
                  <c:v>586875</c:v>
                </c:pt>
                <c:pt idx="8910">
                  <c:v>592740</c:v>
                </c:pt>
                <c:pt idx="8911">
                  <c:v>25731876</c:v>
                </c:pt>
                <c:pt idx="8912">
                  <c:v>1462423</c:v>
                </c:pt>
                <c:pt idx="8913">
                  <c:v>379165</c:v>
                </c:pt>
                <c:pt idx="8914">
                  <c:v>2164363</c:v>
                </c:pt>
                <c:pt idx="8915">
                  <c:v>558252</c:v>
                </c:pt>
                <c:pt idx="8916">
                  <c:v>1238849</c:v>
                </c:pt>
                <c:pt idx="8917">
                  <c:v>1690584</c:v>
                </c:pt>
                <c:pt idx="8918">
                  <c:v>1829646</c:v>
                </c:pt>
                <c:pt idx="8919">
                  <c:v>1572696</c:v>
                </c:pt>
                <c:pt idx="8920">
                  <c:v>1944085</c:v>
                </c:pt>
                <c:pt idx="8921">
                  <c:v>104421</c:v>
                </c:pt>
                <c:pt idx="8922">
                  <c:v>3915324</c:v>
                </c:pt>
                <c:pt idx="8923">
                  <c:v>2127838</c:v>
                </c:pt>
                <c:pt idx="8924">
                  <c:v>150363</c:v>
                </c:pt>
                <c:pt idx="8925">
                  <c:v>284438</c:v>
                </c:pt>
                <c:pt idx="8926">
                  <c:v>2015455</c:v>
                </c:pt>
                <c:pt idx="8927">
                  <c:v>288881</c:v>
                </c:pt>
                <c:pt idx="8928">
                  <c:v>2196618</c:v>
                </c:pt>
                <c:pt idx="8929">
                  <c:v>2697889</c:v>
                </c:pt>
                <c:pt idx="8930">
                  <c:v>1430545</c:v>
                </c:pt>
                <c:pt idx="8931">
                  <c:v>1238086</c:v>
                </c:pt>
                <c:pt idx="8932">
                  <c:v>533608</c:v>
                </c:pt>
                <c:pt idx="8933">
                  <c:v>2785769</c:v>
                </c:pt>
                <c:pt idx="8934">
                  <c:v>441881</c:v>
                </c:pt>
                <c:pt idx="8935">
                  <c:v>2277485</c:v>
                </c:pt>
                <c:pt idx="8936">
                  <c:v>143706</c:v>
                </c:pt>
                <c:pt idx="8937">
                  <c:v>492089</c:v>
                </c:pt>
                <c:pt idx="8938">
                  <c:v>249314</c:v>
                </c:pt>
                <c:pt idx="8939">
                  <c:v>31873225</c:v>
                </c:pt>
                <c:pt idx="8940">
                  <c:v>1801502</c:v>
                </c:pt>
                <c:pt idx="8941">
                  <c:v>3337851</c:v>
                </c:pt>
                <c:pt idx="8942">
                  <c:v>63751</c:v>
                </c:pt>
                <c:pt idx="8943">
                  <c:v>298314</c:v>
                </c:pt>
                <c:pt idx="8944">
                  <c:v>2727180</c:v>
                </c:pt>
                <c:pt idx="8945">
                  <c:v>786805</c:v>
                </c:pt>
                <c:pt idx="8946">
                  <c:v>3024087</c:v>
                </c:pt>
                <c:pt idx="8947">
                  <c:v>805393</c:v>
                </c:pt>
                <c:pt idx="8948">
                  <c:v>1130720</c:v>
                </c:pt>
                <c:pt idx="8949">
                  <c:v>7987051</c:v>
                </c:pt>
                <c:pt idx="8950">
                  <c:v>55155</c:v>
                </c:pt>
                <c:pt idx="8951">
                  <c:v>39349</c:v>
                </c:pt>
                <c:pt idx="8952">
                  <c:v>22664</c:v>
                </c:pt>
                <c:pt idx="8953">
                  <c:v>97405</c:v>
                </c:pt>
                <c:pt idx="8954">
                  <c:v>45151</c:v>
                </c:pt>
                <c:pt idx="8955">
                  <c:v>3085</c:v>
                </c:pt>
                <c:pt idx="8956">
                  <c:v>83425</c:v>
                </c:pt>
                <c:pt idx="8957">
                  <c:v>352037</c:v>
                </c:pt>
                <c:pt idx="8958">
                  <c:v>197900</c:v>
                </c:pt>
                <c:pt idx="8959">
                  <c:v>3722</c:v>
                </c:pt>
                <c:pt idx="8960">
                  <c:v>80882</c:v>
                </c:pt>
                <c:pt idx="8961">
                  <c:v>29654</c:v>
                </c:pt>
                <c:pt idx="8962">
                  <c:v>74857</c:v>
                </c:pt>
                <c:pt idx="8963">
                  <c:v>12052</c:v>
                </c:pt>
                <c:pt idx="8964">
                  <c:v>383100</c:v>
                </c:pt>
                <c:pt idx="8965">
                  <c:v>971123</c:v>
                </c:pt>
                <c:pt idx="8966">
                  <c:v>867588</c:v>
                </c:pt>
                <c:pt idx="8967">
                  <c:v>102804</c:v>
                </c:pt>
                <c:pt idx="8968">
                  <c:v>11042</c:v>
                </c:pt>
                <c:pt idx="8969">
                  <c:v>37736281</c:v>
                </c:pt>
                <c:pt idx="8970">
                  <c:v>718902</c:v>
                </c:pt>
                <c:pt idx="8971">
                  <c:v>1209233</c:v>
                </c:pt>
                <c:pt idx="8972">
                  <c:v>279561</c:v>
                </c:pt>
                <c:pt idx="8973">
                  <c:v>138890</c:v>
                </c:pt>
                <c:pt idx="8974">
                  <c:v>30690</c:v>
                </c:pt>
                <c:pt idx="8975">
                  <c:v>106614</c:v>
                </c:pt>
                <c:pt idx="8976">
                  <c:v>262865</c:v>
                </c:pt>
                <c:pt idx="8977">
                  <c:v>131445</c:v>
                </c:pt>
                <c:pt idx="8978">
                  <c:v>375897</c:v>
                </c:pt>
                <c:pt idx="8979">
                  <c:v>29220</c:v>
                </c:pt>
                <c:pt idx="8980">
                  <c:v>25923</c:v>
                </c:pt>
                <c:pt idx="8981">
                  <c:v>276279</c:v>
                </c:pt>
                <c:pt idx="8982">
                  <c:v>663875</c:v>
                </c:pt>
                <c:pt idx="8983">
                  <c:v>231724</c:v>
                </c:pt>
                <c:pt idx="8984">
                  <c:v>1488650</c:v>
                </c:pt>
                <c:pt idx="8985">
                  <c:v>25084</c:v>
                </c:pt>
                <c:pt idx="8986">
                  <c:v>521366</c:v>
                </c:pt>
                <c:pt idx="8987">
                  <c:v>43774</c:v>
                </c:pt>
                <c:pt idx="8988">
                  <c:v>43830</c:v>
                </c:pt>
                <c:pt idx="8989">
                  <c:v>1752831</c:v>
                </c:pt>
                <c:pt idx="8990">
                  <c:v>3670052</c:v>
                </c:pt>
                <c:pt idx="8991">
                  <c:v>330789</c:v>
                </c:pt>
                <c:pt idx="8992">
                  <c:v>83835</c:v>
                </c:pt>
                <c:pt idx="8993">
                  <c:v>83378</c:v>
                </c:pt>
                <c:pt idx="8994">
                  <c:v>269375</c:v>
                </c:pt>
                <c:pt idx="8995">
                  <c:v>3411173</c:v>
                </c:pt>
                <c:pt idx="8996">
                  <c:v>300407</c:v>
                </c:pt>
                <c:pt idx="8997">
                  <c:v>394249</c:v>
                </c:pt>
                <c:pt idx="8998">
                  <c:v>233473</c:v>
                </c:pt>
                <c:pt idx="8999">
                  <c:v>52336</c:v>
                </c:pt>
                <c:pt idx="9000">
                  <c:v>6593</c:v>
                </c:pt>
                <c:pt idx="9001">
                  <c:v>51216</c:v>
                </c:pt>
                <c:pt idx="9002">
                  <c:v>198315</c:v>
                </c:pt>
                <c:pt idx="9003">
                  <c:v>70136</c:v>
                </c:pt>
                <c:pt idx="9004">
                  <c:v>32548</c:v>
                </c:pt>
                <c:pt idx="9005">
                  <c:v>1644841</c:v>
                </c:pt>
                <c:pt idx="9006">
                  <c:v>1480204</c:v>
                </c:pt>
                <c:pt idx="9007">
                  <c:v>79461</c:v>
                </c:pt>
                <c:pt idx="9008">
                  <c:v>41471</c:v>
                </c:pt>
                <c:pt idx="9009">
                  <c:v>52900</c:v>
                </c:pt>
                <c:pt idx="9010">
                  <c:v>359403</c:v>
                </c:pt>
                <c:pt idx="9011">
                  <c:v>61230</c:v>
                </c:pt>
                <c:pt idx="9012">
                  <c:v>21775</c:v>
                </c:pt>
                <c:pt idx="9013">
                  <c:v>23368</c:v>
                </c:pt>
                <c:pt idx="9014">
                  <c:v>467396</c:v>
                </c:pt>
                <c:pt idx="9015">
                  <c:v>1699436</c:v>
                </c:pt>
                <c:pt idx="9016">
                  <c:v>341911</c:v>
                </c:pt>
                <c:pt idx="9017">
                  <c:v>168712</c:v>
                </c:pt>
                <c:pt idx="9018">
                  <c:v>444762</c:v>
                </c:pt>
                <c:pt idx="9019">
                  <c:v>3696</c:v>
                </c:pt>
                <c:pt idx="9020">
                  <c:v>228588</c:v>
                </c:pt>
                <c:pt idx="9021">
                  <c:v>97860</c:v>
                </c:pt>
                <c:pt idx="9022">
                  <c:v>302340</c:v>
                </c:pt>
                <c:pt idx="9023">
                  <c:v>1456</c:v>
                </c:pt>
                <c:pt idx="9024">
                  <c:v>624023</c:v>
                </c:pt>
                <c:pt idx="9025">
                  <c:v>132222</c:v>
                </c:pt>
                <c:pt idx="9026">
                  <c:v>12431</c:v>
                </c:pt>
                <c:pt idx="9027">
                  <c:v>297350</c:v>
                </c:pt>
                <c:pt idx="9028">
                  <c:v>232208</c:v>
                </c:pt>
                <c:pt idx="9029">
                  <c:v>41026</c:v>
                </c:pt>
                <c:pt idx="9030">
                  <c:v>13393</c:v>
                </c:pt>
                <c:pt idx="9031">
                  <c:v>599712</c:v>
                </c:pt>
                <c:pt idx="9032">
                  <c:v>94912</c:v>
                </c:pt>
                <c:pt idx="9033">
                  <c:v>50053</c:v>
                </c:pt>
                <c:pt idx="9034">
                  <c:v>1213013</c:v>
                </c:pt>
                <c:pt idx="9035">
                  <c:v>1329350</c:v>
                </c:pt>
                <c:pt idx="9036">
                  <c:v>424563</c:v>
                </c:pt>
                <c:pt idx="9037">
                  <c:v>838508</c:v>
                </c:pt>
                <c:pt idx="9038">
                  <c:v>1509459</c:v>
                </c:pt>
                <c:pt idx="9039">
                  <c:v>975043</c:v>
                </c:pt>
                <c:pt idx="9040">
                  <c:v>263581</c:v>
                </c:pt>
                <c:pt idx="9041">
                  <c:v>1296766</c:v>
                </c:pt>
                <c:pt idx="9042">
                  <c:v>498633</c:v>
                </c:pt>
                <c:pt idx="9043">
                  <c:v>847297</c:v>
                </c:pt>
                <c:pt idx="9044">
                  <c:v>166260</c:v>
                </c:pt>
                <c:pt idx="9045">
                  <c:v>281962</c:v>
                </c:pt>
                <c:pt idx="9046">
                  <c:v>36375</c:v>
                </c:pt>
                <c:pt idx="9047">
                  <c:v>1375863</c:v>
                </c:pt>
                <c:pt idx="9048">
                  <c:v>31765</c:v>
                </c:pt>
                <c:pt idx="9049">
                  <c:v>883913</c:v>
                </c:pt>
                <c:pt idx="9050">
                  <c:v>41722</c:v>
                </c:pt>
                <c:pt idx="9051">
                  <c:v>223310</c:v>
                </c:pt>
                <c:pt idx="9052">
                  <c:v>293817</c:v>
                </c:pt>
                <c:pt idx="9053">
                  <c:v>160674</c:v>
                </c:pt>
                <c:pt idx="9054">
                  <c:v>1273984</c:v>
                </c:pt>
                <c:pt idx="9055">
                  <c:v>1136888</c:v>
                </c:pt>
                <c:pt idx="9056">
                  <c:v>457957</c:v>
                </c:pt>
                <c:pt idx="9057">
                  <c:v>157203</c:v>
                </c:pt>
                <c:pt idx="9058">
                  <c:v>501058</c:v>
                </c:pt>
                <c:pt idx="9059">
                  <c:v>676353</c:v>
                </c:pt>
                <c:pt idx="9060">
                  <c:v>1920399</c:v>
                </c:pt>
                <c:pt idx="9061">
                  <c:v>1381</c:v>
                </c:pt>
                <c:pt idx="9062">
                  <c:v>46433</c:v>
                </c:pt>
                <c:pt idx="9063">
                  <c:v>1341741</c:v>
                </c:pt>
                <c:pt idx="9064">
                  <c:v>3547023</c:v>
                </c:pt>
                <c:pt idx="9065">
                  <c:v>48860</c:v>
                </c:pt>
                <c:pt idx="9066">
                  <c:v>496606</c:v>
                </c:pt>
                <c:pt idx="9067">
                  <c:v>36351</c:v>
                </c:pt>
                <c:pt idx="9068">
                  <c:v>3433497</c:v>
                </c:pt>
                <c:pt idx="9069">
                  <c:v>427962</c:v>
                </c:pt>
                <c:pt idx="9070">
                  <c:v>740611</c:v>
                </c:pt>
                <c:pt idx="9071">
                  <c:v>40357</c:v>
                </c:pt>
                <c:pt idx="9072">
                  <c:v>3994</c:v>
                </c:pt>
                <c:pt idx="9073">
                  <c:v>144562</c:v>
                </c:pt>
                <c:pt idx="9074">
                  <c:v>4474243</c:v>
                </c:pt>
                <c:pt idx="9075">
                  <c:v>38857</c:v>
                </c:pt>
                <c:pt idx="9076">
                  <c:v>513399</c:v>
                </c:pt>
                <c:pt idx="9077">
                  <c:v>764998</c:v>
                </c:pt>
                <c:pt idx="9078">
                  <c:v>667082</c:v>
                </c:pt>
                <c:pt idx="9079">
                  <c:v>848395</c:v>
                </c:pt>
                <c:pt idx="9080">
                  <c:v>703299</c:v>
                </c:pt>
                <c:pt idx="9081">
                  <c:v>76760</c:v>
                </c:pt>
                <c:pt idx="9082">
                  <c:v>160825</c:v>
                </c:pt>
                <c:pt idx="9083">
                  <c:v>808511</c:v>
                </c:pt>
                <c:pt idx="9084">
                  <c:v>167552</c:v>
                </c:pt>
                <c:pt idx="9085">
                  <c:v>286131</c:v>
                </c:pt>
                <c:pt idx="9086">
                  <c:v>395280</c:v>
                </c:pt>
                <c:pt idx="9087">
                  <c:v>121056</c:v>
                </c:pt>
                <c:pt idx="9088">
                  <c:v>1281911</c:v>
                </c:pt>
                <c:pt idx="9089">
                  <c:v>3347975</c:v>
                </c:pt>
                <c:pt idx="9090">
                  <c:v>1324067</c:v>
                </c:pt>
                <c:pt idx="9091">
                  <c:v>691648</c:v>
                </c:pt>
                <c:pt idx="9092">
                  <c:v>1252525</c:v>
                </c:pt>
                <c:pt idx="9093">
                  <c:v>295048</c:v>
                </c:pt>
                <c:pt idx="9094">
                  <c:v>710744</c:v>
                </c:pt>
                <c:pt idx="9095">
                  <c:v>185450</c:v>
                </c:pt>
                <c:pt idx="9096">
                  <c:v>145269</c:v>
                </c:pt>
                <c:pt idx="9097">
                  <c:v>742272</c:v>
                </c:pt>
                <c:pt idx="9098">
                  <c:v>268241</c:v>
                </c:pt>
                <c:pt idx="9099">
                  <c:v>1686243</c:v>
                </c:pt>
                <c:pt idx="9100">
                  <c:v>1039720</c:v>
                </c:pt>
                <c:pt idx="9101">
                  <c:v>2674940</c:v>
                </c:pt>
                <c:pt idx="9102">
                  <c:v>143267</c:v>
                </c:pt>
                <c:pt idx="9103">
                  <c:v>2061816</c:v>
                </c:pt>
                <c:pt idx="9104">
                  <c:v>743305</c:v>
                </c:pt>
                <c:pt idx="9105">
                  <c:v>180711</c:v>
                </c:pt>
                <c:pt idx="9106">
                  <c:v>860395</c:v>
                </c:pt>
                <c:pt idx="9107">
                  <c:v>623007</c:v>
                </c:pt>
                <c:pt idx="9108">
                  <c:v>5665909</c:v>
                </c:pt>
                <c:pt idx="9109">
                  <c:v>81011</c:v>
                </c:pt>
                <c:pt idx="9110">
                  <c:v>426136</c:v>
                </c:pt>
                <c:pt idx="9111">
                  <c:v>25839</c:v>
                </c:pt>
                <c:pt idx="9112">
                  <c:v>28434</c:v>
                </c:pt>
                <c:pt idx="9113">
                  <c:v>1200550</c:v>
                </c:pt>
                <c:pt idx="9114">
                  <c:v>245735</c:v>
                </c:pt>
                <c:pt idx="9115">
                  <c:v>18897</c:v>
                </c:pt>
                <c:pt idx="9116">
                  <c:v>682218</c:v>
                </c:pt>
                <c:pt idx="9117">
                  <c:v>47178</c:v>
                </c:pt>
                <c:pt idx="9118">
                  <c:v>33810576</c:v>
                </c:pt>
                <c:pt idx="9119">
                  <c:v>600980</c:v>
                </c:pt>
                <c:pt idx="9120">
                  <c:v>1473433</c:v>
                </c:pt>
                <c:pt idx="9121">
                  <c:v>7442845</c:v>
                </c:pt>
                <c:pt idx="9122">
                  <c:v>869068</c:v>
                </c:pt>
                <c:pt idx="9123">
                  <c:v>1253555</c:v>
                </c:pt>
                <c:pt idx="9124">
                  <c:v>631374</c:v>
                </c:pt>
                <c:pt idx="9125">
                  <c:v>333626</c:v>
                </c:pt>
                <c:pt idx="9126">
                  <c:v>553734</c:v>
                </c:pt>
                <c:pt idx="9127">
                  <c:v>975232</c:v>
                </c:pt>
                <c:pt idx="9128">
                  <c:v>729500</c:v>
                </c:pt>
                <c:pt idx="9129">
                  <c:v>4979612</c:v>
                </c:pt>
                <c:pt idx="9130">
                  <c:v>224381</c:v>
                </c:pt>
                <c:pt idx="9131">
                  <c:v>285437</c:v>
                </c:pt>
                <c:pt idx="9132">
                  <c:v>1289314</c:v>
                </c:pt>
                <c:pt idx="9133">
                  <c:v>552694</c:v>
                </c:pt>
                <c:pt idx="9134">
                  <c:v>930513</c:v>
                </c:pt>
                <c:pt idx="9135">
                  <c:v>2319083</c:v>
                </c:pt>
                <c:pt idx="9136">
                  <c:v>334148</c:v>
                </c:pt>
                <c:pt idx="9137">
                  <c:v>5557499</c:v>
                </c:pt>
                <c:pt idx="9138">
                  <c:v>5950405</c:v>
                </c:pt>
                <c:pt idx="9139">
                  <c:v>349102</c:v>
                </c:pt>
                <c:pt idx="9140">
                  <c:v>177640</c:v>
                </c:pt>
                <c:pt idx="9141">
                  <c:v>1047573</c:v>
                </c:pt>
                <c:pt idx="9142">
                  <c:v>1998883</c:v>
                </c:pt>
                <c:pt idx="9143">
                  <c:v>3873702</c:v>
                </c:pt>
                <c:pt idx="9144">
                  <c:v>1199114</c:v>
                </c:pt>
                <c:pt idx="9145">
                  <c:v>1499698</c:v>
                </c:pt>
                <c:pt idx="9146">
                  <c:v>21545253</c:v>
                </c:pt>
                <c:pt idx="9147">
                  <c:v>8637</c:v>
                </c:pt>
                <c:pt idx="9148">
                  <c:v>3797</c:v>
                </c:pt>
                <c:pt idx="9149">
                  <c:v>6890</c:v>
                </c:pt>
                <c:pt idx="9150">
                  <c:v>12790</c:v>
                </c:pt>
                <c:pt idx="9151">
                  <c:v>500154</c:v>
                </c:pt>
                <c:pt idx="9152">
                  <c:v>176998</c:v>
                </c:pt>
                <c:pt idx="9153">
                  <c:v>127521</c:v>
                </c:pt>
                <c:pt idx="9154">
                  <c:v>22535</c:v>
                </c:pt>
                <c:pt idx="9155">
                  <c:v>31957</c:v>
                </c:pt>
                <c:pt idx="9156">
                  <c:v>33856</c:v>
                </c:pt>
                <c:pt idx="9157">
                  <c:v>121912</c:v>
                </c:pt>
                <c:pt idx="9158">
                  <c:v>496336</c:v>
                </c:pt>
                <c:pt idx="9159">
                  <c:v>6624</c:v>
                </c:pt>
                <c:pt idx="9160">
                  <c:v>88729</c:v>
                </c:pt>
                <c:pt idx="9161">
                  <c:v>498117</c:v>
                </c:pt>
                <c:pt idx="9162">
                  <c:v>654296</c:v>
                </c:pt>
                <c:pt idx="9163">
                  <c:v>1475878</c:v>
                </c:pt>
                <c:pt idx="9164">
                  <c:v>418363</c:v>
                </c:pt>
                <c:pt idx="9165">
                  <c:v>26917</c:v>
                </c:pt>
                <c:pt idx="9166">
                  <c:v>991300</c:v>
                </c:pt>
                <c:pt idx="9167">
                  <c:v>683376</c:v>
                </c:pt>
                <c:pt idx="9168">
                  <c:v>426790</c:v>
                </c:pt>
                <c:pt idx="9169">
                  <c:v>295778</c:v>
                </c:pt>
                <c:pt idx="9170">
                  <c:v>1533966</c:v>
                </c:pt>
                <c:pt idx="9171">
                  <c:v>419483</c:v>
                </c:pt>
                <c:pt idx="9172">
                  <c:v>861821</c:v>
                </c:pt>
                <c:pt idx="9173">
                  <c:v>178312</c:v>
                </c:pt>
                <c:pt idx="9174">
                  <c:v>291245</c:v>
                </c:pt>
                <c:pt idx="9175">
                  <c:v>60799</c:v>
                </c:pt>
                <c:pt idx="9176">
                  <c:v>387319</c:v>
                </c:pt>
                <c:pt idx="9177">
                  <c:v>45179</c:v>
                </c:pt>
                <c:pt idx="9178">
                  <c:v>530205</c:v>
                </c:pt>
                <c:pt idx="9179">
                  <c:v>2741994</c:v>
                </c:pt>
                <c:pt idx="9180">
                  <c:v>943126</c:v>
                </c:pt>
                <c:pt idx="9181">
                  <c:v>2734590</c:v>
                </c:pt>
                <c:pt idx="9182">
                  <c:v>153458</c:v>
                </c:pt>
                <c:pt idx="9183">
                  <c:v>595297</c:v>
                </c:pt>
                <c:pt idx="9184">
                  <c:v>99205</c:v>
                </c:pt>
                <c:pt idx="9185">
                  <c:v>1077638</c:v>
                </c:pt>
                <c:pt idx="9186">
                  <c:v>325306</c:v>
                </c:pt>
                <c:pt idx="9187">
                  <c:v>1134318</c:v>
                </c:pt>
                <c:pt idx="9188">
                  <c:v>1042151</c:v>
                </c:pt>
                <c:pt idx="9189">
                  <c:v>734233</c:v>
                </c:pt>
                <c:pt idx="9190">
                  <c:v>675957</c:v>
                </c:pt>
                <c:pt idx="9191">
                  <c:v>1153686</c:v>
                </c:pt>
                <c:pt idx="9192">
                  <c:v>97298</c:v>
                </c:pt>
                <c:pt idx="9193">
                  <c:v>575327</c:v>
                </c:pt>
                <c:pt idx="9194">
                  <c:v>38331</c:v>
                </c:pt>
                <c:pt idx="9195">
                  <c:v>7448921</c:v>
                </c:pt>
                <c:pt idx="9196">
                  <c:v>927652</c:v>
                </c:pt>
                <c:pt idx="9197">
                  <c:v>1966994</c:v>
                </c:pt>
                <c:pt idx="9198">
                  <c:v>394482</c:v>
                </c:pt>
                <c:pt idx="9199">
                  <c:v>4907380</c:v>
                </c:pt>
                <c:pt idx="9200">
                  <c:v>409603</c:v>
                </c:pt>
                <c:pt idx="9201">
                  <c:v>1554846</c:v>
                </c:pt>
                <c:pt idx="9202">
                  <c:v>787480</c:v>
                </c:pt>
                <c:pt idx="9203">
                  <c:v>332065</c:v>
                </c:pt>
                <c:pt idx="9204">
                  <c:v>69055</c:v>
                </c:pt>
                <c:pt idx="9205">
                  <c:v>1566193</c:v>
                </c:pt>
                <c:pt idx="9206">
                  <c:v>683525</c:v>
                </c:pt>
                <c:pt idx="9207">
                  <c:v>933555</c:v>
                </c:pt>
                <c:pt idx="9208">
                  <c:v>644694</c:v>
                </c:pt>
                <c:pt idx="9209">
                  <c:v>143133</c:v>
                </c:pt>
                <c:pt idx="9210">
                  <c:v>10351</c:v>
                </c:pt>
                <c:pt idx="9211">
                  <c:v>990024</c:v>
                </c:pt>
                <c:pt idx="9212">
                  <c:v>993402</c:v>
                </c:pt>
                <c:pt idx="9213">
                  <c:v>244124</c:v>
                </c:pt>
                <c:pt idx="9214">
                  <c:v>177705</c:v>
                </c:pt>
                <c:pt idx="9215">
                  <c:v>1095344</c:v>
                </c:pt>
                <c:pt idx="9216">
                  <c:v>704805</c:v>
                </c:pt>
                <c:pt idx="9217">
                  <c:v>1302819</c:v>
                </c:pt>
                <c:pt idx="9218">
                  <c:v>1311344</c:v>
                </c:pt>
                <c:pt idx="9219">
                  <c:v>2269443</c:v>
                </c:pt>
                <c:pt idx="9220">
                  <c:v>7658</c:v>
                </c:pt>
                <c:pt idx="9221">
                  <c:v>471027</c:v>
                </c:pt>
                <c:pt idx="9222">
                  <c:v>50741</c:v>
                </c:pt>
                <c:pt idx="9223">
                  <c:v>11913715</c:v>
                </c:pt>
                <c:pt idx="9224">
                  <c:v>164693</c:v>
                </c:pt>
                <c:pt idx="9225">
                  <c:v>69181</c:v>
                </c:pt>
                <c:pt idx="9226">
                  <c:v>1385703</c:v>
                </c:pt>
                <c:pt idx="9227">
                  <c:v>2169133</c:v>
                </c:pt>
                <c:pt idx="9228">
                  <c:v>3811016</c:v>
                </c:pt>
                <c:pt idx="9229">
                  <c:v>99485</c:v>
                </c:pt>
                <c:pt idx="9230">
                  <c:v>147586</c:v>
                </c:pt>
                <c:pt idx="9231">
                  <c:v>835764</c:v>
                </c:pt>
                <c:pt idx="9232">
                  <c:v>2883649</c:v>
                </c:pt>
                <c:pt idx="9233">
                  <c:v>81725</c:v>
                </c:pt>
                <c:pt idx="9234">
                  <c:v>447961</c:v>
                </c:pt>
                <c:pt idx="9235">
                  <c:v>23731</c:v>
                </c:pt>
                <c:pt idx="9236">
                  <c:v>226851</c:v>
                </c:pt>
                <c:pt idx="9237">
                  <c:v>229836</c:v>
                </c:pt>
                <c:pt idx="9238">
                  <c:v>1478882</c:v>
                </c:pt>
                <c:pt idx="9239">
                  <c:v>602044</c:v>
                </c:pt>
                <c:pt idx="9240">
                  <c:v>147582</c:v>
                </c:pt>
                <c:pt idx="9241">
                  <c:v>96493</c:v>
                </c:pt>
                <c:pt idx="9242">
                  <c:v>913511</c:v>
                </c:pt>
                <c:pt idx="9243">
                  <c:v>348549</c:v>
                </c:pt>
                <c:pt idx="9244">
                  <c:v>168196</c:v>
                </c:pt>
                <c:pt idx="9245">
                  <c:v>1219754</c:v>
                </c:pt>
                <c:pt idx="9246">
                  <c:v>1020028</c:v>
                </c:pt>
                <c:pt idx="9247">
                  <c:v>2165441</c:v>
                </c:pt>
                <c:pt idx="9248">
                  <c:v>241700</c:v>
                </c:pt>
                <c:pt idx="9249">
                  <c:v>328740</c:v>
                </c:pt>
                <c:pt idx="9250">
                  <c:v>307404</c:v>
                </c:pt>
                <c:pt idx="9251">
                  <c:v>103772</c:v>
                </c:pt>
                <c:pt idx="9252">
                  <c:v>193827</c:v>
                </c:pt>
                <c:pt idx="9253">
                  <c:v>128671</c:v>
                </c:pt>
                <c:pt idx="9254">
                  <c:v>104830</c:v>
                </c:pt>
                <c:pt idx="9255">
                  <c:v>1836620</c:v>
                </c:pt>
                <c:pt idx="9256">
                  <c:v>494644</c:v>
                </c:pt>
                <c:pt idx="9257">
                  <c:v>71522</c:v>
                </c:pt>
                <c:pt idx="9258">
                  <c:v>23341</c:v>
                </c:pt>
                <c:pt idx="9259">
                  <c:v>187305</c:v>
                </c:pt>
                <c:pt idx="9260">
                  <c:v>1323312</c:v>
                </c:pt>
                <c:pt idx="9261">
                  <c:v>447812</c:v>
                </c:pt>
                <c:pt idx="9262">
                  <c:v>276701</c:v>
                </c:pt>
                <c:pt idx="9263">
                  <c:v>16121</c:v>
                </c:pt>
                <c:pt idx="9264">
                  <c:v>90745</c:v>
                </c:pt>
                <c:pt idx="9265">
                  <c:v>742248</c:v>
                </c:pt>
                <c:pt idx="9266">
                  <c:v>6015</c:v>
                </c:pt>
                <c:pt idx="9267">
                  <c:v>324996</c:v>
                </c:pt>
                <c:pt idx="9268">
                  <c:v>457374</c:v>
                </c:pt>
                <c:pt idx="9269">
                  <c:v>197685</c:v>
                </c:pt>
                <c:pt idx="9270">
                  <c:v>113842</c:v>
                </c:pt>
                <c:pt idx="9271">
                  <c:v>30046</c:v>
                </c:pt>
                <c:pt idx="9272">
                  <c:v>236377</c:v>
                </c:pt>
                <c:pt idx="9273">
                  <c:v>126083</c:v>
                </c:pt>
                <c:pt idx="9274">
                  <c:v>958871</c:v>
                </c:pt>
                <c:pt idx="9275">
                  <c:v>523809</c:v>
                </c:pt>
                <c:pt idx="9276">
                  <c:v>254037</c:v>
                </c:pt>
                <c:pt idx="9277">
                  <c:v>11081264</c:v>
                </c:pt>
                <c:pt idx="9278">
                  <c:v>4324560</c:v>
                </c:pt>
                <c:pt idx="9279">
                  <c:v>2941261</c:v>
                </c:pt>
                <c:pt idx="9280">
                  <c:v>465364</c:v>
                </c:pt>
                <c:pt idx="9281">
                  <c:v>3687545</c:v>
                </c:pt>
                <c:pt idx="9282">
                  <c:v>6743056</c:v>
                </c:pt>
                <c:pt idx="9283">
                  <c:v>48112</c:v>
                </c:pt>
                <c:pt idx="9284">
                  <c:v>2077170</c:v>
                </c:pt>
                <c:pt idx="9285">
                  <c:v>1949</c:v>
                </c:pt>
                <c:pt idx="9286">
                  <c:v>174127</c:v>
                </c:pt>
                <c:pt idx="9287">
                  <c:v>23863</c:v>
                </c:pt>
                <c:pt idx="9288">
                  <c:v>34032</c:v>
                </c:pt>
                <c:pt idx="9289">
                  <c:v>458981</c:v>
                </c:pt>
                <c:pt idx="9290">
                  <c:v>5783574</c:v>
                </c:pt>
                <c:pt idx="9291">
                  <c:v>1424263</c:v>
                </c:pt>
                <c:pt idx="9292">
                  <c:v>4275</c:v>
                </c:pt>
                <c:pt idx="9293">
                  <c:v>1849647</c:v>
                </c:pt>
                <c:pt idx="9294">
                  <c:v>446005</c:v>
                </c:pt>
                <c:pt idx="9295">
                  <c:v>3286123</c:v>
                </c:pt>
                <c:pt idx="9296">
                  <c:v>1470720</c:v>
                </c:pt>
                <c:pt idx="9297">
                  <c:v>221120</c:v>
                </c:pt>
                <c:pt idx="9298">
                  <c:v>67468</c:v>
                </c:pt>
                <c:pt idx="9299">
                  <c:v>123835</c:v>
                </c:pt>
                <c:pt idx="9300">
                  <c:v>226546</c:v>
                </c:pt>
                <c:pt idx="9301">
                  <c:v>108591</c:v>
                </c:pt>
                <c:pt idx="9302">
                  <c:v>2800574</c:v>
                </c:pt>
                <c:pt idx="9303">
                  <c:v>440293</c:v>
                </c:pt>
                <c:pt idx="9304">
                  <c:v>1938017</c:v>
                </c:pt>
                <c:pt idx="9305">
                  <c:v>1063803</c:v>
                </c:pt>
                <c:pt idx="9306">
                  <c:v>3909038</c:v>
                </c:pt>
                <c:pt idx="9307">
                  <c:v>490416</c:v>
                </c:pt>
                <c:pt idx="9308">
                  <c:v>121344</c:v>
                </c:pt>
                <c:pt idx="9309">
                  <c:v>549272</c:v>
                </c:pt>
                <c:pt idx="9310">
                  <c:v>1236854</c:v>
                </c:pt>
                <c:pt idx="9311">
                  <c:v>743035</c:v>
                </c:pt>
                <c:pt idx="9312">
                  <c:v>109733</c:v>
                </c:pt>
                <c:pt idx="9313">
                  <c:v>2954718</c:v>
                </c:pt>
                <c:pt idx="9314">
                  <c:v>709140</c:v>
                </c:pt>
                <c:pt idx="9315">
                  <c:v>613852</c:v>
                </c:pt>
                <c:pt idx="9316">
                  <c:v>27723596</c:v>
                </c:pt>
                <c:pt idx="9317">
                  <c:v>1487590</c:v>
                </c:pt>
                <c:pt idx="9318">
                  <c:v>386207</c:v>
                </c:pt>
                <c:pt idx="9319">
                  <c:v>720749</c:v>
                </c:pt>
                <c:pt idx="9320">
                  <c:v>1278645</c:v>
                </c:pt>
                <c:pt idx="9321">
                  <c:v>1714942</c:v>
                </c:pt>
                <c:pt idx="9322">
                  <c:v>1961933</c:v>
                </c:pt>
                <c:pt idx="9323">
                  <c:v>1612033</c:v>
                </c:pt>
                <c:pt idx="9324">
                  <c:v>2012372</c:v>
                </c:pt>
                <c:pt idx="9325">
                  <c:v>107735</c:v>
                </c:pt>
                <c:pt idx="9326">
                  <c:v>4086889</c:v>
                </c:pt>
                <c:pt idx="9327">
                  <c:v>2905153</c:v>
                </c:pt>
                <c:pt idx="9328">
                  <c:v>157137</c:v>
                </c:pt>
                <c:pt idx="9329">
                  <c:v>284974</c:v>
                </c:pt>
                <c:pt idx="9330">
                  <c:v>2160639</c:v>
                </c:pt>
                <c:pt idx="9331">
                  <c:v>290027</c:v>
                </c:pt>
                <c:pt idx="9332">
                  <c:v>2371222</c:v>
                </c:pt>
                <c:pt idx="9333">
                  <c:v>2896976</c:v>
                </c:pt>
                <c:pt idx="9334">
                  <c:v>1262601</c:v>
                </c:pt>
                <c:pt idx="9335">
                  <c:v>2843524</c:v>
                </c:pt>
                <c:pt idx="9336">
                  <c:v>458830</c:v>
                </c:pt>
                <c:pt idx="9337">
                  <c:v>2309633</c:v>
                </c:pt>
                <c:pt idx="9338">
                  <c:v>35374613</c:v>
                </c:pt>
                <c:pt idx="9339">
                  <c:v>1823566</c:v>
                </c:pt>
                <c:pt idx="9340">
                  <c:v>73168</c:v>
                </c:pt>
                <c:pt idx="9341">
                  <c:v>2776665</c:v>
                </c:pt>
                <c:pt idx="9342">
                  <c:v>910966</c:v>
                </c:pt>
                <c:pt idx="9343">
                  <c:v>3065887</c:v>
                </c:pt>
                <c:pt idx="9344">
                  <c:v>812300</c:v>
                </c:pt>
                <c:pt idx="9345">
                  <c:v>1140097</c:v>
                </c:pt>
                <c:pt idx="9346">
                  <c:v>55342</c:v>
                </c:pt>
                <c:pt idx="9347">
                  <c:v>10386</c:v>
                </c:pt>
                <c:pt idx="9348">
                  <c:v>106523</c:v>
                </c:pt>
                <c:pt idx="9349">
                  <c:v>40149</c:v>
                </c:pt>
                <c:pt idx="9350">
                  <c:v>41533</c:v>
                </c:pt>
                <c:pt idx="9351">
                  <c:v>97773</c:v>
                </c:pt>
                <c:pt idx="9352">
                  <c:v>45418</c:v>
                </c:pt>
                <c:pt idx="9353">
                  <c:v>17273</c:v>
                </c:pt>
                <c:pt idx="9354">
                  <c:v>3111</c:v>
                </c:pt>
                <c:pt idx="9355">
                  <c:v>1558856</c:v>
                </c:pt>
                <c:pt idx="9356">
                  <c:v>45065</c:v>
                </c:pt>
                <c:pt idx="9357">
                  <c:v>119159</c:v>
                </c:pt>
                <c:pt idx="9358">
                  <c:v>38257</c:v>
                </c:pt>
                <c:pt idx="9359">
                  <c:v>920639</c:v>
                </c:pt>
                <c:pt idx="9360">
                  <c:v>75036</c:v>
                </c:pt>
                <c:pt idx="9361">
                  <c:v>218992</c:v>
                </c:pt>
                <c:pt idx="9362">
                  <c:v>25264</c:v>
                </c:pt>
                <c:pt idx="9363">
                  <c:v>2313884</c:v>
                </c:pt>
                <c:pt idx="9364">
                  <c:v>2822642</c:v>
                </c:pt>
                <c:pt idx="9365">
                  <c:v>305643</c:v>
                </c:pt>
                <c:pt idx="9366">
                  <c:v>630694</c:v>
                </c:pt>
                <c:pt idx="9367">
                  <c:v>96179</c:v>
                </c:pt>
                <c:pt idx="9368">
                  <c:v>143663</c:v>
                </c:pt>
                <c:pt idx="9369">
                  <c:v>211370</c:v>
                </c:pt>
                <c:pt idx="9370">
                  <c:v>562072</c:v>
                </c:pt>
                <c:pt idx="9371">
                  <c:v>3334565</c:v>
                </c:pt>
                <c:pt idx="9372">
                  <c:v>1002848</c:v>
                </c:pt>
                <c:pt idx="9373">
                  <c:v>154069</c:v>
                </c:pt>
                <c:pt idx="9374">
                  <c:v>143088</c:v>
                </c:pt>
                <c:pt idx="9375">
                  <c:v>321885</c:v>
                </c:pt>
                <c:pt idx="9376">
                  <c:v>239753</c:v>
                </c:pt>
                <c:pt idx="9377">
                  <c:v>973749</c:v>
                </c:pt>
                <c:pt idx="9378">
                  <c:v>904668</c:v>
                </c:pt>
                <c:pt idx="9379">
                  <c:v>157383</c:v>
                </c:pt>
                <c:pt idx="9380">
                  <c:v>129038</c:v>
                </c:pt>
                <c:pt idx="9381">
                  <c:v>2088933</c:v>
                </c:pt>
                <c:pt idx="9382">
                  <c:v>5444</c:v>
                </c:pt>
                <c:pt idx="9383">
                  <c:v>1784173</c:v>
                </c:pt>
                <c:pt idx="9384">
                  <c:v>537335</c:v>
                </c:pt>
                <c:pt idx="9385">
                  <c:v>46325</c:v>
                </c:pt>
                <c:pt idx="9386">
                  <c:v>1064878</c:v>
                </c:pt>
                <c:pt idx="9387">
                  <c:v>862432</c:v>
                </c:pt>
                <c:pt idx="9388">
                  <c:v>326716</c:v>
                </c:pt>
                <c:pt idx="9389">
                  <c:v>791146</c:v>
                </c:pt>
                <c:pt idx="9390">
                  <c:v>935954</c:v>
                </c:pt>
                <c:pt idx="9391">
                  <c:v>195270</c:v>
                </c:pt>
                <c:pt idx="9392">
                  <c:v>306854</c:v>
                </c:pt>
                <c:pt idx="9393">
                  <c:v>318248</c:v>
                </c:pt>
                <c:pt idx="9394">
                  <c:v>66471</c:v>
                </c:pt>
                <c:pt idx="9395">
                  <c:v>523479</c:v>
                </c:pt>
                <c:pt idx="9396">
                  <c:v>46021</c:v>
                </c:pt>
                <c:pt idx="9397">
                  <c:v>593246</c:v>
                </c:pt>
                <c:pt idx="9398">
                  <c:v>3072371</c:v>
                </c:pt>
                <c:pt idx="9399">
                  <c:v>1044836</c:v>
                </c:pt>
                <c:pt idx="9400">
                  <c:v>3200773</c:v>
                </c:pt>
                <c:pt idx="9401">
                  <c:v>182557</c:v>
                </c:pt>
                <c:pt idx="9402">
                  <c:v>632566</c:v>
                </c:pt>
                <c:pt idx="9403">
                  <c:v>106247</c:v>
                </c:pt>
                <c:pt idx="9404">
                  <c:v>1205068</c:v>
                </c:pt>
                <c:pt idx="9405">
                  <c:v>354309</c:v>
                </c:pt>
                <c:pt idx="9406">
                  <c:v>1232985</c:v>
                </c:pt>
                <c:pt idx="9407">
                  <c:v>1137332</c:v>
                </c:pt>
                <c:pt idx="9408">
                  <c:v>779197</c:v>
                </c:pt>
                <c:pt idx="9409">
                  <c:v>764234</c:v>
                </c:pt>
                <c:pt idx="9410">
                  <c:v>1212365</c:v>
                </c:pt>
                <c:pt idx="9411">
                  <c:v>100450</c:v>
                </c:pt>
                <c:pt idx="9412">
                  <c:v>892128</c:v>
                </c:pt>
                <c:pt idx="9413">
                  <c:v>40872</c:v>
                </c:pt>
                <c:pt idx="9414">
                  <c:v>7777292</c:v>
                </c:pt>
                <c:pt idx="9415">
                  <c:v>1162551</c:v>
                </c:pt>
                <c:pt idx="9416">
                  <c:v>408746</c:v>
                </c:pt>
                <c:pt idx="9417">
                  <c:v>5061576</c:v>
                </c:pt>
                <c:pt idx="9418">
                  <c:v>445047</c:v>
                </c:pt>
                <c:pt idx="9419">
                  <c:v>1761658</c:v>
                </c:pt>
                <c:pt idx="9420">
                  <c:v>806397</c:v>
                </c:pt>
                <c:pt idx="9421">
                  <c:v>354386</c:v>
                </c:pt>
                <c:pt idx="9422">
                  <c:v>71158</c:v>
                </c:pt>
                <c:pt idx="9423">
                  <c:v>1654492</c:v>
                </c:pt>
                <c:pt idx="9424">
                  <c:v>700109</c:v>
                </c:pt>
                <c:pt idx="9425">
                  <c:v>977782</c:v>
                </c:pt>
                <c:pt idx="9426">
                  <c:v>676495</c:v>
                </c:pt>
                <c:pt idx="9427">
                  <c:v>152234</c:v>
                </c:pt>
                <c:pt idx="9428">
                  <c:v>11613</c:v>
                </c:pt>
                <c:pt idx="9429">
                  <c:v>1037897</c:v>
                </c:pt>
                <c:pt idx="9430">
                  <c:v>1031531</c:v>
                </c:pt>
                <c:pt idx="9431">
                  <c:v>253889</c:v>
                </c:pt>
                <c:pt idx="9432">
                  <c:v>255977</c:v>
                </c:pt>
                <c:pt idx="9433">
                  <c:v>1719</c:v>
                </c:pt>
                <c:pt idx="9434">
                  <c:v>1116637</c:v>
                </c:pt>
                <c:pt idx="9435">
                  <c:v>723008</c:v>
                </c:pt>
                <c:pt idx="9436">
                  <c:v>6952956</c:v>
                </c:pt>
                <c:pt idx="9437">
                  <c:v>1377564</c:v>
                </c:pt>
                <c:pt idx="9438">
                  <c:v>1359023</c:v>
                </c:pt>
                <c:pt idx="9439">
                  <c:v>2364678</c:v>
                </c:pt>
                <c:pt idx="9440">
                  <c:v>10042</c:v>
                </c:pt>
                <c:pt idx="9441">
                  <c:v>474458</c:v>
                </c:pt>
                <c:pt idx="9442">
                  <c:v>72561</c:v>
                </c:pt>
                <c:pt idx="9443">
                  <c:v>13196225</c:v>
                </c:pt>
                <c:pt idx="9444">
                  <c:v>166006</c:v>
                </c:pt>
                <c:pt idx="9445">
                  <c:v>71747</c:v>
                </c:pt>
                <c:pt idx="9446">
                  <c:v>1455815</c:v>
                </c:pt>
                <c:pt idx="9447">
                  <c:v>2223189</c:v>
                </c:pt>
                <c:pt idx="9448">
                  <c:v>3906243</c:v>
                </c:pt>
                <c:pt idx="9449">
                  <c:v>104802</c:v>
                </c:pt>
                <c:pt idx="9450">
                  <c:v>854447</c:v>
                </c:pt>
                <c:pt idx="9451">
                  <c:v>82438</c:v>
                </c:pt>
                <c:pt idx="9452">
                  <c:v>455005</c:v>
                </c:pt>
                <c:pt idx="9453">
                  <c:v>24264</c:v>
                </c:pt>
                <c:pt idx="9454">
                  <c:v>232518</c:v>
                </c:pt>
                <c:pt idx="9455">
                  <c:v>231675</c:v>
                </c:pt>
                <c:pt idx="9456">
                  <c:v>1493224</c:v>
                </c:pt>
                <c:pt idx="9457">
                  <c:v>619880</c:v>
                </c:pt>
                <c:pt idx="9458">
                  <c:v>147815</c:v>
                </c:pt>
                <c:pt idx="9459">
                  <c:v>96829</c:v>
                </c:pt>
                <c:pt idx="9460">
                  <c:v>951341</c:v>
                </c:pt>
                <c:pt idx="9461">
                  <c:v>349657</c:v>
                </c:pt>
                <c:pt idx="9462">
                  <c:v>174338</c:v>
                </c:pt>
                <c:pt idx="9463">
                  <c:v>1292135</c:v>
                </c:pt>
                <c:pt idx="9464">
                  <c:v>1032877</c:v>
                </c:pt>
                <c:pt idx="9465">
                  <c:v>2179912</c:v>
                </c:pt>
                <c:pt idx="9466">
                  <c:v>242329</c:v>
                </c:pt>
                <c:pt idx="9467">
                  <c:v>315025</c:v>
                </c:pt>
                <c:pt idx="9468">
                  <c:v>104548</c:v>
                </c:pt>
                <c:pt idx="9469">
                  <c:v>203432</c:v>
                </c:pt>
                <c:pt idx="9470">
                  <c:v>130072</c:v>
                </c:pt>
                <c:pt idx="9471">
                  <c:v>106200</c:v>
                </c:pt>
                <c:pt idx="9472">
                  <c:v>502698</c:v>
                </c:pt>
                <c:pt idx="9473">
                  <c:v>72717</c:v>
                </c:pt>
                <c:pt idx="9474">
                  <c:v>23764</c:v>
                </c:pt>
                <c:pt idx="9475">
                  <c:v>187996</c:v>
                </c:pt>
                <c:pt idx="9476">
                  <c:v>1393101</c:v>
                </c:pt>
                <c:pt idx="9477">
                  <c:v>460042</c:v>
                </c:pt>
                <c:pt idx="9478">
                  <c:v>287094</c:v>
                </c:pt>
                <c:pt idx="9479">
                  <c:v>16241</c:v>
                </c:pt>
                <c:pt idx="9480">
                  <c:v>93460</c:v>
                </c:pt>
                <c:pt idx="9481">
                  <c:v>807907</c:v>
                </c:pt>
                <c:pt idx="9482">
                  <c:v>6279</c:v>
                </c:pt>
                <c:pt idx="9483">
                  <c:v>466577</c:v>
                </c:pt>
                <c:pt idx="9484">
                  <c:v>201859</c:v>
                </c:pt>
                <c:pt idx="9485">
                  <c:v>119019</c:v>
                </c:pt>
                <c:pt idx="9486">
                  <c:v>30622</c:v>
                </c:pt>
                <c:pt idx="9487">
                  <c:v>245772</c:v>
                </c:pt>
                <c:pt idx="9488">
                  <c:v>127607</c:v>
                </c:pt>
                <c:pt idx="9489">
                  <c:v>996427</c:v>
                </c:pt>
                <c:pt idx="9490">
                  <c:v>584189</c:v>
                </c:pt>
                <c:pt idx="9491">
                  <c:v>273943</c:v>
                </c:pt>
                <c:pt idx="9492">
                  <c:v>12368624</c:v>
                </c:pt>
                <c:pt idx="9493">
                  <c:v>4599327</c:v>
                </c:pt>
                <c:pt idx="9494">
                  <c:v>3227378</c:v>
                </c:pt>
                <c:pt idx="9495">
                  <c:v>468666</c:v>
                </c:pt>
                <c:pt idx="9496">
                  <c:v>3958827</c:v>
                </c:pt>
                <c:pt idx="9497">
                  <c:v>7043078</c:v>
                </c:pt>
                <c:pt idx="9498">
                  <c:v>2115210</c:v>
                </c:pt>
                <c:pt idx="9499">
                  <c:v>176476</c:v>
                </c:pt>
                <c:pt idx="9500">
                  <c:v>24000</c:v>
                </c:pt>
                <c:pt idx="9501">
                  <c:v>478040</c:v>
                </c:pt>
                <c:pt idx="9502">
                  <c:v>5892684</c:v>
                </c:pt>
                <c:pt idx="9503">
                  <c:v>1458068</c:v>
                </c:pt>
                <c:pt idx="9504">
                  <c:v>4318</c:v>
                </c:pt>
                <c:pt idx="9505">
                  <c:v>1927897</c:v>
                </c:pt>
                <c:pt idx="9506">
                  <c:v>457495</c:v>
                </c:pt>
                <c:pt idx="9507">
                  <c:v>3630119</c:v>
                </c:pt>
                <c:pt idx="9508">
                  <c:v>1517107</c:v>
                </c:pt>
                <c:pt idx="9509">
                  <c:v>228045</c:v>
                </c:pt>
                <c:pt idx="9510">
                  <c:v>68064</c:v>
                </c:pt>
                <c:pt idx="9511">
                  <c:v>125824</c:v>
                </c:pt>
                <c:pt idx="9512">
                  <c:v>232488</c:v>
                </c:pt>
                <c:pt idx="9513">
                  <c:v>2843629</c:v>
                </c:pt>
                <c:pt idx="9514">
                  <c:v>443162</c:v>
                </c:pt>
                <c:pt idx="9515">
                  <c:v>1954952</c:v>
                </c:pt>
                <c:pt idx="9516">
                  <c:v>1147618</c:v>
                </c:pt>
                <c:pt idx="9517">
                  <c:v>3988692</c:v>
                </c:pt>
                <c:pt idx="9518">
                  <c:v>503175</c:v>
                </c:pt>
                <c:pt idx="9519">
                  <c:v>577828</c:v>
                </c:pt>
                <c:pt idx="9520">
                  <c:v>1255175</c:v>
                </c:pt>
                <c:pt idx="9521">
                  <c:v>751111</c:v>
                </c:pt>
                <c:pt idx="9522">
                  <c:v>2998694</c:v>
                </c:pt>
                <c:pt idx="9523">
                  <c:v>733180</c:v>
                </c:pt>
                <c:pt idx="9524">
                  <c:v>630275</c:v>
                </c:pt>
                <c:pt idx="9525">
                  <c:v>29669903</c:v>
                </c:pt>
                <c:pt idx="9526">
                  <c:v>1511973</c:v>
                </c:pt>
                <c:pt idx="9527">
                  <c:v>392601</c:v>
                </c:pt>
                <c:pt idx="9528">
                  <c:v>1316824</c:v>
                </c:pt>
                <c:pt idx="9529">
                  <c:v>1736656</c:v>
                </c:pt>
                <c:pt idx="9530">
                  <c:v>2109732</c:v>
                </c:pt>
                <c:pt idx="9531">
                  <c:v>1649659</c:v>
                </c:pt>
                <c:pt idx="9532">
                  <c:v>4263871</c:v>
                </c:pt>
                <c:pt idx="9533">
                  <c:v>3653400</c:v>
                </c:pt>
                <c:pt idx="9534">
                  <c:v>285298</c:v>
                </c:pt>
                <c:pt idx="9535">
                  <c:v>290706</c:v>
                </c:pt>
                <c:pt idx="9536">
                  <c:v>2544417</c:v>
                </c:pt>
                <c:pt idx="9537">
                  <c:v>3088180</c:v>
                </c:pt>
                <c:pt idx="9538">
                  <c:v>2884469</c:v>
                </c:pt>
                <c:pt idx="9539">
                  <c:v>38902263</c:v>
                </c:pt>
                <c:pt idx="9540">
                  <c:v>77628</c:v>
                </c:pt>
                <c:pt idx="9541">
                  <c:v>55435</c:v>
                </c:pt>
                <c:pt idx="9542">
                  <c:v>13952</c:v>
                </c:pt>
                <c:pt idx="9543">
                  <c:v>122982</c:v>
                </c:pt>
                <c:pt idx="9544">
                  <c:v>40613</c:v>
                </c:pt>
                <c:pt idx="9545">
                  <c:v>1736</c:v>
                </c:pt>
                <c:pt idx="9546">
                  <c:v>49633</c:v>
                </c:pt>
                <c:pt idx="9547">
                  <c:v>53942</c:v>
                </c:pt>
                <c:pt idx="9548">
                  <c:v>98156</c:v>
                </c:pt>
                <c:pt idx="9549">
                  <c:v>12850</c:v>
                </c:pt>
                <c:pt idx="9550">
                  <c:v>45543</c:v>
                </c:pt>
                <c:pt idx="9551">
                  <c:v>17494</c:v>
                </c:pt>
                <c:pt idx="9552">
                  <c:v>3130</c:v>
                </c:pt>
                <c:pt idx="9553">
                  <c:v>2993235</c:v>
                </c:pt>
                <c:pt idx="9554">
                  <c:v>85123</c:v>
                </c:pt>
                <c:pt idx="9555">
                  <c:v>630580</c:v>
                </c:pt>
                <c:pt idx="9556">
                  <c:v>555596</c:v>
                </c:pt>
                <c:pt idx="9557">
                  <c:v>277046</c:v>
                </c:pt>
                <c:pt idx="9558">
                  <c:v>1565942</c:v>
                </c:pt>
                <c:pt idx="9559">
                  <c:v>117159</c:v>
                </c:pt>
                <c:pt idx="9560">
                  <c:v>357154</c:v>
                </c:pt>
                <c:pt idx="9561">
                  <c:v>41003</c:v>
                </c:pt>
                <c:pt idx="9562">
                  <c:v>3266020</c:v>
                </c:pt>
                <c:pt idx="9563">
                  <c:v>3167291</c:v>
                </c:pt>
                <c:pt idx="9564">
                  <c:v>391436</c:v>
                </c:pt>
                <c:pt idx="9565">
                  <c:v>746229</c:v>
                </c:pt>
                <c:pt idx="9566">
                  <c:v>140653</c:v>
                </c:pt>
                <c:pt idx="9567">
                  <c:v>175568</c:v>
                </c:pt>
                <c:pt idx="9568">
                  <c:v>413945</c:v>
                </c:pt>
                <c:pt idx="9569">
                  <c:v>1008286</c:v>
                </c:pt>
                <c:pt idx="9570">
                  <c:v>3790966</c:v>
                </c:pt>
                <c:pt idx="9571">
                  <c:v>1359703</c:v>
                </c:pt>
                <c:pt idx="9572">
                  <c:v>288953</c:v>
                </c:pt>
                <c:pt idx="9573">
                  <c:v>173440</c:v>
                </c:pt>
                <c:pt idx="9574">
                  <c:v>382907</c:v>
                </c:pt>
                <c:pt idx="9575">
                  <c:v>323506</c:v>
                </c:pt>
                <c:pt idx="9576">
                  <c:v>1147511</c:v>
                </c:pt>
                <c:pt idx="9577">
                  <c:v>1011765</c:v>
                </c:pt>
                <c:pt idx="9578">
                  <c:v>4892</c:v>
                </c:pt>
                <c:pt idx="9579">
                  <c:v>214963</c:v>
                </c:pt>
                <c:pt idx="9580">
                  <c:v>202555</c:v>
                </c:pt>
                <c:pt idx="9581">
                  <c:v>2332110</c:v>
                </c:pt>
                <c:pt idx="9582">
                  <c:v>6621</c:v>
                </c:pt>
                <c:pt idx="9583">
                  <c:v>1953242</c:v>
                </c:pt>
                <c:pt idx="9584">
                  <c:v>30927</c:v>
                </c:pt>
                <c:pt idx="9585">
                  <c:v>617606</c:v>
                </c:pt>
                <c:pt idx="9586">
                  <c:v>61496</c:v>
                </c:pt>
                <c:pt idx="9587">
                  <c:v>926438</c:v>
                </c:pt>
                <c:pt idx="9588">
                  <c:v>352862</c:v>
                </c:pt>
                <c:pt idx="9589">
                  <c:v>1818743</c:v>
                </c:pt>
                <c:pt idx="9590">
                  <c:v>1082383</c:v>
                </c:pt>
                <c:pt idx="9591">
                  <c:v>993629</c:v>
                </c:pt>
                <c:pt idx="9592">
                  <c:v>213696</c:v>
                </c:pt>
                <c:pt idx="9593">
                  <c:v>342223</c:v>
                </c:pt>
                <c:pt idx="9594">
                  <c:v>330359</c:v>
                </c:pt>
                <c:pt idx="9595">
                  <c:v>68492</c:v>
                </c:pt>
                <c:pt idx="9596">
                  <c:v>652005</c:v>
                </c:pt>
                <c:pt idx="9597">
                  <c:v>46507</c:v>
                </c:pt>
                <c:pt idx="9598">
                  <c:v>636877</c:v>
                </c:pt>
                <c:pt idx="9599">
                  <c:v>45844</c:v>
                </c:pt>
                <c:pt idx="9600">
                  <c:v>3342473</c:v>
                </c:pt>
                <c:pt idx="9601">
                  <c:v>3421911</c:v>
                </c:pt>
                <c:pt idx="9602">
                  <c:v>203636</c:v>
                </c:pt>
                <c:pt idx="9603">
                  <c:v>650095</c:v>
                </c:pt>
                <c:pt idx="9604">
                  <c:v>107171</c:v>
                </c:pt>
                <c:pt idx="9605">
                  <c:v>1260388</c:v>
                </c:pt>
                <c:pt idx="9606">
                  <c:v>366729</c:v>
                </c:pt>
                <c:pt idx="9607">
                  <c:v>1269264</c:v>
                </c:pt>
                <c:pt idx="9608">
                  <c:v>1213171</c:v>
                </c:pt>
                <c:pt idx="9609">
                  <c:v>815340</c:v>
                </c:pt>
                <c:pt idx="9610">
                  <c:v>838817</c:v>
                </c:pt>
                <c:pt idx="9611">
                  <c:v>1250699</c:v>
                </c:pt>
                <c:pt idx="9612">
                  <c:v>102385</c:v>
                </c:pt>
                <c:pt idx="9613">
                  <c:v>1152151</c:v>
                </c:pt>
                <c:pt idx="9614">
                  <c:v>42893</c:v>
                </c:pt>
                <c:pt idx="9615">
                  <c:v>8065141</c:v>
                </c:pt>
                <c:pt idx="9616">
                  <c:v>1278833</c:v>
                </c:pt>
                <c:pt idx="9617">
                  <c:v>415281</c:v>
                </c:pt>
                <c:pt idx="9618">
                  <c:v>5152752</c:v>
                </c:pt>
                <c:pt idx="9619">
                  <c:v>455550</c:v>
                </c:pt>
                <c:pt idx="9620">
                  <c:v>1852491</c:v>
                </c:pt>
                <c:pt idx="9621">
                  <c:v>818912</c:v>
                </c:pt>
                <c:pt idx="9622">
                  <c:v>378366</c:v>
                </c:pt>
                <c:pt idx="9623">
                  <c:v>72022</c:v>
                </c:pt>
                <c:pt idx="9624">
                  <c:v>1680066</c:v>
                </c:pt>
                <c:pt idx="9625">
                  <c:v>710530</c:v>
                </c:pt>
                <c:pt idx="9626">
                  <c:v>1006210</c:v>
                </c:pt>
                <c:pt idx="9627">
                  <c:v>700918</c:v>
                </c:pt>
                <c:pt idx="9628">
                  <c:v>157617</c:v>
                </c:pt>
                <c:pt idx="9629">
                  <c:v>12106</c:v>
                </c:pt>
                <c:pt idx="9630">
                  <c:v>1063781</c:v>
                </c:pt>
                <c:pt idx="9631">
                  <c:v>1057322</c:v>
                </c:pt>
                <c:pt idx="9632">
                  <c:v>259580</c:v>
                </c:pt>
                <c:pt idx="9633">
                  <c:v>344426</c:v>
                </c:pt>
                <c:pt idx="9634">
                  <c:v>1832</c:v>
                </c:pt>
                <c:pt idx="9635">
                  <c:v>1134148</c:v>
                </c:pt>
                <c:pt idx="9636">
                  <c:v>187435</c:v>
                </c:pt>
                <c:pt idx="9637">
                  <c:v>736554</c:v>
                </c:pt>
                <c:pt idx="9638">
                  <c:v>7990944</c:v>
                </c:pt>
                <c:pt idx="9639">
                  <c:v>1425959</c:v>
                </c:pt>
                <c:pt idx="9640">
                  <c:v>1399206</c:v>
                </c:pt>
                <c:pt idx="9641">
                  <c:v>2416134</c:v>
                </c:pt>
                <c:pt idx="9642">
                  <c:v>11539</c:v>
                </c:pt>
                <c:pt idx="9643">
                  <c:v>477976</c:v>
                </c:pt>
                <c:pt idx="9644">
                  <c:v>99528</c:v>
                </c:pt>
                <c:pt idx="9645">
                  <c:v>14509303</c:v>
                </c:pt>
                <c:pt idx="9646">
                  <c:v>166649</c:v>
                </c:pt>
                <c:pt idx="9647">
                  <c:v>73655</c:v>
                </c:pt>
                <c:pt idx="9648">
                  <c:v>1514231</c:v>
                </c:pt>
                <c:pt idx="9649">
                  <c:v>2270236</c:v>
                </c:pt>
                <c:pt idx="9650">
                  <c:v>3977249</c:v>
                </c:pt>
                <c:pt idx="9651">
                  <c:v>109346</c:v>
                </c:pt>
                <c:pt idx="9652">
                  <c:v>872315</c:v>
                </c:pt>
                <c:pt idx="9653">
                  <c:v>82822</c:v>
                </c:pt>
                <c:pt idx="9654">
                  <c:v>460337</c:v>
                </c:pt>
                <c:pt idx="9655">
                  <c:v>24605</c:v>
                </c:pt>
                <c:pt idx="9656">
                  <c:v>235864</c:v>
                </c:pt>
                <c:pt idx="9657">
                  <c:v>232662</c:v>
                </c:pt>
                <c:pt idx="9658">
                  <c:v>1505582</c:v>
                </c:pt>
                <c:pt idx="9659">
                  <c:v>633961</c:v>
                </c:pt>
                <c:pt idx="9660">
                  <c:v>147886</c:v>
                </c:pt>
                <c:pt idx="9661">
                  <c:v>97029</c:v>
                </c:pt>
                <c:pt idx="9662">
                  <c:v>988603</c:v>
                </c:pt>
                <c:pt idx="9663">
                  <c:v>350272</c:v>
                </c:pt>
                <c:pt idx="9664">
                  <c:v>179506</c:v>
                </c:pt>
                <c:pt idx="9665">
                  <c:v>1342349</c:v>
                </c:pt>
                <c:pt idx="9666">
                  <c:v>1044721</c:v>
                </c:pt>
                <c:pt idx="9667">
                  <c:v>2193840</c:v>
                </c:pt>
                <c:pt idx="9668">
                  <c:v>242796</c:v>
                </c:pt>
                <c:pt idx="9669">
                  <c:v>317902</c:v>
                </c:pt>
                <c:pt idx="9670">
                  <c:v>105190</c:v>
                </c:pt>
                <c:pt idx="9671">
                  <c:v>211157</c:v>
                </c:pt>
                <c:pt idx="9672">
                  <c:v>131662</c:v>
                </c:pt>
                <c:pt idx="9673">
                  <c:v>107555</c:v>
                </c:pt>
                <c:pt idx="9674">
                  <c:v>507789</c:v>
                </c:pt>
                <c:pt idx="9675">
                  <c:v>73387</c:v>
                </c:pt>
                <c:pt idx="9676">
                  <c:v>24161</c:v>
                </c:pt>
                <c:pt idx="9677">
                  <c:v>188522</c:v>
                </c:pt>
                <c:pt idx="9678">
                  <c:v>1459309</c:v>
                </c:pt>
                <c:pt idx="9679">
                  <c:v>465635</c:v>
                </c:pt>
                <c:pt idx="9680">
                  <c:v>293928</c:v>
                </c:pt>
                <c:pt idx="9681">
                  <c:v>16335</c:v>
                </c:pt>
                <c:pt idx="9682">
                  <c:v>95406</c:v>
                </c:pt>
                <c:pt idx="9683">
                  <c:v>931798</c:v>
                </c:pt>
                <c:pt idx="9684">
                  <c:v>6459</c:v>
                </c:pt>
                <c:pt idx="9685">
                  <c:v>471998</c:v>
                </c:pt>
                <c:pt idx="9686">
                  <c:v>204483</c:v>
                </c:pt>
                <c:pt idx="9687">
                  <c:v>125300</c:v>
                </c:pt>
                <c:pt idx="9688">
                  <c:v>30918</c:v>
                </c:pt>
                <c:pt idx="9689">
                  <c:v>253423</c:v>
                </c:pt>
                <c:pt idx="9690">
                  <c:v>128911</c:v>
                </c:pt>
                <c:pt idx="9691">
                  <c:v>1026985</c:v>
                </c:pt>
                <c:pt idx="9692">
                  <c:v>627861</c:v>
                </c:pt>
                <c:pt idx="9693">
                  <c:v>293728</c:v>
                </c:pt>
                <c:pt idx="9694">
                  <c:v>13859891</c:v>
                </c:pt>
                <c:pt idx="9695">
                  <c:v>4903275</c:v>
                </c:pt>
                <c:pt idx="9696">
                  <c:v>3494311</c:v>
                </c:pt>
                <c:pt idx="9697">
                  <c:v>469599</c:v>
                </c:pt>
                <c:pt idx="9698">
                  <c:v>4224265</c:v>
                </c:pt>
                <c:pt idx="9699">
                  <c:v>7285995</c:v>
                </c:pt>
                <c:pt idx="9700">
                  <c:v>2138143</c:v>
                </c:pt>
                <c:pt idx="9701">
                  <c:v>178191</c:v>
                </c:pt>
                <c:pt idx="9702">
                  <c:v>24160</c:v>
                </c:pt>
                <c:pt idx="9703">
                  <c:v>501976</c:v>
                </c:pt>
                <c:pt idx="9704">
                  <c:v>5982333</c:v>
                </c:pt>
                <c:pt idx="9705">
                  <c:v>1488916</c:v>
                </c:pt>
                <c:pt idx="9706">
                  <c:v>1978347</c:v>
                </c:pt>
                <c:pt idx="9707">
                  <c:v>466612</c:v>
                </c:pt>
                <c:pt idx="9708">
                  <c:v>3957296</c:v>
                </c:pt>
                <c:pt idx="9709">
                  <c:v>1564490</c:v>
                </c:pt>
                <c:pt idx="9710">
                  <c:v>234029</c:v>
                </c:pt>
                <c:pt idx="9711">
                  <c:v>68427</c:v>
                </c:pt>
                <c:pt idx="9712">
                  <c:v>127378</c:v>
                </c:pt>
                <c:pt idx="9713">
                  <c:v>236898</c:v>
                </c:pt>
                <c:pt idx="9714">
                  <c:v>2874050</c:v>
                </c:pt>
                <c:pt idx="9715">
                  <c:v>445540</c:v>
                </c:pt>
                <c:pt idx="9716">
                  <c:v>1968632</c:v>
                </c:pt>
                <c:pt idx="9717">
                  <c:v>1216322</c:v>
                </c:pt>
                <c:pt idx="9718">
                  <c:v>4044229</c:v>
                </c:pt>
                <c:pt idx="9719">
                  <c:v>512801</c:v>
                </c:pt>
                <c:pt idx="9720">
                  <c:v>602785</c:v>
                </c:pt>
                <c:pt idx="9721">
                  <c:v>1274063</c:v>
                </c:pt>
                <c:pt idx="9722">
                  <c:v>756379</c:v>
                </c:pt>
                <c:pt idx="9723">
                  <c:v>3042688</c:v>
                </c:pt>
                <c:pt idx="9724">
                  <c:v>641055</c:v>
                </c:pt>
                <c:pt idx="9725">
                  <c:v>31725714</c:v>
                </c:pt>
                <c:pt idx="9726">
                  <c:v>1536968</c:v>
                </c:pt>
                <c:pt idx="9727">
                  <c:v>398127</c:v>
                </c:pt>
                <c:pt idx="9728">
                  <c:v>1344242</c:v>
                </c:pt>
                <c:pt idx="9729">
                  <c:v>1758174</c:v>
                </c:pt>
                <c:pt idx="9730">
                  <c:v>1687351</c:v>
                </c:pt>
                <c:pt idx="9731">
                  <c:v>4354142</c:v>
                </c:pt>
                <c:pt idx="9732">
                  <c:v>4270418</c:v>
                </c:pt>
                <c:pt idx="9733">
                  <c:v>285483</c:v>
                </c:pt>
                <c:pt idx="9734">
                  <c:v>2725023</c:v>
                </c:pt>
                <c:pt idx="9735">
                  <c:v>3266179</c:v>
                </c:pt>
                <c:pt idx="9736">
                  <c:v>2910609</c:v>
                </c:pt>
                <c:pt idx="9737">
                  <c:v>42895122</c:v>
                </c:pt>
                <c:pt idx="9738">
                  <c:v>79473</c:v>
                </c:pt>
                <c:pt idx="9739">
                  <c:v>55508</c:v>
                </c:pt>
                <c:pt idx="9740">
                  <c:v>14107</c:v>
                </c:pt>
                <c:pt idx="9741">
                  <c:v>132648</c:v>
                </c:pt>
                <c:pt idx="9742">
                  <c:v>41242</c:v>
                </c:pt>
                <c:pt idx="9743">
                  <c:v>2075</c:v>
                </c:pt>
                <c:pt idx="9744">
                  <c:v>53965</c:v>
                </c:pt>
                <c:pt idx="9745">
                  <c:v>54140</c:v>
                </c:pt>
                <c:pt idx="9746">
                  <c:v>98406</c:v>
                </c:pt>
                <c:pt idx="9747">
                  <c:v>13161</c:v>
                </c:pt>
                <c:pt idx="9748">
                  <c:v>45642</c:v>
                </c:pt>
                <c:pt idx="9749">
                  <c:v>17636</c:v>
                </c:pt>
                <c:pt idx="9750">
                  <c:v>3148</c:v>
                </c:pt>
                <c:pt idx="9751">
                  <c:v>4857665</c:v>
                </c:pt>
                <c:pt idx="9752">
                  <c:v>269906</c:v>
                </c:pt>
                <c:pt idx="9753">
                  <c:v>77966</c:v>
                </c:pt>
                <c:pt idx="9754">
                  <c:v>2390395</c:v>
                </c:pt>
                <c:pt idx="9755">
                  <c:v>1469703</c:v>
                </c:pt>
                <c:pt idx="9756">
                  <c:v>409337</c:v>
                </c:pt>
                <c:pt idx="9757">
                  <c:v>199486</c:v>
                </c:pt>
                <c:pt idx="9758">
                  <c:v>539185</c:v>
                </c:pt>
                <c:pt idx="9759">
                  <c:v>206786</c:v>
                </c:pt>
                <c:pt idx="9760">
                  <c:v>373435</c:v>
                </c:pt>
                <c:pt idx="9761">
                  <c:v>191099</c:v>
                </c:pt>
                <c:pt idx="9762">
                  <c:v>996318</c:v>
                </c:pt>
                <c:pt idx="9763">
                  <c:v>394816</c:v>
                </c:pt>
                <c:pt idx="9764">
                  <c:v>149962</c:v>
                </c:pt>
                <c:pt idx="9765">
                  <c:v>1707910</c:v>
                </c:pt>
                <c:pt idx="9766">
                  <c:v>938191</c:v>
                </c:pt>
                <c:pt idx="9767">
                  <c:v>493457</c:v>
                </c:pt>
                <c:pt idx="9768">
                  <c:v>268074</c:v>
                </c:pt>
                <c:pt idx="9769">
                  <c:v>179107</c:v>
                </c:pt>
                <c:pt idx="9770">
                  <c:v>109763</c:v>
                </c:pt>
                <c:pt idx="9771">
                  <c:v>359468</c:v>
                </c:pt>
                <c:pt idx="9772">
                  <c:v>11038</c:v>
                </c:pt>
                <c:pt idx="9773">
                  <c:v>314691</c:v>
                </c:pt>
                <c:pt idx="9774">
                  <c:v>1518483</c:v>
                </c:pt>
                <c:pt idx="9775">
                  <c:v>7109996</c:v>
                </c:pt>
                <c:pt idx="9776">
                  <c:v>778903</c:v>
                </c:pt>
                <c:pt idx="9777">
                  <c:v>137744</c:v>
                </c:pt>
                <c:pt idx="9778">
                  <c:v>47455</c:v>
                </c:pt>
                <c:pt idx="9779">
                  <c:v>361432</c:v>
                </c:pt>
                <c:pt idx="9780">
                  <c:v>1697125</c:v>
                </c:pt>
                <c:pt idx="9781">
                  <c:v>50348</c:v>
                </c:pt>
                <c:pt idx="9782">
                  <c:v>59833</c:v>
                </c:pt>
                <c:pt idx="9783">
                  <c:v>95083</c:v>
                </c:pt>
                <c:pt idx="9784">
                  <c:v>319019</c:v>
                </c:pt>
                <c:pt idx="9785">
                  <c:v>137399</c:v>
                </c:pt>
                <c:pt idx="9786">
                  <c:v>206083</c:v>
                </c:pt>
                <c:pt idx="9787">
                  <c:v>156962</c:v>
                </c:pt>
                <c:pt idx="9788">
                  <c:v>64143</c:v>
                </c:pt>
                <c:pt idx="9789">
                  <c:v>1636031</c:v>
                </c:pt>
                <c:pt idx="9790">
                  <c:v>2259723</c:v>
                </c:pt>
                <c:pt idx="9791">
                  <c:v>142819</c:v>
                </c:pt>
                <c:pt idx="9792">
                  <c:v>85322</c:v>
                </c:pt>
                <c:pt idx="9793">
                  <c:v>214528</c:v>
                </c:pt>
                <c:pt idx="9794">
                  <c:v>125370</c:v>
                </c:pt>
                <c:pt idx="9795">
                  <c:v>4650685</c:v>
                </c:pt>
                <c:pt idx="9796">
                  <c:v>264158</c:v>
                </c:pt>
                <c:pt idx="9797">
                  <c:v>1486238</c:v>
                </c:pt>
                <c:pt idx="9798">
                  <c:v>2078</c:v>
                </c:pt>
                <c:pt idx="9799">
                  <c:v>116383</c:v>
                </c:pt>
                <c:pt idx="9800">
                  <c:v>321566</c:v>
                </c:pt>
                <c:pt idx="9801">
                  <c:v>240897</c:v>
                </c:pt>
                <c:pt idx="9802">
                  <c:v>256902</c:v>
                </c:pt>
                <c:pt idx="9803">
                  <c:v>3588413</c:v>
                </c:pt>
                <c:pt idx="9804">
                  <c:v>313962</c:v>
                </c:pt>
                <c:pt idx="9805">
                  <c:v>487122</c:v>
                </c:pt>
                <c:pt idx="9806">
                  <c:v>870225</c:v>
                </c:pt>
                <c:pt idx="9807">
                  <c:v>8493</c:v>
                </c:pt>
                <c:pt idx="9808">
                  <c:v>36823</c:v>
                </c:pt>
                <c:pt idx="9809">
                  <c:v>563746</c:v>
                </c:pt>
                <c:pt idx="9810">
                  <c:v>441007</c:v>
                </c:pt>
                <c:pt idx="9811">
                  <c:v>4087</c:v>
                </c:pt>
                <c:pt idx="9812">
                  <c:v>195396</c:v>
                </c:pt>
                <c:pt idx="9813">
                  <c:v>60262</c:v>
                </c:pt>
                <c:pt idx="9814">
                  <c:v>60262</c:v>
                </c:pt>
                <c:pt idx="9815">
                  <c:v>12729263</c:v>
                </c:pt>
                <c:pt idx="9816">
                  <c:v>14013469</c:v>
                </c:pt>
                <c:pt idx="9817">
                  <c:v>535211</c:v>
                </c:pt>
                <c:pt idx="9818">
                  <c:v>654256</c:v>
                </c:pt>
                <c:pt idx="9819">
                  <c:v>607231</c:v>
                </c:pt>
                <c:pt idx="9820">
                  <c:v>242805</c:v>
                </c:pt>
                <c:pt idx="9821">
                  <c:v>1242701</c:v>
                </c:pt>
                <c:pt idx="9822">
                  <c:v>41187</c:v>
                </c:pt>
                <c:pt idx="9823">
                  <c:v>375118</c:v>
                </c:pt>
                <c:pt idx="9824">
                  <c:v>33960</c:v>
                </c:pt>
                <c:pt idx="9825">
                  <c:v>26970</c:v>
                </c:pt>
                <c:pt idx="9826">
                  <c:v>25406</c:v>
                </c:pt>
                <c:pt idx="9827">
                  <c:v>797881</c:v>
                </c:pt>
                <c:pt idx="9828">
                  <c:v>393206</c:v>
                </c:pt>
                <c:pt idx="9829">
                  <c:v>467531</c:v>
                </c:pt>
                <c:pt idx="9830">
                  <c:v>865411</c:v>
                </c:pt>
                <c:pt idx="9831">
                  <c:v>4926270</c:v>
                </c:pt>
                <c:pt idx="9832">
                  <c:v>650620</c:v>
                </c:pt>
                <c:pt idx="9833">
                  <c:v>9159408</c:v>
                </c:pt>
                <c:pt idx="9834">
                  <c:v>29238</c:v>
                </c:pt>
                <c:pt idx="9835">
                  <c:v>1131153</c:v>
                </c:pt>
                <c:pt idx="9836">
                  <c:v>1649673</c:v>
                </c:pt>
                <c:pt idx="9837">
                  <c:v>109455</c:v>
                </c:pt>
                <c:pt idx="9838">
                  <c:v>476723</c:v>
                </c:pt>
                <c:pt idx="9839">
                  <c:v>286685</c:v>
                </c:pt>
                <c:pt idx="9840">
                  <c:v>1274946</c:v>
                </c:pt>
                <c:pt idx="9841">
                  <c:v>617757</c:v>
                </c:pt>
                <c:pt idx="9842">
                  <c:v>71698</c:v>
                </c:pt>
                <c:pt idx="9843">
                  <c:v>32461</c:v>
                </c:pt>
                <c:pt idx="9844">
                  <c:v>367801</c:v>
                </c:pt>
                <c:pt idx="9845">
                  <c:v>172879</c:v>
                </c:pt>
                <c:pt idx="9846">
                  <c:v>1030529</c:v>
                </c:pt>
                <c:pt idx="9847">
                  <c:v>157443</c:v>
                </c:pt>
                <c:pt idx="9848">
                  <c:v>221288</c:v>
                </c:pt>
                <c:pt idx="9849">
                  <c:v>500018</c:v>
                </c:pt>
                <c:pt idx="9850">
                  <c:v>432669</c:v>
                </c:pt>
                <c:pt idx="9851">
                  <c:v>121421</c:v>
                </c:pt>
                <c:pt idx="9852">
                  <c:v>5147621</c:v>
                </c:pt>
                <c:pt idx="9853">
                  <c:v>510701</c:v>
                </c:pt>
                <c:pt idx="9854">
                  <c:v>270201</c:v>
                </c:pt>
                <c:pt idx="9855">
                  <c:v>24540</c:v>
                </c:pt>
                <c:pt idx="9856">
                  <c:v>987475</c:v>
                </c:pt>
                <c:pt idx="9857">
                  <c:v>2610992</c:v>
                </c:pt>
                <c:pt idx="9858">
                  <c:v>387815</c:v>
                </c:pt>
                <c:pt idx="9859">
                  <c:v>628316</c:v>
                </c:pt>
                <c:pt idx="9860">
                  <c:v>4541</c:v>
                </c:pt>
                <c:pt idx="9861">
                  <c:v>26839</c:v>
                </c:pt>
                <c:pt idx="9862">
                  <c:v>1332696</c:v>
                </c:pt>
                <c:pt idx="9863">
                  <c:v>449564</c:v>
                </c:pt>
                <c:pt idx="9864">
                  <c:v>377867</c:v>
                </c:pt>
                <c:pt idx="9865">
                  <c:v>880055</c:v>
                </c:pt>
                <c:pt idx="9866">
                  <c:v>833486</c:v>
                </c:pt>
                <c:pt idx="9867">
                  <c:v>2412639</c:v>
                </c:pt>
                <c:pt idx="9868">
                  <c:v>1356811</c:v>
                </c:pt>
                <c:pt idx="9869">
                  <c:v>269898</c:v>
                </c:pt>
                <c:pt idx="9870">
                  <c:v>790794</c:v>
                </c:pt>
                <c:pt idx="9871">
                  <c:v>368465</c:v>
                </c:pt>
                <c:pt idx="9872">
                  <c:v>1493602</c:v>
                </c:pt>
                <c:pt idx="9873">
                  <c:v>178832</c:v>
                </c:pt>
                <c:pt idx="9874">
                  <c:v>45037</c:v>
                </c:pt>
                <c:pt idx="9875">
                  <c:v>27207</c:v>
                </c:pt>
                <c:pt idx="9876">
                  <c:v>6687</c:v>
                </c:pt>
                <c:pt idx="9877">
                  <c:v>583124</c:v>
                </c:pt>
                <c:pt idx="9878">
                  <c:v>322747</c:v>
                </c:pt>
                <c:pt idx="9879">
                  <c:v>21199</c:v>
                </c:pt>
                <c:pt idx="9880">
                  <c:v>1712724</c:v>
                </c:pt>
                <c:pt idx="9881">
                  <c:v>298642</c:v>
                </c:pt>
                <c:pt idx="9882">
                  <c:v>176006</c:v>
                </c:pt>
                <c:pt idx="9883">
                  <c:v>451523</c:v>
                </c:pt>
                <c:pt idx="9884">
                  <c:v>298666</c:v>
                </c:pt>
                <c:pt idx="9885">
                  <c:v>205770</c:v>
                </c:pt>
                <c:pt idx="9886">
                  <c:v>7167791</c:v>
                </c:pt>
                <c:pt idx="9887">
                  <c:v>1735050</c:v>
                </c:pt>
                <c:pt idx="9888">
                  <c:v>1267482</c:v>
                </c:pt>
                <c:pt idx="9889">
                  <c:v>475702</c:v>
                </c:pt>
                <c:pt idx="9890">
                  <c:v>3100935</c:v>
                </c:pt>
                <c:pt idx="9891">
                  <c:v>56819</c:v>
                </c:pt>
                <c:pt idx="9892">
                  <c:v>213749</c:v>
                </c:pt>
                <c:pt idx="9893">
                  <c:v>48526</c:v>
                </c:pt>
                <c:pt idx="9894">
                  <c:v>112034</c:v>
                </c:pt>
                <c:pt idx="9895">
                  <c:v>20263</c:v>
                </c:pt>
                <c:pt idx="9896">
                  <c:v>250060</c:v>
                </c:pt>
                <c:pt idx="9897">
                  <c:v>22995642</c:v>
                </c:pt>
                <c:pt idx="9898">
                  <c:v>96625</c:v>
                </c:pt>
                <c:pt idx="9899">
                  <c:v>13809604</c:v>
                </c:pt>
                <c:pt idx="9900">
                  <c:v>568702</c:v>
                </c:pt>
                <c:pt idx="9901">
                  <c:v>252729</c:v>
                </c:pt>
                <c:pt idx="9902">
                  <c:v>112160</c:v>
                </c:pt>
                <c:pt idx="9903">
                  <c:v>196571</c:v>
                </c:pt>
                <c:pt idx="9904">
                  <c:v>263914</c:v>
                </c:pt>
                <c:pt idx="9905">
                  <c:v>1443369</c:v>
                </c:pt>
                <c:pt idx="9906">
                  <c:v>4089186</c:v>
                </c:pt>
                <c:pt idx="9907">
                  <c:v>357299</c:v>
                </c:pt>
                <c:pt idx="9908">
                  <c:v>294356</c:v>
                </c:pt>
                <c:pt idx="9909">
                  <c:v>804049</c:v>
                </c:pt>
                <c:pt idx="9910">
                  <c:v>55464</c:v>
                </c:pt>
                <c:pt idx="9911">
                  <c:v>41378</c:v>
                </c:pt>
                <c:pt idx="9912">
                  <c:v>462594</c:v>
                </c:pt>
                <c:pt idx="9913">
                  <c:v>618966</c:v>
                </c:pt>
                <c:pt idx="9914">
                  <c:v>434156</c:v>
                </c:pt>
                <c:pt idx="9915">
                  <c:v>810444</c:v>
                </c:pt>
                <c:pt idx="9916">
                  <c:v>139068</c:v>
                </c:pt>
                <c:pt idx="9917">
                  <c:v>1430059</c:v>
                </c:pt>
                <c:pt idx="9918">
                  <c:v>1083002</c:v>
                </c:pt>
                <c:pt idx="9919">
                  <c:v>1086860</c:v>
                </c:pt>
                <c:pt idx="9920">
                  <c:v>1390497</c:v>
                </c:pt>
                <c:pt idx="9921">
                  <c:v>15043210</c:v>
                </c:pt>
                <c:pt idx="9922">
                  <c:v>590393</c:v>
                </c:pt>
                <c:pt idx="9923">
                  <c:v>1278977</c:v>
                </c:pt>
                <c:pt idx="9924">
                  <c:v>6855630</c:v>
                </c:pt>
                <c:pt idx="9925">
                  <c:v>313187</c:v>
                </c:pt>
                <c:pt idx="9926">
                  <c:v>765391</c:v>
                </c:pt>
                <c:pt idx="9927">
                  <c:v>1171252</c:v>
                </c:pt>
                <c:pt idx="9928">
                  <c:v>2480934</c:v>
                </c:pt>
                <c:pt idx="9929">
                  <c:v>4005064</c:v>
                </c:pt>
                <c:pt idx="9930">
                  <c:v>91161</c:v>
                </c:pt>
                <c:pt idx="9931">
                  <c:v>4011561</c:v>
                </c:pt>
                <c:pt idx="9932">
                  <c:v>8876920</c:v>
                </c:pt>
                <c:pt idx="9933">
                  <c:v>275180</c:v>
                </c:pt>
                <c:pt idx="9934">
                  <c:v>877585</c:v>
                </c:pt>
                <c:pt idx="9935">
                  <c:v>902928</c:v>
                </c:pt>
                <c:pt idx="9936">
                  <c:v>1908094</c:v>
                </c:pt>
                <c:pt idx="9937">
                  <c:v>229332</c:v>
                </c:pt>
                <c:pt idx="9938">
                  <c:v>1969654</c:v>
                </c:pt>
                <c:pt idx="9939">
                  <c:v>24286474</c:v>
                </c:pt>
                <c:pt idx="9940">
                  <c:v>483127</c:v>
                </c:pt>
                <c:pt idx="9941">
                  <c:v>4003530</c:v>
                </c:pt>
                <c:pt idx="9942">
                  <c:v>1417253</c:v>
                </c:pt>
                <c:pt idx="9943">
                  <c:v>96288</c:v>
                </c:pt>
                <c:pt idx="9944">
                  <c:v>2577</c:v>
                </c:pt>
                <c:pt idx="9945">
                  <c:v>2452</c:v>
                </c:pt>
                <c:pt idx="9946">
                  <c:v>4008</c:v>
                </c:pt>
                <c:pt idx="9947">
                  <c:v>285984</c:v>
                </c:pt>
                <c:pt idx="9948">
                  <c:v>97254</c:v>
                </c:pt>
                <c:pt idx="9949">
                  <c:v>211612</c:v>
                </c:pt>
                <c:pt idx="9950">
                  <c:v>1024011</c:v>
                </c:pt>
                <c:pt idx="9951">
                  <c:v>15999</c:v>
                </c:pt>
                <c:pt idx="9952">
                  <c:v>29546</c:v>
                </c:pt>
                <c:pt idx="9953">
                  <c:v>100116</c:v>
                </c:pt>
                <c:pt idx="9954">
                  <c:v>99796</c:v>
                </c:pt>
                <c:pt idx="9955">
                  <c:v>21107</c:v>
                </c:pt>
                <c:pt idx="9956">
                  <c:v>47147</c:v>
                </c:pt>
                <c:pt idx="9957">
                  <c:v>242927</c:v>
                </c:pt>
                <c:pt idx="9958">
                  <c:v>4223613</c:v>
                </c:pt>
                <c:pt idx="9959">
                  <c:v>353291</c:v>
                </c:pt>
                <c:pt idx="9960">
                  <c:v>36630</c:v>
                </c:pt>
                <c:pt idx="9961">
                  <c:v>384249</c:v>
                </c:pt>
                <c:pt idx="9962">
                  <c:v>292875</c:v>
                </c:pt>
                <c:pt idx="9963">
                  <c:v>161040</c:v>
                </c:pt>
                <c:pt idx="9964">
                  <c:v>119028</c:v>
                </c:pt>
                <c:pt idx="9965">
                  <c:v>681226</c:v>
                </c:pt>
                <c:pt idx="9966">
                  <c:v>14994</c:v>
                </c:pt>
                <c:pt idx="9967">
                  <c:v>455015</c:v>
                </c:pt>
                <c:pt idx="9968">
                  <c:v>1912972</c:v>
                </c:pt>
                <c:pt idx="9969">
                  <c:v>3231827</c:v>
                </c:pt>
                <c:pt idx="9970">
                  <c:v>1915013</c:v>
                </c:pt>
                <c:pt idx="9971">
                  <c:v>1011460</c:v>
                </c:pt>
                <c:pt idx="9972">
                  <c:v>1197477</c:v>
                </c:pt>
                <c:pt idx="9973">
                  <c:v>59146</c:v>
                </c:pt>
                <c:pt idx="9974">
                  <c:v>209343</c:v>
                </c:pt>
                <c:pt idx="9975">
                  <c:v>316472</c:v>
                </c:pt>
                <c:pt idx="9976">
                  <c:v>1351147</c:v>
                </c:pt>
                <c:pt idx="9977">
                  <c:v>603891</c:v>
                </c:pt>
                <c:pt idx="9978">
                  <c:v>2488197</c:v>
                </c:pt>
                <c:pt idx="9979">
                  <c:v>255422</c:v>
                </c:pt>
                <c:pt idx="9980">
                  <c:v>7003</c:v>
                </c:pt>
                <c:pt idx="9981">
                  <c:v>574547</c:v>
                </c:pt>
                <c:pt idx="9982">
                  <c:v>798064</c:v>
                </c:pt>
                <c:pt idx="9983">
                  <c:v>330477</c:v>
                </c:pt>
                <c:pt idx="9984">
                  <c:v>531643</c:v>
                </c:pt>
                <c:pt idx="9985">
                  <c:v>67954</c:v>
                </c:pt>
                <c:pt idx="9986">
                  <c:v>130817</c:v>
                </c:pt>
                <c:pt idx="9987">
                  <c:v>638398</c:v>
                </c:pt>
                <c:pt idx="9988">
                  <c:v>227201</c:v>
                </c:pt>
                <c:pt idx="9989">
                  <c:v>78682</c:v>
                </c:pt>
                <c:pt idx="9990">
                  <c:v>598729</c:v>
                </c:pt>
                <c:pt idx="9991">
                  <c:v>120659</c:v>
                </c:pt>
                <c:pt idx="9992">
                  <c:v>231143</c:v>
                </c:pt>
                <c:pt idx="9993">
                  <c:v>2950929</c:v>
                </c:pt>
                <c:pt idx="9994">
                  <c:v>96399</c:v>
                </c:pt>
                <c:pt idx="9995">
                  <c:v>1261829</c:v>
                </c:pt>
                <c:pt idx="9996">
                  <c:v>90119</c:v>
                </c:pt>
                <c:pt idx="9997">
                  <c:v>73436</c:v>
                </c:pt>
                <c:pt idx="9998">
                  <c:v>658560</c:v>
                </c:pt>
                <c:pt idx="9999">
                  <c:v>334765</c:v>
                </c:pt>
                <c:pt idx="10000">
                  <c:v>116668</c:v>
                </c:pt>
                <c:pt idx="10001">
                  <c:v>53706</c:v>
                </c:pt>
                <c:pt idx="10002">
                  <c:v>382839</c:v>
                </c:pt>
                <c:pt idx="10003">
                  <c:v>183889</c:v>
                </c:pt>
                <c:pt idx="10004">
                  <c:v>910675</c:v>
                </c:pt>
                <c:pt idx="10005">
                  <c:v>1992108</c:v>
                </c:pt>
                <c:pt idx="10006">
                  <c:v>194902</c:v>
                </c:pt>
                <c:pt idx="10007">
                  <c:v>78030</c:v>
                </c:pt>
                <c:pt idx="10008">
                  <c:v>1485898</c:v>
                </c:pt>
                <c:pt idx="10009">
                  <c:v>1740331</c:v>
                </c:pt>
                <c:pt idx="10010">
                  <c:v>156905</c:v>
                </c:pt>
                <c:pt idx="10011">
                  <c:v>405865</c:v>
                </c:pt>
                <c:pt idx="10012">
                  <c:v>332274</c:v>
                </c:pt>
                <c:pt idx="10013">
                  <c:v>481259</c:v>
                </c:pt>
                <c:pt idx="10014">
                  <c:v>33818</c:v>
                </c:pt>
                <c:pt idx="10015">
                  <c:v>474218</c:v>
                </c:pt>
                <c:pt idx="10016">
                  <c:v>281435</c:v>
                </c:pt>
                <c:pt idx="10017">
                  <c:v>1034272</c:v>
                </c:pt>
                <c:pt idx="10018">
                  <c:v>258843</c:v>
                </c:pt>
                <c:pt idx="10019">
                  <c:v>441386</c:v>
                </c:pt>
                <c:pt idx="10020">
                  <c:v>242916</c:v>
                </c:pt>
                <c:pt idx="10021">
                  <c:v>681557</c:v>
                </c:pt>
                <c:pt idx="10022">
                  <c:v>438973</c:v>
                </c:pt>
                <c:pt idx="10023">
                  <c:v>631482</c:v>
                </c:pt>
                <c:pt idx="10024">
                  <c:v>227119</c:v>
                </c:pt>
                <c:pt idx="10025">
                  <c:v>364094</c:v>
                </c:pt>
                <c:pt idx="10026">
                  <c:v>3848607</c:v>
                </c:pt>
                <c:pt idx="10027">
                  <c:v>64566</c:v>
                </c:pt>
                <c:pt idx="10028">
                  <c:v>19177871</c:v>
                </c:pt>
                <c:pt idx="10029">
                  <c:v>267288</c:v>
                </c:pt>
                <c:pt idx="10030">
                  <c:v>386800</c:v>
                </c:pt>
                <c:pt idx="10031">
                  <c:v>2819483</c:v>
                </c:pt>
                <c:pt idx="10032">
                  <c:v>290297</c:v>
                </c:pt>
                <c:pt idx="10033">
                  <c:v>5938439</c:v>
                </c:pt>
                <c:pt idx="10034">
                  <c:v>116096</c:v>
                </c:pt>
                <c:pt idx="10035">
                  <c:v>205766</c:v>
                </c:pt>
                <c:pt idx="10036">
                  <c:v>5358351</c:v>
                </c:pt>
                <c:pt idx="10037">
                  <c:v>5838353</c:v>
                </c:pt>
                <c:pt idx="10038">
                  <c:v>273903</c:v>
                </c:pt>
                <c:pt idx="10039">
                  <c:v>3103982</c:v>
                </c:pt>
                <c:pt idx="10040">
                  <c:v>46376</c:v>
                </c:pt>
                <c:pt idx="10041">
                  <c:v>176437</c:v>
                </c:pt>
                <c:pt idx="10042">
                  <c:v>592462</c:v>
                </c:pt>
                <c:pt idx="10043">
                  <c:v>64107</c:v>
                </c:pt>
                <c:pt idx="10044">
                  <c:v>322367</c:v>
                </c:pt>
                <c:pt idx="10045">
                  <c:v>1034883</c:v>
                </c:pt>
                <c:pt idx="10046">
                  <c:v>110072</c:v>
                </c:pt>
                <c:pt idx="10047">
                  <c:v>1627038</c:v>
                </c:pt>
                <c:pt idx="10048">
                  <c:v>914069</c:v>
                </c:pt>
                <c:pt idx="10049">
                  <c:v>257945</c:v>
                </c:pt>
                <c:pt idx="10050">
                  <c:v>1734614</c:v>
                </c:pt>
                <c:pt idx="10051">
                  <c:v>614491</c:v>
                </c:pt>
                <c:pt idx="10052">
                  <c:v>147383</c:v>
                </c:pt>
                <c:pt idx="10053">
                  <c:v>165309</c:v>
                </c:pt>
                <c:pt idx="10054">
                  <c:v>91918</c:v>
                </c:pt>
                <c:pt idx="10055">
                  <c:v>132211</c:v>
                </c:pt>
                <c:pt idx="10056">
                  <c:v>61692</c:v>
                </c:pt>
                <c:pt idx="10057">
                  <c:v>1339289</c:v>
                </c:pt>
                <c:pt idx="10058">
                  <c:v>1447681</c:v>
                </c:pt>
                <c:pt idx="10059">
                  <c:v>152157</c:v>
                </c:pt>
                <c:pt idx="10060">
                  <c:v>543363</c:v>
                </c:pt>
                <c:pt idx="10061">
                  <c:v>1029141</c:v>
                </c:pt>
                <c:pt idx="10062">
                  <c:v>152894</c:v>
                </c:pt>
                <c:pt idx="10063">
                  <c:v>8659</c:v>
                </c:pt>
                <c:pt idx="10064">
                  <c:v>75789</c:v>
                </c:pt>
                <c:pt idx="10065">
                  <c:v>181912</c:v>
                </c:pt>
                <c:pt idx="10066">
                  <c:v>23877</c:v>
                </c:pt>
                <c:pt idx="10067">
                  <c:v>3929967</c:v>
                </c:pt>
                <c:pt idx="10068">
                  <c:v>56032</c:v>
                </c:pt>
                <c:pt idx="10069">
                  <c:v>121390</c:v>
                </c:pt>
                <c:pt idx="10070">
                  <c:v>50371</c:v>
                </c:pt>
                <c:pt idx="10071">
                  <c:v>26050</c:v>
                </c:pt>
                <c:pt idx="10072">
                  <c:v>162864</c:v>
                </c:pt>
                <c:pt idx="10073">
                  <c:v>11678</c:v>
                </c:pt>
                <c:pt idx="10074">
                  <c:v>142653</c:v>
                </c:pt>
                <c:pt idx="10075">
                  <c:v>711676</c:v>
                </c:pt>
                <c:pt idx="10076">
                  <c:v>32381</c:v>
                </c:pt>
                <c:pt idx="10077">
                  <c:v>25512</c:v>
                </c:pt>
                <c:pt idx="10078">
                  <c:v>6498112</c:v>
                </c:pt>
                <c:pt idx="10079">
                  <c:v>2723593</c:v>
                </c:pt>
                <c:pt idx="10080">
                  <c:v>249572</c:v>
                </c:pt>
                <c:pt idx="10081">
                  <c:v>1662845</c:v>
                </c:pt>
                <c:pt idx="10082">
                  <c:v>158808</c:v>
                </c:pt>
                <c:pt idx="10083">
                  <c:v>1129249</c:v>
                </c:pt>
                <c:pt idx="10084">
                  <c:v>89365</c:v>
                </c:pt>
                <c:pt idx="10085">
                  <c:v>560782</c:v>
                </c:pt>
                <c:pt idx="10086">
                  <c:v>319497</c:v>
                </c:pt>
                <c:pt idx="10087">
                  <c:v>352294</c:v>
                </c:pt>
                <c:pt idx="10088">
                  <c:v>2452476</c:v>
                </c:pt>
                <c:pt idx="10089">
                  <c:v>23506</c:v>
                </c:pt>
                <c:pt idx="10090">
                  <c:v>1070415</c:v>
                </c:pt>
                <c:pt idx="10091">
                  <c:v>175842</c:v>
                </c:pt>
                <c:pt idx="10092">
                  <c:v>514150</c:v>
                </c:pt>
                <c:pt idx="10093">
                  <c:v>111507</c:v>
                </c:pt>
                <c:pt idx="10094">
                  <c:v>79205</c:v>
                </c:pt>
                <c:pt idx="10095">
                  <c:v>235376</c:v>
                </c:pt>
                <c:pt idx="10096">
                  <c:v>10693</c:v>
                </c:pt>
                <c:pt idx="10097">
                  <c:v>3738646</c:v>
                </c:pt>
                <c:pt idx="10098">
                  <c:v>234725</c:v>
                </c:pt>
                <c:pt idx="10099">
                  <c:v>41375</c:v>
                </c:pt>
                <c:pt idx="10100">
                  <c:v>3845553</c:v>
                </c:pt>
                <c:pt idx="10101">
                  <c:v>3933770</c:v>
                </c:pt>
                <c:pt idx="10102">
                  <c:v>4468036</c:v>
                </c:pt>
                <c:pt idx="10103">
                  <c:v>677138</c:v>
                </c:pt>
                <c:pt idx="10104">
                  <c:v>89799</c:v>
                </c:pt>
                <c:pt idx="10105">
                  <c:v>25961</c:v>
                </c:pt>
                <c:pt idx="10106">
                  <c:v>53399</c:v>
                </c:pt>
                <c:pt idx="10107">
                  <c:v>476145</c:v>
                </c:pt>
                <c:pt idx="10108">
                  <c:v>4121390</c:v>
                </c:pt>
                <c:pt idx="10109">
                  <c:v>5216194</c:v>
                </c:pt>
                <c:pt idx="10110">
                  <c:v>531188</c:v>
                </c:pt>
                <c:pt idx="10111">
                  <c:v>20631</c:v>
                </c:pt>
                <c:pt idx="10112">
                  <c:v>293579</c:v>
                </c:pt>
                <c:pt idx="10113">
                  <c:v>180280</c:v>
                </c:pt>
                <c:pt idx="10114">
                  <c:v>3052072</c:v>
                </c:pt>
                <c:pt idx="10115">
                  <c:v>1101543</c:v>
                </c:pt>
                <c:pt idx="10116">
                  <c:v>898717</c:v>
                </c:pt>
                <c:pt idx="10117">
                  <c:v>1856675</c:v>
                </c:pt>
                <c:pt idx="10118">
                  <c:v>200068</c:v>
                </c:pt>
                <c:pt idx="10119">
                  <c:v>130626</c:v>
                </c:pt>
                <c:pt idx="10120">
                  <c:v>194964</c:v>
                </c:pt>
                <c:pt idx="10121">
                  <c:v>140354</c:v>
                </c:pt>
                <c:pt idx="10122">
                  <c:v>152796</c:v>
                </c:pt>
                <c:pt idx="10123">
                  <c:v>2696501</c:v>
                </c:pt>
                <c:pt idx="10124">
                  <c:v>110876</c:v>
                </c:pt>
                <c:pt idx="10125">
                  <c:v>1642462</c:v>
                </c:pt>
                <c:pt idx="10126">
                  <c:v>4116523</c:v>
                </c:pt>
                <c:pt idx="10127">
                  <c:v>966978</c:v>
                </c:pt>
                <c:pt idx="10128">
                  <c:v>248692</c:v>
                </c:pt>
                <c:pt idx="10129">
                  <c:v>135241</c:v>
                </c:pt>
                <c:pt idx="10130">
                  <c:v>242577</c:v>
                </c:pt>
                <c:pt idx="10131">
                  <c:v>972189</c:v>
                </c:pt>
                <c:pt idx="10132">
                  <c:v>230575</c:v>
                </c:pt>
                <c:pt idx="10133">
                  <c:v>674277</c:v>
                </c:pt>
                <c:pt idx="10134">
                  <c:v>2117838</c:v>
                </c:pt>
                <c:pt idx="10135">
                  <c:v>210878</c:v>
                </c:pt>
                <c:pt idx="10136">
                  <c:v>628061</c:v>
                </c:pt>
                <c:pt idx="10137">
                  <c:v>11773962</c:v>
                </c:pt>
                <c:pt idx="10138">
                  <c:v>1392938</c:v>
                </c:pt>
                <c:pt idx="10139">
                  <c:v>198604</c:v>
                </c:pt>
                <c:pt idx="10140">
                  <c:v>3680427</c:v>
                </c:pt>
                <c:pt idx="10141">
                  <c:v>446485</c:v>
                </c:pt>
                <c:pt idx="10142">
                  <c:v>16926767</c:v>
                </c:pt>
                <c:pt idx="10143">
                  <c:v>1984734</c:v>
                </c:pt>
                <c:pt idx="10144">
                  <c:v>376551</c:v>
                </c:pt>
                <c:pt idx="10145">
                  <c:v>968339</c:v>
                </c:pt>
                <c:pt idx="10146">
                  <c:v>503442</c:v>
                </c:pt>
                <c:pt idx="10147">
                  <c:v>235247</c:v>
                </c:pt>
                <c:pt idx="10148">
                  <c:v>2869700</c:v>
                </c:pt>
                <c:pt idx="10149">
                  <c:v>3434039</c:v>
                </c:pt>
                <c:pt idx="10150">
                  <c:v>914289</c:v>
                </c:pt>
                <c:pt idx="10151">
                  <c:v>2197295</c:v>
                </c:pt>
                <c:pt idx="10152">
                  <c:v>437034</c:v>
                </c:pt>
                <c:pt idx="10153">
                  <c:v>706458</c:v>
                </c:pt>
                <c:pt idx="10154">
                  <c:v>566146</c:v>
                </c:pt>
                <c:pt idx="10155">
                  <c:v>447230</c:v>
                </c:pt>
                <c:pt idx="10156">
                  <c:v>621283</c:v>
                </c:pt>
                <c:pt idx="10157">
                  <c:v>1785926</c:v>
                </c:pt>
                <c:pt idx="10158">
                  <c:v>169136</c:v>
                </c:pt>
                <c:pt idx="10159">
                  <c:v>124804</c:v>
                </c:pt>
                <c:pt idx="10160">
                  <c:v>6199178</c:v>
                </c:pt>
                <c:pt idx="10161">
                  <c:v>1789404</c:v>
                </c:pt>
                <c:pt idx="10162">
                  <c:v>425727</c:v>
                </c:pt>
                <c:pt idx="10163">
                  <c:v>718537</c:v>
                </c:pt>
                <c:pt idx="10164">
                  <c:v>830674</c:v>
                </c:pt>
                <c:pt idx="10165">
                  <c:v>289559</c:v>
                </c:pt>
                <c:pt idx="10166">
                  <c:v>4640731</c:v>
                </c:pt>
                <c:pt idx="10167">
                  <c:v>1515339</c:v>
                </c:pt>
                <c:pt idx="10168">
                  <c:v>2005965</c:v>
                </c:pt>
                <c:pt idx="10169">
                  <c:v>239937</c:v>
                </c:pt>
                <c:pt idx="10170">
                  <c:v>1192615</c:v>
                </c:pt>
                <c:pt idx="10171">
                  <c:v>512450</c:v>
                </c:pt>
                <c:pt idx="10172">
                  <c:v>5288403</c:v>
                </c:pt>
                <c:pt idx="10173">
                  <c:v>997575</c:v>
                </c:pt>
                <c:pt idx="10174">
                  <c:v>413803</c:v>
                </c:pt>
                <c:pt idx="10175">
                  <c:v>432798</c:v>
                </c:pt>
                <c:pt idx="10176">
                  <c:v>3529684</c:v>
                </c:pt>
                <c:pt idx="10177">
                  <c:v>1333608</c:v>
                </c:pt>
                <c:pt idx="10178">
                  <c:v>1367983</c:v>
                </c:pt>
                <c:pt idx="10179">
                  <c:v>985297</c:v>
                </c:pt>
                <c:pt idx="10180">
                  <c:v>864888</c:v>
                </c:pt>
                <c:pt idx="10181">
                  <c:v>476552</c:v>
                </c:pt>
                <c:pt idx="10182">
                  <c:v>367974</c:v>
                </c:pt>
                <c:pt idx="10183">
                  <c:v>1153170</c:v>
                </c:pt>
                <c:pt idx="10184">
                  <c:v>8825337</c:v>
                </c:pt>
                <c:pt idx="10185">
                  <c:v>811963</c:v>
                </c:pt>
                <c:pt idx="10186">
                  <c:v>785992</c:v>
                </c:pt>
                <c:pt idx="10187">
                  <c:v>3534246</c:v>
                </c:pt>
                <c:pt idx="10188">
                  <c:v>4130426</c:v>
                </c:pt>
                <c:pt idx="10189">
                  <c:v>706664</c:v>
                </c:pt>
                <c:pt idx="10190">
                  <c:v>3172572</c:v>
                </c:pt>
                <c:pt idx="10191">
                  <c:v>1398450</c:v>
                </c:pt>
                <c:pt idx="10192">
                  <c:v>934233</c:v>
                </c:pt>
                <c:pt idx="10193">
                  <c:v>614251</c:v>
                </c:pt>
                <c:pt idx="10194">
                  <c:v>417341</c:v>
                </c:pt>
                <c:pt idx="10195">
                  <c:v>182975</c:v>
                </c:pt>
                <c:pt idx="10196">
                  <c:v>220670</c:v>
                </c:pt>
                <c:pt idx="10197">
                  <c:v>2510676</c:v>
                </c:pt>
                <c:pt idx="10198">
                  <c:v>215995</c:v>
                </c:pt>
                <c:pt idx="10199">
                  <c:v>2838481</c:v>
                </c:pt>
                <c:pt idx="10200">
                  <c:v>576206</c:v>
                </c:pt>
                <c:pt idx="10201">
                  <c:v>732806</c:v>
                </c:pt>
                <c:pt idx="10202">
                  <c:v>720939</c:v>
                </c:pt>
                <c:pt idx="10203">
                  <c:v>2849838</c:v>
                </c:pt>
                <c:pt idx="10204">
                  <c:v>217106</c:v>
                </c:pt>
                <c:pt idx="10205">
                  <c:v>644406</c:v>
                </c:pt>
                <c:pt idx="10206">
                  <c:v>762285</c:v>
                </c:pt>
                <c:pt idx="10207">
                  <c:v>601716</c:v>
                </c:pt>
                <c:pt idx="10208">
                  <c:v>467303</c:v>
                </c:pt>
                <c:pt idx="10209">
                  <c:v>271550</c:v>
                </c:pt>
                <c:pt idx="10210">
                  <c:v>1123450</c:v>
                </c:pt>
                <c:pt idx="10211">
                  <c:v>196956</c:v>
                </c:pt>
                <c:pt idx="10212">
                  <c:v>1429245</c:v>
                </c:pt>
                <c:pt idx="10213">
                  <c:v>354509</c:v>
                </c:pt>
                <c:pt idx="10214">
                  <c:v>992057</c:v>
                </c:pt>
                <c:pt idx="10215">
                  <c:v>2832771</c:v>
                </c:pt>
                <c:pt idx="10216">
                  <c:v>219672</c:v>
                </c:pt>
                <c:pt idx="10217">
                  <c:v>19802960</c:v>
                </c:pt>
                <c:pt idx="10218">
                  <c:v>278776</c:v>
                </c:pt>
                <c:pt idx="10219">
                  <c:v>1063111</c:v>
                </c:pt>
                <c:pt idx="10220">
                  <c:v>220691</c:v>
                </c:pt>
                <c:pt idx="10221">
                  <c:v>552258</c:v>
                </c:pt>
                <c:pt idx="10222">
                  <c:v>1867722</c:v>
                </c:pt>
                <c:pt idx="10223">
                  <c:v>1311501</c:v>
                </c:pt>
                <c:pt idx="10224">
                  <c:v>589560</c:v>
                </c:pt>
                <c:pt idx="10225">
                  <c:v>811053</c:v>
                </c:pt>
                <c:pt idx="10226">
                  <c:v>952354</c:v>
                </c:pt>
                <c:pt idx="10227">
                  <c:v>1156041</c:v>
                </c:pt>
                <c:pt idx="10228">
                  <c:v>570907</c:v>
                </c:pt>
                <c:pt idx="10229">
                  <c:v>1056330</c:v>
                </c:pt>
                <c:pt idx="10230">
                  <c:v>1097692</c:v>
                </c:pt>
                <c:pt idx="10231">
                  <c:v>314044</c:v>
                </c:pt>
                <c:pt idx="10232">
                  <c:v>2425443</c:v>
                </c:pt>
                <c:pt idx="10233">
                  <c:v>1413453</c:v>
                </c:pt>
                <c:pt idx="10234">
                  <c:v>724369</c:v>
                </c:pt>
                <c:pt idx="10235">
                  <c:v>13327104</c:v>
                </c:pt>
                <c:pt idx="10236">
                  <c:v>424469</c:v>
                </c:pt>
                <c:pt idx="10237">
                  <c:v>1244190</c:v>
                </c:pt>
                <c:pt idx="10238">
                  <c:v>517577</c:v>
                </c:pt>
                <c:pt idx="10239">
                  <c:v>5225378</c:v>
                </c:pt>
                <c:pt idx="10240">
                  <c:v>2091369</c:v>
                </c:pt>
                <c:pt idx="10241">
                  <c:v>175368</c:v>
                </c:pt>
                <c:pt idx="10242">
                  <c:v>509943</c:v>
                </c:pt>
                <c:pt idx="10243">
                  <c:v>2702306</c:v>
                </c:pt>
                <c:pt idx="10244">
                  <c:v>678676</c:v>
                </c:pt>
                <c:pt idx="10245">
                  <c:v>428678</c:v>
                </c:pt>
                <c:pt idx="10246">
                  <c:v>316194</c:v>
                </c:pt>
                <c:pt idx="10247">
                  <c:v>313231</c:v>
                </c:pt>
                <c:pt idx="10248">
                  <c:v>482257</c:v>
                </c:pt>
                <c:pt idx="10249">
                  <c:v>1139943</c:v>
                </c:pt>
                <c:pt idx="10250">
                  <c:v>881061</c:v>
                </c:pt>
                <c:pt idx="10251">
                  <c:v>3054139</c:v>
                </c:pt>
                <c:pt idx="10252">
                  <c:v>421550</c:v>
                </c:pt>
                <c:pt idx="10253">
                  <c:v>792048</c:v>
                </c:pt>
                <c:pt idx="10254">
                  <c:v>4608612</c:v>
                </c:pt>
                <c:pt idx="10255">
                  <c:v>244314</c:v>
                </c:pt>
                <c:pt idx="10256">
                  <c:v>2800531</c:v>
                </c:pt>
                <c:pt idx="10257">
                  <c:v>1875517</c:v>
                </c:pt>
                <c:pt idx="10258">
                  <c:v>8098334</c:v>
                </c:pt>
                <c:pt idx="10259">
                  <c:v>3129248</c:v>
                </c:pt>
                <c:pt idx="10260">
                  <c:v>1057348</c:v>
                </c:pt>
                <c:pt idx="10261">
                  <c:v>3444015</c:v>
                </c:pt>
                <c:pt idx="10262">
                  <c:v>1919481</c:v>
                </c:pt>
                <c:pt idx="10263">
                  <c:v>120068</c:v>
                </c:pt>
                <c:pt idx="10264">
                  <c:v>746984</c:v>
                </c:pt>
                <c:pt idx="10265">
                  <c:v>1663263</c:v>
                </c:pt>
                <c:pt idx="10266">
                  <c:v>488694</c:v>
                </c:pt>
                <c:pt idx="10267">
                  <c:v>3647991</c:v>
                </c:pt>
                <c:pt idx="10268">
                  <c:v>652461</c:v>
                </c:pt>
                <c:pt idx="10269">
                  <c:v>5370040</c:v>
                </c:pt>
                <c:pt idx="10270">
                  <c:v>659480</c:v>
                </c:pt>
                <c:pt idx="10271">
                  <c:v>4196137</c:v>
                </c:pt>
                <c:pt idx="10272">
                  <c:v>987819</c:v>
                </c:pt>
                <c:pt idx="10273">
                  <c:v>9087500</c:v>
                </c:pt>
                <c:pt idx="10274">
                  <c:v>5268742</c:v>
                </c:pt>
                <c:pt idx="10275">
                  <c:v>3789344</c:v>
                </c:pt>
                <c:pt idx="10276">
                  <c:v>805984</c:v>
                </c:pt>
                <c:pt idx="10277">
                  <c:v>1072930</c:v>
                </c:pt>
                <c:pt idx="10278">
                  <c:v>2190678</c:v>
                </c:pt>
                <c:pt idx="10279">
                  <c:v>563193</c:v>
                </c:pt>
                <c:pt idx="10280">
                  <c:v>1372464</c:v>
                </c:pt>
                <c:pt idx="10281">
                  <c:v>202550</c:v>
                </c:pt>
                <c:pt idx="10282">
                  <c:v>7172402</c:v>
                </c:pt>
                <c:pt idx="10283">
                  <c:v>384741</c:v>
                </c:pt>
                <c:pt idx="10284">
                  <c:v>3174758</c:v>
                </c:pt>
                <c:pt idx="10285">
                  <c:v>249425</c:v>
                </c:pt>
                <c:pt idx="10286">
                  <c:v>1104481</c:v>
                </c:pt>
                <c:pt idx="10287">
                  <c:v>199645</c:v>
                </c:pt>
                <c:pt idx="10288">
                  <c:v>974190</c:v>
                </c:pt>
                <c:pt idx="10289">
                  <c:v>1198356</c:v>
                </c:pt>
                <c:pt idx="10290">
                  <c:v>352910</c:v>
                </c:pt>
                <c:pt idx="10291">
                  <c:v>1025013</c:v>
                </c:pt>
                <c:pt idx="10292">
                  <c:v>610217</c:v>
                </c:pt>
                <c:pt idx="10293">
                  <c:v>5179785</c:v>
                </c:pt>
                <c:pt idx="10294">
                  <c:v>979617</c:v>
                </c:pt>
                <c:pt idx="10295">
                  <c:v>631544</c:v>
                </c:pt>
                <c:pt idx="10296">
                  <c:v>1973199</c:v>
                </c:pt>
                <c:pt idx="10297">
                  <c:v>393028</c:v>
                </c:pt>
                <c:pt idx="10298">
                  <c:v>1987622</c:v>
                </c:pt>
                <c:pt idx="10299">
                  <c:v>934783</c:v>
                </c:pt>
                <c:pt idx="10300">
                  <c:v>1008949</c:v>
                </c:pt>
                <c:pt idx="10301">
                  <c:v>769314</c:v>
                </c:pt>
                <c:pt idx="10302">
                  <c:v>3321389</c:v>
                </c:pt>
                <c:pt idx="10303">
                  <c:v>397024</c:v>
                </c:pt>
                <c:pt idx="10304">
                  <c:v>833575</c:v>
                </c:pt>
                <c:pt idx="10305">
                  <c:v>954776</c:v>
                </c:pt>
                <c:pt idx="10306">
                  <c:v>1302916</c:v>
                </c:pt>
                <c:pt idx="10307">
                  <c:v>403486</c:v>
                </c:pt>
                <c:pt idx="10308">
                  <c:v>429247</c:v>
                </c:pt>
                <c:pt idx="10309">
                  <c:v>654078</c:v>
                </c:pt>
                <c:pt idx="10310">
                  <c:v>354261</c:v>
                </c:pt>
                <c:pt idx="10311">
                  <c:v>338066</c:v>
                </c:pt>
                <c:pt idx="10312">
                  <c:v>5163442</c:v>
                </c:pt>
                <c:pt idx="10313">
                  <c:v>2292688</c:v>
                </c:pt>
                <c:pt idx="10314">
                  <c:v>1110411</c:v>
                </c:pt>
                <c:pt idx="10315">
                  <c:v>3137785</c:v>
                </c:pt>
                <c:pt idx="10316">
                  <c:v>1401527</c:v>
                </c:pt>
                <c:pt idx="10317">
                  <c:v>2632099</c:v>
                </c:pt>
                <c:pt idx="10318">
                  <c:v>177469</c:v>
                </c:pt>
                <c:pt idx="10319">
                  <c:v>609892</c:v>
                </c:pt>
                <c:pt idx="10320">
                  <c:v>2686026</c:v>
                </c:pt>
                <c:pt idx="10321">
                  <c:v>863560</c:v>
                </c:pt>
                <c:pt idx="10322">
                  <c:v>3495596</c:v>
                </c:pt>
                <c:pt idx="10323">
                  <c:v>630201</c:v>
                </c:pt>
                <c:pt idx="10324">
                  <c:v>12529936</c:v>
                </c:pt>
                <c:pt idx="10325">
                  <c:v>1190729</c:v>
                </c:pt>
                <c:pt idx="10326">
                  <c:v>684491</c:v>
                </c:pt>
                <c:pt idx="10327">
                  <c:v>1868581</c:v>
                </c:pt>
                <c:pt idx="10328">
                  <c:v>344518</c:v>
                </c:pt>
                <c:pt idx="10329">
                  <c:v>2592896</c:v>
                </c:pt>
                <c:pt idx="10330">
                  <c:v>7344728</c:v>
                </c:pt>
                <c:pt idx="10331">
                  <c:v>1100674</c:v>
                </c:pt>
                <c:pt idx="10332">
                  <c:v>1787925</c:v>
                </c:pt>
                <c:pt idx="10333">
                  <c:v>770953</c:v>
                </c:pt>
                <c:pt idx="10334">
                  <c:v>3102346</c:v>
                </c:pt>
                <c:pt idx="10335">
                  <c:v>424016</c:v>
                </c:pt>
                <c:pt idx="10336">
                  <c:v>6187534</c:v>
                </c:pt>
                <c:pt idx="10337">
                  <c:v>475678</c:v>
                </c:pt>
                <c:pt idx="10338">
                  <c:v>809389</c:v>
                </c:pt>
                <c:pt idx="10339">
                  <c:v>1501322</c:v>
                </c:pt>
                <c:pt idx="10340">
                  <c:v>3180167</c:v>
                </c:pt>
                <c:pt idx="10341">
                  <c:v>1421026</c:v>
                </c:pt>
                <c:pt idx="10342">
                  <c:v>1922653</c:v>
                </c:pt>
                <c:pt idx="10343">
                  <c:v>1612283</c:v>
                </c:pt>
                <c:pt idx="10344">
                  <c:v>849186</c:v>
                </c:pt>
                <c:pt idx="10345">
                  <c:v>297360</c:v>
                </c:pt>
                <c:pt idx="10346">
                  <c:v>449436</c:v>
                </c:pt>
                <c:pt idx="10347">
                  <c:v>734844</c:v>
                </c:pt>
                <c:pt idx="10348">
                  <c:v>709569</c:v>
                </c:pt>
                <c:pt idx="10349">
                  <c:v>465864</c:v>
                </c:pt>
                <c:pt idx="10350">
                  <c:v>1270699</c:v>
                </c:pt>
                <c:pt idx="10351">
                  <c:v>595594</c:v>
                </c:pt>
                <c:pt idx="10352">
                  <c:v>1912737</c:v>
                </c:pt>
                <c:pt idx="10353">
                  <c:v>913543</c:v>
                </c:pt>
                <c:pt idx="10354">
                  <c:v>742310</c:v>
                </c:pt>
                <c:pt idx="10355">
                  <c:v>563068</c:v>
                </c:pt>
                <c:pt idx="10356">
                  <c:v>557246</c:v>
                </c:pt>
                <c:pt idx="10357">
                  <c:v>656393</c:v>
                </c:pt>
                <c:pt idx="10358">
                  <c:v>314719</c:v>
                </c:pt>
                <c:pt idx="10359">
                  <c:v>196191</c:v>
                </c:pt>
                <c:pt idx="10360">
                  <c:v>254569</c:v>
                </c:pt>
                <c:pt idx="10361">
                  <c:v>602037</c:v>
                </c:pt>
                <c:pt idx="10362">
                  <c:v>393342</c:v>
                </c:pt>
                <c:pt idx="10363">
                  <c:v>799107</c:v>
                </c:pt>
                <c:pt idx="10364">
                  <c:v>2171303</c:v>
                </c:pt>
                <c:pt idx="10365">
                  <c:v>2229357</c:v>
                </c:pt>
                <c:pt idx="10366">
                  <c:v>757995</c:v>
                </c:pt>
                <c:pt idx="10367">
                  <c:v>1224175</c:v>
                </c:pt>
                <c:pt idx="10368">
                  <c:v>2457390</c:v>
                </c:pt>
                <c:pt idx="10369">
                  <c:v>1066180</c:v>
                </c:pt>
                <c:pt idx="10370">
                  <c:v>564096</c:v>
                </c:pt>
                <c:pt idx="10371">
                  <c:v>610217</c:v>
                </c:pt>
                <c:pt idx="10372">
                  <c:v>665992</c:v>
                </c:pt>
                <c:pt idx="10373">
                  <c:v>977264</c:v>
                </c:pt>
                <c:pt idx="10374">
                  <c:v>4475827</c:v>
                </c:pt>
                <c:pt idx="10375">
                  <c:v>613756</c:v>
                </c:pt>
                <c:pt idx="10376">
                  <c:v>229528</c:v>
                </c:pt>
                <c:pt idx="10377">
                  <c:v>1010406</c:v>
                </c:pt>
                <c:pt idx="10378">
                  <c:v>1365422</c:v>
                </c:pt>
                <c:pt idx="10379">
                  <c:v>794272</c:v>
                </c:pt>
                <c:pt idx="10380">
                  <c:v>838964</c:v>
                </c:pt>
                <c:pt idx="10381">
                  <c:v>281074</c:v>
                </c:pt>
                <c:pt idx="10382">
                  <c:v>3030698</c:v>
                </c:pt>
                <c:pt idx="10383">
                  <c:v>2505614</c:v>
                </c:pt>
                <c:pt idx="10384">
                  <c:v>328070</c:v>
                </c:pt>
                <c:pt idx="10385">
                  <c:v>290439</c:v>
                </c:pt>
                <c:pt idx="10386">
                  <c:v>658692</c:v>
                </c:pt>
                <c:pt idx="10387">
                  <c:v>437466</c:v>
                </c:pt>
                <c:pt idx="10388">
                  <c:v>10659997</c:v>
                </c:pt>
                <c:pt idx="10389">
                  <c:v>172457</c:v>
                </c:pt>
                <c:pt idx="10390">
                  <c:v>20087204</c:v>
                </c:pt>
                <c:pt idx="10391">
                  <c:v>2058516</c:v>
                </c:pt>
                <c:pt idx="10392">
                  <c:v>3896764</c:v>
                </c:pt>
                <c:pt idx="10393">
                  <c:v>589741</c:v>
                </c:pt>
                <c:pt idx="10394">
                  <c:v>5059553</c:v>
                </c:pt>
                <c:pt idx="10395">
                  <c:v>1198982</c:v>
                </c:pt>
                <c:pt idx="10396">
                  <c:v>341118</c:v>
                </c:pt>
                <c:pt idx="10397">
                  <c:v>601482</c:v>
                </c:pt>
                <c:pt idx="10398">
                  <c:v>1103339</c:v>
                </c:pt>
                <c:pt idx="10399">
                  <c:v>1908425</c:v>
                </c:pt>
                <c:pt idx="10400">
                  <c:v>897551</c:v>
                </c:pt>
                <c:pt idx="10401">
                  <c:v>6996981</c:v>
                </c:pt>
                <c:pt idx="10402">
                  <c:v>1401054</c:v>
                </c:pt>
                <c:pt idx="10403">
                  <c:v>784427</c:v>
                </c:pt>
                <c:pt idx="10404">
                  <c:v>2281396</c:v>
                </c:pt>
                <c:pt idx="10405">
                  <c:v>1557015</c:v>
                </c:pt>
                <c:pt idx="10406">
                  <c:v>368068</c:v>
                </c:pt>
                <c:pt idx="10407">
                  <c:v>834278</c:v>
                </c:pt>
                <c:pt idx="10408">
                  <c:v>1257330</c:v>
                </c:pt>
                <c:pt idx="10409">
                  <c:v>1213508</c:v>
                </c:pt>
                <c:pt idx="10410">
                  <c:v>7654009</c:v>
                </c:pt>
                <c:pt idx="10411">
                  <c:v>1845581</c:v>
                </c:pt>
                <c:pt idx="10412">
                  <c:v>242837</c:v>
                </c:pt>
                <c:pt idx="10413">
                  <c:v>791825</c:v>
                </c:pt>
                <c:pt idx="10414">
                  <c:v>1818177</c:v>
                </c:pt>
                <c:pt idx="10415">
                  <c:v>2078329</c:v>
                </c:pt>
                <c:pt idx="10416">
                  <c:v>352114</c:v>
                </c:pt>
                <c:pt idx="10417">
                  <c:v>983506</c:v>
                </c:pt>
                <c:pt idx="10418">
                  <c:v>3847697</c:v>
                </c:pt>
                <c:pt idx="10419">
                  <c:v>433239</c:v>
                </c:pt>
                <c:pt idx="10420">
                  <c:v>1136534</c:v>
                </c:pt>
                <c:pt idx="10421">
                  <c:v>1167277</c:v>
                </c:pt>
                <c:pt idx="10422">
                  <c:v>1461191</c:v>
                </c:pt>
                <c:pt idx="10423">
                  <c:v>1203351</c:v>
                </c:pt>
                <c:pt idx="10424">
                  <c:v>276290</c:v>
                </c:pt>
                <c:pt idx="10425">
                  <c:v>6256412</c:v>
                </c:pt>
                <c:pt idx="10426">
                  <c:v>13235596</c:v>
                </c:pt>
                <c:pt idx="10427">
                  <c:v>3689235</c:v>
                </c:pt>
                <c:pt idx="10428">
                  <c:v>10324459</c:v>
                </c:pt>
                <c:pt idx="10429">
                  <c:v>8281013</c:v>
                </c:pt>
                <c:pt idx="10430">
                  <c:v>1829189</c:v>
                </c:pt>
                <c:pt idx="10431">
                  <c:v>1138167</c:v>
                </c:pt>
                <c:pt idx="10432">
                  <c:v>1208737</c:v>
                </c:pt>
                <c:pt idx="10433">
                  <c:v>3846388</c:v>
                </c:pt>
                <c:pt idx="10434">
                  <c:v>779638</c:v>
                </c:pt>
                <c:pt idx="10435">
                  <c:v>42738154</c:v>
                </c:pt>
                <c:pt idx="10436">
                  <c:v>53822757</c:v>
                </c:pt>
                <c:pt idx="10437">
                  <c:v>1053583</c:v>
                </c:pt>
                <c:pt idx="10438">
                  <c:v>14368678</c:v>
                </c:pt>
                <c:pt idx="10439">
                  <c:v>3633110</c:v>
                </c:pt>
                <c:pt idx="10440">
                  <c:v>924799</c:v>
                </c:pt>
                <c:pt idx="10441">
                  <c:v>913623</c:v>
                </c:pt>
                <c:pt idx="10442">
                  <c:v>1851127</c:v>
                </c:pt>
                <c:pt idx="10443">
                  <c:v>526723</c:v>
                </c:pt>
                <c:pt idx="10444">
                  <c:v>898868</c:v>
                </c:pt>
                <c:pt idx="10445">
                  <c:v>5587427</c:v>
                </c:pt>
                <c:pt idx="10446">
                  <c:v>1115643</c:v>
                </c:pt>
                <c:pt idx="10447">
                  <c:v>782463</c:v>
                </c:pt>
                <c:pt idx="10448">
                  <c:v>928014</c:v>
                </c:pt>
                <c:pt idx="10449">
                  <c:v>366698</c:v>
                </c:pt>
                <c:pt idx="10450">
                  <c:v>483683</c:v>
                </c:pt>
                <c:pt idx="10451">
                  <c:v>1184518</c:v>
                </c:pt>
                <c:pt idx="10452">
                  <c:v>261897</c:v>
                </c:pt>
                <c:pt idx="10453">
                  <c:v>2245260</c:v>
                </c:pt>
                <c:pt idx="10454">
                  <c:v>155556</c:v>
                </c:pt>
                <c:pt idx="10455">
                  <c:v>2075978</c:v>
                </c:pt>
                <c:pt idx="10456">
                  <c:v>1774098</c:v>
                </c:pt>
                <c:pt idx="10457">
                  <c:v>3181730</c:v>
                </c:pt>
                <c:pt idx="10458">
                  <c:v>2282403</c:v>
                </c:pt>
                <c:pt idx="10459">
                  <c:v>856936</c:v>
                </c:pt>
                <c:pt idx="10460">
                  <c:v>4044223</c:v>
                </c:pt>
                <c:pt idx="10461">
                  <c:v>593911</c:v>
                </c:pt>
                <c:pt idx="10462">
                  <c:v>3939808</c:v>
                </c:pt>
                <c:pt idx="10463">
                  <c:v>364936</c:v>
                </c:pt>
                <c:pt idx="10464">
                  <c:v>4610501</c:v>
                </c:pt>
                <c:pt idx="10465">
                  <c:v>689940</c:v>
                </c:pt>
                <c:pt idx="10466">
                  <c:v>1101907</c:v>
                </c:pt>
                <c:pt idx="10467">
                  <c:v>1184518</c:v>
                </c:pt>
                <c:pt idx="10468">
                  <c:v>3179713</c:v>
                </c:pt>
                <c:pt idx="10469">
                  <c:v>10044066</c:v>
                </c:pt>
                <c:pt idx="10470">
                  <c:v>282081</c:v>
                </c:pt>
                <c:pt idx="10471">
                  <c:v>596251</c:v>
                </c:pt>
                <c:pt idx="10472">
                  <c:v>14998964</c:v>
                </c:pt>
                <c:pt idx="10473">
                  <c:v>8620498</c:v>
                </c:pt>
                <c:pt idx="10474">
                  <c:v>2249743</c:v>
                </c:pt>
                <c:pt idx="10475">
                  <c:v>1452354</c:v>
                </c:pt>
                <c:pt idx="10476">
                  <c:v>1228250</c:v>
                </c:pt>
                <c:pt idx="10477">
                  <c:v>1496052</c:v>
                </c:pt>
                <c:pt idx="10478">
                  <c:v>4057816</c:v>
                </c:pt>
                <c:pt idx="10479">
                  <c:v>2055360</c:v>
                </c:pt>
                <c:pt idx="10480">
                  <c:v>2427007</c:v>
                </c:pt>
                <c:pt idx="10481">
                  <c:v>11698502</c:v>
                </c:pt>
                <c:pt idx="10482">
                  <c:v>2837732</c:v>
                </c:pt>
                <c:pt idx="10483">
                  <c:v>2704612</c:v>
                </c:pt>
                <c:pt idx="10484">
                  <c:v>1451003</c:v>
                </c:pt>
                <c:pt idx="10485">
                  <c:v>506828</c:v>
                </c:pt>
                <c:pt idx="10486">
                  <c:v>9020580</c:v>
                </c:pt>
                <c:pt idx="10487">
                  <c:v>59379786</c:v>
                </c:pt>
                <c:pt idx="10488">
                  <c:v>156493</c:v>
                </c:pt>
                <c:pt idx="10489">
                  <c:v>285887</c:v>
                </c:pt>
                <c:pt idx="10490">
                  <c:v>631515</c:v>
                </c:pt>
                <c:pt idx="10491">
                  <c:v>3034603</c:v>
                </c:pt>
                <c:pt idx="10492">
                  <c:v>78708034</c:v>
                </c:pt>
                <c:pt idx="10493">
                  <c:v>254467</c:v>
                </c:pt>
                <c:pt idx="10494">
                  <c:v>407021</c:v>
                </c:pt>
                <c:pt idx="10495">
                  <c:v>2298869</c:v>
                </c:pt>
                <c:pt idx="10496">
                  <c:v>1176855</c:v>
                </c:pt>
                <c:pt idx="10497">
                  <c:v>2669279</c:v>
                </c:pt>
                <c:pt idx="10498">
                  <c:v>194556</c:v>
                </c:pt>
                <c:pt idx="10499">
                  <c:v>1420435</c:v>
                </c:pt>
                <c:pt idx="10500">
                  <c:v>528198</c:v>
                </c:pt>
                <c:pt idx="10501">
                  <c:v>4119328</c:v>
                </c:pt>
                <c:pt idx="10502">
                  <c:v>888489</c:v>
                </c:pt>
                <c:pt idx="10503">
                  <c:v>18389905</c:v>
                </c:pt>
                <c:pt idx="10504">
                  <c:v>154526</c:v>
                </c:pt>
                <c:pt idx="10505">
                  <c:v>169862</c:v>
                </c:pt>
                <c:pt idx="10506">
                  <c:v>3018848</c:v>
                </c:pt>
                <c:pt idx="10507">
                  <c:v>1196212</c:v>
                </c:pt>
                <c:pt idx="10508">
                  <c:v>2408113</c:v>
                </c:pt>
                <c:pt idx="10509">
                  <c:v>1031637</c:v>
                </c:pt>
                <c:pt idx="10510">
                  <c:v>606107</c:v>
                </c:pt>
                <c:pt idx="10511">
                  <c:v>13701325</c:v>
                </c:pt>
                <c:pt idx="10512">
                  <c:v>5273262</c:v>
                </c:pt>
                <c:pt idx="10513">
                  <c:v>1401539</c:v>
                </c:pt>
                <c:pt idx="10514">
                  <c:v>679298</c:v>
                </c:pt>
                <c:pt idx="10515">
                  <c:v>4994329</c:v>
                </c:pt>
                <c:pt idx="10516">
                  <c:v>2159206</c:v>
                </c:pt>
                <c:pt idx="10517">
                  <c:v>4990538</c:v>
                </c:pt>
                <c:pt idx="10518">
                  <c:v>3498652</c:v>
                </c:pt>
                <c:pt idx="10519">
                  <c:v>1008638</c:v>
                </c:pt>
                <c:pt idx="10520">
                  <c:v>1271949</c:v>
                </c:pt>
                <c:pt idx="10521">
                  <c:v>12968374</c:v>
                </c:pt>
                <c:pt idx="10522">
                  <c:v>2560109</c:v>
                </c:pt>
                <c:pt idx="10523">
                  <c:v>423043</c:v>
                </c:pt>
                <c:pt idx="10524">
                  <c:v>597124</c:v>
                </c:pt>
                <c:pt idx="10525">
                  <c:v>2334865</c:v>
                </c:pt>
                <c:pt idx="10526">
                  <c:v>1346643</c:v>
                </c:pt>
                <c:pt idx="10527">
                  <c:v>1584435</c:v>
                </c:pt>
                <c:pt idx="10528">
                  <c:v>5532993</c:v>
                </c:pt>
                <c:pt idx="10529">
                  <c:v>3664217</c:v>
                </c:pt>
                <c:pt idx="10530">
                  <c:v>248880</c:v>
                </c:pt>
                <c:pt idx="10531">
                  <c:v>16196266</c:v>
                </c:pt>
                <c:pt idx="10532">
                  <c:v>1552066</c:v>
                </c:pt>
                <c:pt idx="10533">
                  <c:v>1438398</c:v>
                </c:pt>
                <c:pt idx="10534">
                  <c:v>23893991</c:v>
                </c:pt>
                <c:pt idx="10535">
                  <c:v>70242925</c:v>
                </c:pt>
                <c:pt idx="10536">
                  <c:v>342564</c:v>
                </c:pt>
                <c:pt idx="10537">
                  <c:v>1020672</c:v>
                </c:pt>
                <c:pt idx="10538">
                  <c:v>3490465</c:v>
                </c:pt>
                <c:pt idx="10539">
                  <c:v>392828</c:v>
                </c:pt>
                <c:pt idx="10540">
                  <c:v>1112092</c:v>
                </c:pt>
                <c:pt idx="10541">
                  <c:v>8713137</c:v>
                </c:pt>
                <c:pt idx="10542">
                  <c:v>322761</c:v>
                </c:pt>
                <c:pt idx="10543">
                  <c:v>522078</c:v>
                </c:pt>
                <c:pt idx="10544">
                  <c:v>2476738</c:v>
                </c:pt>
                <c:pt idx="10545">
                  <c:v>570473</c:v>
                </c:pt>
                <c:pt idx="10546">
                  <c:v>1709088</c:v>
                </c:pt>
                <c:pt idx="10547">
                  <c:v>1250826</c:v>
                </c:pt>
                <c:pt idx="10548">
                  <c:v>357119</c:v>
                </c:pt>
                <c:pt idx="10549">
                  <c:v>23758250</c:v>
                </c:pt>
                <c:pt idx="10550">
                  <c:v>662870</c:v>
                </c:pt>
                <c:pt idx="10551">
                  <c:v>2507076</c:v>
                </c:pt>
                <c:pt idx="10552">
                  <c:v>568606</c:v>
                </c:pt>
                <c:pt idx="10553">
                  <c:v>1375741</c:v>
                </c:pt>
                <c:pt idx="10554">
                  <c:v>6280797</c:v>
                </c:pt>
                <c:pt idx="10555">
                  <c:v>1639768</c:v>
                </c:pt>
                <c:pt idx="10556">
                  <c:v>3543715</c:v>
                </c:pt>
                <c:pt idx="10557">
                  <c:v>1066769</c:v>
                </c:pt>
                <c:pt idx="10558">
                  <c:v>1428218</c:v>
                </c:pt>
                <c:pt idx="10559">
                  <c:v>25430376</c:v>
                </c:pt>
                <c:pt idx="10560">
                  <c:v>2721756</c:v>
                </c:pt>
                <c:pt idx="10561">
                  <c:v>211768</c:v>
                </c:pt>
                <c:pt idx="10562">
                  <c:v>1777239</c:v>
                </c:pt>
                <c:pt idx="10563">
                  <c:v>1146668</c:v>
                </c:pt>
                <c:pt idx="10564">
                  <c:v>812579</c:v>
                </c:pt>
                <c:pt idx="10565">
                  <c:v>972464</c:v>
                </c:pt>
                <c:pt idx="10566">
                  <c:v>440013</c:v>
                </c:pt>
                <c:pt idx="10567">
                  <c:v>1958372</c:v>
                </c:pt>
                <c:pt idx="10568">
                  <c:v>1882204</c:v>
                </c:pt>
                <c:pt idx="10569">
                  <c:v>1694648</c:v>
                </c:pt>
                <c:pt idx="10570">
                  <c:v>1873503</c:v>
                </c:pt>
                <c:pt idx="10571">
                  <c:v>4468926</c:v>
                </c:pt>
                <c:pt idx="10572">
                  <c:v>2350705</c:v>
                </c:pt>
                <c:pt idx="10573">
                  <c:v>1732289</c:v>
                </c:pt>
                <c:pt idx="10574">
                  <c:v>596671</c:v>
                </c:pt>
                <c:pt idx="10575">
                  <c:v>4267127</c:v>
                </c:pt>
                <c:pt idx="10576">
                  <c:v>2521244</c:v>
                </c:pt>
                <c:pt idx="10577">
                  <c:v>784687</c:v>
                </c:pt>
                <c:pt idx="10578">
                  <c:v>7925892</c:v>
                </c:pt>
                <c:pt idx="10579">
                  <c:v>1296114</c:v>
                </c:pt>
                <c:pt idx="10580">
                  <c:v>1252628</c:v>
                </c:pt>
                <c:pt idx="10581">
                  <c:v>2262115</c:v>
                </c:pt>
                <c:pt idx="10582">
                  <c:v>1381240</c:v>
                </c:pt>
                <c:pt idx="10583">
                  <c:v>3364451</c:v>
                </c:pt>
                <c:pt idx="10584">
                  <c:v>2882725</c:v>
                </c:pt>
                <c:pt idx="10585">
                  <c:v>905946</c:v>
                </c:pt>
                <c:pt idx="10586">
                  <c:v>1389464</c:v>
                </c:pt>
                <c:pt idx="10587">
                  <c:v>4815005</c:v>
                </c:pt>
                <c:pt idx="10588">
                  <c:v>1734024</c:v>
                </c:pt>
                <c:pt idx="10589">
                  <c:v>1196500</c:v>
                </c:pt>
                <c:pt idx="10590">
                  <c:v>1110591</c:v>
                </c:pt>
                <c:pt idx="10591">
                  <c:v>1526133</c:v>
                </c:pt>
                <c:pt idx="10592">
                  <c:v>1203642</c:v>
                </c:pt>
                <c:pt idx="10593">
                  <c:v>3241453</c:v>
                </c:pt>
                <c:pt idx="10594">
                  <c:v>921100</c:v>
                </c:pt>
                <c:pt idx="10595">
                  <c:v>342075</c:v>
                </c:pt>
                <c:pt idx="10596">
                  <c:v>346967</c:v>
                </c:pt>
                <c:pt idx="10597">
                  <c:v>549998</c:v>
                </c:pt>
                <c:pt idx="10598">
                  <c:v>3470874</c:v>
                </c:pt>
                <c:pt idx="10599">
                  <c:v>1434182</c:v>
                </c:pt>
                <c:pt idx="10600">
                  <c:v>6975328</c:v>
                </c:pt>
                <c:pt idx="10601">
                  <c:v>11889370</c:v>
                </c:pt>
                <c:pt idx="10602">
                  <c:v>2103036</c:v>
                </c:pt>
                <c:pt idx="10603">
                  <c:v>1177069</c:v>
                </c:pt>
                <c:pt idx="10604">
                  <c:v>284743</c:v>
                </c:pt>
                <c:pt idx="10605">
                  <c:v>290672</c:v>
                </c:pt>
                <c:pt idx="10606">
                  <c:v>500031</c:v>
                </c:pt>
                <c:pt idx="10607">
                  <c:v>1423853</c:v>
                </c:pt>
                <c:pt idx="10608">
                  <c:v>1660484</c:v>
                </c:pt>
                <c:pt idx="10609">
                  <c:v>1701115</c:v>
                </c:pt>
                <c:pt idx="10610">
                  <c:v>828227</c:v>
                </c:pt>
                <c:pt idx="10611">
                  <c:v>381520</c:v>
                </c:pt>
                <c:pt idx="10612">
                  <c:v>3603663</c:v>
                </c:pt>
                <c:pt idx="10613">
                  <c:v>975426</c:v>
                </c:pt>
                <c:pt idx="10614">
                  <c:v>13673705</c:v>
                </c:pt>
                <c:pt idx="10615">
                  <c:v>507463</c:v>
                </c:pt>
                <c:pt idx="10616">
                  <c:v>3109927</c:v>
                </c:pt>
                <c:pt idx="10617">
                  <c:v>3578769</c:v>
                </c:pt>
                <c:pt idx="10618">
                  <c:v>10690299</c:v>
                </c:pt>
                <c:pt idx="10619">
                  <c:v>13536813</c:v>
                </c:pt>
                <c:pt idx="10620">
                  <c:v>2108645</c:v>
                </c:pt>
                <c:pt idx="10621">
                  <c:v>4276583</c:v>
                </c:pt>
                <c:pt idx="10622">
                  <c:v>516562</c:v>
                </c:pt>
                <c:pt idx="10623">
                  <c:v>1535334</c:v>
                </c:pt>
                <c:pt idx="10624">
                  <c:v>1696011</c:v>
                </c:pt>
                <c:pt idx="10625">
                  <c:v>1655033</c:v>
                </c:pt>
                <c:pt idx="10626">
                  <c:v>11741736</c:v>
                </c:pt>
                <c:pt idx="10627">
                  <c:v>935511</c:v>
                </c:pt>
                <c:pt idx="10628">
                  <c:v>1516213</c:v>
                </c:pt>
                <c:pt idx="10629">
                  <c:v>1811343</c:v>
                </c:pt>
                <c:pt idx="10630">
                  <c:v>986841</c:v>
                </c:pt>
                <c:pt idx="10631">
                  <c:v>912852</c:v>
                </c:pt>
                <c:pt idx="10632">
                  <c:v>1834515</c:v>
                </c:pt>
                <c:pt idx="10633">
                  <c:v>327578</c:v>
                </c:pt>
                <c:pt idx="10634">
                  <c:v>15616641</c:v>
                </c:pt>
                <c:pt idx="10635">
                  <c:v>3425041</c:v>
                </c:pt>
                <c:pt idx="10636">
                  <c:v>13893887</c:v>
                </c:pt>
                <c:pt idx="10637">
                  <c:v>614403</c:v>
                </c:pt>
                <c:pt idx="10638">
                  <c:v>498818</c:v>
                </c:pt>
                <c:pt idx="10639">
                  <c:v>728452</c:v>
                </c:pt>
                <c:pt idx="10640">
                  <c:v>17228911</c:v>
                </c:pt>
                <c:pt idx="10641">
                  <c:v>316467</c:v>
                </c:pt>
                <c:pt idx="10642">
                  <c:v>1529108</c:v>
                </c:pt>
                <c:pt idx="10643">
                  <c:v>2816416</c:v>
                </c:pt>
                <c:pt idx="10644">
                  <c:v>1097981</c:v>
                </c:pt>
                <c:pt idx="10645">
                  <c:v>2505087</c:v>
                </c:pt>
                <c:pt idx="10646">
                  <c:v>507166</c:v>
                </c:pt>
                <c:pt idx="10647">
                  <c:v>1115633</c:v>
                </c:pt>
                <c:pt idx="10648">
                  <c:v>4490277</c:v>
                </c:pt>
                <c:pt idx="10649">
                  <c:v>8208371</c:v>
                </c:pt>
                <c:pt idx="10650">
                  <c:v>612481</c:v>
                </c:pt>
                <c:pt idx="10651">
                  <c:v>9973810</c:v>
                </c:pt>
                <c:pt idx="10652">
                  <c:v>4690920</c:v>
                </c:pt>
                <c:pt idx="10653">
                  <c:v>369803</c:v>
                </c:pt>
                <c:pt idx="10654">
                  <c:v>3552427</c:v>
                </c:pt>
                <c:pt idx="10655">
                  <c:v>6188035</c:v>
                </c:pt>
                <c:pt idx="10656">
                  <c:v>1225846</c:v>
                </c:pt>
                <c:pt idx="10657">
                  <c:v>2726111</c:v>
                </c:pt>
                <c:pt idx="10658">
                  <c:v>998650</c:v>
                </c:pt>
                <c:pt idx="10659">
                  <c:v>6303293</c:v>
                </c:pt>
                <c:pt idx="10660">
                  <c:v>7000477</c:v>
                </c:pt>
                <c:pt idx="10661">
                  <c:v>29913059</c:v>
                </c:pt>
                <c:pt idx="10662">
                  <c:v>5015953</c:v>
                </c:pt>
                <c:pt idx="10663">
                  <c:v>1383090</c:v>
                </c:pt>
                <c:pt idx="10664">
                  <c:v>486278</c:v>
                </c:pt>
                <c:pt idx="10665">
                  <c:v>123010920</c:v>
                </c:pt>
                <c:pt idx="10666">
                  <c:v>15101630</c:v>
                </c:pt>
                <c:pt idx="10667">
                  <c:v>2771026</c:v>
                </c:pt>
                <c:pt idx="10668">
                  <c:v>960903</c:v>
                </c:pt>
                <c:pt idx="10669">
                  <c:v>9642104</c:v>
                </c:pt>
                <c:pt idx="10670">
                  <c:v>1213582</c:v>
                </c:pt>
                <c:pt idx="10671">
                  <c:v>2278663</c:v>
                </c:pt>
                <c:pt idx="10672">
                  <c:v>14939618</c:v>
                </c:pt>
                <c:pt idx="10673">
                  <c:v>6528530</c:v>
                </c:pt>
                <c:pt idx="10674">
                  <c:v>3292345</c:v>
                </c:pt>
                <c:pt idx="10675">
                  <c:v>4616865</c:v>
                </c:pt>
                <c:pt idx="10676">
                  <c:v>42799458</c:v>
                </c:pt>
                <c:pt idx="10677">
                  <c:v>647532</c:v>
                </c:pt>
                <c:pt idx="10678">
                  <c:v>16215326</c:v>
                </c:pt>
                <c:pt idx="10679">
                  <c:v>2200042</c:v>
                </c:pt>
                <c:pt idx="10680">
                  <c:v>1068426</c:v>
                </c:pt>
                <c:pt idx="10681">
                  <c:v>1458198</c:v>
                </c:pt>
                <c:pt idx="10682">
                  <c:v>1203812</c:v>
                </c:pt>
                <c:pt idx="10683">
                  <c:v>12887949</c:v>
                </c:pt>
                <c:pt idx="10684">
                  <c:v>764525</c:v>
                </c:pt>
                <c:pt idx="10685">
                  <c:v>1828586</c:v>
                </c:pt>
                <c:pt idx="10686">
                  <c:v>6803871</c:v>
                </c:pt>
                <c:pt idx="10687">
                  <c:v>1138522</c:v>
                </c:pt>
                <c:pt idx="10688">
                  <c:v>2539864</c:v>
                </c:pt>
                <c:pt idx="10689">
                  <c:v>3738502</c:v>
                </c:pt>
                <c:pt idx="10690">
                  <c:v>5187708</c:v>
                </c:pt>
                <c:pt idx="10691">
                  <c:v>17492084</c:v>
                </c:pt>
                <c:pt idx="10692">
                  <c:v>1931817</c:v>
                </c:pt>
                <c:pt idx="10693">
                  <c:v>4428206</c:v>
                </c:pt>
                <c:pt idx="10694">
                  <c:v>727759</c:v>
                </c:pt>
                <c:pt idx="10695">
                  <c:v>782354</c:v>
                </c:pt>
                <c:pt idx="10696">
                  <c:v>3688037</c:v>
                </c:pt>
                <c:pt idx="10697">
                  <c:v>6560623</c:v>
                </c:pt>
                <c:pt idx="10698">
                  <c:v>9146279</c:v>
                </c:pt>
                <c:pt idx="10699">
                  <c:v>1963420</c:v>
                </c:pt>
                <c:pt idx="10700">
                  <c:v>2079830</c:v>
                </c:pt>
                <c:pt idx="10701">
                  <c:v>4529545</c:v>
                </c:pt>
                <c:pt idx="10702">
                  <c:v>4447012</c:v>
                </c:pt>
                <c:pt idx="10703">
                  <c:v>2946300</c:v>
                </c:pt>
                <c:pt idx="10704">
                  <c:v>14426295</c:v>
                </c:pt>
                <c:pt idx="10705">
                  <c:v>1443535</c:v>
                </c:pt>
                <c:pt idx="10706">
                  <c:v>17594668</c:v>
                </c:pt>
                <c:pt idx="10707">
                  <c:v>8582972</c:v>
                </c:pt>
                <c:pt idx="10708">
                  <c:v>207178</c:v>
                </c:pt>
                <c:pt idx="10709">
                  <c:v>2796547</c:v>
                </c:pt>
                <c:pt idx="10710">
                  <c:v>1316783</c:v>
                </c:pt>
                <c:pt idx="10711">
                  <c:v>6609445</c:v>
                </c:pt>
                <c:pt idx="10712">
                  <c:v>1014658</c:v>
                </c:pt>
                <c:pt idx="10713">
                  <c:v>3203882</c:v>
                </c:pt>
                <c:pt idx="10714">
                  <c:v>41039225</c:v>
                </c:pt>
                <c:pt idx="10715">
                  <c:v>15000691</c:v>
                </c:pt>
                <c:pt idx="10716">
                  <c:v>1976783</c:v>
                </c:pt>
                <c:pt idx="10717">
                  <c:v>16627740</c:v>
                </c:pt>
                <c:pt idx="10718">
                  <c:v>392859</c:v>
                </c:pt>
                <c:pt idx="10719">
                  <c:v>2143251</c:v>
                </c:pt>
                <c:pt idx="10720">
                  <c:v>1123777</c:v>
                </c:pt>
                <c:pt idx="10721">
                  <c:v>17687467</c:v>
                </c:pt>
                <c:pt idx="10722">
                  <c:v>1456642</c:v>
                </c:pt>
                <c:pt idx="10723">
                  <c:v>20248980</c:v>
                </c:pt>
                <c:pt idx="10724">
                  <c:v>1086734</c:v>
                </c:pt>
                <c:pt idx="10725">
                  <c:v>589734</c:v>
                </c:pt>
                <c:pt idx="10726">
                  <c:v>642556</c:v>
                </c:pt>
                <c:pt idx="10727">
                  <c:v>587295</c:v>
                </c:pt>
                <c:pt idx="10728">
                  <c:v>633132</c:v>
                </c:pt>
                <c:pt idx="10729">
                  <c:v>4604207</c:v>
                </c:pt>
                <c:pt idx="10730">
                  <c:v>801598</c:v>
                </c:pt>
                <c:pt idx="10731">
                  <c:v>4896967</c:v>
                </c:pt>
                <c:pt idx="10732">
                  <c:v>8222911</c:v>
                </c:pt>
                <c:pt idx="10733">
                  <c:v>220490543</c:v>
                </c:pt>
                <c:pt idx="10734">
                  <c:v>244539</c:v>
                </c:pt>
                <c:pt idx="10735">
                  <c:v>1097679</c:v>
                </c:pt>
                <c:pt idx="10736">
                  <c:v>378862</c:v>
                </c:pt>
                <c:pt idx="10737">
                  <c:v>97689</c:v>
                </c:pt>
                <c:pt idx="10738">
                  <c:v>342214</c:v>
                </c:pt>
                <c:pt idx="10739">
                  <c:v>100264</c:v>
                </c:pt>
                <c:pt idx="10740">
                  <c:v>3923161</c:v>
                </c:pt>
                <c:pt idx="10741">
                  <c:v>133524</c:v>
                </c:pt>
                <c:pt idx="10742">
                  <c:v>1020894</c:v>
                </c:pt>
                <c:pt idx="10743">
                  <c:v>680030</c:v>
                </c:pt>
                <c:pt idx="10744">
                  <c:v>614923</c:v>
                </c:pt>
                <c:pt idx="10745">
                  <c:v>2113854</c:v>
                </c:pt>
                <c:pt idx="10746">
                  <c:v>175916</c:v>
                </c:pt>
                <c:pt idx="10747">
                  <c:v>496798</c:v>
                </c:pt>
                <c:pt idx="10748">
                  <c:v>55607</c:v>
                </c:pt>
                <c:pt idx="10749">
                  <c:v>3877601</c:v>
                </c:pt>
                <c:pt idx="10750">
                  <c:v>3426836</c:v>
                </c:pt>
                <c:pt idx="10751">
                  <c:v>466122</c:v>
                </c:pt>
                <c:pt idx="10752">
                  <c:v>844362</c:v>
                </c:pt>
                <c:pt idx="10753">
                  <c:v>181937</c:v>
                </c:pt>
                <c:pt idx="10754">
                  <c:v>203329</c:v>
                </c:pt>
                <c:pt idx="10755">
                  <c:v>542157</c:v>
                </c:pt>
                <c:pt idx="10756">
                  <c:v>1486360</c:v>
                </c:pt>
                <c:pt idx="10757">
                  <c:v>4171834</c:v>
                </c:pt>
                <c:pt idx="10758">
                  <c:v>1624595</c:v>
                </c:pt>
                <c:pt idx="10759">
                  <c:v>424620</c:v>
                </c:pt>
                <c:pt idx="10760">
                  <c:v>202055</c:v>
                </c:pt>
                <c:pt idx="10761">
                  <c:v>417577</c:v>
                </c:pt>
                <c:pt idx="10762">
                  <c:v>401657</c:v>
                </c:pt>
                <c:pt idx="10763">
                  <c:v>1280919</c:v>
                </c:pt>
                <c:pt idx="10764">
                  <c:v>1091275</c:v>
                </c:pt>
                <c:pt idx="10765">
                  <c:v>6091</c:v>
                </c:pt>
                <c:pt idx="10766">
                  <c:v>265352</c:v>
                </c:pt>
                <c:pt idx="10767">
                  <c:v>279866</c:v>
                </c:pt>
                <c:pt idx="10768">
                  <c:v>2519032</c:v>
                </c:pt>
                <c:pt idx="10769">
                  <c:v>4576</c:v>
                </c:pt>
                <c:pt idx="10770">
                  <c:v>7750</c:v>
                </c:pt>
                <c:pt idx="10771">
                  <c:v>2122120</c:v>
                </c:pt>
                <c:pt idx="10772">
                  <c:v>68458</c:v>
                </c:pt>
                <c:pt idx="10773">
                  <c:v>78606</c:v>
                </c:pt>
                <c:pt idx="10774">
                  <c:v>989307</c:v>
                </c:pt>
                <c:pt idx="10775">
                  <c:v>371827</c:v>
                </c:pt>
                <c:pt idx="10776">
                  <c:v>1899969</c:v>
                </c:pt>
                <c:pt idx="10777">
                  <c:v>1360543</c:v>
                </c:pt>
                <c:pt idx="10778">
                  <c:v>1063356</c:v>
                </c:pt>
                <c:pt idx="10779">
                  <c:v>224657</c:v>
                </c:pt>
                <c:pt idx="10780">
                  <c:v>380042</c:v>
                </c:pt>
                <c:pt idx="10781">
                  <c:v>344332</c:v>
                </c:pt>
                <c:pt idx="10782">
                  <c:v>70443</c:v>
                </c:pt>
                <c:pt idx="10783">
                  <c:v>769129</c:v>
                </c:pt>
                <c:pt idx="10784">
                  <c:v>46908</c:v>
                </c:pt>
                <c:pt idx="10785">
                  <c:v>693607</c:v>
                </c:pt>
                <c:pt idx="10786">
                  <c:v>49920</c:v>
                </c:pt>
                <c:pt idx="10787">
                  <c:v>3591579</c:v>
                </c:pt>
                <c:pt idx="10788">
                  <c:v>3626745</c:v>
                </c:pt>
                <c:pt idx="10789">
                  <c:v>224571</c:v>
                </c:pt>
                <c:pt idx="10790">
                  <c:v>666518</c:v>
                </c:pt>
                <c:pt idx="10791">
                  <c:v>113010</c:v>
                </c:pt>
                <c:pt idx="10792">
                  <c:v>1309749</c:v>
                </c:pt>
                <c:pt idx="10793">
                  <c:v>378144</c:v>
                </c:pt>
                <c:pt idx="10794">
                  <c:v>1320373</c:v>
                </c:pt>
                <c:pt idx="10795">
                  <c:v>1277370</c:v>
                </c:pt>
                <c:pt idx="10796">
                  <c:v>848911</c:v>
                </c:pt>
                <c:pt idx="10797">
                  <c:v>918631</c:v>
                </c:pt>
                <c:pt idx="10798">
                  <c:v>1286122</c:v>
                </c:pt>
                <c:pt idx="10799">
                  <c:v>104095</c:v>
                </c:pt>
                <c:pt idx="10800">
                  <c:v>1322683</c:v>
                </c:pt>
                <c:pt idx="10801">
                  <c:v>44420</c:v>
                </c:pt>
                <c:pt idx="10802">
                  <c:v>8374232</c:v>
                </c:pt>
                <c:pt idx="10803">
                  <c:v>1411492</c:v>
                </c:pt>
                <c:pt idx="10804">
                  <c:v>423928</c:v>
                </c:pt>
                <c:pt idx="10805">
                  <c:v>5241477</c:v>
                </c:pt>
                <c:pt idx="10806">
                  <c:v>468641</c:v>
                </c:pt>
                <c:pt idx="10807">
                  <c:v>1955782</c:v>
                </c:pt>
                <c:pt idx="10808">
                  <c:v>833683</c:v>
                </c:pt>
                <c:pt idx="10809">
                  <c:v>414884</c:v>
                </c:pt>
                <c:pt idx="10810">
                  <c:v>1709373</c:v>
                </c:pt>
                <c:pt idx="10811">
                  <c:v>725421</c:v>
                </c:pt>
                <c:pt idx="10812">
                  <c:v>1038149</c:v>
                </c:pt>
                <c:pt idx="10813">
                  <c:v>721029</c:v>
                </c:pt>
                <c:pt idx="10814">
                  <c:v>164524</c:v>
                </c:pt>
                <c:pt idx="10815">
                  <c:v>12544</c:v>
                </c:pt>
                <c:pt idx="10816">
                  <c:v>1098746</c:v>
                </c:pt>
                <c:pt idx="10817">
                  <c:v>1088652</c:v>
                </c:pt>
                <c:pt idx="10818">
                  <c:v>265154</c:v>
                </c:pt>
                <c:pt idx="10819">
                  <c:v>410315</c:v>
                </c:pt>
                <c:pt idx="10820">
                  <c:v>1932</c:v>
                </c:pt>
                <c:pt idx="10821">
                  <c:v>1145202</c:v>
                </c:pt>
                <c:pt idx="10822">
                  <c:v>193883</c:v>
                </c:pt>
                <c:pt idx="10823">
                  <c:v>752112</c:v>
                </c:pt>
                <c:pt idx="10824">
                  <c:v>8959093</c:v>
                </c:pt>
                <c:pt idx="10825">
                  <c:v>1476354</c:v>
                </c:pt>
                <c:pt idx="10826">
                  <c:v>1431366</c:v>
                </c:pt>
                <c:pt idx="10827">
                  <c:v>25082</c:v>
                </c:pt>
                <c:pt idx="10828">
                  <c:v>2461773</c:v>
                </c:pt>
                <c:pt idx="10829">
                  <c:v>13526</c:v>
                </c:pt>
                <c:pt idx="10830">
                  <c:v>481619</c:v>
                </c:pt>
                <c:pt idx="10831">
                  <c:v>125681</c:v>
                </c:pt>
                <c:pt idx="10832">
                  <c:v>15520717</c:v>
                </c:pt>
                <c:pt idx="10833">
                  <c:v>167209</c:v>
                </c:pt>
                <c:pt idx="10834">
                  <c:v>75273</c:v>
                </c:pt>
                <c:pt idx="10835">
                  <c:v>1585557</c:v>
                </c:pt>
                <c:pt idx="10836">
                  <c:v>2315142</c:v>
                </c:pt>
                <c:pt idx="10837">
                  <c:v>4042837</c:v>
                </c:pt>
                <c:pt idx="10838">
                  <c:v>116958</c:v>
                </c:pt>
                <c:pt idx="10839">
                  <c:v>889056</c:v>
                </c:pt>
                <c:pt idx="10840">
                  <c:v>83167</c:v>
                </c:pt>
                <c:pt idx="10841">
                  <c:v>466388</c:v>
                </c:pt>
                <c:pt idx="10842">
                  <c:v>25027</c:v>
                </c:pt>
                <c:pt idx="10843">
                  <c:v>238839</c:v>
                </c:pt>
                <c:pt idx="10844">
                  <c:v>233343</c:v>
                </c:pt>
                <c:pt idx="10845">
                  <c:v>1518821</c:v>
                </c:pt>
                <c:pt idx="10846">
                  <c:v>646265</c:v>
                </c:pt>
                <c:pt idx="10847">
                  <c:v>2154298</c:v>
                </c:pt>
                <c:pt idx="10848">
                  <c:v>147941</c:v>
                </c:pt>
                <c:pt idx="10849">
                  <c:v>97192</c:v>
                </c:pt>
                <c:pt idx="10850">
                  <c:v>1026398</c:v>
                </c:pt>
                <c:pt idx="10851">
                  <c:v>350956</c:v>
                </c:pt>
                <c:pt idx="10852">
                  <c:v>184800</c:v>
                </c:pt>
                <c:pt idx="10853">
                  <c:v>1415128</c:v>
                </c:pt>
                <c:pt idx="10854">
                  <c:v>1060290</c:v>
                </c:pt>
                <c:pt idx="10855">
                  <c:v>2203209</c:v>
                </c:pt>
                <c:pt idx="10856">
                  <c:v>243080</c:v>
                </c:pt>
                <c:pt idx="10857">
                  <c:v>320877</c:v>
                </c:pt>
                <c:pt idx="10858">
                  <c:v>106068</c:v>
                </c:pt>
                <c:pt idx="10859">
                  <c:v>217341</c:v>
                </c:pt>
                <c:pt idx="10860">
                  <c:v>133187</c:v>
                </c:pt>
                <c:pt idx="10861">
                  <c:v>109010</c:v>
                </c:pt>
                <c:pt idx="10862">
                  <c:v>514251</c:v>
                </c:pt>
                <c:pt idx="10863">
                  <c:v>74333</c:v>
                </c:pt>
                <c:pt idx="10864">
                  <c:v>24371</c:v>
                </c:pt>
                <c:pt idx="10865">
                  <c:v>189065</c:v>
                </c:pt>
                <c:pt idx="10866">
                  <c:v>1509716</c:v>
                </c:pt>
                <c:pt idx="10867">
                  <c:v>474698</c:v>
                </c:pt>
                <c:pt idx="10868">
                  <c:v>301085</c:v>
                </c:pt>
                <c:pt idx="10869">
                  <c:v>16425</c:v>
                </c:pt>
                <c:pt idx="10870">
                  <c:v>97637</c:v>
                </c:pt>
                <c:pt idx="10871">
                  <c:v>1015745</c:v>
                </c:pt>
                <c:pt idx="10872">
                  <c:v>6688</c:v>
                </c:pt>
                <c:pt idx="10873">
                  <c:v>476415</c:v>
                </c:pt>
                <c:pt idx="10874">
                  <c:v>207749</c:v>
                </c:pt>
                <c:pt idx="10875">
                  <c:v>133049</c:v>
                </c:pt>
                <c:pt idx="10876">
                  <c:v>31228</c:v>
                </c:pt>
                <c:pt idx="10877">
                  <c:v>262018</c:v>
                </c:pt>
                <c:pt idx="10878">
                  <c:v>130546</c:v>
                </c:pt>
                <c:pt idx="10879">
                  <c:v>1059711</c:v>
                </c:pt>
                <c:pt idx="10880">
                  <c:v>670729</c:v>
                </c:pt>
                <c:pt idx="10881">
                  <c:v>312148</c:v>
                </c:pt>
                <c:pt idx="10882">
                  <c:v>14974849</c:v>
                </c:pt>
                <c:pt idx="10883">
                  <c:v>5133307</c:v>
                </c:pt>
                <c:pt idx="10884">
                  <c:v>3710041</c:v>
                </c:pt>
                <c:pt idx="10885">
                  <c:v>470348</c:v>
                </c:pt>
                <c:pt idx="10886">
                  <c:v>4355364</c:v>
                </c:pt>
                <c:pt idx="10887">
                  <c:v>7509351</c:v>
                </c:pt>
                <c:pt idx="10888">
                  <c:v>2164912</c:v>
                </c:pt>
                <c:pt idx="10889">
                  <c:v>179723</c:v>
                </c:pt>
                <c:pt idx="10890">
                  <c:v>24296</c:v>
                </c:pt>
                <c:pt idx="10891">
                  <c:v>519197</c:v>
                </c:pt>
                <c:pt idx="10892">
                  <c:v>6101646</c:v>
                </c:pt>
                <c:pt idx="10893">
                  <c:v>1519266</c:v>
                </c:pt>
                <c:pt idx="10894">
                  <c:v>2022753</c:v>
                </c:pt>
                <c:pt idx="10895">
                  <c:v>476030</c:v>
                </c:pt>
                <c:pt idx="10896">
                  <c:v>4221639</c:v>
                </c:pt>
                <c:pt idx="10897">
                  <c:v>1611908</c:v>
                </c:pt>
                <c:pt idx="10898">
                  <c:v>241476</c:v>
                </c:pt>
                <c:pt idx="10899">
                  <c:v>68886</c:v>
                </c:pt>
                <c:pt idx="10900">
                  <c:v>129318</c:v>
                </c:pt>
                <c:pt idx="10901">
                  <c:v>241678</c:v>
                </c:pt>
                <c:pt idx="10902">
                  <c:v>2910915</c:v>
                </c:pt>
                <c:pt idx="10903">
                  <c:v>448413</c:v>
                </c:pt>
                <c:pt idx="10904">
                  <c:v>1984239</c:v>
                </c:pt>
                <c:pt idx="10905">
                  <c:v>1294681</c:v>
                </c:pt>
                <c:pt idx="10906">
                  <c:v>4104207</c:v>
                </c:pt>
                <c:pt idx="10907">
                  <c:v>521883</c:v>
                </c:pt>
                <c:pt idx="10908">
                  <c:v>624894</c:v>
                </c:pt>
                <c:pt idx="10909">
                  <c:v>1292782</c:v>
                </c:pt>
                <c:pt idx="10910">
                  <c:v>3095325</c:v>
                </c:pt>
                <c:pt idx="10911">
                  <c:v>33420138</c:v>
                </c:pt>
                <c:pt idx="10912">
                  <c:v>1370158</c:v>
                </c:pt>
                <c:pt idx="10913">
                  <c:v>1782889</c:v>
                </c:pt>
                <c:pt idx="10914">
                  <c:v>4376750</c:v>
                </c:pt>
                <c:pt idx="10915">
                  <c:v>4795193</c:v>
                </c:pt>
                <c:pt idx="10916">
                  <c:v>2866699</c:v>
                </c:pt>
                <c:pt idx="10917">
                  <c:v>45938392</c:v>
                </c:pt>
                <c:pt idx="10918">
                  <c:v>81011</c:v>
                </c:pt>
                <c:pt idx="10919">
                  <c:v>55575</c:v>
                </c:pt>
                <c:pt idx="10920">
                  <c:v>14235</c:v>
                </c:pt>
                <c:pt idx="10921">
                  <c:v>52107</c:v>
                </c:pt>
                <c:pt idx="10922">
                  <c:v>139086</c:v>
                </c:pt>
                <c:pt idx="10923">
                  <c:v>41607</c:v>
                </c:pt>
                <c:pt idx="10924">
                  <c:v>2331</c:v>
                </c:pt>
                <c:pt idx="10925">
                  <c:v>56962</c:v>
                </c:pt>
                <c:pt idx="10926">
                  <c:v>54317</c:v>
                </c:pt>
                <c:pt idx="10927">
                  <c:v>98710</c:v>
                </c:pt>
                <c:pt idx="10928">
                  <c:v>13398</c:v>
                </c:pt>
                <c:pt idx="10929">
                  <c:v>45695</c:v>
                </c:pt>
                <c:pt idx="10930">
                  <c:v>17800</c:v>
                </c:pt>
                <c:pt idx="10931">
                  <c:v>3170</c:v>
                </c:pt>
                <c:pt idx="10932">
                  <c:v>4266</c:v>
                </c:pt>
                <c:pt idx="10933">
                  <c:v>178986</c:v>
                </c:pt>
                <c:pt idx="10934">
                  <c:v>8469</c:v>
                </c:pt>
                <c:pt idx="10935">
                  <c:v>386725</c:v>
                </c:pt>
                <c:pt idx="10936">
                  <c:v>2087032</c:v>
                </c:pt>
                <c:pt idx="10937">
                  <c:v>175400</c:v>
                </c:pt>
                <c:pt idx="10938">
                  <c:v>710551</c:v>
                </c:pt>
                <c:pt idx="10939">
                  <c:v>74568</c:v>
                </c:pt>
                <c:pt idx="10940">
                  <c:v>206006</c:v>
                </c:pt>
                <c:pt idx="10941">
                  <c:v>541149</c:v>
                </c:pt>
                <c:pt idx="10942">
                  <c:v>176254</c:v>
                </c:pt>
                <c:pt idx="10943">
                  <c:v>167813</c:v>
                </c:pt>
                <c:pt idx="10944">
                  <c:v>72821</c:v>
                </c:pt>
                <c:pt idx="10945">
                  <c:v>1130738</c:v>
                </c:pt>
                <c:pt idx="10946">
                  <c:v>54247</c:v>
                </c:pt>
                <c:pt idx="10947">
                  <c:v>237548</c:v>
                </c:pt>
                <c:pt idx="10948">
                  <c:v>794343</c:v>
                </c:pt>
                <c:pt idx="10949">
                  <c:v>28794</c:v>
                </c:pt>
                <c:pt idx="10950">
                  <c:v>206028</c:v>
                </c:pt>
                <c:pt idx="10951">
                  <c:v>84155</c:v>
                </c:pt>
                <c:pt idx="10952">
                  <c:v>41268</c:v>
                </c:pt>
                <c:pt idx="10953">
                  <c:v>12100</c:v>
                </c:pt>
                <c:pt idx="10954">
                  <c:v>56771</c:v>
                </c:pt>
                <c:pt idx="10955">
                  <c:v>50609</c:v>
                </c:pt>
                <c:pt idx="10956">
                  <c:v>125194</c:v>
                </c:pt>
                <c:pt idx="10957">
                  <c:v>197457</c:v>
                </c:pt>
                <c:pt idx="10958">
                  <c:v>429466</c:v>
                </c:pt>
                <c:pt idx="10959">
                  <c:v>53882</c:v>
                </c:pt>
                <c:pt idx="10960">
                  <c:v>233305</c:v>
                </c:pt>
                <c:pt idx="10961">
                  <c:v>330647</c:v>
                </c:pt>
                <c:pt idx="10962">
                  <c:v>259172</c:v>
                </c:pt>
                <c:pt idx="10963">
                  <c:v>214788</c:v>
                </c:pt>
                <c:pt idx="10964">
                  <c:v>163742</c:v>
                </c:pt>
                <c:pt idx="10965">
                  <c:v>133889</c:v>
                </c:pt>
                <c:pt idx="10966">
                  <c:v>5354566</c:v>
                </c:pt>
                <c:pt idx="10967">
                  <c:v>310910</c:v>
                </c:pt>
                <c:pt idx="10968">
                  <c:v>11216</c:v>
                </c:pt>
                <c:pt idx="10969">
                  <c:v>422456</c:v>
                </c:pt>
                <c:pt idx="10970">
                  <c:v>91415</c:v>
                </c:pt>
                <c:pt idx="10971">
                  <c:v>32175</c:v>
                </c:pt>
                <c:pt idx="10972">
                  <c:v>1774982</c:v>
                </c:pt>
                <c:pt idx="10973">
                  <c:v>11300</c:v>
                </c:pt>
                <c:pt idx="10974">
                  <c:v>91193</c:v>
                </c:pt>
                <c:pt idx="10975">
                  <c:v>312316</c:v>
                </c:pt>
                <c:pt idx="10976">
                  <c:v>42154</c:v>
                </c:pt>
                <c:pt idx="10977">
                  <c:v>100876</c:v>
                </c:pt>
                <c:pt idx="10978">
                  <c:v>829584</c:v>
                </c:pt>
                <c:pt idx="10979">
                  <c:v>767037</c:v>
                </c:pt>
                <c:pt idx="10980">
                  <c:v>438441</c:v>
                </c:pt>
                <c:pt idx="10981">
                  <c:v>22108</c:v>
                </c:pt>
                <c:pt idx="10982">
                  <c:v>9391</c:v>
                </c:pt>
                <c:pt idx="10983">
                  <c:v>74090</c:v>
                </c:pt>
                <c:pt idx="10984">
                  <c:v>1706319</c:v>
                </c:pt>
                <c:pt idx="10985">
                  <c:v>223959</c:v>
                </c:pt>
                <c:pt idx="10986">
                  <c:v>135517</c:v>
                </c:pt>
                <c:pt idx="10987">
                  <c:v>87226</c:v>
                </c:pt>
                <c:pt idx="10988">
                  <c:v>648061</c:v>
                </c:pt>
                <c:pt idx="10989">
                  <c:v>265448</c:v>
                </c:pt>
                <c:pt idx="10990">
                  <c:v>598207</c:v>
                </c:pt>
                <c:pt idx="10991">
                  <c:v>56025</c:v>
                </c:pt>
                <c:pt idx="10992">
                  <c:v>114552</c:v>
                </c:pt>
                <c:pt idx="10993">
                  <c:v>386468</c:v>
                </c:pt>
                <c:pt idx="10994">
                  <c:v>47706</c:v>
                </c:pt>
                <c:pt idx="10995">
                  <c:v>226268</c:v>
                </c:pt>
                <c:pt idx="10996">
                  <c:v>11440</c:v>
                </c:pt>
                <c:pt idx="10997">
                  <c:v>864009</c:v>
                </c:pt>
                <c:pt idx="10998">
                  <c:v>413889</c:v>
                </c:pt>
                <c:pt idx="10999">
                  <c:v>1256855</c:v>
                </c:pt>
                <c:pt idx="11000">
                  <c:v>1258172</c:v>
                </c:pt>
                <c:pt idx="11001">
                  <c:v>5063</c:v>
                </c:pt>
                <c:pt idx="11002">
                  <c:v>579966</c:v>
                </c:pt>
                <c:pt idx="11003">
                  <c:v>15570</c:v>
                </c:pt>
                <c:pt idx="11004">
                  <c:v>425705</c:v>
                </c:pt>
                <c:pt idx="11005">
                  <c:v>1421492</c:v>
                </c:pt>
                <c:pt idx="11006">
                  <c:v>73761</c:v>
                </c:pt>
                <c:pt idx="11007">
                  <c:v>430321</c:v>
                </c:pt>
                <c:pt idx="11008">
                  <c:v>1889662</c:v>
                </c:pt>
                <c:pt idx="11009">
                  <c:v>72339</c:v>
                </c:pt>
                <c:pt idx="11010">
                  <c:v>1057423</c:v>
                </c:pt>
                <c:pt idx="11011">
                  <c:v>225051</c:v>
                </c:pt>
                <c:pt idx="11012">
                  <c:v>531294</c:v>
                </c:pt>
                <c:pt idx="11013">
                  <c:v>523481</c:v>
                </c:pt>
                <c:pt idx="11014">
                  <c:v>330726</c:v>
                </c:pt>
                <c:pt idx="11015">
                  <c:v>847882</c:v>
                </c:pt>
                <c:pt idx="11016">
                  <c:v>148553</c:v>
                </c:pt>
                <c:pt idx="11017">
                  <c:v>392478</c:v>
                </c:pt>
                <c:pt idx="11018">
                  <c:v>12684</c:v>
                </c:pt>
                <c:pt idx="11019">
                  <c:v>428711</c:v>
                </c:pt>
                <c:pt idx="11020">
                  <c:v>1844039</c:v>
                </c:pt>
                <c:pt idx="11021">
                  <c:v>8090511</c:v>
                </c:pt>
                <c:pt idx="11022">
                  <c:v>396462</c:v>
                </c:pt>
                <c:pt idx="11023">
                  <c:v>174650</c:v>
                </c:pt>
                <c:pt idx="11024">
                  <c:v>114523</c:v>
                </c:pt>
                <c:pt idx="11025">
                  <c:v>99674</c:v>
                </c:pt>
                <c:pt idx="11026">
                  <c:v>82783</c:v>
                </c:pt>
                <c:pt idx="11027">
                  <c:v>2254404</c:v>
                </c:pt>
                <c:pt idx="11028">
                  <c:v>72234</c:v>
                </c:pt>
                <c:pt idx="11029">
                  <c:v>65392</c:v>
                </c:pt>
                <c:pt idx="11030">
                  <c:v>108146</c:v>
                </c:pt>
                <c:pt idx="11031">
                  <c:v>353353</c:v>
                </c:pt>
                <c:pt idx="11032">
                  <c:v>151274</c:v>
                </c:pt>
                <c:pt idx="11033">
                  <c:v>213287</c:v>
                </c:pt>
                <c:pt idx="11034">
                  <c:v>165308</c:v>
                </c:pt>
                <c:pt idx="11035">
                  <c:v>11355</c:v>
                </c:pt>
                <c:pt idx="11036">
                  <c:v>80482</c:v>
                </c:pt>
                <c:pt idx="11037">
                  <c:v>2127279</c:v>
                </c:pt>
                <c:pt idx="11038">
                  <c:v>2355398</c:v>
                </c:pt>
                <c:pt idx="11039">
                  <c:v>10640</c:v>
                </c:pt>
                <c:pt idx="11040">
                  <c:v>153264</c:v>
                </c:pt>
                <c:pt idx="11041">
                  <c:v>218085</c:v>
                </c:pt>
                <c:pt idx="11042">
                  <c:v>155347</c:v>
                </c:pt>
                <c:pt idx="11043">
                  <c:v>1548773</c:v>
                </c:pt>
                <c:pt idx="11044">
                  <c:v>2324</c:v>
                </c:pt>
                <c:pt idx="11045">
                  <c:v>120181</c:v>
                </c:pt>
                <c:pt idx="11046">
                  <c:v>165957</c:v>
                </c:pt>
                <c:pt idx="11047">
                  <c:v>252823</c:v>
                </c:pt>
                <c:pt idx="11048">
                  <c:v>271211</c:v>
                </c:pt>
                <c:pt idx="11049">
                  <c:v>5984290</c:v>
                </c:pt>
                <c:pt idx="11050">
                  <c:v>500224</c:v>
                </c:pt>
                <c:pt idx="11051">
                  <c:v>37669</c:v>
                </c:pt>
                <c:pt idx="11052">
                  <c:v>467151</c:v>
                </c:pt>
                <c:pt idx="11053">
                  <c:v>4176</c:v>
                </c:pt>
                <c:pt idx="11054">
                  <c:v>268840</c:v>
                </c:pt>
                <c:pt idx="11055">
                  <c:v>66665</c:v>
                </c:pt>
                <c:pt idx="11056">
                  <c:v>14420602</c:v>
                </c:pt>
                <c:pt idx="11057">
                  <c:v>16773819</c:v>
                </c:pt>
                <c:pt idx="11058">
                  <c:v>568949</c:v>
                </c:pt>
                <c:pt idx="11059">
                  <c:v>718874</c:v>
                </c:pt>
                <c:pt idx="11060">
                  <c:v>741828</c:v>
                </c:pt>
                <c:pt idx="11061">
                  <c:v>1296226</c:v>
                </c:pt>
                <c:pt idx="11062">
                  <c:v>45456</c:v>
                </c:pt>
                <c:pt idx="11063">
                  <c:v>385681</c:v>
                </c:pt>
                <c:pt idx="11064">
                  <c:v>35111</c:v>
                </c:pt>
                <c:pt idx="11065">
                  <c:v>25909</c:v>
                </c:pt>
                <c:pt idx="11066">
                  <c:v>844462</c:v>
                </c:pt>
                <c:pt idx="11067">
                  <c:v>400854</c:v>
                </c:pt>
                <c:pt idx="11068">
                  <c:v>912697</c:v>
                </c:pt>
                <c:pt idx="11069">
                  <c:v>5164042</c:v>
                </c:pt>
                <c:pt idx="11070">
                  <c:v>738209</c:v>
                </c:pt>
                <c:pt idx="11071">
                  <c:v>10130930</c:v>
                </c:pt>
                <c:pt idx="11072">
                  <c:v>29635</c:v>
                </c:pt>
                <c:pt idx="11073">
                  <c:v>11384</c:v>
                </c:pt>
                <c:pt idx="11074">
                  <c:v>1191321</c:v>
                </c:pt>
                <c:pt idx="11075">
                  <c:v>1715826</c:v>
                </c:pt>
                <c:pt idx="11076">
                  <c:v>113663</c:v>
                </c:pt>
                <c:pt idx="11077">
                  <c:v>484531</c:v>
                </c:pt>
                <c:pt idx="11078">
                  <c:v>293294</c:v>
                </c:pt>
                <c:pt idx="11079">
                  <c:v>1552560</c:v>
                </c:pt>
                <c:pt idx="11080">
                  <c:v>640133</c:v>
                </c:pt>
                <c:pt idx="11081">
                  <c:v>85484</c:v>
                </c:pt>
                <c:pt idx="11082">
                  <c:v>35615</c:v>
                </c:pt>
                <c:pt idx="11083">
                  <c:v>376882</c:v>
                </c:pt>
                <c:pt idx="11084">
                  <c:v>3788</c:v>
                </c:pt>
                <c:pt idx="11085">
                  <c:v>1066181</c:v>
                </c:pt>
                <c:pt idx="11086">
                  <c:v>161302</c:v>
                </c:pt>
                <c:pt idx="11087">
                  <c:v>253869</c:v>
                </c:pt>
                <c:pt idx="11088">
                  <c:v>522251</c:v>
                </c:pt>
                <c:pt idx="11089">
                  <c:v>439119</c:v>
                </c:pt>
                <c:pt idx="11090">
                  <c:v>125122</c:v>
                </c:pt>
                <c:pt idx="11091">
                  <c:v>5325220</c:v>
                </c:pt>
                <c:pt idx="11092">
                  <c:v>518644</c:v>
                </c:pt>
                <c:pt idx="11093">
                  <c:v>33285</c:v>
                </c:pt>
                <c:pt idx="11094">
                  <c:v>285915</c:v>
                </c:pt>
                <c:pt idx="11095">
                  <c:v>24737</c:v>
                </c:pt>
                <c:pt idx="11096">
                  <c:v>1024349</c:v>
                </c:pt>
                <c:pt idx="11097">
                  <c:v>2759913</c:v>
                </c:pt>
                <c:pt idx="11098">
                  <c:v>398058</c:v>
                </c:pt>
                <c:pt idx="11099">
                  <c:v>642523</c:v>
                </c:pt>
                <c:pt idx="11100">
                  <c:v>26921</c:v>
                </c:pt>
                <c:pt idx="11101">
                  <c:v>1355581</c:v>
                </c:pt>
                <c:pt idx="11102">
                  <c:v>462151</c:v>
                </c:pt>
                <c:pt idx="11103">
                  <c:v>411705</c:v>
                </c:pt>
                <c:pt idx="11104">
                  <c:v>904555</c:v>
                </c:pt>
                <c:pt idx="11105">
                  <c:v>836530</c:v>
                </c:pt>
                <c:pt idx="11106">
                  <c:v>1395439</c:v>
                </c:pt>
                <c:pt idx="11107">
                  <c:v>286155</c:v>
                </c:pt>
                <c:pt idx="11108">
                  <c:v>376194</c:v>
                </c:pt>
                <c:pt idx="11109">
                  <c:v>1542531</c:v>
                </c:pt>
                <c:pt idx="11110">
                  <c:v>182333</c:v>
                </c:pt>
                <c:pt idx="11111">
                  <c:v>2734361</c:v>
                </c:pt>
                <c:pt idx="11112">
                  <c:v>642935</c:v>
                </c:pt>
                <c:pt idx="11113">
                  <c:v>3089155</c:v>
                </c:pt>
                <c:pt idx="11114">
                  <c:v>1757705</c:v>
                </c:pt>
                <c:pt idx="11115">
                  <c:v>7418792</c:v>
                </c:pt>
                <c:pt idx="11116">
                  <c:v>2018667</c:v>
                </c:pt>
                <c:pt idx="11117">
                  <c:v>1301742</c:v>
                </c:pt>
                <c:pt idx="11118">
                  <c:v>253965</c:v>
                </c:pt>
                <c:pt idx="11119">
                  <c:v>25142629</c:v>
                </c:pt>
                <c:pt idx="11120">
                  <c:v>1713021</c:v>
                </c:pt>
                <c:pt idx="11121">
                  <c:v>4416051</c:v>
                </c:pt>
                <c:pt idx="11122">
                  <c:v>213782</c:v>
                </c:pt>
                <c:pt idx="11123">
                  <c:v>2611</c:v>
                </c:pt>
                <c:pt idx="11124">
                  <c:v>2611</c:v>
                </c:pt>
                <c:pt idx="11125">
                  <c:v>10186</c:v>
                </c:pt>
                <c:pt idx="11126">
                  <c:v>294003</c:v>
                </c:pt>
                <c:pt idx="11127">
                  <c:v>649169</c:v>
                </c:pt>
                <c:pt idx="11128">
                  <c:v>810946</c:v>
                </c:pt>
                <c:pt idx="11129">
                  <c:v>324143</c:v>
                </c:pt>
                <c:pt idx="11130">
                  <c:v>10695328</c:v>
                </c:pt>
                <c:pt idx="11131">
                  <c:v>1650881</c:v>
                </c:pt>
                <c:pt idx="11132">
                  <c:v>1034355</c:v>
                </c:pt>
                <c:pt idx="11133">
                  <c:v>390622</c:v>
                </c:pt>
                <c:pt idx="11134">
                  <c:v>376877</c:v>
                </c:pt>
                <c:pt idx="11135">
                  <c:v>688306</c:v>
                </c:pt>
                <c:pt idx="11136">
                  <c:v>227750</c:v>
                </c:pt>
                <c:pt idx="11137">
                  <c:v>90277</c:v>
                </c:pt>
                <c:pt idx="11138">
                  <c:v>1494832</c:v>
                </c:pt>
                <c:pt idx="11139">
                  <c:v>193090</c:v>
                </c:pt>
                <c:pt idx="11140">
                  <c:v>764459</c:v>
                </c:pt>
                <c:pt idx="11141">
                  <c:v>173401</c:v>
                </c:pt>
                <c:pt idx="11142">
                  <c:v>116029</c:v>
                </c:pt>
                <c:pt idx="11143">
                  <c:v>1072782</c:v>
                </c:pt>
                <c:pt idx="11144">
                  <c:v>568534</c:v>
                </c:pt>
                <c:pt idx="11145">
                  <c:v>359637</c:v>
                </c:pt>
                <c:pt idx="11146">
                  <c:v>90276</c:v>
                </c:pt>
                <c:pt idx="11147">
                  <c:v>1526495</c:v>
                </c:pt>
                <c:pt idx="11148">
                  <c:v>357830</c:v>
                </c:pt>
                <c:pt idx="11149">
                  <c:v>657253</c:v>
                </c:pt>
                <c:pt idx="11150">
                  <c:v>172830</c:v>
                </c:pt>
                <c:pt idx="11151">
                  <c:v>24332</c:v>
                </c:pt>
                <c:pt idx="11152">
                  <c:v>59286</c:v>
                </c:pt>
                <c:pt idx="11153">
                  <c:v>184874</c:v>
                </c:pt>
                <c:pt idx="11154">
                  <c:v>217231</c:v>
                </c:pt>
                <c:pt idx="11155">
                  <c:v>245144</c:v>
                </c:pt>
                <c:pt idx="11156">
                  <c:v>219233</c:v>
                </c:pt>
                <c:pt idx="11157">
                  <c:v>315148</c:v>
                </c:pt>
                <c:pt idx="11158">
                  <c:v>8258921</c:v>
                </c:pt>
                <c:pt idx="11159">
                  <c:v>62999</c:v>
                </c:pt>
                <c:pt idx="11160">
                  <c:v>513455</c:v>
                </c:pt>
                <c:pt idx="11161">
                  <c:v>345372</c:v>
                </c:pt>
                <c:pt idx="11162">
                  <c:v>264989</c:v>
                </c:pt>
                <c:pt idx="11163">
                  <c:v>162816</c:v>
                </c:pt>
                <c:pt idx="11164">
                  <c:v>849810</c:v>
                </c:pt>
                <c:pt idx="11165">
                  <c:v>21180</c:v>
                </c:pt>
                <c:pt idx="11166">
                  <c:v>3601370</c:v>
                </c:pt>
                <c:pt idx="11167">
                  <c:v>2185964</c:v>
                </c:pt>
                <c:pt idx="11168">
                  <c:v>1145822</c:v>
                </c:pt>
                <c:pt idx="11169">
                  <c:v>2207287</c:v>
                </c:pt>
                <c:pt idx="11170">
                  <c:v>1321942</c:v>
                </c:pt>
                <c:pt idx="11171">
                  <c:v>73032</c:v>
                </c:pt>
                <c:pt idx="11172">
                  <c:v>356663</c:v>
                </c:pt>
                <c:pt idx="11173">
                  <c:v>1520671</c:v>
                </c:pt>
                <c:pt idx="11174">
                  <c:v>945670</c:v>
                </c:pt>
                <c:pt idx="11175">
                  <c:v>2956442</c:v>
                </c:pt>
                <c:pt idx="11176">
                  <c:v>276009</c:v>
                </c:pt>
                <c:pt idx="11177">
                  <c:v>7256</c:v>
                </c:pt>
                <c:pt idx="11178">
                  <c:v>633798</c:v>
                </c:pt>
                <c:pt idx="11179">
                  <c:v>877220</c:v>
                </c:pt>
                <c:pt idx="11180">
                  <c:v>595874</c:v>
                </c:pt>
                <c:pt idx="11181">
                  <c:v>711362</c:v>
                </c:pt>
                <c:pt idx="11182">
                  <c:v>241230</c:v>
                </c:pt>
                <c:pt idx="11183">
                  <c:v>84378</c:v>
                </c:pt>
                <c:pt idx="11184">
                  <c:v>640405</c:v>
                </c:pt>
                <c:pt idx="11185">
                  <c:v>160118</c:v>
                </c:pt>
                <c:pt idx="11186">
                  <c:v>267410</c:v>
                </c:pt>
                <c:pt idx="11187">
                  <c:v>3278150</c:v>
                </c:pt>
                <c:pt idx="11188">
                  <c:v>1439958</c:v>
                </c:pt>
                <c:pt idx="11189">
                  <c:v>95619</c:v>
                </c:pt>
                <c:pt idx="11190">
                  <c:v>80158</c:v>
                </c:pt>
                <c:pt idx="11191">
                  <c:v>781217</c:v>
                </c:pt>
                <c:pt idx="11192">
                  <c:v>393569</c:v>
                </c:pt>
                <c:pt idx="11193">
                  <c:v>121371</c:v>
                </c:pt>
                <c:pt idx="11194">
                  <c:v>58090</c:v>
                </c:pt>
                <c:pt idx="11195">
                  <c:v>435765</c:v>
                </c:pt>
                <c:pt idx="11196">
                  <c:v>199144</c:v>
                </c:pt>
                <c:pt idx="11197">
                  <c:v>1030322</c:v>
                </c:pt>
                <c:pt idx="11198">
                  <c:v>2093186</c:v>
                </c:pt>
                <c:pt idx="11199">
                  <c:v>80431</c:v>
                </c:pt>
                <c:pt idx="11200">
                  <c:v>1539835</c:v>
                </c:pt>
                <c:pt idx="11201">
                  <c:v>1835157</c:v>
                </c:pt>
                <c:pt idx="11202">
                  <c:v>164017</c:v>
                </c:pt>
                <c:pt idx="11203">
                  <c:v>418787</c:v>
                </c:pt>
                <c:pt idx="11204">
                  <c:v>358113</c:v>
                </c:pt>
                <c:pt idx="11205">
                  <c:v>34889</c:v>
                </c:pt>
                <c:pt idx="11206">
                  <c:v>604409</c:v>
                </c:pt>
                <c:pt idx="11207">
                  <c:v>288519</c:v>
                </c:pt>
                <c:pt idx="11208">
                  <c:v>268627</c:v>
                </c:pt>
                <c:pt idx="11209">
                  <c:v>462013</c:v>
                </c:pt>
                <c:pt idx="11210">
                  <c:v>251369</c:v>
                </c:pt>
                <c:pt idx="11211">
                  <c:v>804100</c:v>
                </c:pt>
                <c:pt idx="11212">
                  <c:v>493686</c:v>
                </c:pt>
                <c:pt idx="11213">
                  <c:v>664661</c:v>
                </c:pt>
                <c:pt idx="11214">
                  <c:v>272987</c:v>
                </c:pt>
                <c:pt idx="11215">
                  <c:v>413279</c:v>
                </c:pt>
                <c:pt idx="11216">
                  <c:v>320926</c:v>
                </c:pt>
                <c:pt idx="11217">
                  <c:v>496732</c:v>
                </c:pt>
                <c:pt idx="11218">
                  <c:v>2899198</c:v>
                </c:pt>
                <c:pt idx="11219">
                  <c:v>298019</c:v>
                </c:pt>
                <c:pt idx="11220">
                  <c:v>116745</c:v>
                </c:pt>
                <c:pt idx="11221">
                  <c:v>208224</c:v>
                </c:pt>
                <c:pt idx="11222">
                  <c:v>6151249</c:v>
                </c:pt>
                <c:pt idx="11223">
                  <c:v>279698</c:v>
                </c:pt>
                <c:pt idx="11224">
                  <c:v>57592</c:v>
                </c:pt>
                <c:pt idx="11225">
                  <c:v>180506</c:v>
                </c:pt>
                <c:pt idx="11226">
                  <c:v>603359</c:v>
                </c:pt>
                <c:pt idx="11227">
                  <c:v>356075</c:v>
                </c:pt>
                <c:pt idx="11228">
                  <c:v>1039092</c:v>
                </c:pt>
                <c:pt idx="11229">
                  <c:v>761963</c:v>
                </c:pt>
                <c:pt idx="11230">
                  <c:v>1680611</c:v>
                </c:pt>
                <c:pt idx="11231">
                  <c:v>954675</c:v>
                </c:pt>
                <c:pt idx="11232">
                  <c:v>265376</c:v>
                </c:pt>
                <c:pt idx="11233">
                  <c:v>1774306</c:v>
                </c:pt>
                <c:pt idx="11234">
                  <c:v>622579</c:v>
                </c:pt>
                <c:pt idx="11235">
                  <c:v>200146</c:v>
                </c:pt>
                <c:pt idx="11236">
                  <c:v>92766</c:v>
                </c:pt>
                <c:pt idx="11237">
                  <c:v>134544</c:v>
                </c:pt>
                <c:pt idx="11238">
                  <c:v>62579</c:v>
                </c:pt>
                <c:pt idx="11239">
                  <c:v>1524152</c:v>
                </c:pt>
                <c:pt idx="11240">
                  <c:v>152482</c:v>
                </c:pt>
                <c:pt idx="11241">
                  <c:v>573795</c:v>
                </c:pt>
                <c:pt idx="11242">
                  <c:v>156803</c:v>
                </c:pt>
                <c:pt idx="11243">
                  <c:v>76783</c:v>
                </c:pt>
                <c:pt idx="11244">
                  <c:v>186712</c:v>
                </c:pt>
                <c:pt idx="11245">
                  <c:v>5370435</c:v>
                </c:pt>
                <c:pt idx="11246">
                  <c:v>26077</c:v>
                </c:pt>
                <c:pt idx="11247">
                  <c:v>11692</c:v>
                </c:pt>
                <c:pt idx="11248">
                  <c:v>32407</c:v>
                </c:pt>
                <c:pt idx="11249">
                  <c:v>7003172</c:v>
                </c:pt>
                <c:pt idx="11250">
                  <c:v>1688318</c:v>
                </c:pt>
                <c:pt idx="11251">
                  <c:v>166582</c:v>
                </c:pt>
                <c:pt idx="11252">
                  <c:v>573094</c:v>
                </c:pt>
                <c:pt idx="11253">
                  <c:v>328651</c:v>
                </c:pt>
                <c:pt idx="11254">
                  <c:v>364789</c:v>
                </c:pt>
                <c:pt idx="11255">
                  <c:v>2511326</c:v>
                </c:pt>
                <c:pt idx="11256">
                  <c:v>1160221</c:v>
                </c:pt>
                <c:pt idx="11257">
                  <c:v>122939</c:v>
                </c:pt>
                <c:pt idx="11258">
                  <c:v>240069</c:v>
                </c:pt>
                <c:pt idx="11259">
                  <c:v>10756</c:v>
                </c:pt>
                <c:pt idx="11260">
                  <c:v>253554</c:v>
                </c:pt>
                <c:pt idx="11261">
                  <c:v>4033525</c:v>
                </c:pt>
                <c:pt idx="11262">
                  <c:v>4988571</c:v>
                </c:pt>
                <c:pt idx="11263">
                  <c:v>700173</c:v>
                </c:pt>
                <c:pt idx="11264">
                  <c:v>485237</c:v>
                </c:pt>
                <c:pt idx="11265">
                  <c:v>5574940</c:v>
                </c:pt>
                <c:pt idx="11266">
                  <c:v>541712</c:v>
                </c:pt>
                <c:pt idx="11267">
                  <c:v>298956</c:v>
                </c:pt>
                <c:pt idx="11268">
                  <c:v>181256</c:v>
                </c:pt>
                <c:pt idx="11269">
                  <c:v>1237589</c:v>
                </c:pt>
                <c:pt idx="11270">
                  <c:v>1868613</c:v>
                </c:pt>
                <c:pt idx="11271">
                  <c:v>215621</c:v>
                </c:pt>
                <c:pt idx="11272">
                  <c:v>2776011</c:v>
                </c:pt>
                <c:pt idx="11273">
                  <c:v>122957</c:v>
                </c:pt>
                <c:pt idx="11274">
                  <c:v>4193637</c:v>
                </c:pt>
                <c:pt idx="11275">
                  <c:v>975828</c:v>
                </c:pt>
                <c:pt idx="11276">
                  <c:v>251564</c:v>
                </c:pt>
                <c:pt idx="11277">
                  <c:v>139263</c:v>
                </c:pt>
                <c:pt idx="11278">
                  <c:v>244898</c:v>
                </c:pt>
                <c:pt idx="11279">
                  <c:v>1029623</c:v>
                </c:pt>
                <c:pt idx="11280">
                  <c:v>232631</c:v>
                </c:pt>
                <c:pt idx="11281">
                  <c:v>236912</c:v>
                </c:pt>
                <c:pt idx="11282">
                  <c:v>97538</c:v>
                </c:pt>
                <c:pt idx="11283">
                  <c:v>697254</c:v>
                </c:pt>
                <c:pt idx="11284">
                  <c:v>2157131</c:v>
                </c:pt>
                <c:pt idx="11285">
                  <c:v>214583</c:v>
                </c:pt>
                <c:pt idx="11286">
                  <c:v>636435</c:v>
                </c:pt>
                <c:pt idx="11287">
                  <c:v>151594</c:v>
                </c:pt>
                <c:pt idx="11288">
                  <c:v>1443525</c:v>
                </c:pt>
                <c:pt idx="11289">
                  <c:v>4163913</c:v>
                </c:pt>
                <c:pt idx="11290">
                  <c:v>211276</c:v>
                </c:pt>
                <c:pt idx="11291">
                  <c:v>525253</c:v>
                </c:pt>
                <c:pt idx="11292">
                  <c:v>448462</c:v>
                </c:pt>
                <c:pt idx="11293">
                  <c:v>186912</c:v>
                </c:pt>
                <c:pt idx="11294">
                  <c:v>124656</c:v>
                </c:pt>
                <c:pt idx="11295">
                  <c:v>1091400</c:v>
                </c:pt>
                <c:pt idx="11296">
                  <c:v>1211259</c:v>
                </c:pt>
                <c:pt idx="11297">
                  <c:v>390865</c:v>
                </c:pt>
                <c:pt idx="11298">
                  <c:v>17190739</c:v>
                </c:pt>
                <c:pt idx="11299">
                  <c:v>1945370</c:v>
                </c:pt>
                <c:pt idx="11300">
                  <c:v>1353106</c:v>
                </c:pt>
                <c:pt idx="11301">
                  <c:v>3142475</c:v>
                </c:pt>
                <c:pt idx="11302">
                  <c:v>2009947</c:v>
                </c:pt>
                <c:pt idx="11303">
                  <c:v>1447893</c:v>
                </c:pt>
                <c:pt idx="11304">
                  <c:v>910487</c:v>
                </c:pt>
                <c:pt idx="11305">
                  <c:v>1106542</c:v>
                </c:pt>
                <c:pt idx="11306">
                  <c:v>207648</c:v>
                </c:pt>
                <c:pt idx="11307">
                  <c:v>3002546</c:v>
                </c:pt>
                <c:pt idx="11308">
                  <c:v>182408</c:v>
                </c:pt>
                <c:pt idx="11309">
                  <c:v>476268</c:v>
                </c:pt>
                <c:pt idx="11310">
                  <c:v>136655</c:v>
                </c:pt>
                <c:pt idx="11311">
                  <c:v>542403</c:v>
                </c:pt>
                <c:pt idx="11312">
                  <c:v>517319</c:v>
                </c:pt>
                <c:pt idx="11313">
                  <c:v>345371</c:v>
                </c:pt>
                <c:pt idx="11314">
                  <c:v>999818</c:v>
                </c:pt>
                <c:pt idx="11315">
                  <c:v>7109938</c:v>
                </c:pt>
                <c:pt idx="11316">
                  <c:v>839813</c:v>
                </c:pt>
                <c:pt idx="11317">
                  <c:v>369260</c:v>
                </c:pt>
                <c:pt idx="11318">
                  <c:v>1288861</c:v>
                </c:pt>
                <c:pt idx="11319">
                  <c:v>1220106</c:v>
                </c:pt>
                <c:pt idx="11320">
                  <c:v>847523</c:v>
                </c:pt>
                <c:pt idx="11321">
                  <c:v>381890</c:v>
                </c:pt>
                <c:pt idx="11322">
                  <c:v>1868890</c:v>
                </c:pt>
                <c:pt idx="11323">
                  <c:v>1768640</c:v>
                </c:pt>
                <c:pt idx="11324">
                  <c:v>687399</c:v>
                </c:pt>
                <c:pt idx="11325">
                  <c:v>2215998</c:v>
                </c:pt>
                <c:pt idx="11326">
                  <c:v>784251</c:v>
                </c:pt>
                <c:pt idx="11327">
                  <c:v>294976</c:v>
                </c:pt>
                <c:pt idx="11328">
                  <c:v>296438</c:v>
                </c:pt>
                <c:pt idx="11329">
                  <c:v>295206</c:v>
                </c:pt>
                <c:pt idx="11330">
                  <c:v>3256932</c:v>
                </c:pt>
                <c:pt idx="11331">
                  <c:v>269210</c:v>
                </c:pt>
                <c:pt idx="11332">
                  <c:v>804596</c:v>
                </c:pt>
                <c:pt idx="11333">
                  <c:v>963632</c:v>
                </c:pt>
                <c:pt idx="11334">
                  <c:v>383435</c:v>
                </c:pt>
                <c:pt idx="11335">
                  <c:v>847021</c:v>
                </c:pt>
                <c:pt idx="11336">
                  <c:v>3396826</c:v>
                </c:pt>
                <c:pt idx="11337">
                  <c:v>1445718</c:v>
                </c:pt>
                <c:pt idx="11338">
                  <c:v>4796413</c:v>
                </c:pt>
                <c:pt idx="11339">
                  <c:v>1165728</c:v>
                </c:pt>
                <c:pt idx="11340">
                  <c:v>2681355</c:v>
                </c:pt>
                <c:pt idx="11341">
                  <c:v>514264</c:v>
                </c:pt>
                <c:pt idx="11342">
                  <c:v>260345</c:v>
                </c:pt>
                <c:pt idx="11343">
                  <c:v>1062528</c:v>
                </c:pt>
                <c:pt idx="11344">
                  <c:v>679273</c:v>
                </c:pt>
                <c:pt idx="11345">
                  <c:v>568803</c:v>
                </c:pt>
                <c:pt idx="11346">
                  <c:v>893115</c:v>
                </c:pt>
                <c:pt idx="11347">
                  <c:v>2275633</c:v>
                </c:pt>
                <c:pt idx="11348">
                  <c:v>257564</c:v>
                </c:pt>
                <c:pt idx="11349">
                  <c:v>2133440</c:v>
                </c:pt>
                <c:pt idx="11350">
                  <c:v>178194</c:v>
                </c:pt>
                <c:pt idx="11351">
                  <c:v>8763592</c:v>
                </c:pt>
                <c:pt idx="11352">
                  <c:v>6459931</c:v>
                </c:pt>
                <c:pt idx="11353">
                  <c:v>2107047</c:v>
                </c:pt>
                <c:pt idx="11354">
                  <c:v>469767</c:v>
                </c:pt>
                <c:pt idx="11355">
                  <c:v>300191</c:v>
                </c:pt>
                <c:pt idx="11356">
                  <c:v>776143</c:v>
                </c:pt>
                <c:pt idx="11357">
                  <c:v>935202</c:v>
                </c:pt>
                <c:pt idx="11358">
                  <c:v>355161</c:v>
                </c:pt>
                <c:pt idx="11359">
                  <c:v>6256146</c:v>
                </c:pt>
                <c:pt idx="11360">
                  <c:v>1779855</c:v>
                </c:pt>
                <c:pt idx="11361">
                  <c:v>2377218</c:v>
                </c:pt>
                <c:pt idx="11362">
                  <c:v>275773</c:v>
                </c:pt>
                <c:pt idx="11363">
                  <c:v>811131</c:v>
                </c:pt>
                <c:pt idx="11364">
                  <c:v>1321500</c:v>
                </c:pt>
                <c:pt idx="11365">
                  <c:v>289557</c:v>
                </c:pt>
                <c:pt idx="11366">
                  <c:v>547674</c:v>
                </c:pt>
                <c:pt idx="11367">
                  <c:v>6749073</c:v>
                </c:pt>
                <c:pt idx="11368">
                  <c:v>1200608</c:v>
                </c:pt>
                <c:pt idx="11369">
                  <c:v>459565</c:v>
                </c:pt>
                <c:pt idx="11370">
                  <c:v>618492</c:v>
                </c:pt>
                <c:pt idx="11371">
                  <c:v>5891553</c:v>
                </c:pt>
                <c:pt idx="11372">
                  <c:v>1451033</c:v>
                </c:pt>
                <c:pt idx="11373">
                  <c:v>1390987</c:v>
                </c:pt>
                <c:pt idx="11374">
                  <c:v>190060</c:v>
                </c:pt>
                <c:pt idx="11375">
                  <c:v>1131497</c:v>
                </c:pt>
                <c:pt idx="11376">
                  <c:v>944807</c:v>
                </c:pt>
                <c:pt idx="11377">
                  <c:v>189419</c:v>
                </c:pt>
                <c:pt idx="11378">
                  <c:v>512309</c:v>
                </c:pt>
                <c:pt idx="11379">
                  <c:v>1291381</c:v>
                </c:pt>
                <c:pt idx="11380">
                  <c:v>8876499</c:v>
                </c:pt>
                <c:pt idx="11381">
                  <c:v>920748</c:v>
                </c:pt>
                <c:pt idx="11382">
                  <c:v>845894</c:v>
                </c:pt>
                <c:pt idx="11383">
                  <c:v>3625807</c:v>
                </c:pt>
                <c:pt idx="11384">
                  <c:v>4309117</c:v>
                </c:pt>
                <c:pt idx="11385">
                  <c:v>729919</c:v>
                </c:pt>
                <c:pt idx="11386">
                  <c:v>2834446</c:v>
                </c:pt>
                <c:pt idx="11387">
                  <c:v>3381686</c:v>
                </c:pt>
                <c:pt idx="11388">
                  <c:v>1446167</c:v>
                </c:pt>
                <c:pt idx="11389">
                  <c:v>977503</c:v>
                </c:pt>
                <c:pt idx="11390">
                  <c:v>650073</c:v>
                </c:pt>
                <c:pt idx="11391">
                  <c:v>441266</c:v>
                </c:pt>
                <c:pt idx="11392">
                  <c:v>184794</c:v>
                </c:pt>
                <c:pt idx="11393">
                  <c:v>234189</c:v>
                </c:pt>
                <c:pt idx="11394">
                  <c:v>2562444</c:v>
                </c:pt>
                <c:pt idx="11395">
                  <c:v>228244</c:v>
                </c:pt>
                <c:pt idx="11396">
                  <c:v>2904076</c:v>
                </c:pt>
                <c:pt idx="11397">
                  <c:v>582247</c:v>
                </c:pt>
                <c:pt idx="11398">
                  <c:v>763258</c:v>
                </c:pt>
                <c:pt idx="11399">
                  <c:v>743676</c:v>
                </c:pt>
                <c:pt idx="11400">
                  <c:v>2939463</c:v>
                </c:pt>
                <c:pt idx="11401">
                  <c:v>225291</c:v>
                </c:pt>
                <c:pt idx="11402">
                  <c:v>648541</c:v>
                </c:pt>
                <c:pt idx="11403">
                  <c:v>839041</c:v>
                </c:pt>
                <c:pt idx="11404">
                  <c:v>144181</c:v>
                </c:pt>
                <c:pt idx="11405">
                  <c:v>645676</c:v>
                </c:pt>
                <c:pt idx="11406">
                  <c:v>507053</c:v>
                </c:pt>
                <c:pt idx="11407">
                  <c:v>289880</c:v>
                </c:pt>
                <c:pt idx="11408">
                  <c:v>1321996</c:v>
                </c:pt>
                <c:pt idx="11409">
                  <c:v>204195</c:v>
                </c:pt>
                <c:pt idx="11410">
                  <c:v>1516382</c:v>
                </c:pt>
                <c:pt idx="11411">
                  <c:v>1069387</c:v>
                </c:pt>
                <c:pt idx="11412">
                  <c:v>3107814</c:v>
                </c:pt>
                <c:pt idx="11413">
                  <c:v>224825</c:v>
                </c:pt>
                <c:pt idx="11414">
                  <c:v>20462695</c:v>
                </c:pt>
                <c:pt idx="11415">
                  <c:v>297935</c:v>
                </c:pt>
                <c:pt idx="11416">
                  <c:v>1087769</c:v>
                </c:pt>
                <c:pt idx="11417">
                  <c:v>238025</c:v>
                </c:pt>
                <c:pt idx="11418">
                  <c:v>567728</c:v>
                </c:pt>
                <c:pt idx="11419">
                  <c:v>1898228</c:v>
                </c:pt>
                <c:pt idx="11420">
                  <c:v>1341043</c:v>
                </c:pt>
                <c:pt idx="11421">
                  <c:v>608538</c:v>
                </c:pt>
                <c:pt idx="11422">
                  <c:v>825224</c:v>
                </c:pt>
                <c:pt idx="11423">
                  <c:v>962744</c:v>
                </c:pt>
                <c:pt idx="11424">
                  <c:v>591656</c:v>
                </c:pt>
                <c:pt idx="11425">
                  <c:v>1080720</c:v>
                </c:pt>
                <c:pt idx="11426">
                  <c:v>1125153</c:v>
                </c:pt>
                <c:pt idx="11427">
                  <c:v>325461</c:v>
                </c:pt>
                <c:pt idx="11428">
                  <c:v>2610573</c:v>
                </c:pt>
                <c:pt idx="11429">
                  <c:v>1446252</c:v>
                </c:pt>
                <c:pt idx="11430">
                  <c:v>740178</c:v>
                </c:pt>
                <c:pt idx="11431">
                  <c:v>14793346</c:v>
                </c:pt>
                <c:pt idx="11432">
                  <c:v>437321</c:v>
                </c:pt>
                <c:pt idx="11433">
                  <c:v>529668</c:v>
                </c:pt>
                <c:pt idx="11434">
                  <c:v>5445983</c:v>
                </c:pt>
                <c:pt idx="11435">
                  <c:v>2174800</c:v>
                </c:pt>
                <c:pt idx="11436">
                  <c:v>185981</c:v>
                </c:pt>
                <c:pt idx="11437">
                  <c:v>527923</c:v>
                </c:pt>
                <c:pt idx="11438">
                  <c:v>2788955</c:v>
                </c:pt>
                <c:pt idx="11439">
                  <c:v>697794</c:v>
                </c:pt>
                <c:pt idx="11440">
                  <c:v>440504</c:v>
                </c:pt>
                <c:pt idx="11441">
                  <c:v>315079</c:v>
                </c:pt>
                <c:pt idx="11442">
                  <c:v>1153632</c:v>
                </c:pt>
                <c:pt idx="11443">
                  <c:v>891913</c:v>
                </c:pt>
                <c:pt idx="11444">
                  <c:v>3126352</c:v>
                </c:pt>
                <c:pt idx="11445">
                  <c:v>425695</c:v>
                </c:pt>
                <c:pt idx="11446">
                  <c:v>794986</c:v>
                </c:pt>
                <c:pt idx="11447">
                  <c:v>4686883</c:v>
                </c:pt>
                <c:pt idx="11448">
                  <c:v>248330</c:v>
                </c:pt>
                <c:pt idx="11449">
                  <c:v>2870320</c:v>
                </c:pt>
                <c:pt idx="11450">
                  <c:v>2064243</c:v>
                </c:pt>
                <c:pt idx="11451">
                  <c:v>8280684</c:v>
                </c:pt>
                <c:pt idx="11452">
                  <c:v>3177391</c:v>
                </c:pt>
                <c:pt idx="11453">
                  <c:v>1077649</c:v>
                </c:pt>
                <c:pt idx="11454">
                  <c:v>3659498</c:v>
                </c:pt>
                <c:pt idx="11455">
                  <c:v>1941810</c:v>
                </c:pt>
                <c:pt idx="11456">
                  <c:v>123629</c:v>
                </c:pt>
                <c:pt idx="11457">
                  <c:v>762701</c:v>
                </c:pt>
                <c:pt idx="11458">
                  <c:v>1706563</c:v>
                </c:pt>
                <c:pt idx="11459">
                  <c:v>495450</c:v>
                </c:pt>
                <c:pt idx="11460">
                  <c:v>3680741</c:v>
                </c:pt>
                <c:pt idx="11461">
                  <c:v>694725</c:v>
                </c:pt>
                <c:pt idx="11462">
                  <c:v>5620582</c:v>
                </c:pt>
                <c:pt idx="11463">
                  <c:v>662955</c:v>
                </c:pt>
                <c:pt idx="11464">
                  <c:v>4492586</c:v>
                </c:pt>
                <c:pt idx="11465">
                  <c:v>1027208</c:v>
                </c:pt>
                <c:pt idx="11466">
                  <c:v>9725876</c:v>
                </c:pt>
                <c:pt idx="11467">
                  <c:v>5318521</c:v>
                </c:pt>
                <c:pt idx="11468">
                  <c:v>3802753</c:v>
                </c:pt>
                <c:pt idx="11469">
                  <c:v>809520</c:v>
                </c:pt>
                <c:pt idx="11470">
                  <c:v>1160028</c:v>
                </c:pt>
                <c:pt idx="11471">
                  <c:v>2212569</c:v>
                </c:pt>
                <c:pt idx="11472">
                  <c:v>583346</c:v>
                </c:pt>
                <c:pt idx="11473">
                  <c:v>1435726</c:v>
                </c:pt>
                <c:pt idx="11474">
                  <c:v>7789206</c:v>
                </c:pt>
                <c:pt idx="11475">
                  <c:v>405581</c:v>
                </c:pt>
                <c:pt idx="11476">
                  <c:v>3208220</c:v>
                </c:pt>
                <c:pt idx="11477">
                  <c:v>251444</c:v>
                </c:pt>
                <c:pt idx="11478">
                  <c:v>1137772</c:v>
                </c:pt>
                <c:pt idx="11479">
                  <c:v>210328</c:v>
                </c:pt>
                <c:pt idx="11480">
                  <c:v>979841</c:v>
                </c:pt>
                <c:pt idx="11481">
                  <c:v>1209064</c:v>
                </c:pt>
                <c:pt idx="11482">
                  <c:v>355138</c:v>
                </c:pt>
                <c:pt idx="11483">
                  <c:v>1030804</c:v>
                </c:pt>
                <c:pt idx="11484">
                  <c:v>622959</c:v>
                </c:pt>
                <c:pt idx="11485">
                  <c:v>5193778</c:v>
                </c:pt>
                <c:pt idx="11486">
                  <c:v>999186</c:v>
                </c:pt>
                <c:pt idx="11487">
                  <c:v>632825</c:v>
                </c:pt>
                <c:pt idx="11488">
                  <c:v>1979747</c:v>
                </c:pt>
                <c:pt idx="11489">
                  <c:v>396158</c:v>
                </c:pt>
                <c:pt idx="11490">
                  <c:v>2021783</c:v>
                </c:pt>
                <c:pt idx="11491">
                  <c:v>940490</c:v>
                </c:pt>
                <c:pt idx="11492">
                  <c:v>1017177</c:v>
                </c:pt>
                <c:pt idx="11493">
                  <c:v>802614</c:v>
                </c:pt>
                <c:pt idx="11494">
                  <c:v>3339887</c:v>
                </c:pt>
                <c:pt idx="11495">
                  <c:v>398699</c:v>
                </c:pt>
                <c:pt idx="11496">
                  <c:v>837076</c:v>
                </c:pt>
                <c:pt idx="11497">
                  <c:v>968881</c:v>
                </c:pt>
                <c:pt idx="11498">
                  <c:v>1333110</c:v>
                </c:pt>
                <c:pt idx="11499">
                  <c:v>433326</c:v>
                </c:pt>
                <c:pt idx="11500">
                  <c:v>660425</c:v>
                </c:pt>
                <c:pt idx="11501">
                  <c:v>365524</c:v>
                </c:pt>
                <c:pt idx="11502">
                  <c:v>341347</c:v>
                </c:pt>
                <c:pt idx="11503">
                  <c:v>5187950</c:v>
                </c:pt>
                <c:pt idx="11504">
                  <c:v>2381627</c:v>
                </c:pt>
                <c:pt idx="11505">
                  <c:v>1125503</c:v>
                </c:pt>
                <c:pt idx="11506">
                  <c:v>3148321</c:v>
                </c:pt>
                <c:pt idx="11507">
                  <c:v>1416738</c:v>
                </c:pt>
                <c:pt idx="11508">
                  <c:v>2666560</c:v>
                </c:pt>
                <c:pt idx="11509">
                  <c:v>178765</c:v>
                </c:pt>
                <c:pt idx="11510">
                  <c:v>629744</c:v>
                </c:pt>
                <c:pt idx="11511">
                  <c:v>3566092</c:v>
                </c:pt>
                <c:pt idx="11512">
                  <c:v>632821</c:v>
                </c:pt>
                <c:pt idx="11513">
                  <c:v>1229307</c:v>
                </c:pt>
                <c:pt idx="11514">
                  <c:v>689858</c:v>
                </c:pt>
                <c:pt idx="11515">
                  <c:v>1886667</c:v>
                </c:pt>
                <c:pt idx="11516">
                  <c:v>7497772</c:v>
                </c:pt>
                <c:pt idx="11517">
                  <c:v>1107554</c:v>
                </c:pt>
                <c:pt idx="11518">
                  <c:v>3453113</c:v>
                </c:pt>
                <c:pt idx="11519">
                  <c:v>1962973</c:v>
                </c:pt>
                <c:pt idx="11520">
                  <c:v>1635866</c:v>
                </c:pt>
                <c:pt idx="11521">
                  <c:v>1187692</c:v>
                </c:pt>
                <c:pt idx="11522">
                  <c:v>660911</c:v>
                </c:pt>
                <c:pt idx="11523">
                  <c:v>500984</c:v>
                </c:pt>
                <c:pt idx="11524">
                  <c:v>3134765</c:v>
                </c:pt>
                <c:pt idx="11525">
                  <c:v>239821</c:v>
                </c:pt>
                <c:pt idx="11526">
                  <c:v>7857491</c:v>
                </c:pt>
                <c:pt idx="11527">
                  <c:v>1113240</c:v>
                </c:pt>
                <c:pt idx="11528">
                  <c:v>1723061</c:v>
                </c:pt>
                <c:pt idx="11529">
                  <c:v>465689</c:v>
                </c:pt>
                <c:pt idx="11530">
                  <c:v>5221478</c:v>
                </c:pt>
                <c:pt idx="11531">
                  <c:v>1776298</c:v>
                </c:pt>
                <c:pt idx="11532">
                  <c:v>2750165</c:v>
                </c:pt>
                <c:pt idx="11533">
                  <c:v>967386</c:v>
                </c:pt>
                <c:pt idx="11534">
                  <c:v>1042657</c:v>
                </c:pt>
                <c:pt idx="11535">
                  <c:v>2670485</c:v>
                </c:pt>
                <c:pt idx="11536">
                  <c:v>389274</c:v>
                </c:pt>
                <c:pt idx="11537">
                  <c:v>528835</c:v>
                </c:pt>
                <c:pt idx="11538">
                  <c:v>509649</c:v>
                </c:pt>
                <c:pt idx="11539">
                  <c:v>968269</c:v>
                </c:pt>
                <c:pt idx="11540">
                  <c:v>746495</c:v>
                </c:pt>
                <c:pt idx="11541">
                  <c:v>124426</c:v>
                </c:pt>
                <c:pt idx="11542">
                  <c:v>658497</c:v>
                </c:pt>
                <c:pt idx="11543">
                  <c:v>1068079</c:v>
                </c:pt>
                <c:pt idx="11544">
                  <c:v>2188644</c:v>
                </c:pt>
                <c:pt idx="11545">
                  <c:v>236283</c:v>
                </c:pt>
                <c:pt idx="11546">
                  <c:v>703818</c:v>
                </c:pt>
                <c:pt idx="11547">
                  <c:v>855404</c:v>
                </c:pt>
                <c:pt idx="11548">
                  <c:v>1510518</c:v>
                </c:pt>
                <c:pt idx="11549">
                  <c:v>944976</c:v>
                </c:pt>
                <c:pt idx="11550">
                  <c:v>221152</c:v>
                </c:pt>
                <c:pt idx="11551">
                  <c:v>537330</c:v>
                </c:pt>
                <c:pt idx="11552">
                  <c:v>730742</c:v>
                </c:pt>
                <c:pt idx="11553">
                  <c:v>647363</c:v>
                </c:pt>
                <c:pt idx="11554">
                  <c:v>1330834</c:v>
                </c:pt>
                <c:pt idx="11555">
                  <c:v>395107</c:v>
                </c:pt>
                <c:pt idx="11556">
                  <c:v>221906</c:v>
                </c:pt>
                <c:pt idx="11557">
                  <c:v>289836</c:v>
                </c:pt>
                <c:pt idx="11558">
                  <c:v>657099</c:v>
                </c:pt>
                <c:pt idx="11559">
                  <c:v>425023</c:v>
                </c:pt>
                <c:pt idx="11560">
                  <c:v>857058</c:v>
                </c:pt>
                <c:pt idx="11561">
                  <c:v>2386614</c:v>
                </c:pt>
                <c:pt idx="11562">
                  <c:v>2585045</c:v>
                </c:pt>
                <c:pt idx="11563">
                  <c:v>860225</c:v>
                </c:pt>
                <c:pt idx="11564">
                  <c:v>1370114</c:v>
                </c:pt>
                <c:pt idx="11565">
                  <c:v>3163583</c:v>
                </c:pt>
                <c:pt idx="11566">
                  <c:v>1304017</c:v>
                </c:pt>
                <c:pt idx="11567">
                  <c:v>651997</c:v>
                </c:pt>
                <c:pt idx="11568">
                  <c:v>755869</c:v>
                </c:pt>
                <c:pt idx="11569">
                  <c:v>778740</c:v>
                </c:pt>
                <c:pt idx="11570">
                  <c:v>1082423</c:v>
                </c:pt>
                <c:pt idx="11571">
                  <c:v>140839</c:v>
                </c:pt>
                <c:pt idx="11572">
                  <c:v>4984685</c:v>
                </c:pt>
                <c:pt idx="11573">
                  <c:v>806073</c:v>
                </c:pt>
                <c:pt idx="11574">
                  <c:v>241727</c:v>
                </c:pt>
                <c:pt idx="11575">
                  <c:v>1090529</c:v>
                </c:pt>
                <c:pt idx="11576">
                  <c:v>1629396</c:v>
                </c:pt>
                <c:pt idx="11577">
                  <c:v>1476056</c:v>
                </c:pt>
                <c:pt idx="11578">
                  <c:v>849468</c:v>
                </c:pt>
                <c:pt idx="11579">
                  <c:v>881232</c:v>
                </c:pt>
                <c:pt idx="11580">
                  <c:v>291176</c:v>
                </c:pt>
                <c:pt idx="11581">
                  <c:v>3180704</c:v>
                </c:pt>
                <c:pt idx="11582">
                  <c:v>340595</c:v>
                </c:pt>
                <c:pt idx="11583">
                  <c:v>309886</c:v>
                </c:pt>
                <c:pt idx="11584">
                  <c:v>668524</c:v>
                </c:pt>
                <c:pt idx="11585">
                  <c:v>476323</c:v>
                </c:pt>
                <c:pt idx="11586">
                  <c:v>13107135</c:v>
                </c:pt>
                <c:pt idx="11587">
                  <c:v>177250</c:v>
                </c:pt>
                <c:pt idx="11588">
                  <c:v>23543061</c:v>
                </c:pt>
                <c:pt idx="11589">
                  <c:v>4518449</c:v>
                </c:pt>
                <c:pt idx="11590">
                  <c:v>699244</c:v>
                </c:pt>
                <c:pt idx="11591">
                  <c:v>6038758</c:v>
                </c:pt>
                <c:pt idx="11592">
                  <c:v>1361444</c:v>
                </c:pt>
                <c:pt idx="11593">
                  <c:v>654874</c:v>
                </c:pt>
                <c:pt idx="11594">
                  <c:v>1115224</c:v>
                </c:pt>
                <c:pt idx="11595">
                  <c:v>2254717</c:v>
                </c:pt>
                <c:pt idx="11596">
                  <c:v>956861</c:v>
                </c:pt>
                <c:pt idx="11597">
                  <c:v>7070345</c:v>
                </c:pt>
                <c:pt idx="11598">
                  <c:v>1571065</c:v>
                </c:pt>
                <c:pt idx="11599">
                  <c:v>800386</c:v>
                </c:pt>
                <c:pt idx="11600">
                  <c:v>2366232</c:v>
                </c:pt>
                <c:pt idx="11601">
                  <c:v>1590943</c:v>
                </c:pt>
                <c:pt idx="11602">
                  <c:v>388588</c:v>
                </c:pt>
                <c:pt idx="11603">
                  <c:v>856238</c:v>
                </c:pt>
                <c:pt idx="11604">
                  <c:v>1323457</c:v>
                </c:pt>
                <c:pt idx="11605">
                  <c:v>1224485</c:v>
                </c:pt>
                <c:pt idx="11606">
                  <c:v>8408515</c:v>
                </c:pt>
                <c:pt idx="11607">
                  <c:v>1917500</c:v>
                </c:pt>
                <c:pt idx="11608">
                  <c:v>254004</c:v>
                </c:pt>
                <c:pt idx="11609">
                  <c:v>896921</c:v>
                </c:pt>
                <c:pt idx="11610">
                  <c:v>1883614</c:v>
                </c:pt>
                <c:pt idx="11611">
                  <c:v>331571</c:v>
                </c:pt>
                <c:pt idx="11612">
                  <c:v>2339087</c:v>
                </c:pt>
                <c:pt idx="11613">
                  <c:v>360642</c:v>
                </c:pt>
                <c:pt idx="11614">
                  <c:v>993966</c:v>
                </c:pt>
                <c:pt idx="11615">
                  <c:v>3891958</c:v>
                </c:pt>
                <c:pt idx="11616">
                  <c:v>447417</c:v>
                </c:pt>
                <c:pt idx="11617">
                  <c:v>1170460</c:v>
                </c:pt>
                <c:pt idx="11618">
                  <c:v>1191181</c:v>
                </c:pt>
                <c:pt idx="11619">
                  <c:v>1503576</c:v>
                </c:pt>
                <c:pt idx="11620">
                  <c:v>293377</c:v>
                </c:pt>
                <c:pt idx="11621">
                  <c:v>6508170</c:v>
                </c:pt>
                <c:pt idx="11622">
                  <c:v>14717390</c:v>
                </c:pt>
                <c:pt idx="11623">
                  <c:v>3801465</c:v>
                </c:pt>
                <c:pt idx="11624">
                  <c:v>10829461</c:v>
                </c:pt>
                <c:pt idx="11625">
                  <c:v>1888573</c:v>
                </c:pt>
                <c:pt idx="11626">
                  <c:v>1169501</c:v>
                </c:pt>
                <c:pt idx="11627">
                  <c:v>1241067</c:v>
                </c:pt>
                <c:pt idx="11628">
                  <c:v>3922526</c:v>
                </c:pt>
                <c:pt idx="11629">
                  <c:v>803207</c:v>
                </c:pt>
                <c:pt idx="11630">
                  <c:v>43553343</c:v>
                </c:pt>
                <c:pt idx="11631">
                  <c:v>54578982</c:v>
                </c:pt>
                <c:pt idx="11632">
                  <c:v>14742597</c:v>
                </c:pt>
                <c:pt idx="11633">
                  <c:v>3702970</c:v>
                </c:pt>
                <c:pt idx="11634">
                  <c:v>926673</c:v>
                </c:pt>
                <c:pt idx="11635">
                  <c:v>935414</c:v>
                </c:pt>
                <c:pt idx="11636">
                  <c:v>535956</c:v>
                </c:pt>
                <c:pt idx="11637">
                  <c:v>1565130</c:v>
                </c:pt>
                <c:pt idx="11638">
                  <c:v>908855</c:v>
                </c:pt>
                <c:pt idx="11639">
                  <c:v>5753287</c:v>
                </c:pt>
                <c:pt idx="11640">
                  <c:v>1149291</c:v>
                </c:pt>
                <c:pt idx="11641">
                  <c:v>800206</c:v>
                </c:pt>
                <c:pt idx="11642">
                  <c:v>953798</c:v>
                </c:pt>
                <c:pt idx="11643">
                  <c:v>369927</c:v>
                </c:pt>
                <c:pt idx="11644">
                  <c:v>491668</c:v>
                </c:pt>
                <c:pt idx="11645">
                  <c:v>1204907</c:v>
                </c:pt>
                <c:pt idx="11646">
                  <c:v>265832</c:v>
                </c:pt>
                <c:pt idx="11647">
                  <c:v>2268250</c:v>
                </c:pt>
                <c:pt idx="11648">
                  <c:v>157819</c:v>
                </c:pt>
                <c:pt idx="11649">
                  <c:v>2152882</c:v>
                </c:pt>
                <c:pt idx="11650">
                  <c:v>1797011</c:v>
                </c:pt>
                <c:pt idx="11651">
                  <c:v>3209832</c:v>
                </c:pt>
                <c:pt idx="11652">
                  <c:v>2283685</c:v>
                </c:pt>
                <c:pt idx="11653">
                  <c:v>4066244</c:v>
                </c:pt>
                <c:pt idx="11654">
                  <c:v>600902</c:v>
                </c:pt>
                <c:pt idx="11655">
                  <c:v>4106659</c:v>
                </c:pt>
                <c:pt idx="11656">
                  <c:v>367667</c:v>
                </c:pt>
                <c:pt idx="11657">
                  <c:v>695080</c:v>
                </c:pt>
                <c:pt idx="11658">
                  <c:v>1113017</c:v>
                </c:pt>
                <c:pt idx="11659">
                  <c:v>1204907</c:v>
                </c:pt>
                <c:pt idx="11660">
                  <c:v>3235826</c:v>
                </c:pt>
                <c:pt idx="11661">
                  <c:v>10963160</c:v>
                </c:pt>
                <c:pt idx="11662">
                  <c:v>287173</c:v>
                </c:pt>
                <c:pt idx="11663">
                  <c:v>604401</c:v>
                </c:pt>
                <c:pt idx="11664">
                  <c:v>15598360</c:v>
                </c:pt>
                <c:pt idx="11665">
                  <c:v>8951671</c:v>
                </c:pt>
                <c:pt idx="11666">
                  <c:v>1477735</c:v>
                </c:pt>
                <c:pt idx="11667">
                  <c:v>1245242</c:v>
                </c:pt>
                <c:pt idx="11668">
                  <c:v>1509945</c:v>
                </c:pt>
                <c:pt idx="11669">
                  <c:v>4091233</c:v>
                </c:pt>
                <c:pt idx="11670">
                  <c:v>2071036</c:v>
                </c:pt>
                <c:pt idx="11671">
                  <c:v>2464982</c:v>
                </c:pt>
                <c:pt idx="11672">
                  <c:v>12792368</c:v>
                </c:pt>
                <c:pt idx="11673">
                  <c:v>2884299</c:v>
                </c:pt>
                <c:pt idx="11674">
                  <c:v>1454836</c:v>
                </c:pt>
                <c:pt idx="11675">
                  <c:v>519023</c:v>
                </c:pt>
                <c:pt idx="11676">
                  <c:v>9918501</c:v>
                </c:pt>
                <c:pt idx="11677">
                  <c:v>65110757</c:v>
                </c:pt>
                <c:pt idx="11678">
                  <c:v>157936</c:v>
                </c:pt>
                <c:pt idx="11679">
                  <c:v>288780</c:v>
                </c:pt>
                <c:pt idx="11680">
                  <c:v>633226</c:v>
                </c:pt>
                <c:pt idx="11681">
                  <c:v>3293310</c:v>
                </c:pt>
                <c:pt idx="11682">
                  <c:v>83683647</c:v>
                </c:pt>
                <c:pt idx="11683">
                  <c:v>256739</c:v>
                </c:pt>
                <c:pt idx="11684">
                  <c:v>758440</c:v>
                </c:pt>
                <c:pt idx="11685">
                  <c:v>413673</c:v>
                </c:pt>
                <c:pt idx="11686">
                  <c:v>2354252</c:v>
                </c:pt>
                <c:pt idx="11687">
                  <c:v>1185378</c:v>
                </c:pt>
                <c:pt idx="11688">
                  <c:v>2915693</c:v>
                </c:pt>
                <c:pt idx="11689">
                  <c:v>197084</c:v>
                </c:pt>
                <c:pt idx="11690">
                  <c:v>1442367</c:v>
                </c:pt>
                <c:pt idx="11691">
                  <c:v>556085</c:v>
                </c:pt>
                <c:pt idx="11692">
                  <c:v>4170300</c:v>
                </c:pt>
                <c:pt idx="11693">
                  <c:v>892449</c:v>
                </c:pt>
                <c:pt idx="11694">
                  <c:v>18803548</c:v>
                </c:pt>
                <c:pt idx="11695">
                  <c:v>168475</c:v>
                </c:pt>
                <c:pt idx="11696">
                  <c:v>174546</c:v>
                </c:pt>
                <c:pt idx="11697">
                  <c:v>3054417</c:v>
                </c:pt>
                <c:pt idx="11698">
                  <c:v>1205222</c:v>
                </c:pt>
                <c:pt idx="11699">
                  <c:v>2427549</c:v>
                </c:pt>
                <c:pt idx="11700">
                  <c:v>1037647</c:v>
                </c:pt>
                <c:pt idx="11701">
                  <c:v>614330</c:v>
                </c:pt>
                <c:pt idx="11702">
                  <c:v>13802611</c:v>
                </c:pt>
                <c:pt idx="11703">
                  <c:v>6689723</c:v>
                </c:pt>
                <c:pt idx="11704">
                  <c:v>1405730</c:v>
                </c:pt>
                <c:pt idx="11705">
                  <c:v>687301</c:v>
                </c:pt>
                <c:pt idx="11706">
                  <c:v>5044659</c:v>
                </c:pt>
                <c:pt idx="11707">
                  <c:v>2176126</c:v>
                </c:pt>
                <c:pt idx="11708">
                  <c:v>5002609</c:v>
                </c:pt>
                <c:pt idx="11709">
                  <c:v>3504333</c:v>
                </c:pt>
                <c:pt idx="11710">
                  <c:v>1019330</c:v>
                </c:pt>
                <c:pt idx="11711">
                  <c:v>1309380</c:v>
                </c:pt>
                <c:pt idx="11712">
                  <c:v>2576471</c:v>
                </c:pt>
                <c:pt idx="11713">
                  <c:v>5616032</c:v>
                </c:pt>
                <c:pt idx="11714">
                  <c:v>3724531</c:v>
                </c:pt>
                <c:pt idx="11715">
                  <c:v>5884233</c:v>
                </c:pt>
                <c:pt idx="11716">
                  <c:v>593120</c:v>
                </c:pt>
                <c:pt idx="11717">
                  <c:v>155387</c:v>
                </c:pt>
                <c:pt idx="11718">
                  <c:v>218654</c:v>
                </c:pt>
                <c:pt idx="11719">
                  <c:v>3396721</c:v>
                </c:pt>
                <c:pt idx="11720">
                  <c:v>795307</c:v>
                </c:pt>
                <c:pt idx="11721">
                  <c:v>146669</c:v>
                </c:pt>
                <c:pt idx="11722">
                  <c:v>488858</c:v>
                </c:pt>
                <c:pt idx="11723">
                  <c:v>1980510</c:v>
                </c:pt>
                <c:pt idx="11724">
                  <c:v>7513047</c:v>
                </c:pt>
                <c:pt idx="11725">
                  <c:v>380254</c:v>
                </c:pt>
                <c:pt idx="11726">
                  <c:v>1589565</c:v>
                </c:pt>
                <c:pt idx="11727">
                  <c:v>473734</c:v>
                </c:pt>
                <c:pt idx="11728">
                  <c:v>2255201</c:v>
                </c:pt>
                <c:pt idx="11729">
                  <c:v>17301320</c:v>
                </c:pt>
                <c:pt idx="11730">
                  <c:v>440678</c:v>
                </c:pt>
                <c:pt idx="11731">
                  <c:v>395072</c:v>
                </c:pt>
                <c:pt idx="11732">
                  <c:v>603126</c:v>
                </c:pt>
                <c:pt idx="11733">
                  <c:v>646659</c:v>
                </c:pt>
                <c:pt idx="11734">
                  <c:v>3919778</c:v>
                </c:pt>
                <c:pt idx="11735">
                  <c:v>299292</c:v>
                </c:pt>
                <c:pt idx="11736">
                  <c:v>605447</c:v>
                </c:pt>
                <c:pt idx="11737">
                  <c:v>1003307</c:v>
                </c:pt>
                <c:pt idx="11738">
                  <c:v>2063827</c:v>
                </c:pt>
                <c:pt idx="11739">
                  <c:v>1362440</c:v>
                </c:pt>
                <c:pt idx="11740">
                  <c:v>2008491</c:v>
                </c:pt>
                <c:pt idx="11741">
                  <c:v>414864</c:v>
                </c:pt>
                <c:pt idx="11742">
                  <c:v>26972785</c:v>
                </c:pt>
                <c:pt idx="11743">
                  <c:v>810427</c:v>
                </c:pt>
                <c:pt idx="11744">
                  <c:v>2771982</c:v>
                </c:pt>
                <c:pt idx="11745">
                  <c:v>1855095</c:v>
                </c:pt>
                <c:pt idx="11746">
                  <c:v>6963607</c:v>
                </c:pt>
                <c:pt idx="11747">
                  <c:v>1746842</c:v>
                </c:pt>
                <c:pt idx="11748">
                  <c:v>4227545</c:v>
                </c:pt>
                <c:pt idx="11749">
                  <c:v>1147365</c:v>
                </c:pt>
                <c:pt idx="11750">
                  <c:v>1491009</c:v>
                </c:pt>
                <c:pt idx="11751">
                  <c:v>32523416</c:v>
                </c:pt>
                <c:pt idx="11752">
                  <c:v>3033194</c:v>
                </c:pt>
                <c:pt idx="11753">
                  <c:v>244022</c:v>
                </c:pt>
                <c:pt idx="11754">
                  <c:v>1904557</c:v>
                </c:pt>
                <c:pt idx="11755">
                  <c:v>1224505</c:v>
                </c:pt>
                <c:pt idx="11756">
                  <c:v>895612</c:v>
                </c:pt>
                <c:pt idx="11757">
                  <c:v>1063907</c:v>
                </c:pt>
                <c:pt idx="11758">
                  <c:v>514602</c:v>
                </c:pt>
                <c:pt idx="11759">
                  <c:v>1958256</c:v>
                </c:pt>
                <c:pt idx="11760">
                  <c:v>1747833</c:v>
                </c:pt>
                <c:pt idx="11761">
                  <c:v>1937626</c:v>
                </c:pt>
                <c:pt idx="11762">
                  <c:v>4682088</c:v>
                </c:pt>
                <c:pt idx="11763">
                  <c:v>2403235</c:v>
                </c:pt>
                <c:pt idx="11764">
                  <c:v>1792365</c:v>
                </c:pt>
                <c:pt idx="11765">
                  <c:v>625551</c:v>
                </c:pt>
                <c:pt idx="11766">
                  <c:v>4390807</c:v>
                </c:pt>
                <c:pt idx="11767">
                  <c:v>2636774</c:v>
                </c:pt>
                <c:pt idx="11768">
                  <c:v>832876</c:v>
                </c:pt>
                <c:pt idx="11769">
                  <c:v>8335545</c:v>
                </c:pt>
                <c:pt idx="11770">
                  <c:v>1323129</c:v>
                </c:pt>
                <c:pt idx="11771">
                  <c:v>2315676</c:v>
                </c:pt>
                <c:pt idx="11772">
                  <c:v>1439562</c:v>
                </c:pt>
                <c:pt idx="11773">
                  <c:v>3371727</c:v>
                </c:pt>
                <c:pt idx="11774">
                  <c:v>2957098</c:v>
                </c:pt>
                <c:pt idx="11775">
                  <c:v>918641</c:v>
                </c:pt>
                <c:pt idx="11776">
                  <c:v>1430532</c:v>
                </c:pt>
                <c:pt idx="11777">
                  <c:v>5024383</c:v>
                </c:pt>
                <c:pt idx="11778">
                  <c:v>1741078</c:v>
                </c:pt>
                <c:pt idx="11779">
                  <c:v>1213466</c:v>
                </c:pt>
                <c:pt idx="11780">
                  <c:v>1146572</c:v>
                </c:pt>
                <c:pt idx="11781">
                  <c:v>1546192</c:v>
                </c:pt>
                <c:pt idx="11782">
                  <c:v>1225057</c:v>
                </c:pt>
                <c:pt idx="11783">
                  <c:v>3326791</c:v>
                </c:pt>
                <c:pt idx="11784">
                  <c:v>932447</c:v>
                </c:pt>
                <c:pt idx="11785">
                  <c:v>382561</c:v>
                </c:pt>
                <c:pt idx="11786">
                  <c:v>356370</c:v>
                </c:pt>
                <c:pt idx="11787">
                  <c:v>572534</c:v>
                </c:pt>
                <c:pt idx="11788">
                  <c:v>3605598</c:v>
                </c:pt>
                <c:pt idx="11789">
                  <c:v>1459646</c:v>
                </c:pt>
                <c:pt idx="11790">
                  <c:v>7225366</c:v>
                </c:pt>
                <c:pt idx="11791">
                  <c:v>12750922</c:v>
                </c:pt>
                <c:pt idx="11792">
                  <c:v>2168259</c:v>
                </c:pt>
                <c:pt idx="11793">
                  <c:v>1196451</c:v>
                </c:pt>
                <c:pt idx="11794">
                  <c:v>292345</c:v>
                </c:pt>
                <c:pt idx="11795">
                  <c:v>529621</c:v>
                </c:pt>
                <c:pt idx="11796">
                  <c:v>1458725</c:v>
                </c:pt>
                <c:pt idx="11797">
                  <c:v>1704591</c:v>
                </c:pt>
                <c:pt idx="11798">
                  <c:v>1797215</c:v>
                </c:pt>
                <c:pt idx="11799">
                  <c:v>385847</c:v>
                </c:pt>
                <c:pt idx="11800">
                  <c:v>3781772</c:v>
                </c:pt>
                <c:pt idx="11801">
                  <c:v>1085729</c:v>
                </c:pt>
                <c:pt idx="11802">
                  <c:v>14818979</c:v>
                </c:pt>
                <c:pt idx="11803">
                  <c:v>513824</c:v>
                </c:pt>
                <c:pt idx="11804">
                  <c:v>3167560</c:v>
                </c:pt>
                <c:pt idx="11805">
                  <c:v>3816065</c:v>
                </c:pt>
                <c:pt idx="11806">
                  <c:v>11284181</c:v>
                </c:pt>
                <c:pt idx="11807">
                  <c:v>14264062</c:v>
                </c:pt>
                <c:pt idx="11808">
                  <c:v>2114576</c:v>
                </c:pt>
                <c:pt idx="11809">
                  <c:v>4475079</c:v>
                </c:pt>
                <c:pt idx="11810">
                  <c:v>520394</c:v>
                </c:pt>
                <c:pt idx="11811">
                  <c:v>1552627</c:v>
                </c:pt>
                <c:pt idx="11812">
                  <c:v>1722709</c:v>
                </c:pt>
                <c:pt idx="11813">
                  <c:v>1667634</c:v>
                </c:pt>
                <c:pt idx="11814">
                  <c:v>11876911</c:v>
                </c:pt>
                <c:pt idx="11815">
                  <c:v>1859577</c:v>
                </c:pt>
                <c:pt idx="11816">
                  <c:v>1104392</c:v>
                </c:pt>
                <c:pt idx="11817">
                  <c:v>934848</c:v>
                </c:pt>
                <c:pt idx="11818">
                  <c:v>1853070</c:v>
                </c:pt>
                <c:pt idx="11819">
                  <c:v>330457</c:v>
                </c:pt>
                <c:pt idx="11820">
                  <c:v>15808015</c:v>
                </c:pt>
                <c:pt idx="11821">
                  <c:v>3469339</c:v>
                </c:pt>
                <c:pt idx="11822">
                  <c:v>13962185</c:v>
                </c:pt>
                <c:pt idx="11823">
                  <c:v>628869</c:v>
                </c:pt>
                <c:pt idx="11824">
                  <c:v>508412</c:v>
                </c:pt>
                <c:pt idx="11825">
                  <c:v>734480</c:v>
                </c:pt>
                <c:pt idx="11826">
                  <c:v>18493705</c:v>
                </c:pt>
                <c:pt idx="11827">
                  <c:v>320924</c:v>
                </c:pt>
                <c:pt idx="11828">
                  <c:v>1546386</c:v>
                </c:pt>
                <c:pt idx="11829">
                  <c:v>2855853</c:v>
                </c:pt>
                <c:pt idx="11830">
                  <c:v>1098338</c:v>
                </c:pt>
                <c:pt idx="11831">
                  <c:v>2532556</c:v>
                </c:pt>
                <c:pt idx="11832">
                  <c:v>1117850</c:v>
                </c:pt>
                <c:pt idx="11833">
                  <c:v>4540700</c:v>
                </c:pt>
                <c:pt idx="11834">
                  <c:v>8256003</c:v>
                </c:pt>
                <c:pt idx="11835">
                  <c:v>614232</c:v>
                </c:pt>
                <c:pt idx="11836">
                  <c:v>10011020</c:v>
                </c:pt>
                <c:pt idx="11837">
                  <c:v>4789904</c:v>
                </c:pt>
                <c:pt idx="11838">
                  <c:v>379102</c:v>
                </c:pt>
                <c:pt idx="11839">
                  <c:v>3558834</c:v>
                </c:pt>
                <c:pt idx="11840">
                  <c:v>6369263</c:v>
                </c:pt>
                <c:pt idx="11841">
                  <c:v>1235835</c:v>
                </c:pt>
                <c:pt idx="11842">
                  <c:v>2736265</c:v>
                </c:pt>
                <c:pt idx="11843">
                  <c:v>1006173</c:v>
                </c:pt>
                <c:pt idx="11844">
                  <c:v>7131651</c:v>
                </c:pt>
                <c:pt idx="11845">
                  <c:v>32082218</c:v>
                </c:pt>
                <c:pt idx="11846">
                  <c:v>5117262</c:v>
                </c:pt>
                <c:pt idx="11847">
                  <c:v>1415177</c:v>
                </c:pt>
                <c:pt idx="11848">
                  <c:v>488133</c:v>
                </c:pt>
                <c:pt idx="11849">
                  <c:v>15739514</c:v>
                </c:pt>
                <c:pt idx="11850">
                  <c:v>3020115</c:v>
                </c:pt>
                <c:pt idx="11851">
                  <c:v>967855</c:v>
                </c:pt>
                <c:pt idx="11852">
                  <c:v>9695017</c:v>
                </c:pt>
                <c:pt idx="11853">
                  <c:v>1220052</c:v>
                </c:pt>
                <c:pt idx="11854">
                  <c:v>2402471</c:v>
                </c:pt>
                <c:pt idx="11855">
                  <c:v>15322882</c:v>
                </c:pt>
                <c:pt idx="11856">
                  <c:v>6803777</c:v>
                </c:pt>
                <c:pt idx="11857">
                  <c:v>3306285</c:v>
                </c:pt>
                <c:pt idx="11858">
                  <c:v>4678184</c:v>
                </c:pt>
                <c:pt idx="11859">
                  <c:v>650104</c:v>
                </c:pt>
                <c:pt idx="11860">
                  <c:v>16286804</c:v>
                </c:pt>
                <c:pt idx="11861">
                  <c:v>2219186</c:v>
                </c:pt>
                <c:pt idx="11862">
                  <c:v>1073317</c:v>
                </c:pt>
                <c:pt idx="11863">
                  <c:v>1462187</c:v>
                </c:pt>
                <c:pt idx="11864">
                  <c:v>1229561</c:v>
                </c:pt>
                <c:pt idx="11865">
                  <c:v>12968372</c:v>
                </c:pt>
                <c:pt idx="11866">
                  <c:v>770131</c:v>
                </c:pt>
                <c:pt idx="11867">
                  <c:v>6919245</c:v>
                </c:pt>
                <c:pt idx="11868">
                  <c:v>1152720</c:v>
                </c:pt>
                <c:pt idx="11869">
                  <c:v>2548945</c:v>
                </c:pt>
                <c:pt idx="11870">
                  <c:v>3745787</c:v>
                </c:pt>
                <c:pt idx="11871">
                  <c:v>5194426</c:v>
                </c:pt>
                <c:pt idx="11872">
                  <c:v>17937505</c:v>
                </c:pt>
                <c:pt idx="11873">
                  <c:v>1940400</c:v>
                </c:pt>
                <c:pt idx="11874">
                  <c:v>4455543</c:v>
                </c:pt>
                <c:pt idx="11875">
                  <c:v>729596</c:v>
                </c:pt>
                <c:pt idx="11876">
                  <c:v>786750</c:v>
                </c:pt>
                <c:pt idx="11877">
                  <c:v>3714621</c:v>
                </c:pt>
                <c:pt idx="11878">
                  <c:v>6592008</c:v>
                </c:pt>
                <c:pt idx="11879">
                  <c:v>9246304</c:v>
                </c:pt>
                <c:pt idx="11880">
                  <c:v>1989746</c:v>
                </c:pt>
                <c:pt idx="11881">
                  <c:v>2131862</c:v>
                </c:pt>
                <c:pt idx="11882">
                  <c:v>4551270</c:v>
                </c:pt>
                <c:pt idx="11883">
                  <c:v>4523321</c:v>
                </c:pt>
                <c:pt idx="11884">
                  <c:v>2955872</c:v>
                </c:pt>
                <c:pt idx="11885">
                  <c:v>14542487</c:v>
                </c:pt>
                <c:pt idx="11886">
                  <c:v>1449290</c:v>
                </c:pt>
                <c:pt idx="11887">
                  <c:v>18130221</c:v>
                </c:pt>
                <c:pt idx="11888">
                  <c:v>8828147</c:v>
                </c:pt>
                <c:pt idx="11889">
                  <c:v>207859</c:v>
                </c:pt>
                <c:pt idx="11890">
                  <c:v>2808924</c:v>
                </c:pt>
                <c:pt idx="11891">
                  <c:v>1324482</c:v>
                </c:pt>
                <c:pt idx="11892">
                  <c:v>6634826</c:v>
                </c:pt>
                <c:pt idx="11893">
                  <c:v>1020212</c:v>
                </c:pt>
                <c:pt idx="11894">
                  <c:v>3271407</c:v>
                </c:pt>
                <c:pt idx="11895">
                  <c:v>42700273</c:v>
                </c:pt>
                <c:pt idx="11896">
                  <c:v>2004456</c:v>
                </c:pt>
                <c:pt idx="11897">
                  <c:v>17224100</c:v>
                </c:pt>
                <c:pt idx="11898">
                  <c:v>409388</c:v>
                </c:pt>
                <c:pt idx="11899">
                  <c:v>2162493</c:v>
                </c:pt>
                <c:pt idx="11900">
                  <c:v>1129236</c:v>
                </c:pt>
                <c:pt idx="11901">
                  <c:v>18142370</c:v>
                </c:pt>
                <c:pt idx="11902">
                  <c:v>1463413</c:v>
                </c:pt>
                <c:pt idx="11903">
                  <c:v>20709888</c:v>
                </c:pt>
                <c:pt idx="11904">
                  <c:v>592480</c:v>
                </c:pt>
                <c:pt idx="11905">
                  <c:v>646293</c:v>
                </c:pt>
                <c:pt idx="11906">
                  <c:v>594523</c:v>
                </c:pt>
                <c:pt idx="11907">
                  <c:v>658345</c:v>
                </c:pt>
                <c:pt idx="11908">
                  <c:v>805761</c:v>
                </c:pt>
                <c:pt idx="11909">
                  <c:v>4956799</c:v>
                </c:pt>
                <c:pt idx="11910">
                  <c:v>8248957</c:v>
                </c:pt>
                <c:pt idx="11911">
                  <c:v>225211923</c:v>
                </c:pt>
                <c:pt idx="11912">
                  <c:v>6816</c:v>
                </c:pt>
                <c:pt idx="11913">
                  <c:v>780084</c:v>
                </c:pt>
                <c:pt idx="11914">
                  <c:v>285261</c:v>
                </c:pt>
                <c:pt idx="11915">
                  <c:v>13305605</c:v>
                </c:pt>
                <c:pt idx="11916">
                  <c:v>373453</c:v>
                </c:pt>
                <c:pt idx="11917">
                  <c:v>46533</c:v>
                </c:pt>
                <c:pt idx="11918">
                  <c:v>35862</c:v>
                </c:pt>
                <c:pt idx="11919">
                  <c:v>217248</c:v>
                </c:pt>
                <c:pt idx="11920">
                  <c:v>63672</c:v>
                </c:pt>
                <c:pt idx="11921">
                  <c:v>725305</c:v>
                </c:pt>
                <c:pt idx="11922">
                  <c:v>276170</c:v>
                </c:pt>
                <c:pt idx="11923">
                  <c:v>265038</c:v>
                </c:pt>
                <c:pt idx="11924">
                  <c:v>63387</c:v>
                </c:pt>
                <c:pt idx="11925">
                  <c:v>130531</c:v>
                </c:pt>
                <c:pt idx="11926">
                  <c:v>3208825</c:v>
                </c:pt>
                <c:pt idx="11927">
                  <c:v>2130659</c:v>
                </c:pt>
                <c:pt idx="11928">
                  <c:v>19238</c:v>
                </c:pt>
                <c:pt idx="11929">
                  <c:v>801205</c:v>
                </c:pt>
                <c:pt idx="11930">
                  <c:v>126950</c:v>
                </c:pt>
                <c:pt idx="11931">
                  <c:v>127329</c:v>
                </c:pt>
                <c:pt idx="11932">
                  <c:v>79865</c:v>
                </c:pt>
                <c:pt idx="11933">
                  <c:v>226531</c:v>
                </c:pt>
                <c:pt idx="11934">
                  <c:v>161543</c:v>
                </c:pt>
                <c:pt idx="11935">
                  <c:v>828909</c:v>
                </c:pt>
                <c:pt idx="11936">
                  <c:v>206966</c:v>
                </c:pt>
                <c:pt idx="11937">
                  <c:v>2824423</c:v>
                </c:pt>
                <c:pt idx="11938">
                  <c:v>826846</c:v>
                </c:pt>
                <c:pt idx="11939">
                  <c:v>37832</c:v>
                </c:pt>
                <c:pt idx="11940">
                  <c:v>41179</c:v>
                </c:pt>
                <c:pt idx="11941">
                  <c:v>340705</c:v>
                </c:pt>
                <c:pt idx="11942">
                  <c:v>149162</c:v>
                </c:pt>
                <c:pt idx="11943">
                  <c:v>350023</c:v>
                </c:pt>
                <c:pt idx="11944">
                  <c:v>878841</c:v>
                </c:pt>
                <c:pt idx="11945">
                  <c:v>666665</c:v>
                </c:pt>
                <c:pt idx="11946">
                  <c:v>450476</c:v>
                </c:pt>
                <c:pt idx="11947">
                  <c:v>150789</c:v>
                </c:pt>
                <c:pt idx="11948">
                  <c:v>965999</c:v>
                </c:pt>
                <c:pt idx="11949">
                  <c:v>714933</c:v>
                </c:pt>
                <c:pt idx="11950">
                  <c:v>386151</c:v>
                </c:pt>
                <c:pt idx="11951">
                  <c:v>4543244</c:v>
                </c:pt>
                <c:pt idx="11952">
                  <c:v>206669</c:v>
                </c:pt>
                <c:pt idx="11953">
                  <c:v>154081</c:v>
                </c:pt>
                <c:pt idx="11954">
                  <c:v>626019</c:v>
                </c:pt>
                <c:pt idx="11955">
                  <c:v>284919</c:v>
                </c:pt>
                <c:pt idx="11956">
                  <c:v>1164083</c:v>
                </c:pt>
                <c:pt idx="11957">
                  <c:v>591161</c:v>
                </c:pt>
                <c:pt idx="11958">
                  <c:v>738740</c:v>
                </c:pt>
                <c:pt idx="11959">
                  <c:v>2517782</c:v>
                </c:pt>
                <c:pt idx="11960">
                  <c:v>741652</c:v>
                </c:pt>
                <c:pt idx="11961">
                  <c:v>2398601</c:v>
                </c:pt>
                <c:pt idx="11962">
                  <c:v>200838</c:v>
                </c:pt>
                <c:pt idx="11963">
                  <c:v>577162</c:v>
                </c:pt>
                <c:pt idx="11964">
                  <c:v>63726</c:v>
                </c:pt>
                <c:pt idx="11965">
                  <c:v>4352828</c:v>
                </c:pt>
                <c:pt idx="11966">
                  <c:v>3616329</c:v>
                </c:pt>
                <c:pt idx="11967">
                  <c:v>507222</c:v>
                </c:pt>
                <c:pt idx="11968">
                  <c:v>909176</c:v>
                </c:pt>
                <c:pt idx="11969">
                  <c:v>202802</c:v>
                </c:pt>
                <c:pt idx="11970">
                  <c:v>219673</c:v>
                </c:pt>
                <c:pt idx="11971">
                  <c:v>592198</c:v>
                </c:pt>
                <c:pt idx="11972">
                  <c:v>1879740</c:v>
                </c:pt>
                <c:pt idx="11973">
                  <c:v>4453422</c:v>
                </c:pt>
                <c:pt idx="11974">
                  <c:v>1842993</c:v>
                </c:pt>
                <c:pt idx="11975">
                  <c:v>477856</c:v>
                </c:pt>
                <c:pt idx="11976">
                  <c:v>220181</c:v>
                </c:pt>
                <c:pt idx="11977">
                  <c:v>437602</c:v>
                </c:pt>
                <c:pt idx="11978">
                  <c:v>473615</c:v>
                </c:pt>
                <c:pt idx="11979">
                  <c:v>1364585</c:v>
                </c:pt>
                <c:pt idx="11980">
                  <c:v>1134842</c:v>
                </c:pt>
                <c:pt idx="11981">
                  <c:v>6843</c:v>
                </c:pt>
                <c:pt idx="11982">
                  <c:v>298829</c:v>
                </c:pt>
                <c:pt idx="11983">
                  <c:v>319604</c:v>
                </c:pt>
                <c:pt idx="11984">
                  <c:v>2665689</c:v>
                </c:pt>
                <c:pt idx="11985">
                  <c:v>1671461</c:v>
                </c:pt>
                <c:pt idx="11986">
                  <c:v>22795</c:v>
                </c:pt>
                <c:pt idx="11987">
                  <c:v>8363</c:v>
                </c:pt>
                <c:pt idx="11988">
                  <c:v>177832</c:v>
                </c:pt>
                <c:pt idx="11989">
                  <c:v>160078</c:v>
                </c:pt>
                <c:pt idx="11990">
                  <c:v>2253191</c:v>
                </c:pt>
                <c:pt idx="11991">
                  <c:v>86423</c:v>
                </c:pt>
                <c:pt idx="11992">
                  <c:v>85727</c:v>
                </c:pt>
                <c:pt idx="11993">
                  <c:v>1186458</c:v>
                </c:pt>
                <c:pt idx="11994">
                  <c:v>144967</c:v>
                </c:pt>
                <c:pt idx="11995">
                  <c:v>376858</c:v>
                </c:pt>
                <c:pt idx="11996">
                  <c:v>1949048</c:v>
                </c:pt>
                <c:pt idx="11997">
                  <c:v>1533019</c:v>
                </c:pt>
                <c:pt idx="11998">
                  <c:v>230267</c:v>
                </c:pt>
                <c:pt idx="11999">
                  <c:v>408525</c:v>
                </c:pt>
                <c:pt idx="12000">
                  <c:v>354076</c:v>
                </c:pt>
                <c:pt idx="12001">
                  <c:v>71955</c:v>
                </c:pt>
                <c:pt idx="12002">
                  <c:v>811261</c:v>
                </c:pt>
                <c:pt idx="12003">
                  <c:v>47453</c:v>
                </c:pt>
                <c:pt idx="12004">
                  <c:v>756543</c:v>
                </c:pt>
                <c:pt idx="12005">
                  <c:v>54257</c:v>
                </c:pt>
                <c:pt idx="12006">
                  <c:v>3751269</c:v>
                </c:pt>
                <c:pt idx="12007">
                  <c:v>874106</c:v>
                </c:pt>
                <c:pt idx="12008">
                  <c:v>3760909</c:v>
                </c:pt>
                <c:pt idx="12009">
                  <c:v>236997</c:v>
                </c:pt>
                <c:pt idx="12010">
                  <c:v>687873</c:v>
                </c:pt>
                <c:pt idx="12011">
                  <c:v>119172</c:v>
                </c:pt>
                <c:pt idx="12012">
                  <c:v>1342645</c:v>
                </c:pt>
                <c:pt idx="12013">
                  <c:v>386697</c:v>
                </c:pt>
                <c:pt idx="12014">
                  <c:v>1370178</c:v>
                </c:pt>
                <c:pt idx="12015">
                  <c:v>1325224</c:v>
                </c:pt>
                <c:pt idx="12016">
                  <c:v>876890</c:v>
                </c:pt>
                <c:pt idx="12017">
                  <c:v>974572</c:v>
                </c:pt>
                <c:pt idx="12018">
                  <c:v>1331017</c:v>
                </c:pt>
                <c:pt idx="12019">
                  <c:v>105837</c:v>
                </c:pt>
                <c:pt idx="12020">
                  <c:v>1459353</c:v>
                </c:pt>
                <c:pt idx="12021">
                  <c:v>45267</c:v>
                </c:pt>
                <c:pt idx="12022">
                  <c:v>8629150</c:v>
                </c:pt>
                <c:pt idx="12023">
                  <c:v>1488347</c:v>
                </c:pt>
                <c:pt idx="12024">
                  <c:v>430712</c:v>
                </c:pt>
                <c:pt idx="12025">
                  <c:v>5319556</c:v>
                </c:pt>
                <c:pt idx="12026">
                  <c:v>486222</c:v>
                </c:pt>
                <c:pt idx="12027">
                  <c:v>2034078</c:v>
                </c:pt>
                <c:pt idx="12028">
                  <c:v>846542</c:v>
                </c:pt>
                <c:pt idx="12029">
                  <c:v>439802</c:v>
                </c:pt>
                <c:pt idx="12030">
                  <c:v>1067126</c:v>
                </c:pt>
                <c:pt idx="12031">
                  <c:v>736464</c:v>
                </c:pt>
                <c:pt idx="12032">
                  <c:v>172035</c:v>
                </c:pt>
                <c:pt idx="12033">
                  <c:v>1129129</c:v>
                </c:pt>
                <c:pt idx="12034">
                  <c:v>1133261</c:v>
                </c:pt>
                <c:pt idx="12035">
                  <c:v>269213</c:v>
                </c:pt>
                <c:pt idx="12036">
                  <c:v>455776</c:v>
                </c:pt>
                <c:pt idx="12037">
                  <c:v>2007</c:v>
                </c:pt>
                <c:pt idx="12038">
                  <c:v>199873</c:v>
                </c:pt>
                <c:pt idx="12039">
                  <c:v>765435</c:v>
                </c:pt>
                <c:pt idx="12040">
                  <c:v>9868170</c:v>
                </c:pt>
                <c:pt idx="12041">
                  <c:v>1516375</c:v>
                </c:pt>
                <c:pt idx="12042">
                  <c:v>1449231</c:v>
                </c:pt>
                <c:pt idx="12043">
                  <c:v>25981</c:v>
                </c:pt>
                <c:pt idx="12044">
                  <c:v>27982</c:v>
                </c:pt>
                <c:pt idx="12045">
                  <c:v>2497549</c:v>
                </c:pt>
                <c:pt idx="12046">
                  <c:v>18848</c:v>
                </c:pt>
                <c:pt idx="12047">
                  <c:v>484743</c:v>
                </c:pt>
                <c:pt idx="12048">
                  <c:v>147042</c:v>
                </c:pt>
                <c:pt idx="12049">
                  <c:v>16584193</c:v>
                </c:pt>
                <c:pt idx="12050">
                  <c:v>168447</c:v>
                </c:pt>
                <c:pt idx="12051">
                  <c:v>1644566</c:v>
                </c:pt>
                <c:pt idx="12052">
                  <c:v>2359813</c:v>
                </c:pt>
                <c:pt idx="12053">
                  <c:v>4099399</c:v>
                </c:pt>
                <c:pt idx="12054">
                  <c:v>123745</c:v>
                </c:pt>
                <c:pt idx="12055">
                  <c:v>83499</c:v>
                </c:pt>
                <c:pt idx="12056">
                  <c:v>25393</c:v>
                </c:pt>
                <c:pt idx="12057">
                  <c:v>241661</c:v>
                </c:pt>
                <c:pt idx="12058">
                  <c:v>233814</c:v>
                </c:pt>
                <c:pt idx="12059">
                  <c:v>1527454</c:v>
                </c:pt>
                <c:pt idx="12060">
                  <c:v>657987</c:v>
                </c:pt>
                <c:pt idx="12061">
                  <c:v>2205559</c:v>
                </c:pt>
                <c:pt idx="12062">
                  <c:v>147991</c:v>
                </c:pt>
                <c:pt idx="12063">
                  <c:v>1066661</c:v>
                </c:pt>
                <c:pt idx="12064">
                  <c:v>351519</c:v>
                </c:pt>
                <c:pt idx="12065">
                  <c:v>188322</c:v>
                </c:pt>
                <c:pt idx="12066">
                  <c:v>1509580</c:v>
                </c:pt>
                <c:pt idx="12067">
                  <c:v>1074082</c:v>
                </c:pt>
                <c:pt idx="12068">
                  <c:v>2209503</c:v>
                </c:pt>
                <c:pt idx="12069">
                  <c:v>243287</c:v>
                </c:pt>
                <c:pt idx="12070">
                  <c:v>324324</c:v>
                </c:pt>
                <c:pt idx="12071">
                  <c:v>106781</c:v>
                </c:pt>
                <c:pt idx="12072">
                  <c:v>223245</c:v>
                </c:pt>
                <c:pt idx="12073">
                  <c:v>134436</c:v>
                </c:pt>
                <c:pt idx="12074">
                  <c:v>109525</c:v>
                </c:pt>
                <c:pt idx="12075">
                  <c:v>520319</c:v>
                </c:pt>
                <c:pt idx="12076">
                  <c:v>75433</c:v>
                </c:pt>
                <c:pt idx="12077">
                  <c:v>189594</c:v>
                </c:pt>
                <c:pt idx="12078">
                  <c:v>306922</c:v>
                </c:pt>
                <c:pt idx="12079">
                  <c:v>9094</c:v>
                </c:pt>
                <c:pt idx="12080">
                  <c:v>99837</c:v>
                </c:pt>
                <c:pt idx="12081">
                  <c:v>481100</c:v>
                </c:pt>
                <c:pt idx="12082">
                  <c:v>1093889</c:v>
                </c:pt>
                <c:pt idx="12083">
                  <c:v>717861</c:v>
                </c:pt>
                <c:pt idx="12084">
                  <c:v>327786</c:v>
                </c:pt>
                <c:pt idx="12085">
                  <c:v>16206154</c:v>
                </c:pt>
                <c:pt idx="12086">
                  <c:v>5350474</c:v>
                </c:pt>
                <c:pt idx="12087">
                  <c:v>3953945</c:v>
                </c:pt>
                <c:pt idx="12088">
                  <c:v>4416751</c:v>
                </c:pt>
                <c:pt idx="12089">
                  <c:v>7721222</c:v>
                </c:pt>
                <c:pt idx="12090">
                  <c:v>2206241</c:v>
                </c:pt>
                <c:pt idx="12091">
                  <c:v>6225124</c:v>
                </c:pt>
                <c:pt idx="12092">
                  <c:v>1546967</c:v>
                </c:pt>
                <c:pt idx="12093">
                  <c:v>2058270</c:v>
                </c:pt>
                <c:pt idx="12094">
                  <c:v>4513621</c:v>
                </c:pt>
                <c:pt idx="12095">
                  <c:v>1652914</c:v>
                </c:pt>
                <c:pt idx="12096">
                  <c:v>4149544</c:v>
                </c:pt>
                <c:pt idx="12097">
                  <c:v>55615</c:v>
                </c:pt>
                <c:pt idx="12098">
                  <c:v>14344</c:v>
                </c:pt>
                <c:pt idx="12099">
                  <c:v>88609</c:v>
                </c:pt>
                <c:pt idx="12100">
                  <c:v>699223</c:v>
                </c:pt>
                <c:pt idx="12101">
                  <c:v>143573</c:v>
                </c:pt>
                <c:pt idx="12102">
                  <c:v>41740</c:v>
                </c:pt>
                <c:pt idx="12103">
                  <c:v>2587</c:v>
                </c:pt>
                <c:pt idx="12104">
                  <c:v>60045</c:v>
                </c:pt>
                <c:pt idx="12105">
                  <c:v>54441</c:v>
                </c:pt>
                <c:pt idx="12106">
                  <c:v>99066</c:v>
                </c:pt>
                <c:pt idx="12107">
                  <c:v>13630</c:v>
                </c:pt>
                <c:pt idx="12108">
                  <c:v>45741</c:v>
                </c:pt>
                <c:pt idx="12109">
                  <c:v>17917</c:v>
                </c:pt>
                <c:pt idx="12110">
                  <c:v>35891</c:v>
                </c:pt>
                <c:pt idx="12111">
                  <c:v>126371</c:v>
                </c:pt>
                <c:pt idx="12112">
                  <c:v>92568</c:v>
                </c:pt>
                <c:pt idx="12113">
                  <c:v>1089519</c:v>
                </c:pt>
                <c:pt idx="12114">
                  <c:v>1178444</c:v>
                </c:pt>
                <c:pt idx="12115">
                  <c:v>1556517</c:v>
                </c:pt>
                <c:pt idx="12116">
                  <c:v>83779</c:v>
                </c:pt>
                <c:pt idx="12117">
                  <c:v>84672</c:v>
                </c:pt>
                <c:pt idx="12118">
                  <c:v>64002</c:v>
                </c:pt>
                <c:pt idx="12119">
                  <c:v>158882</c:v>
                </c:pt>
                <c:pt idx="12120">
                  <c:v>328220</c:v>
                </c:pt>
                <c:pt idx="12121">
                  <c:v>185752</c:v>
                </c:pt>
                <c:pt idx="12122">
                  <c:v>144680</c:v>
                </c:pt>
                <c:pt idx="12123">
                  <c:v>46683</c:v>
                </c:pt>
                <c:pt idx="12124">
                  <c:v>76285</c:v>
                </c:pt>
                <c:pt idx="12125">
                  <c:v>302111</c:v>
                </c:pt>
                <c:pt idx="12126">
                  <c:v>3070722</c:v>
                </c:pt>
                <c:pt idx="12127">
                  <c:v>694215</c:v>
                </c:pt>
                <c:pt idx="12128">
                  <c:v>2148047</c:v>
                </c:pt>
                <c:pt idx="12129">
                  <c:v>110882</c:v>
                </c:pt>
                <c:pt idx="12130">
                  <c:v>1002503</c:v>
                </c:pt>
                <c:pt idx="12131">
                  <c:v>296805</c:v>
                </c:pt>
                <c:pt idx="12132">
                  <c:v>63531</c:v>
                </c:pt>
                <c:pt idx="12133">
                  <c:v>65189</c:v>
                </c:pt>
                <c:pt idx="12134">
                  <c:v>23254</c:v>
                </c:pt>
                <c:pt idx="12135">
                  <c:v>70792</c:v>
                </c:pt>
                <c:pt idx="12136">
                  <c:v>656541</c:v>
                </c:pt>
                <c:pt idx="12137">
                  <c:v>213825</c:v>
                </c:pt>
                <c:pt idx="12138">
                  <c:v>69716</c:v>
                </c:pt>
                <c:pt idx="12139">
                  <c:v>33918</c:v>
                </c:pt>
                <c:pt idx="12140">
                  <c:v>22209</c:v>
                </c:pt>
                <c:pt idx="12141">
                  <c:v>851706</c:v>
                </c:pt>
                <c:pt idx="12142">
                  <c:v>497695</c:v>
                </c:pt>
                <c:pt idx="12143">
                  <c:v>247520</c:v>
                </c:pt>
                <c:pt idx="12144">
                  <c:v>354320</c:v>
                </c:pt>
                <c:pt idx="12145">
                  <c:v>3199087</c:v>
                </c:pt>
                <c:pt idx="12146">
                  <c:v>1678285</c:v>
                </c:pt>
                <c:pt idx="12147">
                  <c:v>2693043</c:v>
                </c:pt>
                <c:pt idx="12148">
                  <c:v>155087</c:v>
                </c:pt>
                <c:pt idx="12149">
                  <c:v>629256</c:v>
                </c:pt>
                <c:pt idx="12150">
                  <c:v>313103</c:v>
                </c:pt>
                <c:pt idx="12151">
                  <c:v>497161</c:v>
                </c:pt>
                <c:pt idx="12152">
                  <c:v>1410896</c:v>
                </c:pt>
                <c:pt idx="12153">
                  <c:v>319053</c:v>
                </c:pt>
                <c:pt idx="12154">
                  <c:v>992803</c:v>
                </c:pt>
                <c:pt idx="12155">
                  <c:v>60607</c:v>
                </c:pt>
                <c:pt idx="12156">
                  <c:v>342347</c:v>
                </c:pt>
                <c:pt idx="12157">
                  <c:v>167689</c:v>
                </c:pt>
                <c:pt idx="12158">
                  <c:v>50093</c:v>
                </c:pt>
                <c:pt idx="12159">
                  <c:v>15478</c:v>
                </c:pt>
                <c:pt idx="12160">
                  <c:v>1172</c:v>
                </c:pt>
                <c:pt idx="12161">
                  <c:v>68353</c:v>
                </c:pt>
                <c:pt idx="12162">
                  <c:v>53747</c:v>
                </c:pt>
                <c:pt idx="12163">
                  <c:v>149770</c:v>
                </c:pt>
                <c:pt idx="12164">
                  <c:v>288138</c:v>
                </c:pt>
                <c:pt idx="12165">
                  <c:v>521923</c:v>
                </c:pt>
                <c:pt idx="12166">
                  <c:v>62555</c:v>
                </c:pt>
                <c:pt idx="12167">
                  <c:v>248789</c:v>
                </c:pt>
                <c:pt idx="12168">
                  <c:v>392115</c:v>
                </c:pt>
                <c:pt idx="12169">
                  <c:v>330224</c:v>
                </c:pt>
                <c:pt idx="12170">
                  <c:v>285753</c:v>
                </c:pt>
                <c:pt idx="12171">
                  <c:v>267657</c:v>
                </c:pt>
                <c:pt idx="12172">
                  <c:v>173994</c:v>
                </c:pt>
                <c:pt idx="12173">
                  <c:v>172473</c:v>
                </c:pt>
                <c:pt idx="12174">
                  <c:v>5491475</c:v>
                </c:pt>
                <c:pt idx="12175">
                  <c:v>326552</c:v>
                </c:pt>
                <c:pt idx="12176">
                  <c:v>473879</c:v>
                </c:pt>
                <c:pt idx="12177">
                  <c:v>141606</c:v>
                </c:pt>
                <c:pt idx="12178">
                  <c:v>38230</c:v>
                </c:pt>
                <c:pt idx="12179">
                  <c:v>2681106</c:v>
                </c:pt>
                <c:pt idx="12180">
                  <c:v>320194</c:v>
                </c:pt>
                <c:pt idx="12181">
                  <c:v>55222</c:v>
                </c:pt>
                <c:pt idx="12182">
                  <c:v>141464</c:v>
                </c:pt>
                <c:pt idx="12183">
                  <c:v>1135354</c:v>
                </c:pt>
                <c:pt idx="12184">
                  <c:v>183331</c:v>
                </c:pt>
                <c:pt idx="12185">
                  <c:v>21278</c:v>
                </c:pt>
                <c:pt idx="12186">
                  <c:v>917469</c:v>
                </c:pt>
                <c:pt idx="12187">
                  <c:v>585674</c:v>
                </c:pt>
                <c:pt idx="12188">
                  <c:v>30432</c:v>
                </c:pt>
                <c:pt idx="12189">
                  <c:v>85995</c:v>
                </c:pt>
                <c:pt idx="12190">
                  <c:v>1751640</c:v>
                </c:pt>
                <c:pt idx="12191">
                  <c:v>616782</c:v>
                </c:pt>
                <c:pt idx="12192">
                  <c:v>187741</c:v>
                </c:pt>
                <c:pt idx="12193">
                  <c:v>109364</c:v>
                </c:pt>
                <c:pt idx="12194">
                  <c:v>669263</c:v>
                </c:pt>
                <c:pt idx="12195">
                  <c:v>277643</c:v>
                </c:pt>
                <c:pt idx="12196">
                  <c:v>651428</c:v>
                </c:pt>
                <c:pt idx="12197">
                  <c:v>57262</c:v>
                </c:pt>
                <c:pt idx="12198">
                  <c:v>170959</c:v>
                </c:pt>
                <c:pt idx="12199">
                  <c:v>442321</c:v>
                </c:pt>
                <c:pt idx="12200">
                  <c:v>53359</c:v>
                </c:pt>
                <c:pt idx="12201">
                  <c:v>235811</c:v>
                </c:pt>
                <c:pt idx="12202">
                  <c:v>13156</c:v>
                </c:pt>
                <c:pt idx="12203">
                  <c:v>902102</c:v>
                </c:pt>
                <c:pt idx="12204">
                  <c:v>433989</c:v>
                </c:pt>
                <c:pt idx="12205">
                  <c:v>1371619</c:v>
                </c:pt>
                <c:pt idx="12206">
                  <c:v>1352068</c:v>
                </c:pt>
                <c:pt idx="12207">
                  <c:v>5205</c:v>
                </c:pt>
                <c:pt idx="12208">
                  <c:v>631502</c:v>
                </c:pt>
                <c:pt idx="12209">
                  <c:v>21913</c:v>
                </c:pt>
                <c:pt idx="12210">
                  <c:v>3244952</c:v>
                </c:pt>
                <c:pt idx="12211">
                  <c:v>75158</c:v>
                </c:pt>
                <c:pt idx="12212">
                  <c:v>2370802</c:v>
                </c:pt>
                <c:pt idx="12213">
                  <c:v>1969895</c:v>
                </c:pt>
                <c:pt idx="12214">
                  <c:v>88652</c:v>
                </c:pt>
                <c:pt idx="12215">
                  <c:v>1116771</c:v>
                </c:pt>
                <c:pt idx="12216">
                  <c:v>551371</c:v>
                </c:pt>
                <c:pt idx="12217">
                  <c:v>808613</c:v>
                </c:pt>
                <c:pt idx="12218">
                  <c:v>364005</c:v>
                </c:pt>
                <c:pt idx="12219">
                  <c:v>1034024</c:v>
                </c:pt>
                <c:pt idx="12220">
                  <c:v>190398</c:v>
                </c:pt>
                <c:pt idx="12221">
                  <c:v>409999</c:v>
                </c:pt>
                <c:pt idx="12222">
                  <c:v>12981</c:v>
                </c:pt>
                <c:pt idx="12223">
                  <c:v>499354</c:v>
                </c:pt>
                <c:pt idx="12224">
                  <c:v>2061459</c:v>
                </c:pt>
                <c:pt idx="12225">
                  <c:v>8522873</c:v>
                </c:pt>
                <c:pt idx="12226">
                  <c:v>512537</c:v>
                </c:pt>
                <c:pt idx="12227">
                  <c:v>196844</c:v>
                </c:pt>
                <c:pt idx="12228">
                  <c:v>119275</c:v>
                </c:pt>
                <c:pt idx="12229">
                  <c:v>126680</c:v>
                </c:pt>
                <c:pt idx="12230">
                  <c:v>94248</c:v>
                </c:pt>
                <c:pt idx="12231">
                  <c:v>2473697</c:v>
                </c:pt>
                <c:pt idx="12232">
                  <c:v>79853</c:v>
                </c:pt>
                <c:pt idx="12233">
                  <c:v>69090</c:v>
                </c:pt>
                <c:pt idx="12234">
                  <c:v>113681</c:v>
                </c:pt>
                <c:pt idx="12235">
                  <c:v>360208</c:v>
                </c:pt>
                <c:pt idx="12236">
                  <c:v>169662</c:v>
                </c:pt>
                <c:pt idx="12237">
                  <c:v>217924</c:v>
                </c:pt>
                <c:pt idx="12238">
                  <c:v>170793</c:v>
                </c:pt>
                <c:pt idx="12239">
                  <c:v>11698</c:v>
                </c:pt>
                <c:pt idx="12240">
                  <c:v>89985</c:v>
                </c:pt>
                <c:pt idx="12241">
                  <c:v>2568419</c:v>
                </c:pt>
                <c:pt idx="12242">
                  <c:v>2488999</c:v>
                </c:pt>
                <c:pt idx="12243">
                  <c:v>11145</c:v>
                </c:pt>
                <c:pt idx="12244">
                  <c:v>157011</c:v>
                </c:pt>
                <c:pt idx="12245">
                  <c:v>218669</c:v>
                </c:pt>
                <c:pt idx="12246">
                  <c:v>169177</c:v>
                </c:pt>
                <c:pt idx="12247">
                  <c:v>665163</c:v>
                </c:pt>
                <c:pt idx="12248">
                  <c:v>1596587</c:v>
                </c:pt>
                <c:pt idx="12249">
                  <c:v>2606</c:v>
                </c:pt>
                <c:pt idx="12250">
                  <c:v>122623</c:v>
                </c:pt>
                <c:pt idx="12251">
                  <c:v>347611</c:v>
                </c:pt>
                <c:pt idx="12252">
                  <c:v>184288</c:v>
                </c:pt>
                <c:pt idx="12253">
                  <c:v>261469</c:v>
                </c:pt>
                <c:pt idx="12254">
                  <c:v>282425</c:v>
                </c:pt>
                <c:pt idx="12255">
                  <c:v>6053112</c:v>
                </c:pt>
                <c:pt idx="12256">
                  <c:v>507134</c:v>
                </c:pt>
                <c:pt idx="12257">
                  <c:v>38307</c:v>
                </c:pt>
                <c:pt idx="12258">
                  <c:v>495293</c:v>
                </c:pt>
                <c:pt idx="12259">
                  <c:v>602536</c:v>
                </c:pt>
                <c:pt idx="12260">
                  <c:v>70891</c:v>
                </c:pt>
                <c:pt idx="12261">
                  <c:v>15643726</c:v>
                </c:pt>
                <c:pt idx="12262">
                  <c:v>19392316</c:v>
                </c:pt>
                <c:pt idx="12263">
                  <c:v>594485</c:v>
                </c:pt>
                <c:pt idx="12264">
                  <c:v>777079</c:v>
                </c:pt>
                <c:pt idx="12265">
                  <c:v>874718</c:v>
                </c:pt>
                <c:pt idx="12266">
                  <c:v>1339247</c:v>
                </c:pt>
                <c:pt idx="12267">
                  <c:v>49947</c:v>
                </c:pt>
                <c:pt idx="12268">
                  <c:v>394776</c:v>
                </c:pt>
                <c:pt idx="12269">
                  <c:v>36007</c:v>
                </c:pt>
                <c:pt idx="12270">
                  <c:v>902493</c:v>
                </c:pt>
                <c:pt idx="12271">
                  <c:v>406537</c:v>
                </c:pt>
                <c:pt idx="12272">
                  <c:v>950213</c:v>
                </c:pt>
                <c:pt idx="12273">
                  <c:v>5371106</c:v>
                </c:pt>
                <c:pt idx="12274">
                  <c:v>795819</c:v>
                </c:pt>
                <c:pt idx="12275">
                  <c:v>10878906</c:v>
                </c:pt>
                <c:pt idx="12276">
                  <c:v>29853</c:v>
                </c:pt>
                <c:pt idx="12277">
                  <c:v>20022</c:v>
                </c:pt>
                <c:pt idx="12278">
                  <c:v>1237814</c:v>
                </c:pt>
                <c:pt idx="12279">
                  <c:v>1769592</c:v>
                </c:pt>
                <c:pt idx="12280">
                  <c:v>118865</c:v>
                </c:pt>
                <c:pt idx="12281">
                  <c:v>490388</c:v>
                </c:pt>
                <c:pt idx="12282">
                  <c:v>297220</c:v>
                </c:pt>
                <c:pt idx="12283">
                  <c:v>1873379</c:v>
                </c:pt>
                <c:pt idx="12284">
                  <c:v>657043</c:v>
                </c:pt>
                <c:pt idx="12285">
                  <c:v>387223</c:v>
                </c:pt>
                <c:pt idx="12286">
                  <c:v>1104061</c:v>
                </c:pt>
                <c:pt idx="12287">
                  <c:v>164028</c:v>
                </c:pt>
                <c:pt idx="12288">
                  <c:v>317779</c:v>
                </c:pt>
                <c:pt idx="12289">
                  <c:v>539045</c:v>
                </c:pt>
                <c:pt idx="12290">
                  <c:v>443354</c:v>
                </c:pt>
                <c:pt idx="12291">
                  <c:v>128236</c:v>
                </c:pt>
                <c:pt idx="12292">
                  <c:v>5398142</c:v>
                </c:pt>
                <c:pt idx="12293">
                  <c:v>522522</c:v>
                </c:pt>
                <c:pt idx="12294">
                  <c:v>34659</c:v>
                </c:pt>
                <c:pt idx="12295">
                  <c:v>786781</c:v>
                </c:pt>
                <c:pt idx="12296">
                  <c:v>298322</c:v>
                </c:pt>
                <c:pt idx="12297">
                  <c:v>1069966</c:v>
                </c:pt>
                <c:pt idx="12298">
                  <c:v>2900057</c:v>
                </c:pt>
                <c:pt idx="12299">
                  <c:v>1380940</c:v>
                </c:pt>
                <c:pt idx="12300">
                  <c:v>1413550</c:v>
                </c:pt>
                <c:pt idx="12301">
                  <c:v>310048</c:v>
                </c:pt>
                <c:pt idx="12302">
                  <c:v>2620</c:v>
                </c:pt>
                <c:pt idx="12303">
                  <c:v>2620</c:v>
                </c:pt>
                <c:pt idx="12304">
                  <c:v>10270</c:v>
                </c:pt>
                <c:pt idx="12305">
                  <c:v>496258</c:v>
                </c:pt>
                <c:pt idx="12306">
                  <c:v>1108125</c:v>
                </c:pt>
                <c:pt idx="12307">
                  <c:v>619540</c:v>
                </c:pt>
                <c:pt idx="12308">
                  <c:v>904142</c:v>
                </c:pt>
                <c:pt idx="12309">
                  <c:v>279586</c:v>
                </c:pt>
                <c:pt idx="12310">
                  <c:v>716096</c:v>
                </c:pt>
                <c:pt idx="12311">
                  <c:v>356363</c:v>
                </c:pt>
                <c:pt idx="12312">
                  <c:v>627769</c:v>
                </c:pt>
                <c:pt idx="12313">
                  <c:v>740464</c:v>
                </c:pt>
                <c:pt idx="12314">
                  <c:v>312740</c:v>
                </c:pt>
                <c:pt idx="12315">
                  <c:v>90767</c:v>
                </c:pt>
                <c:pt idx="12316">
                  <c:v>74790</c:v>
                </c:pt>
                <c:pt idx="12317">
                  <c:v>191420</c:v>
                </c:pt>
                <c:pt idx="12318">
                  <c:v>308740</c:v>
                </c:pt>
                <c:pt idx="12319">
                  <c:v>374556</c:v>
                </c:pt>
                <c:pt idx="12320">
                  <c:v>719842</c:v>
                </c:pt>
                <c:pt idx="12321">
                  <c:v>3081500</c:v>
                </c:pt>
                <c:pt idx="12322">
                  <c:v>268778</c:v>
                </c:pt>
                <c:pt idx="12323">
                  <c:v>1303509</c:v>
                </c:pt>
                <c:pt idx="12324">
                  <c:v>554157</c:v>
                </c:pt>
                <c:pt idx="12325">
                  <c:v>15777624</c:v>
                </c:pt>
                <c:pt idx="12326">
                  <c:v>1019366</c:v>
                </c:pt>
                <c:pt idx="12327">
                  <c:v>2226875</c:v>
                </c:pt>
                <c:pt idx="12328">
                  <c:v>2615498</c:v>
                </c:pt>
                <c:pt idx="12329">
                  <c:v>1213178</c:v>
                </c:pt>
                <c:pt idx="12330">
                  <c:v>290080</c:v>
                </c:pt>
                <c:pt idx="12331">
                  <c:v>118332</c:v>
                </c:pt>
                <c:pt idx="12332">
                  <c:v>1745338</c:v>
                </c:pt>
                <c:pt idx="12333">
                  <c:v>253271</c:v>
                </c:pt>
                <c:pt idx="12334">
                  <c:v>1190830</c:v>
                </c:pt>
                <c:pt idx="12335">
                  <c:v>212069</c:v>
                </c:pt>
                <c:pt idx="12336">
                  <c:v>146004</c:v>
                </c:pt>
                <c:pt idx="12337">
                  <c:v>639921</c:v>
                </c:pt>
                <c:pt idx="12338">
                  <c:v>425393</c:v>
                </c:pt>
                <c:pt idx="12339">
                  <c:v>112461</c:v>
                </c:pt>
                <c:pt idx="12340">
                  <c:v>1712118</c:v>
                </c:pt>
                <c:pt idx="12341">
                  <c:v>444591</c:v>
                </c:pt>
                <c:pt idx="12342">
                  <c:v>803200</c:v>
                </c:pt>
                <c:pt idx="12343">
                  <c:v>209602</c:v>
                </c:pt>
                <c:pt idx="12344">
                  <c:v>232167</c:v>
                </c:pt>
                <c:pt idx="12345">
                  <c:v>290227</c:v>
                </c:pt>
                <c:pt idx="12346">
                  <c:v>303241</c:v>
                </c:pt>
                <c:pt idx="12347">
                  <c:v>232313</c:v>
                </c:pt>
                <c:pt idx="12348">
                  <c:v>11230887</c:v>
                </c:pt>
                <c:pt idx="12349">
                  <c:v>1255668</c:v>
                </c:pt>
                <c:pt idx="12350">
                  <c:v>79767</c:v>
                </c:pt>
                <c:pt idx="12351">
                  <c:v>607740</c:v>
                </c:pt>
                <c:pt idx="12352">
                  <c:v>312934</c:v>
                </c:pt>
                <c:pt idx="12353">
                  <c:v>172124</c:v>
                </c:pt>
                <c:pt idx="12354">
                  <c:v>1037049</c:v>
                </c:pt>
                <c:pt idx="12355">
                  <c:v>3928915</c:v>
                </c:pt>
                <c:pt idx="12356">
                  <c:v>2442814</c:v>
                </c:pt>
                <c:pt idx="12357">
                  <c:v>1408077</c:v>
                </c:pt>
                <c:pt idx="12358">
                  <c:v>2436429</c:v>
                </c:pt>
                <c:pt idx="12359">
                  <c:v>1367827</c:v>
                </c:pt>
                <c:pt idx="12360">
                  <c:v>74483</c:v>
                </c:pt>
                <c:pt idx="12361">
                  <c:v>379220</c:v>
                </c:pt>
                <c:pt idx="12362">
                  <c:v>1643356</c:v>
                </c:pt>
                <c:pt idx="12363">
                  <c:v>1017751</c:v>
                </c:pt>
                <c:pt idx="12364">
                  <c:v>281676</c:v>
                </c:pt>
                <c:pt idx="12365">
                  <c:v>7332</c:v>
                </c:pt>
                <c:pt idx="12366">
                  <c:v>684924</c:v>
                </c:pt>
                <c:pt idx="12367">
                  <c:v>956956</c:v>
                </c:pt>
                <c:pt idx="12368">
                  <c:v>638456</c:v>
                </c:pt>
                <c:pt idx="12369">
                  <c:v>766437</c:v>
                </c:pt>
                <c:pt idx="12370">
                  <c:v>244674</c:v>
                </c:pt>
                <c:pt idx="12371">
                  <c:v>85808</c:v>
                </c:pt>
                <c:pt idx="12372">
                  <c:v>193131</c:v>
                </c:pt>
                <c:pt idx="12373">
                  <c:v>300846</c:v>
                </c:pt>
                <c:pt idx="12374">
                  <c:v>3508063</c:v>
                </c:pt>
                <c:pt idx="12375">
                  <c:v>1597980</c:v>
                </c:pt>
                <c:pt idx="12376">
                  <c:v>97949</c:v>
                </c:pt>
                <c:pt idx="12377">
                  <c:v>83227</c:v>
                </c:pt>
                <c:pt idx="12378">
                  <c:v>891612</c:v>
                </c:pt>
                <c:pt idx="12379">
                  <c:v>418157</c:v>
                </c:pt>
                <c:pt idx="12380">
                  <c:v>124077</c:v>
                </c:pt>
                <c:pt idx="12381">
                  <c:v>61021</c:v>
                </c:pt>
                <c:pt idx="12382">
                  <c:v>447484</c:v>
                </c:pt>
                <c:pt idx="12383">
                  <c:v>212961</c:v>
                </c:pt>
                <c:pt idx="12384">
                  <c:v>1071403</c:v>
                </c:pt>
                <c:pt idx="12385">
                  <c:v>2130377</c:v>
                </c:pt>
                <c:pt idx="12386">
                  <c:v>81805</c:v>
                </c:pt>
                <c:pt idx="12387">
                  <c:v>1576464</c:v>
                </c:pt>
                <c:pt idx="12388">
                  <c:v>1890330</c:v>
                </c:pt>
                <c:pt idx="12389">
                  <c:v>165770</c:v>
                </c:pt>
                <c:pt idx="12390">
                  <c:v>426007</c:v>
                </c:pt>
                <c:pt idx="12391">
                  <c:v>380777</c:v>
                </c:pt>
                <c:pt idx="12392">
                  <c:v>35499</c:v>
                </c:pt>
                <c:pt idx="12393">
                  <c:v>751052</c:v>
                </c:pt>
                <c:pt idx="12394">
                  <c:v>291386</c:v>
                </c:pt>
                <c:pt idx="12395">
                  <c:v>277561</c:v>
                </c:pt>
                <c:pt idx="12396">
                  <c:v>481271</c:v>
                </c:pt>
                <c:pt idx="12397">
                  <c:v>250266</c:v>
                </c:pt>
                <c:pt idx="12398">
                  <c:v>910268</c:v>
                </c:pt>
                <c:pt idx="12399">
                  <c:v>533976</c:v>
                </c:pt>
                <c:pt idx="12400">
                  <c:v>686319</c:v>
                </c:pt>
                <c:pt idx="12401">
                  <c:v>312372</c:v>
                </c:pt>
                <c:pt idx="12402">
                  <c:v>468372</c:v>
                </c:pt>
                <c:pt idx="12403">
                  <c:v>362396</c:v>
                </c:pt>
                <c:pt idx="12404">
                  <c:v>596803</c:v>
                </c:pt>
                <c:pt idx="12405">
                  <c:v>2996463</c:v>
                </c:pt>
                <c:pt idx="12406">
                  <c:v>304747</c:v>
                </c:pt>
                <c:pt idx="12407">
                  <c:v>117164</c:v>
                </c:pt>
                <c:pt idx="12408">
                  <c:v>209767</c:v>
                </c:pt>
                <c:pt idx="12409">
                  <c:v>6411779</c:v>
                </c:pt>
                <c:pt idx="12410">
                  <c:v>284800</c:v>
                </c:pt>
                <c:pt idx="12411">
                  <c:v>67754</c:v>
                </c:pt>
                <c:pt idx="12412">
                  <c:v>181821</c:v>
                </c:pt>
                <c:pt idx="12413">
                  <c:v>611727</c:v>
                </c:pt>
                <c:pt idx="12414">
                  <c:v>1048351</c:v>
                </c:pt>
                <c:pt idx="12415">
                  <c:v>766263</c:v>
                </c:pt>
                <c:pt idx="12416">
                  <c:v>1718551</c:v>
                </c:pt>
                <c:pt idx="12417">
                  <c:v>1029305</c:v>
                </c:pt>
                <c:pt idx="12418">
                  <c:v>271729</c:v>
                </c:pt>
                <c:pt idx="12419">
                  <c:v>1804650</c:v>
                </c:pt>
                <c:pt idx="12420">
                  <c:v>631806</c:v>
                </c:pt>
                <c:pt idx="12421">
                  <c:v>258823</c:v>
                </c:pt>
                <c:pt idx="12422">
                  <c:v>93251</c:v>
                </c:pt>
                <c:pt idx="12423">
                  <c:v>135096</c:v>
                </c:pt>
                <c:pt idx="12424">
                  <c:v>63468</c:v>
                </c:pt>
                <c:pt idx="12425">
                  <c:v>1586453</c:v>
                </c:pt>
                <c:pt idx="12426">
                  <c:v>152649</c:v>
                </c:pt>
                <c:pt idx="12427">
                  <c:v>594382</c:v>
                </c:pt>
                <c:pt idx="12428">
                  <c:v>161332</c:v>
                </c:pt>
                <c:pt idx="12429">
                  <c:v>77497</c:v>
                </c:pt>
                <c:pt idx="12430">
                  <c:v>189023</c:v>
                </c:pt>
                <c:pt idx="12431">
                  <c:v>6744108</c:v>
                </c:pt>
                <c:pt idx="12432">
                  <c:v>26103</c:v>
                </c:pt>
                <c:pt idx="12433">
                  <c:v>32429</c:v>
                </c:pt>
                <c:pt idx="12434">
                  <c:v>7509478</c:v>
                </c:pt>
                <c:pt idx="12435">
                  <c:v>1712777</c:v>
                </c:pt>
                <c:pt idx="12436">
                  <c:v>174557</c:v>
                </c:pt>
                <c:pt idx="12437">
                  <c:v>336125</c:v>
                </c:pt>
                <c:pt idx="12438">
                  <c:v>372078</c:v>
                </c:pt>
                <c:pt idx="12439">
                  <c:v>2533125</c:v>
                </c:pt>
                <c:pt idx="12440">
                  <c:v>1240348</c:v>
                </c:pt>
                <c:pt idx="12441">
                  <c:v>130518</c:v>
                </c:pt>
                <c:pt idx="12442">
                  <c:v>244462</c:v>
                </c:pt>
                <c:pt idx="12443">
                  <c:v>10806</c:v>
                </c:pt>
                <c:pt idx="12444">
                  <c:v>269149</c:v>
                </c:pt>
                <c:pt idx="12445">
                  <c:v>4083976</c:v>
                </c:pt>
                <c:pt idx="12446">
                  <c:v>5559029</c:v>
                </c:pt>
                <c:pt idx="12447">
                  <c:v>731180</c:v>
                </c:pt>
                <c:pt idx="12448">
                  <c:v>503121</c:v>
                </c:pt>
                <c:pt idx="12449">
                  <c:v>5917119</c:v>
                </c:pt>
                <c:pt idx="12450">
                  <c:v>553297</c:v>
                </c:pt>
                <c:pt idx="12451">
                  <c:v>302273</c:v>
                </c:pt>
                <c:pt idx="12452">
                  <c:v>182200</c:v>
                </c:pt>
                <c:pt idx="12453">
                  <c:v>1416859</c:v>
                </c:pt>
                <c:pt idx="12454">
                  <c:v>1877280</c:v>
                </c:pt>
                <c:pt idx="12455">
                  <c:v>221530</c:v>
                </c:pt>
                <c:pt idx="12456">
                  <c:v>2845761</c:v>
                </c:pt>
                <c:pt idx="12457">
                  <c:v>136592</c:v>
                </c:pt>
                <c:pt idx="12458">
                  <c:v>4278491</c:v>
                </c:pt>
                <c:pt idx="12459">
                  <c:v>983328</c:v>
                </c:pt>
                <c:pt idx="12460">
                  <c:v>254875</c:v>
                </c:pt>
                <c:pt idx="12461">
                  <c:v>247117</c:v>
                </c:pt>
                <c:pt idx="12462">
                  <c:v>1073435</c:v>
                </c:pt>
                <c:pt idx="12463">
                  <c:v>234883</c:v>
                </c:pt>
                <c:pt idx="12464">
                  <c:v>242276</c:v>
                </c:pt>
                <c:pt idx="12465">
                  <c:v>102062</c:v>
                </c:pt>
                <c:pt idx="12466">
                  <c:v>720987</c:v>
                </c:pt>
                <c:pt idx="12467">
                  <c:v>2196200</c:v>
                </c:pt>
                <c:pt idx="12468">
                  <c:v>218402</c:v>
                </c:pt>
                <c:pt idx="12469">
                  <c:v>643626</c:v>
                </c:pt>
                <c:pt idx="12470">
                  <c:v>153305</c:v>
                </c:pt>
                <c:pt idx="12471">
                  <c:v>1498253</c:v>
                </c:pt>
                <c:pt idx="12472">
                  <c:v>4203633</c:v>
                </c:pt>
                <c:pt idx="12473">
                  <c:v>227989</c:v>
                </c:pt>
                <c:pt idx="12474">
                  <c:v>531059</c:v>
                </c:pt>
                <c:pt idx="12475">
                  <c:v>449323</c:v>
                </c:pt>
                <c:pt idx="12476">
                  <c:v>126604</c:v>
                </c:pt>
                <c:pt idx="12477">
                  <c:v>1098391</c:v>
                </c:pt>
                <c:pt idx="12478">
                  <c:v>1231267</c:v>
                </c:pt>
                <c:pt idx="12479">
                  <c:v>394347</c:v>
                </c:pt>
                <c:pt idx="12480">
                  <c:v>17495717</c:v>
                </c:pt>
                <c:pt idx="12481">
                  <c:v>1952068</c:v>
                </c:pt>
                <c:pt idx="12482">
                  <c:v>1436312</c:v>
                </c:pt>
                <c:pt idx="12483">
                  <c:v>3174361</c:v>
                </c:pt>
                <c:pt idx="12484">
                  <c:v>2040067</c:v>
                </c:pt>
                <c:pt idx="12485">
                  <c:v>1542832</c:v>
                </c:pt>
                <c:pt idx="12486">
                  <c:v>924479</c:v>
                </c:pt>
                <c:pt idx="12487">
                  <c:v>1115398</c:v>
                </c:pt>
                <c:pt idx="12488">
                  <c:v>3042679</c:v>
                </c:pt>
                <c:pt idx="12489">
                  <c:v>184312</c:v>
                </c:pt>
                <c:pt idx="12490">
                  <c:v>479182</c:v>
                </c:pt>
                <c:pt idx="12491">
                  <c:v>140517</c:v>
                </c:pt>
                <c:pt idx="12492">
                  <c:v>548892</c:v>
                </c:pt>
                <c:pt idx="12493">
                  <c:v>520338</c:v>
                </c:pt>
                <c:pt idx="12494">
                  <c:v>1012695</c:v>
                </c:pt>
                <c:pt idx="12495">
                  <c:v>7628116</c:v>
                </c:pt>
                <c:pt idx="12496">
                  <c:v>1327815</c:v>
                </c:pt>
                <c:pt idx="12497">
                  <c:v>400073</c:v>
                </c:pt>
                <c:pt idx="12498">
                  <c:v>181782</c:v>
                </c:pt>
                <c:pt idx="12499">
                  <c:v>322037</c:v>
                </c:pt>
                <c:pt idx="12500">
                  <c:v>786643</c:v>
                </c:pt>
                <c:pt idx="12501">
                  <c:v>160153</c:v>
                </c:pt>
                <c:pt idx="12502">
                  <c:v>505145</c:v>
                </c:pt>
                <c:pt idx="12503">
                  <c:v>165517</c:v>
                </c:pt>
                <c:pt idx="12504">
                  <c:v>648858</c:v>
                </c:pt>
                <c:pt idx="12505">
                  <c:v>524683</c:v>
                </c:pt>
                <c:pt idx="12506">
                  <c:v>1046287</c:v>
                </c:pt>
                <c:pt idx="12507">
                  <c:v>3986558</c:v>
                </c:pt>
                <c:pt idx="12508">
                  <c:v>925323</c:v>
                </c:pt>
                <c:pt idx="12509">
                  <c:v>954250</c:v>
                </c:pt>
                <c:pt idx="12510">
                  <c:v>2853563</c:v>
                </c:pt>
                <c:pt idx="12511">
                  <c:v>270593</c:v>
                </c:pt>
                <c:pt idx="12512">
                  <c:v>968101</c:v>
                </c:pt>
                <c:pt idx="12513">
                  <c:v>3652203</c:v>
                </c:pt>
                <c:pt idx="12514">
                  <c:v>1430370</c:v>
                </c:pt>
                <c:pt idx="12515">
                  <c:v>427719</c:v>
                </c:pt>
                <c:pt idx="12516">
                  <c:v>497159</c:v>
                </c:pt>
                <c:pt idx="12517">
                  <c:v>368627</c:v>
                </c:pt>
                <c:pt idx="12518">
                  <c:v>188910</c:v>
                </c:pt>
                <c:pt idx="12519">
                  <c:v>3916287</c:v>
                </c:pt>
                <c:pt idx="12520">
                  <c:v>341243</c:v>
                </c:pt>
                <c:pt idx="12521">
                  <c:v>1093251</c:v>
                </c:pt>
                <c:pt idx="12522">
                  <c:v>1257094</c:v>
                </c:pt>
                <c:pt idx="12523">
                  <c:v>611889</c:v>
                </c:pt>
                <c:pt idx="12524">
                  <c:v>203492</c:v>
                </c:pt>
                <c:pt idx="12525">
                  <c:v>454896</c:v>
                </c:pt>
                <c:pt idx="12526">
                  <c:v>257913</c:v>
                </c:pt>
                <c:pt idx="12527">
                  <c:v>870580</c:v>
                </c:pt>
                <c:pt idx="12528">
                  <c:v>3695069</c:v>
                </c:pt>
                <c:pt idx="12529">
                  <c:v>1646223</c:v>
                </c:pt>
                <c:pt idx="12530">
                  <c:v>5504134</c:v>
                </c:pt>
                <c:pt idx="12531">
                  <c:v>1288560</c:v>
                </c:pt>
                <c:pt idx="12532">
                  <c:v>2978992</c:v>
                </c:pt>
                <c:pt idx="12533">
                  <c:v>553981</c:v>
                </c:pt>
                <c:pt idx="12534">
                  <c:v>1357911</c:v>
                </c:pt>
                <c:pt idx="12535">
                  <c:v>740974</c:v>
                </c:pt>
                <c:pt idx="12536">
                  <c:v>648616</c:v>
                </c:pt>
                <c:pt idx="12537">
                  <c:v>1119894</c:v>
                </c:pt>
                <c:pt idx="12538">
                  <c:v>2533415</c:v>
                </c:pt>
                <c:pt idx="12539">
                  <c:v>313985</c:v>
                </c:pt>
                <c:pt idx="12540">
                  <c:v>2554370</c:v>
                </c:pt>
                <c:pt idx="12541">
                  <c:v>207697</c:v>
                </c:pt>
                <c:pt idx="12542">
                  <c:v>11364107</c:v>
                </c:pt>
                <c:pt idx="12543">
                  <c:v>7157982</c:v>
                </c:pt>
                <c:pt idx="12544">
                  <c:v>2337727</c:v>
                </c:pt>
                <c:pt idx="12545">
                  <c:v>505290</c:v>
                </c:pt>
                <c:pt idx="12546">
                  <c:v>338688</c:v>
                </c:pt>
                <c:pt idx="12547">
                  <c:v>810630</c:v>
                </c:pt>
                <c:pt idx="12548">
                  <c:v>997999</c:v>
                </c:pt>
                <c:pt idx="12549">
                  <c:v>389668</c:v>
                </c:pt>
                <c:pt idx="12550">
                  <c:v>7160691</c:v>
                </c:pt>
                <c:pt idx="12551">
                  <c:v>2651715</c:v>
                </c:pt>
                <c:pt idx="12552">
                  <c:v>299822</c:v>
                </c:pt>
                <c:pt idx="12553">
                  <c:v>861236</c:v>
                </c:pt>
                <c:pt idx="12554">
                  <c:v>1396742</c:v>
                </c:pt>
                <c:pt idx="12555">
                  <c:v>333369</c:v>
                </c:pt>
                <c:pt idx="12556">
                  <c:v>577026</c:v>
                </c:pt>
                <c:pt idx="12557">
                  <c:v>8332364</c:v>
                </c:pt>
                <c:pt idx="12558">
                  <c:v>314751</c:v>
                </c:pt>
                <c:pt idx="12559">
                  <c:v>1360200</c:v>
                </c:pt>
                <c:pt idx="12560">
                  <c:v>481890</c:v>
                </c:pt>
                <c:pt idx="12561">
                  <c:v>684824</c:v>
                </c:pt>
                <c:pt idx="12562">
                  <c:v>7318817</c:v>
                </c:pt>
                <c:pt idx="12563">
                  <c:v>1525871</c:v>
                </c:pt>
                <c:pt idx="12564">
                  <c:v>1397456</c:v>
                </c:pt>
                <c:pt idx="12565">
                  <c:v>214364</c:v>
                </c:pt>
                <c:pt idx="12566">
                  <c:v>1248930</c:v>
                </c:pt>
                <c:pt idx="12567">
                  <c:v>995439</c:v>
                </c:pt>
                <c:pt idx="12568">
                  <c:v>206917</c:v>
                </c:pt>
                <c:pt idx="12569">
                  <c:v>543186</c:v>
                </c:pt>
                <c:pt idx="12570">
                  <c:v>1370348</c:v>
                </c:pt>
                <c:pt idx="12571">
                  <c:v>8923033</c:v>
                </c:pt>
                <c:pt idx="12572">
                  <c:v>999933</c:v>
                </c:pt>
                <c:pt idx="12573">
                  <c:v>3692229</c:v>
                </c:pt>
                <c:pt idx="12574">
                  <c:v>4403389</c:v>
                </c:pt>
                <c:pt idx="12575">
                  <c:v>749929</c:v>
                </c:pt>
                <c:pt idx="12576">
                  <c:v>1713302</c:v>
                </c:pt>
                <c:pt idx="12577">
                  <c:v>2993357</c:v>
                </c:pt>
                <c:pt idx="12578">
                  <c:v>3549849</c:v>
                </c:pt>
                <c:pt idx="12579">
                  <c:v>1475049</c:v>
                </c:pt>
                <c:pt idx="12580">
                  <c:v>1017539</c:v>
                </c:pt>
                <c:pt idx="12581">
                  <c:v>661502</c:v>
                </c:pt>
                <c:pt idx="12582">
                  <c:v>460126</c:v>
                </c:pt>
                <c:pt idx="12583">
                  <c:v>248952</c:v>
                </c:pt>
                <c:pt idx="12584">
                  <c:v>2609886</c:v>
                </c:pt>
                <c:pt idx="12585">
                  <c:v>238728</c:v>
                </c:pt>
                <c:pt idx="12586">
                  <c:v>2958978</c:v>
                </c:pt>
                <c:pt idx="12587">
                  <c:v>587192</c:v>
                </c:pt>
                <c:pt idx="12588">
                  <c:v>790231</c:v>
                </c:pt>
                <c:pt idx="12589">
                  <c:v>760673</c:v>
                </c:pt>
                <c:pt idx="12590">
                  <c:v>3017482</c:v>
                </c:pt>
                <c:pt idx="12591">
                  <c:v>230686</c:v>
                </c:pt>
                <c:pt idx="12592">
                  <c:v>651528</c:v>
                </c:pt>
                <c:pt idx="12593">
                  <c:v>151992</c:v>
                </c:pt>
                <c:pt idx="12594">
                  <c:v>681139</c:v>
                </c:pt>
                <c:pt idx="12595">
                  <c:v>535786</c:v>
                </c:pt>
                <c:pt idx="12596">
                  <c:v>301674</c:v>
                </c:pt>
                <c:pt idx="12597">
                  <c:v>1494142</c:v>
                </c:pt>
                <c:pt idx="12598">
                  <c:v>209991</c:v>
                </c:pt>
                <c:pt idx="12599">
                  <c:v>1576258</c:v>
                </c:pt>
                <c:pt idx="12600">
                  <c:v>226451</c:v>
                </c:pt>
                <c:pt idx="12601">
                  <c:v>1118983</c:v>
                </c:pt>
                <c:pt idx="12602">
                  <c:v>3452803</c:v>
                </c:pt>
                <c:pt idx="12603">
                  <c:v>227784</c:v>
                </c:pt>
                <c:pt idx="12604">
                  <c:v>1739779</c:v>
                </c:pt>
                <c:pt idx="12605">
                  <c:v>20946564</c:v>
                </c:pt>
                <c:pt idx="12606">
                  <c:v>309801</c:v>
                </c:pt>
                <c:pt idx="12607">
                  <c:v>1112601</c:v>
                </c:pt>
                <c:pt idx="12608">
                  <c:v>254346</c:v>
                </c:pt>
                <c:pt idx="12609">
                  <c:v>308832</c:v>
                </c:pt>
                <c:pt idx="12610">
                  <c:v>581600</c:v>
                </c:pt>
                <c:pt idx="12611">
                  <c:v>1362211</c:v>
                </c:pt>
                <c:pt idx="12612">
                  <c:v>627578</c:v>
                </c:pt>
                <c:pt idx="12613">
                  <c:v>840608</c:v>
                </c:pt>
                <c:pt idx="12614">
                  <c:v>977501</c:v>
                </c:pt>
                <c:pt idx="12615">
                  <c:v>606889</c:v>
                </c:pt>
                <c:pt idx="12616">
                  <c:v>1105026</c:v>
                </c:pt>
                <c:pt idx="12617">
                  <c:v>183950</c:v>
                </c:pt>
                <c:pt idx="12618">
                  <c:v>334249</c:v>
                </c:pt>
                <c:pt idx="12619">
                  <c:v>2738558</c:v>
                </c:pt>
                <c:pt idx="12620">
                  <c:v>752743</c:v>
                </c:pt>
                <c:pt idx="12621">
                  <c:v>17509307</c:v>
                </c:pt>
                <c:pt idx="12622">
                  <c:v>451037</c:v>
                </c:pt>
                <c:pt idx="12623">
                  <c:v>539984</c:v>
                </c:pt>
                <c:pt idx="12624">
                  <c:v>5608398</c:v>
                </c:pt>
                <c:pt idx="12625">
                  <c:v>2232221</c:v>
                </c:pt>
                <c:pt idx="12626">
                  <c:v>204417</c:v>
                </c:pt>
                <c:pt idx="12627">
                  <c:v>538758</c:v>
                </c:pt>
                <c:pt idx="12628">
                  <c:v>2838097</c:v>
                </c:pt>
                <c:pt idx="12629">
                  <c:v>712882</c:v>
                </c:pt>
                <c:pt idx="12630">
                  <c:v>446934</c:v>
                </c:pt>
                <c:pt idx="12631">
                  <c:v>1167264</c:v>
                </c:pt>
                <c:pt idx="12632">
                  <c:v>897059</c:v>
                </c:pt>
                <c:pt idx="12633">
                  <c:v>3181769</c:v>
                </c:pt>
                <c:pt idx="12634">
                  <c:v>429401</c:v>
                </c:pt>
                <c:pt idx="12635">
                  <c:v>797921</c:v>
                </c:pt>
                <c:pt idx="12636">
                  <c:v>4777734</c:v>
                </c:pt>
                <c:pt idx="12637">
                  <c:v>2927970</c:v>
                </c:pt>
                <c:pt idx="12638">
                  <c:v>2251582</c:v>
                </c:pt>
                <c:pt idx="12639">
                  <c:v>8383080</c:v>
                </c:pt>
                <c:pt idx="12640">
                  <c:v>3214866</c:v>
                </c:pt>
                <c:pt idx="12641">
                  <c:v>1094084</c:v>
                </c:pt>
                <c:pt idx="12642">
                  <c:v>3801056</c:v>
                </c:pt>
                <c:pt idx="12643">
                  <c:v>1964234</c:v>
                </c:pt>
                <c:pt idx="12644">
                  <c:v>126313</c:v>
                </c:pt>
                <c:pt idx="12645">
                  <c:v>777205</c:v>
                </c:pt>
                <c:pt idx="12646">
                  <c:v>1748769</c:v>
                </c:pt>
                <c:pt idx="12647">
                  <c:v>503455</c:v>
                </c:pt>
                <c:pt idx="12648">
                  <c:v>3696076</c:v>
                </c:pt>
                <c:pt idx="12649">
                  <c:v>729882</c:v>
                </c:pt>
                <c:pt idx="12650">
                  <c:v>5861428</c:v>
                </c:pt>
                <c:pt idx="12651">
                  <c:v>667710</c:v>
                </c:pt>
                <c:pt idx="12652">
                  <c:v>4783185</c:v>
                </c:pt>
                <c:pt idx="12653">
                  <c:v>1063742</c:v>
                </c:pt>
                <c:pt idx="12654">
                  <c:v>10421308</c:v>
                </c:pt>
                <c:pt idx="12655">
                  <c:v>5356479</c:v>
                </c:pt>
                <c:pt idx="12656">
                  <c:v>3813094</c:v>
                </c:pt>
                <c:pt idx="12657">
                  <c:v>811578</c:v>
                </c:pt>
                <c:pt idx="12658">
                  <c:v>1250844</c:v>
                </c:pt>
                <c:pt idx="12659">
                  <c:v>2231110</c:v>
                </c:pt>
                <c:pt idx="12660">
                  <c:v>1488642</c:v>
                </c:pt>
                <c:pt idx="12661">
                  <c:v>8441267</c:v>
                </c:pt>
                <c:pt idx="12662">
                  <c:v>433006</c:v>
                </c:pt>
                <c:pt idx="12663">
                  <c:v>3239163</c:v>
                </c:pt>
                <c:pt idx="12664">
                  <c:v>253263</c:v>
                </c:pt>
                <c:pt idx="12665">
                  <c:v>1164878</c:v>
                </c:pt>
                <c:pt idx="12666">
                  <c:v>220426</c:v>
                </c:pt>
                <c:pt idx="12667">
                  <c:v>987520</c:v>
                </c:pt>
                <c:pt idx="12668">
                  <c:v>1217088</c:v>
                </c:pt>
                <c:pt idx="12669">
                  <c:v>357136</c:v>
                </c:pt>
                <c:pt idx="12670">
                  <c:v>1035878</c:v>
                </c:pt>
                <c:pt idx="12671">
                  <c:v>634346</c:v>
                </c:pt>
                <c:pt idx="12672">
                  <c:v>5205309</c:v>
                </c:pt>
                <c:pt idx="12673">
                  <c:v>1015005</c:v>
                </c:pt>
                <c:pt idx="12674">
                  <c:v>638495</c:v>
                </c:pt>
                <c:pt idx="12675">
                  <c:v>1985027</c:v>
                </c:pt>
                <c:pt idx="12676">
                  <c:v>398504</c:v>
                </c:pt>
                <c:pt idx="12677">
                  <c:v>2048268</c:v>
                </c:pt>
                <c:pt idx="12678">
                  <c:v>945564</c:v>
                </c:pt>
                <c:pt idx="12679">
                  <c:v>1023827</c:v>
                </c:pt>
                <c:pt idx="12680">
                  <c:v>845718</c:v>
                </c:pt>
                <c:pt idx="12681">
                  <c:v>3356293</c:v>
                </c:pt>
                <c:pt idx="12682">
                  <c:v>839932</c:v>
                </c:pt>
                <c:pt idx="12683">
                  <c:v>982924</c:v>
                </c:pt>
                <c:pt idx="12684">
                  <c:v>1361890</c:v>
                </c:pt>
                <c:pt idx="12685">
                  <c:v>437732</c:v>
                </c:pt>
                <c:pt idx="12686">
                  <c:v>665791</c:v>
                </c:pt>
                <c:pt idx="12687">
                  <c:v>381474</c:v>
                </c:pt>
                <c:pt idx="12688">
                  <c:v>5203113</c:v>
                </c:pt>
                <c:pt idx="12689">
                  <c:v>2482457</c:v>
                </c:pt>
                <c:pt idx="12690">
                  <c:v>1136355</c:v>
                </c:pt>
                <c:pt idx="12691">
                  <c:v>3160058</c:v>
                </c:pt>
                <c:pt idx="12692">
                  <c:v>1429491</c:v>
                </c:pt>
                <c:pt idx="12693">
                  <c:v>2695414</c:v>
                </c:pt>
                <c:pt idx="12694">
                  <c:v>3640120</c:v>
                </c:pt>
                <c:pt idx="12695">
                  <c:v>3633365</c:v>
                </c:pt>
                <c:pt idx="12696">
                  <c:v>1659894</c:v>
                </c:pt>
                <c:pt idx="12697">
                  <c:v>322518</c:v>
                </c:pt>
                <c:pt idx="12698">
                  <c:v>132242</c:v>
                </c:pt>
                <c:pt idx="12699">
                  <c:v>938335</c:v>
                </c:pt>
                <c:pt idx="12700">
                  <c:v>3885038</c:v>
                </c:pt>
                <c:pt idx="12701">
                  <c:v>479801</c:v>
                </c:pt>
                <c:pt idx="12702">
                  <c:v>155135</c:v>
                </c:pt>
                <c:pt idx="12703">
                  <c:v>513181</c:v>
                </c:pt>
                <c:pt idx="12704">
                  <c:v>7172963</c:v>
                </c:pt>
                <c:pt idx="12705">
                  <c:v>417175</c:v>
                </c:pt>
                <c:pt idx="12706">
                  <c:v>679789</c:v>
                </c:pt>
                <c:pt idx="12707">
                  <c:v>479666</c:v>
                </c:pt>
                <c:pt idx="12708">
                  <c:v>748495</c:v>
                </c:pt>
                <c:pt idx="12709">
                  <c:v>2016536</c:v>
                </c:pt>
                <c:pt idx="12710">
                  <c:v>233946</c:v>
                </c:pt>
                <c:pt idx="12711">
                  <c:v>2211726</c:v>
                </c:pt>
                <c:pt idx="12712">
                  <c:v>1927042</c:v>
                </c:pt>
                <c:pt idx="12713">
                  <c:v>995733</c:v>
                </c:pt>
                <c:pt idx="12714">
                  <c:v>1541536</c:v>
                </c:pt>
                <c:pt idx="12715">
                  <c:v>5434079</c:v>
                </c:pt>
                <c:pt idx="12716">
                  <c:v>2459217</c:v>
                </c:pt>
                <c:pt idx="12717">
                  <c:v>331340</c:v>
                </c:pt>
                <c:pt idx="12718">
                  <c:v>12498037</c:v>
                </c:pt>
                <c:pt idx="12719">
                  <c:v>1830427</c:v>
                </c:pt>
                <c:pt idx="12720">
                  <c:v>2039369</c:v>
                </c:pt>
                <c:pt idx="12721">
                  <c:v>708065</c:v>
                </c:pt>
                <c:pt idx="12722">
                  <c:v>8751813</c:v>
                </c:pt>
                <c:pt idx="12723">
                  <c:v>428596</c:v>
                </c:pt>
                <c:pt idx="12724">
                  <c:v>2089776</c:v>
                </c:pt>
                <c:pt idx="12725">
                  <c:v>3055537</c:v>
                </c:pt>
                <c:pt idx="12726">
                  <c:v>1216509</c:v>
                </c:pt>
                <c:pt idx="12727">
                  <c:v>1242577</c:v>
                </c:pt>
                <c:pt idx="12728">
                  <c:v>500854</c:v>
                </c:pt>
                <c:pt idx="12729">
                  <c:v>587851</c:v>
                </c:pt>
                <c:pt idx="12730">
                  <c:v>523108</c:v>
                </c:pt>
                <c:pt idx="12731">
                  <c:v>1028835</c:v>
                </c:pt>
                <c:pt idx="12732">
                  <c:v>845235</c:v>
                </c:pt>
                <c:pt idx="12733">
                  <c:v>138309</c:v>
                </c:pt>
                <c:pt idx="12734">
                  <c:v>720158</c:v>
                </c:pt>
                <c:pt idx="12735">
                  <c:v>1169132</c:v>
                </c:pt>
                <c:pt idx="12736">
                  <c:v>2383025</c:v>
                </c:pt>
                <c:pt idx="12737">
                  <c:v>284006</c:v>
                </c:pt>
                <c:pt idx="12738">
                  <c:v>734525</c:v>
                </c:pt>
                <c:pt idx="12739">
                  <c:v>755367</c:v>
                </c:pt>
                <c:pt idx="12740">
                  <c:v>1862625</c:v>
                </c:pt>
                <c:pt idx="12741">
                  <c:v>1020697</c:v>
                </c:pt>
                <c:pt idx="12742">
                  <c:v>327105</c:v>
                </c:pt>
                <c:pt idx="12743">
                  <c:v>687808</c:v>
                </c:pt>
                <c:pt idx="12744">
                  <c:v>832832</c:v>
                </c:pt>
                <c:pt idx="12745">
                  <c:v>699247</c:v>
                </c:pt>
                <c:pt idx="12746">
                  <c:v>1918553</c:v>
                </c:pt>
                <c:pt idx="12747">
                  <c:v>434858</c:v>
                </c:pt>
                <c:pt idx="12748">
                  <c:v>300253</c:v>
                </c:pt>
                <c:pt idx="12749">
                  <c:v>692612</c:v>
                </c:pt>
                <c:pt idx="12750">
                  <c:v>440716</c:v>
                </c:pt>
                <c:pt idx="12751">
                  <c:v>891462</c:v>
                </c:pt>
                <c:pt idx="12752">
                  <c:v>2531624</c:v>
                </c:pt>
                <c:pt idx="12753">
                  <c:v>2800149</c:v>
                </c:pt>
                <c:pt idx="12754">
                  <c:v>919405</c:v>
                </c:pt>
                <c:pt idx="12755">
                  <c:v>1497911</c:v>
                </c:pt>
                <c:pt idx="12756">
                  <c:v>3654225</c:v>
                </c:pt>
                <c:pt idx="12757">
                  <c:v>1491412</c:v>
                </c:pt>
                <c:pt idx="12758">
                  <c:v>697260</c:v>
                </c:pt>
                <c:pt idx="12759">
                  <c:v>125030</c:v>
                </c:pt>
                <c:pt idx="12760">
                  <c:v>976396</c:v>
                </c:pt>
                <c:pt idx="12761">
                  <c:v>855550</c:v>
                </c:pt>
                <c:pt idx="12762">
                  <c:v>1129894</c:v>
                </c:pt>
                <c:pt idx="12763">
                  <c:v>144252</c:v>
                </c:pt>
                <c:pt idx="12764">
                  <c:v>5342408</c:v>
                </c:pt>
                <c:pt idx="12765">
                  <c:v>1016463</c:v>
                </c:pt>
                <c:pt idx="12766">
                  <c:v>246158</c:v>
                </c:pt>
                <c:pt idx="12767">
                  <c:v>1138928</c:v>
                </c:pt>
                <c:pt idx="12768">
                  <c:v>1907649</c:v>
                </c:pt>
                <c:pt idx="12769">
                  <c:v>1519647</c:v>
                </c:pt>
                <c:pt idx="12770">
                  <c:v>876232</c:v>
                </c:pt>
                <c:pt idx="12771">
                  <c:v>898251</c:v>
                </c:pt>
                <c:pt idx="12772">
                  <c:v>296311</c:v>
                </c:pt>
                <c:pt idx="12773">
                  <c:v>3259206</c:v>
                </c:pt>
                <c:pt idx="12774">
                  <c:v>350778</c:v>
                </c:pt>
                <c:pt idx="12775">
                  <c:v>320260</c:v>
                </c:pt>
                <c:pt idx="12776">
                  <c:v>676179</c:v>
                </c:pt>
                <c:pt idx="12777">
                  <c:v>493277</c:v>
                </c:pt>
                <c:pt idx="12778">
                  <c:v>15007365</c:v>
                </c:pt>
                <c:pt idx="12779">
                  <c:v>180576</c:v>
                </c:pt>
                <c:pt idx="12780">
                  <c:v>26533050</c:v>
                </c:pt>
                <c:pt idx="12781">
                  <c:v>811042</c:v>
                </c:pt>
                <c:pt idx="12782">
                  <c:v>6859356</c:v>
                </c:pt>
                <c:pt idx="12783">
                  <c:v>1479970</c:v>
                </c:pt>
                <c:pt idx="12784">
                  <c:v>704305</c:v>
                </c:pt>
                <c:pt idx="12785">
                  <c:v>1116538</c:v>
                </c:pt>
                <c:pt idx="12786">
                  <c:v>994446</c:v>
                </c:pt>
                <c:pt idx="12787">
                  <c:v>7138640</c:v>
                </c:pt>
                <c:pt idx="12788">
                  <c:v>1735270</c:v>
                </c:pt>
                <c:pt idx="12789">
                  <c:v>811925</c:v>
                </c:pt>
                <c:pt idx="12790">
                  <c:v>2426663</c:v>
                </c:pt>
                <c:pt idx="12791">
                  <c:v>1618602</c:v>
                </c:pt>
                <c:pt idx="12792">
                  <c:v>404086</c:v>
                </c:pt>
                <c:pt idx="12793">
                  <c:v>247763</c:v>
                </c:pt>
                <c:pt idx="12794">
                  <c:v>871485</c:v>
                </c:pt>
                <c:pt idx="12795">
                  <c:v>1383025</c:v>
                </c:pt>
                <c:pt idx="12796">
                  <c:v>1233644</c:v>
                </c:pt>
                <c:pt idx="12797">
                  <c:v>1965011</c:v>
                </c:pt>
                <c:pt idx="12798">
                  <c:v>261286</c:v>
                </c:pt>
                <c:pt idx="12799">
                  <c:v>1939828</c:v>
                </c:pt>
                <c:pt idx="12800">
                  <c:v>458943</c:v>
                </c:pt>
                <c:pt idx="12801">
                  <c:v>2579038</c:v>
                </c:pt>
                <c:pt idx="12802">
                  <c:v>367829</c:v>
                </c:pt>
                <c:pt idx="12803">
                  <c:v>1001059</c:v>
                </c:pt>
                <c:pt idx="12804">
                  <c:v>3920085</c:v>
                </c:pt>
                <c:pt idx="12805">
                  <c:v>458478</c:v>
                </c:pt>
                <c:pt idx="12806">
                  <c:v>1192903</c:v>
                </c:pt>
                <c:pt idx="12807">
                  <c:v>1215494</c:v>
                </c:pt>
                <c:pt idx="12808">
                  <c:v>1554426</c:v>
                </c:pt>
                <c:pt idx="12809">
                  <c:v>304979</c:v>
                </c:pt>
                <c:pt idx="12810">
                  <c:v>6698261</c:v>
                </c:pt>
                <c:pt idx="12811">
                  <c:v>16146848</c:v>
                </c:pt>
                <c:pt idx="12812">
                  <c:v>3876275</c:v>
                </c:pt>
                <c:pt idx="12813">
                  <c:v>11397001</c:v>
                </c:pt>
                <c:pt idx="12814">
                  <c:v>1935437</c:v>
                </c:pt>
                <c:pt idx="12815">
                  <c:v>1194183</c:v>
                </c:pt>
                <c:pt idx="12816">
                  <c:v>1262455</c:v>
                </c:pt>
                <c:pt idx="12817">
                  <c:v>3977041</c:v>
                </c:pt>
                <c:pt idx="12818">
                  <c:v>820652</c:v>
                </c:pt>
                <c:pt idx="12819">
                  <c:v>44171797</c:v>
                </c:pt>
                <c:pt idx="12820">
                  <c:v>55117340</c:v>
                </c:pt>
                <c:pt idx="12821">
                  <c:v>14951751</c:v>
                </c:pt>
                <c:pt idx="12822">
                  <c:v>3770905</c:v>
                </c:pt>
                <c:pt idx="12823">
                  <c:v>927373</c:v>
                </c:pt>
                <c:pt idx="12824">
                  <c:v>959842</c:v>
                </c:pt>
                <c:pt idx="12825">
                  <c:v>542667</c:v>
                </c:pt>
                <c:pt idx="12826">
                  <c:v>1678635</c:v>
                </c:pt>
                <c:pt idx="12827">
                  <c:v>916018</c:v>
                </c:pt>
                <c:pt idx="12828">
                  <c:v>5872967</c:v>
                </c:pt>
                <c:pt idx="12829">
                  <c:v>1169720</c:v>
                </c:pt>
                <c:pt idx="12830">
                  <c:v>814425</c:v>
                </c:pt>
                <c:pt idx="12831">
                  <c:v>969513</c:v>
                </c:pt>
                <c:pt idx="12832">
                  <c:v>373184</c:v>
                </c:pt>
                <c:pt idx="12833">
                  <c:v>496026</c:v>
                </c:pt>
                <c:pt idx="12834">
                  <c:v>1219096</c:v>
                </c:pt>
                <c:pt idx="12835">
                  <c:v>268145</c:v>
                </c:pt>
                <c:pt idx="12836">
                  <c:v>2289969</c:v>
                </c:pt>
                <c:pt idx="12837">
                  <c:v>2211186</c:v>
                </c:pt>
                <c:pt idx="12838">
                  <c:v>1821670</c:v>
                </c:pt>
                <c:pt idx="12839">
                  <c:v>3232099</c:v>
                </c:pt>
                <c:pt idx="12840">
                  <c:v>4082948</c:v>
                </c:pt>
                <c:pt idx="12841">
                  <c:v>607125</c:v>
                </c:pt>
                <c:pt idx="12842">
                  <c:v>4242078</c:v>
                </c:pt>
                <c:pt idx="12843">
                  <c:v>369565</c:v>
                </c:pt>
                <c:pt idx="12844">
                  <c:v>698917</c:v>
                </c:pt>
                <c:pt idx="12845">
                  <c:v>1123766</c:v>
                </c:pt>
                <c:pt idx="12846">
                  <c:v>11979805</c:v>
                </c:pt>
                <c:pt idx="12847">
                  <c:v>3277918</c:v>
                </c:pt>
                <c:pt idx="12848">
                  <c:v>11979805</c:v>
                </c:pt>
                <c:pt idx="12849">
                  <c:v>292709</c:v>
                </c:pt>
                <c:pt idx="12850">
                  <c:v>611119</c:v>
                </c:pt>
                <c:pt idx="12851">
                  <c:v>16002425</c:v>
                </c:pt>
                <c:pt idx="12852">
                  <c:v>9278359</c:v>
                </c:pt>
                <c:pt idx="12853">
                  <c:v>1521138</c:v>
                </c:pt>
                <c:pt idx="12854">
                  <c:v>4123672</c:v>
                </c:pt>
                <c:pt idx="12855">
                  <c:v>2085296</c:v>
                </c:pt>
                <c:pt idx="12856">
                  <c:v>2501124</c:v>
                </c:pt>
                <c:pt idx="12857">
                  <c:v>13744708</c:v>
                </c:pt>
                <c:pt idx="12858">
                  <c:v>3101734</c:v>
                </c:pt>
                <c:pt idx="12859">
                  <c:v>1457721</c:v>
                </c:pt>
                <c:pt idx="12860">
                  <c:v>544704</c:v>
                </c:pt>
                <c:pt idx="12861">
                  <c:v>10786357</c:v>
                </c:pt>
                <c:pt idx="12862">
                  <c:v>70454777</c:v>
                </c:pt>
                <c:pt idx="12863">
                  <c:v>291111</c:v>
                </c:pt>
                <c:pt idx="12864">
                  <c:v>3545279</c:v>
                </c:pt>
                <c:pt idx="12865">
                  <c:v>89067764</c:v>
                </c:pt>
                <c:pt idx="12866">
                  <c:v>257917</c:v>
                </c:pt>
                <c:pt idx="12867">
                  <c:v>772531</c:v>
                </c:pt>
                <c:pt idx="12868">
                  <c:v>419406</c:v>
                </c:pt>
                <c:pt idx="12869">
                  <c:v>2408809</c:v>
                </c:pt>
                <c:pt idx="12870">
                  <c:v>1191526</c:v>
                </c:pt>
                <c:pt idx="12871">
                  <c:v>3132104</c:v>
                </c:pt>
                <c:pt idx="12872">
                  <c:v>198496</c:v>
                </c:pt>
                <c:pt idx="12873">
                  <c:v>1469116</c:v>
                </c:pt>
                <c:pt idx="12874">
                  <c:v>577482</c:v>
                </c:pt>
                <c:pt idx="12875">
                  <c:v>4216350</c:v>
                </c:pt>
                <c:pt idx="12876">
                  <c:v>895150</c:v>
                </c:pt>
                <c:pt idx="12877">
                  <c:v>19152427</c:v>
                </c:pt>
                <c:pt idx="12878">
                  <c:v>183242</c:v>
                </c:pt>
                <c:pt idx="12879">
                  <c:v>178163</c:v>
                </c:pt>
                <c:pt idx="12880">
                  <c:v>3078366</c:v>
                </c:pt>
                <c:pt idx="12881">
                  <c:v>1216234</c:v>
                </c:pt>
                <c:pt idx="12882">
                  <c:v>2445806</c:v>
                </c:pt>
                <c:pt idx="12883">
                  <c:v>1043209</c:v>
                </c:pt>
                <c:pt idx="12884">
                  <c:v>622036</c:v>
                </c:pt>
                <c:pt idx="12885">
                  <c:v>13892063</c:v>
                </c:pt>
                <c:pt idx="12886">
                  <c:v>8171506</c:v>
                </c:pt>
                <c:pt idx="12887">
                  <c:v>1410813</c:v>
                </c:pt>
                <c:pt idx="12888">
                  <c:v>694526</c:v>
                </c:pt>
                <c:pt idx="12889">
                  <c:v>5090402</c:v>
                </c:pt>
                <c:pt idx="12890">
                  <c:v>2194232</c:v>
                </c:pt>
                <c:pt idx="12891">
                  <c:v>5011521</c:v>
                </c:pt>
                <c:pt idx="12892">
                  <c:v>3510260</c:v>
                </c:pt>
                <c:pt idx="12893">
                  <c:v>1840467</c:v>
                </c:pt>
                <c:pt idx="12894">
                  <c:v>1756027</c:v>
                </c:pt>
                <c:pt idx="12895">
                  <c:v>721502</c:v>
                </c:pt>
                <c:pt idx="12896">
                  <c:v>842195</c:v>
                </c:pt>
                <c:pt idx="12897">
                  <c:v>1160376</c:v>
                </c:pt>
                <c:pt idx="12898">
                  <c:v>436041</c:v>
                </c:pt>
                <c:pt idx="12899">
                  <c:v>929632</c:v>
                </c:pt>
                <c:pt idx="12900">
                  <c:v>732720</c:v>
                </c:pt>
                <c:pt idx="12901">
                  <c:v>8120145</c:v>
                </c:pt>
                <c:pt idx="12902">
                  <c:v>754071</c:v>
                </c:pt>
                <c:pt idx="12903">
                  <c:v>268836</c:v>
                </c:pt>
                <c:pt idx="12904">
                  <c:v>322352</c:v>
                </c:pt>
                <c:pt idx="12905">
                  <c:v>1053884</c:v>
                </c:pt>
                <c:pt idx="12906">
                  <c:v>3983030</c:v>
                </c:pt>
                <c:pt idx="12907">
                  <c:v>1005860</c:v>
                </c:pt>
                <c:pt idx="12908">
                  <c:v>260562</c:v>
                </c:pt>
                <c:pt idx="12909">
                  <c:v>665823</c:v>
                </c:pt>
                <c:pt idx="12910">
                  <c:v>2635227</c:v>
                </c:pt>
                <c:pt idx="12911">
                  <c:v>10477914</c:v>
                </c:pt>
                <c:pt idx="12912">
                  <c:v>564330</c:v>
                </c:pt>
                <c:pt idx="12913">
                  <c:v>1933181</c:v>
                </c:pt>
                <c:pt idx="12914">
                  <c:v>692775</c:v>
                </c:pt>
                <c:pt idx="12915">
                  <c:v>3731285</c:v>
                </c:pt>
                <c:pt idx="12916">
                  <c:v>275628</c:v>
                </c:pt>
                <c:pt idx="12917">
                  <c:v>25497666</c:v>
                </c:pt>
                <c:pt idx="12918">
                  <c:v>491982</c:v>
                </c:pt>
                <c:pt idx="12919">
                  <c:v>449100</c:v>
                </c:pt>
                <c:pt idx="12920">
                  <c:v>647902</c:v>
                </c:pt>
                <c:pt idx="12921">
                  <c:v>683828</c:v>
                </c:pt>
                <c:pt idx="12922">
                  <c:v>5185076</c:v>
                </c:pt>
                <c:pt idx="12923">
                  <c:v>352439</c:v>
                </c:pt>
                <c:pt idx="12924">
                  <c:v>630751</c:v>
                </c:pt>
                <c:pt idx="12925">
                  <c:v>1215279</c:v>
                </c:pt>
                <c:pt idx="12926">
                  <c:v>2335964</c:v>
                </c:pt>
                <c:pt idx="12927">
                  <c:v>1441864</c:v>
                </c:pt>
                <c:pt idx="12928">
                  <c:v>2625891</c:v>
                </c:pt>
                <c:pt idx="12929">
                  <c:v>458914</c:v>
                </c:pt>
                <c:pt idx="12930">
                  <c:v>170436</c:v>
                </c:pt>
                <c:pt idx="12931">
                  <c:v>29858402</c:v>
                </c:pt>
                <c:pt idx="12932">
                  <c:v>914755</c:v>
                </c:pt>
                <c:pt idx="12933">
                  <c:v>2257432</c:v>
                </c:pt>
                <c:pt idx="12934">
                  <c:v>7651458</c:v>
                </c:pt>
                <c:pt idx="12935">
                  <c:v>1882814</c:v>
                </c:pt>
                <c:pt idx="12936">
                  <c:v>4800408</c:v>
                </c:pt>
                <c:pt idx="12937">
                  <c:v>1232650</c:v>
                </c:pt>
                <c:pt idx="12938">
                  <c:v>1546925</c:v>
                </c:pt>
                <c:pt idx="12939">
                  <c:v>38779629</c:v>
                </c:pt>
                <c:pt idx="12940">
                  <c:v>3268682</c:v>
                </c:pt>
                <c:pt idx="12941">
                  <c:v>261802</c:v>
                </c:pt>
                <c:pt idx="12942">
                  <c:v>1990750</c:v>
                </c:pt>
                <c:pt idx="12943">
                  <c:v>1284857</c:v>
                </c:pt>
                <c:pt idx="12944">
                  <c:v>947515</c:v>
                </c:pt>
                <c:pt idx="12945">
                  <c:v>1133949</c:v>
                </c:pt>
                <c:pt idx="12946">
                  <c:v>580634</c:v>
                </c:pt>
                <c:pt idx="12947">
                  <c:v>2023213</c:v>
                </c:pt>
                <c:pt idx="12948">
                  <c:v>1785629</c:v>
                </c:pt>
                <c:pt idx="12949">
                  <c:v>4849491</c:v>
                </c:pt>
                <c:pt idx="12950">
                  <c:v>2473292</c:v>
                </c:pt>
                <c:pt idx="12951">
                  <c:v>1847480</c:v>
                </c:pt>
                <c:pt idx="12952">
                  <c:v>646353</c:v>
                </c:pt>
                <c:pt idx="12953">
                  <c:v>4502927</c:v>
                </c:pt>
                <c:pt idx="12954">
                  <c:v>2736564</c:v>
                </c:pt>
                <c:pt idx="12955">
                  <c:v>869774</c:v>
                </c:pt>
                <c:pt idx="12956">
                  <c:v>8751939</c:v>
                </c:pt>
                <c:pt idx="12957">
                  <c:v>1342049</c:v>
                </c:pt>
                <c:pt idx="12958">
                  <c:v>2400024</c:v>
                </c:pt>
                <c:pt idx="12959">
                  <c:v>1487639</c:v>
                </c:pt>
                <c:pt idx="12960">
                  <c:v>3379847</c:v>
                </c:pt>
                <c:pt idx="12961">
                  <c:v>3034077</c:v>
                </c:pt>
                <c:pt idx="12962">
                  <c:v>928557</c:v>
                </c:pt>
                <c:pt idx="12963">
                  <c:v>1478231</c:v>
                </c:pt>
                <c:pt idx="12964">
                  <c:v>5227761</c:v>
                </c:pt>
                <c:pt idx="12965">
                  <c:v>1746547</c:v>
                </c:pt>
                <c:pt idx="12966">
                  <c:v>1230193</c:v>
                </c:pt>
                <c:pt idx="12967">
                  <c:v>1180034</c:v>
                </c:pt>
                <c:pt idx="12968">
                  <c:v>1563763</c:v>
                </c:pt>
                <c:pt idx="12969">
                  <c:v>1245818</c:v>
                </c:pt>
                <c:pt idx="12970">
                  <c:v>3410149</c:v>
                </c:pt>
                <c:pt idx="12971">
                  <c:v>943051</c:v>
                </c:pt>
                <c:pt idx="12972">
                  <c:v>425119</c:v>
                </c:pt>
                <c:pt idx="12973">
                  <c:v>364928</c:v>
                </c:pt>
                <c:pt idx="12974">
                  <c:v>582991</c:v>
                </c:pt>
                <c:pt idx="12975">
                  <c:v>3678648</c:v>
                </c:pt>
                <c:pt idx="12976">
                  <c:v>1480205</c:v>
                </c:pt>
                <c:pt idx="12977">
                  <c:v>7408918</c:v>
                </c:pt>
                <c:pt idx="12978">
                  <c:v>13626008</c:v>
                </c:pt>
                <c:pt idx="12979">
                  <c:v>2242835</c:v>
                </c:pt>
                <c:pt idx="12980">
                  <c:v>1217261</c:v>
                </c:pt>
                <c:pt idx="12981">
                  <c:v>296682</c:v>
                </c:pt>
                <c:pt idx="12982">
                  <c:v>555388</c:v>
                </c:pt>
                <c:pt idx="12983">
                  <c:v>1498846</c:v>
                </c:pt>
                <c:pt idx="12984">
                  <c:v>1753096</c:v>
                </c:pt>
                <c:pt idx="12985">
                  <c:v>1895936</c:v>
                </c:pt>
                <c:pt idx="12986">
                  <c:v>390794</c:v>
                </c:pt>
                <c:pt idx="12987">
                  <c:v>3962295</c:v>
                </c:pt>
                <c:pt idx="12988">
                  <c:v>1195041</c:v>
                </c:pt>
                <c:pt idx="12989">
                  <c:v>16926499</c:v>
                </c:pt>
                <c:pt idx="12990">
                  <c:v>520069</c:v>
                </c:pt>
                <c:pt idx="12991">
                  <c:v>3213156</c:v>
                </c:pt>
                <c:pt idx="12992">
                  <c:v>4045714</c:v>
                </c:pt>
                <c:pt idx="12993">
                  <c:v>11890152</c:v>
                </c:pt>
                <c:pt idx="12994">
                  <c:v>15056965</c:v>
                </c:pt>
                <c:pt idx="12995">
                  <c:v>2121136</c:v>
                </c:pt>
                <c:pt idx="12996">
                  <c:v>4724965</c:v>
                </c:pt>
                <c:pt idx="12997">
                  <c:v>524333</c:v>
                </c:pt>
                <c:pt idx="12998">
                  <c:v>1568754</c:v>
                </c:pt>
                <c:pt idx="12999">
                  <c:v>1757726</c:v>
                </c:pt>
                <c:pt idx="13000">
                  <c:v>1686730</c:v>
                </c:pt>
                <c:pt idx="13001">
                  <c:v>12000634</c:v>
                </c:pt>
                <c:pt idx="13002">
                  <c:v>1909104</c:v>
                </c:pt>
                <c:pt idx="13003">
                  <c:v>1223732</c:v>
                </c:pt>
                <c:pt idx="13004">
                  <c:v>960651</c:v>
                </c:pt>
                <c:pt idx="13005">
                  <c:v>1870741</c:v>
                </c:pt>
                <c:pt idx="13006">
                  <c:v>16005676</c:v>
                </c:pt>
                <c:pt idx="13007">
                  <c:v>3511983</c:v>
                </c:pt>
                <c:pt idx="13008">
                  <c:v>14015057</c:v>
                </c:pt>
                <c:pt idx="13009">
                  <c:v>644690</c:v>
                </c:pt>
                <c:pt idx="13010">
                  <c:v>518810</c:v>
                </c:pt>
                <c:pt idx="13011">
                  <c:v>740775</c:v>
                </c:pt>
                <c:pt idx="13012">
                  <c:v>20804351</c:v>
                </c:pt>
                <c:pt idx="13013">
                  <c:v>326502</c:v>
                </c:pt>
                <c:pt idx="13014">
                  <c:v>1566455</c:v>
                </c:pt>
                <c:pt idx="13015">
                  <c:v>2907382</c:v>
                </c:pt>
                <c:pt idx="13016">
                  <c:v>1098673</c:v>
                </c:pt>
                <c:pt idx="13017">
                  <c:v>2562371</c:v>
                </c:pt>
                <c:pt idx="13018">
                  <c:v>1119904</c:v>
                </c:pt>
                <c:pt idx="13019">
                  <c:v>4590663</c:v>
                </c:pt>
                <c:pt idx="13020">
                  <c:v>8303192</c:v>
                </c:pt>
                <c:pt idx="13021">
                  <c:v>618595</c:v>
                </c:pt>
                <c:pt idx="13022">
                  <c:v>10052832</c:v>
                </c:pt>
                <c:pt idx="13023">
                  <c:v>4823561</c:v>
                </c:pt>
                <c:pt idx="13024">
                  <c:v>393218</c:v>
                </c:pt>
                <c:pt idx="13025">
                  <c:v>6579654</c:v>
                </c:pt>
                <c:pt idx="13026">
                  <c:v>1015653</c:v>
                </c:pt>
                <c:pt idx="13027">
                  <c:v>7263784</c:v>
                </c:pt>
                <c:pt idx="13028">
                  <c:v>33678846</c:v>
                </c:pt>
                <c:pt idx="13029">
                  <c:v>5220208</c:v>
                </c:pt>
                <c:pt idx="13030">
                  <c:v>1444957</c:v>
                </c:pt>
                <c:pt idx="13031">
                  <c:v>16475182</c:v>
                </c:pt>
                <c:pt idx="13032">
                  <c:v>3190447</c:v>
                </c:pt>
                <c:pt idx="13033">
                  <c:v>975429</c:v>
                </c:pt>
                <c:pt idx="13034">
                  <c:v>9753197</c:v>
                </c:pt>
                <c:pt idx="13035">
                  <c:v>1226781</c:v>
                </c:pt>
                <c:pt idx="13036">
                  <c:v>2526167</c:v>
                </c:pt>
                <c:pt idx="13037">
                  <c:v>15705468</c:v>
                </c:pt>
                <c:pt idx="13038">
                  <c:v>7102203</c:v>
                </c:pt>
                <c:pt idx="13039">
                  <c:v>3317810</c:v>
                </c:pt>
                <c:pt idx="13040">
                  <c:v>4740629</c:v>
                </c:pt>
                <c:pt idx="13041">
                  <c:v>653708</c:v>
                </c:pt>
                <c:pt idx="13042">
                  <c:v>16381551</c:v>
                </c:pt>
                <c:pt idx="13043">
                  <c:v>2238493</c:v>
                </c:pt>
                <c:pt idx="13044">
                  <c:v>1077571</c:v>
                </c:pt>
                <c:pt idx="13045">
                  <c:v>1465839</c:v>
                </c:pt>
                <c:pt idx="13046">
                  <c:v>1252437</c:v>
                </c:pt>
                <c:pt idx="13047">
                  <c:v>13056713</c:v>
                </c:pt>
                <c:pt idx="13048">
                  <c:v>776027</c:v>
                </c:pt>
                <c:pt idx="13049">
                  <c:v>7073392</c:v>
                </c:pt>
                <c:pt idx="13050">
                  <c:v>1165905</c:v>
                </c:pt>
                <c:pt idx="13051">
                  <c:v>2558479</c:v>
                </c:pt>
                <c:pt idx="13052">
                  <c:v>3753521</c:v>
                </c:pt>
                <c:pt idx="13053">
                  <c:v>5201888</c:v>
                </c:pt>
                <c:pt idx="13054">
                  <c:v>18451559</c:v>
                </c:pt>
                <c:pt idx="13055">
                  <c:v>1948658</c:v>
                </c:pt>
                <c:pt idx="13056">
                  <c:v>4483725</c:v>
                </c:pt>
                <c:pt idx="13057">
                  <c:v>731476</c:v>
                </c:pt>
                <c:pt idx="13058">
                  <c:v>1140791</c:v>
                </c:pt>
                <c:pt idx="13059">
                  <c:v>791609</c:v>
                </c:pt>
                <c:pt idx="13060">
                  <c:v>3763584</c:v>
                </c:pt>
                <c:pt idx="13061">
                  <c:v>6633632</c:v>
                </c:pt>
                <c:pt idx="13062">
                  <c:v>9353414</c:v>
                </c:pt>
                <c:pt idx="13063">
                  <c:v>2180958</c:v>
                </c:pt>
                <c:pt idx="13064">
                  <c:v>4579228</c:v>
                </c:pt>
                <c:pt idx="13065">
                  <c:v>4599341</c:v>
                </c:pt>
                <c:pt idx="13066">
                  <c:v>14681993</c:v>
                </c:pt>
                <c:pt idx="13067">
                  <c:v>1454171</c:v>
                </c:pt>
                <c:pt idx="13068">
                  <c:v>18769449</c:v>
                </c:pt>
                <c:pt idx="13069">
                  <c:v>9085180</c:v>
                </c:pt>
                <c:pt idx="13070">
                  <c:v>2822782</c:v>
                </c:pt>
                <c:pt idx="13071">
                  <c:v>1332252</c:v>
                </c:pt>
                <c:pt idx="13072">
                  <c:v>6655503</c:v>
                </c:pt>
                <c:pt idx="13073">
                  <c:v>1026576</c:v>
                </c:pt>
                <c:pt idx="13074">
                  <c:v>3335785</c:v>
                </c:pt>
                <c:pt idx="13075">
                  <c:v>44539222</c:v>
                </c:pt>
                <c:pt idx="13076">
                  <c:v>2032942</c:v>
                </c:pt>
                <c:pt idx="13077">
                  <c:v>17914781</c:v>
                </c:pt>
                <c:pt idx="13078">
                  <c:v>419002</c:v>
                </c:pt>
                <c:pt idx="13079">
                  <c:v>2183540</c:v>
                </c:pt>
                <c:pt idx="13080">
                  <c:v>1134300</c:v>
                </c:pt>
                <c:pt idx="13081">
                  <c:v>18603707</c:v>
                </c:pt>
                <c:pt idx="13082">
                  <c:v>1473934</c:v>
                </c:pt>
                <c:pt idx="13083">
                  <c:v>21200886</c:v>
                </c:pt>
                <c:pt idx="13084">
                  <c:v>649761</c:v>
                </c:pt>
                <c:pt idx="13085">
                  <c:v>602362</c:v>
                </c:pt>
                <c:pt idx="13086">
                  <c:v>681328</c:v>
                </c:pt>
                <c:pt idx="13087">
                  <c:v>810080</c:v>
                </c:pt>
                <c:pt idx="13088">
                  <c:v>5019952</c:v>
                </c:pt>
                <c:pt idx="13089">
                  <c:v>8278934</c:v>
                </c:pt>
                <c:pt idx="13090">
                  <c:v>548621</c:v>
                </c:pt>
                <c:pt idx="13091">
                  <c:v>748220</c:v>
                </c:pt>
                <c:pt idx="13092">
                  <c:v>242627</c:v>
                </c:pt>
                <c:pt idx="13093">
                  <c:v>78050</c:v>
                </c:pt>
                <c:pt idx="13094">
                  <c:v>1303866</c:v>
                </c:pt>
                <c:pt idx="13095">
                  <c:v>781396</c:v>
                </c:pt>
                <c:pt idx="13096">
                  <c:v>1300016</c:v>
                </c:pt>
                <c:pt idx="13097">
                  <c:v>7596</c:v>
                </c:pt>
                <c:pt idx="13098">
                  <c:v>116043</c:v>
                </c:pt>
                <c:pt idx="13099">
                  <c:v>274036</c:v>
                </c:pt>
                <c:pt idx="13100">
                  <c:v>280289</c:v>
                </c:pt>
                <c:pt idx="13101">
                  <c:v>186023</c:v>
                </c:pt>
                <c:pt idx="13102">
                  <c:v>22200</c:v>
                </c:pt>
                <c:pt idx="13103">
                  <c:v>396408</c:v>
                </c:pt>
                <c:pt idx="13104">
                  <c:v>908989</c:v>
                </c:pt>
                <c:pt idx="13105">
                  <c:v>588820</c:v>
                </c:pt>
                <c:pt idx="13106">
                  <c:v>110448</c:v>
                </c:pt>
                <c:pt idx="13107">
                  <c:v>11560</c:v>
                </c:pt>
                <c:pt idx="13108">
                  <c:v>783794</c:v>
                </c:pt>
                <c:pt idx="13109">
                  <c:v>146536</c:v>
                </c:pt>
                <c:pt idx="13110">
                  <c:v>392159</c:v>
                </c:pt>
                <c:pt idx="13111">
                  <c:v>8037</c:v>
                </c:pt>
                <c:pt idx="13112">
                  <c:v>248731</c:v>
                </c:pt>
                <c:pt idx="13113">
                  <c:v>1384219</c:v>
                </c:pt>
                <c:pt idx="13114">
                  <c:v>853894</c:v>
                </c:pt>
                <c:pt idx="13115">
                  <c:v>165607</c:v>
                </c:pt>
                <c:pt idx="13116">
                  <c:v>42607</c:v>
                </c:pt>
                <c:pt idx="13117">
                  <c:v>55573</c:v>
                </c:pt>
                <c:pt idx="13118">
                  <c:v>50971</c:v>
                </c:pt>
                <c:pt idx="13119">
                  <c:v>319303</c:v>
                </c:pt>
                <c:pt idx="13120">
                  <c:v>86582</c:v>
                </c:pt>
                <c:pt idx="13121">
                  <c:v>1147293</c:v>
                </c:pt>
                <c:pt idx="13122">
                  <c:v>93375</c:v>
                </c:pt>
                <c:pt idx="13123">
                  <c:v>586197</c:v>
                </c:pt>
                <c:pt idx="13124">
                  <c:v>23389090</c:v>
                </c:pt>
                <c:pt idx="13125">
                  <c:v>621890</c:v>
                </c:pt>
                <c:pt idx="13126">
                  <c:v>99478</c:v>
                </c:pt>
                <c:pt idx="13127">
                  <c:v>441454</c:v>
                </c:pt>
                <c:pt idx="13128">
                  <c:v>112914</c:v>
                </c:pt>
                <c:pt idx="13129">
                  <c:v>1402868</c:v>
                </c:pt>
                <c:pt idx="13130">
                  <c:v>398184</c:v>
                </c:pt>
                <c:pt idx="13131">
                  <c:v>85097</c:v>
                </c:pt>
                <c:pt idx="13132">
                  <c:v>212390</c:v>
                </c:pt>
                <c:pt idx="13133">
                  <c:v>4377502</c:v>
                </c:pt>
                <c:pt idx="13134">
                  <c:v>3322130</c:v>
                </c:pt>
                <c:pt idx="13135">
                  <c:v>29202</c:v>
                </c:pt>
                <c:pt idx="13136">
                  <c:v>950902</c:v>
                </c:pt>
                <c:pt idx="13137">
                  <c:v>173210</c:v>
                </c:pt>
                <c:pt idx="13138">
                  <c:v>175683</c:v>
                </c:pt>
                <c:pt idx="13139">
                  <c:v>127157</c:v>
                </c:pt>
                <c:pt idx="13140">
                  <c:v>99463</c:v>
                </c:pt>
                <c:pt idx="13141">
                  <c:v>278510</c:v>
                </c:pt>
                <c:pt idx="13142">
                  <c:v>949612</c:v>
                </c:pt>
                <c:pt idx="13143">
                  <c:v>224262</c:v>
                </c:pt>
                <c:pt idx="13144">
                  <c:v>1019283</c:v>
                </c:pt>
                <c:pt idx="13145">
                  <c:v>46067</c:v>
                </c:pt>
                <c:pt idx="13146">
                  <c:v>423297</c:v>
                </c:pt>
                <c:pt idx="13147">
                  <c:v>72493</c:v>
                </c:pt>
                <c:pt idx="13148">
                  <c:v>418252</c:v>
                </c:pt>
                <c:pt idx="13149">
                  <c:v>165152</c:v>
                </c:pt>
                <c:pt idx="13150">
                  <c:v>427861</c:v>
                </c:pt>
                <c:pt idx="13151">
                  <c:v>1040440</c:v>
                </c:pt>
                <c:pt idx="13152">
                  <c:v>778876</c:v>
                </c:pt>
                <c:pt idx="13153">
                  <c:v>238623</c:v>
                </c:pt>
                <c:pt idx="13154">
                  <c:v>505112</c:v>
                </c:pt>
                <c:pt idx="13155">
                  <c:v>174183</c:v>
                </c:pt>
                <c:pt idx="13156">
                  <c:v>1425649</c:v>
                </c:pt>
                <c:pt idx="13157">
                  <c:v>62253</c:v>
                </c:pt>
                <c:pt idx="13158">
                  <c:v>790868</c:v>
                </c:pt>
                <c:pt idx="13159">
                  <c:v>406803</c:v>
                </c:pt>
                <c:pt idx="13160">
                  <c:v>4912005</c:v>
                </c:pt>
                <c:pt idx="13161">
                  <c:v>231852</c:v>
                </c:pt>
                <c:pt idx="13162">
                  <c:v>159161</c:v>
                </c:pt>
                <c:pt idx="13163">
                  <c:v>726987</c:v>
                </c:pt>
                <c:pt idx="13164">
                  <c:v>1231123</c:v>
                </c:pt>
                <c:pt idx="13165">
                  <c:v>670414</c:v>
                </c:pt>
                <c:pt idx="13166">
                  <c:v>763409</c:v>
                </c:pt>
                <c:pt idx="13167">
                  <c:v>2611902</c:v>
                </c:pt>
                <c:pt idx="13168">
                  <c:v>111825</c:v>
                </c:pt>
                <c:pt idx="13169">
                  <c:v>785456</c:v>
                </c:pt>
                <c:pt idx="13170">
                  <c:v>207103</c:v>
                </c:pt>
                <c:pt idx="13171">
                  <c:v>613065</c:v>
                </c:pt>
                <c:pt idx="13172">
                  <c:v>68038</c:v>
                </c:pt>
                <c:pt idx="13173">
                  <c:v>7251</c:v>
                </c:pt>
                <c:pt idx="13174">
                  <c:v>4905218</c:v>
                </c:pt>
                <c:pt idx="13175">
                  <c:v>3763877</c:v>
                </c:pt>
                <c:pt idx="13176">
                  <c:v>528883</c:v>
                </c:pt>
                <c:pt idx="13177">
                  <c:v>950330</c:v>
                </c:pt>
                <c:pt idx="13178">
                  <c:v>2294643</c:v>
                </c:pt>
                <c:pt idx="13179">
                  <c:v>209977</c:v>
                </c:pt>
                <c:pt idx="13180">
                  <c:v>231236</c:v>
                </c:pt>
                <c:pt idx="13181">
                  <c:v>604513</c:v>
                </c:pt>
                <c:pt idx="13182">
                  <c:v>2165053</c:v>
                </c:pt>
                <c:pt idx="13183">
                  <c:v>4674833</c:v>
                </c:pt>
                <c:pt idx="13184">
                  <c:v>2056170</c:v>
                </c:pt>
                <c:pt idx="13185">
                  <c:v>498102</c:v>
                </c:pt>
                <c:pt idx="13186">
                  <c:v>450543</c:v>
                </c:pt>
                <c:pt idx="13187">
                  <c:v>544499</c:v>
                </c:pt>
                <c:pt idx="13188">
                  <c:v>1413537</c:v>
                </c:pt>
                <c:pt idx="13189">
                  <c:v>1162468</c:v>
                </c:pt>
                <c:pt idx="13190">
                  <c:v>7393</c:v>
                </c:pt>
                <c:pt idx="13191">
                  <c:v>319180</c:v>
                </c:pt>
                <c:pt idx="13192">
                  <c:v>340367</c:v>
                </c:pt>
                <c:pt idx="13193">
                  <c:v>2828415</c:v>
                </c:pt>
                <c:pt idx="13194">
                  <c:v>1831529</c:v>
                </c:pt>
                <c:pt idx="13195">
                  <c:v>1288977</c:v>
                </c:pt>
                <c:pt idx="13196">
                  <c:v>8769</c:v>
                </c:pt>
                <c:pt idx="13197">
                  <c:v>215102</c:v>
                </c:pt>
                <c:pt idx="13198">
                  <c:v>178756</c:v>
                </c:pt>
                <c:pt idx="13199">
                  <c:v>2368298</c:v>
                </c:pt>
                <c:pt idx="13200">
                  <c:v>92983</c:v>
                </c:pt>
                <c:pt idx="13201">
                  <c:v>88940</c:v>
                </c:pt>
                <c:pt idx="13202">
                  <c:v>1219999</c:v>
                </c:pt>
                <c:pt idx="13203">
                  <c:v>1983087</c:v>
                </c:pt>
                <c:pt idx="13204">
                  <c:v>1664691</c:v>
                </c:pt>
                <c:pt idx="13205">
                  <c:v>235035</c:v>
                </c:pt>
                <c:pt idx="13206">
                  <c:v>434491</c:v>
                </c:pt>
                <c:pt idx="13207">
                  <c:v>361472</c:v>
                </c:pt>
                <c:pt idx="13208">
                  <c:v>73061</c:v>
                </c:pt>
                <c:pt idx="13209">
                  <c:v>892392</c:v>
                </c:pt>
                <c:pt idx="13210">
                  <c:v>47701</c:v>
                </c:pt>
                <c:pt idx="13211">
                  <c:v>783711</c:v>
                </c:pt>
                <c:pt idx="13212">
                  <c:v>58556</c:v>
                </c:pt>
                <c:pt idx="13213">
                  <c:v>3859536</c:v>
                </c:pt>
                <c:pt idx="13214">
                  <c:v>940496</c:v>
                </c:pt>
                <c:pt idx="13215">
                  <c:v>3865127</c:v>
                </c:pt>
                <c:pt idx="13216">
                  <c:v>247824</c:v>
                </c:pt>
                <c:pt idx="13217">
                  <c:v>120441</c:v>
                </c:pt>
                <c:pt idx="13218">
                  <c:v>1367490</c:v>
                </c:pt>
                <c:pt idx="13219">
                  <c:v>1409134</c:v>
                </c:pt>
                <c:pt idx="13220">
                  <c:v>1366545</c:v>
                </c:pt>
                <c:pt idx="13221">
                  <c:v>1282399</c:v>
                </c:pt>
                <c:pt idx="13222">
                  <c:v>1015150</c:v>
                </c:pt>
                <c:pt idx="13223">
                  <c:v>1369181</c:v>
                </c:pt>
                <c:pt idx="13224">
                  <c:v>107518</c:v>
                </c:pt>
                <c:pt idx="13225">
                  <c:v>1553168</c:v>
                </c:pt>
                <c:pt idx="13226">
                  <c:v>46054</c:v>
                </c:pt>
                <c:pt idx="13227">
                  <c:v>8791836</c:v>
                </c:pt>
                <c:pt idx="13228">
                  <c:v>1539988</c:v>
                </c:pt>
                <c:pt idx="13229">
                  <c:v>436304</c:v>
                </c:pt>
                <c:pt idx="13230">
                  <c:v>5391355</c:v>
                </c:pt>
                <c:pt idx="13231">
                  <c:v>495786</c:v>
                </c:pt>
                <c:pt idx="13232">
                  <c:v>2100903</c:v>
                </c:pt>
                <c:pt idx="13233">
                  <c:v>855708</c:v>
                </c:pt>
                <c:pt idx="13234">
                  <c:v>461945</c:v>
                </c:pt>
                <c:pt idx="13235">
                  <c:v>1085510</c:v>
                </c:pt>
                <c:pt idx="13236">
                  <c:v>747391</c:v>
                </c:pt>
                <c:pt idx="13237">
                  <c:v>179345</c:v>
                </c:pt>
                <c:pt idx="13238">
                  <c:v>1147596</c:v>
                </c:pt>
                <c:pt idx="13239">
                  <c:v>1161200</c:v>
                </c:pt>
                <c:pt idx="13240">
                  <c:v>272139</c:v>
                </c:pt>
                <c:pt idx="13241">
                  <c:v>481918</c:v>
                </c:pt>
                <c:pt idx="13242">
                  <c:v>2062</c:v>
                </c:pt>
                <c:pt idx="13243">
                  <c:v>204083</c:v>
                </c:pt>
                <c:pt idx="13244">
                  <c:v>776332</c:v>
                </c:pt>
                <c:pt idx="13245">
                  <c:v>10698770</c:v>
                </c:pt>
                <c:pt idx="13246">
                  <c:v>1547151</c:v>
                </c:pt>
                <c:pt idx="13247">
                  <c:v>1461207</c:v>
                </c:pt>
                <c:pt idx="13248">
                  <c:v>26735</c:v>
                </c:pt>
                <c:pt idx="13249">
                  <c:v>28484</c:v>
                </c:pt>
                <c:pt idx="13250">
                  <c:v>2522343</c:v>
                </c:pt>
                <c:pt idx="13251">
                  <c:v>20960</c:v>
                </c:pt>
                <c:pt idx="13252">
                  <c:v>485534</c:v>
                </c:pt>
                <c:pt idx="13253">
                  <c:v>3287</c:v>
                </c:pt>
                <c:pt idx="13254">
                  <c:v>163440</c:v>
                </c:pt>
                <c:pt idx="13255">
                  <c:v>17629966</c:v>
                </c:pt>
                <c:pt idx="13256">
                  <c:v>168863</c:v>
                </c:pt>
                <c:pt idx="13257">
                  <c:v>1694330</c:v>
                </c:pt>
                <c:pt idx="13258">
                  <c:v>2403767</c:v>
                </c:pt>
                <c:pt idx="13259">
                  <c:v>4147252</c:v>
                </c:pt>
                <c:pt idx="13260">
                  <c:v>129207</c:v>
                </c:pt>
                <c:pt idx="13261">
                  <c:v>234260</c:v>
                </c:pt>
                <c:pt idx="13262">
                  <c:v>1535269</c:v>
                </c:pt>
                <c:pt idx="13263">
                  <c:v>667346</c:v>
                </c:pt>
                <c:pt idx="13264">
                  <c:v>2251104</c:v>
                </c:pt>
                <c:pt idx="13265">
                  <c:v>148054</c:v>
                </c:pt>
                <c:pt idx="13266">
                  <c:v>1106875</c:v>
                </c:pt>
                <c:pt idx="13267">
                  <c:v>1587062</c:v>
                </c:pt>
                <c:pt idx="13268">
                  <c:v>2214150</c:v>
                </c:pt>
                <c:pt idx="13269">
                  <c:v>243623</c:v>
                </c:pt>
                <c:pt idx="13270">
                  <c:v>21723</c:v>
                </c:pt>
                <c:pt idx="13271">
                  <c:v>9346</c:v>
                </c:pt>
                <c:pt idx="13272">
                  <c:v>17540613</c:v>
                </c:pt>
                <c:pt idx="13273">
                  <c:v>5569216</c:v>
                </c:pt>
                <c:pt idx="13274">
                  <c:v>14459</c:v>
                </c:pt>
                <c:pt idx="13275">
                  <c:v>89516</c:v>
                </c:pt>
                <c:pt idx="13276">
                  <c:v>856802</c:v>
                </c:pt>
                <c:pt idx="13277">
                  <c:v>149224</c:v>
                </c:pt>
                <c:pt idx="13278">
                  <c:v>41799</c:v>
                </c:pt>
                <c:pt idx="13279">
                  <c:v>14311</c:v>
                </c:pt>
                <c:pt idx="13280">
                  <c:v>2681</c:v>
                </c:pt>
                <c:pt idx="13281">
                  <c:v>61013</c:v>
                </c:pt>
                <c:pt idx="13282">
                  <c:v>54529</c:v>
                </c:pt>
                <c:pt idx="13283">
                  <c:v>10559</c:v>
                </c:pt>
                <c:pt idx="13284">
                  <c:v>13701</c:v>
                </c:pt>
                <c:pt idx="13285">
                  <c:v>45777</c:v>
                </c:pt>
                <c:pt idx="13286">
                  <c:v>18015</c:v>
                </c:pt>
                <c:pt idx="13287">
                  <c:v>39720</c:v>
                </c:pt>
                <c:pt idx="13288">
                  <c:v>209539</c:v>
                </c:pt>
                <c:pt idx="13289">
                  <c:v>9489</c:v>
                </c:pt>
                <c:pt idx="13290">
                  <c:v>370424</c:v>
                </c:pt>
                <c:pt idx="13291">
                  <c:v>224361</c:v>
                </c:pt>
                <c:pt idx="13292">
                  <c:v>45164</c:v>
                </c:pt>
                <c:pt idx="13293">
                  <c:v>250007</c:v>
                </c:pt>
                <c:pt idx="13294">
                  <c:v>21328</c:v>
                </c:pt>
                <c:pt idx="13295">
                  <c:v>408713</c:v>
                </c:pt>
                <c:pt idx="13296">
                  <c:v>109820</c:v>
                </c:pt>
                <c:pt idx="13297">
                  <c:v>74078</c:v>
                </c:pt>
                <c:pt idx="13298">
                  <c:v>1497616</c:v>
                </c:pt>
                <c:pt idx="13299">
                  <c:v>550545</c:v>
                </c:pt>
                <c:pt idx="13300">
                  <c:v>605172</c:v>
                </c:pt>
                <c:pt idx="13301">
                  <c:v>792212</c:v>
                </c:pt>
                <c:pt idx="13302">
                  <c:v>316756</c:v>
                </c:pt>
                <c:pt idx="13303">
                  <c:v>206055</c:v>
                </c:pt>
                <c:pt idx="13304">
                  <c:v>190694</c:v>
                </c:pt>
                <c:pt idx="13305">
                  <c:v>2418179</c:v>
                </c:pt>
                <c:pt idx="13306">
                  <c:v>2515886</c:v>
                </c:pt>
                <c:pt idx="13307">
                  <c:v>184255</c:v>
                </c:pt>
                <c:pt idx="13308">
                  <c:v>165533</c:v>
                </c:pt>
                <c:pt idx="13309">
                  <c:v>176712</c:v>
                </c:pt>
                <c:pt idx="13310">
                  <c:v>231362</c:v>
                </c:pt>
                <c:pt idx="13311">
                  <c:v>555554</c:v>
                </c:pt>
                <c:pt idx="13312">
                  <c:v>290022</c:v>
                </c:pt>
                <c:pt idx="13313">
                  <c:v>234200</c:v>
                </c:pt>
                <c:pt idx="13314">
                  <c:v>108418</c:v>
                </c:pt>
                <c:pt idx="13315">
                  <c:v>538104</c:v>
                </c:pt>
                <c:pt idx="13316">
                  <c:v>146013</c:v>
                </c:pt>
                <c:pt idx="13317">
                  <c:v>10772</c:v>
                </c:pt>
                <c:pt idx="13318">
                  <c:v>439626</c:v>
                </c:pt>
                <c:pt idx="13319">
                  <c:v>4719578</c:v>
                </c:pt>
                <c:pt idx="13320">
                  <c:v>1258116</c:v>
                </c:pt>
                <c:pt idx="13321">
                  <c:v>3294622</c:v>
                </c:pt>
                <c:pt idx="13322">
                  <c:v>199859</c:v>
                </c:pt>
                <c:pt idx="13323">
                  <c:v>1675201</c:v>
                </c:pt>
                <c:pt idx="13324">
                  <c:v>575488</c:v>
                </c:pt>
                <c:pt idx="13325">
                  <c:v>109388</c:v>
                </c:pt>
                <c:pt idx="13326">
                  <c:v>81865</c:v>
                </c:pt>
                <c:pt idx="13327">
                  <c:v>28213</c:v>
                </c:pt>
                <c:pt idx="13328">
                  <c:v>77293</c:v>
                </c:pt>
                <c:pt idx="13329">
                  <c:v>1054046</c:v>
                </c:pt>
                <c:pt idx="13330">
                  <c:v>31273</c:v>
                </c:pt>
                <c:pt idx="13331">
                  <c:v>68612</c:v>
                </c:pt>
                <c:pt idx="13332">
                  <c:v>302647</c:v>
                </c:pt>
                <c:pt idx="13333">
                  <c:v>6930</c:v>
                </c:pt>
                <c:pt idx="13334">
                  <c:v>222021</c:v>
                </c:pt>
                <c:pt idx="13335">
                  <c:v>43083</c:v>
                </c:pt>
                <c:pt idx="13336">
                  <c:v>28431</c:v>
                </c:pt>
                <c:pt idx="13337">
                  <c:v>1124612</c:v>
                </c:pt>
                <c:pt idx="13338">
                  <c:v>1480203</c:v>
                </c:pt>
                <c:pt idx="13339">
                  <c:v>141579</c:v>
                </c:pt>
                <c:pt idx="13340">
                  <c:v>648590</c:v>
                </c:pt>
                <c:pt idx="13341">
                  <c:v>801300</c:v>
                </c:pt>
                <c:pt idx="13342">
                  <c:v>369769</c:v>
                </c:pt>
                <c:pt idx="13343">
                  <c:v>201784</c:v>
                </c:pt>
                <c:pt idx="13344">
                  <c:v>409099</c:v>
                </c:pt>
                <c:pt idx="13345">
                  <c:v>12002761</c:v>
                </c:pt>
                <c:pt idx="13346">
                  <c:v>2219221</c:v>
                </c:pt>
                <c:pt idx="13347">
                  <c:v>3067882</c:v>
                </c:pt>
                <c:pt idx="13348">
                  <c:v>176965</c:v>
                </c:pt>
                <c:pt idx="13349">
                  <c:v>1024044</c:v>
                </c:pt>
                <c:pt idx="13350">
                  <c:v>402093</c:v>
                </c:pt>
                <c:pt idx="13351">
                  <c:v>694789</c:v>
                </c:pt>
                <c:pt idx="13352">
                  <c:v>1563447</c:v>
                </c:pt>
                <c:pt idx="13353">
                  <c:v>350788</c:v>
                </c:pt>
                <c:pt idx="13354">
                  <c:v>1136781</c:v>
                </c:pt>
                <c:pt idx="13355">
                  <c:v>68876</c:v>
                </c:pt>
                <c:pt idx="13356">
                  <c:v>480299</c:v>
                </c:pt>
                <c:pt idx="13357">
                  <c:v>233076</c:v>
                </c:pt>
                <c:pt idx="13358">
                  <c:v>53597</c:v>
                </c:pt>
                <c:pt idx="13359">
                  <c:v>17551</c:v>
                </c:pt>
                <c:pt idx="13360">
                  <c:v>1313</c:v>
                </c:pt>
                <c:pt idx="13361">
                  <c:v>73991</c:v>
                </c:pt>
                <c:pt idx="13362">
                  <c:v>55932</c:v>
                </c:pt>
                <c:pt idx="13363">
                  <c:v>339477</c:v>
                </c:pt>
                <c:pt idx="13364">
                  <c:v>557077</c:v>
                </c:pt>
                <c:pt idx="13365">
                  <c:v>66260</c:v>
                </c:pt>
                <c:pt idx="13366">
                  <c:v>264258</c:v>
                </c:pt>
                <c:pt idx="13367">
                  <c:v>355807</c:v>
                </c:pt>
                <c:pt idx="13368">
                  <c:v>329012</c:v>
                </c:pt>
                <c:pt idx="13369">
                  <c:v>405333</c:v>
                </c:pt>
                <c:pt idx="13370">
                  <c:v>179285</c:v>
                </c:pt>
                <c:pt idx="13371">
                  <c:v>179646</c:v>
                </c:pt>
                <c:pt idx="13372">
                  <c:v>5543013</c:v>
                </c:pt>
                <c:pt idx="13373">
                  <c:v>329631</c:v>
                </c:pt>
                <c:pt idx="13374">
                  <c:v>502308</c:v>
                </c:pt>
                <c:pt idx="13375">
                  <c:v>176835</c:v>
                </c:pt>
                <c:pt idx="13376">
                  <c:v>42115</c:v>
                </c:pt>
                <c:pt idx="13377">
                  <c:v>3253121</c:v>
                </c:pt>
                <c:pt idx="13378">
                  <c:v>321702</c:v>
                </c:pt>
                <c:pt idx="13379">
                  <c:v>69451</c:v>
                </c:pt>
                <c:pt idx="13380">
                  <c:v>154546</c:v>
                </c:pt>
                <c:pt idx="13381">
                  <c:v>1373502</c:v>
                </c:pt>
                <c:pt idx="13382">
                  <c:v>192667</c:v>
                </c:pt>
                <c:pt idx="13383">
                  <c:v>237052</c:v>
                </c:pt>
                <c:pt idx="13384">
                  <c:v>1162792</c:v>
                </c:pt>
                <c:pt idx="13385">
                  <c:v>14839</c:v>
                </c:pt>
                <c:pt idx="13386">
                  <c:v>662736</c:v>
                </c:pt>
                <c:pt idx="13387">
                  <c:v>37570</c:v>
                </c:pt>
                <c:pt idx="13388">
                  <c:v>99179</c:v>
                </c:pt>
                <c:pt idx="13389">
                  <c:v>1781503</c:v>
                </c:pt>
                <c:pt idx="13390">
                  <c:v>626833</c:v>
                </c:pt>
                <c:pt idx="13391">
                  <c:v>234447</c:v>
                </c:pt>
                <c:pt idx="13392">
                  <c:v>129149</c:v>
                </c:pt>
                <c:pt idx="13393">
                  <c:v>683043</c:v>
                </c:pt>
                <c:pt idx="13394">
                  <c:v>280000</c:v>
                </c:pt>
                <c:pt idx="13395">
                  <c:v>669500</c:v>
                </c:pt>
                <c:pt idx="13396">
                  <c:v>58290</c:v>
                </c:pt>
                <c:pt idx="13397">
                  <c:v>220904</c:v>
                </c:pt>
                <c:pt idx="13398">
                  <c:v>474318</c:v>
                </c:pt>
                <c:pt idx="13399">
                  <c:v>57807</c:v>
                </c:pt>
                <c:pt idx="13400">
                  <c:v>242188</c:v>
                </c:pt>
                <c:pt idx="13401">
                  <c:v>13505</c:v>
                </c:pt>
                <c:pt idx="13402">
                  <c:v>935315</c:v>
                </c:pt>
                <c:pt idx="13403">
                  <c:v>451921</c:v>
                </c:pt>
                <c:pt idx="13404">
                  <c:v>1458382</c:v>
                </c:pt>
                <c:pt idx="13405">
                  <c:v>1407129</c:v>
                </c:pt>
                <c:pt idx="13406">
                  <c:v>5251</c:v>
                </c:pt>
                <c:pt idx="13407">
                  <c:v>651645</c:v>
                </c:pt>
                <c:pt idx="13408">
                  <c:v>28256</c:v>
                </c:pt>
                <c:pt idx="13409">
                  <c:v>6136028</c:v>
                </c:pt>
                <c:pt idx="13410">
                  <c:v>76132</c:v>
                </c:pt>
                <c:pt idx="13411">
                  <c:v>3062799</c:v>
                </c:pt>
                <c:pt idx="13412">
                  <c:v>2029776</c:v>
                </c:pt>
                <c:pt idx="13413">
                  <c:v>102380</c:v>
                </c:pt>
                <c:pt idx="13414">
                  <c:v>1165766</c:v>
                </c:pt>
                <c:pt idx="13415">
                  <c:v>267065</c:v>
                </c:pt>
                <c:pt idx="13416">
                  <c:v>572775</c:v>
                </c:pt>
                <c:pt idx="13417">
                  <c:v>1314567</c:v>
                </c:pt>
                <c:pt idx="13418">
                  <c:v>390562</c:v>
                </c:pt>
                <c:pt idx="13419">
                  <c:v>542462</c:v>
                </c:pt>
                <c:pt idx="13420">
                  <c:v>236079</c:v>
                </c:pt>
                <c:pt idx="13421">
                  <c:v>426595</c:v>
                </c:pt>
                <c:pt idx="13422">
                  <c:v>13189</c:v>
                </c:pt>
                <c:pt idx="13423">
                  <c:v>583356</c:v>
                </c:pt>
                <c:pt idx="13424">
                  <c:v>2215999</c:v>
                </c:pt>
                <c:pt idx="13425">
                  <c:v>8842980</c:v>
                </c:pt>
                <c:pt idx="13426">
                  <c:v>587429</c:v>
                </c:pt>
                <c:pt idx="13427">
                  <c:v>223794</c:v>
                </c:pt>
                <c:pt idx="13428">
                  <c:v>123452</c:v>
                </c:pt>
                <c:pt idx="13429">
                  <c:v>142387</c:v>
                </c:pt>
                <c:pt idx="13430">
                  <c:v>99509</c:v>
                </c:pt>
                <c:pt idx="13431">
                  <c:v>2633454</c:v>
                </c:pt>
                <c:pt idx="13432">
                  <c:v>86380</c:v>
                </c:pt>
                <c:pt idx="13433">
                  <c:v>73066</c:v>
                </c:pt>
                <c:pt idx="13434">
                  <c:v>118146</c:v>
                </c:pt>
                <c:pt idx="13435">
                  <c:v>366652</c:v>
                </c:pt>
                <c:pt idx="13436">
                  <c:v>198245</c:v>
                </c:pt>
                <c:pt idx="13437">
                  <c:v>221773</c:v>
                </c:pt>
                <c:pt idx="13438">
                  <c:v>175541</c:v>
                </c:pt>
                <c:pt idx="13439">
                  <c:v>12027</c:v>
                </c:pt>
                <c:pt idx="13440">
                  <c:v>94923</c:v>
                </c:pt>
                <c:pt idx="13441">
                  <c:v>2962111</c:v>
                </c:pt>
                <c:pt idx="13442">
                  <c:v>2616555</c:v>
                </c:pt>
                <c:pt idx="13443">
                  <c:v>11445</c:v>
                </c:pt>
                <c:pt idx="13444">
                  <c:v>159168</c:v>
                </c:pt>
                <c:pt idx="13445">
                  <c:v>180238</c:v>
                </c:pt>
                <c:pt idx="13446">
                  <c:v>827814</c:v>
                </c:pt>
                <c:pt idx="13447">
                  <c:v>1642644</c:v>
                </c:pt>
                <c:pt idx="13448">
                  <c:v>125001</c:v>
                </c:pt>
                <c:pt idx="13449">
                  <c:v>198533</c:v>
                </c:pt>
                <c:pt idx="13450">
                  <c:v>267685</c:v>
                </c:pt>
                <c:pt idx="13451">
                  <c:v>295571</c:v>
                </c:pt>
                <c:pt idx="13452">
                  <c:v>6427726</c:v>
                </c:pt>
                <c:pt idx="13453">
                  <c:v>513459</c:v>
                </c:pt>
                <c:pt idx="13454">
                  <c:v>512293</c:v>
                </c:pt>
                <c:pt idx="13455">
                  <c:v>1152451</c:v>
                </c:pt>
                <c:pt idx="13456">
                  <c:v>16768247</c:v>
                </c:pt>
                <c:pt idx="13457">
                  <c:v>21594339</c:v>
                </c:pt>
                <c:pt idx="13458">
                  <c:v>622235</c:v>
                </c:pt>
                <c:pt idx="13459">
                  <c:v>834208</c:v>
                </c:pt>
                <c:pt idx="13460">
                  <c:v>996503</c:v>
                </c:pt>
                <c:pt idx="13461">
                  <c:v>1383902</c:v>
                </c:pt>
                <c:pt idx="13462">
                  <c:v>403229</c:v>
                </c:pt>
                <c:pt idx="13463">
                  <c:v>953306</c:v>
                </c:pt>
                <c:pt idx="13464">
                  <c:v>412054</c:v>
                </c:pt>
                <c:pt idx="13465">
                  <c:v>976652</c:v>
                </c:pt>
                <c:pt idx="13466">
                  <c:v>5578495</c:v>
                </c:pt>
                <c:pt idx="13467">
                  <c:v>852554</c:v>
                </c:pt>
                <c:pt idx="13468">
                  <c:v>11509602</c:v>
                </c:pt>
                <c:pt idx="13469">
                  <c:v>30066</c:v>
                </c:pt>
                <c:pt idx="13470">
                  <c:v>24658</c:v>
                </c:pt>
                <c:pt idx="13471">
                  <c:v>894787</c:v>
                </c:pt>
                <c:pt idx="13472">
                  <c:v>1280410</c:v>
                </c:pt>
                <c:pt idx="13473">
                  <c:v>1824082</c:v>
                </c:pt>
                <c:pt idx="13474">
                  <c:v>124893</c:v>
                </c:pt>
                <c:pt idx="13475">
                  <c:v>331121</c:v>
                </c:pt>
                <c:pt idx="13476">
                  <c:v>2271297</c:v>
                </c:pt>
                <c:pt idx="13477">
                  <c:v>1127673</c:v>
                </c:pt>
                <c:pt idx="13478">
                  <c:v>1866</c:v>
                </c:pt>
                <c:pt idx="13479">
                  <c:v>408785</c:v>
                </c:pt>
                <c:pt idx="13480">
                  <c:v>10345</c:v>
                </c:pt>
                <c:pt idx="13481">
                  <c:v>5391</c:v>
                </c:pt>
                <c:pt idx="13482">
                  <c:v>613805</c:v>
                </c:pt>
                <c:pt idx="13483">
                  <c:v>32151</c:v>
                </c:pt>
                <c:pt idx="13484">
                  <c:v>298474</c:v>
                </c:pt>
                <c:pt idx="13485">
                  <c:v>40122</c:v>
                </c:pt>
                <c:pt idx="13486">
                  <c:v>45886</c:v>
                </c:pt>
                <c:pt idx="13487">
                  <c:v>154038</c:v>
                </c:pt>
                <c:pt idx="13488">
                  <c:v>256000</c:v>
                </c:pt>
                <c:pt idx="13489">
                  <c:v>319104</c:v>
                </c:pt>
                <c:pt idx="13490">
                  <c:v>506816</c:v>
                </c:pt>
                <c:pt idx="13491">
                  <c:v>80528</c:v>
                </c:pt>
                <c:pt idx="13492">
                  <c:v>968631</c:v>
                </c:pt>
                <c:pt idx="13493">
                  <c:v>2636267</c:v>
                </c:pt>
                <c:pt idx="13494">
                  <c:v>745936</c:v>
                </c:pt>
                <c:pt idx="13495">
                  <c:v>1135299</c:v>
                </c:pt>
                <c:pt idx="13496">
                  <c:v>182629</c:v>
                </c:pt>
                <c:pt idx="13497">
                  <c:v>1567937</c:v>
                </c:pt>
                <c:pt idx="13498">
                  <c:v>231632</c:v>
                </c:pt>
                <c:pt idx="13499">
                  <c:v>628278</c:v>
                </c:pt>
                <c:pt idx="13500">
                  <c:v>1742416</c:v>
                </c:pt>
                <c:pt idx="13501">
                  <c:v>555181</c:v>
                </c:pt>
                <c:pt idx="13502">
                  <c:v>1112090</c:v>
                </c:pt>
                <c:pt idx="13503">
                  <c:v>278273</c:v>
                </c:pt>
                <c:pt idx="13504">
                  <c:v>183316</c:v>
                </c:pt>
                <c:pt idx="13505">
                  <c:v>597264</c:v>
                </c:pt>
                <c:pt idx="13506">
                  <c:v>851726</c:v>
                </c:pt>
                <c:pt idx="13507">
                  <c:v>188236</c:v>
                </c:pt>
                <c:pt idx="13508">
                  <c:v>131253</c:v>
                </c:pt>
                <c:pt idx="13509">
                  <c:v>285769</c:v>
                </c:pt>
                <c:pt idx="13510">
                  <c:v>425009</c:v>
                </c:pt>
                <c:pt idx="13511">
                  <c:v>560403</c:v>
                </c:pt>
                <c:pt idx="13512">
                  <c:v>588553</c:v>
                </c:pt>
                <c:pt idx="13513">
                  <c:v>840180</c:v>
                </c:pt>
                <c:pt idx="13514">
                  <c:v>3997804</c:v>
                </c:pt>
                <c:pt idx="13515">
                  <c:v>460673</c:v>
                </c:pt>
                <c:pt idx="13516">
                  <c:v>195344</c:v>
                </c:pt>
                <c:pt idx="13517">
                  <c:v>18512</c:v>
                </c:pt>
                <c:pt idx="13518">
                  <c:v>153053</c:v>
                </c:pt>
                <c:pt idx="13519">
                  <c:v>1526664</c:v>
                </c:pt>
                <c:pt idx="13520">
                  <c:v>18696782</c:v>
                </c:pt>
                <c:pt idx="13521">
                  <c:v>1182299</c:v>
                </c:pt>
                <c:pt idx="13522">
                  <c:v>2429218</c:v>
                </c:pt>
                <c:pt idx="13523">
                  <c:v>4195422</c:v>
                </c:pt>
                <c:pt idx="13524">
                  <c:v>328106</c:v>
                </c:pt>
                <c:pt idx="13525">
                  <c:v>133030</c:v>
                </c:pt>
                <c:pt idx="13526">
                  <c:v>1893396</c:v>
                </c:pt>
                <c:pt idx="13527">
                  <c:v>285989</c:v>
                </c:pt>
                <c:pt idx="13528">
                  <c:v>1661210</c:v>
                </c:pt>
                <c:pt idx="13529">
                  <c:v>236512</c:v>
                </c:pt>
                <c:pt idx="13530">
                  <c:v>154465</c:v>
                </c:pt>
                <c:pt idx="13531">
                  <c:v>677426</c:v>
                </c:pt>
                <c:pt idx="13532">
                  <c:v>525370</c:v>
                </c:pt>
                <c:pt idx="13533">
                  <c:v>125624</c:v>
                </c:pt>
                <c:pt idx="13534">
                  <c:v>1851779</c:v>
                </c:pt>
                <c:pt idx="13535">
                  <c:v>481878</c:v>
                </c:pt>
                <c:pt idx="13536">
                  <c:v>898021</c:v>
                </c:pt>
                <c:pt idx="13537">
                  <c:v>232237</c:v>
                </c:pt>
                <c:pt idx="13538">
                  <c:v>266452</c:v>
                </c:pt>
                <c:pt idx="13539">
                  <c:v>330282</c:v>
                </c:pt>
                <c:pt idx="13540">
                  <c:v>331464</c:v>
                </c:pt>
                <c:pt idx="13541">
                  <c:v>243588</c:v>
                </c:pt>
                <c:pt idx="13542">
                  <c:v>13694999</c:v>
                </c:pt>
                <c:pt idx="13543">
                  <c:v>1497039</c:v>
                </c:pt>
                <c:pt idx="13544">
                  <c:v>92270</c:v>
                </c:pt>
                <c:pt idx="13545">
                  <c:v>705015</c:v>
                </c:pt>
                <c:pt idx="13546">
                  <c:v>350457</c:v>
                </c:pt>
                <c:pt idx="13547">
                  <c:v>177419</c:v>
                </c:pt>
                <c:pt idx="13548">
                  <c:v>1201718</c:v>
                </c:pt>
                <c:pt idx="13549">
                  <c:v>4365488</c:v>
                </c:pt>
                <c:pt idx="13550">
                  <c:v>2658965</c:v>
                </c:pt>
                <c:pt idx="13551">
                  <c:v>1577974</c:v>
                </c:pt>
                <c:pt idx="13552">
                  <c:v>2690664</c:v>
                </c:pt>
                <c:pt idx="13553">
                  <c:v>1405619</c:v>
                </c:pt>
                <c:pt idx="13554">
                  <c:v>76078</c:v>
                </c:pt>
                <c:pt idx="13555">
                  <c:v>392500</c:v>
                </c:pt>
                <c:pt idx="13556">
                  <c:v>1740294</c:v>
                </c:pt>
                <c:pt idx="13557">
                  <c:v>1243488</c:v>
                </c:pt>
                <c:pt idx="13558">
                  <c:v>997256</c:v>
                </c:pt>
                <c:pt idx="13559">
                  <c:v>286997</c:v>
                </c:pt>
                <c:pt idx="13560">
                  <c:v>7538</c:v>
                </c:pt>
                <c:pt idx="13561">
                  <c:v>731941</c:v>
                </c:pt>
                <c:pt idx="13562">
                  <c:v>1058676</c:v>
                </c:pt>
                <c:pt idx="13563">
                  <c:v>670935</c:v>
                </c:pt>
                <c:pt idx="13564">
                  <c:v>251955</c:v>
                </c:pt>
                <c:pt idx="13565">
                  <c:v>87568</c:v>
                </c:pt>
                <c:pt idx="13566">
                  <c:v>233448</c:v>
                </c:pt>
                <c:pt idx="13567">
                  <c:v>334427</c:v>
                </c:pt>
                <c:pt idx="13568">
                  <c:v>3739130</c:v>
                </c:pt>
                <c:pt idx="13569">
                  <c:v>1749348</c:v>
                </c:pt>
                <c:pt idx="13570">
                  <c:v>100189</c:v>
                </c:pt>
                <c:pt idx="13571">
                  <c:v>86221</c:v>
                </c:pt>
                <c:pt idx="13572">
                  <c:v>976092</c:v>
                </c:pt>
                <c:pt idx="13573">
                  <c:v>458821</c:v>
                </c:pt>
                <c:pt idx="13574">
                  <c:v>127141</c:v>
                </c:pt>
                <c:pt idx="13575">
                  <c:v>63208</c:v>
                </c:pt>
                <c:pt idx="13576">
                  <c:v>467623</c:v>
                </c:pt>
                <c:pt idx="13577">
                  <c:v>227520</c:v>
                </c:pt>
                <c:pt idx="13578">
                  <c:v>1114100</c:v>
                </c:pt>
                <c:pt idx="13579">
                  <c:v>2171634</c:v>
                </c:pt>
                <c:pt idx="13580">
                  <c:v>82852</c:v>
                </c:pt>
                <c:pt idx="13581">
                  <c:v>1607414</c:v>
                </c:pt>
                <c:pt idx="13582">
                  <c:v>1966776</c:v>
                </c:pt>
                <c:pt idx="13583">
                  <c:v>176270</c:v>
                </c:pt>
                <c:pt idx="13584">
                  <c:v>434995</c:v>
                </c:pt>
                <c:pt idx="13585">
                  <c:v>402058</c:v>
                </c:pt>
                <c:pt idx="13586">
                  <c:v>35851</c:v>
                </c:pt>
                <c:pt idx="13587">
                  <c:v>915412</c:v>
                </c:pt>
                <c:pt idx="13588">
                  <c:v>295836</c:v>
                </c:pt>
                <c:pt idx="13589">
                  <c:v>285659</c:v>
                </c:pt>
                <c:pt idx="13590">
                  <c:v>493451</c:v>
                </c:pt>
                <c:pt idx="13591">
                  <c:v>251880</c:v>
                </c:pt>
                <c:pt idx="13592">
                  <c:v>1004331</c:v>
                </c:pt>
                <c:pt idx="13593">
                  <c:v>577100</c:v>
                </c:pt>
                <c:pt idx="13594">
                  <c:v>702353</c:v>
                </c:pt>
                <c:pt idx="13595">
                  <c:v>356339</c:v>
                </c:pt>
                <c:pt idx="13596">
                  <c:v>522780</c:v>
                </c:pt>
                <c:pt idx="13597">
                  <c:v>412725</c:v>
                </c:pt>
                <c:pt idx="13598">
                  <c:v>683825</c:v>
                </c:pt>
                <c:pt idx="13599">
                  <c:v>3083950</c:v>
                </c:pt>
                <c:pt idx="13600">
                  <c:v>309164</c:v>
                </c:pt>
                <c:pt idx="13601">
                  <c:v>117924</c:v>
                </c:pt>
                <c:pt idx="13602">
                  <c:v>211011</c:v>
                </c:pt>
                <c:pt idx="13603">
                  <c:v>6663142</c:v>
                </c:pt>
                <c:pt idx="13604">
                  <c:v>289946</c:v>
                </c:pt>
                <c:pt idx="13605">
                  <c:v>76229</c:v>
                </c:pt>
                <c:pt idx="13606">
                  <c:v>183640</c:v>
                </c:pt>
                <c:pt idx="13607">
                  <c:v>619222</c:v>
                </c:pt>
                <c:pt idx="13608">
                  <c:v>1055989</c:v>
                </c:pt>
                <c:pt idx="13609">
                  <c:v>771612</c:v>
                </c:pt>
                <c:pt idx="13610">
                  <c:v>1770289</c:v>
                </c:pt>
                <c:pt idx="13611">
                  <c:v>1079531</c:v>
                </c:pt>
                <c:pt idx="13612">
                  <c:v>277273</c:v>
                </c:pt>
                <c:pt idx="13613">
                  <c:v>1824456</c:v>
                </c:pt>
                <c:pt idx="13614">
                  <c:v>641204</c:v>
                </c:pt>
                <c:pt idx="13615">
                  <c:v>326549</c:v>
                </c:pt>
                <c:pt idx="13616">
                  <c:v>94398</c:v>
                </c:pt>
                <c:pt idx="13617">
                  <c:v>136643</c:v>
                </c:pt>
                <c:pt idx="13618">
                  <c:v>64294</c:v>
                </c:pt>
                <c:pt idx="13619">
                  <c:v>1640547</c:v>
                </c:pt>
                <c:pt idx="13620">
                  <c:v>152813</c:v>
                </c:pt>
                <c:pt idx="13621">
                  <c:v>607582</c:v>
                </c:pt>
                <c:pt idx="13622">
                  <c:v>164897</c:v>
                </c:pt>
                <c:pt idx="13623">
                  <c:v>78012</c:v>
                </c:pt>
                <c:pt idx="13624">
                  <c:v>190567</c:v>
                </c:pt>
                <c:pt idx="13625">
                  <c:v>7754684</c:v>
                </c:pt>
                <c:pt idx="13626">
                  <c:v>32462</c:v>
                </c:pt>
                <c:pt idx="13627">
                  <c:v>7964716</c:v>
                </c:pt>
                <c:pt idx="13628">
                  <c:v>1733255</c:v>
                </c:pt>
                <c:pt idx="13629">
                  <c:v>184944</c:v>
                </c:pt>
                <c:pt idx="13630">
                  <c:v>341586</c:v>
                </c:pt>
                <c:pt idx="13631">
                  <c:v>377994</c:v>
                </c:pt>
                <c:pt idx="13632">
                  <c:v>2570493</c:v>
                </c:pt>
                <c:pt idx="13633">
                  <c:v>1315861</c:v>
                </c:pt>
                <c:pt idx="13634">
                  <c:v>134940</c:v>
                </c:pt>
                <c:pt idx="13635">
                  <c:v>248770</c:v>
                </c:pt>
                <c:pt idx="13636">
                  <c:v>287358</c:v>
                </c:pt>
                <c:pt idx="13637">
                  <c:v>4167447</c:v>
                </c:pt>
                <c:pt idx="13638">
                  <c:v>6287725</c:v>
                </c:pt>
                <c:pt idx="13639">
                  <c:v>6236125</c:v>
                </c:pt>
                <c:pt idx="13640">
                  <c:v>565009</c:v>
                </c:pt>
                <c:pt idx="13641">
                  <c:v>304613</c:v>
                </c:pt>
                <c:pt idx="13642">
                  <c:v>1583596</c:v>
                </c:pt>
                <c:pt idx="13643">
                  <c:v>1884130</c:v>
                </c:pt>
                <c:pt idx="13644">
                  <c:v>232028</c:v>
                </c:pt>
                <c:pt idx="13645">
                  <c:v>2911537</c:v>
                </c:pt>
                <c:pt idx="13646">
                  <c:v>147075</c:v>
                </c:pt>
                <c:pt idx="13647">
                  <c:v>4379842</c:v>
                </c:pt>
                <c:pt idx="13648">
                  <c:v>991329</c:v>
                </c:pt>
                <c:pt idx="13649">
                  <c:v>258850</c:v>
                </c:pt>
                <c:pt idx="13650">
                  <c:v>249243</c:v>
                </c:pt>
                <c:pt idx="13651">
                  <c:v>1124080</c:v>
                </c:pt>
                <c:pt idx="13652">
                  <c:v>238420</c:v>
                </c:pt>
                <c:pt idx="13653">
                  <c:v>248028</c:v>
                </c:pt>
                <c:pt idx="13654">
                  <c:v>106330</c:v>
                </c:pt>
                <c:pt idx="13655">
                  <c:v>754049</c:v>
                </c:pt>
                <c:pt idx="13656">
                  <c:v>2232016</c:v>
                </c:pt>
                <c:pt idx="13657">
                  <c:v>221555</c:v>
                </c:pt>
                <c:pt idx="13658">
                  <c:v>650163</c:v>
                </c:pt>
                <c:pt idx="13659">
                  <c:v>154888</c:v>
                </c:pt>
                <c:pt idx="13660">
                  <c:v>1540571</c:v>
                </c:pt>
                <c:pt idx="13661">
                  <c:v>4236369</c:v>
                </c:pt>
                <c:pt idx="13662">
                  <c:v>249075</c:v>
                </c:pt>
                <c:pt idx="13663">
                  <c:v>536775</c:v>
                </c:pt>
                <c:pt idx="13664">
                  <c:v>450624</c:v>
                </c:pt>
                <c:pt idx="13665">
                  <c:v>128412</c:v>
                </c:pt>
                <c:pt idx="13666">
                  <c:v>1104109</c:v>
                </c:pt>
                <c:pt idx="13667">
                  <c:v>1262158</c:v>
                </c:pt>
                <c:pt idx="13668">
                  <c:v>398040</c:v>
                </c:pt>
                <c:pt idx="13669">
                  <c:v>17808890</c:v>
                </c:pt>
                <c:pt idx="13670">
                  <c:v>1959703</c:v>
                </c:pt>
                <c:pt idx="13671">
                  <c:v>1492625</c:v>
                </c:pt>
                <c:pt idx="13672">
                  <c:v>3209936</c:v>
                </c:pt>
                <c:pt idx="13673">
                  <c:v>2076846</c:v>
                </c:pt>
                <c:pt idx="13674">
                  <c:v>477225</c:v>
                </c:pt>
                <c:pt idx="13675">
                  <c:v>863685</c:v>
                </c:pt>
                <c:pt idx="13676">
                  <c:v>892676</c:v>
                </c:pt>
                <c:pt idx="13677">
                  <c:v>542118</c:v>
                </c:pt>
                <c:pt idx="13678">
                  <c:v>3626374</c:v>
                </c:pt>
                <c:pt idx="13679">
                  <c:v>1089884</c:v>
                </c:pt>
                <c:pt idx="13680">
                  <c:v>803879</c:v>
                </c:pt>
                <c:pt idx="13681">
                  <c:v>482900</c:v>
                </c:pt>
                <c:pt idx="13682">
                  <c:v>526221</c:v>
                </c:pt>
                <c:pt idx="13683">
                  <c:v>333790</c:v>
                </c:pt>
                <c:pt idx="13684">
                  <c:v>429334</c:v>
                </c:pt>
                <c:pt idx="13685">
                  <c:v>498850</c:v>
                </c:pt>
                <c:pt idx="13686">
                  <c:v>415817</c:v>
                </c:pt>
                <c:pt idx="13687">
                  <c:v>3403440</c:v>
                </c:pt>
                <c:pt idx="13688">
                  <c:v>1656922</c:v>
                </c:pt>
                <c:pt idx="13689">
                  <c:v>289060</c:v>
                </c:pt>
                <c:pt idx="13690">
                  <c:v>253378</c:v>
                </c:pt>
                <c:pt idx="13691">
                  <c:v>709312</c:v>
                </c:pt>
                <c:pt idx="13692">
                  <c:v>427550</c:v>
                </c:pt>
                <c:pt idx="13693">
                  <c:v>273418</c:v>
                </c:pt>
                <c:pt idx="13694">
                  <c:v>869053</c:v>
                </c:pt>
                <c:pt idx="13695">
                  <c:v>606446</c:v>
                </c:pt>
                <c:pt idx="13696">
                  <c:v>1383836</c:v>
                </c:pt>
                <c:pt idx="13697">
                  <c:v>4570096</c:v>
                </c:pt>
                <c:pt idx="13698">
                  <c:v>1040072</c:v>
                </c:pt>
                <c:pt idx="13699">
                  <c:v>1437639</c:v>
                </c:pt>
                <c:pt idx="13700">
                  <c:v>3209252</c:v>
                </c:pt>
                <c:pt idx="13701">
                  <c:v>367154</c:v>
                </c:pt>
                <c:pt idx="13702">
                  <c:v>1028944</c:v>
                </c:pt>
                <c:pt idx="13703">
                  <c:v>4187294</c:v>
                </c:pt>
                <c:pt idx="13704">
                  <c:v>1699574</c:v>
                </c:pt>
                <c:pt idx="13705">
                  <c:v>733656</c:v>
                </c:pt>
                <c:pt idx="13706">
                  <c:v>468036</c:v>
                </c:pt>
                <c:pt idx="13707">
                  <c:v>555149</c:v>
                </c:pt>
                <c:pt idx="13708">
                  <c:v>209674</c:v>
                </c:pt>
                <c:pt idx="13709">
                  <c:v>4274193</c:v>
                </c:pt>
                <c:pt idx="13710">
                  <c:v>384970</c:v>
                </c:pt>
                <c:pt idx="13711">
                  <c:v>1239356</c:v>
                </c:pt>
                <c:pt idx="13712">
                  <c:v>1489387</c:v>
                </c:pt>
                <c:pt idx="13713">
                  <c:v>674276</c:v>
                </c:pt>
                <c:pt idx="13714">
                  <c:v>238714</c:v>
                </c:pt>
                <c:pt idx="13715">
                  <c:v>486312</c:v>
                </c:pt>
                <c:pt idx="13716">
                  <c:v>393494</c:v>
                </c:pt>
                <c:pt idx="13717">
                  <c:v>875516</c:v>
                </c:pt>
                <c:pt idx="13718">
                  <c:v>3913388</c:v>
                </c:pt>
                <c:pt idx="13719">
                  <c:v>1765220</c:v>
                </c:pt>
                <c:pt idx="13720">
                  <c:v>6084553</c:v>
                </c:pt>
                <c:pt idx="13721">
                  <c:v>1250901</c:v>
                </c:pt>
                <c:pt idx="13722">
                  <c:v>3175554</c:v>
                </c:pt>
                <c:pt idx="13723">
                  <c:v>828647</c:v>
                </c:pt>
                <c:pt idx="13724">
                  <c:v>1558217</c:v>
                </c:pt>
                <c:pt idx="13725">
                  <c:v>768453</c:v>
                </c:pt>
                <c:pt idx="13726">
                  <c:v>684823</c:v>
                </c:pt>
                <c:pt idx="13727">
                  <c:v>1312055</c:v>
                </c:pt>
                <c:pt idx="13728">
                  <c:v>2620146</c:v>
                </c:pt>
                <c:pt idx="13729">
                  <c:v>351065</c:v>
                </c:pt>
                <c:pt idx="13730">
                  <c:v>2900729</c:v>
                </c:pt>
                <c:pt idx="13731">
                  <c:v>231935</c:v>
                </c:pt>
                <c:pt idx="13732">
                  <c:v>13357611</c:v>
                </c:pt>
                <c:pt idx="13733">
                  <c:v>697391</c:v>
                </c:pt>
                <c:pt idx="13734">
                  <c:v>7799203</c:v>
                </c:pt>
                <c:pt idx="13735">
                  <c:v>2497623</c:v>
                </c:pt>
                <c:pt idx="13736">
                  <c:v>526383</c:v>
                </c:pt>
                <c:pt idx="13737">
                  <c:v>363876</c:v>
                </c:pt>
                <c:pt idx="13738">
                  <c:v>825954</c:v>
                </c:pt>
                <c:pt idx="13739">
                  <c:v>1028054</c:v>
                </c:pt>
                <c:pt idx="13740">
                  <c:v>404828</c:v>
                </c:pt>
                <c:pt idx="13741">
                  <c:v>7550734</c:v>
                </c:pt>
                <c:pt idx="13742">
                  <c:v>2997227</c:v>
                </c:pt>
                <c:pt idx="13743">
                  <c:v>323115</c:v>
                </c:pt>
                <c:pt idx="13744">
                  <c:v>893707</c:v>
                </c:pt>
                <c:pt idx="13745">
                  <c:v>1422924</c:v>
                </c:pt>
                <c:pt idx="13746">
                  <c:v>359656</c:v>
                </c:pt>
                <c:pt idx="13747">
                  <c:v>593986</c:v>
                </c:pt>
                <c:pt idx="13748">
                  <c:v>8402250</c:v>
                </c:pt>
                <c:pt idx="13749">
                  <c:v>317745</c:v>
                </c:pt>
                <c:pt idx="13750">
                  <c:v>1452566</c:v>
                </c:pt>
                <c:pt idx="13751">
                  <c:v>489145</c:v>
                </c:pt>
                <c:pt idx="13752">
                  <c:v>706147</c:v>
                </c:pt>
                <c:pt idx="13753">
                  <c:v>8101053</c:v>
                </c:pt>
                <c:pt idx="13754">
                  <c:v>1574709</c:v>
                </c:pt>
                <c:pt idx="13755">
                  <c:v>1394456</c:v>
                </c:pt>
                <c:pt idx="13756">
                  <c:v>233714</c:v>
                </c:pt>
                <c:pt idx="13757">
                  <c:v>1338532</c:v>
                </c:pt>
                <c:pt idx="13758">
                  <c:v>1028568</c:v>
                </c:pt>
                <c:pt idx="13759">
                  <c:v>218058</c:v>
                </c:pt>
                <c:pt idx="13760">
                  <c:v>556789</c:v>
                </c:pt>
                <c:pt idx="13761">
                  <c:v>81059</c:v>
                </c:pt>
                <c:pt idx="13762">
                  <c:v>1418371</c:v>
                </c:pt>
                <c:pt idx="13763">
                  <c:v>8912734</c:v>
                </c:pt>
                <c:pt idx="13764">
                  <c:v>161532</c:v>
                </c:pt>
                <c:pt idx="13765">
                  <c:v>3714056</c:v>
                </c:pt>
                <c:pt idx="13766">
                  <c:v>756781</c:v>
                </c:pt>
                <c:pt idx="13767">
                  <c:v>1783926</c:v>
                </c:pt>
                <c:pt idx="13768">
                  <c:v>3049147</c:v>
                </c:pt>
                <c:pt idx="13769">
                  <c:v>3629223</c:v>
                </c:pt>
                <c:pt idx="13770">
                  <c:v>1420641</c:v>
                </c:pt>
                <c:pt idx="13771">
                  <c:v>1038820</c:v>
                </c:pt>
                <c:pt idx="13772">
                  <c:v>653700</c:v>
                </c:pt>
                <c:pt idx="13773">
                  <c:v>478733</c:v>
                </c:pt>
                <c:pt idx="13774">
                  <c:v>256642</c:v>
                </c:pt>
                <c:pt idx="13775">
                  <c:v>2647422</c:v>
                </c:pt>
                <c:pt idx="13776">
                  <c:v>245818</c:v>
                </c:pt>
                <c:pt idx="13777">
                  <c:v>589247</c:v>
                </c:pt>
                <c:pt idx="13778">
                  <c:v>810882</c:v>
                </c:pt>
                <c:pt idx="13779">
                  <c:v>772215</c:v>
                </c:pt>
                <c:pt idx="13780">
                  <c:v>3085206</c:v>
                </c:pt>
                <c:pt idx="13781">
                  <c:v>234251</c:v>
                </c:pt>
                <c:pt idx="13782">
                  <c:v>652760</c:v>
                </c:pt>
                <c:pt idx="13783">
                  <c:v>160266</c:v>
                </c:pt>
                <c:pt idx="13784">
                  <c:v>735909</c:v>
                </c:pt>
                <c:pt idx="13785">
                  <c:v>557481</c:v>
                </c:pt>
                <c:pt idx="13786">
                  <c:v>1621845</c:v>
                </c:pt>
                <c:pt idx="13787">
                  <c:v>213850</c:v>
                </c:pt>
                <c:pt idx="13788">
                  <c:v>1621434</c:v>
                </c:pt>
                <c:pt idx="13789">
                  <c:v>232118</c:v>
                </c:pt>
                <c:pt idx="13790">
                  <c:v>1156807</c:v>
                </c:pt>
                <c:pt idx="13791">
                  <c:v>3774472</c:v>
                </c:pt>
                <c:pt idx="13792">
                  <c:v>228050</c:v>
                </c:pt>
                <c:pt idx="13793">
                  <c:v>1799470</c:v>
                </c:pt>
                <c:pt idx="13794">
                  <c:v>21315811</c:v>
                </c:pt>
                <c:pt idx="13795">
                  <c:v>318559</c:v>
                </c:pt>
                <c:pt idx="13796">
                  <c:v>1132034</c:v>
                </c:pt>
                <c:pt idx="13797">
                  <c:v>258186</c:v>
                </c:pt>
                <c:pt idx="13798">
                  <c:v>617417</c:v>
                </c:pt>
                <c:pt idx="13799">
                  <c:v>1376720</c:v>
                </c:pt>
                <c:pt idx="13800">
                  <c:v>637410</c:v>
                </c:pt>
                <c:pt idx="13801">
                  <c:v>852407</c:v>
                </c:pt>
                <c:pt idx="13802">
                  <c:v>984027</c:v>
                </c:pt>
                <c:pt idx="13803">
                  <c:v>618535</c:v>
                </c:pt>
                <c:pt idx="13804">
                  <c:v>1123099</c:v>
                </c:pt>
                <c:pt idx="13805">
                  <c:v>185481</c:v>
                </c:pt>
                <c:pt idx="13806">
                  <c:v>339353</c:v>
                </c:pt>
                <c:pt idx="13807">
                  <c:v>2813831</c:v>
                </c:pt>
                <c:pt idx="13808">
                  <c:v>771002</c:v>
                </c:pt>
                <c:pt idx="13809">
                  <c:v>17635581</c:v>
                </c:pt>
                <c:pt idx="13810">
                  <c:v>460967</c:v>
                </c:pt>
                <c:pt idx="13811">
                  <c:v>544859</c:v>
                </c:pt>
                <c:pt idx="13812">
                  <c:v>5710953</c:v>
                </c:pt>
                <c:pt idx="13813">
                  <c:v>2280946</c:v>
                </c:pt>
                <c:pt idx="13814">
                  <c:v>226592</c:v>
                </c:pt>
                <c:pt idx="13815">
                  <c:v>546435</c:v>
                </c:pt>
                <c:pt idx="13816">
                  <c:v>2879114</c:v>
                </c:pt>
                <c:pt idx="13817">
                  <c:v>724593</c:v>
                </c:pt>
                <c:pt idx="13818">
                  <c:v>451772</c:v>
                </c:pt>
                <c:pt idx="13819">
                  <c:v>1177971</c:v>
                </c:pt>
                <c:pt idx="13820">
                  <c:v>901346</c:v>
                </c:pt>
                <c:pt idx="13821">
                  <c:v>3217326</c:v>
                </c:pt>
                <c:pt idx="13822">
                  <c:v>432283</c:v>
                </c:pt>
                <c:pt idx="13823">
                  <c:v>799878</c:v>
                </c:pt>
                <c:pt idx="13824">
                  <c:v>4839966</c:v>
                </c:pt>
                <c:pt idx="13825">
                  <c:v>2427398</c:v>
                </c:pt>
                <c:pt idx="13826">
                  <c:v>8464581</c:v>
                </c:pt>
                <c:pt idx="13827">
                  <c:v>3242504</c:v>
                </c:pt>
                <c:pt idx="13828">
                  <c:v>3909702</c:v>
                </c:pt>
                <c:pt idx="13829">
                  <c:v>1975742</c:v>
                </c:pt>
                <c:pt idx="13830">
                  <c:v>791365</c:v>
                </c:pt>
                <c:pt idx="13831">
                  <c:v>1783174</c:v>
                </c:pt>
                <c:pt idx="13832">
                  <c:v>509637</c:v>
                </c:pt>
                <c:pt idx="13833">
                  <c:v>3692522</c:v>
                </c:pt>
                <c:pt idx="13834">
                  <c:v>758015</c:v>
                </c:pt>
                <c:pt idx="13835">
                  <c:v>6086088</c:v>
                </c:pt>
                <c:pt idx="13836">
                  <c:v>670565</c:v>
                </c:pt>
                <c:pt idx="13837">
                  <c:v>5044665</c:v>
                </c:pt>
                <c:pt idx="13838">
                  <c:v>1085889</c:v>
                </c:pt>
                <c:pt idx="13839">
                  <c:v>11081076</c:v>
                </c:pt>
                <c:pt idx="13840">
                  <c:v>5386126</c:v>
                </c:pt>
                <c:pt idx="13841">
                  <c:v>3822935</c:v>
                </c:pt>
                <c:pt idx="13842">
                  <c:v>813310</c:v>
                </c:pt>
                <c:pt idx="13843">
                  <c:v>1327578</c:v>
                </c:pt>
                <c:pt idx="13844">
                  <c:v>2248161</c:v>
                </c:pt>
                <c:pt idx="13845">
                  <c:v>1520375</c:v>
                </c:pt>
                <c:pt idx="13846">
                  <c:v>9037045</c:v>
                </c:pt>
                <c:pt idx="13847">
                  <c:v>462677</c:v>
                </c:pt>
                <c:pt idx="13848">
                  <c:v>3248941</c:v>
                </c:pt>
                <c:pt idx="13849">
                  <c:v>1190130</c:v>
                </c:pt>
                <c:pt idx="13850">
                  <c:v>227543</c:v>
                </c:pt>
                <c:pt idx="13851">
                  <c:v>992514</c:v>
                </c:pt>
                <c:pt idx="13852">
                  <c:v>1224203</c:v>
                </c:pt>
                <c:pt idx="13853">
                  <c:v>359141</c:v>
                </c:pt>
                <c:pt idx="13854">
                  <c:v>1040144</c:v>
                </c:pt>
                <c:pt idx="13855">
                  <c:v>645727</c:v>
                </c:pt>
                <c:pt idx="13856">
                  <c:v>5213926</c:v>
                </c:pt>
                <c:pt idx="13857">
                  <c:v>1032088</c:v>
                </c:pt>
                <c:pt idx="13858">
                  <c:v>648043</c:v>
                </c:pt>
                <c:pt idx="13859">
                  <c:v>1989941</c:v>
                </c:pt>
                <c:pt idx="13860">
                  <c:v>400742</c:v>
                </c:pt>
                <c:pt idx="13861">
                  <c:v>2073855</c:v>
                </c:pt>
                <c:pt idx="13862">
                  <c:v>948893</c:v>
                </c:pt>
                <c:pt idx="13863">
                  <c:v>884493</c:v>
                </c:pt>
                <c:pt idx="13864">
                  <c:v>3371618</c:v>
                </c:pt>
                <c:pt idx="13865">
                  <c:v>995018</c:v>
                </c:pt>
                <c:pt idx="13866">
                  <c:v>425328</c:v>
                </c:pt>
                <c:pt idx="13867">
                  <c:v>395698</c:v>
                </c:pt>
                <c:pt idx="13868">
                  <c:v>5212118</c:v>
                </c:pt>
                <c:pt idx="13869">
                  <c:v>2579776</c:v>
                </c:pt>
                <c:pt idx="13870">
                  <c:v>1143775</c:v>
                </c:pt>
                <c:pt idx="13871">
                  <c:v>3166689</c:v>
                </c:pt>
                <c:pt idx="13872">
                  <c:v>1441446</c:v>
                </c:pt>
                <c:pt idx="13873">
                  <c:v>1676696</c:v>
                </c:pt>
                <c:pt idx="13874">
                  <c:v>388954</c:v>
                </c:pt>
                <c:pt idx="13875">
                  <c:v>720476</c:v>
                </c:pt>
                <c:pt idx="13876">
                  <c:v>572353</c:v>
                </c:pt>
                <c:pt idx="13877">
                  <c:v>2530830</c:v>
                </c:pt>
                <c:pt idx="13878">
                  <c:v>1734907</c:v>
                </c:pt>
                <c:pt idx="13879">
                  <c:v>3533914</c:v>
                </c:pt>
                <c:pt idx="13880">
                  <c:v>2465294</c:v>
                </c:pt>
                <c:pt idx="13881">
                  <c:v>2966107</c:v>
                </c:pt>
                <c:pt idx="13882">
                  <c:v>1127663</c:v>
                </c:pt>
                <c:pt idx="13883">
                  <c:v>1594968</c:v>
                </c:pt>
                <c:pt idx="13884">
                  <c:v>265636</c:v>
                </c:pt>
                <c:pt idx="13885">
                  <c:v>4177468</c:v>
                </c:pt>
                <c:pt idx="13886">
                  <c:v>502231</c:v>
                </c:pt>
                <c:pt idx="13887">
                  <c:v>299470</c:v>
                </c:pt>
                <c:pt idx="13888">
                  <c:v>708610</c:v>
                </c:pt>
                <c:pt idx="13889">
                  <c:v>240677</c:v>
                </c:pt>
                <c:pt idx="13890">
                  <c:v>243123</c:v>
                </c:pt>
                <c:pt idx="13891">
                  <c:v>281934</c:v>
                </c:pt>
                <c:pt idx="13892">
                  <c:v>1181967</c:v>
                </c:pt>
                <c:pt idx="13893">
                  <c:v>1652743</c:v>
                </c:pt>
                <c:pt idx="13894">
                  <c:v>7627332</c:v>
                </c:pt>
                <c:pt idx="13895">
                  <c:v>758539</c:v>
                </c:pt>
                <c:pt idx="13896">
                  <c:v>2673293</c:v>
                </c:pt>
                <c:pt idx="13897">
                  <c:v>278534</c:v>
                </c:pt>
                <c:pt idx="13898">
                  <c:v>319412</c:v>
                </c:pt>
                <c:pt idx="13899">
                  <c:v>756257</c:v>
                </c:pt>
                <c:pt idx="13900">
                  <c:v>2035115</c:v>
                </c:pt>
                <c:pt idx="13901">
                  <c:v>570657</c:v>
                </c:pt>
                <c:pt idx="13902">
                  <c:v>519533</c:v>
                </c:pt>
                <c:pt idx="13903">
                  <c:v>787835</c:v>
                </c:pt>
                <c:pt idx="13904">
                  <c:v>766494</c:v>
                </c:pt>
                <c:pt idx="13905">
                  <c:v>301670</c:v>
                </c:pt>
                <c:pt idx="13906">
                  <c:v>2868138</c:v>
                </c:pt>
                <c:pt idx="13907">
                  <c:v>2154017</c:v>
                </c:pt>
                <c:pt idx="13908">
                  <c:v>1116796</c:v>
                </c:pt>
                <c:pt idx="13909">
                  <c:v>1933603</c:v>
                </c:pt>
                <c:pt idx="13910">
                  <c:v>6501880</c:v>
                </c:pt>
                <c:pt idx="13911">
                  <c:v>3335892</c:v>
                </c:pt>
                <c:pt idx="13912">
                  <c:v>368218</c:v>
                </c:pt>
                <c:pt idx="13913">
                  <c:v>14595707</c:v>
                </c:pt>
                <c:pt idx="13914">
                  <c:v>2183863</c:v>
                </c:pt>
                <c:pt idx="13915">
                  <c:v>2166682</c:v>
                </c:pt>
                <c:pt idx="13916">
                  <c:v>822193</c:v>
                </c:pt>
                <c:pt idx="13917">
                  <c:v>176928</c:v>
                </c:pt>
                <c:pt idx="13918">
                  <c:v>519868</c:v>
                </c:pt>
                <c:pt idx="13919">
                  <c:v>2235702</c:v>
                </c:pt>
                <c:pt idx="13920">
                  <c:v>3261128</c:v>
                </c:pt>
                <c:pt idx="13921">
                  <c:v>1378069</c:v>
                </c:pt>
                <c:pt idx="13922">
                  <c:v>1352578</c:v>
                </c:pt>
                <c:pt idx="13923">
                  <c:v>554305</c:v>
                </c:pt>
                <c:pt idx="13924">
                  <c:v>616627</c:v>
                </c:pt>
                <c:pt idx="13925">
                  <c:v>531648</c:v>
                </c:pt>
                <c:pt idx="13926">
                  <c:v>1058034</c:v>
                </c:pt>
                <c:pt idx="13927">
                  <c:v>906006</c:v>
                </c:pt>
                <c:pt idx="13928">
                  <c:v>146885</c:v>
                </c:pt>
                <c:pt idx="13929">
                  <c:v>754031</c:v>
                </c:pt>
                <c:pt idx="13930">
                  <c:v>1238478</c:v>
                </c:pt>
                <c:pt idx="13931">
                  <c:v>2465340</c:v>
                </c:pt>
                <c:pt idx="13932">
                  <c:v>310375</c:v>
                </c:pt>
                <c:pt idx="13933">
                  <c:v>746452</c:v>
                </c:pt>
                <c:pt idx="13934">
                  <c:v>932765</c:v>
                </c:pt>
                <c:pt idx="13935">
                  <c:v>2081705</c:v>
                </c:pt>
                <c:pt idx="13936">
                  <c:v>1064483</c:v>
                </c:pt>
                <c:pt idx="13937">
                  <c:v>402486</c:v>
                </c:pt>
                <c:pt idx="13938">
                  <c:v>783172</c:v>
                </c:pt>
                <c:pt idx="13939">
                  <c:v>1136680</c:v>
                </c:pt>
                <c:pt idx="13940">
                  <c:v>735862</c:v>
                </c:pt>
                <c:pt idx="13941">
                  <c:v>2432369</c:v>
                </c:pt>
                <c:pt idx="13942">
                  <c:v>460312</c:v>
                </c:pt>
                <c:pt idx="13943">
                  <c:v>307314</c:v>
                </c:pt>
                <c:pt idx="13944">
                  <c:v>713285</c:v>
                </c:pt>
                <c:pt idx="13945">
                  <c:v>447253</c:v>
                </c:pt>
                <c:pt idx="13946">
                  <c:v>2645926</c:v>
                </c:pt>
                <c:pt idx="13947">
                  <c:v>2947097</c:v>
                </c:pt>
                <c:pt idx="13948">
                  <c:v>957071</c:v>
                </c:pt>
                <c:pt idx="13949">
                  <c:v>1618606</c:v>
                </c:pt>
                <c:pt idx="13950">
                  <c:v>3948707</c:v>
                </c:pt>
                <c:pt idx="13951">
                  <c:v>1647530</c:v>
                </c:pt>
                <c:pt idx="13952">
                  <c:v>724185</c:v>
                </c:pt>
                <c:pt idx="13953">
                  <c:v>140062</c:v>
                </c:pt>
                <c:pt idx="13954">
                  <c:v>1095419</c:v>
                </c:pt>
                <c:pt idx="13955">
                  <c:v>905243</c:v>
                </c:pt>
                <c:pt idx="13956">
                  <c:v>1160208</c:v>
                </c:pt>
                <c:pt idx="13957">
                  <c:v>146681</c:v>
                </c:pt>
                <c:pt idx="13958">
                  <c:v>5704326</c:v>
                </c:pt>
                <c:pt idx="13959">
                  <c:v>248739</c:v>
                </c:pt>
                <c:pt idx="13960">
                  <c:v>1179240</c:v>
                </c:pt>
                <c:pt idx="13961">
                  <c:v>2108387</c:v>
                </c:pt>
                <c:pt idx="13962">
                  <c:v>1545299</c:v>
                </c:pt>
                <c:pt idx="13963">
                  <c:v>896578</c:v>
                </c:pt>
                <c:pt idx="13964">
                  <c:v>907347</c:v>
                </c:pt>
                <c:pt idx="13965">
                  <c:v>299152</c:v>
                </c:pt>
                <c:pt idx="13966">
                  <c:v>3316040</c:v>
                </c:pt>
                <c:pt idx="13967">
                  <c:v>357058</c:v>
                </c:pt>
                <c:pt idx="13968">
                  <c:v>328472</c:v>
                </c:pt>
                <c:pt idx="13969">
                  <c:v>681861</c:v>
                </c:pt>
                <c:pt idx="13970">
                  <c:v>506442</c:v>
                </c:pt>
                <c:pt idx="13971">
                  <c:v>16950216</c:v>
                </c:pt>
                <c:pt idx="13972">
                  <c:v>182867</c:v>
                </c:pt>
                <c:pt idx="13973">
                  <c:v>29470203</c:v>
                </c:pt>
                <c:pt idx="13974">
                  <c:v>945329</c:v>
                </c:pt>
                <c:pt idx="13975">
                  <c:v>7639117</c:v>
                </c:pt>
                <c:pt idx="13976">
                  <c:v>756277</c:v>
                </c:pt>
                <c:pt idx="13977">
                  <c:v>1117718</c:v>
                </c:pt>
                <c:pt idx="13978">
                  <c:v>1103235</c:v>
                </c:pt>
                <c:pt idx="13979">
                  <c:v>1933473</c:v>
                </c:pt>
                <c:pt idx="13980">
                  <c:v>825549</c:v>
                </c:pt>
                <c:pt idx="13981">
                  <c:v>2490409</c:v>
                </c:pt>
                <c:pt idx="13982">
                  <c:v>1659593</c:v>
                </c:pt>
                <c:pt idx="13983">
                  <c:v>419784</c:v>
                </c:pt>
                <c:pt idx="13984">
                  <c:v>251407</c:v>
                </c:pt>
                <c:pt idx="13985">
                  <c:v>881985</c:v>
                </c:pt>
                <c:pt idx="13986">
                  <c:v>1423212</c:v>
                </c:pt>
                <c:pt idx="13987">
                  <c:v>1998543</c:v>
                </c:pt>
                <c:pt idx="13988">
                  <c:v>267577</c:v>
                </c:pt>
                <c:pt idx="13989">
                  <c:v>1990116</c:v>
                </c:pt>
                <c:pt idx="13990">
                  <c:v>502534</c:v>
                </c:pt>
                <c:pt idx="13991">
                  <c:v>2813464</c:v>
                </c:pt>
                <c:pt idx="13992">
                  <c:v>374160</c:v>
                </c:pt>
                <c:pt idx="13993">
                  <c:v>1006049</c:v>
                </c:pt>
                <c:pt idx="13994">
                  <c:v>3941013</c:v>
                </c:pt>
                <c:pt idx="13995">
                  <c:v>466781</c:v>
                </c:pt>
                <c:pt idx="13996">
                  <c:v>1215538</c:v>
                </c:pt>
                <c:pt idx="13997">
                  <c:v>1258854</c:v>
                </c:pt>
                <c:pt idx="13998">
                  <c:v>1584442</c:v>
                </c:pt>
                <c:pt idx="13999">
                  <c:v>311748</c:v>
                </c:pt>
                <c:pt idx="14000">
                  <c:v>6848693</c:v>
                </c:pt>
                <c:pt idx="14001">
                  <c:v>3938468</c:v>
                </c:pt>
                <c:pt idx="14002">
                  <c:v>12107463</c:v>
                </c:pt>
                <c:pt idx="14003">
                  <c:v>1972149</c:v>
                </c:pt>
                <c:pt idx="14004">
                  <c:v>1284842</c:v>
                </c:pt>
                <c:pt idx="14005">
                  <c:v>4026259</c:v>
                </c:pt>
                <c:pt idx="14006">
                  <c:v>834196</c:v>
                </c:pt>
                <c:pt idx="14007">
                  <c:v>44703438</c:v>
                </c:pt>
                <c:pt idx="14008">
                  <c:v>55552122</c:v>
                </c:pt>
                <c:pt idx="14009">
                  <c:v>15150259</c:v>
                </c:pt>
                <c:pt idx="14010">
                  <c:v>3830693</c:v>
                </c:pt>
                <c:pt idx="14011">
                  <c:v>927831</c:v>
                </c:pt>
                <c:pt idx="14012">
                  <c:v>977850</c:v>
                </c:pt>
                <c:pt idx="14013">
                  <c:v>548303</c:v>
                </c:pt>
                <c:pt idx="14014">
                  <c:v>1785472</c:v>
                </c:pt>
                <c:pt idx="14015">
                  <c:v>920140</c:v>
                </c:pt>
                <c:pt idx="14016">
                  <c:v>6031937</c:v>
                </c:pt>
                <c:pt idx="14017">
                  <c:v>1188777</c:v>
                </c:pt>
                <c:pt idx="14018">
                  <c:v>826347</c:v>
                </c:pt>
                <c:pt idx="14019">
                  <c:v>984243</c:v>
                </c:pt>
                <c:pt idx="14020">
                  <c:v>499800</c:v>
                </c:pt>
                <c:pt idx="14021">
                  <c:v>1233955</c:v>
                </c:pt>
                <c:pt idx="14022">
                  <c:v>2314632</c:v>
                </c:pt>
                <c:pt idx="14023">
                  <c:v>2270199</c:v>
                </c:pt>
                <c:pt idx="14024">
                  <c:v>1841256</c:v>
                </c:pt>
                <c:pt idx="14025">
                  <c:v>3253951</c:v>
                </c:pt>
                <c:pt idx="14026">
                  <c:v>4097254</c:v>
                </c:pt>
                <c:pt idx="14027">
                  <c:v>613004</c:v>
                </c:pt>
                <c:pt idx="14028">
                  <c:v>4359162</c:v>
                </c:pt>
                <c:pt idx="14029">
                  <c:v>702365</c:v>
                </c:pt>
                <c:pt idx="14030">
                  <c:v>1134634</c:v>
                </c:pt>
                <c:pt idx="14031">
                  <c:v>1233955</c:v>
                </c:pt>
                <c:pt idx="14032">
                  <c:v>3315487</c:v>
                </c:pt>
                <c:pt idx="14033">
                  <c:v>296137</c:v>
                </c:pt>
                <c:pt idx="14034">
                  <c:v>617904</c:v>
                </c:pt>
                <c:pt idx="14035">
                  <c:v>16353989</c:v>
                </c:pt>
                <c:pt idx="14036">
                  <c:v>9711667</c:v>
                </c:pt>
                <c:pt idx="14037">
                  <c:v>1531531</c:v>
                </c:pt>
                <c:pt idx="14038">
                  <c:v>4154092</c:v>
                </c:pt>
                <c:pt idx="14039">
                  <c:v>2099738</c:v>
                </c:pt>
                <c:pt idx="14040">
                  <c:v>2545603</c:v>
                </c:pt>
                <c:pt idx="14041">
                  <c:v>14815847</c:v>
                </c:pt>
                <c:pt idx="14042">
                  <c:v>3253054</c:v>
                </c:pt>
                <c:pt idx="14043">
                  <c:v>1460170</c:v>
                </c:pt>
                <c:pt idx="14044">
                  <c:v>575146</c:v>
                </c:pt>
                <c:pt idx="14045">
                  <c:v>11432489</c:v>
                </c:pt>
                <c:pt idx="14046">
                  <c:v>75925649</c:v>
                </c:pt>
                <c:pt idx="14047">
                  <c:v>293567</c:v>
                </c:pt>
                <c:pt idx="14048">
                  <c:v>3783440</c:v>
                </c:pt>
                <c:pt idx="14049">
                  <c:v>95093335</c:v>
                </c:pt>
                <c:pt idx="14050">
                  <c:v>258750</c:v>
                </c:pt>
                <c:pt idx="14051">
                  <c:v>780295</c:v>
                </c:pt>
                <c:pt idx="14052">
                  <c:v>425277</c:v>
                </c:pt>
                <c:pt idx="14053">
                  <c:v>2463064</c:v>
                </c:pt>
                <c:pt idx="14054">
                  <c:v>1197291</c:v>
                </c:pt>
                <c:pt idx="14055">
                  <c:v>3318765</c:v>
                </c:pt>
                <c:pt idx="14056">
                  <c:v>199566</c:v>
                </c:pt>
                <c:pt idx="14057">
                  <c:v>1492325</c:v>
                </c:pt>
                <c:pt idx="14058">
                  <c:v>593001</c:v>
                </c:pt>
                <c:pt idx="14059">
                  <c:v>4259924</c:v>
                </c:pt>
                <c:pt idx="14060">
                  <c:v>897283</c:v>
                </c:pt>
                <c:pt idx="14061">
                  <c:v>19515345</c:v>
                </c:pt>
                <c:pt idx="14062">
                  <c:v>3099763</c:v>
                </c:pt>
                <c:pt idx="14063">
                  <c:v>1224885</c:v>
                </c:pt>
                <c:pt idx="14064">
                  <c:v>2460626</c:v>
                </c:pt>
                <c:pt idx="14065">
                  <c:v>629664</c:v>
                </c:pt>
                <c:pt idx="14066">
                  <c:v>13969675</c:v>
                </c:pt>
                <c:pt idx="14067">
                  <c:v>9714381</c:v>
                </c:pt>
                <c:pt idx="14068">
                  <c:v>1414271</c:v>
                </c:pt>
                <c:pt idx="14069">
                  <c:v>2211297</c:v>
                </c:pt>
                <c:pt idx="14070">
                  <c:v>5025820</c:v>
                </c:pt>
                <c:pt idx="14071">
                  <c:v>735878</c:v>
                </c:pt>
                <c:pt idx="14072">
                  <c:v>1788791</c:v>
                </c:pt>
                <c:pt idx="14073">
                  <c:v>428548</c:v>
                </c:pt>
                <c:pt idx="14074">
                  <c:v>347201</c:v>
                </c:pt>
                <c:pt idx="14075">
                  <c:v>471246</c:v>
                </c:pt>
                <c:pt idx="14076">
                  <c:v>1267263</c:v>
                </c:pt>
                <c:pt idx="14077">
                  <c:v>475149</c:v>
                </c:pt>
                <c:pt idx="14078">
                  <c:v>2015114</c:v>
                </c:pt>
                <c:pt idx="14079">
                  <c:v>4837355</c:v>
                </c:pt>
                <c:pt idx="14080">
                  <c:v>1721979</c:v>
                </c:pt>
                <c:pt idx="14081">
                  <c:v>3012365</c:v>
                </c:pt>
                <c:pt idx="14082">
                  <c:v>2296667</c:v>
                </c:pt>
                <c:pt idx="14083">
                  <c:v>878618</c:v>
                </c:pt>
                <c:pt idx="14084">
                  <c:v>1012688</c:v>
                </c:pt>
                <c:pt idx="14085">
                  <c:v>1386977</c:v>
                </c:pt>
                <c:pt idx="14086">
                  <c:v>1028031</c:v>
                </c:pt>
                <c:pt idx="14087">
                  <c:v>1130011</c:v>
                </c:pt>
                <c:pt idx="14088">
                  <c:v>9212604</c:v>
                </c:pt>
                <c:pt idx="14089">
                  <c:v>131326</c:v>
                </c:pt>
                <c:pt idx="14090">
                  <c:v>1007891</c:v>
                </c:pt>
                <c:pt idx="14091">
                  <c:v>337423</c:v>
                </c:pt>
                <c:pt idx="14092">
                  <c:v>389437</c:v>
                </c:pt>
                <c:pt idx="14093">
                  <c:v>1352376</c:v>
                </c:pt>
                <c:pt idx="14094">
                  <c:v>4316413</c:v>
                </c:pt>
                <c:pt idx="14095">
                  <c:v>2575351</c:v>
                </c:pt>
                <c:pt idx="14096">
                  <c:v>1136734</c:v>
                </c:pt>
                <c:pt idx="14097">
                  <c:v>348515</c:v>
                </c:pt>
                <c:pt idx="14098">
                  <c:v>791826</c:v>
                </c:pt>
                <c:pt idx="14099">
                  <c:v>3030502</c:v>
                </c:pt>
                <c:pt idx="14100">
                  <c:v>12868346</c:v>
                </c:pt>
                <c:pt idx="14101">
                  <c:v>719137</c:v>
                </c:pt>
                <c:pt idx="14102">
                  <c:v>2224160</c:v>
                </c:pt>
                <c:pt idx="14103">
                  <c:v>841636</c:v>
                </c:pt>
                <c:pt idx="14104">
                  <c:v>4703085</c:v>
                </c:pt>
                <c:pt idx="14105">
                  <c:v>421694</c:v>
                </c:pt>
                <c:pt idx="14106">
                  <c:v>32513514</c:v>
                </c:pt>
                <c:pt idx="14107">
                  <c:v>523234</c:v>
                </c:pt>
                <c:pt idx="14108">
                  <c:v>676208</c:v>
                </c:pt>
                <c:pt idx="14109">
                  <c:v>712778</c:v>
                </c:pt>
                <c:pt idx="14110">
                  <c:v>6042663</c:v>
                </c:pt>
                <c:pt idx="14111">
                  <c:v>390709</c:v>
                </c:pt>
                <c:pt idx="14112">
                  <c:v>652697</c:v>
                </c:pt>
                <c:pt idx="14113">
                  <c:v>1337365</c:v>
                </c:pt>
                <c:pt idx="14114">
                  <c:v>2560113</c:v>
                </c:pt>
                <c:pt idx="14115">
                  <c:v>1500329</c:v>
                </c:pt>
                <c:pt idx="14116">
                  <c:v>3094402</c:v>
                </c:pt>
                <c:pt idx="14117">
                  <c:v>424066</c:v>
                </c:pt>
                <c:pt idx="14118">
                  <c:v>490592</c:v>
                </c:pt>
                <c:pt idx="14119">
                  <c:v>216588</c:v>
                </c:pt>
                <c:pt idx="14120">
                  <c:v>32582944</c:v>
                </c:pt>
                <c:pt idx="14121">
                  <c:v>981819</c:v>
                </c:pt>
                <c:pt idx="14122">
                  <c:v>2599596</c:v>
                </c:pt>
                <c:pt idx="14123">
                  <c:v>8274899</c:v>
                </c:pt>
                <c:pt idx="14124">
                  <c:v>2006182</c:v>
                </c:pt>
                <c:pt idx="14125">
                  <c:v>5270768</c:v>
                </c:pt>
                <c:pt idx="14126">
                  <c:v>1293679</c:v>
                </c:pt>
                <c:pt idx="14127">
                  <c:v>1621182</c:v>
                </c:pt>
                <c:pt idx="14128">
                  <c:v>43964411</c:v>
                </c:pt>
                <c:pt idx="14129">
                  <c:v>3442160</c:v>
                </c:pt>
                <c:pt idx="14130">
                  <c:v>272659</c:v>
                </c:pt>
                <c:pt idx="14131">
                  <c:v>2053335</c:v>
                </c:pt>
                <c:pt idx="14132">
                  <c:v>970814</c:v>
                </c:pt>
                <c:pt idx="14133">
                  <c:v>1158871</c:v>
                </c:pt>
                <c:pt idx="14134">
                  <c:v>641253</c:v>
                </c:pt>
                <c:pt idx="14135">
                  <c:v>2075211</c:v>
                </c:pt>
                <c:pt idx="14136">
                  <c:v>1813877</c:v>
                </c:pt>
                <c:pt idx="14137">
                  <c:v>5000804</c:v>
                </c:pt>
                <c:pt idx="14138">
                  <c:v>2527460</c:v>
                </c:pt>
                <c:pt idx="14139">
                  <c:v>1914060</c:v>
                </c:pt>
                <c:pt idx="14140">
                  <c:v>666662</c:v>
                </c:pt>
                <c:pt idx="14141">
                  <c:v>2898292</c:v>
                </c:pt>
                <c:pt idx="14142">
                  <c:v>902815</c:v>
                </c:pt>
                <c:pt idx="14143">
                  <c:v>9087069</c:v>
                </c:pt>
                <c:pt idx="14144">
                  <c:v>1357390</c:v>
                </c:pt>
                <c:pt idx="14145">
                  <c:v>1526351</c:v>
                </c:pt>
                <c:pt idx="14146">
                  <c:v>3383782</c:v>
                </c:pt>
                <c:pt idx="14147">
                  <c:v>3102745</c:v>
                </c:pt>
                <c:pt idx="14148">
                  <c:v>938376</c:v>
                </c:pt>
                <c:pt idx="14149">
                  <c:v>1514318</c:v>
                </c:pt>
                <c:pt idx="14150">
                  <c:v>5386449</c:v>
                </c:pt>
                <c:pt idx="14151">
                  <c:v>1749805</c:v>
                </c:pt>
                <c:pt idx="14152">
                  <c:v>1248490</c:v>
                </c:pt>
                <c:pt idx="14153">
                  <c:v>1206538</c:v>
                </c:pt>
                <c:pt idx="14154">
                  <c:v>1576085</c:v>
                </c:pt>
                <c:pt idx="14155">
                  <c:v>1266592</c:v>
                </c:pt>
                <c:pt idx="14156">
                  <c:v>3494556</c:v>
                </c:pt>
                <c:pt idx="14157">
                  <c:v>952468</c:v>
                </c:pt>
                <c:pt idx="14158">
                  <c:v>469527</c:v>
                </c:pt>
                <c:pt idx="14159">
                  <c:v>373229</c:v>
                </c:pt>
                <c:pt idx="14160">
                  <c:v>591089</c:v>
                </c:pt>
                <c:pt idx="14161">
                  <c:v>3736946</c:v>
                </c:pt>
                <c:pt idx="14162">
                  <c:v>1497910</c:v>
                </c:pt>
                <c:pt idx="14163">
                  <c:v>7567773</c:v>
                </c:pt>
                <c:pt idx="14164">
                  <c:v>14310587</c:v>
                </c:pt>
                <c:pt idx="14165">
                  <c:v>2302941</c:v>
                </c:pt>
                <c:pt idx="14166">
                  <c:v>1239191</c:v>
                </c:pt>
                <c:pt idx="14167">
                  <c:v>302378</c:v>
                </c:pt>
                <c:pt idx="14168">
                  <c:v>581814</c:v>
                </c:pt>
                <c:pt idx="14169">
                  <c:v>1532303</c:v>
                </c:pt>
                <c:pt idx="14170">
                  <c:v>1795789</c:v>
                </c:pt>
                <c:pt idx="14171">
                  <c:v>1980639</c:v>
                </c:pt>
                <c:pt idx="14172">
                  <c:v>395675</c:v>
                </c:pt>
                <c:pt idx="14173">
                  <c:v>4140543</c:v>
                </c:pt>
                <c:pt idx="14174">
                  <c:v>1302863</c:v>
                </c:pt>
                <c:pt idx="14175">
                  <c:v>18916851</c:v>
                </c:pt>
                <c:pt idx="14176">
                  <c:v>526280</c:v>
                </c:pt>
                <c:pt idx="14177">
                  <c:v>3244807</c:v>
                </c:pt>
                <c:pt idx="14178">
                  <c:v>4255786</c:v>
                </c:pt>
                <c:pt idx="14179">
                  <c:v>12422970</c:v>
                </c:pt>
                <c:pt idx="14180">
                  <c:v>15812658</c:v>
                </c:pt>
                <c:pt idx="14181">
                  <c:v>2127054</c:v>
                </c:pt>
                <c:pt idx="14182">
                  <c:v>4941881</c:v>
                </c:pt>
                <c:pt idx="14183">
                  <c:v>527921</c:v>
                </c:pt>
                <c:pt idx="14184">
                  <c:v>1584400</c:v>
                </c:pt>
                <c:pt idx="14185">
                  <c:v>1793285</c:v>
                </c:pt>
                <c:pt idx="14186">
                  <c:v>1705086</c:v>
                </c:pt>
                <c:pt idx="14187">
                  <c:v>12099387</c:v>
                </c:pt>
                <c:pt idx="14188">
                  <c:v>1951430</c:v>
                </c:pt>
                <c:pt idx="14189">
                  <c:v>1353321</c:v>
                </c:pt>
                <c:pt idx="14190">
                  <c:v>988022</c:v>
                </c:pt>
                <c:pt idx="14191">
                  <c:v>1888065</c:v>
                </c:pt>
                <c:pt idx="14192">
                  <c:v>16187620</c:v>
                </c:pt>
                <c:pt idx="14193">
                  <c:v>3551885</c:v>
                </c:pt>
                <c:pt idx="14194">
                  <c:v>14064010</c:v>
                </c:pt>
                <c:pt idx="14195">
                  <c:v>660890</c:v>
                </c:pt>
                <c:pt idx="14196">
                  <c:v>526994</c:v>
                </c:pt>
                <c:pt idx="14197">
                  <c:v>746459</c:v>
                </c:pt>
                <c:pt idx="14198">
                  <c:v>23015460</c:v>
                </c:pt>
                <c:pt idx="14199">
                  <c:v>333587</c:v>
                </c:pt>
                <c:pt idx="14200">
                  <c:v>2964706</c:v>
                </c:pt>
                <c:pt idx="14201">
                  <c:v>2602517</c:v>
                </c:pt>
                <c:pt idx="14202">
                  <c:v>1122458</c:v>
                </c:pt>
                <c:pt idx="14203">
                  <c:v>4632876</c:v>
                </c:pt>
                <c:pt idx="14204">
                  <c:v>8353873</c:v>
                </c:pt>
                <c:pt idx="14205">
                  <c:v>10093671</c:v>
                </c:pt>
                <c:pt idx="14206">
                  <c:v>6773035</c:v>
                </c:pt>
                <c:pt idx="14207">
                  <c:v>1023576</c:v>
                </c:pt>
                <c:pt idx="14208">
                  <c:v>7427598</c:v>
                </c:pt>
                <c:pt idx="14209">
                  <c:v>35014308</c:v>
                </c:pt>
                <c:pt idx="14210">
                  <c:v>5299618</c:v>
                </c:pt>
                <c:pt idx="14211">
                  <c:v>1474369</c:v>
                </c:pt>
                <c:pt idx="14212">
                  <c:v>17159502</c:v>
                </c:pt>
                <c:pt idx="14213">
                  <c:v>3368967</c:v>
                </c:pt>
                <c:pt idx="14214">
                  <c:v>982554</c:v>
                </c:pt>
                <c:pt idx="14215">
                  <c:v>9807864</c:v>
                </c:pt>
                <c:pt idx="14216">
                  <c:v>1232877</c:v>
                </c:pt>
                <c:pt idx="14217">
                  <c:v>2656880</c:v>
                </c:pt>
                <c:pt idx="14218">
                  <c:v>16037832</c:v>
                </c:pt>
                <c:pt idx="14219">
                  <c:v>7384754</c:v>
                </c:pt>
                <c:pt idx="14220">
                  <c:v>3328569</c:v>
                </c:pt>
                <c:pt idx="14221">
                  <c:v>4797673</c:v>
                </c:pt>
                <c:pt idx="14222">
                  <c:v>657269</c:v>
                </c:pt>
                <c:pt idx="14223">
                  <c:v>16520961</c:v>
                </c:pt>
                <c:pt idx="14224">
                  <c:v>2258355</c:v>
                </c:pt>
                <c:pt idx="14225">
                  <c:v>1080954</c:v>
                </c:pt>
                <c:pt idx="14226">
                  <c:v>1469874</c:v>
                </c:pt>
                <c:pt idx="14227">
                  <c:v>1273429</c:v>
                </c:pt>
                <c:pt idx="14228">
                  <c:v>13140827</c:v>
                </c:pt>
                <c:pt idx="14229">
                  <c:v>780146</c:v>
                </c:pt>
                <c:pt idx="14230">
                  <c:v>7184750</c:v>
                </c:pt>
                <c:pt idx="14231">
                  <c:v>1177237</c:v>
                </c:pt>
                <c:pt idx="14232">
                  <c:v>2569203</c:v>
                </c:pt>
                <c:pt idx="14233">
                  <c:v>3761374</c:v>
                </c:pt>
                <c:pt idx="14234">
                  <c:v>5208736</c:v>
                </c:pt>
                <c:pt idx="14235">
                  <c:v>18934115</c:v>
                </c:pt>
                <c:pt idx="14236">
                  <c:v>1956932</c:v>
                </c:pt>
                <c:pt idx="14237">
                  <c:v>4506823</c:v>
                </c:pt>
                <c:pt idx="14238">
                  <c:v>733454</c:v>
                </c:pt>
                <c:pt idx="14239">
                  <c:v>1157888</c:v>
                </c:pt>
                <c:pt idx="14240">
                  <c:v>797551</c:v>
                </c:pt>
                <c:pt idx="14241">
                  <c:v>3826399</c:v>
                </c:pt>
                <c:pt idx="14242">
                  <c:v>6680411</c:v>
                </c:pt>
                <c:pt idx="14243">
                  <c:v>9469242</c:v>
                </c:pt>
                <c:pt idx="14244">
                  <c:v>2221927</c:v>
                </c:pt>
                <c:pt idx="14245">
                  <c:v>4605979</c:v>
                </c:pt>
                <c:pt idx="14246">
                  <c:v>4666393</c:v>
                </c:pt>
                <c:pt idx="14247">
                  <c:v>14834674</c:v>
                </c:pt>
                <c:pt idx="14248">
                  <c:v>1459598</c:v>
                </c:pt>
                <c:pt idx="14249">
                  <c:v>354451</c:v>
                </c:pt>
                <c:pt idx="14250">
                  <c:v>19351248</c:v>
                </c:pt>
                <c:pt idx="14251">
                  <c:v>9316804</c:v>
                </c:pt>
                <c:pt idx="14252">
                  <c:v>2834849</c:v>
                </c:pt>
                <c:pt idx="14253">
                  <c:v>1340039</c:v>
                </c:pt>
                <c:pt idx="14254">
                  <c:v>6672166</c:v>
                </c:pt>
                <c:pt idx="14255">
                  <c:v>592118</c:v>
                </c:pt>
                <c:pt idx="14256">
                  <c:v>1033346</c:v>
                </c:pt>
                <c:pt idx="14257">
                  <c:v>3388053</c:v>
                </c:pt>
                <c:pt idx="14258">
                  <c:v>46284833</c:v>
                </c:pt>
                <c:pt idx="14259">
                  <c:v>2058483</c:v>
                </c:pt>
                <c:pt idx="14260">
                  <c:v>18605928</c:v>
                </c:pt>
                <c:pt idx="14261">
                  <c:v>427025</c:v>
                </c:pt>
                <c:pt idx="14262">
                  <c:v>2206792</c:v>
                </c:pt>
                <c:pt idx="14263">
                  <c:v>1139578</c:v>
                </c:pt>
                <c:pt idx="14264">
                  <c:v>19035197</c:v>
                </c:pt>
                <c:pt idx="14265">
                  <c:v>1482174</c:v>
                </c:pt>
                <c:pt idx="14266">
                  <c:v>21612500</c:v>
                </c:pt>
                <c:pt idx="14267">
                  <c:v>653820</c:v>
                </c:pt>
                <c:pt idx="14268">
                  <c:v>8304593</c:v>
                </c:pt>
                <c:pt idx="14269">
                  <c:v>211014</c:v>
                </c:pt>
                <c:pt idx="14270">
                  <c:v>2364957</c:v>
                </c:pt>
                <c:pt idx="14271">
                  <c:v>930595</c:v>
                </c:pt>
                <c:pt idx="14272">
                  <c:v>240007</c:v>
                </c:pt>
                <c:pt idx="14273">
                  <c:v>1532390</c:v>
                </c:pt>
                <c:pt idx="14274">
                  <c:v>585791</c:v>
                </c:pt>
                <c:pt idx="14275">
                  <c:v>544208</c:v>
                </c:pt>
                <c:pt idx="14276">
                  <c:v>28664</c:v>
                </c:pt>
                <c:pt idx="14277">
                  <c:v>25150</c:v>
                </c:pt>
                <c:pt idx="14278">
                  <c:v>156007</c:v>
                </c:pt>
                <c:pt idx="14279">
                  <c:v>81488</c:v>
                </c:pt>
                <c:pt idx="14280">
                  <c:v>6191</c:v>
                </c:pt>
                <c:pt idx="14281">
                  <c:v>1685423</c:v>
                </c:pt>
                <c:pt idx="14282">
                  <c:v>82052</c:v>
                </c:pt>
                <c:pt idx="14283">
                  <c:v>788529</c:v>
                </c:pt>
                <c:pt idx="14284">
                  <c:v>201673</c:v>
                </c:pt>
                <c:pt idx="14285">
                  <c:v>161925</c:v>
                </c:pt>
                <c:pt idx="14286">
                  <c:v>786832</c:v>
                </c:pt>
                <c:pt idx="14287">
                  <c:v>50628</c:v>
                </c:pt>
                <c:pt idx="14288">
                  <c:v>12879061</c:v>
                </c:pt>
                <c:pt idx="14289">
                  <c:v>439440</c:v>
                </c:pt>
                <c:pt idx="14290">
                  <c:v>24843</c:v>
                </c:pt>
                <c:pt idx="14291">
                  <c:v>75912</c:v>
                </c:pt>
                <c:pt idx="14292">
                  <c:v>96404</c:v>
                </c:pt>
                <c:pt idx="14293">
                  <c:v>17579</c:v>
                </c:pt>
                <c:pt idx="14294">
                  <c:v>57553</c:v>
                </c:pt>
                <c:pt idx="14295">
                  <c:v>67875</c:v>
                </c:pt>
                <c:pt idx="14296">
                  <c:v>100227</c:v>
                </c:pt>
                <c:pt idx="14297">
                  <c:v>8325</c:v>
                </c:pt>
                <c:pt idx="14298">
                  <c:v>30827</c:v>
                </c:pt>
                <c:pt idx="14299">
                  <c:v>1145295</c:v>
                </c:pt>
                <c:pt idx="14300">
                  <c:v>1644535</c:v>
                </c:pt>
                <c:pt idx="14301">
                  <c:v>47385</c:v>
                </c:pt>
                <c:pt idx="14302">
                  <c:v>133962</c:v>
                </c:pt>
                <c:pt idx="14303">
                  <c:v>126851</c:v>
                </c:pt>
                <c:pt idx="14304">
                  <c:v>124834</c:v>
                </c:pt>
                <c:pt idx="14305">
                  <c:v>544139</c:v>
                </c:pt>
                <c:pt idx="14306">
                  <c:v>182624</c:v>
                </c:pt>
                <c:pt idx="14307">
                  <c:v>4178</c:v>
                </c:pt>
                <c:pt idx="14308">
                  <c:v>3195112</c:v>
                </c:pt>
                <c:pt idx="14309">
                  <c:v>2024835</c:v>
                </c:pt>
                <c:pt idx="14310">
                  <c:v>3792093</c:v>
                </c:pt>
                <c:pt idx="14311">
                  <c:v>11133</c:v>
                </c:pt>
                <c:pt idx="14312">
                  <c:v>592949</c:v>
                </c:pt>
                <c:pt idx="14313">
                  <c:v>153924</c:v>
                </c:pt>
                <c:pt idx="14314">
                  <c:v>300313</c:v>
                </c:pt>
                <c:pt idx="14315">
                  <c:v>573031</c:v>
                </c:pt>
                <c:pt idx="14316">
                  <c:v>596592</c:v>
                </c:pt>
                <c:pt idx="14317">
                  <c:v>3543813</c:v>
                </c:pt>
                <c:pt idx="14318">
                  <c:v>29769</c:v>
                </c:pt>
                <c:pt idx="14319">
                  <c:v>621264</c:v>
                </c:pt>
                <c:pt idx="14320">
                  <c:v>1563849</c:v>
                </c:pt>
                <c:pt idx="14321">
                  <c:v>890350</c:v>
                </c:pt>
                <c:pt idx="14322">
                  <c:v>342289</c:v>
                </c:pt>
                <c:pt idx="14323">
                  <c:v>484109</c:v>
                </c:pt>
                <c:pt idx="14324">
                  <c:v>9322</c:v>
                </c:pt>
                <c:pt idx="14325">
                  <c:v>8486</c:v>
                </c:pt>
                <c:pt idx="14326">
                  <c:v>287705</c:v>
                </c:pt>
                <c:pt idx="14327">
                  <c:v>1584732</c:v>
                </c:pt>
                <c:pt idx="14328">
                  <c:v>971780</c:v>
                </c:pt>
                <c:pt idx="14329">
                  <c:v>191854</c:v>
                </c:pt>
                <c:pt idx="14330">
                  <c:v>22371</c:v>
                </c:pt>
                <c:pt idx="14331">
                  <c:v>80924</c:v>
                </c:pt>
                <c:pt idx="14332">
                  <c:v>2413</c:v>
                </c:pt>
                <c:pt idx="14333">
                  <c:v>65021</c:v>
                </c:pt>
                <c:pt idx="14334">
                  <c:v>37522</c:v>
                </c:pt>
                <c:pt idx="14335">
                  <c:v>93217</c:v>
                </c:pt>
                <c:pt idx="14336">
                  <c:v>1234695</c:v>
                </c:pt>
                <c:pt idx="14337">
                  <c:v>141009</c:v>
                </c:pt>
                <c:pt idx="14338">
                  <c:v>783646</c:v>
                </c:pt>
                <c:pt idx="14339">
                  <c:v>28407744</c:v>
                </c:pt>
                <c:pt idx="14340">
                  <c:v>699448</c:v>
                </c:pt>
                <c:pt idx="14341">
                  <c:v>137942</c:v>
                </c:pt>
                <c:pt idx="14342">
                  <c:v>122291</c:v>
                </c:pt>
                <c:pt idx="14343">
                  <c:v>340422</c:v>
                </c:pt>
                <c:pt idx="14344">
                  <c:v>550573</c:v>
                </c:pt>
                <c:pt idx="14345">
                  <c:v>128049</c:v>
                </c:pt>
                <c:pt idx="14346">
                  <c:v>517358</c:v>
                </c:pt>
                <c:pt idx="14347">
                  <c:v>468223</c:v>
                </c:pt>
                <c:pt idx="14348">
                  <c:v>321245</c:v>
                </c:pt>
                <c:pt idx="14349">
                  <c:v>92537</c:v>
                </c:pt>
                <c:pt idx="14350">
                  <c:v>243258</c:v>
                </c:pt>
                <c:pt idx="14351">
                  <c:v>4837982</c:v>
                </c:pt>
                <c:pt idx="14352">
                  <c:v>229570</c:v>
                </c:pt>
                <c:pt idx="14353">
                  <c:v>2234</c:v>
                </c:pt>
                <c:pt idx="14354">
                  <c:v>1022239</c:v>
                </c:pt>
                <c:pt idx="14355">
                  <c:v>182778</c:v>
                </c:pt>
                <c:pt idx="14356">
                  <c:v>203774</c:v>
                </c:pt>
                <c:pt idx="14357">
                  <c:v>171420</c:v>
                </c:pt>
                <c:pt idx="14358">
                  <c:v>106000</c:v>
                </c:pt>
                <c:pt idx="14359">
                  <c:v>127452</c:v>
                </c:pt>
                <c:pt idx="14360">
                  <c:v>1012514</c:v>
                </c:pt>
                <c:pt idx="14361">
                  <c:v>24543</c:v>
                </c:pt>
                <c:pt idx="14362">
                  <c:v>230595</c:v>
                </c:pt>
                <c:pt idx="14363">
                  <c:v>1175568</c:v>
                </c:pt>
                <c:pt idx="14364">
                  <c:v>48603</c:v>
                </c:pt>
                <c:pt idx="14365">
                  <c:v>451879</c:v>
                </c:pt>
                <c:pt idx="14366">
                  <c:v>75451</c:v>
                </c:pt>
                <c:pt idx="14367">
                  <c:v>454886</c:v>
                </c:pt>
                <c:pt idx="14368">
                  <c:v>169810</c:v>
                </c:pt>
                <c:pt idx="14369">
                  <c:v>171536</c:v>
                </c:pt>
                <c:pt idx="14370">
                  <c:v>451963</c:v>
                </c:pt>
                <c:pt idx="14371">
                  <c:v>1108354</c:v>
                </c:pt>
                <c:pt idx="14372">
                  <c:v>822195</c:v>
                </c:pt>
                <c:pt idx="14373">
                  <c:v>84474</c:v>
                </c:pt>
                <c:pt idx="14374">
                  <c:v>253481</c:v>
                </c:pt>
                <c:pt idx="14375">
                  <c:v>381223</c:v>
                </c:pt>
                <c:pt idx="14376">
                  <c:v>539332</c:v>
                </c:pt>
                <c:pt idx="14377">
                  <c:v>189798</c:v>
                </c:pt>
                <c:pt idx="14378">
                  <c:v>1897870</c:v>
                </c:pt>
                <c:pt idx="14379">
                  <c:v>83907</c:v>
                </c:pt>
                <c:pt idx="14380">
                  <c:v>863283</c:v>
                </c:pt>
                <c:pt idx="14381">
                  <c:v>5224</c:v>
                </c:pt>
                <c:pt idx="14382">
                  <c:v>418930</c:v>
                </c:pt>
                <c:pt idx="14383">
                  <c:v>5243310</c:v>
                </c:pt>
                <c:pt idx="14384">
                  <c:v>258088</c:v>
                </c:pt>
                <c:pt idx="14385">
                  <c:v>162079</c:v>
                </c:pt>
                <c:pt idx="14386">
                  <c:v>810037</c:v>
                </c:pt>
                <c:pt idx="14387">
                  <c:v>528061</c:v>
                </c:pt>
                <c:pt idx="14388">
                  <c:v>1249424</c:v>
                </c:pt>
                <c:pt idx="14389">
                  <c:v>724015</c:v>
                </c:pt>
                <c:pt idx="14390">
                  <c:v>776383</c:v>
                </c:pt>
                <c:pt idx="14391">
                  <c:v>2668829</c:v>
                </c:pt>
                <c:pt idx="14392">
                  <c:v>188166</c:v>
                </c:pt>
                <c:pt idx="14393">
                  <c:v>801247</c:v>
                </c:pt>
                <c:pt idx="14394">
                  <c:v>211793</c:v>
                </c:pt>
                <c:pt idx="14395">
                  <c:v>628223</c:v>
                </c:pt>
                <c:pt idx="14396">
                  <c:v>70502</c:v>
                </c:pt>
                <c:pt idx="14397">
                  <c:v>7724</c:v>
                </c:pt>
                <c:pt idx="14398">
                  <c:v>5427814</c:v>
                </c:pt>
                <c:pt idx="14399">
                  <c:v>3876875</c:v>
                </c:pt>
                <c:pt idx="14400">
                  <c:v>543345</c:v>
                </c:pt>
                <c:pt idx="14401">
                  <c:v>979676</c:v>
                </c:pt>
                <c:pt idx="14402">
                  <c:v>213170</c:v>
                </c:pt>
                <c:pt idx="14403">
                  <c:v>240008</c:v>
                </c:pt>
                <c:pt idx="14404">
                  <c:v>614017</c:v>
                </c:pt>
                <c:pt idx="14405">
                  <c:v>2353831</c:v>
                </c:pt>
                <c:pt idx="14406">
                  <c:v>4871275</c:v>
                </c:pt>
                <c:pt idx="14407">
                  <c:v>2229440</c:v>
                </c:pt>
                <c:pt idx="14408">
                  <c:v>515573</c:v>
                </c:pt>
                <c:pt idx="14409">
                  <c:v>460511</c:v>
                </c:pt>
                <c:pt idx="14410">
                  <c:v>607715</c:v>
                </c:pt>
                <c:pt idx="14411">
                  <c:v>1437372</c:v>
                </c:pt>
                <c:pt idx="14412">
                  <c:v>1183915</c:v>
                </c:pt>
                <c:pt idx="14413">
                  <c:v>7662</c:v>
                </c:pt>
                <c:pt idx="14414">
                  <c:v>340129</c:v>
                </c:pt>
                <c:pt idx="14415">
                  <c:v>356248</c:v>
                </c:pt>
                <c:pt idx="14416">
                  <c:v>2997335</c:v>
                </c:pt>
                <c:pt idx="14417">
                  <c:v>1949359</c:v>
                </c:pt>
                <c:pt idx="14418">
                  <c:v>1353171</c:v>
                </c:pt>
                <c:pt idx="14419">
                  <c:v>9020</c:v>
                </c:pt>
                <c:pt idx="14420">
                  <c:v>257269</c:v>
                </c:pt>
                <c:pt idx="14421">
                  <c:v>188210</c:v>
                </c:pt>
                <c:pt idx="14422">
                  <c:v>2460354</c:v>
                </c:pt>
                <c:pt idx="14423">
                  <c:v>91828</c:v>
                </c:pt>
                <c:pt idx="14424">
                  <c:v>1247284</c:v>
                </c:pt>
                <c:pt idx="14425">
                  <c:v>1766278</c:v>
                </c:pt>
                <c:pt idx="14426">
                  <c:v>238791</c:v>
                </c:pt>
                <c:pt idx="14427">
                  <c:v>457181</c:v>
                </c:pt>
                <c:pt idx="14428">
                  <c:v>367012</c:v>
                </c:pt>
                <c:pt idx="14429">
                  <c:v>73861</c:v>
                </c:pt>
                <c:pt idx="14430">
                  <c:v>975327</c:v>
                </c:pt>
                <c:pt idx="14431">
                  <c:v>802092</c:v>
                </c:pt>
                <c:pt idx="14432">
                  <c:v>3940749</c:v>
                </c:pt>
                <c:pt idx="14433">
                  <c:v>985433</c:v>
                </c:pt>
                <c:pt idx="14434">
                  <c:v>3951217</c:v>
                </c:pt>
                <c:pt idx="14435">
                  <c:v>258521</c:v>
                </c:pt>
                <c:pt idx="14436">
                  <c:v>1386313</c:v>
                </c:pt>
                <c:pt idx="14437">
                  <c:v>1452367</c:v>
                </c:pt>
                <c:pt idx="14438">
                  <c:v>1402875</c:v>
                </c:pt>
                <c:pt idx="14439">
                  <c:v>1378937</c:v>
                </c:pt>
                <c:pt idx="14440">
                  <c:v>1048474</c:v>
                </c:pt>
                <c:pt idx="14441">
                  <c:v>108662</c:v>
                </c:pt>
                <c:pt idx="14442">
                  <c:v>1603502</c:v>
                </c:pt>
                <c:pt idx="14443">
                  <c:v>8930421</c:v>
                </c:pt>
                <c:pt idx="14444">
                  <c:v>1593449</c:v>
                </c:pt>
                <c:pt idx="14445">
                  <c:v>438129</c:v>
                </c:pt>
                <c:pt idx="14446">
                  <c:v>5452904</c:v>
                </c:pt>
                <c:pt idx="14447">
                  <c:v>502880</c:v>
                </c:pt>
                <c:pt idx="14448">
                  <c:v>2163062</c:v>
                </c:pt>
                <c:pt idx="14449">
                  <c:v>1099860</c:v>
                </c:pt>
                <c:pt idx="14450">
                  <c:v>1166324</c:v>
                </c:pt>
                <c:pt idx="14451">
                  <c:v>1180413</c:v>
                </c:pt>
                <c:pt idx="14452">
                  <c:v>272859</c:v>
                </c:pt>
                <c:pt idx="14453">
                  <c:v>2086</c:v>
                </c:pt>
                <c:pt idx="14454">
                  <c:v>49091</c:v>
                </c:pt>
                <c:pt idx="14455">
                  <c:v>3466</c:v>
                </c:pt>
                <c:pt idx="14456">
                  <c:v>34811</c:v>
                </c:pt>
                <c:pt idx="14457">
                  <c:v>13670</c:v>
                </c:pt>
                <c:pt idx="14458">
                  <c:v>9459</c:v>
                </c:pt>
                <c:pt idx="14459">
                  <c:v>89890</c:v>
                </c:pt>
                <c:pt idx="14460">
                  <c:v>151563</c:v>
                </c:pt>
                <c:pt idx="14461">
                  <c:v>16453</c:v>
                </c:pt>
                <c:pt idx="14462">
                  <c:v>2721</c:v>
                </c:pt>
                <c:pt idx="14463">
                  <c:v>61475</c:v>
                </c:pt>
                <c:pt idx="14464">
                  <c:v>10882</c:v>
                </c:pt>
                <c:pt idx="14465">
                  <c:v>8266</c:v>
                </c:pt>
                <c:pt idx="14466">
                  <c:v>23308</c:v>
                </c:pt>
                <c:pt idx="14467">
                  <c:v>8750</c:v>
                </c:pt>
                <c:pt idx="14468">
                  <c:v>1687984</c:v>
                </c:pt>
                <c:pt idx="14469">
                  <c:v>1872467</c:v>
                </c:pt>
                <c:pt idx="14470">
                  <c:v>2337600</c:v>
                </c:pt>
                <c:pt idx="14471">
                  <c:v>778702</c:v>
                </c:pt>
                <c:pt idx="14472">
                  <c:v>2027569</c:v>
                </c:pt>
                <c:pt idx="14473">
                  <c:v>24042</c:v>
                </c:pt>
                <c:pt idx="14474">
                  <c:v>8300</c:v>
                </c:pt>
                <c:pt idx="14475">
                  <c:v>103683</c:v>
                </c:pt>
                <c:pt idx="14476">
                  <c:v>643723</c:v>
                </c:pt>
                <c:pt idx="14477">
                  <c:v>63312</c:v>
                </c:pt>
                <c:pt idx="14478">
                  <c:v>83386</c:v>
                </c:pt>
                <c:pt idx="14479">
                  <c:v>1628106</c:v>
                </c:pt>
                <c:pt idx="14480">
                  <c:v>671618</c:v>
                </c:pt>
                <c:pt idx="14481">
                  <c:v>1204594</c:v>
                </c:pt>
                <c:pt idx="14482">
                  <c:v>936185</c:v>
                </c:pt>
                <c:pt idx="14483">
                  <c:v>3831</c:v>
                </c:pt>
                <c:pt idx="14484">
                  <c:v>118344</c:v>
                </c:pt>
                <c:pt idx="14485">
                  <c:v>2580817</c:v>
                </c:pt>
                <c:pt idx="14486">
                  <c:v>1217201</c:v>
                </c:pt>
                <c:pt idx="14487">
                  <c:v>1999326</c:v>
                </c:pt>
                <c:pt idx="14488">
                  <c:v>63178</c:v>
                </c:pt>
                <c:pt idx="14489">
                  <c:v>20921796</c:v>
                </c:pt>
                <c:pt idx="14490">
                  <c:v>199758</c:v>
                </c:pt>
                <c:pt idx="14491">
                  <c:v>506763</c:v>
                </c:pt>
                <c:pt idx="14492">
                  <c:v>181350</c:v>
                </c:pt>
                <c:pt idx="14493">
                  <c:v>211001</c:v>
                </c:pt>
                <c:pt idx="14494">
                  <c:v>66337</c:v>
                </c:pt>
                <c:pt idx="14495">
                  <c:v>221067</c:v>
                </c:pt>
                <c:pt idx="14496">
                  <c:v>153374</c:v>
                </c:pt>
                <c:pt idx="14497">
                  <c:v>51961</c:v>
                </c:pt>
                <c:pt idx="14498">
                  <c:v>1998199</c:v>
                </c:pt>
                <c:pt idx="14499">
                  <c:v>335261</c:v>
                </c:pt>
                <c:pt idx="14500">
                  <c:v>106605</c:v>
                </c:pt>
                <c:pt idx="14501">
                  <c:v>410628</c:v>
                </c:pt>
                <c:pt idx="14502">
                  <c:v>545448</c:v>
                </c:pt>
                <c:pt idx="14503">
                  <c:v>2692177</c:v>
                </c:pt>
                <c:pt idx="14504">
                  <c:v>128309</c:v>
                </c:pt>
                <c:pt idx="14505">
                  <c:v>236485</c:v>
                </c:pt>
                <c:pt idx="14506">
                  <c:v>33447</c:v>
                </c:pt>
                <c:pt idx="14507">
                  <c:v>560808</c:v>
                </c:pt>
                <c:pt idx="14508">
                  <c:v>560649</c:v>
                </c:pt>
                <c:pt idx="14509">
                  <c:v>21417</c:v>
                </c:pt>
                <c:pt idx="14510">
                  <c:v>508353</c:v>
                </c:pt>
                <c:pt idx="14511">
                  <c:v>291302</c:v>
                </c:pt>
                <c:pt idx="14512">
                  <c:v>80564</c:v>
                </c:pt>
                <c:pt idx="14513">
                  <c:v>277868</c:v>
                </c:pt>
                <c:pt idx="14514">
                  <c:v>22909</c:v>
                </c:pt>
                <c:pt idx="14515">
                  <c:v>673040</c:v>
                </c:pt>
                <c:pt idx="14516">
                  <c:v>130302</c:v>
                </c:pt>
                <c:pt idx="14517">
                  <c:v>132788</c:v>
                </c:pt>
                <c:pt idx="14518">
                  <c:v>2134983</c:v>
                </c:pt>
                <c:pt idx="14519">
                  <c:v>229709</c:v>
                </c:pt>
                <c:pt idx="14520">
                  <c:v>23819</c:v>
                </c:pt>
                <c:pt idx="14521">
                  <c:v>746807</c:v>
                </c:pt>
                <c:pt idx="14522">
                  <c:v>328273</c:v>
                </c:pt>
                <c:pt idx="14523">
                  <c:v>18496</c:v>
                </c:pt>
                <c:pt idx="14524">
                  <c:v>1177246</c:v>
                </c:pt>
                <c:pt idx="14525">
                  <c:v>305999</c:v>
                </c:pt>
                <c:pt idx="14526">
                  <c:v>245236</c:v>
                </c:pt>
                <c:pt idx="14527">
                  <c:v>3751175</c:v>
                </c:pt>
                <c:pt idx="14528">
                  <c:v>2450520</c:v>
                </c:pt>
                <c:pt idx="14529">
                  <c:v>2908064</c:v>
                </c:pt>
                <c:pt idx="14530">
                  <c:v>231513</c:v>
                </c:pt>
                <c:pt idx="14531">
                  <c:v>203337</c:v>
                </c:pt>
                <c:pt idx="14532">
                  <c:v>316284</c:v>
                </c:pt>
                <c:pt idx="14533">
                  <c:v>262079</c:v>
                </c:pt>
                <c:pt idx="14534">
                  <c:v>669789</c:v>
                </c:pt>
                <c:pt idx="14535">
                  <c:v>288827</c:v>
                </c:pt>
                <c:pt idx="14536">
                  <c:v>153601</c:v>
                </c:pt>
                <c:pt idx="14537">
                  <c:v>657818</c:v>
                </c:pt>
                <c:pt idx="14538">
                  <c:v>197827</c:v>
                </c:pt>
                <c:pt idx="14539">
                  <c:v>11043</c:v>
                </c:pt>
                <c:pt idx="14540">
                  <c:v>515987</c:v>
                </c:pt>
                <c:pt idx="14541">
                  <c:v>5786038</c:v>
                </c:pt>
                <c:pt idx="14542">
                  <c:v>1672805</c:v>
                </c:pt>
                <c:pt idx="14543">
                  <c:v>4282570</c:v>
                </c:pt>
                <c:pt idx="14544">
                  <c:v>248392</c:v>
                </c:pt>
                <c:pt idx="14545">
                  <c:v>2062748</c:v>
                </c:pt>
                <c:pt idx="14546">
                  <c:v>7036</c:v>
                </c:pt>
                <c:pt idx="14547">
                  <c:v>731538</c:v>
                </c:pt>
                <c:pt idx="14548">
                  <c:v>122974</c:v>
                </c:pt>
                <c:pt idx="14549">
                  <c:v>91070</c:v>
                </c:pt>
                <c:pt idx="14550">
                  <c:v>124022</c:v>
                </c:pt>
                <c:pt idx="14551">
                  <c:v>30055</c:v>
                </c:pt>
                <c:pt idx="14552">
                  <c:v>80141</c:v>
                </c:pt>
                <c:pt idx="14553">
                  <c:v>30260</c:v>
                </c:pt>
                <c:pt idx="14554">
                  <c:v>26117</c:v>
                </c:pt>
                <c:pt idx="14555">
                  <c:v>1368621</c:v>
                </c:pt>
                <c:pt idx="14556">
                  <c:v>32109</c:v>
                </c:pt>
                <c:pt idx="14557">
                  <c:v>74955</c:v>
                </c:pt>
                <c:pt idx="14558">
                  <c:v>3438</c:v>
                </c:pt>
                <c:pt idx="14559">
                  <c:v>382600</c:v>
                </c:pt>
                <c:pt idx="14560">
                  <c:v>8021</c:v>
                </c:pt>
                <c:pt idx="14561">
                  <c:v>271114</c:v>
                </c:pt>
                <c:pt idx="14562">
                  <c:v>46320</c:v>
                </c:pt>
                <c:pt idx="14563">
                  <c:v>28748</c:v>
                </c:pt>
                <c:pt idx="14564">
                  <c:v>1455377</c:v>
                </c:pt>
                <c:pt idx="14565">
                  <c:v>159888</c:v>
                </c:pt>
                <c:pt idx="14566">
                  <c:v>2162347</c:v>
                </c:pt>
                <c:pt idx="14567">
                  <c:v>761160</c:v>
                </c:pt>
                <c:pt idx="14568">
                  <c:v>319901</c:v>
                </c:pt>
                <c:pt idx="14569">
                  <c:v>4077280</c:v>
                </c:pt>
                <c:pt idx="14570">
                  <c:v>860304</c:v>
                </c:pt>
                <c:pt idx="14571">
                  <c:v>338420</c:v>
                </c:pt>
                <c:pt idx="14572">
                  <c:v>10008678</c:v>
                </c:pt>
                <c:pt idx="14573">
                  <c:v>432882</c:v>
                </c:pt>
                <c:pt idx="14574">
                  <c:v>303135</c:v>
                </c:pt>
                <c:pt idx="14575">
                  <c:v>179610</c:v>
                </c:pt>
                <c:pt idx="14576">
                  <c:v>448995</c:v>
                </c:pt>
                <c:pt idx="14577">
                  <c:v>15500782</c:v>
                </c:pt>
                <c:pt idx="14578">
                  <c:v>413417</c:v>
                </c:pt>
                <c:pt idx="14579">
                  <c:v>637000</c:v>
                </c:pt>
                <c:pt idx="14580">
                  <c:v>2547473</c:v>
                </c:pt>
                <c:pt idx="14581">
                  <c:v>3286982</c:v>
                </c:pt>
                <c:pt idx="14582">
                  <c:v>181833</c:v>
                </c:pt>
                <c:pt idx="14583">
                  <c:v>2159089</c:v>
                </c:pt>
                <c:pt idx="14584">
                  <c:v>444885</c:v>
                </c:pt>
                <c:pt idx="14585">
                  <c:v>855031</c:v>
                </c:pt>
                <c:pt idx="14586">
                  <c:v>1717588</c:v>
                </c:pt>
                <c:pt idx="14587">
                  <c:v>379443</c:v>
                </c:pt>
                <c:pt idx="14588">
                  <c:v>1214487</c:v>
                </c:pt>
                <c:pt idx="14589">
                  <c:v>73129</c:v>
                </c:pt>
                <c:pt idx="14590">
                  <c:v>599800</c:v>
                </c:pt>
                <c:pt idx="14591">
                  <c:v>308203</c:v>
                </c:pt>
                <c:pt idx="14592">
                  <c:v>55910</c:v>
                </c:pt>
                <c:pt idx="14593">
                  <c:v>18917</c:v>
                </c:pt>
                <c:pt idx="14594">
                  <c:v>1426</c:v>
                </c:pt>
                <c:pt idx="14595">
                  <c:v>76879</c:v>
                </c:pt>
                <c:pt idx="14596">
                  <c:v>57561</c:v>
                </c:pt>
                <c:pt idx="14597">
                  <c:v>374226</c:v>
                </c:pt>
                <c:pt idx="14598">
                  <c:v>584530</c:v>
                </c:pt>
                <c:pt idx="14599">
                  <c:v>18336</c:v>
                </c:pt>
                <c:pt idx="14600">
                  <c:v>68950</c:v>
                </c:pt>
                <c:pt idx="14601">
                  <c:v>277947</c:v>
                </c:pt>
                <c:pt idx="14602">
                  <c:v>372675</c:v>
                </c:pt>
                <c:pt idx="14603">
                  <c:v>364607</c:v>
                </c:pt>
                <c:pt idx="14604">
                  <c:v>489396</c:v>
                </c:pt>
                <c:pt idx="14605">
                  <c:v>182776</c:v>
                </c:pt>
                <c:pt idx="14606">
                  <c:v>184289</c:v>
                </c:pt>
                <c:pt idx="14607">
                  <c:v>5591222</c:v>
                </c:pt>
                <c:pt idx="14608">
                  <c:v>330515</c:v>
                </c:pt>
                <c:pt idx="14609">
                  <c:v>31829</c:v>
                </c:pt>
                <c:pt idx="14610">
                  <c:v>526030</c:v>
                </c:pt>
                <c:pt idx="14611">
                  <c:v>44673</c:v>
                </c:pt>
                <c:pt idx="14612">
                  <c:v>3746985</c:v>
                </c:pt>
                <c:pt idx="14613">
                  <c:v>322521</c:v>
                </c:pt>
                <c:pt idx="14614">
                  <c:v>378593</c:v>
                </c:pt>
                <c:pt idx="14615">
                  <c:v>82692</c:v>
                </c:pt>
                <c:pt idx="14616">
                  <c:v>163944</c:v>
                </c:pt>
                <c:pt idx="14617">
                  <c:v>1586505</c:v>
                </c:pt>
                <c:pt idx="14618">
                  <c:v>200869</c:v>
                </c:pt>
                <c:pt idx="14619">
                  <c:v>765917</c:v>
                </c:pt>
                <c:pt idx="14620">
                  <c:v>857336</c:v>
                </c:pt>
                <c:pt idx="14621">
                  <c:v>1315193</c:v>
                </c:pt>
                <c:pt idx="14622">
                  <c:v>17594</c:v>
                </c:pt>
                <c:pt idx="14623">
                  <c:v>699104</c:v>
                </c:pt>
                <c:pt idx="14624">
                  <c:v>43043</c:v>
                </c:pt>
                <c:pt idx="14625">
                  <c:v>104929</c:v>
                </c:pt>
                <c:pt idx="14626">
                  <c:v>1799618</c:v>
                </c:pt>
                <c:pt idx="14627">
                  <c:v>299546</c:v>
                </c:pt>
                <c:pt idx="14628">
                  <c:v>144594</c:v>
                </c:pt>
                <c:pt idx="14629">
                  <c:v>691605</c:v>
                </c:pt>
                <c:pt idx="14630">
                  <c:v>281283</c:v>
                </c:pt>
                <c:pt idx="14631">
                  <c:v>301925</c:v>
                </c:pt>
                <c:pt idx="14632">
                  <c:v>60464</c:v>
                </c:pt>
                <c:pt idx="14633">
                  <c:v>246787</c:v>
                </c:pt>
                <c:pt idx="14634">
                  <c:v>14972</c:v>
                </c:pt>
                <c:pt idx="14635">
                  <c:v>958937</c:v>
                </c:pt>
                <c:pt idx="14636">
                  <c:v>385563</c:v>
                </c:pt>
                <c:pt idx="14637">
                  <c:v>1514664</c:v>
                </c:pt>
                <c:pt idx="14638">
                  <c:v>1457368</c:v>
                </c:pt>
                <c:pt idx="14639">
                  <c:v>660630</c:v>
                </c:pt>
                <c:pt idx="14640">
                  <c:v>9177109</c:v>
                </c:pt>
                <c:pt idx="14641">
                  <c:v>154206</c:v>
                </c:pt>
                <c:pt idx="14642">
                  <c:v>76714</c:v>
                </c:pt>
                <c:pt idx="14643">
                  <c:v>3699366</c:v>
                </c:pt>
                <c:pt idx="14644">
                  <c:v>2084134</c:v>
                </c:pt>
                <c:pt idx="14645">
                  <c:v>113584</c:v>
                </c:pt>
                <c:pt idx="14646">
                  <c:v>1226015</c:v>
                </c:pt>
                <c:pt idx="14647">
                  <c:v>281983</c:v>
                </c:pt>
                <c:pt idx="14648">
                  <c:v>444370</c:v>
                </c:pt>
                <c:pt idx="14649">
                  <c:v>664245</c:v>
                </c:pt>
                <c:pt idx="14650">
                  <c:v>2383917</c:v>
                </c:pt>
                <c:pt idx="14651">
                  <c:v>654769</c:v>
                </c:pt>
                <c:pt idx="14652">
                  <c:v>2754664</c:v>
                </c:pt>
                <c:pt idx="14653">
                  <c:v>121445</c:v>
                </c:pt>
                <c:pt idx="14654">
                  <c:v>3263894</c:v>
                </c:pt>
                <c:pt idx="14655">
                  <c:v>17582567</c:v>
                </c:pt>
                <c:pt idx="14656">
                  <c:v>26123</c:v>
                </c:pt>
                <c:pt idx="14657">
                  <c:v>3240</c:v>
                </c:pt>
                <c:pt idx="14658">
                  <c:v>1946</c:v>
                </c:pt>
                <c:pt idx="14659">
                  <c:v>469425</c:v>
                </c:pt>
                <c:pt idx="14660">
                  <c:v>2585</c:v>
                </c:pt>
                <c:pt idx="14661">
                  <c:v>5454</c:v>
                </c:pt>
                <c:pt idx="14662">
                  <c:v>258506</c:v>
                </c:pt>
                <c:pt idx="14663">
                  <c:v>1653422</c:v>
                </c:pt>
                <c:pt idx="14664">
                  <c:v>311692</c:v>
                </c:pt>
                <c:pt idx="14665">
                  <c:v>846310</c:v>
                </c:pt>
                <c:pt idx="14666">
                  <c:v>446246</c:v>
                </c:pt>
                <c:pt idx="14667">
                  <c:v>228317</c:v>
                </c:pt>
                <c:pt idx="14668">
                  <c:v>799894</c:v>
                </c:pt>
                <c:pt idx="14669">
                  <c:v>435989</c:v>
                </c:pt>
                <c:pt idx="14670">
                  <c:v>104291</c:v>
                </c:pt>
                <c:pt idx="14671">
                  <c:v>2805317</c:v>
                </c:pt>
                <c:pt idx="14672">
                  <c:v>95719</c:v>
                </c:pt>
                <c:pt idx="14673">
                  <c:v>780689</c:v>
                </c:pt>
                <c:pt idx="14674">
                  <c:v>829743</c:v>
                </c:pt>
                <c:pt idx="14675">
                  <c:v>97383</c:v>
                </c:pt>
                <c:pt idx="14676">
                  <c:v>1559583</c:v>
                </c:pt>
                <c:pt idx="14677">
                  <c:v>138842</c:v>
                </c:pt>
                <c:pt idx="14678">
                  <c:v>632124</c:v>
                </c:pt>
                <c:pt idx="14679">
                  <c:v>258174</c:v>
                </c:pt>
                <c:pt idx="14680">
                  <c:v>294419</c:v>
                </c:pt>
                <c:pt idx="14681">
                  <c:v>564723</c:v>
                </c:pt>
                <c:pt idx="14682">
                  <c:v>3576883</c:v>
                </c:pt>
                <c:pt idx="14683">
                  <c:v>684203</c:v>
                </c:pt>
                <c:pt idx="14684">
                  <c:v>278132</c:v>
                </c:pt>
                <c:pt idx="14685">
                  <c:v>1086973</c:v>
                </c:pt>
                <c:pt idx="14686">
                  <c:v>285219</c:v>
                </c:pt>
                <c:pt idx="14687">
                  <c:v>3239316</c:v>
                </c:pt>
                <c:pt idx="14688">
                  <c:v>128591</c:v>
                </c:pt>
                <c:pt idx="14689">
                  <c:v>230223</c:v>
                </c:pt>
                <c:pt idx="14690">
                  <c:v>839375</c:v>
                </c:pt>
                <c:pt idx="14691">
                  <c:v>1338830</c:v>
                </c:pt>
                <c:pt idx="14692">
                  <c:v>305278</c:v>
                </c:pt>
                <c:pt idx="14693">
                  <c:v>1830129</c:v>
                </c:pt>
                <c:pt idx="14694">
                  <c:v>805588</c:v>
                </c:pt>
                <c:pt idx="14695">
                  <c:v>2341063</c:v>
                </c:pt>
                <c:pt idx="14696">
                  <c:v>646828</c:v>
                </c:pt>
                <c:pt idx="14697">
                  <c:v>1302552</c:v>
                </c:pt>
                <c:pt idx="14698">
                  <c:v>348001</c:v>
                </c:pt>
                <c:pt idx="14699">
                  <c:v>313040</c:v>
                </c:pt>
                <c:pt idx="14700">
                  <c:v>795873</c:v>
                </c:pt>
                <c:pt idx="14701">
                  <c:v>938538</c:v>
                </c:pt>
                <c:pt idx="14702">
                  <c:v>259098</c:v>
                </c:pt>
                <c:pt idx="14703">
                  <c:v>155923</c:v>
                </c:pt>
                <c:pt idx="14704">
                  <c:v>490741</c:v>
                </c:pt>
                <c:pt idx="14705">
                  <c:v>690712</c:v>
                </c:pt>
                <c:pt idx="14706">
                  <c:v>645469</c:v>
                </c:pt>
                <c:pt idx="14707">
                  <c:v>903683</c:v>
                </c:pt>
                <c:pt idx="14708">
                  <c:v>4650696</c:v>
                </c:pt>
                <c:pt idx="14709">
                  <c:v>48505</c:v>
                </c:pt>
                <c:pt idx="14710">
                  <c:v>216661</c:v>
                </c:pt>
                <c:pt idx="14711">
                  <c:v>47587</c:v>
                </c:pt>
                <c:pt idx="14712">
                  <c:v>55076</c:v>
                </c:pt>
                <c:pt idx="14713">
                  <c:v>188073</c:v>
                </c:pt>
                <c:pt idx="14714">
                  <c:v>1635960</c:v>
                </c:pt>
                <c:pt idx="14715">
                  <c:v>21582276</c:v>
                </c:pt>
                <c:pt idx="14716">
                  <c:v>1328185</c:v>
                </c:pt>
                <c:pt idx="14717">
                  <c:v>2583128</c:v>
                </c:pt>
                <c:pt idx="14718">
                  <c:v>5584764</c:v>
                </c:pt>
                <c:pt idx="14719">
                  <c:v>355243</c:v>
                </c:pt>
                <c:pt idx="14720">
                  <c:v>1964004</c:v>
                </c:pt>
                <c:pt idx="14721">
                  <c:v>296206</c:v>
                </c:pt>
                <c:pt idx="14722">
                  <c:v>2013271</c:v>
                </c:pt>
                <c:pt idx="14723">
                  <c:v>250926</c:v>
                </c:pt>
                <c:pt idx="14724">
                  <c:v>162618</c:v>
                </c:pt>
                <c:pt idx="14725">
                  <c:v>709274</c:v>
                </c:pt>
                <c:pt idx="14726">
                  <c:v>589326</c:v>
                </c:pt>
                <c:pt idx="14727">
                  <c:v>470544</c:v>
                </c:pt>
                <c:pt idx="14728">
                  <c:v>133204</c:v>
                </c:pt>
                <c:pt idx="14729">
                  <c:v>1960966</c:v>
                </c:pt>
                <c:pt idx="14730">
                  <c:v>504338</c:v>
                </c:pt>
                <c:pt idx="14731">
                  <c:v>977228</c:v>
                </c:pt>
                <c:pt idx="14732">
                  <c:v>250001</c:v>
                </c:pt>
                <c:pt idx="14733">
                  <c:v>70050</c:v>
                </c:pt>
                <c:pt idx="14734">
                  <c:v>344452</c:v>
                </c:pt>
                <c:pt idx="14735">
                  <c:v>255024</c:v>
                </c:pt>
                <c:pt idx="14736">
                  <c:v>15511988</c:v>
                </c:pt>
                <c:pt idx="14737">
                  <c:v>1633873</c:v>
                </c:pt>
                <c:pt idx="14738">
                  <c:v>103200</c:v>
                </c:pt>
                <c:pt idx="14739">
                  <c:v>817753</c:v>
                </c:pt>
                <c:pt idx="14740">
                  <c:v>386697</c:v>
                </c:pt>
                <c:pt idx="14741">
                  <c:v>181771</c:v>
                </c:pt>
                <c:pt idx="14742">
                  <c:v>1307331</c:v>
                </c:pt>
                <c:pt idx="14743">
                  <c:v>4651050</c:v>
                </c:pt>
                <c:pt idx="14744">
                  <c:v>2772872</c:v>
                </c:pt>
                <c:pt idx="14745">
                  <c:v>1688189</c:v>
                </c:pt>
                <c:pt idx="14746">
                  <c:v>2944191</c:v>
                </c:pt>
                <c:pt idx="14747">
                  <c:v>1439635</c:v>
                </c:pt>
                <c:pt idx="14748">
                  <c:v>77235</c:v>
                </c:pt>
                <c:pt idx="14749">
                  <c:v>1838732</c:v>
                </c:pt>
                <c:pt idx="14750">
                  <c:v>1424117</c:v>
                </c:pt>
                <c:pt idx="14751">
                  <c:v>291483</c:v>
                </c:pt>
                <c:pt idx="14752">
                  <c:v>141285</c:v>
                </c:pt>
                <c:pt idx="14753">
                  <c:v>7718</c:v>
                </c:pt>
                <c:pt idx="14754">
                  <c:v>767280</c:v>
                </c:pt>
                <c:pt idx="14755">
                  <c:v>1118270</c:v>
                </c:pt>
                <c:pt idx="14756">
                  <c:v>693770</c:v>
                </c:pt>
                <c:pt idx="14757">
                  <c:v>846616</c:v>
                </c:pt>
                <c:pt idx="14758">
                  <c:v>268291</c:v>
                </c:pt>
                <c:pt idx="14759">
                  <c:v>89152</c:v>
                </c:pt>
                <c:pt idx="14760">
                  <c:v>290043</c:v>
                </c:pt>
                <c:pt idx="14761">
                  <c:v>366003</c:v>
                </c:pt>
                <c:pt idx="14762">
                  <c:v>3897800</c:v>
                </c:pt>
                <c:pt idx="14763">
                  <c:v>1873764</c:v>
                </c:pt>
                <c:pt idx="14764">
                  <c:v>101871</c:v>
                </c:pt>
                <c:pt idx="14765">
                  <c:v>88436</c:v>
                </c:pt>
                <c:pt idx="14766">
                  <c:v>1089588</c:v>
                </c:pt>
                <c:pt idx="14767">
                  <c:v>483716</c:v>
                </c:pt>
                <c:pt idx="14768">
                  <c:v>130034</c:v>
                </c:pt>
                <c:pt idx="14769">
                  <c:v>493990</c:v>
                </c:pt>
                <c:pt idx="14770">
                  <c:v>245574</c:v>
                </c:pt>
                <c:pt idx="14771">
                  <c:v>1164279</c:v>
                </c:pt>
                <c:pt idx="14772">
                  <c:v>2204987</c:v>
                </c:pt>
                <c:pt idx="14773">
                  <c:v>83734</c:v>
                </c:pt>
                <c:pt idx="14774">
                  <c:v>1630150</c:v>
                </c:pt>
                <c:pt idx="14775">
                  <c:v>2051073</c:v>
                </c:pt>
                <c:pt idx="14776">
                  <c:v>185838</c:v>
                </c:pt>
                <c:pt idx="14777">
                  <c:v>444972</c:v>
                </c:pt>
                <c:pt idx="14778">
                  <c:v>421136</c:v>
                </c:pt>
                <c:pt idx="14779">
                  <c:v>36178</c:v>
                </c:pt>
                <c:pt idx="14780">
                  <c:v>1051021</c:v>
                </c:pt>
                <c:pt idx="14781">
                  <c:v>299820</c:v>
                </c:pt>
                <c:pt idx="14782">
                  <c:v>292599</c:v>
                </c:pt>
                <c:pt idx="14783">
                  <c:v>252696</c:v>
                </c:pt>
                <c:pt idx="14784">
                  <c:v>1094649</c:v>
                </c:pt>
                <c:pt idx="14785">
                  <c:v>623918</c:v>
                </c:pt>
                <c:pt idx="14786">
                  <c:v>719133</c:v>
                </c:pt>
                <c:pt idx="14787">
                  <c:v>408889</c:v>
                </c:pt>
                <c:pt idx="14788">
                  <c:v>576819</c:v>
                </c:pt>
                <c:pt idx="14789">
                  <c:v>460803</c:v>
                </c:pt>
                <c:pt idx="14790">
                  <c:v>743390</c:v>
                </c:pt>
                <c:pt idx="14791">
                  <c:v>3185320</c:v>
                </c:pt>
                <c:pt idx="14792">
                  <c:v>312896</c:v>
                </c:pt>
                <c:pt idx="14793">
                  <c:v>213402</c:v>
                </c:pt>
                <c:pt idx="14794">
                  <c:v>6898771</c:v>
                </c:pt>
                <c:pt idx="14795">
                  <c:v>295442</c:v>
                </c:pt>
                <c:pt idx="14796">
                  <c:v>83239</c:v>
                </c:pt>
                <c:pt idx="14797">
                  <c:v>185392</c:v>
                </c:pt>
                <c:pt idx="14798">
                  <c:v>1059387</c:v>
                </c:pt>
                <c:pt idx="14799">
                  <c:v>1793530</c:v>
                </c:pt>
                <c:pt idx="14800">
                  <c:v>1110685</c:v>
                </c:pt>
                <c:pt idx="14801">
                  <c:v>281931</c:v>
                </c:pt>
                <c:pt idx="14802">
                  <c:v>1841252</c:v>
                </c:pt>
                <c:pt idx="14803">
                  <c:v>648565</c:v>
                </c:pt>
                <c:pt idx="14804">
                  <c:v>457731</c:v>
                </c:pt>
                <c:pt idx="14805">
                  <c:v>96006</c:v>
                </c:pt>
                <c:pt idx="14806">
                  <c:v>138350</c:v>
                </c:pt>
                <c:pt idx="14807">
                  <c:v>1706645</c:v>
                </c:pt>
                <c:pt idx="14808">
                  <c:v>152933</c:v>
                </c:pt>
                <c:pt idx="14809">
                  <c:v>620721</c:v>
                </c:pt>
                <c:pt idx="14810">
                  <c:v>167561</c:v>
                </c:pt>
                <c:pt idx="14811">
                  <c:v>78528</c:v>
                </c:pt>
                <c:pt idx="14812">
                  <c:v>191871</c:v>
                </c:pt>
                <c:pt idx="14813">
                  <c:v>8378626</c:v>
                </c:pt>
                <c:pt idx="14814">
                  <c:v>8383945</c:v>
                </c:pt>
                <c:pt idx="14815">
                  <c:v>1747615</c:v>
                </c:pt>
                <c:pt idx="14816">
                  <c:v>345350</c:v>
                </c:pt>
                <c:pt idx="14817">
                  <c:v>383282</c:v>
                </c:pt>
                <c:pt idx="14818">
                  <c:v>2583939</c:v>
                </c:pt>
                <c:pt idx="14819">
                  <c:v>1407827</c:v>
                </c:pt>
                <c:pt idx="14820">
                  <c:v>137903</c:v>
                </c:pt>
                <c:pt idx="14821">
                  <c:v>252545</c:v>
                </c:pt>
                <c:pt idx="14822">
                  <c:v>310127</c:v>
                </c:pt>
                <c:pt idx="14823">
                  <c:v>4236930</c:v>
                </c:pt>
                <c:pt idx="14824">
                  <c:v>7042361</c:v>
                </c:pt>
                <c:pt idx="14825">
                  <c:v>6542791</c:v>
                </c:pt>
                <c:pt idx="14826">
                  <c:v>575264</c:v>
                </c:pt>
                <c:pt idx="14827">
                  <c:v>306955</c:v>
                </c:pt>
                <c:pt idx="14828">
                  <c:v>1709847</c:v>
                </c:pt>
                <c:pt idx="14829">
                  <c:v>1891032</c:v>
                </c:pt>
                <c:pt idx="14830">
                  <c:v>240175</c:v>
                </c:pt>
                <c:pt idx="14831">
                  <c:v>2979195</c:v>
                </c:pt>
                <c:pt idx="14832">
                  <c:v>156242</c:v>
                </c:pt>
                <c:pt idx="14833">
                  <c:v>4477723</c:v>
                </c:pt>
                <c:pt idx="14834">
                  <c:v>999640</c:v>
                </c:pt>
                <c:pt idx="14835">
                  <c:v>1168351</c:v>
                </c:pt>
                <c:pt idx="14836">
                  <c:v>241387</c:v>
                </c:pt>
                <c:pt idx="14837">
                  <c:v>253615</c:v>
                </c:pt>
                <c:pt idx="14838">
                  <c:v>114012</c:v>
                </c:pt>
                <c:pt idx="14839">
                  <c:v>772190</c:v>
                </c:pt>
                <c:pt idx="14840">
                  <c:v>2268036</c:v>
                </c:pt>
                <c:pt idx="14841">
                  <c:v>224803</c:v>
                </c:pt>
                <c:pt idx="14842">
                  <c:v>655615</c:v>
                </c:pt>
                <c:pt idx="14843">
                  <c:v>156425</c:v>
                </c:pt>
                <c:pt idx="14844">
                  <c:v>1570411</c:v>
                </c:pt>
                <c:pt idx="14845">
                  <c:v>4270738</c:v>
                </c:pt>
                <c:pt idx="14846">
                  <c:v>265096</c:v>
                </c:pt>
                <c:pt idx="14847">
                  <c:v>451602</c:v>
                </c:pt>
                <c:pt idx="14848">
                  <c:v>1110127</c:v>
                </c:pt>
                <c:pt idx="14849">
                  <c:v>1277833</c:v>
                </c:pt>
                <c:pt idx="14850">
                  <c:v>402402</c:v>
                </c:pt>
                <c:pt idx="14851">
                  <c:v>18094162</c:v>
                </c:pt>
                <c:pt idx="14852">
                  <c:v>1539089</c:v>
                </c:pt>
                <c:pt idx="14853">
                  <c:v>3254707</c:v>
                </c:pt>
                <c:pt idx="14854">
                  <c:v>2126462</c:v>
                </c:pt>
                <c:pt idx="14855">
                  <c:v>519161</c:v>
                </c:pt>
                <c:pt idx="14856">
                  <c:v>1618550</c:v>
                </c:pt>
                <c:pt idx="14857">
                  <c:v>738925</c:v>
                </c:pt>
                <c:pt idx="14858">
                  <c:v>319297</c:v>
                </c:pt>
                <c:pt idx="14859">
                  <c:v>847112</c:v>
                </c:pt>
                <c:pt idx="14860">
                  <c:v>1891995</c:v>
                </c:pt>
                <c:pt idx="14861">
                  <c:v>2933014</c:v>
                </c:pt>
                <c:pt idx="14862">
                  <c:v>1674924</c:v>
                </c:pt>
                <c:pt idx="14863">
                  <c:v>1121014</c:v>
                </c:pt>
                <c:pt idx="14864">
                  <c:v>2288833</c:v>
                </c:pt>
                <c:pt idx="14865">
                  <c:v>487716</c:v>
                </c:pt>
                <c:pt idx="14866">
                  <c:v>1542228</c:v>
                </c:pt>
                <c:pt idx="14867">
                  <c:v>658741</c:v>
                </c:pt>
                <c:pt idx="14868">
                  <c:v>4114697</c:v>
                </c:pt>
                <c:pt idx="14869">
                  <c:v>2047466</c:v>
                </c:pt>
                <c:pt idx="14870">
                  <c:v>872481</c:v>
                </c:pt>
                <c:pt idx="14871">
                  <c:v>743976</c:v>
                </c:pt>
                <c:pt idx="14872">
                  <c:v>610071</c:v>
                </c:pt>
                <c:pt idx="14873">
                  <c:v>397742</c:v>
                </c:pt>
                <c:pt idx="14874">
                  <c:v>592097</c:v>
                </c:pt>
                <c:pt idx="14875">
                  <c:v>628619</c:v>
                </c:pt>
                <c:pt idx="14876">
                  <c:v>439956</c:v>
                </c:pt>
                <c:pt idx="14877">
                  <c:v>4580658</c:v>
                </c:pt>
                <c:pt idx="14878">
                  <c:v>2127187</c:v>
                </c:pt>
                <c:pt idx="14879">
                  <c:v>340395</c:v>
                </c:pt>
                <c:pt idx="14880">
                  <c:v>339942</c:v>
                </c:pt>
                <c:pt idx="14881">
                  <c:v>794843</c:v>
                </c:pt>
                <c:pt idx="14882">
                  <c:v>463168</c:v>
                </c:pt>
                <c:pt idx="14883">
                  <c:v>319773</c:v>
                </c:pt>
                <c:pt idx="14884">
                  <c:v>1003519</c:v>
                </c:pt>
                <c:pt idx="14885">
                  <c:v>658351</c:v>
                </c:pt>
                <c:pt idx="14886">
                  <c:v>1638286</c:v>
                </c:pt>
                <c:pt idx="14887">
                  <c:v>4841501</c:v>
                </c:pt>
                <c:pt idx="14888">
                  <c:v>1104259</c:v>
                </c:pt>
                <c:pt idx="14889">
                  <c:v>1809000</c:v>
                </c:pt>
                <c:pt idx="14890">
                  <c:v>3448518</c:v>
                </c:pt>
                <c:pt idx="14891">
                  <c:v>430469</c:v>
                </c:pt>
                <c:pt idx="14892">
                  <c:v>1067802</c:v>
                </c:pt>
                <c:pt idx="14893">
                  <c:v>4489200</c:v>
                </c:pt>
                <c:pt idx="14894">
                  <c:v>1852116</c:v>
                </c:pt>
                <c:pt idx="14895">
                  <c:v>922017</c:v>
                </c:pt>
                <c:pt idx="14896">
                  <c:v>489004</c:v>
                </c:pt>
                <c:pt idx="14897">
                  <c:v>585748</c:v>
                </c:pt>
                <c:pt idx="14898">
                  <c:v>575459</c:v>
                </c:pt>
                <c:pt idx="14899">
                  <c:v>222935</c:v>
                </c:pt>
                <c:pt idx="14900">
                  <c:v>4617607</c:v>
                </c:pt>
                <c:pt idx="14901">
                  <c:v>416968</c:v>
                </c:pt>
                <c:pt idx="14902">
                  <c:v>1334445</c:v>
                </c:pt>
                <c:pt idx="14903">
                  <c:v>1779734</c:v>
                </c:pt>
                <c:pt idx="14904">
                  <c:v>714124</c:v>
                </c:pt>
                <c:pt idx="14905">
                  <c:v>276989</c:v>
                </c:pt>
                <c:pt idx="14906">
                  <c:v>509816</c:v>
                </c:pt>
                <c:pt idx="14907">
                  <c:v>512440</c:v>
                </c:pt>
                <c:pt idx="14908">
                  <c:v>879192</c:v>
                </c:pt>
                <c:pt idx="14909">
                  <c:v>4111334</c:v>
                </c:pt>
                <c:pt idx="14910">
                  <c:v>1853353</c:v>
                </c:pt>
                <c:pt idx="14911">
                  <c:v>6584213</c:v>
                </c:pt>
                <c:pt idx="14912">
                  <c:v>1299947</c:v>
                </c:pt>
                <c:pt idx="14913">
                  <c:v>3355109</c:v>
                </c:pt>
                <c:pt idx="14914">
                  <c:v>981293</c:v>
                </c:pt>
                <c:pt idx="14915">
                  <c:v>1740025</c:v>
                </c:pt>
                <c:pt idx="14916">
                  <c:v>797143</c:v>
                </c:pt>
                <c:pt idx="14917">
                  <c:v>779180</c:v>
                </c:pt>
                <c:pt idx="14918">
                  <c:v>1443385</c:v>
                </c:pt>
                <c:pt idx="14919">
                  <c:v>2708391</c:v>
                </c:pt>
                <c:pt idx="14920">
                  <c:v>385814</c:v>
                </c:pt>
                <c:pt idx="14921">
                  <c:v>3246810</c:v>
                </c:pt>
                <c:pt idx="14922">
                  <c:v>256117</c:v>
                </c:pt>
                <c:pt idx="14923">
                  <c:v>15139338</c:v>
                </c:pt>
                <c:pt idx="14924">
                  <c:v>782299</c:v>
                </c:pt>
                <c:pt idx="14925">
                  <c:v>8370988</c:v>
                </c:pt>
                <c:pt idx="14926">
                  <c:v>2629447</c:v>
                </c:pt>
                <c:pt idx="14927">
                  <c:v>543908</c:v>
                </c:pt>
                <c:pt idx="14928">
                  <c:v>380458</c:v>
                </c:pt>
                <c:pt idx="14929">
                  <c:v>840375</c:v>
                </c:pt>
                <c:pt idx="14930">
                  <c:v>1072083</c:v>
                </c:pt>
                <c:pt idx="14931">
                  <c:v>419192</c:v>
                </c:pt>
                <c:pt idx="14932">
                  <c:v>7907382</c:v>
                </c:pt>
                <c:pt idx="14933">
                  <c:v>3232802</c:v>
                </c:pt>
                <c:pt idx="14934">
                  <c:v>343019</c:v>
                </c:pt>
                <c:pt idx="14935">
                  <c:v>922761</c:v>
                </c:pt>
                <c:pt idx="14936">
                  <c:v>1451932</c:v>
                </c:pt>
                <c:pt idx="14937">
                  <c:v>387097</c:v>
                </c:pt>
                <c:pt idx="14938">
                  <c:v>609614</c:v>
                </c:pt>
                <c:pt idx="14939">
                  <c:v>8492072</c:v>
                </c:pt>
                <c:pt idx="14940">
                  <c:v>322951</c:v>
                </c:pt>
                <c:pt idx="14941">
                  <c:v>1533796</c:v>
                </c:pt>
                <c:pt idx="14942">
                  <c:v>496481</c:v>
                </c:pt>
                <c:pt idx="14943">
                  <c:v>721921</c:v>
                </c:pt>
                <c:pt idx="14944">
                  <c:v>8660721</c:v>
                </c:pt>
                <c:pt idx="14945">
                  <c:v>1610002</c:v>
                </c:pt>
                <c:pt idx="14946">
                  <c:v>1395952</c:v>
                </c:pt>
                <c:pt idx="14947">
                  <c:v>264407</c:v>
                </c:pt>
                <c:pt idx="14948">
                  <c:v>1433854</c:v>
                </c:pt>
                <c:pt idx="14949">
                  <c:v>1054883</c:v>
                </c:pt>
                <c:pt idx="14950">
                  <c:v>266543</c:v>
                </c:pt>
                <c:pt idx="14951">
                  <c:v>572314</c:v>
                </c:pt>
                <c:pt idx="14952">
                  <c:v>81337</c:v>
                </c:pt>
                <c:pt idx="14953">
                  <c:v>1459973</c:v>
                </c:pt>
                <c:pt idx="14954">
                  <c:v>8928843</c:v>
                </c:pt>
                <c:pt idx="14955">
                  <c:v>167005</c:v>
                </c:pt>
                <c:pt idx="14956">
                  <c:v>3749838</c:v>
                </c:pt>
                <c:pt idx="14957">
                  <c:v>770670</c:v>
                </c:pt>
                <c:pt idx="14958">
                  <c:v>1808781</c:v>
                </c:pt>
                <c:pt idx="14959">
                  <c:v>3086756</c:v>
                </c:pt>
                <c:pt idx="14960">
                  <c:v>3729517</c:v>
                </c:pt>
                <c:pt idx="14961">
                  <c:v>1449022</c:v>
                </c:pt>
                <c:pt idx="14962">
                  <c:v>1059518</c:v>
                </c:pt>
                <c:pt idx="14963">
                  <c:v>655944</c:v>
                </c:pt>
                <c:pt idx="14964">
                  <c:v>495662</c:v>
                </c:pt>
                <c:pt idx="14965">
                  <c:v>261657</c:v>
                </c:pt>
                <c:pt idx="14966">
                  <c:v>2684011</c:v>
                </c:pt>
                <c:pt idx="14967">
                  <c:v>250706</c:v>
                </c:pt>
                <c:pt idx="14968">
                  <c:v>591220</c:v>
                </c:pt>
                <c:pt idx="14969">
                  <c:v>827036</c:v>
                </c:pt>
                <c:pt idx="14970">
                  <c:v>783603</c:v>
                </c:pt>
                <c:pt idx="14971">
                  <c:v>237634</c:v>
                </c:pt>
                <c:pt idx="14972">
                  <c:v>654587</c:v>
                </c:pt>
                <c:pt idx="14973">
                  <c:v>169678</c:v>
                </c:pt>
                <c:pt idx="14974">
                  <c:v>806505</c:v>
                </c:pt>
                <c:pt idx="14975">
                  <c:v>574615</c:v>
                </c:pt>
                <c:pt idx="14976">
                  <c:v>1723925</c:v>
                </c:pt>
                <c:pt idx="14977">
                  <c:v>217305</c:v>
                </c:pt>
                <c:pt idx="14978">
                  <c:v>1669038</c:v>
                </c:pt>
                <c:pt idx="14979">
                  <c:v>236942</c:v>
                </c:pt>
                <c:pt idx="14980">
                  <c:v>4059127</c:v>
                </c:pt>
                <c:pt idx="14981">
                  <c:v>230154</c:v>
                </c:pt>
                <c:pt idx="14982">
                  <c:v>1858175</c:v>
                </c:pt>
                <c:pt idx="14983">
                  <c:v>21667619</c:v>
                </c:pt>
                <c:pt idx="14984">
                  <c:v>326272</c:v>
                </c:pt>
                <c:pt idx="14985">
                  <c:v>1149317</c:v>
                </c:pt>
                <c:pt idx="14986">
                  <c:v>259654</c:v>
                </c:pt>
                <c:pt idx="14987">
                  <c:v>900652</c:v>
                </c:pt>
                <c:pt idx="14988">
                  <c:v>1390492</c:v>
                </c:pt>
                <c:pt idx="14989">
                  <c:v>644800</c:v>
                </c:pt>
                <c:pt idx="14990">
                  <c:v>861023</c:v>
                </c:pt>
                <c:pt idx="14991">
                  <c:v>988810</c:v>
                </c:pt>
                <c:pt idx="14992">
                  <c:v>629202</c:v>
                </c:pt>
                <c:pt idx="14993">
                  <c:v>1139144</c:v>
                </c:pt>
                <c:pt idx="14994">
                  <c:v>187797</c:v>
                </c:pt>
                <c:pt idx="14995">
                  <c:v>344319</c:v>
                </c:pt>
                <c:pt idx="14996">
                  <c:v>2874816</c:v>
                </c:pt>
                <c:pt idx="14997">
                  <c:v>788643</c:v>
                </c:pt>
                <c:pt idx="14998">
                  <c:v>17869609</c:v>
                </c:pt>
                <c:pt idx="14999">
                  <c:v>470535</c:v>
                </c:pt>
                <c:pt idx="15000">
                  <c:v>549804</c:v>
                </c:pt>
                <c:pt idx="15001">
                  <c:v>5801360</c:v>
                </c:pt>
                <c:pt idx="15002">
                  <c:v>2325254</c:v>
                </c:pt>
                <c:pt idx="15003">
                  <c:v>248799</c:v>
                </c:pt>
                <c:pt idx="15004">
                  <c:v>553400</c:v>
                </c:pt>
                <c:pt idx="15005">
                  <c:v>2916716</c:v>
                </c:pt>
                <c:pt idx="15006">
                  <c:v>735035</c:v>
                </c:pt>
                <c:pt idx="15007">
                  <c:v>456814</c:v>
                </c:pt>
                <c:pt idx="15008">
                  <c:v>1186917</c:v>
                </c:pt>
                <c:pt idx="15009">
                  <c:v>903996</c:v>
                </c:pt>
                <c:pt idx="15010">
                  <c:v>3246193</c:v>
                </c:pt>
                <c:pt idx="15011">
                  <c:v>434970</c:v>
                </c:pt>
                <c:pt idx="15012">
                  <c:v>4924192</c:v>
                </c:pt>
                <c:pt idx="15013">
                  <c:v>2618295</c:v>
                </c:pt>
                <c:pt idx="15014">
                  <c:v>8554531</c:v>
                </c:pt>
                <c:pt idx="15015">
                  <c:v>3269142</c:v>
                </c:pt>
                <c:pt idx="15016">
                  <c:v>4016922</c:v>
                </c:pt>
                <c:pt idx="15017">
                  <c:v>1987869</c:v>
                </c:pt>
                <c:pt idx="15018">
                  <c:v>811263</c:v>
                </c:pt>
                <c:pt idx="15019">
                  <c:v>1816454</c:v>
                </c:pt>
                <c:pt idx="15020">
                  <c:v>514996</c:v>
                </c:pt>
                <c:pt idx="15021">
                  <c:v>3701290</c:v>
                </c:pt>
                <c:pt idx="15022">
                  <c:v>788136</c:v>
                </c:pt>
                <c:pt idx="15023">
                  <c:v>6333861</c:v>
                </c:pt>
                <c:pt idx="15024">
                  <c:v>5296147</c:v>
                </c:pt>
                <c:pt idx="15025">
                  <c:v>1127858</c:v>
                </c:pt>
                <c:pt idx="15026">
                  <c:v>11782297</c:v>
                </c:pt>
                <c:pt idx="15027">
                  <c:v>3835362</c:v>
                </c:pt>
                <c:pt idx="15028">
                  <c:v>1404410</c:v>
                </c:pt>
                <c:pt idx="15029">
                  <c:v>2262703</c:v>
                </c:pt>
                <c:pt idx="15030">
                  <c:v>1565725</c:v>
                </c:pt>
                <c:pt idx="15031">
                  <c:v>9690503</c:v>
                </c:pt>
                <c:pt idx="15032">
                  <c:v>497978</c:v>
                </c:pt>
                <c:pt idx="15033">
                  <c:v>3260907</c:v>
                </c:pt>
                <c:pt idx="15034">
                  <c:v>1217471</c:v>
                </c:pt>
                <c:pt idx="15035">
                  <c:v>234917</c:v>
                </c:pt>
                <c:pt idx="15036">
                  <c:v>995721</c:v>
                </c:pt>
                <c:pt idx="15037">
                  <c:v>1231704</c:v>
                </c:pt>
                <c:pt idx="15038">
                  <c:v>1045168</c:v>
                </c:pt>
                <c:pt idx="15039">
                  <c:v>657103</c:v>
                </c:pt>
                <c:pt idx="15040">
                  <c:v>5222436</c:v>
                </c:pt>
                <c:pt idx="15041">
                  <c:v>1040664</c:v>
                </c:pt>
                <c:pt idx="15042">
                  <c:v>651594</c:v>
                </c:pt>
                <c:pt idx="15043">
                  <c:v>2015939</c:v>
                </c:pt>
                <c:pt idx="15044">
                  <c:v>402706</c:v>
                </c:pt>
                <c:pt idx="15045">
                  <c:v>2096929</c:v>
                </c:pt>
                <c:pt idx="15046">
                  <c:v>954635</c:v>
                </c:pt>
                <c:pt idx="15047">
                  <c:v>930867</c:v>
                </c:pt>
                <c:pt idx="15048">
                  <c:v>1005811</c:v>
                </c:pt>
                <c:pt idx="15049">
                  <c:v>431137</c:v>
                </c:pt>
                <c:pt idx="15050">
                  <c:v>5224737</c:v>
                </c:pt>
                <c:pt idx="15051">
                  <c:v>2676610</c:v>
                </c:pt>
                <c:pt idx="15052">
                  <c:v>1150554</c:v>
                </c:pt>
                <c:pt idx="15053">
                  <c:v>3174393</c:v>
                </c:pt>
                <c:pt idx="15054">
                  <c:v>1696483</c:v>
                </c:pt>
                <c:pt idx="15055">
                  <c:v>549966</c:v>
                </c:pt>
                <c:pt idx="15056">
                  <c:v>5294561</c:v>
                </c:pt>
                <c:pt idx="15057">
                  <c:v>491037</c:v>
                </c:pt>
                <c:pt idx="15058">
                  <c:v>553759</c:v>
                </c:pt>
                <c:pt idx="15059">
                  <c:v>1324533</c:v>
                </c:pt>
                <c:pt idx="15060">
                  <c:v>1079622</c:v>
                </c:pt>
                <c:pt idx="15061">
                  <c:v>1105860</c:v>
                </c:pt>
                <c:pt idx="15062">
                  <c:v>833027</c:v>
                </c:pt>
                <c:pt idx="15063">
                  <c:v>4379220</c:v>
                </c:pt>
                <c:pt idx="15064">
                  <c:v>164678</c:v>
                </c:pt>
                <c:pt idx="15065">
                  <c:v>207265</c:v>
                </c:pt>
                <c:pt idx="15066">
                  <c:v>1480054</c:v>
                </c:pt>
                <c:pt idx="15067">
                  <c:v>3846982</c:v>
                </c:pt>
                <c:pt idx="15068">
                  <c:v>183713</c:v>
                </c:pt>
                <c:pt idx="15069">
                  <c:v>7562487</c:v>
                </c:pt>
                <c:pt idx="15070">
                  <c:v>4415886</c:v>
                </c:pt>
                <c:pt idx="15071">
                  <c:v>1346416</c:v>
                </c:pt>
                <c:pt idx="15072">
                  <c:v>4713144</c:v>
                </c:pt>
                <c:pt idx="15073">
                  <c:v>558059</c:v>
                </c:pt>
                <c:pt idx="15074">
                  <c:v>1413897</c:v>
                </c:pt>
                <c:pt idx="15075">
                  <c:v>2260075</c:v>
                </c:pt>
                <c:pt idx="15076">
                  <c:v>351217</c:v>
                </c:pt>
                <c:pt idx="15077">
                  <c:v>352598</c:v>
                </c:pt>
                <c:pt idx="15078">
                  <c:v>6988381</c:v>
                </c:pt>
                <c:pt idx="15079">
                  <c:v>530570</c:v>
                </c:pt>
                <c:pt idx="15080">
                  <c:v>411972</c:v>
                </c:pt>
                <c:pt idx="15081">
                  <c:v>817323</c:v>
                </c:pt>
                <c:pt idx="15082">
                  <c:v>272875</c:v>
                </c:pt>
                <c:pt idx="15083">
                  <c:v>260600</c:v>
                </c:pt>
                <c:pt idx="15084">
                  <c:v>352579</c:v>
                </c:pt>
                <c:pt idx="15085">
                  <c:v>1455085</c:v>
                </c:pt>
                <c:pt idx="15086">
                  <c:v>1965017</c:v>
                </c:pt>
                <c:pt idx="15087">
                  <c:v>833027</c:v>
                </c:pt>
                <c:pt idx="15088">
                  <c:v>886005</c:v>
                </c:pt>
                <c:pt idx="15089">
                  <c:v>4773006</c:v>
                </c:pt>
                <c:pt idx="15090">
                  <c:v>873856</c:v>
                </c:pt>
                <c:pt idx="15091">
                  <c:v>320460</c:v>
                </c:pt>
                <c:pt idx="15092">
                  <c:v>359547</c:v>
                </c:pt>
                <c:pt idx="15093">
                  <c:v>891901</c:v>
                </c:pt>
                <c:pt idx="15094">
                  <c:v>657960</c:v>
                </c:pt>
                <c:pt idx="15095">
                  <c:v>582293</c:v>
                </c:pt>
                <c:pt idx="15096">
                  <c:v>847740</c:v>
                </c:pt>
                <c:pt idx="15097">
                  <c:v>975161</c:v>
                </c:pt>
                <c:pt idx="15098">
                  <c:v>475754</c:v>
                </c:pt>
                <c:pt idx="15099">
                  <c:v>145496</c:v>
                </c:pt>
                <c:pt idx="15100">
                  <c:v>334967</c:v>
                </c:pt>
                <c:pt idx="15101">
                  <c:v>3367813</c:v>
                </c:pt>
                <c:pt idx="15102">
                  <c:v>2368098</c:v>
                </c:pt>
                <c:pt idx="15103">
                  <c:v>1190388</c:v>
                </c:pt>
                <c:pt idx="15104">
                  <c:v>2217819</c:v>
                </c:pt>
                <c:pt idx="15105">
                  <c:v>7105747</c:v>
                </c:pt>
                <c:pt idx="15106">
                  <c:v>4072655</c:v>
                </c:pt>
                <c:pt idx="15107">
                  <c:v>391528</c:v>
                </c:pt>
                <c:pt idx="15108">
                  <c:v>15906260</c:v>
                </c:pt>
                <c:pt idx="15109">
                  <c:v>2322756</c:v>
                </c:pt>
                <c:pt idx="15110">
                  <c:v>887999</c:v>
                </c:pt>
                <c:pt idx="15111">
                  <c:v>204246</c:v>
                </c:pt>
                <c:pt idx="15112">
                  <c:v>582937</c:v>
                </c:pt>
                <c:pt idx="15113">
                  <c:v>2326188</c:v>
                </c:pt>
                <c:pt idx="15114">
                  <c:v>3399083</c:v>
                </c:pt>
                <c:pt idx="15115">
                  <c:v>1475948</c:v>
                </c:pt>
                <c:pt idx="15116">
                  <c:v>1433725</c:v>
                </c:pt>
                <c:pt idx="15117">
                  <c:v>572639</c:v>
                </c:pt>
                <c:pt idx="15118">
                  <c:v>637113</c:v>
                </c:pt>
                <c:pt idx="15119">
                  <c:v>537279</c:v>
                </c:pt>
                <c:pt idx="15120">
                  <c:v>1086967</c:v>
                </c:pt>
                <c:pt idx="15121">
                  <c:v>188770</c:v>
                </c:pt>
                <c:pt idx="15122">
                  <c:v>945980</c:v>
                </c:pt>
                <c:pt idx="15123">
                  <c:v>152262</c:v>
                </c:pt>
                <c:pt idx="15124">
                  <c:v>774092</c:v>
                </c:pt>
                <c:pt idx="15125">
                  <c:v>1291969</c:v>
                </c:pt>
                <c:pt idx="15126">
                  <c:v>2511045</c:v>
                </c:pt>
                <c:pt idx="15127">
                  <c:v>331015</c:v>
                </c:pt>
                <c:pt idx="15128">
                  <c:v>751747</c:v>
                </c:pt>
                <c:pt idx="15129">
                  <c:v>1080427</c:v>
                </c:pt>
                <c:pt idx="15130">
                  <c:v>2218164</c:v>
                </c:pt>
                <c:pt idx="15131">
                  <c:v>1095898</c:v>
                </c:pt>
                <c:pt idx="15132">
                  <c:v>465151</c:v>
                </c:pt>
                <c:pt idx="15133">
                  <c:v>843962</c:v>
                </c:pt>
                <c:pt idx="15134">
                  <c:v>1196977</c:v>
                </c:pt>
                <c:pt idx="15135">
                  <c:v>765611</c:v>
                </c:pt>
                <c:pt idx="15136">
                  <c:v>2886518</c:v>
                </c:pt>
                <c:pt idx="15137">
                  <c:v>481606</c:v>
                </c:pt>
                <c:pt idx="15138">
                  <c:v>312285</c:v>
                </c:pt>
                <c:pt idx="15139">
                  <c:v>450538</c:v>
                </c:pt>
                <c:pt idx="15140">
                  <c:v>2740258</c:v>
                </c:pt>
                <c:pt idx="15141">
                  <c:v>3052453</c:v>
                </c:pt>
                <c:pt idx="15142">
                  <c:v>1711960</c:v>
                </c:pt>
                <c:pt idx="15143">
                  <c:v>4155055</c:v>
                </c:pt>
                <c:pt idx="15144">
                  <c:v>1785111</c:v>
                </c:pt>
                <c:pt idx="15145">
                  <c:v>745870</c:v>
                </c:pt>
                <c:pt idx="15146">
                  <c:v>153315</c:v>
                </c:pt>
                <c:pt idx="15147">
                  <c:v>1201914</c:v>
                </c:pt>
                <c:pt idx="15148">
                  <c:v>947320</c:v>
                </c:pt>
                <c:pt idx="15149">
                  <c:v>1194869</c:v>
                </c:pt>
                <c:pt idx="15150">
                  <c:v>6050977</c:v>
                </c:pt>
                <c:pt idx="15151">
                  <c:v>250944</c:v>
                </c:pt>
                <c:pt idx="15152">
                  <c:v>1207461</c:v>
                </c:pt>
                <c:pt idx="15153">
                  <c:v>2327344</c:v>
                </c:pt>
                <c:pt idx="15154">
                  <c:v>1563908</c:v>
                </c:pt>
                <c:pt idx="15155">
                  <c:v>911849</c:v>
                </c:pt>
                <c:pt idx="15156">
                  <c:v>911219</c:v>
                </c:pt>
                <c:pt idx="15157">
                  <c:v>301386</c:v>
                </c:pt>
                <c:pt idx="15158">
                  <c:v>3363077</c:v>
                </c:pt>
                <c:pt idx="15159">
                  <c:v>366635</c:v>
                </c:pt>
                <c:pt idx="15160">
                  <c:v>334953</c:v>
                </c:pt>
                <c:pt idx="15161">
                  <c:v>685130</c:v>
                </c:pt>
                <c:pt idx="15162">
                  <c:v>518199</c:v>
                </c:pt>
                <c:pt idx="15163">
                  <c:v>19377284</c:v>
                </c:pt>
                <c:pt idx="15164">
                  <c:v>185169</c:v>
                </c:pt>
                <c:pt idx="15165">
                  <c:v>32257754</c:v>
                </c:pt>
                <c:pt idx="15166">
                  <c:v>1120057</c:v>
                </c:pt>
                <c:pt idx="15167">
                  <c:v>8367528</c:v>
                </c:pt>
                <c:pt idx="15168">
                  <c:v>783074</c:v>
                </c:pt>
                <c:pt idx="15169">
                  <c:v>1119284</c:v>
                </c:pt>
                <c:pt idx="15170">
                  <c:v>1226515</c:v>
                </c:pt>
                <c:pt idx="15171">
                  <c:v>2194779</c:v>
                </c:pt>
                <c:pt idx="15172">
                  <c:v>835507</c:v>
                </c:pt>
                <c:pt idx="15173">
                  <c:v>2537284</c:v>
                </c:pt>
                <c:pt idx="15174">
                  <c:v>439273</c:v>
                </c:pt>
                <c:pt idx="15175">
                  <c:v>253976</c:v>
                </c:pt>
                <c:pt idx="15176">
                  <c:v>890335</c:v>
                </c:pt>
                <c:pt idx="15177">
                  <c:v>1462239</c:v>
                </c:pt>
                <c:pt idx="15178">
                  <c:v>2033343</c:v>
                </c:pt>
                <c:pt idx="15179">
                  <c:v>271019</c:v>
                </c:pt>
                <c:pt idx="15180">
                  <c:v>2034209</c:v>
                </c:pt>
                <c:pt idx="15181">
                  <c:v>523758</c:v>
                </c:pt>
                <c:pt idx="15182">
                  <c:v>3067572</c:v>
                </c:pt>
                <c:pt idx="15183">
                  <c:v>381003</c:v>
                </c:pt>
                <c:pt idx="15184">
                  <c:v>1011279</c:v>
                </c:pt>
                <c:pt idx="15185">
                  <c:v>3960251</c:v>
                </c:pt>
                <c:pt idx="15186">
                  <c:v>478548</c:v>
                </c:pt>
                <c:pt idx="15187">
                  <c:v>1236696</c:v>
                </c:pt>
                <c:pt idx="15188">
                  <c:v>1281132</c:v>
                </c:pt>
                <c:pt idx="15189">
                  <c:v>1615570</c:v>
                </c:pt>
                <c:pt idx="15190">
                  <c:v>6973119</c:v>
                </c:pt>
                <c:pt idx="15191">
                  <c:v>3995403</c:v>
                </c:pt>
                <c:pt idx="15192">
                  <c:v>12888317</c:v>
                </c:pt>
                <c:pt idx="15193">
                  <c:v>10271827</c:v>
                </c:pt>
                <c:pt idx="15194">
                  <c:v>2005176</c:v>
                </c:pt>
                <c:pt idx="15195">
                  <c:v>1302445</c:v>
                </c:pt>
                <c:pt idx="15196">
                  <c:v>4068551</c:v>
                </c:pt>
                <c:pt idx="15197">
                  <c:v>45239078</c:v>
                </c:pt>
                <c:pt idx="15198">
                  <c:v>56005002</c:v>
                </c:pt>
                <c:pt idx="15199">
                  <c:v>15385482</c:v>
                </c:pt>
                <c:pt idx="15200">
                  <c:v>3887583</c:v>
                </c:pt>
                <c:pt idx="15201">
                  <c:v>991403</c:v>
                </c:pt>
                <c:pt idx="15202">
                  <c:v>553009</c:v>
                </c:pt>
                <c:pt idx="15203">
                  <c:v>1886203</c:v>
                </c:pt>
                <c:pt idx="15204">
                  <c:v>923602</c:v>
                </c:pt>
                <c:pt idx="15205">
                  <c:v>6354355</c:v>
                </c:pt>
                <c:pt idx="15206">
                  <c:v>834109</c:v>
                </c:pt>
                <c:pt idx="15207">
                  <c:v>997896</c:v>
                </c:pt>
                <c:pt idx="15208">
                  <c:v>503799</c:v>
                </c:pt>
                <c:pt idx="15209">
                  <c:v>1251264</c:v>
                </c:pt>
                <c:pt idx="15210">
                  <c:v>2347044</c:v>
                </c:pt>
                <c:pt idx="15211">
                  <c:v>2337429</c:v>
                </c:pt>
                <c:pt idx="15212">
                  <c:v>1864144</c:v>
                </c:pt>
                <c:pt idx="15213">
                  <c:v>3272984</c:v>
                </c:pt>
                <c:pt idx="15214">
                  <c:v>4111096</c:v>
                </c:pt>
                <c:pt idx="15215">
                  <c:v>619688</c:v>
                </c:pt>
                <c:pt idx="15216">
                  <c:v>4507985</c:v>
                </c:pt>
                <c:pt idx="15217">
                  <c:v>706137</c:v>
                </c:pt>
                <c:pt idx="15218">
                  <c:v>1143302</c:v>
                </c:pt>
                <c:pt idx="15219">
                  <c:v>3350597</c:v>
                </c:pt>
                <c:pt idx="15220">
                  <c:v>299153</c:v>
                </c:pt>
                <c:pt idx="15221">
                  <c:v>624277</c:v>
                </c:pt>
                <c:pt idx="15222">
                  <c:v>16712784</c:v>
                </c:pt>
                <c:pt idx="15223">
                  <c:v>10344600</c:v>
                </c:pt>
                <c:pt idx="15224">
                  <c:v>1566121</c:v>
                </c:pt>
                <c:pt idx="15225">
                  <c:v>4182702</c:v>
                </c:pt>
                <c:pt idx="15226">
                  <c:v>2114478</c:v>
                </c:pt>
                <c:pt idx="15227">
                  <c:v>2602984</c:v>
                </c:pt>
                <c:pt idx="15228">
                  <c:v>16154588</c:v>
                </c:pt>
                <c:pt idx="15229">
                  <c:v>3345175</c:v>
                </c:pt>
                <c:pt idx="15230">
                  <c:v>594031</c:v>
                </c:pt>
                <c:pt idx="15231">
                  <c:v>11913382</c:v>
                </c:pt>
                <c:pt idx="15232">
                  <c:v>81788629</c:v>
                </c:pt>
                <c:pt idx="15233">
                  <c:v>3996071</c:v>
                </c:pt>
                <c:pt idx="15234">
                  <c:v>101386547</c:v>
                </c:pt>
                <c:pt idx="15235">
                  <c:v>259683</c:v>
                </c:pt>
                <c:pt idx="15236">
                  <c:v>793682</c:v>
                </c:pt>
                <c:pt idx="15237">
                  <c:v>432620</c:v>
                </c:pt>
                <c:pt idx="15238">
                  <c:v>2509188</c:v>
                </c:pt>
                <c:pt idx="15239">
                  <c:v>1203986</c:v>
                </c:pt>
                <c:pt idx="15240">
                  <c:v>3493688</c:v>
                </c:pt>
                <c:pt idx="15241">
                  <c:v>200610</c:v>
                </c:pt>
                <c:pt idx="15242">
                  <c:v>1506338</c:v>
                </c:pt>
                <c:pt idx="15243">
                  <c:v>4305657</c:v>
                </c:pt>
                <c:pt idx="15244">
                  <c:v>899130</c:v>
                </c:pt>
                <c:pt idx="15245">
                  <c:v>19854531</c:v>
                </c:pt>
                <c:pt idx="15246">
                  <c:v>3122263</c:v>
                </c:pt>
                <c:pt idx="15247">
                  <c:v>1232587</c:v>
                </c:pt>
                <c:pt idx="15248">
                  <c:v>2477879</c:v>
                </c:pt>
                <c:pt idx="15249">
                  <c:v>14041075</c:v>
                </c:pt>
                <c:pt idx="15250">
                  <c:v>10986995</c:v>
                </c:pt>
                <c:pt idx="15251">
                  <c:v>2269711</c:v>
                </c:pt>
                <c:pt idx="15252">
                  <c:v>642514</c:v>
                </c:pt>
                <c:pt idx="15253">
                  <c:v>709160</c:v>
                </c:pt>
                <c:pt idx="15254">
                  <c:v>238953</c:v>
                </c:pt>
                <c:pt idx="15255">
                  <c:v>1046436</c:v>
                </c:pt>
                <c:pt idx="15256">
                  <c:v>446893</c:v>
                </c:pt>
                <c:pt idx="15257">
                  <c:v>266297</c:v>
                </c:pt>
                <c:pt idx="15258">
                  <c:v>8045394</c:v>
                </c:pt>
                <c:pt idx="15259">
                  <c:v>1383170</c:v>
                </c:pt>
                <c:pt idx="15260">
                  <c:v>287522</c:v>
                </c:pt>
                <c:pt idx="15261">
                  <c:v>277498</c:v>
                </c:pt>
                <c:pt idx="15262">
                  <c:v>2106352</c:v>
                </c:pt>
                <c:pt idx="15263">
                  <c:v>3122790</c:v>
                </c:pt>
                <c:pt idx="15264">
                  <c:v>858773</c:v>
                </c:pt>
                <c:pt idx="15265">
                  <c:v>3006287</c:v>
                </c:pt>
                <c:pt idx="15266">
                  <c:v>599116</c:v>
                </c:pt>
                <c:pt idx="15267">
                  <c:v>709922</c:v>
                </c:pt>
                <c:pt idx="15268">
                  <c:v>1557169</c:v>
                </c:pt>
                <c:pt idx="15269">
                  <c:v>581221</c:v>
                </c:pt>
                <c:pt idx="15270">
                  <c:v>2834039</c:v>
                </c:pt>
                <c:pt idx="15271">
                  <c:v>5963509</c:v>
                </c:pt>
                <c:pt idx="15272">
                  <c:v>2369122</c:v>
                </c:pt>
                <c:pt idx="15273">
                  <c:v>3947222</c:v>
                </c:pt>
                <c:pt idx="15274">
                  <c:v>2548922</c:v>
                </c:pt>
                <c:pt idx="15275">
                  <c:v>958160</c:v>
                </c:pt>
                <c:pt idx="15276">
                  <c:v>1097645</c:v>
                </c:pt>
                <c:pt idx="15277">
                  <c:v>1553946</c:v>
                </c:pt>
                <c:pt idx="15278">
                  <c:v>1441076</c:v>
                </c:pt>
                <c:pt idx="15279">
                  <c:v>9871361</c:v>
                </c:pt>
                <c:pt idx="15280">
                  <c:v>307528</c:v>
                </c:pt>
                <c:pt idx="15281">
                  <c:v>383897</c:v>
                </c:pt>
                <c:pt idx="15282">
                  <c:v>441043</c:v>
                </c:pt>
                <c:pt idx="15283">
                  <c:v>1558392</c:v>
                </c:pt>
                <c:pt idx="15284">
                  <c:v>4521978</c:v>
                </c:pt>
                <c:pt idx="15285">
                  <c:v>3309025</c:v>
                </c:pt>
                <c:pt idx="15286">
                  <c:v>1209603</c:v>
                </c:pt>
                <c:pt idx="15287">
                  <c:v>410341</c:v>
                </c:pt>
                <c:pt idx="15288">
                  <c:v>861225</c:v>
                </c:pt>
                <c:pt idx="15289">
                  <c:v>3259096</c:v>
                </c:pt>
                <c:pt idx="15290">
                  <c:v>14705194</c:v>
                </c:pt>
                <c:pt idx="15291">
                  <c:v>826262</c:v>
                </c:pt>
                <c:pt idx="15292">
                  <c:v>2524398</c:v>
                </c:pt>
                <c:pt idx="15293">
                  <c:v>943946</c:v>
                </c:pt>
                <c:pt idx="15294">
                  <c:v>5793460</c:v>
                </c:pt>
                <c:pt idx="15295">
                  <c:v>544643</c:v>
                </c:pt>
                <c:pt idx="15296">
                  <c:v>38912181</c:v>
                </c:pt>
                <c:pt idx="15297">
                  <c:v>542894</c:v>
                </c:pt>
                <c:pt idx="15298">
                  <c:v>693867</c:v>
                </c:pt>
                <c:pt idx="15299">
                  <c:v>734833</c:v>
                </c:pt>
                <c:pt idx="15300">
                  <c:v>6476089</c:v>
                </c:pt>
                <c:pt idx="15301">
                  <c:v>408592</c:v>
                </c:pt>
                <c:pt idx="15302">
                  <c:v>666602</c:v>
                </c:pt>
                <c:pt idx="15303">
                  <c:v>1424316</c:v>
                </c:pt>
                <c:pt idx="15304">
                  <c:v>2756148</c:v>
                </c:pt>
                <c:pt idx="15305">
                  <c:v>1537319</c:v>
                </c:pt>
                <c:pt idx="15306">
                  <c:v>3468497</c:v>
                </c:pt>
                <c:pt idx="15307">
                  <c:v>488835</c:v>
                </c:pt>
                <c:pt idx="15308">
                  <c:v>506046</c:v>
                </c:pt>
                <c:pt idx="15309">
                  <c:v>249608</c:v>
                </c:pt>
                <c:pt idx="15310">
                  <c:v>34081968</c:v>
                </c:pt>
                <c:pt idx="15311">
                  <c:v>1022640</c:v>
                </c:pt>
                <c:pt idx="15312">
                  <c:v>2835009</c:v>
                </c:pt>
                <c:pt idx="15313">
                  <c:v>8727824</c:v>
                </c:pt>
                <c:pt idx="15314">
                  <c:v>2085752</c:v>
                </c:pt>
                <c:pt idx="15315">
                  <c:v>5633701</c:v>
                </c:pt>
                <c:pt idx="15316">
                  <c:v>1336937</c:v>
                </c:pt>
                <c:pt idx="15317">
                  <c:v>1695732</c:v>
                </c:pt>
                <c:pt idx="15318">
                  <c:v>48619426</c:v>
                </c:pt>
                <c:pt idx="15319">
                  <c:v>3569819</c:v>
                </c:pt>
                <c:pt idx="15320">
                  <c:v>284575</c:v>
                </c:pt>
                <c:pt idx="15321">
                  <c:v>2095272</c:v>
                </c:pt>
                <c:pt idx="15322">
                  <c:v>983346</c:v>
                </c:pt>
                <c:pt idx="15323">
                  <c:v>697180</c:v>
                </c:pt>
                <c:pt idx="15324">
                  <c:v>2114947</c:v>
                </c:pt>
                <c:pt idx="15325">
                  <c:v>5092818</c:v>
                </c:pt>
                <c:pt idx="15326">
                  <c:v>2559150</c:v>
                </c:pt>
                <c:pt idx="15327">
                  <c:v>1959291</c:v>
                </c:pt>
                <c:pt idx="15328">
                  <c:v>677463</c:v>
                </c:pt>
                <c:pt idx="15329">
                  <c:v>928290</c:v>
                </c:pt>
                <c:pt idx="15330">
                  <c:v>9336895</c:v>
                </c:pt>
                <c:pt idx="15331">
                  <c:v>1368676</c:v>
                </c:pt>
                <c:pt idx="15332">
                  <c:v>1553782</c:v>
                </c:pt>
                <c:pt idx="15333">
                  <c:v>3384841</c:v>
                </c:pt>
                <c:pt idx="15334">
                  <c:v>3161392</c:v>
                </c:pt>
                <c:pt idx="15335">
                  <c:v>945818</c:v>
                </c:pt>
                <c:pt idx="15336">
                  <c:v>1535636</c:v>
                </c:pt>
                <c:pt idx="15337">
                  <c:v>5487861</c:v>
                </c:pt>
                <c:pt idx="15338">
                  <c:v>1752305</c:v>
                </c:pt>
                <c:pt idx="15339">
                  <c:v>1264934</c:v>
                </c:pt>
                <c:pt idx="15340">
                  <c:v>1226548</c:v>
                </c:pt>
                <c:pt idx="15341">
                  <c:v>1585085</c:v>
                </c:pt>
                <c:pt idx="15342">
                  <c:v>1286558</c:v>
                </c:pt>
                <c:pt idx="15343">
                  <c:v>3554003</c:v>
                </c:pt>
                <c:pt idx="15344">
                  <c:v>962355</c:v>
                </c:pt>
                <c:pt idx="15345">
                  <c:v>512846</c:v>
                </c:pt>
                <c:pt idx="15346">
                  <c:v>380781</c:v>
                </c:pt>
                <c:pt idx="15347">
                  <c:v>601175</c:v>
                </c:pt>
                <c:pt idx="15348">
                  <c:v>3780855</c:v>
                </c:pt>
                <c:pt idx="15349">
                  <c:v>1517477</c:v>
                </c:pt>
                <c:pt idx="15350">
                  <c:v>7701371</c:v>
                </c:pt>
                <c:pt idx="15351">
                  <c:v>14960300</c:v>
                </c:pt>
                <c:pt idx="15352">
                  <c:v>2361076</c:v>
                </c:pt>
                <c:pt idx="15353">
                  <c:v>1258513</c:v>
                </c:pt>
                <c:pt idx="15354">
                  <c:v>306914</c:v>
                </c:pt>
                <c:pt idx="15355">
                  <c:v>614896</c:v>
                </c:pt>
                <c:pt idx="15356">
                  <c:v>1557630</c:v>
                </c:pt>
                <c:pt idx="15357">
                  <c:v>1834835</c:v>
                </c:pt>
                <c:pt idx="15358">
                  <c:v>2058375</c:v>
                </c:pt>
                <c:pt idx="15359">
                  <c:v>4326567</c:v>
                </c:pt>
                <c:pt idx="15360">
                  <c:v>1407246</c:v>
                </c:pt>
                <c:pt idx="15361">
                  <c:v>20450743</c:v>
                </c:pt>
                <c:pt idx="15362">
                  <c:v>540429</c:v>
                </c:pt>
                <c:pt idx="15363">
                  <c:v>3268586</c:v>
                </c:pt>
                <c:pt idx="15364">
                  <c:v>4469166</c:v>
                </c:pt>
                <c:pt idx="15365">
                  <c:v>12933303</c:v>
                </c:pt>
                <c:pt idx="15366">
                  <c:v>16591211</c:v>
                </c:pt>
                <c:pt idx="15367">
                  <c:v>2132657</c:v>
                </c:pt>
                <c:pt idx="15368">
                  <c:v>5117693</c:v>
                </c:pt>
                <c:pt idx="15369">
                  <c:v>530613</c:v>
                </c:pt>
                <c:pt idx="15370">
                  <c:v>1599898</c:v>
                </c:pt>
                <c:pt idx="15371">
                  <c:v>1822536</c:v>
                </c:pt>
                <c:pt idx="15372">
                  <c:v>1720434</c:v>
                </c:pt>
                <c:pt idx="15373">
                  <c:v>12168558</c:v>
                </c:pt>
                <c:pt idx="15374">
                  <c:v>1988638</c:v>
                </c:pt>
                <c:pt idx="15375">
                  <c:v>1490759</c:v>
                </c:pt>
                <c:pt idx="15376">
                  <c:v>1006404</c:v>
                </c:pt>
                <c:pt idx="15377">
                  <c:v>1902269</c:v>
                </c:pt>
                <c:pt idx="15378">
                  <c:v>16371326</c:v>
                </c:pt>
                <c:pt idx="15379">
                  <c:v>3585661</c:v>
                </c:pt>
                <c:pt idx="15380">
                  <c:v>14100194</c:v>
                </c:pt>
                <c:pt idx="15381">
                  <c:v>674959</c:v>
                </c:pt>
                <c:pt idx="15382">
                  <c:v>533508</c:v>
                </c:pt>
                <c:pt idx="15383">
                  <c:v>751366</c:v>
                </c:pt>
                <c:pt idx="15384">
                  <c:v>25170698</c:v>
                </c:pt>
                <c:pt idx="15385">
                  <c:v>2999429</c:v>
                </c:pt>
                <c:pt idx="15386">
                  <c:v>2629899</c:v>
                </c:pt>
                <c:pt idx="15387">
                  <c:v>4670928</c:v>
                </c:pt>
                <c:pt idx="15388">
                  <c:v>8390391</c:v>
                </c:pt>
                <c:pt idx="15389">
                  <c:v>10126408</c:v>
                </c:pt>
                <c:pt idx="15390">
                  <c:v>6937172</c:v>
                </c:pt>
                <c:pt idx="15391">
                  <c:v>1029213</c:v>
                </c:pt>
                <c:pt idx="15392">
                  <c:v>7526001</c:v>
                </c:pt>
                <c:pt idx="15393">
                  <c:v>36311060</c:v>
                </c:pt>
                <c:pt idx="15394">
                  <c:v>5376840</c:v>
                </c:pt>
                <c:pt idx="15395">
                  <c:v>1499693</c:v>
                </c:pt>
                <c:pt idx="15396">
                  <c:v>17910971</c:v>
                </c:pt>
                <c:pt idx="15397">
                  <c:v>3579112</c:v>
                </c:pt>
                <c:pt idx="15398">
                  <c:v>988810</c:v>
                </c:pt>
                <c:pt idx="15399">
                  <c:v>9854994</c:v>
                </c:pt>
                <c:pt idx="15400">
                  <c:v>1237772</c:v>
                </c:pt>
                <c:pt idx="15401">
                  <c:v>2795327</c:v>
                </c:pt>
                <c:pt idx="15402">
                  <c:v>16376465</c:v>
                </c:pt>
                <c:pt idx="15403">
                  <c:v>7688190</c:v>
                </c:pt>
                <c:pt idx="15404">
                  <c:v>3338122</c:v>
                </c:pt>
                <c:pt idx="15405">
                  <c:v>4838491</c:v>
                </c:pt>
                <c:pt idx="15406">
                  <c:v>660302</c:v>
                </c:pt>
                <c:pt idx="15407">
                  <c:v>16651726</c:v>
                </c:pt>
                <c:pt idx="15408">
                  <c:v>2276613</c:v>
                </c:pt>
                <c:pt idx="15409">
                  <c:v>1083942</c:v>
                </c:pt>
                <c:pt idx="15410">
                  <c:v>1473359</c:v>
                </c:pt>
                <c:pt idx="15411">
                  <c:v>1293235</c:v>
                </c:pt>
                <c:pt idx="15412">
                  <c:v>13206088</c:v>
                </c:pt>
                <c:pt idx="15413">
                  <c:v>783823</c:v>
                </c:pt>
                <c:pt idx="15414">
                  <c:v>7269121</c:v>
                </c:pt>
                <c:pt idx="15415">
                  <c:v>1186031</c:v>
                </c:pt>
                <c:pt idx="15416">
                  <c:v>2580770</c:v>
                </c:pt>
                <c:pt idx="15417">
                  <c:v>3768814</c:v>
                </c:pt>
                <c:pt idx="15418">
                  <c:v>5214862</c:v>
                </c:pt>
                <c:pt idx="15419">
                  <c:v>19390255</c:v>
                </c:pt>
                <c:pt idx="15420">
                  <c:v>1966631</c:v>
                </c:pt>
                <c:pt idx="15421">
                  <c:v>4530467</c:v>
                </c:pt>
                <c:pt idx="15422">
                  <c:v>739487</c:v>
                </c:pt>
                <c:pt idx="15423">
                  <c:v>1172822</c:v>
                </c:pt>
                <c:pt idx="15424">
                  <c:v>802184</c:v>
                </c:pt>
                <c:pt idx="15425">
                  <c:v>3885870</c:v>
                </c:pt>
                <c:pt idx="15426">
                  <c:v>6747824</c:v>
                </c:pt>
                <c:pt idx="15427">
                  <c:v>9581434</c:v>
                </c:pt>
                <c:pt idx="15428">
                  <c:v>2268796</c:v>
                </c:pt>
                <c:pt idx="15429">
                  <c:v>4625407</c:v>
                </c:pt>
                <c:pt idx="15430">
                  <c:v>4714087</c:v>
                </c:pt>
                <c:pt idx="15431">
                  <c:v>14934571</c:v>
                </c:pt>
                <c:pt idx="15432">
                  <c:v>1466567</c:v>
                </c:pt>
                <c:pt idx="15433">
                  <c:v>19932292</c:v>
                </c:pt>
                <c:pt idx="15434">
                  <c:v>9562869</c:v>
                </c:pt>
                <c:pt idx="15435">
                  <c:v>212335</c:v>
                </c:pt>
                <c:pt idx="15436">
                  <c:v>2845710</c:v>
                </c:pt>
                <c:pt idx="15437">
                  <c:v>1345086</c:v>
                </c:pt>
                <c:pt idx="15438">
                  <c:v>6688253</c:v>
                </c:pt>
                <c:pt idx="15439">
                  <c:v>598194</c:v>
                </c:pt>
                <c:pt idx="15440">
                  <c:v>1038666</c:v>
                </c:pt>
                <c:pt idx="15441">
                  <c:v>3447372</c:v>
                </c:pt>
                <c:pt idx="15442">
                  <c:v>48044938</c:v>
                </c:pt>
                <c:pt idx="15443">
                  <c:v>19377506</c:v>
                </c:pt>
                <c:pt idx="15444">
                  <c:v>436582</c:v>
                </c:pt>
                <c:pt idx="15445">
                  <c:v>2237424</c:v>
                </c:pt>
                <c:pt idx="15446">
                  <c:v>1144940</c:v>
                </c:pt>
                <c:pt idx="15447">
                  <c:v>19522248</c:v>
                </c:pt>
                <c:pt idx="15448">
                  <c:v>21980138</c:v>
                </c:pt>
                <c:pt idx="15449">
                  <c:v>11324</c:v>
                </c:pt>
                <c:pt idx="15450">
                  <c:v>391618</c:v>
                </c:pt>
                <c:pt idx="15451">
                  <c:v>64984</c:v>
                </c:pt>
                <c:pt idx="15452">
                  <c:v>611827</c:v>
                </c:pt>
                <c:pt idx="15453">
                  <c:v>61251</c:v>
                </c:pt>
                <c:pt idx="15454">
                  <c:v>863246</c:v>
                </c:pt>
                <c:pt idx="15455">
                  <c:v>12161</c:v>
                </c:pt>
                <c:pt idx="15456">
                  <c:v>98386</c:v>
                </c:pt>
                <c:pt idx="15457">
                  <c:v>298216</c:v>
                </c:pt>
                <c:pt idx="15458">
                  <c:v>753555</c:v>
                </c:pt>
                <c:pt idx="15459">
                  <c:v>110559</c:v>
                </c:pt>
                <c:pt idx="15460">
                  <c:v>1349067</c:v>
                </c:pt>
                <c:pt idx="15461">
                  <c:v>1722568</c:v>
                </c:pt>
                <c:pt idx="15462">
                  <c:v>334173</c:v>
                </c:pt>
                <c:pt idx="15463">
                  <c:v>5482906</c:v>
                </c:pt>
                <c:pt idx="15464">
                  <c:v>99535</c:v>
                </c:pt>
                <c:pt idx="15465">
                  <c:v>60546</c:v>
                </c:pt>
                <c:pt idx="15466">
                  <c:v>108292</c:v>
                </c:pt>
                <c:pt idx="15467">
                  <c:v>43693</c:v>
                </c:pt>
                <c:pt idx="15468">
                  <c:v>358284</c:v>
                </c:pt>
                <c:pt idx="15469">
                  <c:v>88878</c:v>
                </c:pt>
                <c:pt idx="15470">
                  <c:v>311438</c:v>
                </c:pt>
                <c:pt idx="15471">
                  <c:v>4203082</c:v>
                </c:pt>
                <c:pt idx="15472">
                  <c:v>82852</c:v>
                </c:pt>
                <c:pt idx="15473">
                  <c:v>1863090</c:v>
                </c:pt>
                <c:pt idx="15474">
                  <c:v>399424</c:v>
                </c:pt>
                <c:pt idx="15475">
                  <c:v>53006</c:v>
                </c:pt>
                <c:pt idx="15476">
                  <c:v>2582986</c:v>
                </c:pt>
                <c:pt idx="15477">
                  <c:v>1605040</c:v>
                </c:pt>
                <c:pt idx="15478">
                  <c:v>1786869</c:v>
                </c:pt>
                <c:pt idx="15479">
                  <c:v>1055667</c:v>
                </c:pt>
                <c:pt idx="15480">
                  <c:v>71618</c:v>
                </c:pt>
                <c:pt idx="15481">
                  <c:v>42558</c:v>
                </c:pt>
                <c:pt idx="15482">
                  <c:v>305739</c:v>
                </c:pt>
                <c:pt idx="15483">
                  <c:v>221254</c:v>
                </c:pt>
                <c:pt idx="15484">
                  <c:v>7637</c:v>
                </c:pt>
                <c:pt idx="15485">
                  <c:v>3089699</c:v>
                </c:pt>
                <c:pt idx="15486">
                  <c:v>34650</c:v>
                </c:pt>
                <c:pt idx="15487">
                  <c:v>1216942</c:v>
                </c:pt>
                <c:pt idx="15488">
                  <c:v>261235</c:v>
                </c:pt>
                <c:pt idx="15489">
                  <c:v>195603</c:v>
                </c:pt>
                <c:pt idx="15490">
                  <c:v>1035899</c:v>
                </c:pt>
                <c:pt idx="15491">
                  <c:v>104785</c:v>
                </c:pt>
                <c:pt idx="15492">
                  <c:v>76340</c:v>
                </c:pt>
                <c:pt idx="15493">
                  <c:v>23983717</c:v>
                </c:pt>
                <c:pt idx="15494">
                  <c:v>31215</c:v>
                </c:pt>
                <c:pt idx="15495">
                  <c:v>89629</c:v>
                </c:pt>
                <c:pt idx="15496">
                  <c:v>108642</c:v>
                </c:pt>
                <c:pt idx="15497">
                  <c:v>31481</c:v>
                </c:pt>
                <c:pt idx="15498">
                  <c:v>86000</c:v>
                </c:pt>
                <c:pt idx="15499">
                  <c:v>89832</c:v>
                </c:pt>
                <c:pt idx="15500">
                  <c:v>121597</c:v>
                </c:pt>
                <c:pt idx="15501">
                  <c:v>12507</c:v>
                </c:pt>
                <c:pt idx="15502">
                  <c:v>42512</c:v>
                </c:pt>
                <c:pt idx="15503">
                  <c:v>1792542</c:v>
                </c:pt>
                <c:pt idx="15504">
                  <c:v>2013904</c:v>
                </c:pt>
                <c:pt idx="15505">
                  <c:v>62187</c:v>
                </c:pt>
                <c:pt idx="15506">
                  <c:v>235267</c:v>
                </c:pt>
                <c:pt idx="15507">
                  <c:v>170439</c:v>
                </c:pt>
                <c:pt idx="15508">
                  <c:v>55643</c:v>
                </c:pt>
                <c:pt idx="15509">
                  <c:v>170231</c:v>
                </c:pt>
                <c:pt idx="15510">
                  <c:v>892545</c:v>
                </c:pt>
                <c:pt idx="15511">
                  <c:v>243998</c:v>
                </c:pt>
                <c:pt idx="15512">
                  <c:v>120802</c:v>
                </c:pt>
                <c:pt idx="15513">
                  <c:v>7406</c:v>
                </c:pt>
                <c:pt idx="15514">
                  <c:v>4290425</c:v>
                </c:pt>
                <c:pt idx="15515">
                  <c:v>2963329</c:v>
                </c:pt>
                <c:pt idx="15516">
                  <c:v>5061758</c:v>
                </c:pt>
                <c:pt idx="15517">
                  <c:v>816760</c:v>
                </c:pt>
                <c:pt idx="15518">
                  <c:v>182186</c:v>
                </c:pt>
                <c:pt idx="15519">
                  <c:v>735271</c:v>
                </c:pt>
                <c:pt idx="15520">
                  <c:v>782335</c:v>
                </c:pt>
                <c:pt idx="15521">
                  <c:v>3617791</c:v>
                </c:pt>
                <c:pt idx="15522">
                  <c:v>700096</c:v>
                </c:pt>
                <c:pt idx="15523">
                  <c:v>1911230</c:v>
                </c:pt>
                <c:pt idx="15524">
                  <c:v>1019288</c:v>
                </c:pt>
                <c:pt idx="15525">
                  <c:v>524157</c:v>
                </c:pt>
                <c:pt idx="15526">
                  <c:v>13193</c:v>
                </c:pt>
                <c:pt idx="15527">
                  <c:v>3393</c:v>
                </c:pt>
                <c:pt idx="15528">
                  <c:v>527677</c:v>
                </c:pt>
                <c:pt idx="15529">
                  <c:v>9876</c:v>
                </c:pt>
                <c:pt idx="15530">
                  <c:v>307093</c:v>
                </c:pt>
                <c:pt idx="15531">
                  <c:v>1705198</c:v>
                </c:pt>
                <c:pt idx="15532">
                  <c:v>1006165</c:v>
                </c:pt>
                <c:pt idx="15533">
                  <c:v>204533</c:v>
                </c:pt>
                <c:pt idx="15534">
                  <c:v>84220</c:v>
                </c:pt>
                <c:pt idx="15535">
                  <c:v>2566</c:v>
                </c:pt>
                <c:pt idx="15536">
                  <c:v>74166</c:v>
                </c:pt>
                <c:pt idx="15537">
                  <c:v>43149</c:v>
                </c:pt>
                <c:pt idx="15538">
                  <c:v>1266703</c:v>
                </c:pt>
                <c:pt idx="15539">
                  <c:v>172605</c:v>
                </c:pt>
                <c:pt idx="15540">
                  <c:v>931999</c:v>
                </c:pt>
                <c:pt idx="15541">
                  <c:v>31675237</c:v>
                </c:pt>
                <c:pt idx="15542">
                  <c:v>726888</c:v>
                </c:pt>
                <c:pt idx="15543">
                  <c:v>156176</c:v>
                </c:pt>
                <c:pt idx="15544">
                  <c:v>133334</c:v>
                </c:pt>
                <c:pt idx="15545">
                  <c:v>358470</c:v>
                </c:pt>
                <c:pt idx="15546">
                  <c:v>594657</c:v>
                </c:pt>
                <c:pt idx="15547">
                  <c:v>133098</c:v>
                </c:pt>
                <c:pt idx="15548">
                  <c:v>527222</c:v>
                </c:pt>
                <c:pt idx="15549">
                  <c:v>508785</c:v>
                </c:pt>
                <c:pt idx="15550">
                  <c:v>343491</c:v>
                </c:pt>
                <c:pt idx="15551">
                  <c:v>96859</c:v>
                </c:pt>
                <c:pt idx="15552">
                  <c:v>253757</c:v>
                </c:pt>
                <c:pt idx="15553">
                  <c:v>5103093</c:v>
                </c:pt>
                <c:pt idx="15554">
                  <c:v>232084</c:v>
                </c:pt>
                <c:pt idx="15555">
                  <c:v>2377</c:v>
                </c:pt>
                <c:pt idx="15556">
                  <c:v>1042327</c:v>
                </c:pt>
                <c:pt idx="15557">
                  <c:v>199014</c:v>
                </c:pt>
                <c:pt idx="15558">
                  <c:v>214129</c:v>
                </c:pt>
                <c:pt idx="15559">
                  <c:v>209789</c:v>
                </c:pt>
                <c:pt idx="15560">
                  <c:v>110507</c:v>
                </c:pt>
                <c:pt idx="15561">
                  <c:v>148372</c:v>
                </c:pt>
                <c:pt idx="15562">
                  <c:v>1073030</c:v>
                </c:pt>
                <c:pt idx="15563">
                  <c:v>25211</c:v>
                </c:pt>
                <c:pt idx="15564">
                  <c:v>26068</c:v>
                </c:pt>
                <c:pt idx="15565">
                  <c:v>234542</c:v>
                </c:pt>
                <c:pt idx="15566">
                  <c:v>71452</c:v>
                </c:pt>
                <c:pt idx="15567">
                  <c:v>164800</c:v>
                </c:pt>
                <c:pt idx="15568">
                  <c:v>1377512</c:v>
                </c:pt>
                <c:pt idx="15569">
                  <c:v>50530</c:v>
                </c:pt>
                <c:pt idx="15570">
                  <c:v>466449</c:v>
                </c:pt>
                <c:pt idx="15571">
                  <c:v>76889</c:v>
                </c:pt>
                <c:pt idx="15572">
                  <c:v>495212</c:v>
                </c:pt>
                <c:pt idx="15573">
                  <c:v>208948</c:v>
                </c:pt>
                <c:pt idx="15574">
                  <c:v>175210</c:v>
                </c:pt>
                <c:pt idx="15575">
                  <c:v>461452</c:v>
                </c:pt>
                <c:pt idx="15576">
                  <c:v>1146302</c:v>
                </c:pt>
                <c:pt idx="15577">
                  <c:v>130416</c:v>
                </c:pt>
                <c:pt idx="15578">
                  <c:v>845497</c:v>
                </c:pt>
                <c:pt idx="15579">
                  <c:v>106998</c:v>
                </c:pt>
                <c:pt idx="15580">
                  <c:v>263766</c:v>
                </c:pt>
                <c:pt idx="15581">
                  <c:v>419185</c:v>
                </c:pt>
                <c:pt idx="15582">
                  <c:v>575711</c:v>
                </c:pt>
                <c:pt idx="15583">
                  <c:v>203400</c:v>
                </c:pt>
                <c:pt idx="15584">
                  <c:v>2341544</c:v>
                </c:pt>
                <c:pt idx="15585">
                  <c:v>95509</c:v>
                </c:pt>
                <c:pt idx="15586">
                  <c:v>43437</c:v>
                </c:pt>
                <c:pt idx="15587">
                  <c:v>927505</c:v>
                </c:pt>
                <c:pt idx="15588">
                  <c:v>428518</c:v>
                </c:pt>
                <c:pt idx="15589">
                  <c:v>5561937</c:v>
                </c:pt>
                <c:pt idx="15590">
                  <c:v>277959</c:v>
                </c:pt>
                <c:pt idx="15591">
                  <c:v>164365</c:v>
                </c:pt>
                <c:pt idx="15592">
                  <c:v>863095</c:v>
                </c:pt>
                <c:pt idx="15593">
                  <c:v>662688</c:v>
                </c:pt>
                <c:pt idx="15594">
                  <c:v>1281710</c:v>
                </c:pt>
                <c:pt idx="15595">
                  <c:v>769303</c:v>
                </c:pt>
                <c:pt idx="15596">
                  <c:v>785299</c:v>
                </c:pt>
                <c:pt idx="15597">
                  <c:v>2719127</c:v>
                </c:pt>
                <c:pt idx="15598">
                  <c:v>266911</c:v>
                </c:pt>
                <c:pt idx="15599">
                  <c:v>812784</c:v>
                </c:pt>
                <c:pt idx="15600">
                  <c:v>216147</c:v>
                </c:pt>
                <c:pt idx="15601">
                  <c:v>641810</c:v>
                </c:pt>
                <c:pt idx="15602">
                  <c:v>71767</c:v>
                </c:pt>
                <c:pt idx="15603">
                  <c:v>8086</c:v>
                </c:pt>
                <c:pt idx="15604">
                  <c:v>5904231</c:v>
                </c:pt>
                <c:pt idx="15605">
                  <c:v>3963050</c:v>
                </c:pt>
                <c:pt idx="15606">
                  <c:v>553818</c:v>
                </c:pt>
                <c:pt idx="15607">
                  <c:v>1005215</c:v>
                </c:pt>
                <c:pt idx="15608">
                  <c:v>2612315</c:v>
                </c:pt>
                <c:pt idx="15609">
                  <c:v>215603</c:v>
                </c:pt>
                <c:pt idx="15610">
                  <c:v>246944</c:v>
                </c:pt>
                <c:pt idx="15611">
                  <c:v>621820</c:v>
                </c:pt>
                <c:pt idx="15612">
                  <c:v>2434279</c:v>
                </c:pt>
                <c:pt idx="15613">
                  <c:v>5039847</c:v>
                </c:pt>
                <c:pt idx="15614">
                  <c:v>2360351</c:v>
                </c:pt>
                <c:pt idx="15615">
                  <c:v>525670</c:v>
                </c:pt>
                <c:pt idx="15616">
                  <c:v>468838</c:v>
                </c:pt>
                <c:pt idx="15617">
                  <c:v>654210</c:v>
                </c:pt>
                <c:pt idx="15618">
                  <c:v>1454223</c:v>
                </c:pt>
                <c:pt idx="15619">
                  <c:v>1203464</c:v>
                </c:pt>
                <c:pt idx="15620">
                  <c:v>355153</c:v>
                </c:pt>
                <c:pt idx="15621">
                  <c:v>372465</c:v>
                </c:pt>
                <c:pt idx="15622">
                  <c:v>2035552</c:v>
                </c:pt>
                <c:pt idx="15623">
                  <c:v>1389930</c:v>
                </c:pt>
                <c:pt idx="15624">
                  <c:v>3551</c:v>
                </c:pt>
                <c:pt idx="15625">
                  <c:v>302719</c:v>
                </c:pt>
                <c:pt idx="15626">
                  <c:v>2525116</c:v>
                </c:pt>
                <c:pt idx="15627">
                  <c:v>94373</c:v>
                </c:pt>
                <c:pt idx="15628">
                  <c:v>1838296</c:v>
                </c:pt>
                <c:pt idx="15629">
                  <c:v>3999438</c:v>
                </c:pt>
                <c:pt idx="15630">
                  <c:v>1397713</c:v>
                </c:pt>
                <c:pt idx="15631">
                  <c:v>55861</c:v>
                </c:pt>
                <c:pt idx="15632">
                  <c:v>3570</c:v>
                </c:pt>
                <c:pt idx="15633">
                  <c:v>45454</c:v>
                </c:pt>
                <c:pt idx="15634">
                  <c:v>16180</c:v>
                </c:pt>
                <c:pt idx="15635">
                  <c:v>9521</c:v>
                </c:pt>
                <c:pt idx="15636">
                  <c:v>90080</c:v>
                </c:pt>
                <c:pt idx="15637">
                  <c:v>2178</c:v>
                </c:pt>
                <c:pt idx="15638">
                  <c:v>48982</c:v>
                </c:pt>
                <c:pt idx="15639">
                  <c:v>987</c:v>
                </c:pt>
                <c:pt idx="15640">
                  <c:v>17653</c:v>
                </c:pt>
                <c:pt idx="15641">
                  <c:v>8502</c:v>
                </c:pt>
                <c:pt idx="15642">
                  <c:v>21063</c:v>
                </c:pt>
                <c:pt idx="15643">
                  <c:v>49942</c:v>
                </c:pt>
                <c:pt idx="15644">
                  <c:v>58231</c:v>
                </c:pt>
                <c:pt idx="15645">
                  <c:v>25423</c:v>
                </c:pt>
                <c:pt idx="15646">
                  <c:v>781799</c:v>
                </c:pt>
                <c:pt idx="15647">
                  <c:v>134931</c:v>
                </c:pt>
                <c:pt idx="15648">
                  <c:v>148257</c:v>
                </c:pt>
                <c:pt idx="15649">
                  <c:v>655388</c:v>
                </c:pt>
                <c:pt idx="15650">
                  <c:v>13570</c:v>
                </c:pt>
                <c:pt idx="15651">
                  <c:v>266750</c:v>
                </c:pt>
                <c:pt idx="15652">
                  <c:v>321565</c:v>
                </c:pt>
                <c:pt idx="15653">
                  <c:v>204952</c:v>
                </c:pt>
                <c:pt idx="15654">
                  <c:v>87637</c:v>
                </c:pt>
                <c:pt idx="15655">
                  <c:v>590868</c:v>
                </c:pt>
                <c:pt idx="15656">
                  <c:v>258035</c:v>
                </c:pt>
                <c:pt idx="15657">
                  <c:v>5563479</c:v>
                </c:pt>
                <c:pt idx="15658">
                  <c:v>435451</c:v>
                </c:pt>
                <c:pt idx="15659">
                  <c:v>543413</c:v>
                </c:pt>
                <c:pt idx="15660">
                  <c:v>1829943</c:v>
                </c:pt>
                <c:pt idx="15661">
                  <c:v>137431</c:v>
                </c:pt>
                <c:pt idx="15662">
                  <c:v>64200</c:v>
                </c:pt>
                <c:pt idx="15663">
                  <c:v>68642</c:v>
                </c:pt>
                <c:pt idx="15664">
                  <c:v>172027</c:v>
                </c:pt>
                <c:pt idx="15665">
                  <c:v>134863</c:v>
                </c:pt>
                <c:pt idx="15666">
                  <c:v>821663</c:v>
                </c:pt>
                <c:pt idx="15667">
                  <c:v>82127</c:v>
                </c:pt>
                <c:pt idx="15668">
                  <c:v>1291422</c:v>
                </c:pt>
                <c:pt idx="15669">
                  <c:v>10358</c:v>
                </c:pt>
                <c:pt idx="15670">
                  <c:v>431660</c:v>
                </c:pt>
                <c:pt idx="15671">
                  <c:v>481171</c:v>
                </c:pt>
                <c:pt idx="15672">
                  <c:v>71146</c:v>
                </c:pt>
                <c:pt idx="15673">
                  <c:v>360415</c:v>
                </c:pt>
                <c:pt idx="15674">
                  <c:v>178602</c:v>
                </c:pt>
                <c:pt idx="15675">
                  <c:v>10697746</c:v>
                </c:pt>
                <c:pt idx="15676">
                  <c:v>8641831</c:v>
                </c:pt>
                <c:pt idx="15677">
                  <c:v>10385748</c:v>
                </c:pt>
                <c:pt idx="15678">
                  <c:v>9957989</c:v>
                </c:pt>
                <c:pt idx="15679">
                  <c:v>8313413</c:v>
                </c:pt>
                <c:pt idx="15680">
                  <c:v>104275</c:v>
                </c:pt>
                <c:pt idx="15681">
                  <c:v>89786</c:v>
                </c:pt>
                <c:pt idx="15682">
                  <c:v>633974</c:v>
                </c:pt>
                <c:pt idx="15683">
                  <c:v>1865148</c:v>
                </c:pt>
                <c:pt idx="15684">
                  <c:v>1575608</c:v>
                </c:pt>
                <c:pt idx="15685">
                  <c:v>505534</c:v>
                </c:pt>
                <c:pt idx="15686">
                  <c:v>401147</c:v>
                </c:pt>
                <c:pt idx="15687">
                  <c:v>8935131</c:v>
                </c:pt>
                <c:pt idx="15688">
                  <c:v>2966389</c:v>
                </c:pt>
                <c:pt idx="15689">
                  <c:v>363422</c:v>
                </c:pt>
                <c:pt idx="15690">
                  <c:v>55532</c:v>
                </c:pt>
                <c:pt idx="15691">
                  <c:v>4629914</c:v>
                </c:pt>
                <c:pt idx="15692">
                  <c:v>363528</c:v>
                </c:pt>
                <c:pt idx="15693">
                  <c:v>1946367</c:v>
                </c:pt>
                <c:pt idx="15694">
                  <c:v>8293323</c:v>
                </c:pt>
                <c:pt idx="15695">
                  <c:v>251510</c:v>
                </c:pt>
                <c:pt idx="15696">
                  <c:v>35830721</c:v>
                </c:pt>
                <c:pt idx="15697">
                  <c:v>590272</c:v>
                </c:pt>
                <c:pt idx="15698">
                  <c:v>344831</c:v>
                </c:pt>
                <c:pt idx="15699">
                  <c:v>41743</c:v>
                </c:pt>
                <c:pt idx="15700">
                  <c:v>395670</c:v>
                </c:pt>
                <c:pt idx="15701">
                  <c:v>562421</c:v>
                </c:pt>
                <c:pt idx="15702">
                  <c:v>442120</c:v>
                </c:pt>
                <c:pt idx="15703">
                  <c:v>316610</c:v>
                </c:pt>
                <c:pt idx="15704">
                  <c:v>96723</c:v>
                </c:pt>
                <c:pt idx="15705">
                  <c:v>335702</c:v>
                </c:pt>
                <c:pt idx="15706">
                  <c:v>165635</c:v>
                </c:pt>
                <c:pt idx="15707">
                  <c:v>2493475</c:v>
                </c:pt>
                <c:pt idx="15708">
                  <c:v>396073</c:v>
                </c:pt>
                <c:pt idx="15709">
                  <c:v>1899190</c:v>
                </c:pt>
                <c:pt idx="15710">
                  <c:v>191185</c:v>
                </c:pt>
                <c:pt idx="15711">
                  <c:v>624994</c:v>
                </c:pt>
                <c:pt idx="15712">
                  <c:v>650979</c:v>
                </c:pt>
                <c:pt idx="15713">
                  <c:v>4246804</c:v>
                </c:pt>
                <c:pt idx="15714">
                  <c:v>38522</c:v>
                </c:pt>
                <c:pt idx="15715">
                  <c:v>253116</c:v>
                </c:pt>
                <c:pt idx="15716">
                  <c:v>161846</c:v>
                </c:pt>
                <c:pt idx="15717">
                  <c:v>657973</c:v>
                </c:pt>
                <c:pt idx="15718">
                  <c:v>24733</c:v>
                </c:pt>
                <c:pt idx="15719">
                  <c:v>556719</c:v>
                </c:pt>
                <c:pt idx="15720">
                  <c:v>323235</c:v>
                </c:pt>
                <c:pt idx="15721">
                  <c:v>86644</c:v>
                </c:pt>
                <c:pt idx="15722">
                  <c:v>292115</c:v>
                </c:pt>
                <c:pt idx="15723">
                  <c:v>23489</c:v>
                </c:pt>
                <c:pt idx="15724">
                  <c:v>734863</c:v>
                </c:pt>
                <c:pt idx="15725">
                  <c:v>134796</c:v>
                </c:pt>
                <c:pt idx="15726">
                  <c:v>147817</c:v>
                </c:pt>
                <c:pt idx="15727">
                  <c:v>2336020</c:v>
                </c:pt>
                <c:pt idx="15728">
                  <c:v>276975</c:v>
                </c:pt>
                <c:pt idx="15729">
                  <c:v>281147</c:v>
                </c:pt>
                <c:pt idx="15730">
                  <c:v>926114</c:v>
                </c:pt>
                <c:pt idx="15731">
                  <c:v>362203</c:v>
                </c:pt>
                <c:pt idx="15732">
                  <c:v>37848</c:v>
                </c:pt>
                <c:pt idx="15733">
                  <c:v>1398600</c:v>
                </c:pt>
                <c:pt idx="15734">
                  <c:v>337397</c:v>
                </c:pt>
                <c:pt idx="15735">
                  <c:v>264739</c:v>
                </c:pt>
                <c:pt idx="15736">
                  <c:v>61230</c:v>
                </c:pt>
                <c:pt idx="15737">
                  <c:v>4678024</c:v>
                </c:pt>
                <c:pt idx="15738">
                  <c:v>2573020</c:v>
                </c:pt>
                <c:pt idx="15739">
                  <c:v>213461</c:v>
                </c:pt>
                <c:pt idx="15740">
                  <c:v>720050</c:v>
                </c:pt>
                <c:pt idx="15741">
                  <c:v>272779</c:v>
                </c:pt>
                <c:pt idx="15742">
                  <c:v>320028</c:v>
                </c:pt>
                <c:pt idx="15743">
                  <c:v>182210</c:v>
                </c:pt>
                <c:pt idx="15744">
                  <c:v>241508</c:v>
                </c:pt>
                <c:pt idx="15745">
                  <c:v>11224</c:v>
                </c:pt>
                <c:pt idx="15746">
                  <c:v>562298</c:v>
                </c:pt>
                <c:pt idx="15747">
                  <c:v>1971130</c:v>
                </c:pt>
                <c:pt idx="15748">
                  <c:v>5406421</c:v>
                </c:pt>
                <c:pt idx="15749">
                  <c:v>278976</c:v>
                </c:pt>
                <c:pt idx="15750">
                  <c:v>2275306</c:v>
                </c:pt>
                <c:pt idx="15751">
                  <c:v>779577</c:v>
                </c:pt>
                <c:pt idx="15752">
                  <c:v>127679</c:v>
                </c:pt>
                <c:pt idx="15753">
                  <c:v>98732</c:v>
                </c:pt>
                <c:pt idx="15754">
                  <c:v>30349</c:v>
                </c:pt>
                <c:pt idx="15755">
                  <c:v>81067</c:v>
                </c:pt>
                <c:pt idx="15756">
                  <c:v>1456149</c:v>
                </c:pt>
                <c:pt idx="15757">
                  <c:v>740553</c:v>
                </c:pt>
                <c:pt idx="15758">
                  <c:v>32558</c:v>
                </c:pt>
                <c:pt idx="15759">
                  <c:v>79254</c:v>
                </c:pt>
                <c:pt idx="15760">
                  <c:v>397072</c:v>
                </c:pt>
                <c:pt idx="15761">
                  <c:v>278429</c:v>
                </c:pt>
                <c:pt idx="15762">
                  <c:v>48397</c:v>
                </c:pt>
                <c:pt idx="15763">
                  <c:v>28964</c:v>
                </c:pt>
                <c:pt idx="15764">
                  <c:v>1691013</c:v>
                </c:pt>
                <c:pt idx="15765">
                  <c:v>203624</c:v>
                </c:pt>
                <c:pt idx="15766">
                  <c:v>2178547</c:v>
                </c:pt>
                <c:pt idx="15767">
                  <c:v>811242</c:v>
                </c:pt>
                <c:pt idx="15768">
                  <c:v>394742</c:v>
                </c:pt>
                <c:pt idx="15769">
                  <c:v>4298392</c:v>
                </c:pt>
                <c:pt idx="15770">
                  <c:v>902633</c:v>
                </c:pt>
                <c:pt idx="15771">
                  <c:v>694942</c:v>
                </c:pt>
                <c:pt idx="15772">
                  <c:v>10925479</c:v>
                </c:pt>
                <c:pt idx="15773">
                  <c:v>496633</c:v>
                </c:pt>
                <c:pt idx="15774">
                  <c:v>399961</c:v>
                </c:pt>
                <c:pt idx="15775">
                  <c:v>499248</c:v>
                </c:pt>
                <c:pt idx="15776">
                  <c:v>468363</c:v>
                </c:pt>
                <c:pt idx="15777">
                  <c:v>17983051</c:v>
                </c:pt>
                <c:pt idx="15778">
                  <c:v>676450</c:v>
                </c:pt>
                <c:pt idx="15779">
                  <c:v>984701</c:v>
                </c:pt>
                <c:pt idx="15780">
                  <c:v>2683691</c:v>
                </c:pt>
                <c:pt idx="15781">
                  <c:v>3434355</c:v>
                </c:pt>
                <c:pt idx="15782">
                  <c:v>184440</c:v>
                </c:pt>
                <c:pt idx="15783">
                  <c:v>3418985</c:v>
                </c:pt>
                <c:pt idx="15784">
                  <c:v>469746</c:v>
                </c:pt>
                <c:pt idx="15785">
                  <c:v>1036037</c:v>
                </c:pt>
                <c:pt idx="15786">
                  <c:v>1794696</c:v>
                </c:pt>
                <c:pt idx="15787">
                  <c:v>419493</c:v>
                </c:pt>
                <c:pt idx="15788">
                  <c:v>1247434</c:v>
                </c:pt>
                <c:pt idx="15789">
                  <c:v>75988</c:v>
                </c:pt>
                <c:pt idx="15790">
                  <c:v>689209</c:v>
                </c:pt>
                <c:pt idx="15791">
                  <c:v>405192</c:v>
                </c:pt>
                <c:pt idx="15792">
                  <c:v>57462</c:v>
                </c:pt>
                <c:pt idx="15793">
                  <c:v>19722</c:v>
                </c:pt>
                <c:pt idx="15794">
                  <c:v>78175</c:v>
                </c:pt>
                <c:pt idx="15795">
                  <c:v>605349</c:v>
                </c:pt>
                <c:pt idx="15796">
                  <c:v>47682</c:v>
                </c:pt>
                <c:pt idx="15797">
                  <c:v>70615</c:v>
                </c:pt>
                <c:pt idx="15798">
                  <c:v>292609</c:v>
                </c:pt>
                <c:pt idx="15799">
                  <c:v>383805</c:v>
                </c:pt>
                <c:pt idx="15800">
                  <c:v>404199</c:v>
                </c:pt>
                <c:pt idx="15801">
                  <c:v>22034</c:v>
                </c:pt>
                <c:pt idx="15802">
                  <c:v>543884</c:v>
                </c:pt>
                <c:pt idx="15803">
                  <c:v>185604</c:v>
                </c:pt>
                <c:pt idx="15804">
                  <c:v>188158</c:v>
                </c:pt>
                <c:pt idx="15805">
                  <c:v>5625319</c:v>
                </c:pt>
                <c:pt idx="15806">
                  <c:v>330827</c:v>
                </c:pt>
                <c:pt idx="15807">
                  <c:v>12989</c:v>
                </c:pt>
                <c:pt idx="15808">
                  <c:v>38014</c:v>
                </c:pt>
                <c:pt idx="15809">
                  <c:v>544123</c:v>
                </c:pt>
                <c:pt idx="15810">
                  <c:v>46685</c:v>
                </c:pt>
                <c:pt idx="15811">
                  <c:v>4165797</c:v>
                </c:pt>
                <c:pt idx="15812">
                  <c:v>322998</c:v>
                </c:pt>
                <c:pt idx="15813">
                  <c:v>657713</c:v>
                </c:pt>
                <c:pt idx="15814">
                  <c:v>166469</c:v>
                </c:pt>
                <c:pt idx="15815">
                  <c:v>1721538</c:v>
                </c:pt>
                <c:pt idx="15816">
                  <c:v>207079</c:v>
                </c:pt>
                <c:pt idx="15817">
                  <c:v>1843404</c:v>
                </c:pt>
                <c:pt idx="15818">
                  <c:v>994983</c:v>
                </c:pt>
                <c:pt idx="15819">
                  <c:v>1401177</c:v>
                </c:pt>
                <c:pt idx="15820">
                  <c:v>46966</c:v>
                </c:pt>
                <c:pt idx="15821">
                  <c:v>340791</c:v>
                </c:pt>
                <c:pt idx="15822">
                  <c:v>704424</c:v>
                </c:pt>
                <c:pt idx="15823">
                  <c:v>365237</c:v>
                </c:pt>
                <c:pt idx="15824">
                  <c:v>250852</c:v>
                </c:pt>
                <c:pt idx="15825">
                  <c:v>981439</c:v>
                </c:pt>
                <c:pt idx="15826">
                  <c:v>1100007</c:v>
                </c:pt>
                <c:pt idx="15827">
                  <c:v>1578774</c:v>
                </c:pt>
                <c:pt idx="15828">
                  <c:v>1507581</c:v>
                </c:pt>
                <c:pt idx="15829">
                  <c:v>12030454</c:v>
                </c:pt>
                <c:pt idx="15830">
                  <c:v>199041</c:v>
                </c:pt>
                <c:pt idx="15831">
                  <c:v>4100981</c:v>
                </c:pt>
                <c:pt idx="15832">
                  <c:v>1279582</c:v>
                </c:pt>
                <c:pt idx="15833">
                  <c:v>295068</c:v>
                </c:pt>
                <c:pt idx="15834">
                  <c:v>752354</c:v>
                </c:pt>
                <c:pt idx="15835">
                  <c:v>2497708</c:v>
                </c:pt>
                <c:pt idx="15836">
                  <c:v>703909</c:v>
                </c:pt>
                <c:pt idx="15837">
                  <c:v>2937449</c:v>
                </c:pt>
                <c:pt idx="15838">
                  <c:v>3509938</c:v>
                </c:pt>
                <c:pt idx="15839">
                  <c:v>18241671</c:v>
                </c:pt>
                <c:pt idx="15840">
                  <c:v>26983</c:v>
                </c:pt>
                <c:pt idx="15841">
                  <c:v>486281</c:v>
                </c:pt>
                <c:pt idx="15842">
                  <c:v>356824</c:v>
                </c:pt>
                <c:pt idx="15843">
                  <c:v>4852889</c:v>
                </c:pt>
                <c:pt idx="15844">
                  <c:v>112595</c:v>
                </c:pt>
                <c:pt idx="15845">
                  <c:v>225117</c:v>
                </c:pt>
                <c:pt idx="15846">
                  <c:v>107623</c:v>
                </c:pt>
                <c:pt idx="15847">
                  <c:v>145826</c:v>
                </c:pt>
                <c:pt idx="15848">
                  <c:v>647562</c:v>
                </c:pt>
                <c:pt idx="15849">
                  <c:v>183758</c:v>
                </c:pt>
                <c:pt idx="15850">
                  <c:v>277855</c:v>
                </c:pt>
                <c:pt idx="15851">
                  <c:v>112506</c:v>
                </c:pt>
                <c:pt idx="15852">
                  <c:v>388313</c:v>
                </c:pt>
                <c:pt idx="15853">
                  <c:v>242181</c:v>
                </c:pt>
                <c:pt idx="15854">
                  <c:v>25493</c:v>
                </c:pt>
                <c:pt idx="15855">
                  <c:v>363730</c:v>
                </c:pt>
                <c:pt idx="15856">
                  <c:v>55110</c:v>
                </c:pt>
                <c:pt idx="15857">
                  <c:v>99289</c:v>
                </c:pt>
                <c:pt idx="15858">
                  <c:v>111802</c:v>
                </c:pt>
                <c:pt idx="15859">
                  <c:v>1076574</c:v>
                </c:pt>
                <c:pt idx="15860">
                  <c:v>250498</c:v>
                </c:pt>
                <c:pt idx="15861">
                  <c:v>3687110</c:v>
                </c:pt>
                <c:pt idx="15862">
                  <c:v>2150692</c:v>
                </c:pt>
                <c:pt idx="15863">
                  <c:v>3141764</c:v>
                </c:pt>
                <c:pt idx="15864">
                  <c:v>224742</c:v>
                </c:pt>
                <c:pt idx="15865">
                  <c:v>156774</c:v>
                </c:pt>
                <c:pt idx="15866">
                  <c:v>690956</c:v>
                </c:pt>
                <c:pt idx="15867">
                  <c:v>139806</c:v>
                </c:pt>
                <c:pt idx="15868">
                  <c:v>3240854</c:v>
                </c:pt>
                <c:pt idx="15869">
                  <c:v>482122</c:v>
                </c:pt>
                <c:pt idx="15870">
                  <c:v>1172064</c:v>
                </c:pt>
                <c:pt idx="15871">
                  <c:v>853844</c:v>
                </c:pt>
                <c:pt idx="15872">
                  <c:v>286519</c:v>
                </c:pt>
                <c:pt idx="15873">
                  <c:v>1203392</c:v>
                </c:pt>
                <c:pt idx="15874">
                  <c:v>497370</c:v>
                </c:pt>
                <c:pt idx="15875">
                  <c:v>321076</c:v>
                </c:pt>
                <c:pt idx="15876">
                  <c:v>126545</c:v>
                </c:pt>
                <c:pt idx="15877">
                  <c:v>3515207</c:v>
                </c:pt>
                <c:pt idx="15878">
                  <c:v>223332</c:v>
                </c:pt>
                <c:pt idx="15879">
                  <c:v>114676</c:v>
                </c:pt>
                <c:pt idx="15880">
                  <c:v>939208</c:v>
                </c:pt>
                <c:pt idx="15881">
                  <c:v>912690</c:v>
                </c:pt>
                <c:pt idx="15882">
                  <c:v>160903</c:v>
                </c:pt>
                <c:pt idx="15883">
                  <c:v>696132</c:v>
                </c:pt>
                <c:pt idx="15884">
                  <c:v>275982</c:v>
                </c:pt>
                <c:pt idx="15885">
                  <c:v>131797</c:v>
                </c:pt>
                <c:pt idx="15886">
                  <c:v>452255</c:v>
                </c:pt>
                <c:pt idx="15887">
                  <c:v>1124169</c:v>
                </c:pt>
                <c:pt idx="15888">
                  <c:v>638928</c:v>
                </c:pt>
                <c:pt idx="15889">
                  <c:v>563793</c:v>
                </c:pt>
                <c:pt idx="15890">
                  <c:v>4445890</c:v>
                </c:pt>
                <c:pt idx="15891">
                  <c:v>748072</c:v>
                </c:pt>
                <c:pt idx="15892">
                  <c:v>349158</c:v>
                </c:pt>
                <c:pt idx="15893">
                  <c:v>305977</c:v>
                </c:pt>
                <c:pt idx="15894">
                  <c:v>448015</c:v>
                </c:pt>
                <c:pt idx="15895">
                  <c:v>3408749</c:v>
                </c:pt>
                <c:pt idx="15896">
                  <c:v>132640</c:v>
                </c:pt>
                <c:pt idx="15897">
                  <c:v>244104</c:v>
                </c:pt>
                <c:pt idx="15898">
                  <c:v>886203</c:v>
                </c:pt>
                <c:pt idx="15899">
                  <c:v>1419726</c:v>
                </c:pt>
                <c:pt idx="15900">
                  <c:v>347040</c:v>
                </c:pt>
                <c:pt idx="15901">
                  <c:v>1573595</c:v>
                </c:pt>
                <c:pt idx="15902">
                  <c:v>943210</c:v>
                </c:pt>
                <c:pt idx="15903">
                  <c:v>2756083</c:v>
                </c:pt>
                <c:pt idx="15904">
                  <c:v>681064</c:v>
                </c:pt>
                <c:pt idx="15905">
                  <c:v>1386296</c:v>
                </c:pt>
                <c:pt idx="15906">
                  <c:v>373328</c:v>
                </c:pt>
                <c:pt idx="15907">
                  <c:v>381765</c:v>
                </c:pt>
                <c:pt idx="15908">
                  <c:v>881952</c:v>
                </c:pt>
                <c:pt idx="15909">
                  <c:v>299317</c:v>
                </c:pt>
                <c:pt idx="15910">
                  <c:v>519649</c:v>
                </c:pt>
                <c:pt idx="15911">
                  <c:v>742759</c:v>
                </c:pt>
                <c:pt idx="15912">
                  <c:v>669361</c:v>
                </c:pt>
                <c:pt idx="15913">
                  <c:v>925221</c:v>
                </c:pt>
                <c:pt idx="15914">
                  <c:v>5071824</c:v>
                </c:pt>
                <c:pt idx="15915">
                  <c:v>49680</c:v>
                </c:pt>
                <c:pt idx="15916">
                  <c:v>224957</c:v>
                </c:pt>
                <c:pt idx="15917">
                  <c:v>64455</c:v>
                </c:pt>
                <c:pt idx="15918">
                  <c:v>57078</c:v>
                </c:pt>
                <c:pt idx="15919">
                  <c:v>200276</c:v>
                </c:pt>
                <c:pt idx="15920">
                  <c:v>23416810</c:v>
                </c:pt>
                <c:pt idx="15921">
                  <c:v>1397875</c:v>
                </c:pt>
                <c:pt idx="15922">
                  <c:v>2652286</c:v>
                </c:pt>
                <c:pt idx="15923">
                  <c:v>6478495</c:v>
                </c:pt>
                <c:pt idx="15924">
                  <c:v>366572</c:v>
                </c:pt>
                <c:pt idx="15925">
                  <c:v>1987506</c:v>
                </c:pt>
                <c:pt idx="15926">
                  <c:v>297239</c:v>
                </c:pt>
                <c:pt idx="15927">
                  <c:v>2219440</c:v>
                </c:pt>
                <c:pt idx="15928">
                  <c:v>257021</c:v>
                </c:pt>
                <c:pt idx="15929">
                  <c:v>166656</c:v>
                </c:pt>
                <c:pt idx="15930">
                  <c:v>605815</c:v>
                </c:pt>
                <c:pt idx="15931">
                  <c:v>475244</c:v>
                </c:pt>
                <c:pt idx="15932">
                  <c:v>137210</c:v>
                </c:pt>
                <c:pt idx="15933">
                  <c:v>2007187</c:v>
                </c:pt>
                <c:pt idx="15934">
                  <c:v>513045</c:v>
                </c:pt>
                <c:pt idx="15935">
                  <c:v>1018123</c:v>
                </c:pt>
                <c:pt idx="15936">
                  <c:v>258762</c:v>
                </c:pt>
                <c:pt idx="15937">
                  <c:v>347520</c:v>
                </c:pt>
                <c:pt idx="15938">
                  <c:v>369865</c:v>
                </c:pt>
                <c:pt idx="15939">
                  <c:v>351060</c:v>
                </c:pt>
                <c:pt idx="15940">
                  <c:v>143092</c:v>
                </c:pt>
                <c:pt idx="15941">
                  <c:v>263095</c:v>
                </c:pt>
                <c:pt idx="15942">
                  <c:v>16462484</c:v>
                </c:pt>
                <c:pt idx="15943">
                  <c:v>1697823</c:v>
                </c:pt>
                <c:pt idx="15944">
                  <c:v>109208</c:v>
                </c:pt>
                <c:pt idx="15945">
                  <c:v>896401</c:v>
                </c:pt>
                <c:pt idx="15946">
                  <c:v>405417</c:v>
                </c:pt>
                <c:pt idx="15947">
                  <c:v>183939</c:v>
                </c:pt>
                <c:pt idx="15948">
                  <c:v>1358934</c:v>
                </c:pt>
                <c:pt idx="15949">
                  <c:v>4824543</c:v>
                </c:pt>
                <c:pt idx="15950">
                  <c:v>2815940</c:v>
                </c:pt>
                <c:pt idx="15951">
                  <c:v>1749365</c:v>
                </c:pt>
                <c:pt idx="15952">
                  <c:v>3060115</c:v>
                </c:pt>
                <c:pt idx="15953">
                  <c:v>1458254</c:v>
                </c:pt>
                <c:pt idx="15954">
                  <c:v>77779</c:v>
                </c:pt>
                <c:pt idx="15955">
                  <c:v>1895941</c:v>
                </c:pt>
                <c:pt idx="15956">
                  <c:v>1555821</c:v>
                </c:pt>
                <c:pt idx="15957">
                  <c:v>293671</c:v>
                </c:pt>
                <c:pt idx="15958">
                  <c:v>145717</c:v>
                </c:pt>
                <c:pt idx="15959">
                  <c:v>7767</c:v>
                </c:pt>
                <c:pt idx="15960">
                  <c:v>785627</c:v>
                </c:pt>
                <c:pt idx="15961">
                  <c:v>1155005</c:v>
                </c:pt>
                <c:pt idx="15962">
                  <c:v>704505</c:v>
                </c:pt>
                <c:pt idx="15963">
                  <c:v>863429</c:v>
                </c:pt>
                <c:pt idx="15964">
                  <c:v>272745</c:v>
                </c:pt>
                <c:pt idx="15965">
                  <c:v>91213</c:v>
                </c:pt>
                <c:pt idx="15966">
                  <c:v>320626</c:v>
                </c:pt>
                <c:pt idx="15967">
                  <c:v>381697</c:v>
                </c:pt>
                <c:pt idx="15968">
                  <c:v>3988000</c:v>
                </c:pt>
                <c:pt idx="15969">
                  <c:v>1963752</c:v>
                </c:pt>
                <c:pt idx="15970">
                  <c:v>102836</c:v>
                </c:pt>
                <c:pt idx="15971">
                  <c:v>89958</c:v>
                </c:pt>
                <c:pt idx="15972">
                  <c:v>1167597</c:v>
                </c:pt>
                <c:pt idx="15973">
                  <c:v>492335</c:v>
                </c:pt>
                <c:pt idx="15974">
                  <c:v>131544</c:v>
                </c:pt>
                <c:pt idx="15975">
                  <c:v>507005</c:v>
                </c:pt>
                <c:pt idx="15976">
                  <c:v>253859</c:v>
                </c:pt>
                <c:pt idx="15977">
                  <c:v>1187738</c:v>
                </c:pt>
                <c:pt idx="15978">
                  <c:v>2228831</c:v>
                </c:pt>
                <c:pt idx="15979">
                  <c:v>84137</c:v>
                </c:pt>
                <c:pt idx="15980">
                  <c:v>1640581</c:v>
                </c:pt>
                <c:pt idx="15981">
                  <c:v>2091194</c:v>
                </c:pt>
                <c:pt idx="15982">
                  <c:v>187777</c:v>
                </c:pt>
                <c:pt idx="15983">
                  <c:v>449934</c:v>
                </c:pt>
                <c:pt idx="15984">
                  <c:v>36346</c:v>
                </c:pt>
                <c:pt idx="15985">
                  <c:v>1098654</c:v>
                </c:pt>
                <c:pt idx="15986">
                  <c:v>295845</c:v>
                </c:pt>
                <c:pt idx="15987">
                  <c:v>253577</c:v>
                </c:pt>
                <c:pt idx="15988">
                  <c:v>1147998</c:v>
                </c:pt>
                <c:pt idx="15989">
                  <c:v>640459</c:v>
                </c:pt>
                <c:pt idx="15990">
                  <c:v>459657</c:v>
                </c:pt>
                <c:pt idx="15991">
                  <c:v>611514</c:v>
                </c:pt>
                <c:pt idx="15992">
                  <c:v>493030</c:v>
                </c:pt>
                <c:pt idx="15993">
                  <c:v>761351</c:v>
                </c:pt>
                <c:pt idx="15994">
                  <c:v>314962</c:v>
                </c:pt>
                <c:pt idx="15995">
                  <c:v>213423</c:v>
                </c:pt>
                <c:pt idx="15996">
                  <c:v>7077113</c:v>
                </c:pt>
                <c:pt idx="15997">
                  <c:v>296983</c:v>
                </c:pt>
                <c:pt idx="15998">
                  <c:v>85244</c:v>
                </c:pt>
                <c:pt idx="15999">
                  <c:v>186453</c:v>
                </c:pt>
                <c:pt idx="16000">
                  <c:v>1060807</c:v>
                </c:pt>
                <c:pt idx="16001">
                  <c:v>1801984</c:v>
                </c:pt>
                <c:pt idx="16002">
                  <c:v>1122979</c:v>
                </c:pt>
                <c:pt idx="16003">
                  <c:v>285624</c:v>
                </c:pt>
                <c:pt idx="16004">
                  <c:v>1848147</c:v>
                </c:pt>
                <c:pt idx="16005">
                  <c:v>651647</c:v>
                </c:pt>
                <c:pt idx="16006">
                  <c:v>569814</c:v>
                </c:pt>
                <c:pt idx="16007">
                  <c:v>96756</c:v>
                </c:pt>
                <c:pt idx="16008">
                  <c:v>139039</c:v>
                </c:pt>
                <c:pt idx="16009">
                  <c:v>1733974</c:v>
                </c:pt>
                <c:pt idx="16010">
                  <c:v>627861</c:v>
                </c:pt>
                <c:pt idx="16011">
                  <c:v>169130</c:v>
                </c:pt>
                <c:pt idx="16012">
                  <c:v>192551</c:v>
                </c:pt>
                <c:pt idx="16013">
                  <c:v>8638308</c:v>
                </c:pt>
                <c:pt idx="16014">
                  <c:v>8686517</c:v>
                </c:pt>
                <c:pt idx="16015">
                  <c:v>1756317</c:v>
                </c:pt>
                <c:pt idx="16016">
                  <c:v>347257</c:v>
                </c:pt>
                <c:pt idx="16017">
                  <c:v>2592340</c:v>
                </c:pt>
                <c:pt idx="16018">
                  <c:v>1474281</c:v>
                </c:pt>
                <c:pt idx="16019">
                  <c:v>140345</c:v>
                </c:pt>
                <c:pt idx="16020">
                  <c:v>254309</c:v>
                </c:pt>
                <c:pt idx="16021">
                  <c:v>330327</c:v>
                </c:pt>
                <c:pt idx="16022">
                  <c:v>4267219</c:v>
                </c:pt>
                <c:pt idx="16023">
                  <c:v>7694720</c:v>
                </c:pt>
                <c:pt idx="16024">
                  <c:v>6786357</c:v>
                </c:pt>
                <c:pt idx="16025">
                  <c:v>308200</c:v>
                </c:pt>
                <c:pt idx="16026">
                  <c:v>1761701</c:v>
                </c:pt>
                <c:pt idx="16027">
                  <c:v>244593</c:v>
                </c:pt>
                <c:pt idx="16028">
                  <c:v>1299439</c:v>
                </c:pt>
                <c:pt idx="16029">
                  <c:v>3021666</c:v>
                </c:pt>
                <c:pt idx="16030">
                  <c:v>4554300</c:v>
                </c:pt>
                <c:pt idx="16031">
                  <c:v>1002821</c:v>
                </c:pt>
                <c:pt idx="16032">
                  <c:v>778806</c:v>
                </c:pt>
                <c:pt idx="16033">
                  <c:v>2287182</c:v>
                </c:pt>
                <c:pt idx="16034">
                  <c:v>659495</c:v>
                </c:pt>
                <c:pt idx="16035">
                  <c:v>170279</c:v>
                </c:pt>
                <c:pt idx="16036">
                  <c:v>7518332</c:v>
                </c:pt>
                <c:pt idx="16037">
                  <c:v>1354164</c:v>
                </c:pt>
                <c:pt idx="16038">
                  <c:v>1227084</c:v>
                </c:pt>
                <c:pt idx="16039">
                  <c:v>3358174</c:v>
                </c:pt>
                <c:pt idx="16040">
                  <c:v>161050</c:v>
                </c:pt>
                <c:pt idx="16041">
                  <c:v>314759</c:v>
                </c:pt>
                <c:pt idx="16042">
                  <c:v>989288</c:v>
                </c:pt>
                <c:pt idx="16043">
                  <c:v>263033</c:v>
                </c:pt>
                <c:pt idx="16044">
                  <c:v>632415</c:v>
                </c:pt>
                <c:pt idx="16045">
                  <c:v>1387393</c:v>
                </c:pt>
                <c:pt idx="16046">
                  <c:v>1351193</c:v>
                </c:pt>
                <c:pt idx="16047">
                  <c:v>534696</c:v>
                </c:pt>
                <c:pt idx="16048">
                  <c:v>719145</c:v>
                </c:pt>
                <c:pt idx="16049">
                  <c:v>3417610</c:v>
                </c:pt>
                <c:pt idx="16050">
                  <c:v>577033</c:v>
                </c:pt>
                <c:pt idx="16051">
                  <c:v>1422393</c:v>
                </c:pt>
                <c:pt idx="16052">
                  <c:v>4443529</c:v>
                </c:pt>
                <c:pt idx="16053">
                  <c:v>1443592</c:v>
                </c:pt>
                <c:pt idx="16054">
                  <c:v>2635367</c:v>
                </c:pt>
                <c:pt idx="16055">
                  <c:v>1104423</c:v>
                </c:pt>
                <c:pt idx="16056">
                  <c:v>3318114</c:v>
                </c:pt>
                <c:pt idx="16057">
                  <c:v>246687</c:v>
                </c:pt>
                <c:pt idx="16058">
                  <c:v>2248120</c:v>
                </c:pt>
                <c:pt idx="16059">
                  <c:v>1945382</c:v>
                </c:pt>
                <c:pt idx="16060">
                  <c:v>1685986</c:v>
                </c:pt>
                <c:pt idx="16061">
                  <c:v>553821</c:v>
                </c:pt>
                <c:pt idx="16062">
                  <c:v>410371</c:v>
                </c:pt>
                <c:pt idx="16063">
                  <c:v>699723</c:v>
                </c:pt>
                <c:pt idx="16064">
                  <c:v>4303930</c:v>
                </c:pt>
                <c:pt idx="16065">
                  <c:v>2380984</c:v>
                </c:pt>
                <c:pt idx="16066">
                  <c:v>134856</c:v>
                </c:pt>
                <c:pt idx="16067">
                  <c:v>901740</c:v>
                </c:pt>
                <c:pt idx="16068">
                  <c:v>875613</c:v>
                </c:pt>
                <c:pt idx="16069">
                  <c:v>656238</c:v>
                </c:pt>
                <c:pt idx="16070">
                  <c:v>447738</c:v>
                </c:pt>
                <c:pt idx="16071">
                  <c:v>661671</c:v>
                </c:pt>
                <c:pt idx="16072">
                  <c:v>691470</c:v>
                </c:pt>
                <c:pt idx="16073">
                  <c:v>5524232</c:v>
                </c:pt>
                <c:pt idx="16074">
                  <c:v>2327210</c:v>
                </c:pt>
                <c:pt idx="16075">
                  <c:v>361599</c:v>
                </c:pt>
                <c:pt idx="16076">
                  <c:v>365146</c:v>
                </c:pt>
                <c:pt idx="16077">
                  <c:v>834299</c:v>
                </c:pt>
                <c:pt idx="16078">
                  <c:v>477441</c:v>
                </c:pt>
                <c:pt idx="16079">
                  <c:v>345285</c:v>
                </c:pt>
                <c:pt idx="16080">
                  <c:v>1103668</c:v>
                </c:pt>
                <c:pt idx="16081">
                  <c:v>690815</c:v>
                </c:pt>
                <c:pt idx="16082">
                  <c:v>1822824</c:v>
                </c:pt>
                <c:pt idx="16083">
                  <c:v>5090064</c:v>
                </c:pt>
                <c:pt idx="16084">
                  <c:v>1136757</c:v>
                </c:pt>
                <c:pt idx="16085">
                  <c:v>2057636</c:v>
                </c:pt>
                <c:pt idx="16086">
                  <c:v>3590605</c:v>
                </c:pt>
                <c:pt idx="16087">
                  <c:v>482695</c:v>
                </c:pt>
                <c:pt idx="16088">
                  <c:v>4668917</c:v>
                </c:pt>
                <c:pt idx="16089">
                  <c:v>1916579</c:v>
                </c:pt>
                <c:pt idx="16090">
                  <c:v>1071732</c:v>
                </c:pt>
                <c:pt idx="16091">
                  <c:v>500706</c:v>
                </c:pt>
                <c:pt idx="16092">
                  <c:v>602082</c:v>
                </c:pt>
                <c:pt idx="16093">
                  <c:v>834212</c:v>
                </c:pt>
                <c:pt idx="16094">
                  <c:v>226154</c:v>
                </c:pt>
                <c:pt idx="16095">
                  <c:v>4777763</c:v>
                </c:pt>
                <c:pt idx="16096">
                  <c:v>433240</c:v>
                </c:pt>
                <c:pt idx="16097">
                  <c:v>1388480</c:v>
                </c:pt>
                <c:pt idx="16098">
                  <c:v>1878208</c:v>
                </c:pt>
                <c:pt idx="16099">
                  <c:v>734211</c:v>
                </c:pt>
                <c:pt idx="16100">
                  <c:v>295161</c:v>
                </c:pt>
                <c:pt idx="16101">
                  <c:v>524832</c:v>
                </c:pt>
                <c:pt idx="16102">
                  <c:v>643525</c:v>
                </c:pt>
                <c:pt idx="16103">
                  <c:v>882333</c:v>
                </c:pt>
                <c:pt idx="16104">
                  <c:v>4249082</c:v>
                </c:pt>
                <c:pt idx="16105">
                  <c:v>1929714</c:v>
                </c:pt>
                <c:pt idx="16106">
                  <c:v>6939889</c:v>
                </c:pt>
                <c:pt idx="16107">
                  <c:v>1330195</c:v>
                </c:pt>
                <c:pt idx="16108">
                  <c:v>3502534</c:v>
                </c:pt>
                <c:pt idx="16109">
                  <c:v>1103929</c:v>
                </c:pt>
                <c:pt idx="16110">
                  <c:v>1884261</c:v>
                </c:pt>
                <c:pt idx="16111">
                  <c:v>819652</c:v>
                </c:pt>
                <c:pt idx="16112">
                  <c:v>817630</c:v>
                </c:pt>
                <c:pt idx="16113">
                  <c:v>1503969</c:v>
                </c:pt>
                <c:pt idx="16114">
                  <c:v>2751664</c:v>
                </c:pt>
                <c:pt idx="16115">
                  <c:v>417321</c:v>
                </c:pt>
                <c:pt idx="16116">
                  <c:v>3565190</c:v>
                </c:pt>
                <c:pt idx="16117">
                  <c:v>275883</c:v>
                </c:pt>
                <c:pt idx="16118">
                  <c:v>16647988</c:v>
                </c:pt>
                <c:pt idx="16119">
                  <c:v>838330</c:v>
                </c:pt>
                <c:pt idx="16120">
                  <c:v>8888742</c:v>
                </c:pt>
                <c:pt idx="16121">
                  <c:v>2745826</c:v>
                </c:pt>
                <c:pt idx="16122">
                  <c:v>558674</c:v>
                </c:pt>
                <c:pt idx="16123">
                  <c:v>394132</c:v>
                </c:pt>
                <c:pt idx="16124">
                  <c:v>849908</c:v>
                </c:pt>
                <c:pt idx="16125">
                  <c:v>1098522</c:v>
                </c:pt>
                <c:pt idx="16126">
                  <c:v>428228</c:v>
                </c:pt>
                <c:pt idx="16127">
                  <c:v>8114312</c:v>
                </c:pt>
                <c:pt idx="16128">
                  <c:v>3354765</c:v>
                </c:pt>
                <c:pt idx="16129">
                  <c:v>361131</c:v>
                </c:pt>
                <c:pt idx="16130">
                  <c:v>940570</c:v>
                </c:pt>
                <c:pt idx="16131">
                  <c:v>1472121</c:v>
                </c:pt>
                <c:pt idx="16132">
                  <c:v>411122</c:v>
                </c:pt>
                <c:pt idx="16133">
                  <c:v>628423</c:v>
                </c:pt>
                <c:pt idx="16134">
                  <c:v>8556235</c:v>
                </c:pt>
                <c:pt idx="16135">
                  <c:v>327153</c:v>
                </c:pt>
                <c:pt idx="16136">
                  <c:v>1603708</c:v>
                </c:pt>
                <c:pt idx="16137">
                  <c:v>507334</c:v>
                </c:pt>
                <c:pt idx="16138">
                  <c:v>735849</c:v>
                </c:pt>
                <c:pt idx="16139">
                  <c:v>9038366</c:v>
                </c:pt>
                <c:pt idx="16140">
                  <c:v>1638639</c:v>
                </c:pt>
                <c:pt idx="16141">
                  <c:v>1397855</c:v>
                </c:pt>
                <c:pt idx="16142">
                  <c:v>298289</c:v>
                </c:pt>
                <c:pt idx="16143">
                  <c:v>1517684</c:v>
                </c:pt>
                <c:pt idx="16144">
                  <c:v>1069113</c:v>
                </c:pt>
                <c:pt idx="16145">
                  <c:v>365294</c:v>
                </c:pt>
                <c:pt idx="16146">
                  <c:v>583970</c:v>
                </c:pt>
                <c:pt idx="16147">
                  <c:v>1487513</c:v>
                </c:pt>
                <c:pt idx="16148">
                  <c:v>8943787</c:v>
                </c:pt>
                <c:pt idx="16149">
                  <c:v>171899</c:v>
                </c:pt>
                <c:pt idx="16150">
                  <c:v>781795</c:v>
                </c:pt>
                <c:pt idx="16151">
                  <c:v>1817044</c:v>
                </c:pt>
                <c:pt idx="16152">
                  <c:v>3102893</c:v>
                </c:pt>
                <c:pt idx="16153">
                  <c:v>3832069</c:v>
                </c:pt>
                <c:pt idx="16154">
                  <c:v>1077686</c:v>
                </c:pt>
                <c:pt idx="16155">
                  <c:v>657048</c:v>
                </c:pt>
                <c:pt idx="16156">
                  <c:v>509192</c:v>
                </c:pt>
                <c:pt idx="16157">
                  <c:v>265836</c:v>
                </c:pt>
                <c:pt idx="16158">
                  <c:v>2720630</c:v>
                </c:pt>
                <c:pt idx="16159">
                  <c:v>254979</c:v>
                </c:pt>
                <c:pt idx="16160">
                  <c:v>592777</c:v>
                </c:pt>
                <c:pt idx="16161">
                  <c:v>839403</c:v>
                </c:pt>
                <c:pt idx="16162">
                  <c:v>793636</c:v>
                </c:pt>
                <c:pt idx="16163">
                  <c:v>241227</c:v>
                </c:pt>
                <c:pt idx="16164">
                  <c:v>656029</c:v>
                </c:pt>
                <c:pt idx="16165">
                  <c:v>176087</c:v>
                </c:pt>
                <c:pt idx="16166">
                  <c:v>844499</c:v>
                </c:pt>
                <c:pt idx="16167">
                  <c:v>587662</c:v>
                </c:pt>
                <c:pt idx="16168">
                  <c:v>1797096</c:v>
                </c:pt>
                <c:pt idx="16169">
                  <c:v>220343</c:v>
                </c:pt>
                <c:pt idx="16170">
                  <c:v>1706292</c:v>
                </c:pt>
                <c:pt idx="16171">
                  <c:v>241545</c:v>
                </c:pt>
                <c:pt idx="16172">
                  <c:v>4315780</c:v>
                </c:pt>
                <c:pt idx="16173">
                  <c:v>231999</c:v>
                </c:pt>
                <c:pt idx="16174">
                  <c:v>1913293</c:v>
                </c:pt>
                <c:pt idx="16175">
                  <c:v>21966117</c:v>
                </c:pt>
                <c:pt idx="16176">
                  <c:v>330881</c:v>
                </c:pt>
                <c:pt idx="16177">
                  <c:v>1165915</c:v>
                </c:pt>
                <c:pt idx="16178">
                  <c:v>260155</c:v>
                </c:pt>
                <c:pt idx="16179">
                  <c:v>1128578</c:v>
                </c:pt>
                <c:pt idx="16180">
                  <c:v>1412697</c:v>
                </c:pt>
                <c:pt idx="16181">
                  <c:v>649901</c:v>
                </c:pt>
                <c:pt idx="16182">
                  <c:v>866787</c:v>
                </c:pt>
                <c:pt idx="16183">
                  <c:v>992791</c:v>
                </c:pt>
                <c:pt idx="16184">
                  <c:v>639621</c:v>
                </c:pt>
                <c:pt idx="16185">
                  <c:v>1151460</c:v>
                </c:pt>
                <c:pt idx="16186">
                  <c:v>189179</c:v>
                </c:pt>
                <c:pt idx="16187">
                  <c:v>348773</c:v>
                </c:pt>
                <c:pt idx="16188">
                  <c:v>2918187</c:v>
                </c:pt>
                <c:pt idx="16189">
                  <c:v>806820</c:v>
                </c:pt>
                <c:pt idx="16190">
                  <c:v>18102561</c:v>
                </c:pt>
                <c:pt idx="16191">
                  <c:v>479727</c:v>
                </c:pt>
                <c:pt idx="16192">
                  <c:v>553214</c:v>
                </c:pt>
                <c:pt idx="16193">
                  <c:v>5860284</c:v>
                </c:pt>
                <c:pt idx="16194">
                  <c:v>2357295</c:v>
                </c:pt>
                <c:pt idx="16195">
                  <c:v>268669</c:v>
                </c:pt>
                <c:pt idx="16196">
                  <c:v>560109</c:v>
                </c:pt>
                <c:pt idx="16197">
                  <c:v>2949852</c:v>
                </c:pt>
                <c:pt idx="16198">
                  <c:v>460993</c:v>
                </c:pt>
                <c:pt idx="16199">
                  <c:v>1197165</c:v>
                </c:pt>
                <c:pt idx="16200">
                  <c:v>905745</c:v>
                </c:pt>
                <c:pt idx="16201">
                  <c:v>3266055</c:v>
                </c:pt>
                <c:pt idx="16202">
                  <c:v>437294</c:v>
                </c:pt>
                <c:pt idx="16203">
                  <c:v>4962367</c:v>
                </c:pt>
                <c:pt idx="16204">
                  <c:v>2816585</c:v>
                </c:pt>
                <c:pt idx="16205">
                  <c:v>8638633</c:v>
                </c:pt>
                <c:pt idx="16206">
                  <c:v>3288418</c:v>
                </c:pt>
                <c:pt idx="16207">
                  <c:v>4112408</c:v>
                </c:pt>
                <c:pt idx="16208">
                  <c:v>1999666</c:v>
                </c:pt>
                <c:pt idx="16209">
                  <c:v>835110</c:v>
                </c:pt>
                <c:pt idx="16210">
                  <c:v>1838114</c:v>
                </c:pt>
                <c:pt idx="16211">
                  <c:v>519785</c:v>
                </c:pt>
                <c:pt idx="16212">
                  <c:v>3707164</c:v>
                </c:pt>
                <c:pt idx="16213">
                  <c:v>6574760</c:v>
                </c:pt>
                <c:pt idx="16214">
                  <c:v>5540367</c:v>
                </c:pt>
                <c:pt idx="16215">
                  <c:v>1161732</c:v>
                </c:pt>
                <c:pt idx="16216">
                  <c:v>12465990</c:v>
                </c:pt>
                <c:pt idx="16217">
                  <c:v>3844714</c:v>
                </c:pt>
                <c:pt idx="16218">
                  <c:v>1474840</c:v>
                </c:pt>
                <c:pt idx="16219">
                  <c:v>2274605</c:v>
                </c:pt>
                <c:pt idx="16220">
                  <c:v>1606934</c:v>
                </c:pt>
                <c:pt idx="16221">
                  <c:v>10384060</c:v>
                </c:pt>
                <c:pt idx="16222">
                  <c:v>532049</c:v>
                </c:pt>
                <c:pt idx="16223">
                  <c:v>3271835</c:v>
                </c:pt>
                <c:pt idx="16224">
                  <c:v>1243560</c:v>
                </c:pt>
                <c:pt idx="16225">
                  <c:v>241668</c:v>
                </c:pt>
                <c:pt idx="16226">
                  <c:v>998311</c:v>
                </c:pt>
                <c:pt idx="16227">
                  <c:v>1240723</c:v>
                </c:pt>
                <c:pt idx="16228">
                  <c:v>668491</c:v>
                </c:pt>
                <c:pt idx="16229">
                  <c:v>5229704</c:v>
                </c:pt>
                <c:pt idx="16230">
                  <c:v>1045731</c:v>
                </c:pt>
                <c:pt idx="16231">
                  <c:v>652917</c:v>
                </c:pt>
                <c:pt idx="16232">
                  <c:v>2028512</c:v>
                </c:pt>
                <c:pt idx="16233">
                  <c:v>1714292</c:v>
                </c:pt>
                <c:pt idx="16234">
                  <c:v>1926808</c:v>
                </c:pt>
                <c:pt idx="16235">
                  <c:v>562324</c:v>
                </c:pt>
                <c:pt idx="16236">
                  <c:v>1282470</c:v>
                </c:pt>
                <c:pt idx="16237">
                  <c:v>233063</c:v>
                </c:pt>
                <c:pt idx="16238">
                  <c:v>158813</c:v>
                </c:pt>
                <c:pt idx="16239">
                  <c:v>534602</c:v>
                </c:pt>
                <c:pt idx="16240">
                  <c:v>124496</c:v>
                </c:pt>
                <c:pt idx="16241">
                  <c:v>982049</c:v>
                </c:pt>
                <c:pt idx="16242">
                  <c:v>1208030</c:v>
                </c:pt>
                <c:pt idx="16243">
                  <c:v>289398</c:v>
                </c:pt>
                <c:pt idx="16244">
                  <c:v>449834</c:v>
                </c:pt>
                <c:pt idx="16245">
                  <c:v>11310513</c:v>
                </c:pt>
                <c:pt idx="16246">
                  <c:v>4425659</c:v>
                </c:pt>
                <c:pt idx="16247">
                  <c:v>837762</c:v>
                </c:pt>
                <c:pt idx="16248">
                  <c:v>641055</c:v>
                </c:pt>
                <c:pt idx="16249">
                  <c:v>1509816</c:v>
                </c:pt>
                <c:pt idx="16250">
                  <c:v>1651724</c:v>
                </c:pt>
                <c:pt idx="16251">
                  <c:v>1269792</c:v>
                </c:pt>
                <c:pt idx="16252">
                  <c:v>910915</c:v>
                </c:pt>
                <c:pt idx="16253">
                  <c:v>5672486</c:v>
                </c:pt>
                <c:pt idx="16254">
                  <c:v>212693</c:v>
                </c:pt>
                <c:pt idx="16255">
                  <c:v>247201</c:v>
                </c:pt>
                <c:pt idx="16256">
                  <c:v>1721566</c:v>
                </c:pt>
                <c:pt idx="16257">
                  <c:v>5563298</c:v>
                </c:pt>
                <c:pt idx="16258">
                  <c:v>245043</c:v>
                </c:pt>
                <c:pt idx="16259">
                  <c:v>10079114</c:v>
                </c:pt>
                <c:pt idx="16260">
                  <c:v>5564463</c:v>
                </c:pt>
                <c:pt idx="16261">
                  <c:v>1768671</c:v>
                </c:pt>
                <c:pt idx="16262">
                  <c:v>5714766</c:v>
                </c:pt>
                <c:pt idx="16263">
                  <c:v>1141425</c:v>
                </c:pt>
                <c:pt idx="16264">
                  <c:v>1594749</c:v>
                </c:pt>
                <c:pt idx="16265">
                  <c:v>2781842</c:v>
                </c:pt>
                <c:pt idx="16266">
                  <c:v>414501</c:v>
                </c:pt>
                <c:pt idx="16267">
                  <c:v>377325</c:v>
                </c:pt>
                <c:pt idx="16268">
                  <c:v>9947934</c:v>
                </c:pt>
                <c:pt idx="16269">
                  <c:v>548192</c:v>
                </c:pt>
                <c:pt idx="16270">
                  <c:v>470974</c:v>
                </c:pt>
                <c:pt idx="16271">
                  <c:v>924774</c:v>
                </c:pt>
                <c:pt idx="16272">
                  <c:v>302569</c:v>
                </c:pt>
                <c:pt idx="16273">
                  <c:v>273193</c:v>
                </c:pt>
                <c:pt idx="16274">
                  <c:v>411490</c:v>
                </c:pt>
                <c:pt idx="16275">
                  <c:v>1648244</c:v>
                </c:pt>
                <c:pt idx="16276">
                  <c:v>2401553</c:v>
                </c:pt>
                <c:pt idx="16277">
                  <c:v>641055</c:v>
                </c:pt>
                <c:pt idx="16278">
                  <c:v>994479</c:v>
                </c:pt>
                <c:pt idx="16279">
                  <c:v>4779717</c:v>
                </c:pt>
                <c:pt idx="16280">
                  <c:v>927019</c:v>
                </c:pt>
                <c:pt idx="16281">
                  <c:v>349288</c:v>
                </c:pt>
                <c:pt idx="16282">
                  <c:v>403535</c:v>
                </c:pt>
                <c:pt idx="16283">
                  <c:v>1004054</c:v>
                </c:pt>
                <c:pt idx="16284">
                  <c:v>709274</c:v>
                </c:pt>
                <c:pt idx="16285">
                  <c:v>634670</c:v>
                </c:pt>
                <c:pt idx="16286">
                  <c:v>889319</c:v>
                </c:pt>
                <c:pt idx="16287">
                  <c:v>1779960</c:v>
                </c:pt>
                <c:pt idx="16288">
                  <c:v>511350</c:v>
                </c:pt>
                <c:pt idx="16289">
                  <c:v>150573</c:v>
                </c:pt>
                <c:pt idx="16290">
                  <c:v>354204</c:v>
                </c:pt>
                <c:pt idx="16291">
                  <c:v>3870211</c:v>
                </c:pt>
                <c:pt idx="16292">
                  <c:v>2559284</c:v>
                </c:pt>
                <c:pt idx="16293">
                  <c:v>1239152</c:v>
                </c:pt>
                <c:pt idx="16294">
                  <c:v>2453120</c:v>
                </c:pt>
                <c:pt idx="16295">
                  <c:v>7457592</c:v>
                </c:pt>
                <c:pt idx="16296">
                  <c:v>4867096</c:v>
                </c:pt>
                <c:pt idx="16297">
                  <c:v>408720</c:v>
                </c:pt>
                <c:pt idx="16298">
                  <c:v>16773458</c:v>
                </c:pt>
                <c:pt idx="16299">
                  <c:v>2480396</c:v>
                </c:pt>
                <c:pt idx="16300">
                  <c:v>929082</c:v>
                </c:pt>
                <c:pt idx="16301">
                  <c:v>221675</c:v>
                </c:pt>
                <c:pt idx="16302">
                  <c:v>626764</c:v>
                </c:pt>
                <c:pt idx="16303">
                  <c:v>2403022</c:v>
                </c:pt>
                <c:pt idx="16304">
                  <c:v>3467181</c:v>
                </c:pt>
                <c:pt idx="16305">
                  <c:v>1569223</c:v>
                </c:pt>
                <c:pt idx="16306">
                  <c:v>1497491</c:v>
                </c:pt>
                <c:pt idx="16307">
                  <c:v>583215</c:v>
                </c:pt>
                <c:pt idx="16308">
                  <c:v>657888</c:v>
                </c:pt>
                <c:pt idx="16309">
                  <c:v>541353</c:v>
                </c:pt>
                <c:pt idx="16310">
                  <c:v>1107685</c:v>
                </c:pt>
                <c:pt idx="16311">
                  <c:v>205046</c:v>
                </c:pt>
                <c:pt idx="16312">
                  <c:v>973759</c:v>
                </c:pt>
                <c:pt idx="16313">
                  <c:v>157122</c:v>
                </c:pt>
                <c:pt idx="16314">
                  <c:v>1348408</c:v>
                </c:pt>
                <c:pt idx="16315">
                  <c:v>2540841</c:v>
                </c:pt>
                <c:pt idx="16316">
                  <c:v>353828</c:v>
                </c:pt>
                <c:pt idx="16317">
                  <c:v>754817</c:v>
                </c:pt>
                <c:pt idx="16318">
                  <c:v>1215198</c:v>
                </c:pt>
                <c:pt idx="16319">
                  <c:v>2323845</c:v>
                </c:pt>
                <c:pt idx="16320">
                  <c:v>1125972</c:v>
                </c:pt>
                <c:pt idx="16321">
                  <c:v>511137</c:v>
                </c:pt>
                <c:pt idx="16322">
                  <c:v>915972</c:v>
                </c:pt>
                <c:pt idx="16323">
                  <c:v>1247504</c:v>
                </c:pt>
                <c:pt idx="16324">
                  <c:v>790190</c:v>
                </c:pt>
                <c:pt idx="16325">
                  <c:v>3250711</c:v>
                </c:pt>
                <c:pt idx="16326">
                  <c:v>496737</c:v>
                </c:pt>
                <c:pt idx="16327">
                  <c:v>318606</c:v>
                </c:pt>
                <c:pt idx="16328">
                  <c:v>453599</c:v>
                </c:pt>
                <c:pt idx="16329">
                  <c:v>2833481</c:v>
                </c:pt>
                <c:pt idx="16330">
                  <c:v>1805700</c:v>
                </c:pt>
                <c:pt idx="16331">
                  <c:v>4385869</c:v>
                </c:pt>
                <c:pt idx="16332">
                  <c:v>1940455</c:v>
                </c:pt>
                <c:pt idx="16333">
                  <c:v>762947</c:v>
                </c:pt>
                <c:pt idx="16334">
                  <c:v>164243</c:v>
                </c:pt>
                <c:pt idx="16335">
                  <c:v>978124</c:v>
                </c:pt>
                <c:pt idx="16336">
                  <c:v>1222428</c:v>
                </c:pt>
                <c:pt idx="16337">
                  <c:v>6413645</c:v>
                </c:pt>
                <c:pt idx="16338">
                  <c:v>252507</c:v>
                </c:pt>
                <c:pt idx="16339">
                  <c:v>1232298</c:v>
                </c:pt>
                <c:pt idx="16340">
                  <c:v>2578460</c:v>
                </c:pt>
                <c:pt idx="16341">
                  <c:v>1578691</c:v>
                </c:pt>
                <c:pt idx="16342">
                  <c:v>927458</c:v>
                </c:pt>
                <c:pt idx="16343">
                  <c:v>919076</c:v>
                </c:pt>
                <c:pt idx="16344">
                  <c:v>304914</c:v>
                </c:pt>
                <c:pt idx="16345">
                  <c:v>3404110</c:v>
                </c:pt>
                <c:pt idx="16346">
                  <c:v>375321</c:v>
                </c:pt>
                <c:pt idx="16347">
                  <c:v>340286</c:v>
                </c:pt>
                <c:pt idx="16348">
                  <c:v>687546</c:v>
                </c:pt>
                <c:pt idx="16349">
                  <c:v>527933</c:v>
                </c:pt>
                <c:pt idx="16350">
                  <c:v>22372028</c:v>
                </c:pt>
                <c:pt idx="16351">
                  <c:v>186735</c:v>
                </c:pt>
                <c:pt idx="16352">
                  <c:v>35020204</c:v>
                </c:pt>
                <c:pt idx="16353">
                  <c:v>1260240</c:v>
                </c:pt>
                <c:pt idx="16354">
                  <c:v>9125120</c:v>
                </c:pt>
                <c:pt idx="16355">
                  <c:v>804788</c:v>
                </c:pt>
                <c:pt idx="16356">
                  <c:v>1120227</c:v>
                </c:pt>
                <c:pt idx="16357">
                  <c:v>1322431</c:v>
                </c:pt>
                <c:pt idx="16358">
                  <c:v>2647734</c:v>
                </c:pt>
                <c:pt idx="16359">
                  <c:v>842982</c:v>
                </c:pt>
                <c:pt idx="16360">
                  <c:v>2574471</c:v>
                </c:pt>
                <c:pt idx="16361">
                  <c:v>464066</c:v>
                </c:pt>
                <c:pt idx="16362">
                  <c:v>255301</c:v>
                </c:pt>
                <c:pt idx="16363">
                  <c:v>897981</c:v>
                </c:pt>
                <c:pt idx="16364">
                  <c:v>1490081</c:v>
                </c:pt>
                <c:pt idx="16365">
                  <c:v>2068587</c:v>
                </c:pt>
                <c:pt idx="16366">
                  <c:v>273060</c:v>
                </c:pt>
                <c:pt idx="16367">
                  <c:v>2076105</c:v>
                </c:pt>
                <c:pt idx="16368">
                  <c:v>557988</c:v>
                </c:pt>
                <c:pt idx="16369">
                  <c:v>3312634</c:v>
                </c:pt>
                <c:pt idx="16370">
                  <c:v>388021</c:v>
                </c:pt>
                <c:pt idx="16371">
                  <c:v>1016708</c:v>
                </c:pt>
                <c:pt idx="16372">
                  <c:v>3976321</c:v>
                </c:pt>
                <c:pt idx="16373">
                  <c:v>489175</c:v>
                </c:pt>
                <c:pt idx="16374">
                  <c:v>1252249</c:v>
                </c:pt>
                <c:pt idx="16375">
                  <c:v>1299201</c:v>
                </c:pt>
                <c:pt idx="16376">
                  <c:v>1652546</c:v>
                </c:pt>
                <c:pt idx="16377">
                  <c:v>7081795</c:v>
                </c:pt>
                <c:pt idx="16378">
                  <c:v>4069446</c:v>
                </c:pt>
                <c:pt idx="16379">
                  <c:v>13619269</c:v>
                </c:pt>
                <c:pt idx="16380">
                  <c:v>10804519</c:v>
                </c:pt>
                <c:pt idx="16381">
                  <c:v>2047284</c:v>
                </c:pt>
                <c:pt idx="16382">
                  <c:v>1315151</c:v>
                </c:pt>
                <c:pt idx="16383">
                  <c:v>4152280</c:v>
                </c:pt>
                <c:pt idx="16384">
                  <c:v>45814959</c:v>
                </c:pt>
                <c:pt idx="16385">
                  <c:v>56498503</c:v>
                </c:pt>
                <c:pt idx="16386">
                  <c:v>857255</c:v>
                </c:pt>
                <c:pt idx="16387">
                  <c:v>15670640</c:v>
                </c:pt>
                <c:pt idx="16388">
                  <c:v>3945634</c:v>
                </c:pt>
                <c:pt idx="16389">
                  <c:v>1005865</c:v>
                </c:pt>
                <c:pt idx="16390">
                  <c:v>558896</c:v>
                </c:pt>
                <c:pt idx="16391">
                  <c:v>7349435</c:v>
                </c:pt>
                <c:pt idx="16392">
                  <c:v>842693</c:v>
                </c:pt>
                <c:pt idx="16393">
                  <c:v>1010244</c:v>
                </c:pt>
                <c:pt idx="16394">
                  <c:v>507121</c:v>
                </c:pt>
                <c:pt idx="16395">
                  <c:v>1268490</c:v>
                </c:pt>
                <c:pt idx="16396">
                  <c:v>2409227</c:v>
                </c:pt>
                <c:pt idx="16397">
                  <c:v>2453260</c:v>
                </c:pt>
                <c:pt idx="16398">
                  <c:v>1901658</c:v>
                </c:pt>
                <c:pt idx="16399">
                  <c:v>3294173</c:v>
                </c:pt>
                <c:pt idx="16400">
                  <c:v>4127094</c:v>
                </c:pt>
                <c:pt idx="16401">
                  <c:v>627756</c:v>
                </c:pt>
                <c:pt idx="16402">
                  <c:v>4763257</c:v>
                </c:pt>
                <c:pt idx="16403">
                  <c:v>715428</c:v>
                </c:pt>
                <c:pt idx="16404">
                  <c:v>1151064</c:v>
                </c:pt>
                <c:pt idx="16405">
                  <c:v>3412044</c:v>
                </c:pt>
                <c:pt idx="16406">
                  <c:v>301596</c:v>
                </c:pt>
                <c:pt idx="16407">
                  <c:v>17431633</c:v>
                </c:pt>
                <c:pt idx="16408">
                  <c:v>11109457</c:v>
                </c:pt>
                <c:pt idx="16409">
                  <c:v>1736992</c:v>
                </c:pt>
                <c:pt idx="16410">
                  <c:v>4215508</c:v>
                </c:pt>
                <c:pt idx="16411">
                  <c:v>2652553</c:v>
                </c:pt>
                <c:pt idx="16412">
                  <c:v>17581512</c:v>
                </c:pt>
                <c:pt idx="16413">
                  <c:v>3791698</c:v>
                </c:pt>
                <c:pt idx="16414">
                  <c:v>614433</c:v>
                </c:pt>
                <c:pt idx="16415">
                  <c:v>12376419</c:v>
                </c:pt>
                <c:pt idx="16416">
                  <c:v>88568646</c:v>
                </c:pt>
                <c:pt idx="16417">
                  <c:v>4114086</c:v>
                </c:pt>
                <c:pt idx="16418">
                  <c:v>107576105</c:v>
                </c:pt>
                <c:pt idx="16419">
                  <c:v>260697</c:v>
                </c:pt>
                <c:pt idx="16420">
                  <c:v>806586</c:v>
                </c:pt>
                <c:pt idx="16421">
                  <c:v>2552458</c:v>
                </c:pt>
                <c:pt idx="16422">
                  <c:v>1211777</c:v>
                </c:pt>
                <c:pt idx="16423">
                  <c:v>3654430</c:v>
                </c:pt>
                <c:pt idx="16424">
                  <c:v>1519621</c:v>
                </c:pt>
                <c:pt idx="16425">
                  <c:v>4349789</c:v>
                </c:pt>
                <c:pt idx="16426">
                  <c:v>901063</c:v>
                </c:pt>
                <c:pt idx="16427">
                  <c:v>20239933</c:v>
                </c:pt>
                <c:pt idx="16428">
                  <c:v>1242160</c:v>
                </c:pt>
                <c:pt idx="16429">
                  <c:v>11452121</c:v>
                </c:pt>
                <c:pt idx="16430">
                  <c:v>883608</c:v>
                </c:pt>
                <c:pt idx="16431">
                  <c:v>584237</c:v>
                </c:pt>
                <c:pt idx="16432">
                  <c:v>1112653</c:v>
                </c:pt>
                <c:pt idx="16433">
                  <c:v>7010492</c:v>
                </c:pt>
                <c:pt idx="16434">
                  <c:v>2901230</c:v>
                </c:pt>
                <c:pt idx="16435">
                  <c:v>237715</c:v>
                </c:pt>
                <c:pt idx="16436">
                  <c:v>9988608</c:v>
                </c:pt>
                <c:pt idx="16437">
                  <c:v>5435098</c:v>
                </c:pt>
                <c:pt idx="16438">
                  <c:v>16884972</c:v>
                </c:pt>
                <c:pt idx="16439">
                  <c:v>417096</c:v>
                </c:pt>
                <c:pt idx="16440">
                  <c:v>9397277</c:v>
                </c:pt>
                <c:pt idx="16441">
                  <c:v>7021355</c:v>
                </c:pt>
                <c:pt idx="16442">
                  <c:v>1373153</c:v>
                </c:pt>
                <c:pt idx="16443">
                  <c:v>475965</c:v>
                </c:pt>
                <c:pt idx="16444">
                  <c:v>1668538</c:v>
                </c:pt>
                <c:pt idx="16445">
                  <c:v>553760</c:v>
                </c:pt>
                <c:pt idx="16446">
                  <c:v>1504180</c:v>
                </c:pt>
                <c:pt idx="16447">
                  <c:v>797344</c:v>
                </c:pt>
                <c:pt idx="16448">
                  <c:v>441279</c:v>
                </c:pt>
                <c:pt idx="16449">
                  <c:v>8650317</c:v>
                </c:pt>
                <c:pt idx="16450">
                  <c:v>1496316</c:v>
                </c:pt>
                <c:pt idx="16451">
                  <c:v>371124</c:v>
                </c:pt>
                <c:pt idx="16452">
                  <c:v>476599</c:v>
                </c:pt>
                <c:pt idx="16453">
                  <c:v>3050215</c:v>
                </c:pt>
                <c:pt idx="16454">
                  <c:v>3739548</c:v>
                </c:pt>
                <c:pt idx="16455">
                  <c:v>1065072</c:v>
                </c:pt>
                <c:pt idx="16456">
                  <c:v>3833209</c:v>
                </c:pt>
                <c:pt idx="16457">
                  <c:v>769560</c:v>
                </c:pt>
                <c:pt idx="16458">
                  <c:v>860651</c:v>
                </c:pt>
                <c:pt idx="16459">
                  <c:v>1747809</c:v>
                </c:pt>
                <c:pt idx="16460">
                  <c:v>647844</c:v>
                </c:pt>
                <c:pt idx="16461">
                  <c:v>3444961</c:v>
                </c:pt>
                <c:pt idx="16462">
                  <c:v>6691519</c:v>
                </c:pt>
                <c:pt idx="16463">
                  <c:v>2952048</c:v>
                </c:pt>
                <c:pt idx="16464">
                  <c:v>4785038</c:v>
                </c:pt>
                <c:pt idx="16465">
                  <c:v>2709378</c:v>
                </c:pt>
                <c:pt idx="16466">
                  <c:v>1019058</c:v>
                </c:pt>
                <c:pt idx="16467">
                  <c:v>1151594</c:v>
                </c:pt>
                <c:pt idx="16468">
                  <c:v>1803124</c:v>
                </c:pt>
                <c:pt idx="16469">
                  <c:v>1757523</c:v>
                </c:pt>
                <c:pt idx="16470">
                  <c:v>10498453</c:v>
                </c:pt>
                <c:pt idx="16471">
                  <c:v>538542</c:v>
                </c:pt>
                <c:pt idx="16472">
                  <c:v>350884</c:v>
                </c:pt>
                <c:pt idx="16473">
                  <c:v>416635</c:v>
                </c:pt>
                <c:pt idx="16474">
                  <c:v>483969</c:v>
                </c:pt>
                <c:pt idx="16475">
                  <c:v>1790942</c:v>
                </c:pt>
                <c:pt idx="16476">
                  <c:v>4733928</c:v>
                </c:pt>
                <c:pt idx="16477">
                  <c:v>4105809</c:v>
                </c:pt>
                <c:pt idx="16478">
                  <c:v>1275973</c:v>
                </c:pt>
                <c:pt idx="16479">
                  <c:v>635806</c:v>
                </c:pt>
                <c:pt idx="16480">
                  <c:v>478947</c:v>
                </c:pt>
                <c:pt idx="16481">
                  <c:v>918468</c:v>
                </c:pt>
                <c:pt idx="16482">
                  <c:v>3443405</c:v>
                </c:pt>
                <c:pt idx="16483">
                  <c:v>16726752</c:v>
                </c:pt>
                <c:pt idx="16484">
                  <c:v>948313</c:v>
                </c:pt>
                <c:pt idx="16485">
                  <c:v>2990250</c:v>
                </c:pt>
                <c:pt idx="16486">
                  <c:v>1061171</c:v>
                </c:pt>
                <c:pt idx="16487">
                  <c:v>7506219</c:v>
                </c:pt>
                <c:pt idx="16488">
                  <c:v>674410</c:v>
                </c:pt>
                <c:pt idx="16489">
                  <c:v>47778378</c:v>
                </c:pt>
                <c:pt idx="16490">
                  <c:v>556329</c:v>
                </c:pt>
                <c:pt idx="16491">
                  <c:v>712526</c:v>
                </c:pt>
                <c:pt idx="16492">
                  <c:v>753353</c:v>
                </c:pt>
                <c:pt idx="16493">
                  <c:v>6894931</c:v>
                </c:pt>
                <c:pt idx="16494">
                  <c:v>419705</c:v>
                </c:pt>
                <c:pt idx="16495">
                  <c:v>707065</c:v>
                </c:pt>
                <c:pt idx="16496">
                  <c:v>1490376</c:v>
                </c:pt>
                <c:pt idx="16497">
                  <c:v>2909391</c:v>
                </c:pt>
                <c:pt idx="16498">
                  <c:v>1567239</c:v>
                </c:pt>
                <c:pt idx="16499">
                  <c:v>3994828</c:v>
                </c:pt>
                <c:pt idx="16500">
                  <c:v>530861</c:v>
                </c:pt>
                <c:pt idx="16501">
                  <c:v>287042</c:v>
                </c:pt>
                <c:pt idx="16502">
                  <c:v>35656711</c:v>
                </c:pt>
                <c:pt idx="16503">
                  <c:v>1049176</c:v>
                </c:pt>
                <c:pt idx="16504">
                  <c:v>9080168</c:v>
                </c:pt>
                <c:pt idx="16505">
                  <c:v>2182197</c:v>
                </c:pt>
                <c:pt idx="16506">
                  <c:v>5997249</c:v>
                </c:pt>
                <c:pt idx="16507">
                  <c:v>1381336</c:v>
                </c:pt>
                <c:pt idx="16508">
                  <c:v>1796638</c:v>
                </c:pt>
                <c:pt idx="16509">
                  <c:v>54680032</c:v>
                </c:pt>
                <c:pt idx="16510">
                  <c:v>3701472</c:v>
                </c:pt>
                <c:pt idx="16511">
                  <c:v>296504</c:v>
                </c:pt>
                <c:pt idx="16512">
                  <c:v>2125822</c:v>
                </c:pt>
                <c:pt idx="16513">
                  <c:v>997854</c:v>
                </c:pt>
                <c:pt idx="16514">
                  <c:v>767980</c:v>
                </c:pt>
                <c:pt idx="16515">
                  <c:v>2156672</c:v>
                </c:pt>
                <c:pt idx="16516">
                  <c:v>5166048</c:v>
                </c:pt>
                <c:pt idx="16517">
                  <c:v>2591667</c:v>
                </c:pt>
                <c:pt idx="16518">
                  <c:v>1997341</c:v>
                </c:pt>
                <c:pt idx="16519">
                  <c:v>687083</c:v>
                </c:pt>
                <c:pt idx="16520">
                  <c:v>954206</c:v>
                </c:pt>
                <c:pt idx="16521">
                  <c:v>9816585</c:v>
                </c:pt>
                <c:pt idx="16522">
                  <c:v>1378951</c:v>
                </c:pt>
                <c:pt idx="16523">
                  <c:v>1584715</c:v>
                </c:pt>
                <c:pt idx="16524">
                  <c:v>3386859</c:v>
                </c:pt>
                <c:pt idx="16525">
                  <c:v>3215602</c:v>
                </c:pt>
                <c:pt idx="16526">
                  <c:v>955521</c:v>
                </c:pt>
                <c:pt idx="16527">
                  <c:v>1557926</c:v>
                </c:pt>
                <c:pt idx="16528">
                  <c:v>5636884</c:v>
                </c:pt>
                <c:pt idx="16529">
                  <c:v>1754609</c:v>
                </c:pt>
                <c:pt idx="16530">
                  <c:v>1286704</c:v>
                </c:pt>
                <c:pt idx="16531">
                  <c:v>1246471</c:v>
                </c:pt>
                <c:pt idx="16532">
                  <c:v>1594811</c:v>
                </c:pt>
                <c:pt idx="16533">
                  <c:v>1305681</c:v>
                </c:pt>
                <c:pt idx="16534">
                  <c:v>3610239</c:v>
                </c:pt>
                <c:pt idx="16535">
                  <c:v>973398</c:v>
                </c:pt>
                <c:pt idx="16536">
                  <c:v>579641</c:v>
                </c:pt>
                <c:pt idx="16537">
                  <c:v>388137</c:v>
                </c:pt>
                <c:pt idx="16538">
                  <c:v>613985</c:v>
                </c:pt>
                <c:pt idx="16539">
                  <c:v>3838177</c:v>
                </c:pt>
                <c:pt idx="16540">
                  <c:v>15879831</c:v>
                </c:pt>
                <c:pt idx="16541">
                  <c:v>2452403</c:v>
                </c:pt>
                <c:pt idx="16542">
                  <c:v>1278800</c:v>
                </c:pt>
                <c:pt idx="16543">
                  <c:v>311732</c:v>
                </c:pt>
                <c:pt idx="16544">
                  <c:v>654973</c:v>
                </c:pt>
                <c:pt idx="16545">
                  <c:v>1592661</c:v>
                </c:pt>
                <c:pt idx="16546">
                  <c:v>1941234</c:v>
                </c:pt>
                <c:pt idx="16547">
                  <c:v>2154043</c:v>
                </c:pt>
                <c:pt idx="16548">
                  <c:v>4576529</c:v>
                </c:pt>
                <c:pt idx="16549">
                  <c:v>1560301</c:v>
                </c:pt>
                <c:pt idx="16550">
                  <c:v>22427947</c:v>
                </c:pt>
                <c:pt idx="16551">
                  <c:v>556811</c:v>
                </c:pt>
                <c:pt idx="16552">
                  <c:v>3293447</c:v>
                </c:pt>
                <c:pt idx="16553">
                  <c:v>4755637</c:v>
                </c:pt>
                <c:pt idx="16554">
                  <c:v>13610867</c:v>
                </c:pt>
                <c:pt idx="16555">
                  <c:v>17626751</c:v>
                </c:pt>
                <c:pt idx="16556">
                  <c:v>2140829</c:v>
                </c:pt>
                <c:pt idx="16557">
                  <c:v>5307153</c:v>
                </c:pt>
                <c:pt idx="16558">
                  <c:v>533622</c:v>
                </c:pt>
                <c:pt idx="16559">
                  <c:v>1618410</c:v>
                </c:pt>
                <c:pt idx="16560">
                  <c:v>1859998</c:v>
                </c:pt>
                <c:pt idx="16561">
                  <c:v>1748214</c:v>
                </c:pt>
                <c:pt idx="16562">
                  <c:v>12248184</c:v>
                </c:pt>
                <c:pt idx="16563">
                  <c:v>2035356</c:v>
                </c:pt>
                <c:pt idx="16564">
                  <c:v>1692972</c:v>
                </c:pt>
                <c:pt idx="16565">
                  <c:v>1030256</c:v>
                </c:pt>
                <c:pt idx="16566">
                  <c:v>1919917</c:v>
                </c:pt>
                <c:pt idx="16567">
                  <c:v>3621728</c:v>
                </c:pt>
                <c:pt idx="16568">
                  <c:v>690646</c:v>
                </c:pt>
                <c:pt idx="16569">
                  <c:v>541268</c:v>
                </c:pt>
                <c:pt idx="16570">
                  <c:v>28091569</c:v>
                </c:pt>
                <c:pt idx="16571">
                  <c:v>3042682</c:v>
                </c:pt>
                <c:pt idx="16572">
                  <c:v>2658397</c:v>
                </c:pt>
                <c:pt idx="16573">
                  <c:v>4725121</c:v>
                </c:pt>
                <c:pt idx="16574">
                  <c:v>8431913</c:v>
                </c:pt>
                <c:pt idx="16575">
                  <c:v>10168821</c:v>
                </c:pt>
                <c:pt idx="16576">
                  <c:v>7138078</c:v>
                </c:pt>
                <c:pt idx="16577">
                  <c:v>1036031</c:v>
                </c:pt>
                <c:pt idx="16578">
                  <c:v>7673161</c:v>
                </c:pt>
                <c:pt idx="16579">
                  <c:v>37452720</c:v>
                </c:pt>
                <c:pt idx="16580">
                  <c:v>5474546</c:v>
                </c:pt>
                <c:pt idx="16581">
                  <c:v>1535058</c:v>
                </c:pt>
                <c:pt idx="16582">
                  <c:v>18934306</c:v>
                </c:pt>
                <c:pt idx="16583">
                  <c:v>3858915</c:v>
                </c:pt>
                <c:pt idx="16584">
                  <c:v>996135</c:v>
                </c:pt>
                <c:pt idx="16585">
                  <c:v>9915822</c:v>
                </c:pt>
                <c:pt idx="16586">
                  <c:v>1244189</c:v>
                </c:pt>
                <c:pt idx="16587">
                  <c:v>2994393</c:v>
                </c:pt>
                <c:pt idx="16588">
                  <c:v>16809947</c:v>
                </c:pt>
                <c:pt idx="16589">
                  <c:v>8135321</c:v>
                </c:pt>
                <c:pt idx="16590">
                  <c:v>3350815</c:v>
                </c:pt>
                <c:pt idx="16591">
                  <c:v>4894515</c:v>
                </c:pt>
                <c:pt idx="16592">
                  <c:v>664454</c:v>
                </c:pt>
                <c:pt idx="16593">
                  <c:v>1088457</c:v>
                </c:pt>
                <c:pt idx="16594">
                  <c:v>1478064</c:v>
                </c:pt>
                <c:pt idx="16595">
                  <c:v>1318879</c:v>
                </c:pt>
                <c:pt idx="16596">
                  <c:v>13288364</c:v>
                </c:pt>
                <c:pt idx="16597">
                  <c:v>788553</c:v>
                </c:pt>
                <c:pt idx="16598">
                  <c:v>7366493</c:v>
                </c:pt>
                <c:pt idx="16599">
                  <c:v>1196089</c:v>
                </c:pt>
                <c:pt idx="16600">
                  <c:v>2594352</c:v>
                </c:pt>
                <c:pt idx="16601">
                  <c:v>3778277</c:v>
                </c:pt>
                <c:pt idx="16602">
                  <c:v>5223436</c:v>
                </c:pt>
                <c:pt idx="16603">
                  <c:v>20101137</c:v>
                </c:pt>
                <c:pt idx="16604">
                  <c:v>1974696</c:v>
                </c:pt>
                <c:pt idx="16605">
                  <c:v>4557542</c:v>
                </c:pt>
                <c:pt idx="16606">
                  <c:v>743263</c:v>
                </c:pt>
                <c:pt idx="16607">
                  <c:v>1187542</c:v>
                </c:pt>
                <c:pt idx="16608">
                  <c:v>3948167</c:v>
                </c:pt>
                <c:pt idx="16609">
                  <c:v>6822815</c:v>
                </c:pt>
                <c:pt idx="16610">
                  <c:v>9741685</c:v>
                </c:pt>
                <c:pt idx="16611">
                  <c:v>2328074</c:v>
                </c:pt>
                <c:pt idx="16612">
                  <c:v>4652297</c:v>
                </c:pt>
                <c:pt idx="16613">
                  <c:v>3785540</c:v>
                </c:pt>
                <c:pt idx="16614">
                  <c:v>4782215</c:v>
                </c:pt>
                <c:pt idx="16615">
                  <c:v>15056193</c:v>
                </c:pt>
                <c:pt idx="16616">
                  <c:v>1474452</c:v>
                </c:pt>
                <c:pt idx="16617">
                  <c:v>20705342</c:v>
                </c:pt>
                <c:pt idx="16618">
                  <c:v>9915555</c:v>
                </c:pt>
                <c:pt idx="16619">
                  <c:v>2859739</c:v>
                </c:pt>
                <c:pt idx="16620">
                  <c:v>1351321</c:v>
                </c:pt>
                <c:pt idx="16621">
                  <c:v>6707496</c:v>
                </c:pt>
                <c:pt idx="16622">
                  <c:v>604613</c:v>
                </c:pt>
                <c:pt idx="16623">
                  <c:v>1044157</c:v>
                </c:pt>
                <c:pt idx="16624">
                  <c:v>3525797</c:v>
                </c:pt>
                <c:pt idx="16625">
                  <c:v>50488871</c:v>
                </c:pt>
                <c:pt idx="16626">
                  <c:v>20568181</c:v>
                </c:pt>
                <c:pt idx="16627">
                  <c:v>447916</c:v>
                </c:pt>
                <c:pt idx="16628">
                  <c:v>2275999</c:v>
                </c:pt>
                <c:pt idx="16629">
                  <c:v>20170806</c:v>
                </c:pt>
                <c:pt idx="16630">
                  <c:v>92008</c:v>
                </c:pt>
                <c:pt idx="16631">
                  <c:v>12523</c:v>
                </c:pt>
                <c:pt idx="16632">
                  <c:v>86891</c:v>
                </c:pt>
                <c:pt idx="16633">
                  <c:v>41272</c:v>
                </c:pt>
                <c:pt idx="16634">
                  <c:v>262985</c:v>
                </c:pt>
                <c:pt idx="16635">
                  <c:v>118865</c:v>
                </c:pt>
                <c:pt idx="16636">
                  <c:v>329266</c:v>
                </c:pt>
                <c:pt idx="16637">
                  <c:v>223648</c:v>
                </c:pt>
                <c:pt idx="16638">
                  <c:v>16690</c:v>
                </c:pt>
                <c:pt idx="16639">
                  <c:v>517427</c:v>
                </c:pt>
                <c:pt idx="16640">
                  <c:v>182857</c:v>
                </c:pt>
                <c:pt idx="16641">
                  <c:v>1237587</c:v>
                </c:pt>
                <c:pt idx="16642">
                  <c:v>184153</c:v>
                </c:pt>
                <c:pt idx="16643">
                  <c:v>283692</c:v>
                </c:pt>
                <c:pt idx="16644">
                  <c:v>449454</c:v>
                </c:pt>
                <c:pt idx="16645">
                  <c:v>36124</c:v>
                </c:pt>
                <c:pt idx="16646">
                  <c:v>45209</c:v>
                </c:pt>
                <c:pt idx="16647">
                  <c:v>742624</c:v>
                </c:pt>
                <c:pt idx="16648">
                  <c:v>177486</c:v>
                </c:pt>
                <c:pt idx="16649">
                  <c:v>117611</c:v>
                </c:pt>
                <c:pt idx="16650">
                  <c:v>268199</c:v>
                </c:pt>
                <c:pt idx="16651">
                  <c:v>774516</c:v>
                </c:pt>
                <c:pt idx="16652">
                  <c:v>408986</c:v>
                </c:pt>
                <c:pt idx="16653">
                  <c:v>196774</c:v>
                </c:pt>
                <c:pt idx="16654">
                  <c:v>917144</c:v>
                </c:pt>
                <c:pt idx="16655">
                  <c:v>351968</c:v>
                </c:pt>
                <c:pt idx="16656">
                  <c:v>1589597</c:v>
                </c:pt>
                <c:pt idx="16657">
                  <c:v>33806</c:v>
                </c:pt>
                <c:pt idx="16658">
                  <c:v>113087</c:v>
                </c:pt>
                <c:pt idx="16659">
                  <c:v>1236331</c:v>
                </c:pt>
                <c:pt idx="16660">
                  <c:v>1137138</c:v>
                </c:pt>
                <c:pt idx="16661">
                  <c:v>158560</c:v>
                </c:pt>
                <c:pt idx="16662">
                  <c:v>2202524</c:v>
                </c:pt>
                <c:pt idx="16663">
                  <c:v>3071682</c:v>
                </c:pt>
                <c:pt idx="16664">
                  <c:v>614700</c:v>
                </c:pt>
                <c:pt idx="16665">
                  <c:v>9581344</c:v>
                </c:pt>
                <c:pt idx="16666">
                  <c:v>211421</c:v>
                </c:pt>
                <c:pt idx="16667">
                  <c:v>128687</c:v>
                </c:pt>
                <c:pt idx="16668">
                  <c:v>60790</c:v>
                </c:pt>
                <c:pt idx="16669">
                  <c:v>2439</c:v>
                </c:pt>
                <c:pt idx="16670">
                  <c:v>440784</c:v>
                </c:pt>
                <c:pt idx="16671">
                  <c:v>178878</c:v>
                </c:pt>
                <c:pt idx="16672">
                  <c:v>4834678</c:v>
                </c:pt>
                <c:pt idx="16673">
                  <c:v>201556</c:v>
                </c:pt>
                <c:pt idx="16674">
                  <c:v>2307087</c:v>
                </c:pt>
                <c:pt idx="16675">
                  <c:v>1628997</c:v>
                </c:pt>
                <c:pt idx="16676">
                  <c:v>465460</c:v>
                </c:pt>
                <c:pt idx="16677">
                  <c:v>56597</c:v>
                </c:pt>
                <c:pt idx="16678">
                  <c:v>3038222</c:v>
                </c:pt>
                <c:pt idx="16679">
                  <c:v>2389842</c:v>
                </c:pt>
                <c:pt idx="16680">
                  <c:v>2676865</c:v>
                </c:pt>
                <c:pt idx="16681">
                  <c:v>1278273</c:v>
                </c:pt>
                <c:pt idx="16682">
                  <c:v>23755</c:v>
                </c:pt>
                <c:pt idx="16683">
                  <c:v>93211</c:v>
                </c:pt>
                <c:pt idx="16684">
                  <c:v>48411</c:v>
                </c:pt>
                <c:pt idx="16685">
                  <c:v>379449</c:v>
                </c:pt>
                <c:pt idx="16686">
                  <c:v>8110</c:v>
                </c:pt>
                <c:pt idx="16687">
                  <c:v>4005722</c:v>
                </c:pt>
                <c:pt idx="16688">
                  <c:v>44476</c:v>
                </c:pt>
                <c:pt idx="16689">
                  <c:v>12621</c:v>
                </c:pt>
                <c:pt idx="16690">
                  <c:v>1429039</c:v>
                </c:pt>
                <c:pt idx="16691">
                  <c:v>283808</c:v>
                </c:pt>
                <c:pt idx="16692">
                  <c:v>201894</c:v>
                </c:pt>
                <c:pt idx="16693">
                  <c:v>1195356</c:v>
                </c:pt>
                <c:pt idx="16694">
                  <c:v>142706</c:v>
                </c:pt>
                <c:pt idx="16695">
                  <c:v>85064</c:v>
                </c:pt>
                <c:pt idx="16696">
                  <c:v>31680160</c:v>
                </c:pt>
                <c:pt idx="16697">
                  <c:v>845131</c:v>
                </c:pt>
                <c:pt idx="16698">
                  <c:v>34141</c:v>
                </c:pt>
                <c:pt idx="16699">
                  <c:v>94382</c:v>
                </c:pt>
                <c:pt idx="16700">
                  <c:v>116020</c:v>
                </c:pt>
                <c:pt idx="16701">
                  <c:v>45845</c:v>
                </c:pt>
                <c:pt idx="16702">
                  <c:v>89912</c:v>
                </c:pt>
                <c:pt idx="16703">
                  <c:v>98309</c:v>
                </c:pt>
                <c:pt idx="16704">
                  <c:v>133037</c:v>
                </c:pt>
                <c:pt idx="16705">
                  <c:v>44328</c:v>
                </c:pt>
                <c:pt idx="16706">
                  <c:v>2170599</c:v>
                </c:pt>
                <c:pt idx="16707">
                  <c:v>2229045</c:v>
                </c:pt>
                <c:pt idx="16708">
                  <c:v>66415</c:v>
                </c:pt>
                <c:pt idx="16709">
                  <c:v>344964</c:v>
                </c:pt>
                <c:pt idx="16710">
                  <c:v>192537</c:v>
                </c:pt>
                <c:pt idx="16711">
                  <c:v>66042</c:v>
                </c:pt>
                <c:pt idx="16712">
                  <c:v>207602</c:v>
                </c:pt>
                <c:pt idx="16713">
                  <c:v>1156212</c:v>
                </c:pt>
                <c:pt idx="16714">
                  <c:v>263062</c:v>
                </c:pt>
                <c:pt idx="16715">
                  <c:v>8025</c:v>
                </c:pt>
                <c:pt idx="16716">
                  <c:v>5159133</c:v>
                </c:pt>
                <c:pt idx="16717">
                  <c:v>3732355</c:v>
                </c:pt>
                <c:pt idx="16718">
                  <c:v>5547553</c:v>
                </c:pt>
                <c:pt idx="16719">
                  <c:v>984635</c:v>
                </c:pt>
                <c:pt idx="16720">
                  <c:v>189949</c:v>
                </c:pt>
                <c:pt idx="16721">
                  <c:v>881807</c:v>
                </c:pt>
                <c:pt idx="16722">
                  <c:v>935763</c:v>
                </c:pt>
                <c:pt idx="16723">
                  <c:v>3652424</c:v>
                </c:pt>
                <c:pt idx="16724">
                  <c:v>2187248</c:v>
                </c:pt>
                <c:pt idx="16725">
                  <c:v>1103504</c:v>
                </c:pt>
                <c:pt idx="16726">
                  <c:v>590444</c:v>
                </c:pt>
                <c:pt idx="16727">
                  <c:v>13368</c:v>
                </c:pt>
                <c:pt idx="16728">
                  <c:v>3577</c:v>
                </c:pt>
                <c:pt idx="16729">
                  <c:v>554922</c:v>
                </c:pt>
                <c:pt idx="16730">
                  <c:v>10286</c:v>
                </c:pt>
                <c:pt idx="16731">
                  <c:v>1797345</c:v>
                </c:pt>
                <c:pt idx="16732">
                  <c:v>1024008</c:v>
                </c:pt>
                <c:pt idx="16733">
                  <c:v>12352</c:v>
                </c:pt>
                <c:pt idx="16734">
                  <c:v>211191</c:v>
                </c:pt>
                <c:pt idx="16735">
                  <c:v>87198</c:v>
                </c:pt>
                <c:pt idx="16736">
                  <c:v>2701</c:v>
                </c:pt>
                <c:pt idx="16737">
                  <c:v>80830</c:v>
                </c:pt>
                <c:pt idx="16738">
                  <c:v>48226</c:v>
                </c:pt>
                <c:pt idx="16739">
                  <c:v>1287493</c:v>
                </c:pt>
                <c:pt idx="16740">
                  <c:v>193086</c:v>
                </c:pt>
                <c:pt idx="16741">
                  <c:v>1053771</c:v>
                </c:pt>
                <c:pt idx="16742">
                  <c:v>33998325</c:v>
                </c:pt>
                <c:pt idx="16743">
                  <c:v>745849</c:v>
                </c:pt>
                <c:pt idx="16744">
                  <c:v>136063</c:v>
                </c:pt>
                <c:pt idx="16745">
                  <c:v>371820</c:v>
                </c:pt>
                <c:pt idx="16746">
                  <c:v>629886</c:v>
                </c:pt>
                <c:pt idx="16747">
                  <c:v>136995</c:v>
                </c:pt>
                <c:pt idx="16748">
                  <c:v>533496</c:v>
                </c:pt>
                <c:pt idx="16749">
                  <c:v>546286</c:v>
                </c:pt>
                <c:pt idx="16750">
                  <c:v>356860</c:v>
                </c:pt>
                <c:pt idx="16751">
                  <c:v>100033</c:v>
                </c:pt>
                <c:pt idx="16752">
                  <c:v>264912</c:v>
                </c:pt>
                <c:pt idx="16753">
                  <c:v>233640</c:v>
                </c:pt>
                <c:pt idx="16754">
                  <c:v>2472</c:v>
                </c:pt>
                <c:pt idx="16755">
                  <c:v>1058470</c:v>
                </c:pt>
                <c:pt idx="16756">
                  <c:v>214201</c:v>
                </c:pt>
                <c:pt idx="16757">
                  <c:v>248258</c:v>
                </c:pt>
                <c:pt idx="16758">
                  <c:v>114372</c:v>
                </c:pt>
                <c:pt idx="16759">
                  <c:v>159066</c:v>
                </c:pt>
                <c:pt idx="16760">
                  <c:v>1146641</c:v>
                </c:pt>
                <c:pt idx="16761">
                  <c:v>25892</c:v>
                </c:pt>
                <c:pt idx="16762">
                  <c:v>27477</c:v>
                </c:pt>
                <c:pt idx="16763">
                  <c:v>237705</c:v>
                </c:pt>
                <c:pt idx="16764">
                  <c:v>73253</c:v>
                </c:pt>
                <c:pt idx="16765">
                  <c:v>166822</c:v>
                </c:pt>
                <c:pt idx="16766">
                  <c:v>1655577</c:v>
                </c:pt>
                <c:pt idx="16767">
                  <c:v>51916</c:v>
                </c:pt>
                <c:pt idx="16768">
                  <c:v>476362</c:v>
                </c:pt>
                <c:pt idx="16769">
                  <c:v>77788</c:v>
                </c:pt>
                <c:pt idx="16770">
                  <c:v>533105</c:v>
                </c:pt>
                <c:pt idx="16771">
                  <c:v>252773</c:v>
                </c:pt>
                <c:pt idx="16772">
                  <c:v>178909</c:v>
                </c:pt>
                <c:pt idx="16773">
                  <c:v>469612</c:v>
                </c:pt>
                <c:pt idx="16774">
                  <c:v>1175141</c:v>
                </c:pt>
                <c:pt idx="16775">
                  <c:v>135104</c:v>
                </c:pt>
                <c:pt idx="16776">
                  <c:v>2604</c:v>
                </c:pt>
                <c:pt idx="16777">
                  <c:v>867886</c:v>
                </c:pt>
                <c:pt idx="16778">
                  <c:v>122059</c:v>
                </c:pt>
                <c:pt idx="16779">
                  <c:v>272576</c:v>
                </c:pt>
                <c:pt idx="16780">
                  <c:v>452501</c:v>
                </c:pt>
                <c:pt idx="16781">
                  <c:v>618154</c:v>
                </c:pt>
                <c:pt idx="16782">
                  <c:v>213748</c:v>
                </c:pt>
                <c:pt idx="16783">
                  <c:v>2736853</c:v>
                </c:pt>
                <c:pt idx="16784">
                  <c:v>101082</c:v>
                </c:pt>
                <c:pt idx="16785">
                  <c:v>66367</c:v>
                </c:pt>
                <c:pt idx="16786">
                  <c:v>973054</c:v>
                </c:pt>
                <c:pt idx="16787">
                  <c:v>436505</c:v>
                </c:pt>
                <c:pt idx="16788">
                  <c:v>5791487</c:v>
                </c:pt>
                <c:pt idx="16789">
                  <c:v>294310</c:v>
                </c:pt>
                <c:pt idx="16790">
                  <c:v>166418</c:v>
                </c:pt>
                <c:pt idx="16791">
                  <c:v>898422</c:v>
                </c:pt>
                <c:pt idx="16792">
                  <c:v>1323090</c:v>
                </c:pt>
                <c:pt idx="16793">
                  <c:v>809063</c:v>
                </c:pt>
                <c:pt idx="16794">
                  <c:v>792979</c:v>
                </c:pt>
                <c:pt idx="16795">
                  <c:v>2792376</c:v>
                </c:pt>
                <c:pt idx="16796">
                  <c:v>320792</c:v>
                </c:pt>
                <c:pt idx="16797">
                  <c:v>825026</c:v>
                </c:pt>
                <c:pt idx="16798">
                  <c:v>220550</c:v>
                </c:pt>
                <c:pt idx="16799">
                  <c:v>649785</c:v>
                </c:pt>
                <c:pt idx="16800">
                  <c:v>8232</c:v>
                </c:pt>
                <c:pt idx="16801">
                  <c:v>6286149</c:v>
                </c:pt>
                <c:pt idx="16802">
                  <c:v>628368</c:v>
                </c:pt>
                <c:pt idx="16803">
                  <c:v>2510144</c:v>
                </c:pt>
                <c:pt idx="16804">
                  <c:v>5179783</c:v>
                </c:pt>
                <c:pt idx="16805">
                  <c:v>2467424</c:v>
                </c:pt>
                <c:pt idx="16806">
                  <c:v>535094</c:v>
                </c:pt>
                <c:pt idx="16807">
                  <c:v>1467369</c:v>
                </c:pt>
                <c:pt idx="16808">
                  <c:v>2090172</c:v>
                </c:pt>
                <c:pt idx="16809">
                  <c:v>1411987</c:v>
                </c:pt>
                <c:pt idx="16810">
                  <c:v>3746</c:v>
                </c:pt>
                <c:pt idx="16811">
                  <c:v>61236</c:v>
                </c:pt>
                <c:pt idx="16812">
                  <c:v>3635</c:v>
                </c:pt>
                <c:pt idx="16813">
                  <c:v>52867</c:v>
                </c:pt>
                <c:pt idx="16814">
                  <c:v>17847</c:v>
                </c:pt>
                <c:pt idx="16815">
                  <c:v>9560</c:v>
                </c:pt>
                <c:pt idx="16816">
                  <c:v>90179</c:v>
                </c:pt>
                <c:pt idx="16817">
                  <c:v>2264</c:v>
                </c:pt>
                <c:pt idx="16818">
                  <c:v>55941</c:v>
                </c:pt>
                <c:pt idx="16819">
                  <c:v>1108</c:v>
                </c:pt>
                <c:pt idx="16820">
                  <c:v>18471</c:v>
                </c:pt>
                <c:pt idx="16821">
                  <c:v>28266</c:v>
                </c:pt>
                <c:pt idx="16822">
                  <c:v>943</c:v>
                </c:pt>
                <c:pt idx="16823">
                  <c:v>8771</c:v>
                </c:pt>
                <c:pt idx="16824">
                  <c:v>21113</c:v>
                </c:pt>
                <c:pt idx="16825">
                  <c:v>51932</c:v>
                </c:pt>
                <c:pt idx="16826">
                  <c:v>50030</c:v>
                </c:pt>
                <c:pt idx="16827">
                  <c:v>145445</c:v>
                </c:pt>
                <c:pt idx="16828">
                  <c:v>51349</c:v>
                </c:pt>
                <c:pt idx="16829">
                  <c:v>108646</c:v>
                </c:pt>
                <c:pt idx="16830">
                  <c:v>10582444</c:v>
                </c:pt>
                <c:pt idx="16831">
                  <c:v>21611</c:v>
                </c:pt>
                <c:pt idx="16832">
                  <c:v>65258</c:v>
                </c:pt>
                <c:pt idx="16833">
                  <c:v>34953</c:v>
                </c:pt>
                <c:pt idx="16834">
                  <c:v>302698</c:v>
                </c:pt>
                <c:pt idx="16835">
                  <c:v>1894717</c:v>
                </c:pt>
                <c:pt idx="16836">
                  <c:v>78911</c:v>
                </c:pt>
                <c:pt idx="16837">
                  <c:v>144521</c:v>
                </c:pt>
                <c:pt idx="16838">
                  <c:v>85887</c:v>
                </c:pt>
                <c:pt idx="16839">
                  <c:v>310301</c:v>
                </c:pt>
                <c:pt idx="16840">
                  <c:v>374333</c:v>
                </c:pt>
                <c:pt idx="16841">
                  <c:v>68970</c:v>
                </c:pt>
                <c:pt idx="16842">
                  <c:v>890941</c:v>
                </c:pt>
                <c:pt idx="16843">
                  <c:v>58933</c:v>
                </c:pt>
                <c:pt idx="16844">
                  <c:v>34112</c:v>
                </c:pt>
                <c:pt idx="16845">
                  <c:v>296104</c:v>
                </c:pt>
                <c:pt idx="16846">
                  <c:v>193524</c:v>
                </c:pt>
                <c:pt idx="16847">
                  <c:v>2486843</c:v>
                </c:pt>
                <c:pt idx="16848">
                  <c:v>101310</c:v>
                </c:pt>
                <c:pt idx="16849">
                  <c:v>720300</c:v>
                </c:pt>
                <c:pt idx="16850">
                  <c:v>399157</c:v>
                </c:pt>
                <c:pt idx="16851">
                  <c:v>57147</c:v>
                </c:pt>
                <c:pt idx="16852">
                  <c:v>20063</c:v>
                </c:pt>
                <c:pt idx="16853">
                  <c:v>239103</c:v>
                </c:pt>
                <c:pt idx="16854">
                  <c:v>958455</c:v>
                </c:pt>
                <c:pt idx="16855">
                  <c:v>52628</c:v>
                </c:pt>
                <c:pt idx="16856">
                  <c:v>37173</c:v>
                </c:pt>
                <c:pt idx="16857">
                  <c:v>1012223</c:v>
                </c:pt>
                <c:pt idx="16858">
                  <c:v>79833</c:v>
                </c:pt>
                <c:pt idx="16859">
                  <c:v>272567</c:v>
                </c:pt>
                <c:pt idx="16860">
                  <c:v>88867</c:v>
                </c:pt>
                <c:pt idx="16861">
                  <c:v>51417</c:v>
                </c:pt>
                <c:pt idx="16862">
                  <c:v>52308</c:v>
                </c:pt>
                <c:pt idx="16863">
                  <c:v>284793</c:v>
                </c:pt>
                <c:pt idx="16864">
                  <c:v>192512</c:v>
                </c:pt>
                <c:pt idx="16865">
                  <c:v>36097</c:v>
                </c:pt>
                <c:pt idx="16866">
                  <c:v>462894</c:v>
                </c:pt>
                <c:pt idx="16867">
                  <c:v>106973</c:v>
                </c:pt>
                <c:pt idx="16868">
                  <c:v>576294</c:v>
                </c:pt>
                <c:pt idx="16869">
                  <c:v>976952</c:v>
                </c:pt>
                <c:pt idx="16870">
                  <c:v>991230</c:v>
                </c:pt>
                <c:pt idx="16871">
                  <c:v>24454</c:v>
                </c:pt>
                <c:pt idx="16872">
                  <c:v>362047</c:v>
                </c:pt>
                <c:pt idx="16873">
                  <c:v>859993</c:v>
                </c:pt>
                <c:pt idx="16874">
                  <c:v>281674</c:v>
                </c:pt>
                <c:pt idx="16875">
                  <c:v>198758</c:v>
                </c:pt>
                <c:pt idx="16876">
                  <c:v>882501</c:v>
                </c:pt>
                <c:pt idx="16877">
                  <c:v>62909</c:v>
                </c:pt>
                <c:pt idx="16878">
                  <c:v>401291</c:v>
                </c:pt>
                <c:pt idx="16879">
                  <c:v>8043038</c:v>
                </c:pt>
                <c:pt idx="16880">
                  <c:v>79430</c:v>
                </c:pt>
                <c:pt idx="16881">
                  <c:v>947631</c:v>
                </c:pt>
                <c:pt idx="16882">
                  <c:v>2710968</c:v>
                </c:pt>
                <c:pt idx="16883">
                  <c:v>174493</c:v>
                </c:pt>
                <c:pt idx="16884">
                  <c:v>55323</c:v>
                </c:pt>
                <c:pt idx="16885">
                  <c:v>74307</c:v>
                </c:pt>
                <c:pt idx="16886">
                  <c:v>84363</c:v>
                </c:pt>
                <c:pt idx="16887">
                  <c:v>176598</c:v>
                </c:pt>
                <c:pt idx="16888">
                  <c:v>1228335</c:v>
                </c:pt>
                <c:pt idx="16889">
                  <c:v>88906</c:v>
                </c:pt>
                <c:pt idx="16890">
                  <c:v>1445037</c:v>
                </c:pt>
                <c:pt idx="16891">
                  <c:v>12959</c:v>
                </c:pt>
                <c:pt idx="16892">
                  <c:v>517004</c:v>
                </c:pt>
                <c:pt idx="16893">
                  <c:v>665795</c:v>
                </c:pt>
                <c:pt idx="16894">
                  <c:v>103161</c:v>
                </c:pt>
                <c:pt idx="16895">
                  <c:v>511170</c:v>
                </c:pt>
                <c:pt idx="16896">
                  <c:v>576183</c:v>
                </c:pt>
                <c:pt idx="16897">
                  <c:v>14882505</c:v>
                </c:pt>
                <c:pt idx="16898">
                  <c:v>12908071</c:v>
                </c:pt>
                <c:pt idx="16899">
                  <c:v>10856602</c:v>
                </c:pt>
                <c:pt idx="16900">
                  <c:v>10936549</c:v>
                </c:pt>
                <c:pt idx="16901">
                  <c:v>10226518</c:v>
                </c:pt>
                <c:pt idx="16902">
                  <c:v>12483</c:v>
                </c:pt>
                <c:pt idx="16903">
                  <c:v>114998</c:v>
                </c:pt>
                <c:pt idx="16904">
                  <c:v>156187</c:v>
                </c:pt>
                <c:pt idx="16905">
                  <c:v>736963</c:v>
                </c:pt>
                <c:pt idx="16906">
                  <c:v>2206213</c:v>
                </c:pt>
                <c:pt idx="16907">
                  <c:v>689159</c:v>
                </c:pt>
                <c:pt idx="16908">
                  <c:v>454795</c:v>
                </c:pt>
                <c:pt idx="16909">
                  <c:v>11439616</c:v>
                </c:pt>
                <c:pt idx="16910">
                  <c:v>3844106</c:v>
                </c:pt>
                <c:pt idx="16911">
                  <c:v>432650</c:v>
                </c:pt>
                <c:pt idx="16912">
                  <c:v>63335</c:v>
                </c:pt>
                <c:pt idx="16913">
                  <c:v>8507422</c:v>
                </c:pt>
                <c:pt idx="16914">
                  <c:v>383808</c:v>
                </c:pt>
                <c:pt idx="16915">
                  <c:v>6442078</c:v>
                </c:pt>
                <c:pt idx="16916">
                  <c:v>11883172</c:v>
                </c:pt>
                <c:pt idx="16917">
                  <c:v>292413</c:v>
                </c:pt>
                <c:pt idx="16918">
                  <c:v>40801423</c:v>
                </c:pt>
                <c:pt idx="16919">
                  <c:v>640754</c:v>
                </c:pt>
                <c:pt idx="16920">
                  <c:v>458873</c:v>
                </c:pt>
                <c:pt idx="16921">
                  <c:v>46653</c:v>
                </c:pt>
                <c:pt idx="16922">
                  <c:v>444058</c:v>
                </c:pt>
                <c:pt idx="16923">
                  <c:v>87357</c:v>
                </c:pt>
                <c:pt idx="16924">
                  <c:v>572434</c:v>
                </c:pt>
                <c:pt idx="16925">
                  <c:v>727254</c:v>
                </c:pt>
                <c:pt idx="16926">
                  <c:v>360212</c:v>
                </c:pt>
                <c:pt idx="16927">
                  <c:v>104637</c:v>
                </c:pt>
                <c:pt idx="16928">
                  <c:v>63007</c:v>
                </c:pt>
                <c:pt idx="16929">
                  <c:v>382952</c:v>
                </c:pt>
                <c:pt idx="16930">
                  <c:v>166268</c:v>
                </c:pt>
                <c:pt idx="16931">
                  <c:v>2613507</c:v>
                </c:pt>
                <c:pt idx="16932">
                  <c:v>405789</c:v>
                </c:pt>
                <c:pt idx="16933">
                  <c:v>11023</c:v>
                </c:pt>
                <c:pt idx="16934">
                  <c:v>203613</c:v>
                </c:pt>
                <c:pt idx="16935">
                  <c:v>668976</c:v>
                </c:pt>
                <c:pt idx="16936">
                  <c:v>698031</c:v>
                </c:pt>
                <c:pt idx="16937">
                  <c:v>5589484</c:v>
                </c:pt>
                <c:pt idx="16938">
                  <c:v>44448</c:v>
                </c:pt>
                <c:pt idx="16939">
                  <c:v>258476</c:v>
                </c:pt>
                <c:pt idx="16940">
                  <c:v>187344</c:v>
                </c:pt>
                <c:pt idx="16941">
                  <c:v>684580</c:v>
                </c:pt>
                <c:pt idx="16942">
                  <c:v>26049</c:v>
                </c:pt>
                <c:pt idx="16943">
                  <c:v>581570</c:v>
                </c:pt>
                <c:pt idx="16944">
                  <c:v>343203</c:v>
                </c:pt>
                <c:pt idx="16945">
                  <c:v>90661</c:v>
                </c:pt>
                <c:pt idx="16946">
                  <c:v>300769</c:v>
                </c:pt>
                <c:pt idx="16947">
                  <c:v>23720</c:v>
                </c:pt>
                <c:pt idx="16948">
                  <c:v>135989</c:v>
                </c:pt>
                <c:pt idx="16949">
                  <c:v>157266</c:v>
                </c:pt>
                <c:pt idx="16950">
                  <c:v>2547624</c:v>
                </c:pt>
                <c:pt idx="16951">
                  <c:v>125052</c:v>
                </c:pt>
                <c:pt idx="16952">
                  <c:v>285940</c:v>
                </c:pt>
                <c:pt idx="16953">
                  <c:v>508687</c:v>
                </c:pt>
                <c:pt idx="16954">
                  <c:v>1091205</c:v>
                </c:pt>
                <c:pt idx="16955">
                  <c:v>383413</c:v>
                </c:pt>
                <c:pt idx="16956">
                  <c:v>43063</c:v>
                </c:pt>
                <c:pt idx="16957">
                  <c:v>1491975</c:v>
                </c:pt>
                <c:pt idx="16958">
                  <c:v>368265</c:v>
                </c:pt>
                <c:pt idx="16959">
                  <c:v>279577</c:v>
                </c:pt>
                <c:pt idx="16960">
                  <c:v>63991</c:v>
                </c:pt>
                <c:pt idx="16961">
                  <c:v>5332396</c:v>
                </c:pt>
                <c:pt idx="16962">
                  <c:v>2594244</c:v>
                </c:pt>
                <c:pt idx="16963">
                  <c:v>223762</c:v>
                </c:pt>
                <c:pt idx="16964">
                  <c:v>791140</c:v>
                </c:pt>
                <c:pt idx="16965">
                  <c:v>279146</c:v>
                </c:pt>
                <c:pt idx="16966">
                  <c:v>202882</c:v>
                </c:pt>
                <c:pt idx="16967">
                  <c:v>285078</c:v>
                </c:pt>
                <c:pt idx="16968">
                  <c:v>11312</c:v>
                </c:pt>
                <c:pt idx="16969">
                  <c:v>2236761</c:v>
                </c:pt>
                <c:pt idx="16970">
                  <c:v>6375358</c:v>
                </c:pt>
                <c:pt idx="16971">
                  <c:v>303138</c:v>
                </c:pt>
                <c:pt idx="16972">
                  <c:v>793350</c:v>
                </c:pt>
                <c:pt idx="16973">
                  <c:v>365603</c:v>
                </c:pt>
                <c:pt idx="16974">
                  <c:v>129791</c:v>
                </c:pt>
                <c:pt idx="16975">
                  <c:v>104822</c:v>
                </c:pt>
                <c:pt idx="16976">
                  <c:v>30581</c:v>
                </c:pt>
                <c:pt idx="16977">
                  <c:v>82048</c:v>
                </c:pt>
                <c:pt idx="16978">
                  <c:v>1492721</c:v>
                </c:pt>
                <c:pt idx="16979">
                  <c:v>875243</c:v>
                </c:pt>
                <c:pt idx="16980">
                  <c:v>401227</c:v>
                </c:pt>
                <c:pt idx="16981">
                  <c:v>283737</c:v>
                </c:pt>
                <c:pt idx="16982">
                  <c:v>49638</c:v>
                </c:pt>
                <c:pt idx="16983">
                  <c:v>1864266</c:v>
                </c:pt>
                <c:pt idx="16984">
                  <c:v>233064</c:v>
                </c:pt>
                <c:pt idx="16985">
                  <c:v>840808</c:v>
                </c:pt>
                <c:pt idx="16986">
                  <c:v>437548</c:v>
                </c:pt>
                <c:pt idx="16987">
                  <c:v>4328063</c:v>
                </c:pt>
                <c:pt idx="16988">
                  <c:v>927089</c:v>
                </c:pt>
                <c:pt idx="16989">
                  <c:v>958285</c:v>
                </c:pt>
                <c:pt idx="16990">
                  <c:v>12163781</c:v>
                </c:pt>
                <c:pt idx="16991">
                  <c:v>511645</c:v>
                </c:pt>
                <c:pt idx="16992">
                  <c:v>600230</c:v>
                </c:pt>
                <c:pt idx="16993">
                  <c:v>483002</c:v>
                </c:pt>
                <c:pt idx="16994">
                  <c:v>18052108</c:v>
                </c:pt>
                <c:pt idx="16995">
                  <c:v>722426</c:v>
                </c:pt>
                <c:pt idx="16996">
                  <c:v>1058293</c:v>
                </c:pt>
                <c:pt idx="16997">
                  <c:v>2822899</c:v>
                </c:pt>
                <c:pt idx="16998">
                  <c:v>3510581</c:v>
                </c:pt>
                <c:pt idx="16999">
                  <c:v>185418</c:v>
                </c:pt>
                <c:pt idx="17000">
                  <c:v>72664</c:v>
                </c:pt>
                <c:pt idx="17001">
                  <c:v>4687413</c:v>
                </c:pt>
                <c:pt idx="17002">
                  <c:v>482218</c:v>
                </c:pt>
                <c:pt idx="17003">
                  <c:v>1181555</c:v>
                </c:pt>
                <c:pt idx="17004">
                  <c:v>440522</c:v>
                </c:pt>
                <c:pt idx="17005">
                  <c:v>1265856</c:v>
                </c:pt>
                <c:pt idx="17006">
                  <c:v>77850</c:v>
                </c:pt>
                <c:pt idx="17007">
                  <c:v>486799</c:v>
                </c:pt>
                <c:pt idx="17008">
                  <c:v>509528</c:v>
                </c:pt>
                <c:pt idx="17009">
                  <c:v>620968</c:v>
                </c:pt>
                <c:pt idx="17010">
                  <c:v>54155</c:v>
                </c:pt>
                <c:pt idx="17011">
                  <c:v>392184</c:v>
                </c:pt>
                <c:pt idx="17012">
                  <c:v>435619</c:v>
                </c:pt>
                <c:pt idx="17013">
                  <c:v>575537</c:v>
                </c:pt>
                <c:pt idx="17014">
                  <c:v>39595</c:v>
                </c:pt>
                <c:pt idx="17015">
                  <c:v>556504</c:v>
                </c:pt>
                <c:pt idx="17016">
                  <c:v>729475</c:v>
                </c:pt>
                <c:pt idx="17017">
                  <c:v>173330</c:v>
                </c:pt>
                <c:pt idx="17018">
                  <c:v>1823157</c:v>
                </c:pt>
                <c:pt idx="17019">
                  <c:v>1016225</c:v>
                </c:pt>
                <c:pt idx="17020">
                  <c:v>1470275</c:v>
                </c:pt>
                <c:pt idx="17021">
                  <c:v>398937</c:v>
                </c:pt>
                <c:pt idx="17022">
                  <c:v>1335741</c:v>
                </c:pt>
                <c:pt idx="17023">
                  <c:v>1544312</c:v>
                </c:pt>
                <c:pt idx="17024">
                  <c:v>49362</c:v>
                </c:pt>
                <c:pt idx="17025">
                  <c:v>413242</c:v>
                </c:pt>
                <c:pt idx="17026">
                  <c:v>1178642</c:v>
                </c:pt>
                <c:pt idx="17027">
                  <c:v>1870245</c:v>
                </c:pt>
                <c:pt idx="17028">
                  <c:v>280505</c:v>
                </c:pt>
                <c:pt idx="17029">
                  <c:v>5275672</c:v>
                </c:pt>
                <c:pt idx="17030">
                  <c:v>1064893</c:v>
                </c:pt>
                <c:pt idx="17031">
                  <c:v>571176</c:v>
                </c:pt>
                <c:pt idx="17032">
                  <c:v>241784</c:v>
                </c:pt>
                <c:pt idx="17033">
                  <c:v>918519</c:v>
                </c:pt>
                <c:pt idx="17034">
                  <c:v>4794673</c:v>
                </c:pt>
                <c:pt idx="17035">
                  <c:v>2689033</c:v>
                </c:pt>
                <c:pt idx="17036">
                  <c:v>961729</c:v>
                </c:pt>
                <c:pt idx="17037">
                  <c:v>11887211</c:v>
                </c:pt>
                <c:pt idx="17038">
                  <c:v>215715</c:v>
                </c:pt>
                <c:pt idx="17039">
                  <c:v>230966</c:v>
                </c:pt>
                <c:pt idx="17040">
                  <c:v>338799</c:v>
                </c:pt>
                <c:pt idx="17041">
                  <c:v>198905</c:v>
                </c:pt>
                <c:pt idx="17042">
                  <c:v>327004</c:v>
                </c:pt>
                <c:pt idx="17043">
                  <c:v>486361</c:v>
                </c:pt>
                <c:pt idx="17044">
                  <c:v>969189</c:v>
                </c:pt>
                <c:pt idx="17045">
                  <c:v>350151</c:v>
                </c:pt>
                <c:pt idx="17046">
                  <c:v>753119</c:v>
                </c:pt>
                <c:pt idx="17047">
                  <c:v>424924</c:v>
                </c:pt>
                <c:pt idx="17048">
                  <c:v>403765</c:v>
                </c:pt>
                <c:pt idx="17049">
                  <c:v>209322</c:v>
                </c:pt>
                <c:pt idx="17050">
                  <c:v>159691</c:v>
                </c:pt>
                <c:pt idx="17051">
                  <c:v>583584</c:v>
                </c:pt>
                <c:pt idx="17052">
                  <c:v>391776</c:v>
                </c:pt>
                <c:pt idx="17053">
                  <c:v>224410</c:v>
                </c:pt>
                <c:pt idx="17054">
                  <c:v>37417</c:v>
                </c:pt>
                <c:pt idx="17055">
                  <c:v>466904</c:v>
                </c:pt>
                <c:pt idx="17056">
                  <c:v>81901</c:v>
                </c:pt>
                <c:pt idx="17057">
                  <c:v>154385</c:v>
                </c:pt>
                <c:pt idx="17058">
                  <c:v>204820</c:v>
                </c:pt>
                <c:pt idx="17059">
                  <c:v>22252</c:v>
                </c:pt>
                <c:pt idx="17060">
                  <c:v>1454961</c:v>
                </c:pt>
                <c:pt idx="17061">
                  <c:v>62015</c:v>
                </c:pt>
                <c:pt idx="17062">
                  <c:v>315605</c:v>
                </c:pt>
                <c:pt idx="17063">
                  <c:v>2602202</c:v>
                </c:pt>
                <c:pt idx="17064">
                  <c:v>304834</c:v>
                </c:pt>
                <c:pt idx="17065">
                  <c:v>837469</c:v>
                </c:pt>
                <c:pt idx="17066">
                  <c:v>202833</c:v>
                </c:pt>
                <c:pt idx="17067">
                  <c:v>4047329</c:v>
                </c:pt>
                <c:pt idx="17068">
                  <c:v>1290471</c:v>
                </c:pt>
                <c:pt idx="17069">
                  <c:v>1014407</c:v>
                </c:pt>
                <c:pt idx="17070">
                  <c:v>308689</c:v>
                </c:pt>
                <c:pt idx="17071">
                  <c:v>269403</c:v>
                </c:pt>
                <c:pt idx="17072">
                  <c:v>1423657</c:v>
                </c:pt>
                <c:pt idx="17073">
                  <c:v>520821</c:v>
                </c:pt>
                <c:pt idx="17074">
                  <c:v>136889</c:v>
                </c:pt>
                <c:pt idx="17075">
                  <c:v>3938807</c:v>
                </c:pt>
                <c:pt idx="17076">
                  <c:v>472242</c:v>
                </c:pt>
                <c:pt idx="17077">
                  <c:v>119626</c:v>
                </c:pt>
                <c:pt idx="17078">
                  <c:v>1033601</c:v>
                </c:pt>
                <c:pt idx="17079">
                  <c:v>941907</c:v>
                </c:pt>
                <c:pt idx="17080">
                  <c:v>120089</c:v>
                </c:pt>
                <c:pt idx="17081">
                  <c:v>735060</c:v>
                </c:pt>
                <c:pt idx="17082">
                  <c:v>235861</c:v>
                </c:pt>
                <c:pt idx="17083">
                  <c:v>215079</c:v>
                </c:pt>
                <c:pt idx="17084">
                  <c:v>652970</c:v>
                </c:pt>
                <c:pt idx="17085">
                  <c:v>1312978</c:v>
                </c:pt>
                <c:pt idx="17086">
                  <c:v>693432</c:v>
                </c:pt>
                <c:pt idx="17087">
                  <c:v>635778</c:v>
                </c:pt>
                <c:pt idx="17088">
                  <c:v>5270624</c:v>
                </c:pt>
                <c:pt idx="17089">
                  <c:v>813475</c:v>
                </c:pt>
                <c:pt idx="17090">
                  <c:v>407936</c:v>
                </c:pt>
                <c:pt idx="17091">
                  <c:v>1156133</c:v>
                </c:pt>
                <c:pt idx="17092">
                  <c:v>319765</c:v>
                </c:pt>
                <c:pt idx="17093">
                  <c:v>455433</c:v>
                </c:pt>
                <c:pt idx="17094">
                  <c:v>3572549</c:v>
                </c:pt>
                <c:pt idx="17095">
                  <c:v>136684</c:v>
                </c:pt>
                <c:pt idx="17096">
                  <c:v>254259</c:v>
                </c:pt>
                <c:pt idx="17097">
                  <c:v>904517</c:v>
                </c:pt>
                <c:pt idx="17098">
                  <c:v>1459546</c:v>
                </c:pt>
                <c:pt idx="17099">
                  <c:v>363535</c:v>
                </c:pt>
                <c:pt idx="17100">
                  <c:v>1764963</c:v>
                </c:pt>
                <c:pt idx="17101">
                  <c:v>1096074</c:v>
                </c:pt>
                <c:pt idx="17102">
                  <c:v>3192147</c:v>
                </c:pt>
                <c:pt idx="17103">
                  <c:v>705077</c:v>
                </c:pt>
                <c:pt idx="17104">
                  <c:v>1432741</c:v>
                </c:pt>
                <c:pt idx="17105">
                  <c:v>397727</c:v>
                </c:pt>
                <c:pt idx="17106">
                  <c:v>435772</c:v>
                </c:pt>
                <c:pt idx="17107">
                  <c:v>958847</c:v>
                </c:pt>
                <c:pt idx="17108">
                  <c:v>327679</c:v>
                </c:pt>
                <c:pt idx="17109">
                  <c:v>537011</c:v>
                </c:pt>
                <c:pt idx="17110">
                  <c:v>690445</c:v>
                </c:pt>
                <c:pt idx="17111">
                  <c:v>945446</c:v>
                </c:pt>
                <c:pt idx="17112">
                  <c:v>5427727</c:v>
                </c:pt>
                <c:pt idx="17113">
                  <c:v>50513</c:v>
                </c:pt>
                <c:pt idx="17114">
                  <c:v>234351</c:v>
                </c:pt>
                <c:pt idx="17115">
                  <c:v>103836</c:v>
                </c:pt>
                <c:pt idx="17116">
                  <c:v>59106</c:v>
                </c:pt>
                <c:pt idx="17117">
                  <c:v>212203</c:v>
                </c:pt>
                <c:pt idx="17118">
                  <c:v>1459166</c:v>
                </c:pt>
                <c:pt idx="17119">
                  <c:v>2716234</c:v>
                </c:pt>
                <c:pt idx="17120">
                  <c:v>7478262</c:v>
                </c:pt>
                <c:pt idx="17121">
                  <c:v>376209</c:v>
                </c:pt>
                <c:pt idx="17122">
                  <c:v>2011475</c:v>
                </c:pt>
                <c:pt idx="17123">
                  <c:v>298128</c:v>
                </c:pt>
                <c:pt idx="17124">
                  <c:v>2420329</c:v>
                </c:pt>
                <c:pt idx="17125">
                  <c:v>264322</c:v>
                </c:pt>
                <c:pt idx="17126">
                  <c:v>169941</c:v>
                </c:pt>
                <c:pt idx="17127">
                  <c:v>616159</c:v>
                </c:pt>
                <c:pt idx="17128">
                  <c:v>479251</c:v>
                </c:pt>
                <c:pt idx="17129">
                  <c:v>140163</c:v>
                </c:pt>
                <c:pt idx="17130">
                  <c:v>2048852</c:v>
                </c:pt>
                <c:pt idx="17131">
                  <c:v>523012</c:v>
                </c:pt>
                <c:pt idx="17132">
                  <c:v>1050703</c:v>
                </c:pt>
                <c:pt idx="17133">
                  <c:v>267325</c:v>
                </c:pt>
                <c:pt idx="17134">
                  <c:v>388007</c:v>
                </c:pt>
                <c:pt idx="17135">
                  <c:v>386144</c:v>
                </c:pt>
                <c:pt idx="17136">
                  <c:v>358084</c:v>
                </c:pt>
                <c:pt idx="17137">
                  <c:v>166323</c:v>
                </c:pt>
                <c:pt idx="17138">
                  <c:v>274108</c:v>
                </c:pt>
                <c:pt idx="17139">
                  <c:v>17541310</c:v>
                </c:pt>
                <c:pt idx="17140">
                  <c:v>1765428</c:v>
                </c:pt>
                <c:pt idx="17141">
                  <c:v>114991</c:v>
                </c:pt>
                <c:pt idx="17142">
                  <c:v>992294</c:v>
                </c:pt>
                <c:pt idx="17143">
                  <c:v>419640</c:v>
                </c:pt>
                <c:pt idx="17144">
                  <c:v>186548</c:v>
                </c:pt>
                <c:pt idx="17145">
                  <c:v>1427305</c:v>
                </c:pt>
                <c:pt idx="17146">
                  <c:v>4932543</c:v>
                </c:pt>
                <c:pt idx="17147">
                  <c:v>2855131</c:v>
                </c:pt>
                <c:pt idx="17148">
                  <c:v>1811420</c:v>
                </c:pt>
                <c:pt idx="17149">
                  <c:v>3180621</c:v>
                </c:pt>
                <c:pt idx="17150">
                  <c:v>1476747</c:v>
                </c:pt>
                <c:pt idx="17151">
                  <c:v>78577</c:v>
                </c:pt>
                <c:pt idx="17152">
                  <c:v>1043094</c:v>
                </c:pt>
                <c:pt idx="17153">
                  <c:v>295705</c:v>
                </c:pt>
                <c:pt idx="17154">
                  <c:v>148458</c:v>
                </c:pt>
                <c:pt idx="17155">
                  <c:v>805192</c:v>
                </c:pt>
                <c:pt idx="17156">
                  <c:v>1203521</c:v>
                </c:pt>
                <c:pt idx="17157">
                  <c:v>721744</c:v>
                </c:pt>
                <c:pt idx="17158">
                  <c:v>877743</c:v>
                </c:pt>
                <c:pt idx="17159">
                  <c:v>281818</c:v>
                </c:pt>
                <c:pt idx="17160">
                  <c:v>352610</c:v>
                </c:pt>
                <c:pt idx="17161">
                  <c:v>397319</c:v>
                </c:pt>
                <c:pt idx="17162">
                  <c:v>103668</c:v>
                </c:pt>
                <c:pt idx="17163">
                  <c:v>91566</c:v>
                </c:pt>
                <c:pt idx="17164">
                  <c:v>1255138</c:v>
                </c:pt>
                <c:pt idx="17165">
                  <c:v>499810</c:v>
                </c:pt>
                <c:pt idx="17166">
                  <c:v>132724</c:v>
                </c:pt>
                <c:pt idx="17167">
                  <c:v>520723</c:v>
                </c:pt>
                <c:pt idx="17168">
                  <c:v>260995</c:v>
                </c:pt>
                <c:pt idx="17169">
                  <c:v>1211363</c:v>
                </c:pt>
                <c:pt idx="17170">
                  <c:v>2248844</c:v>
                </c:pt>
                <c:pt idx="17171">
                  <c:v>1651433</c:v>
                </c:pt>
                <c:pt idx="17172">
                  <c:v>2119558</c:v>
                </c:pt>
                <c:pt idx="17173">
                  <c:v>188886</c:v>
                </c:pt>
                <c:pt idx="17174">
                  <c:v>455176</c:v>
                </c:pt>
                <c:pt idx="17175">
                  <c:v>1146037</c:v>
                </c:pt>
                <c:pt idx="17176">
                  <c:v>299590</c:v>
                </c:pt>
                <c:pt idx="17177">
                  <c:v>254300</c:v>
                </c:pt>
                <c:pt idx="17178">
                  <c:v>1206353</c:v>
                </c:pt>
                <c:pt idx="17179">
                  <c:v>656172</c:v>
                </c:pt>
                <c:pt idx="17180">
                  <c:v>521015</c:v>
                </c:pt>
                <c:pt idx="17181">
                  <c:v>652262</c:v>
                </c:pt>
                <c:pt idx="17182">
                  <c:v>530799</c:v>
                </c:pt>
                <c:pt idx="17183">
                  <c:v>778349</c:v>
                </c:pt>
                <c:pt idx="17184">
                  <c:v>322518</c:v>
                </c:pt>
                <c:pt idx="17185">
                  <c:v>7327299</c:v>
                </c:pt>
                <c:pt idx="17186">
                  <c:v>298975</c:v>
                </c:pt>
                <c:pt idx="17187">
                  <c:v>87280</c:v>
                </c:pt>
                <c:pt idx="17188">
                  <c:v>1810640</c:v>
                </c:pt>
                <c:pt idx="17189">
                  <c:v>1135437</c:v>
                </c:pt>
                <c:pt idx="17190">
                  <c:v>292033</c:v>
                </c:pt>
                <c:pt idx="17191">
                  <c:v>1854302</c:v>
                </c:pt>
                <c:pt idx="17192">
                  <c:v>654677</c:v>
                </c:pt>
                <c:pt idx="17193">
                  <c:v>687931</c:v>
                </c:pt>
                <c:pt idx="17194">
                  <c:v>1760793</c:v>
                </c:pt>
                <c:pt idx="17195">
                  <c:v>636821</c:v>
                </c:pt>
                <c:pt idx="17196">
                  <c:v>966474</c:v>
                </c:pt>
                <c:pt idx="17197">
                  <c:v>193429</c:v>
                </c:pt>
                <c:pt idx="17198">
                  <c:v>8890941</c:v>
                </c:pt>
                <c:pt idx="17199">
                  <c:v>9096095</c:v>
                </c:pt>
                <c:pt idx="17200">
                  <c:v>1763744</c:v>
                </c:pt>
                <c:pt idx="17201">
                  <c:v>2595553</c:v>
                </c:pt>
                <c:pt idx="17202">
                  <c:v>1556997</c:v>
                </c:pt>
                <c:pt idx="17203">
                  <c:v>143097</c:v>
                </c:pt>
                <c:pt idx="17204">
                  <c:v>351765</c:v>
                </c:pt>
                <c:pt idx="17205">
                  <c:v>4307840</c:v>
                </c:pt>
                <c:pt idx="17206">
                  <c:v>8739175</c:v>
                </c:pt>
                <c:pt idx="17207">
                  <c:v>7061203</c:v>
                </c:pt>
                <c:pt idx="17208">
                  <c:v>309933</c:v>
                </c:pt>
                <c:pt idx="17209">
                  <c:v>1820485</c:v>
                </c:pt>
                <c:pt idx="17210">
                  <c:v>1311014</c:v>
                </c:pt>
                <c:pt idx="17211">
                  <c:v>4625928</c:v>
                </c:pt>
                <c:pt idx="17212">
                  <c:v>1006188</c:v>
                </c:pt>
                <c:pt idx="17213">
                  <c:v>784713</c:v>
                </c:pt>
                <c:pt idx="17214">
                  <c:v>2309169</c:v>
                </c:pt>
                <c:pt idx="17215">
                  <c:v>664716</c:v>
                </c:pt>
                <c:pt idx="17216">
                  <c:v>159011</c:v>
                </c:pt>
                <c:pt idx="17217">
                  <c:v>970186</c:v>
                </c:pt>
                <c:pt idx="17218">
                  <c:v>308605</c:v>
                </c:pt>
                <c:pt idx="17219">
                  <c:v>544143</c:v>
                </c:pt>
                <c:pt idx="17220">
                  <c:v>3169046</c:v>
                </c:pt>
                <c:pt idx="17221">
                  <c:v>1916118</c:v>
                </c:pt>
                <c:pt idx="17222">
                  <c:v>391656</c:v>
                </c:pt>
                <c:pt idx="17223">
                  <c:v>258110</c:v>
                </c:pt>
                <c:pt idx="17224">
                  <c:v>464808</c:v>
                </c:pt>
                <c:pt idx="17225">
                  <c:v>489467</c:v>
                </c:pt>
                <c:pt idx="17226">
                  <c:v>1329253</c:v>
                </c:pt>
                <c:pt idx="17227">
                  <c:v>385958</c:v>
                </c:pt>
                <c:pt idx="17228">
                  <c:v>769927</c:v>
                </c:pt>
                <c:pt idx="17229">
                  <c:v>351090</c:v>
                </c:pt>
                <c:pt idx="17230">
                  <c:v>611553</c:v>
                </c:pt>
                <c:pt idx="17231">
                  <c:v>10208424</c:v>
                </c:pt>
                <c:pt idx="17232">
                  <c:v>191244</c:v>
                </c:pt>
                <c:pt idx="17233">
                  <c:v>1949619</c:v>
                </c:pt>
                <c:pt idx="17234">
                  <c:v>2096196</c:v>
                </c:pt>
                <c:pt idx="17235">
                  <c:v>5427688</c:v>
                </c:pt>
                <c:pt idx="17236">
                  <c:v>203011</c:v>
                </c:pt>
                <c:pt idx="17237">
                  <c:v>438136</c:v>
                </c:pt>
                <c:pt idx="17238">
                  <c:v>1398540</c:v>
                </c:pt>
                <c:pt idx="17239">
                  <c:v>311280</c:v>
                </c:pt>
                <c:pt idx="17240">
                  <c:v>260391</c:v>
                </c:pt>
                <c:pt idx="17241">
                  <c:v>1177321</c:v>
                </c:pt>
                <c:pt idx="17242">
                  <c:v>1574290</c:v>
                </c:pt>
                <c:pt idx="17243">
                  <c:v>1662032</c:v>
                </c:pt>
                <c:pt idx="17244">
                  <c:v>4137184</c:v>
                </c:pt>
                <c:pt idx="17245">
                  <c:v>720317</c:v>
                </c:pt>
                <c:pt idx="17246">
                  <c:v>1831572</c:v>
                </c:pt>
                <c:pt idx="17247">
                  <c:v>7645152</c:v>
                </c:pt>
                <c:pt idx="17248">
                  <c:v>872087</c:v>
                </c:pt>
                <c:pt idx="17249">
                  <c:v>1550527</c:v>
                </c:pt>
                <c:pt idx="17250">
                  <c:v>1308341</c:v>
                </c:pt>
                <c:pt idx="17251">
                  <c:v>3457520</c:v>
                </c:pt>
                <c:pt idx="17252">
                  <c:v>320205</c:v>
                </c:pt>
                <c:pt idx="17253">
                  <c:v>2091513</c:v>
                </c:pt>
                <c:pt idx="17254">
                  <c:v>954722</c:v>
                </c:pt>
                <c:pt idx="17255">
                  <c:v>2117732</c:v>
                </c:pt>
                <c:pt idx="17256">
                  <c:v>580591</c:v>
                </c:pt>
                <c:pt idx="17257">
                  <c:v>474121</c:v>
                </c:pt>
                <c:pt idx="17258">
                  <c:v>720782</c:v>
                </c:pt>
                <c:pt idx="17259">
                  <c:v>4440991</c:v>
                </c:pt>
                <c:pt idx="17260">
                  <c:v>2574365</c:v>
                </c:pt>
                <c:pt idx="17261">
                  <c:v>141917</c:v>
                </c:pt>
                <c:pt idx="17262">
                  <c:v>921172</c:v>
                </c:pt>
                <c:pt idx="17263">
                  <c:v>951429</c:v>
                </c:pt>
                <c:pt idx="17264">
                  <c:v>411059</c:v>
                </c:pt>
                <c:pt idx="17265">
                  <c:v>680776</c:v>
                </c:pt>
                <c:pt idx="17266">
                  <c:v>477173</c:v>
                </c:pt>
                <c:pt idx="17267">
                  <c:v>693408</c:v>
                </c:pt>
                <c:pt idx="17268">
                  <c:v>734895</c:v>
                </c:pt>
                <c:pt idx="17269">
                  <c:v>6455215</c:v>
                </c:pt>
                <c:pt idx="17270">
                  <c:v>2435011</c:v>
                </c:pt>
                <c:pt idx="17271">
                  <c:v>372890</c:v>
                </c:pt>
                <c:pt idx="17272">
                  <c:v>387967</c:v>
                </c:pt>
                <c:pt idx="17273">
                  <c:v>860169</c:v>
                </c:pt>
                <c:pt idx="17274">
                  <c:v>480493</c:v>
                </c:pt>
                <c:pt idx="17275">
                  <c:v>361792</c:v>
                </c:pt>
                <c:pt idx="17276">
                  <c:v>1184957</c:v>
                </c:pt>
                <c:pt idx="17277">
                  <c:v>708560</c:v>
                </c:pt>
                <c:pt idx="17278">
                  <c:v>1980711</c:v>
                </c:pt>
                <c:pt idx="17279">
                  <c:v>5260252</c:v>
                </c:pt>
                <c:pt idx="17280">
                  <c:v>2186003</c:v>
                </c:pt>
                <c:pt idx="17281">
                  <c:v>3695752</c:v>
                </c:pt>
                <c:pt idx="17282">
                  <c:v>559469</c:v>
                </c:pt>
                <c:pt idx="17283">
                  <c:v>4787793</c:v>
                </c:pt>
                <c:pt idx="17284">
                  <c:v>1947865</c:v>
                </c:pt>
                <c:pt idx="17285">
                  <c:v>1194501</c:v>
                </c:pt>
                <c:pt idx="17286">
                  <c:v>505086</c:v>
                </c:pt>
                <c:pt idx="17287">
                  <c:v>611341</c:v>
                </c:pt>
                <c:pt idx="17288">
                  <c:v>994381</c:v>
                </c:pt>
                <c:pt idx="17289">
                  <c:v>228568</c:v>
                </c:pt>
                <c:pt idx="17290">
                  <c:v>4869556</c:v>
                </c:pt>
                <c:pt idx="17291">
                  <c:v>442726</c:v>
                </c:pt>
                <c:pt idx="17292">
                  <c:v>1412631</c:v>
                </c:pt>
                <c:pt idx="17293">
                  <c:v>1966170</c:v>
                </c:pt>
                <c:pt idx="17294">
                  <c:v>748557</c:v>
                </c:pt>
                <c:pt idx="17295">
                  <c:v>308787</c:v>
                </c:pt>
                <c:pt idx="17296">
                  <c:v>537188</c:v>
                </c:pt>
                <c:pt idx="17297">
                  <c:v>806813</c:v>
                </c:pt>
                <c:pt idx="17298">
                  <c:v>885363</c:v>
                </c:pt>
                <c:pt idx="17299">
                  <c:v>4331155</c:v>
                </c:pt>
                <c:pt idx="17300">
                  <c:v>2004671</c:v>
                </c:pt>
                <c:pt idx="17301">
                  <c:v>7252131</c:v>
                </c:pt>
                <c:pt idx="17302">
                  <c:v>1358775</c:v>
                </c:pt>
                <c:pt idx="17303">
                  <c:v>3780194</c:v>
                </c:pt>
                <c:pt idx="17304">
                  <c:v>1194168</c:v>
                </c:pt>
                <c:pt idx="17305">
                  <c:v>2030002</c:v>
                </c:pt>
                <c:pt idx="17306">
                  <c:v>837697</c:v>
                </c:pt>
                <c:pt idx="17307">
                  <c:v>839162</c:v>
                </c:pt>
                <c:pt idx="17308">
                  <c:v>1536897</c:v>
                </c:pt>
                <c:pt idx="17309">
                  <c:v>2791279</c:v>
                </c:pt>
                <c:pt idx="17310">
                  <c:v>458939</c:v>
                </c:pt>
                <c:pt idx="17311">
                  <c:v>3948221</c:v>
                </c:pt>
                <c:pt idx="17312">
                  <c:v>295357</c:v>
                </c:pt>
                <c:pt idx="17313">
                  <c:v>18552477</c:v>
                </c:pt>
                <c:pt idx="17314">
                  <c:v>887553</c:v>
                </c:pt>
                <c:pt idx="17315">
                  <c:v>9683431</c:v>
                </c:pt>
                <c:pt idx="17316">
                  <c:v>2906010</c:v>
                </c:pt>
                <c:pt idx="17317">
                  <c:v>569578</c:v>
                </c:pt>
                <c:pt idx="17318">
                  <c:v>403559</c:v>
                </c:pt>
                <c:pt idx="17319">
                  <c:v>858674</c:v>
                </c:pt>
                <c:pt idx="17320">
                  <c:v>1116035</c:v>
                </c:pt>
                <c:pt idx="17321">
                  <c:v>435058</c:v>
                </c:pt>
                <c:pt idx="17322">
                  <c:v>8247001</c:v>
                </c:pt>
                <c:pt idx="17323">
                  <c:v>3445502</c:v>
                </c:pt>
                <c:pt idx="17324">
                  <c:v>377795</c:v>
                </c:pt>
                <c:pt idx="17325">
                  <c:v>1485598</c:v>
                </c:pt>
                <c:pt idx="17326">
                  <c:v>434364</c:v>
                </c:pt>
                <c:pt idx="17327">
                  <c:v>639391</c:v>
                </c:pt>
                <c:pt idx="17328">
                  <c:v>330372</c:v>
                </c:pt>
                <c:pt idx="17329">
                  <c:v>1669982</c:v>
                </c:pt>
                <c:pt idx="17330">
                  <c:v>514568</c:v>
                </c:pt>
                <c:pt idx="17331">
                  <c:v>749223</c:v>
                </c:pt>
                <c:pt idx="17332">
                  <c:v>9323434</c:v>
                </c:pt>
                <c:pt idx="17333">
                  <c:v>1659952</c:v>
                </c:pt>
                <c:pt idx="17334">
                  <c:v>1399244</c:v>
                </c:pt>
                <c:pt idx="17335">
                  <c:v>321560</c:v>
                </c:pt>
                <c:pt idx="17336">
                  <c:v>1638243</c:v>
                </c:pt>
                <c:pt idx="17337">
                  <c:v>1077108</c:v>
                </c:pt>
                <c:pt idx="17338">
                  <c:v>485668</c:v>
                </c:pt>
                <c:pt idx="17339">
                  <c:v>592496</c:v>
                </c:pt>
                <c:pt idx="17340">
                  <c:v>1507123</c:v>
                </c:pt>
                <c:pt idx="17341">
                  <c:v>8955587</c:v>
                </c:pt>
                <c:pt idx="17342">
                  <c:v>790583</c:v>
                </c:pt>
                <c:pt idx="17343">
                  <c:v>1823117</c:v>
                </c:pt>
                <c:pt idx="17344">
                  <c:v>3105328</c:v>
                </c:pt>
                <c:pt idx="17345">
                  <c:v>3919971</c:v>
                </c:pt>
                <c:pt idx="17346">
                  <c:v>1095765</c:v>
                </c:pt>
                <c:pt idx="17347">
                  <c:v>658110</c:v>
                </c:pt>
                <c:pt idx="17348">
                  <c:v>520071</c:v>
                </c:pt>
                <c:pt idx="17349">
                  <c:v>268430</c:v>
                </c:pt>
                <c:pt idx="17350">
                  <c:v>2755456</c:v>
                </c:pt>
                <c:pt idx="17351">
                  <c:v>259179</c:v>
                </c:pt>
                <c:pt idx="17352">
                  <c:v>594486</c:v>
                </c:pt>
                <c:pt idx="17353">
                  <c:v>852983</c:v>
                </c:pt>
                <c:pt idx="17354">
                  <c:v>245076</c:v>
                </c:pt>
                <c:pt idx="17355">
                  <c:v>1172041</c:v>
                </c:pt>
                <c:pt idx="17356">
                  <c:v>183413</c:v>
                </c:pt>
                <c:pt idx="17357">
                  <c:v>883296</c:v>
                </c:pt>
                <c:pt idx="17358">
                  <c:v>598332</c:v>
                </c:pt>
                <c:pt idx="17359">
                  <c:v>1873813</c:v>
                </c:pt>
                <c:pt idx="17360">
                  <c:v>222653</c:v>
                </c:pt>
                <c:pt idx="17361">
                  <c:v>1732617</c:v>
                </c:pt>
                <c:pt idx="17362">
                  <c:v>244540</c:v>
                </c:pt>
                <c:pt idx="17363">
                  <c:v>233867</c:v>
                </c:pt>
                <c:pt idx="17364">
                  <c:v>1978080</c:v>
                </c:pt>
                <c:pt idx="17365">
                  <c:v>22233274</c:v>
                </c:pt>
                <c:pt idx="17366">
                  <c:v>339517</c:v>
                </c:pt>
                <c:pt idx="17367">
                  <c:v>1187631</c:v>
                </c:pt>
                <c:pt idx="17368">
                  <c:v>260580</c:v>
                </c:pt>
                <c:pt idx="17369">
                  <c:v>1325457</c:v>
                </c:pt>
                <c:pt idx="17370">
                  <c:v>590126</c:v>
                </c:pt>
                <c:pt idx="17371">
                  <c:v>1430025</c:v>
                </c:pt>
                <c:pt idx="17372">
                  <c:v>655002</c:v>
                </c:pt>
                <c:pt idx="17373">
                  <c:v>871997</c:v>
                </c:pt>
                <c:pt idx="17374">
                  <c:v>995670</c:v>
                </c:pt>
                <c:pt idx="17375">
                  <c:v>649994</c:v>
                </c:pt>
                <c:pt idx="17376">
                  <c:v>1162734</c:v>
                </c:pt>
                <c:pt idx="17377">
                  <c:v>190451</c:v>
                </c:pt>
                <c:pt idx="17378">
                  <c:v>352048</c:v>
                </c:pt>
                <c:pt idx="17379">
                  <c:v>2950319</c:v>
                </c:pt>
                <c:pt idx="17380">
                  <c:v>820955</c:v>
                </c:pt>
                <c:pt idx="17381">
                  <c:v>18310912</c:v>
                </c:pt>
                <c:pt idx="17382">
                  <c:v>491205</c:v>
                </c:pt>
                <c:pt idx="17383">
                  <c:v>556976</c:v>
                </c:pt>
                <c:pt idx="17384">
                  <c:v>5913551</c:v>
                </c:pt>
                <c:pt idx="17385">
                  <c:v>2384671</c:v>
                </c:pt>
                <c:pt idx="17386">
                  <c:v>282389</c:v>
                </c:pt>
                <c:pt idx="17387">
                  <c:v>566497</c:v>
                </c:pt>
                <c:pt idx="17388">
                  <c:v>2983487</c:v>
                </c:pt>
                <c:pt idx="17389">
                  <c:v>464699</c:v>
                </c:pt>
                <c:pt idx="17390">
                  <c:v>1208627</c:v>
                </c:pt>
                <c:pt idx="17391">
                  <c:v>906941</c:v>
                </c:pt>
                <c:pt idx="17392">
                  <c:v>3290220</c:v>
                </c:pt>
                <c:pt idx="17393">
                  <c:v>4996413</c:v>
                </c:pt>
                <c:pt idx="17394">
                  <c:v>3010746</c:v>
                </c:pt>
                <c:pt idx="17395">
                  <c:v>8715134</c:v>
                </c:pt>
                <c:pt idx="17396">
                  <c:v>3306586</c:v>
                </c:pt>
                <c:pt idx="17397">
                  <c:v>4218040</c:v>
                </c:pt>
                <c:pt idx="17398">
                  <c:v>2019746</c:v>
                </c:pt>
                <c:pt idx="17399">
                  <c:v>141954</c:v>
                </c:pt>
                <c:pt idx="17400">
                  <c:v>866371</c:v>
                </c:pt>
                <c:pt idx="17401">
                  <c:v>1855559</c:v>
                </c:pt>
                <c:pt idx="17402">
                  <c:v>524619</c:v>
                </c:pt>
                <c:pt idx="17403">
                  <c:v>3713832</c:v>
                </c:pt>
                <c:pt idx="17404">
                  <c:v>6804554</c:v>
                </c:pt>
                <c:pt idx="17405">
                  <c:v>5758360</c:v>
                </c:pt>
                <c:pt idx="17406">
                  <c:v>13075811</c:v>
                </c:pt>
                <c:pt idx="17407">
                  <c:v>3856726</c:v>
                </c:pt>
                <c:pt idx="17408">
                  <c:v>1537417</c:v>
                </c:pt>
                <c:pt idx="17409">
                  <c:v>2284631</c:v>
                </c:pt>
                <c:pt idx="17410">
                  <c:v>1641394</c:v>
                </c:pt>
                <c:pt idx="17411">
                  <c:v>576001</c:v>
                </c:pt>
                <c:pt idx="17412">
                  <c:v>3280332</c:v>
                </c:pt>
                <c:pt idx="17413">
                  <c:v>1734598</c:v>
                </c:pt>
                <c:pt idx="17414">
                  <c:v>245207</c:v>
                </c:pt>
                <c:pt idx="17415">
                  <c:v>10666323</c:v>
                </c:pt>
                <c:pt idx="17416">
                  <c:v>571204</c:v>
                </c:pt>
                <c:pt idx="17417">
                  <c:v>227867</c:v>
                </c:pt>
                <c:pt idx="17418">
                  <c:v>451484</c:v>
                </c:pt>
                <c:pt idx="17419">
                  <c:v>935753</c:v>
                </c:pt>
                <c:pt idx="17420">
                  <c:v>417571</c:v>
                </c:pt>
                <c:pt idx="17421">
                  <c:v>3279645</c:v>
                </c:pt>
                <c:pt idx="17422">
                  <c:v>3682919</c:v>
                </c:pt>
                <c:pt idx="17423">
                  <c:v>348754</c:v>
                </c:pt>
                <c:pt idx="17424">
                  <c:v>906507</c:v>
                </c:pt>
                <c:pt idx="17425">
                  <c:v>1286705</c:v>
                </c:pt>
                <c:pt idx="17426">
                  <c:v>3242681</c:v>
                </c:pt>
                <c:pt idx="17427">
                  <c:v>364151</c:v>
                </c:pt>
                <c:pt idx="17428">
                  <c:v>225591</c:v>
                </c:pt>
                <c:pt idx="17429">
                  <c:v>913695</c:v>
                </c:pt>
                <c:pt idx="17430">
                  <c:v>4914327</c:v>
                </c:pt>
                <c:pt idx="17431">
                  <c:v>650712</c:v>
                </c:pt>
                <c:pt idx="17432">
                  <c:v>382459</c:v>
                </c:pt>
                <c:pt idx="17433">
                  <c:v>1208160</c:v>
                </c:pt>
                <c:pt idx="17434">
                  <c:v>158399</c:v>
                </c:pt>
                <c:pt idx="17435">
                  <c:v>1398997</c:v>
                </c:pt>
                <c:pt idx="17436">
                  <c:v>530120</c:v>
                </c:pt>
                <c:pt idx="17437">
                  <c:v>517360</c:v>
                </c:pt>
                <c:pt idx="17438">
                  <c:v>217083</c:v>
                </c:pt>
                <c:pt idx="17439">
                  <c:v>15135153</c:v>
                </c:pt>
                <c:pt idx="17440">
                  <c:v>7523578</c:v>
                </c:pt>
                <c:pt idx="17441">
                  <c:v>12014269</c:v>
                </c:pt>
                <c:pt idx="17442">
                  <c:v>1007744</c:v>
                </c:pt>
                <c:pt idx="17443">
                  <c:v>678094</c:v>
                </c:pt>
                <c:pt idx="17444">
                  <c:v>505586</c:v>
                </c:pt>
                <c:pt idx="17445">
                  <c:v>672609</c:v>
                </c:pt>
                <c:pt idx="17446">
                  <c:v>1599069</c:v>
                </c:pt>
                <c:pt idx="17447">
                  <c:v>2143972</c:v>
                </c:pt>
                <c:pt idx="17448">
                  <c:v>1350113</c:v>
                </c:pt>
                <c:pt idx="17449">
                  <c:v>957909</c:v>
                </c:pt>
                <c:pt idx="17450">
                  <c:v>2640906</c:v>
                </c:pt>
                <c:pt idx="17451">
                  <c:v>6908711</c:v>
                </c:pt>
                <c:pt idx="17452">
                  <c:v>244302</c:v>
                </c:pt>
                <c:pt idx="17453">
                  <c:v>269892</c:v>
                </c:pt>
                <c:pt idx="17454">
                  <c:v>1864647</c:v>
                </c:pt>
                <c:pt idx="17455">
                  <c:v>6995455</c:v>
                </c:pt>
                <c:pt idx="17456">
                  <c:v>291202</c:v>
                </c:pt>
                <c:pt idx="17457">
                  <c:v>12209261</c:v>
                </c:pt>
                <c:pt idx="17458">
                  <c:v>6412878</c:v>
                </c:pt>
                <c:pt idx="17459">
                  <c:v>2178302</c:v>
                </c:pt>
                <c:pt idx="17460">
                  <c:v>6604264</c:v>
                </c:pt>
                <c:pt idx="17461">
                  <c:v>1556513</c:v>
                </c:pt>
                <c:pt idx="17462">
                  <c:v>1709643</c:v>
                </c:pt>
                <c:pt idx="17463">
                  <c:v>3331723</c:v>
                </c:pt>
                <c:pt idx="17464">
                  <c:v>454106</c:v>
                </c:pt>
                <c:pt idx="17465">
                  <c:v>395095</c:v>
                </c:pt>
                <c:pt idx="17466">
                  <c:v>12761218</c:v>
                </c:pt>
                <c:pt idx="17467">
                  <c:v>556879</c:v>
                </c:pt>
                <c:pt idx="17468">
                  <c:v>1009447</c:v>
                </c:pt>
                <c:pt idx="17469">
                  <c:v>321649</c:v>
                </c:pt>
                <c:pt idx="17470">
                  <c:v>279749</c:v>
                </c:pt>
                <c:pt idx="17471">
                  <c:v>586254</c:v>
                </c:pt>
                <c:pt idx="17472">
                  <c:v>2741708</c:v>
                </c:pt>
                <c:pt idx="17473">
                  <c:v>672609</c:v>
                </c:pt>
                <c:pt idx="17474">
                  <c:v>1051416</c:v>
                </c:pt>
                <c:pt idx="17475">
                  <c:v>4788144</c:v>
                </c:pt>
                <c:pt idx="17476">
                  <c:v>956541</c:v>
                </c:pt>
                <c:pt idx="17477">
                  <c:v>366880</c:v>
                </c:pt>
                <c:pt idx="17478">
                  <c:v>434841</c:v>
                </c:pt>
                <c:pt idx="17479">
                  <c:v>1071707</c:v>
                </c:pt>
                <c:pt idx="17480">
                  <c:v>684916</c:v>
                </c:pt>
                <c:pt idx="17481">
                  <c:v>931131</c:v>
                </c:pt>
                <c:pt idx="17482">
                  <c:v>2199352</c:v>
                </c:pt>
                <c:pt idx="17483">
                  <c:v>544638</c:v>
                </c:pt>
                <c:pt idx="17484">
                  <c:v>154559</c:v>
                </c:pt>
                <c:pt idx="17485">
                  <c:v>366178</c:v>
                </c:pt>
                <c:pt idx="17486">
                  <c:v>4351675</c:v>
                </c:pt>
                <c:pt idx="17487">
                  <c:v>2695577</c:v>
                </c:pt>
                <c:pt idx="17488">
                  <c:v>1277399</c:v>
                </c:pt>
                <c:pt idx="17489">
                  <c:v>2608314</c:v>
                </c:pt>
                <c:pt idx="17490">
                  <c:v>7677947</c:v>
                </c:pt>
                <c:pt idx="17491">
                  <c:v>5292777</c:v>
                </c:pt>
                <c:pt idx="17492">
                  <c:v>423137</c:v>
                </c:pt>
                <c:pt idx="17493">
                  <c:v>17333594</c:v>
                </c:pt>
                <c:pt idx="17494">
                  <c:v>2619276</c:v>
                </c:pt>
                <c:pt idx="17495">
                  <c:v>964439</c:v>
                </c:pt>
                <c:pt idx="17496">
                  <c:v>236078</c:v>
                </c:pt>
                <c:pt idx="17497">
                  <c:v>659086</c:v>
                </c:pt>
                <c:pt idx="17498">
                  <c:v>2452975</c:v>
                </c:pt>
                <c:pt idx="17499">
                  <c:v>3507499</c:v>
                </c:pt>
                <c:pt idx="17500">
                  <c:v>1647969</c:v>
                </c:pt>
                <c:pt idx="17501">
                  <c:v>1542311</c:v>
                </c:pt>
                <c:pt idx="17502">
                  <c:v>590492</c:v>
                </c:pt>
                <c:pt idx="17503">
                  <c:v>673940</c:v>
                </c:pt>
                <c:pt idx="17504">
                  <c:v>547062</c:v>
                </c:pt>
                <c:pt idx="17505">
                  <c:v>1123426</c:v>
                </c:pt>
                <c:pt idx="17506">
                  <c:v>218991</c:v>
                </c:pt>
                <c:pt idx="17507">
                  <c:v>1001453</c:v>
                </c:pt>
                <c:pt idx="17508">
                  <c:v>162276</c:v>
                </c:pt>
                <c:pt idx="17509">
                  <c:v>1396172</c:v>
                </c:pt>
                <c:pt idx="17510">
                  <c:v>2570479</c:v>
                </c:pt>
                <c:pt idx="17511">
                  <c:v>368273</c:v>
                </c:pt>
                <c:pt idx="17512">
                  <c:v>1337808</c:v>
                </c:pt>
                <c:pt idx="17513">
                  <c:v>2386869</c:v>
                </c:pt>
                <c:pt idx="17514">
                  <c:v>1152203</c:v>
                </c:pt>
                <c:pt idx="17515">
                  <c:v>549088</c:v>
                </c:pt>
                <c:pt idx="17516">
                  <c:v>978323</c:v>
                </c:pt>
                <c:pt idx="17517">
                  <c:v>1291713</c:v>
                </c:pt>
                <c:pt idx="17518">
                  <c:v>810761</c:v>
                </c:pt>
                <c:pt idx="17519">
                  <c:v>3667159</c:v>
                </c:pt>
                <c:pt idx="17520">
                  <c:v>507513</c:v>
                </c:pt>
                <c:pt idx="17521">
                  <c:v>320618</c:v>
                </c:pt>
                <c:pt idx="17522">
                  <c:v>456711</c:v>
                </c:pt>
                <c:pt idx="17523">
                  <c:v>2902035</c:v>
                </c:pt>
                <c:pt idx="17524">
                  <c:v>1888776</c:v>
                </c:pt>
                <c:pt idx="17525">
                  <c:v>4534653</c:v>
                </c:pt>
                <c:pt idx="17526">
                  <c:v>777351</c:v>
                </c:pt>
                <c:pt idx="17527">
                  <c:v>169542</c:v>
                </c:pt>
                <c:pt idx="17528">
                  <c:v>1245976</c:v>
                </c:pt>
                <c:pt idx="17529">
                  <c:v>253623</c:v>
                </c:pt>
                <c:pt idx="17530">
                  <c:v>1254756</c:v>
                </c:pt>
                <c:pt idx="17531">
                  <c:v>2786923</c:v>
                </c:pt>
                <c:pt idx="17532">
                  <c:v>1591502</c:v>
                </c:pt>
                <c:pt idx="17533">
                  <c:v>936171</c:v>
                </c:pt>
                <c:pt idx="17534">
                  <c:v>921443</c:v>
                </c:pt>
                <c:pt idx="17535">
                  <c:v>309053</c:v>
                </c:pt>
                <c:pt idx="17536">
                  <c:v>3440496</c:v>
                </c:pt>
                <c:pt idx="17537">
                  <c:v>379633</c:v>
                </c:pt>
                <c:pt idx="17538">
                  <c:v>346100</c:v>
                </c:pt>
                <c:pt idx="17539">
                  <c:v>689597</c:v>
                </c:pt>
                <c:pt idx="17540">
                  <c:v>537701</c:v>
                </c:pt>
                <c:pt idx="17541">
                  <c:v>24946292</c:v>
                </c:pt>
                <c:pt idx="17542">
                  <c:v>188155</c:v>
                </c:pt>
                <c:pt idx="17543">
                  <c:v>37585798</c:v>
                </c:pt>
                <c:pt idx="17544">
                  <c:v>1366365</c:v>
                </c:pt>
                <c:pt idx="17545">
                  <c:v>9752738</c:v>
                </c:pt>
                <c:pt idx="17546">
                  <c:v>826126</c:v>
                </c:pt>
                <c:pt idx="17547">
                  <c:v>1401860</c:v>
                </c:pt>
                <c:pt idx="17548">
                  <c:v>3090978</c:v>
                </c:pt>
                <c:pt idx="17549">
                  <c:v>849410</c:v>
                </c:pt>
                <c:pt idx="17550">
                  <c:v>2608421</c:v>
                </c:pt>
                <c:pt idx="17551">
                  <c:v>485483</c:v>
                </c:pt>
                <c:pt idx="17552">
                  <c:v>256691</c:v>
                </c:pt>
                <c:pt idx="17553">
                  <c:v>903860</c:v>
                </c:pt>
                <c:pt idx="17554">
                  <c:v>1513521</c:v>
                </c:pt>
                <c:pt idx="17555">
                  <c:v>2100776</c:v>
                </c:pt>
                <c:pt idx="17556">
                  <c:v>275455</c:v>
                </c:pt>
                <c:pt idx="17557">
                  <c:v>2116455</c:v>
                </c:pt>
                <c:pt idx="17558">
                  <c:v>595992</c:v>
                </c:pt>
                <c:pt idx="17559">
                  <c:v>3540976</c:v>
                </c:pt>
                <c:pt idx="17560">
                  <c:v>392587</c:v>
                </c:pt>
                <c:pt idx="17561">
                  <c:v>1021971</c:v>
                </c:pt>
                <c:pt idx="17562">
                  <c:v>3990707</c:v>
                </c:pt>
                <c:pt idx="17563">
                  <c:v>497135</c:v>
                </c:pt>
                <c:pt idx="17564">
                  <c:v>1267068</c:v>
                </c:pt>
                <c:pt idx="17565">
                  <c:v>1314070</c:v>
                </c:pt>
                <c:pt idx="17566">
                  <c:v>1682772</c:v>
                </c:pt>
                <c:pt idx="17567">
                  <c:v>7177234</c:v>
                </c:pt>
                <c:pt idx="17568">
                  <c:v>4160522</c:v>
                </c:pt>
                <c:pt idx="17569">
                  <c:v>14351872</c:v>
                </c:pt>
                <c:pt idx="17570">
                  <c:v>11231246</c:v>
                </c:pt>
                <c:pt idx="17571">
                  <c:v>2070974</c:v>
                </c:pt>
                <c:pt idx="17572">
                  <c:v>1326574</c:v>
                </c:pt>
                <c:pt idx="17573">
                  <c:v>4294902</c:v>
                </c:pt>
                <c:pt idx="17574">
                  <c:v>46326684</c:v>
                </c:pt>
                <c:pt idx="17575">
                  <c:v>56856579</c:v>
                </c:pt>
                <c:pt idx="17576">
                  <c:v>863857</c:v>
                </c:pt>
                <c:pt idx="17577">
                  <c:v>15985004</c:v>
                </c:pt>
                <c:pt idx="17578">
                  <c:v>3999561</c:v>
                </c:pt>
                <c:pt idx="17579">
                  <c:v>565497</c:v>
                </c:pt>
                <c:pt idx="17580">
                  <c:v>849831</c:v>
                </c:pt>
                <c:pt idx="17581">
                  <c:v>1022702</c:v>
                </c:pt>
                <c:pt idx="17582">
                  <c:v>1283449</c:v>
                </c:pt>
                <c:pt idx="17583">
                  <c:v>2446312</c:v>
                </c:pt>
                <c:pt idx="17584">
                  <c:v>2589079</c:v>
                </c:pt>
                <c:pt idx="17585">
                  <c:v>1944008</c:v>
                </c:pt>
                <c:pt idx="17586">
                  <c:v>3317276</c:v>
                </c:pt>
                <c:pt idx="17587">
                  <c:v>4143110</c:v>
                </c:pt>
                <c:pt idx="17588">
                  <c:v>635182</c:v>
                </c:pt>
                <c:pt idx="17589">
                  <c:v>5012527</c:v>
                </c:pt>
                <c:pt idx="17590">
                  <c:v>724467</c:v>
                </c:pt>
                <c:pt idx="17591">
                  <c:v>1156961</c:v>
                </c:pt>
                <c:pt idx="17592">
                  <c:v>3457312</c:v>
                </c:pt>
                <c:pt idx="17593">
                  <c:v>304278</c:v>
                </c:pt>
                <c:pt idx="17594">
                  <c:v>18271695</c:v>
                </c:pt>
                <c:pt idx="17595">
                  <c:v>11913359</c:v>
                </c:pt>
                <c:pt idx="17596">
                  <c:v>4252961</c:v>
                </c:pt>
                <c:pt idx="17597">
                  <c:v>2693341</c:v>
                </c:pt>
                <c:pt idx="17598">
                  <c:v>18834697</c:v>
                </c:pt>
                <c:pt idx="17599">
                  <c:v>4284486</c:v>
                </c:pt>
                <c:pt idx="17600">
                  <c:v>633875</c:v>
                </c:pt>
                <c:pt idx="17601">
                  <c:v>12768922</c:v>
                </c:pt>
                <c:pt idx="17602">
                  <c:v>94016241</c:v>
                </c:pt>
                <c:pt idx="17603">
                  <c:v>4216147</c:v>
                </c:pt>
                <c:pt idx="17604">
                  <c:v>112904452</c:v>
                </c:pt>
                <c:pt idx="17605">
                  <c:v>2593345</c:v>
                </c:pt>
                <c:pt idx="17606">
                  <c:v>3785623</c:v>
                </c:pt>
                <c:pt idx="17607">
                  <c:v>1532781</c:v>
                </c:pt>
                <c:pt idx="17608">
                  <c:v>4396745</c:v>
                </c:pt>
                <c:pt idx="17609">
                  <c:v>20585928</c:v>
                </c:pt>
                <c:pt idx="17610">
                  <c:v>1130965</c:v>
                </c:pt>
                <c:pt idx="17611">
                  <c:v>875109</c:v>
                </c:pt>
                <c:pt idx="17612">
                  <c:v>1182714</c:v>
                </c:pt>
                <c:pt idx="17613">
                  <c:v>885830</c:v>
                </c:pt>
                <c:pt idx="17614">
                  <c:v>268767</c:v>
                </c:pt>
                <c:pt idx="17615">
                  <c:v>5885017</c:v>
                </c:pt>
                <c:pt idx="17616">
                  <c:v>2174156</c:v>
                </c:pt>
                <c:pt idx="17617">
                  <c:v>3703259</c:v>
                </c:pt>
                <c:pt idx="17618">
                  <c:v>1137537</c:v>
                </c:pt>
                <c:pt idx="17619">
                  <c:v>2002531</c:v>
                </c:pt>
                <c:pt idx="17620">
                  <c:v>11880974</c:v>
                </c:pt>
                <c:pt idx="17621">
                  <c:v>293704</c:v>
                </c:pt>
                <c:pt idx="17622">
                  <c:v>13816180</c:v>
                </c:pt>
                <c:pt idx="17623">
                  <c:v>6908017</c:v>
                </c:pt>
                <c:pt idx="17624">
                  <c:v>20928215</c:v>
                </c:pt>
                <c:pt idx="17625">
                  <c:v>534351</c:v>
                </c:pt>
                <c:pt idx="17626">
                  <c:v>10607169</c:v>
                </c:pt>
                <c:pt idx="17627">
                  <c:v>8521189</c:v>
                </c:pt>
                <c:pt idx="17628">
                  <c:v>245088</c:v>
                </c:pt>
                <c:pt idx="17629">
                  <c:v>1620974</c:v>
                </c:pt>
                <c:pt idx="17630">
                  <c:v>605506</c:v>
                </c:pt>
                <c:pt idx="17631">
                  <c:v>2056010</c:v>
                </c:pt>
                <c:pt idx="17632">
                  <c:v>689810</c:v>
                </c:pt>
                <c:pt idx="17633">
                  <c:v>1659964</c:v>
                </c:pt>
                <c:pt idx="17634">
                  <c:v>885097</c:v>
                </c:pt>
                <c:pt idx="17635">
                  <c:v>494709</c:v>
                </c:pt>
                <c:pt idx="17636">
                  <c:v>8804866</c:v>
                </c:pt>
                <c:pt idx="17637">
                  <c:v>1527300</c:v>
                </c:pt>
                <c:pt idx="17638">
                  <c:v>407153</c:v>
                </c:pt>
                <c:pt idx="17639">
                  <c:v>570192</c:v>
                </c:pt>
                <c:pt idx="17640">
                  <c:v>3541623</c:v>
                </c:pt>
                <c:pt idx="17641">
                  <c:v>4022675</c:v>
                </c:pt>
                <c:pt idx="17642">
                  <c:v>1157774</c:v>
                </c:pt>
                <c:pt idx="17643">
                  <c:v>4167352</c:v>
                </c:pt>
                <c:pt idx="17644">
                  <c:v>866702</c:v>
                </c:pt>
                <c:pt idx="17645">
                  <c:v>943024</c:v>
                </c:pt>
                <c:pt idx="17646">
                  <c:v>1813196</c:v>
                </c:pt>
                <c:pt idx="17647">
                  <c:v>679046</c:v>
                </c:pt>
                <c:pt idx="17648">
                  <c:v>3672826</c:v>
                </c:pt>
                <c:pt idx="17649">
                  <c:v>6872466</c:v>
                </c:pt>
                <c:pt idx="17650">
                  <c:v>3298103</c:v>
                </c:pt>
                <c:pt idx="17651">
                  <c:v>5065000</c:v>
                </c:pt>
                <c:pt idx="17652">
                  <c:v>2855899</c:v>
                </c:pt>
                <c:pt idx="17653">
                  <c:v>1046242</c:v>
                </c:pt>
                <c:pt idx="17654">
                  <c:v>1178775</c:v>
                </c:pt>
                <c:pt idx="17655">
                  <c:v>1898198</c:v>
                </c:pt>
                <c:pt idx="17656">
                  <c:v>1944811</c:v>
                </c:pt>
                <c:pt idx="17657">
                  <c:v>10794894</c:v>
                </c:pt>
                <c:pt idx="17658">
                  <c:v>675714</c:v>
                </c:pt>
                <c:pt idx="17659">
                  <c:v>428116</c:v>
                </c:pt>
                <c:pt idx="17660">
                  <c:v>426841</c:v>
                </c:pt>
                <c:pt idx="17661">
                  <c:v>506991</c:v>
                </c:pt>
                <c:pt idx="17662">
                  <c:v>1936035</c:v>
                </c:pt>
                <c:pt idx="17663">
                  <c:v>4852700</c:v>
                </c:pt>
                <c:pt idx="17664">
                  <c:v>4607807</c:v>
                </c:pt>
                <c:pt idx="17665">
                  <c:v>1308257</c:v>
                </c:pt>
                <c:pt idx="17666">
                  <c:v>645873</c:v>
                </c:pt>
                <c:pt idx="17667">
                  <c:v>505018</c:v>
                </c:pt>
                <c:pt idx="17668">
                  <c:v>940725</c:v>
                </c:pt>
                <c:pt idx="17669">
                  <c:v>3549872</c:v>
                </c:pt>
                <c:pt idx="17670">
                  <c:v>18100706</c:v>
                </c:pt>
                <c:pt idx="17671">
                  <c:v>992966</c:v>
                </c:pt>
                <c:pt idx="17672">
                  <c:v>3556497</c:v>
                </c:pt>
                <c:pt idx="17673">
                  <c:v>1125867</c:v>
                </c:pt>
                <c:pt idx="17674">
                  <c:v>8734601</c:v>
                </c:pt>
                <c:pt idx="17675">
                  <c:v>769509</c:v>
                </c:pt>
                <c:pt idx="17676">
                  <c:v>53406181</c:v>
                </c:pt>
                <c:pt idx="17677">
                  <c:v>561365</c:v>
                </c:pt>
                <c:pt idx="17678">
                  <c:v>721821</c:v>
                </c:pt>
                <c:pt idx="17679">
                  <c:v>763966</c:v>
                </c:pt>
                <c:pt idx="17680">
                  <c:v>7126505</c:v>
                </c:pt>
                <c:pt idx="17681">
                  <c:v>423307</c:v>
                </c:pt>
                <c:pt idx="17682">
                  <c:v>717208</c:v>
                </c:pt>
                <c:pt idx="17683">
                  <c:v>1518195</c:v>
                </c:pt>
                <c:pt idx="17684">
                  <c:v>2975755</c:v>
                </c:pt>
                <c:pt idx="17685">
                  <c:v>1584376</c:v>
                </c:pt>
                <c:pt idx="17686">
                  <c:v>4431154</c:v>
                </c:pt>
                <c:pt idx="17687">
                  <c:v>551368</c:v>
                </c:pt>
                <c:pt idx="17688">
                  <c:v>307543</c:v>
                </c:pt>
                <c:pt idx="17689">
                  <c:v>36224215</c:v>
                </c:pt>
                <c:pt idx="17690">
                  <c:v>1056505</c:v>
                </c:pt>
                <c:pt idx="17691">
                  <c:v>9238190</c:v>
                </c:pt>
                <c:pt idx="17692">
                  <c:v>6274854</c:v>
                </c:pt>
                <c:pt idx="17693">
                  <c:v>1402577</c:v>
                </c:pt>
                <c:pt idx="17694">
                  <c:v>1821004</c:v>
                </c:pt>
                <c:pt idx="17695">
                  <c:v>59402059</c:v>
                </c:pt>
                <c:pt idx="17696">
                  <c:v>3784695</c:v>
                </c:pt>
                <c:pt idx="17697">
                  <c:v>299863</c:v>
                </c:pt>
                <c:pt idx="17698">
                  <c:v>2137493</c:v>
                </c:pt>
                <c:pt idx="17699">
                  <c:v>1001839</c:v>
                </c:pt>
                <c:pt idx="17700">
                  <c:v>808890</c:v>
                </c:pt>
                <c:pt idx="17701">
                  <c:v>2178022</c:v>
                </c:pt>
                <c:pt idx="17702">
                  <c:v>5203057</c:v>
                </c:pt>
                <c:pt idx="17703">
                  <c:v>2604817</c:v>
                </c:pt>
                <c:pt idx="17704">
                  <c:v>2019718</c:v>
                </c:pt>
                <c:pt idx="17705">
                  <c:v>692151</c:v>
                </c:pt>
                <c:pt idx="17706">
                  <c:v>969626</c:v>
                </c:pt>
                <c:pt idx="17707">
                  <c:v>10001670</c:v>
                </c:pt>
                <c:pt idx="17708">
                  <c:v>1384939</c:v>
                </c:pt>
                <c:pt idx="17709">
                  <c:v>1605464</c:v>
                </c:pt>
                <c:pt idx="17710">
                  <c:v>3248033</c:v>
                </c:pt>
                <c:pt idx="17711">
                  <c:v>959874</c:v>
                </c:pt>
                <c:pt idx="17712">
                  <c:v>1571161</c:v>
                </c:pt>
                <c:pt idx="17713">
                  <c:v>5726995</c:v>
                </c:pt>
                <c:pt idx="17714">
                  <c:v>1756102</c:v>
                </c:pt>
                <c:pt idx="17715">
                  <c:v>1308103</c:v>
                </c:pt>
                <c:pt idx="17716">
                  <c:v>1259310</c:v>
                </c:pt>
                <c:pt idx="17717">
                  <c:v>1602795</c:v>
                </c:pt>
                <c:pt idx="17718">
                  <c:v>1314150</c:v>
                </c:pt>
                <c:pt idx="17719">
                  <c:v>3645059</c:v>
                </c:pt>
                <c:pt idx="17720">
                  <c:v>978879</c:v>
                </c:pt>
                <c:pt idx="17721">
                  <c:v>610970</c:v>
                </c:pt>
                <c:pt idx="17722">
                  <c:v>392082</c:v>
                </c:pt>
                <c:pt idx="17723">
                  <c:v>620790</c:v>
                </c:pt>
                <c:pt idx="17724">
                  <c:v>3866882</c:v>
                </c:pt>
                <c:pt idx="17725">
                  <c:v>16399132</c:v>
                </c:pt>
                <c:pt idx="17726">
                  <c:v>2499761</c:v>
                </c:pt>
                <c:pt idx="17727">
                  <c:v>1292699</c:v>
                </c:pt>
                <c:pt idx="17728">
                  <c:v>313444</c:v>
                </c:pt>
                <c:pt idx="17729">
                  <c:v>672002</c:v>
                </c:pt>
                <c:pt idx="17730">
                  <c:v>1610785</c:v>
                </c:pt>
                <c:pt idx="17731">
                  <c:v>2010689</c:v>
                </c:pt>
                <c:pt idx="17732">
                  <c:v>2210604</c:v>
                </c:pt>
                <c:pt idx="17733">
                  <c:v>4734827</c:v>
                </c:pt>
                <c:pt idx="17734">
                  <c:v>1648383</c:v>
                </c:pt>
                <c:pt idx="17735">
                  <c:v>23577365</c:v>
                </c:pt>
                <c:pt idx="17736">
                  <c:v>563311</c:v>
                </c:pt>
                <c:pt idx="17737">
                  <c:v>3305948</c:v>
                </c:pt>
                <c:pt idx="17738">
                  <c:v>4947674</c:v>
                </c:pt>
                <c:pt idx="17739">
                  <c:v>13990890</c:v>
                </c:pt>
                <c:pt idx="17740">
                  <c:v>18148022</c:v>
                </c:pt>
                <c:pt idx="17741">
                  <c:v>2143569</c:v>
                </c:pt>
                <c:pt idx="17742">
                  <c:v>5398365</c:v>
                </c:pt>
                <c:pt idx="17743">
                  <c:v>1629897</c:v>
                </c:pt>
                <c:pt idx="17744">
                  <c:v>1880109</c:v>
                </c:pt>
                <c:pt idx="17745">
                  <c:v>1766381</c:v>
                </c:pt>
                <c:pt idx="17746">
                  <c:v>12290300</c:v>
                </c:pt>
                <c:pt idx="17747">
                  <c:v>2063734</c:v>
                </c:pt>
                <c:pt idx="17748">
                  <c:v>1825418</c:v>
                </c:pt>
                <c:pt idx="17749">
                  <c:v>1045061</c:v>
                </c:pt>
                <c:pt idx="17750">
                  <c:v>1931785</c:v>
                </c:pt>
                <c:pt idx="17751">
                  <c:v>3642497</c:v>
                </c:pt>
                <c:pt idx="17752">
                  <c:v>702334</c:v>
                </c:pt>
                <c:pt idx="17753">
                  <c:v>546460</c:v>
                </c:pt>
                <c:pt idx="17754">
                  <c:v>29839509</c:v>
                </c:pt>
                <c:pt idx="17755">
                  <c:v>3064163</c:v>
                </c:pt>
                <c:pt idx="17756">
                  <c:v>2679509</c:v>
                </c:pt>
                <c:pt idx="17757">
                  <c:v>4750679</c:v>
                </c:pt>
                <c:pt idx="17758">
                  <c:v>8457468</c:v>
                </c:pt>
                <c:pt idx="17759">
                  <c:v>10187747</c:v>
                </c:pt>
                <c:pt idx="17760">
                  <c:v>7258412</c:v>
                </c:pt>
                <c:pt idx="17761">
                  <c:v>1040171</c:v>
                </c:pt>
                <c:pt idx="17762">
                  <c:v>7745178</c:v>
                </c:pt>
                <c:pt idx="17763">
                  <c:v>38000386</c:v>
                </c:pt>
                <c:pt idx="17764">
                  <c:v>5536282</c:v>
                </c:pt>
                <c:pt idx="17765">
                  <c:v>1548039</c:v>
                </c:pt>
                <c:pt idx="17766">
                  <c:v>19484684</c:v>
                </c:pt>
                <c:pt idx="17767">
                  <c:v>4065228</c:v>
                </c:pt>
                <c:pt idx="17768">
                  <c:v>1001180</c:v>
                </c:pt>
                <c:pt idx="17769">
                  <c:v>9948811</c:v>
                </c:pt>
                <c:pt idx="17770">
                  <c:v>1247075</c:v>
                </c:pt>
                <c:pt idx="17771">
                  <c:v>3091985</c:v>
                </c:pt>
                <c:pt idx="17772">
                  <c:v>17049503</c:v>
                </c:pt>
                <c:pt idx="17773">
                  <c:v>8380438</c:v>
                </c:pt>
                <c:pt idx="17774">
                  <c:v>3358706</c:v>
                </c:pt>
                <c:pt idx="17775">
                  <c:v>4922949</c:v>
                </c:pt>
                <c:pt idx="17776">
                  <c:v>666817</c:v>
                </c:pt>
                <c:pt idx="17777">
                  <c:v>1090641</c:v>
                </c:pt>
                <c:pt idx="17778">
                  <c:v>1335335</c:v>
                </c:pt>
                <c:pt idx="17779">
                  <c:v>13340919</c:v>
                </c:pt>
                <c:pt idx="17780">
                  <c:v>791080</c:v>
                </c:pt>
                <c:pt idx="17781">
                  <c:v>7412246</c:v>
                </c:pt>
                <c:pt idx="17782">
                  <c:v>1202525</c:v>
                </c:pt>
                <c:pt idx="17783">
                  <c:v>2600370</c:v>
                </c:pt>
                <c:pt idx="17784">
                  <c:v>3786901</c:v>
                </c:pt>
                <c:pt idx="17785">
                  <c:v>5228021</c:v>
                </c:pt>
                <c:pt idx="17786">
                  <c:v>20385514</c:v>
                </c:pt>
                <c:pt idx="17787">
                  <c:v>1977268</c:v>
                </c:pt>
                <c:pt idx="17788">
                  <c:v>4572696</c:v>
                </c:pt>
                <c:pt idx="17789">
                  <c:v>745139</c:v>
                </c:pt>
                <c:pt idx="17790">
                  <c:v>1197648</c:v>
                </c:pt>
                <c:pt idx="17791">
                  <c:v>3974714</c:v>
                </c:pt>
                <c:pt idx="17792">
                  <c:v>6854618</c:v>
                </c:pt>
                <c:pt idx="17793">
                  <c:v>9855179</c:v>
                </c:pt>
                <c:pt idx="17794">
                  <c:v>2357830</c:v>
                </c:pt>
                <c:pt idx="17795">
                  <c:v>4667109</c:v>
                </c:pt>
                <c:pt idx="17796">
                  <c:v>3793527</c:v>
                </c:pt>
                <c:pt idx="17797">
                  <c:v>7506773</c:v>
                </c:pt>
                <c:pt idx="17798">
                  <c:v>4810420</c:v>
                </c:pt>
                <c:pt idx="17799">
                  <c:v>15128450</c:v>
                </c:pt>
                <c:pt idx="17800">
                  <c:v>21081101</c:v>
                </c:pt>
                <c:pt idx="17801">
                  <c:v>10118545</c:v>
                </c:pt>
                <c:pt idx="17802">
                  <c:v>2868089</c:v>
                </c:pt>
                <c:pt idx="17803">
                  <c:v>6718414</c:v>
                </c:pt>
                <c:pt idx="17804">
                  <c:v>608823</c:v>
                </c:pt>
                <c:pt idx="17805">
                  <c:v>1047518</c:v>
                </c:pt>
                <c:pt idx="17806">
                  <c:v>3564743</c:v>
                </c:pt>
                <c:pt idx="17807">
                  <c:v>51834517</c:v>
                </c:pt>
                <c:pt idx="17808">
                  <c:v>21203140</c:v>
                </c:pt>
                <c:pt idx="17809">
                  <c:v>20517705</c:v>
                </c:pt>
                <c:pt idx="17810">
                  <c:v>136112</c:v>
                </c:pt>
                <c:pt idx="17811">
                  <c:v>305899</c:v>
                </c:pt>
                <c:pt idx="17812">
                  <c:v>459102</c:v>
                </c:pt>
                <c:pt idx="17813">
                  <c:v>25108</c:v>
                </c:pt>
                <c:pt idx="17814">
                  <c:v>175035</c:v>
                </c:pt>
                <c:pt idx="17815">
                  <c:v>679554</c:v>
                </c:pt>
                <c:pt idx="17816">
                  <c:v>563246</c:v>
                </c:pt>
                <c:pt idx="17817">
                  <c:v>15776</c:v>
                </c:pt>
                <c:pt idx="17818">
                  <c:v>71546</c:v>
                </c:pt>
                <c:pt idx="17819">
                  <c:v>11107</c:v>
                </c:pt>
                <c:pt idx="17820">
                  <c:v>1648982</c:v>
                </c:pt>
                <c:pt idx="17821">
                  <c:v>369656</c:v>
                </c:pt>
                <c:pt idx="17822">
                  <c:v>86668</c:v>
                </c:pt>
                <c:pt idx="17823">
                  <c:v>75906</c:v>
                </c:pt>
                <c:pt idx="17824">
                  <c:v>335783</c:v>
                </c:pt>
                <c:pt idx="17825">
                  <c:v>1357584</c:v>
                </c:pt>
                <c:pt idx="17826">
                  <c:v>353924</c:v>
                </c:pt>
                <c:pt idx="17827">
                  <c:v>131453</c:v>
                </c:pt>
                <c:pt idx="17828">
                  <c:v>232236</c:v>
                </c:pt>
                <c:pt idx="17829">
                  <c:v>435752</c:v>
                </c:pt>
                <c:pt idx="17830">
                  <c:v>251028</c:v>
                </c:pt>
                <c:pt idx="17831">
                  <c:v>304869</c:v>
                </c:pt>
                <c:pt idx="17832">
                  <c:v>522888</c:v>
                </c:pt>
                <c:pt idx="17833">
                  <c:v>400092</c:v>
                </c:pt>
                <c:pt idx="17834">
                  <c:v>1822519</c:v>
                </c:pt>
                <c:pt idx="17835">
                  <c:v>484060</c:v>
                </c:pt>
                <c:pt idx="17836">
                  <c:v>1071973</c:v>
                </c:pt>
                <c:pt idx="17837">
                  <c:v>6826</c:v>
                </c:pt>
                <c:pt idx="17838">
                  <c:v>469809</c:v>
                </c:pt>
                <c:pt idx="17839">
                  <c:v>272393</c:v>
                </c:pt>
                <c:pt idx="17840">
                  <c:v>229323</c:v>
                </c:pt>
                <c:pt idx="17841">
                  <c:v>1970</c:v>
                </c:pt>
                <c:pt idx="17842">
                  <c:v>24047</c:v>
                </c:pt>
                <c:pt idx="17843">
                  <c:v>194905</c:v>
                </c:pt>
                <c:pt idx="17844">
                  <c:v>32805</c:v>
                </c:pt>
                <c:pt idx="17845">
                  <c:v>793688</c:v>
                </c:pt>
                <c:pt idx="17846">
                  <c:v>221496</c:v>
                </c:pt>
                <c:pt idx="17847">
                  <c:v>1434077</c:v>
                </c:pt>
                <c:pt idx="17848">
                  <c:v>240827</c:v>
                </c:pt>
                <c:pt idx="17849">
                  <c:v>417790</c:v>
                </c:pt>
                <c:pt idx="17850">
                  <c:v>1013075</c:v>
                </c:pt>
                <c:pt idx="17851">
                  <c:v>609222</c:v>
                </c:pt>
                <c:pt idx="17852">
                  <c:v>56842</c:v>
                </c:pt>
                <c:pt idx="17853">
                  <c:v>901580</c:v>
                </c:pt>
                <c:pt idx="17854">
                  <c:v>231788</c:v>
                </c:pt>
                <c:pt idx="17855">
                  <c:v>166844</c:v>
                </c:pt>
                <c:pt idx="17856">
                  <c:v>349218</c:v>
                </c:pt>
                <c:pt idx="17857">
                  <c:v>953806</c:v>
                </c:pt>
                <c:pt idx="17858">
                  <c:v>618740</c:v>
                </c:pt>
                <c:pt idx="17859">
                  <c:v>57943</c:v>
                </c:pt>
                <c:pt idx="17860">
                  <c:v>297209</c:v>
                </c:pt>
                <c:pt idx="17861">
                  <c:v>1063717</c:v>
                </c:pt>
                <c:pt idx="17862">
                  <c:v>520049</c:v>
                </c:pt>
                <c:pt idx="17863">
                  <c:v>2198456</c:v>
                </c:pt>
                <c:pt idx="17864">
                  <c:v>44410</c:v>
                </c:pt>
                <c:pt idx="17865">
                  <c:v>122342</c:v>
                </c:pt>
                <c:pt idx="17866">
                  <c:v>129714</c:v>
                </c:pt>
                <c:pt idx="17867">
                  <c:v>2480031</c:v>
                </c:pt>
                <c:pt idx="17868">
                  <c:v>1333764</c:v>
                </c:pt>
                <c:pt idx="17869">
                  <c:v>181148</c:v>
                </c:pt>
                <c:pt idx="17870">
                  <c:v>185388</c:v>
                </c:pt>
                <c:pt idx="17871">
                  <c:v>2644799</c:v>
                </c:pt>
                <c:pt idx="17872">
                  <c:v>3894819</c:v>
                </c:pt>
                <c:pt idx="17873">
                  <c:v>796517</c:v>
                </c:pt>
                <c:pt idx="17874">
                  <c:v>12405276</c:v>
                </c:pt>
                <c:pt idx="17875">
                  <c:v>292863</c:v>
                </c:pt>
                <c:pt idx="17876">
                  <c:v>137080</c:v>
                </c:pt>
                <c:pt idx="17877">
                  <c:v>66489</c:v>
                </c:pt>
                <c:pt idx="17878">
                  <c:v>2577</c:v>
                </c:pt>
                <c:pt idx="17879">
                  <c:v>498072</c:v>
                </c:pt>
                <c:pt idx="17880">
                  <c:v>236584</c:v>
                </c:pt>
                <c:pt idx="17881">
                  <c:v>5296906</c:v>
                </c:pt>
                <c:pt idx="17882">
                  <c:v>240887</c:v>
                </c:pt>
                <c:pt idx="17883">
                  <c:v>2599612</c:v>
                </c:pt>
                <c:pt idx="17884">
                  <c:v>1716705</c:v>
                </c:pt>
                <c:pt idx="17885">
                  <c:v>507085</c:v>
                </c:pt>
                <c:pt idx="17886">
                  <c:v>59043</c:v>
                </c:pt>
                <c:pt idx="17887">
                  <c:v>3279622</c:v>
                </c:pt>
                <c:pt idx="17888">
                  <c:v>3193672</c:v>
                </c:pt>
                <c:pt idx="17889">
                  <c:v>3396480</c:v>
                </c:pt>
                <c:pt idx="17890">
                  <c:v>1407424</c:v>
                </c:pt>
                <c:pt idx="17891">
                  <c:v>31581</c:v>
                </c:pt>
                <c:pt idx="17892">
                  <c:v>277410</c:v>
                </c:pt>
                <c:pt idx="17893">
                  <c:v>94683</c:v>
                </c:pt>
                <c:pt idx="17894">
                  <c:v>341989</c:v>
                </c:pt>
                <c:pt idx="17895">
                  <c:v>8370</c:v>
                </c:pt>
                <c:pt idx="17896">
                  <c:v>4655253</c:v>
                </c:pt>
                <c:pt idx="17897">
                  <c:v>52726</c:v>
                </c:pt>
                <c:pt idx="17898">
                  <c:v>27632</c:v>
                </c:pt>
                <c:pt idx="17899">
                  <c:v>1614627</c:v>
                </c:pt>
                <c:pt idx="17900">
                  <c:v>1251977</c:v>
                </c:pt>
                <c:pt idx="17901">
                  <c:v>155424</c:v>
                </c:pt>
                <c:pt idx="17902">
                  <c:v>93250</c:v>
                </c:pt>
                <c:pt idx="17903">
                  <c:v>5092</c:v>
                </c:pt>
                <c:pt idx="17904">
                  <c:v>37728801</c:v>
                </c:pt>
                <c:pt idx="17905">
                  <c:v>942056</c:v>
                </c:pt>
                <c:pt idx="17906">
                  <c:v>36578</c:v>
                </c:pt>
                <c:pt idx="17907">
                  <c:v>98835</c:v>
                </c:pt>
                <c:pt idx="17908">
                  <c:v>97139</c:v>
                </c:pt>
                <c:pt idx="17909">
                  <c:v>304017</c:v>
                </c:pt>
                <c:pt idx="17910">
                  <c:v>121494</c:v>
                </c:pt>
                <c:pt idx="17911">
                  <c:v>79777</c:v>
                </c:pt>
                <c:pt idx="17912">
                  <c:v>92476</c:v>
                </c:pt>
                <c:pt idx="17913">
                  <c:v>104249</c:v>
                </c:pt>
                <c:pt idx="17914">
                  <c:v>142310</c:v>
                </c:pt>
                <c:pt idx="17915">
                  <c:v>2414794</c:v>
                </c:pt>
                <c:pt idx="17916">
                  <c:v>2361937</c:v>
                </c:pt>
                <c:pt idx="17917">
                  <c:v>70687</c:v>
                </c:pt>
                <c:pt idx="17918">
                  <c:v>473078</c:v>
                </c:pt>
                <c:pt idx="17919">
                  <c:v>208021</c:v>
                </c:pt>
                <c:pt idx="17920">
                  <c:v>74375</c:v>
                </c:pt>
                <c:pt idx="17921">
                  <c:v>247227</c:v>
                </c:pt>
                <c:pt idx="17922">
                  <c:v>1299727</c:v>
                </c:pt>
                <c:pt idx="17923">
                  <c:v>274748</c:v>
                </c:pt>
                <c:pt idx="17924">
                  <c:v>8318</c:v>
                </c:pt>
                <c:pt idx="17925">
                  <c:v>5806697</c:v>
                </c:pt>
                <c:pt idx="17926">
                  <c:v>4416905</c:v>
                </c:pt>
                <c:pt idx="17927">
                  <c:v>5869057</c:v>
                </c:pt>
                <c:pt idx="17928">
                  <c:v>1088072</c:v>
                </c:pt>
                <c:pt idx="17929">
                  <c:v>194162</c:v>
                </c:pt>
                <c:pt idx="17930">
                  <c:v>979217</c:v>
                </c:pt>
                <c:pt idx="17931">
                  <c:v>1034042</c:v>
                </c:pt>
                <c:pt idx="17932">
                  <c:v>3675543</c:v>
                </c:pt>
                <c:pt idx="17933">
                  <c:v>2424701</c:v>
                </c:pt>
                <c:pt idx="17934">
                  <c:v>1159430</c:v>
                </c:pt>
                <c:pt idx="17935">
                  <c:v>13468</c:v>
                </c:pt>
                <c:pt idx="17936">
                  <c:v>3711</c:v>
                </c:pt>
                <c:pt idx="17937">
                  <c:v>580033</c:v>
                </c:pt>
                <c:pt idx="17938">
                  <c:v>10461</c:v>
                </c:pt>
                <c:pt idx="17939">
                  <c:v>1871160</c:v>
                </c:pt>
                <c:pt idx="17940">
                  <c:v>1035872</c:v>
                </c:pt>
                <c:pt idx="17941">
                  <c:v>15895</c:v>
                </c:pt>
                <c:pt idx="17942">
                  <c:v>215961</c:v>
                </c:pt>
                <c:pt idx="17943">
                  <c:v>2840</c:v>
                </c:pt>
                <c:pt idx="17944">
                  <c:v>85520</c:v>
                </c:pt>
                <c:pt idx="17945">
                  <c:v>51657</c:v>
                </c:pt>
                <c:pt idx="17946">
                  <c:v>1303515</c:v>
                </c:pt>
                <c:pt idx="17947">
                  <c:v>207036</c:v>
                </c:pt>
                <c:pt idx="17948">
                  <c:v>1165379</c:v>
                </c:pt>
                <c:pt idx="17949">
                  <c:v>35983135</c:v>
                </c:pt>
                <c:pt idx="17950">
                  <c:v>760822</c:v>
                </c:pt>
                <c:pt idx="17951">
                  <c:v>141538</c:v>
                </c:pt>
                <c:pt idx="17952">
                  <c:v>383368</c:v>
                </c:pt>
                <c:pt idx="17953">
                  <c:v>664137</c:v>
                </c:pt>
                <c:pt idx="17954">
                  <c:v>139580</c:v>
                </c:pt>
                <c:pt idx="17955">
                  <c:v>538303</c:v>
                </c:pt>
                <c:pt idx="17956">
                  <c:v>584930</c:v>
                </c:pt>
                <c:pt idx="17957">
                  <c:v>369693</c:v>
                </c:pt>
                <c:pt idx="17958">
                  <c:v>102531</c:v>
                </c:pt>
                <c:pt idx="17959">
                  <c:v>235025</c:v>
                </c:pt>
                <c:pt idx="17960">
                  <c:v>1072177</c:v>
                </c:pt>
                <c:pt idx="17961">
                  <c:v>226262</c:v>
                </c:pt>
                <c:pt idx="17962">
                  <c:v>277281</c:v>
                </c:pt>
                <c:pt idx="17963">
                  <c:v>117072</c:v>
                </c:pt>
                <c:pt idx="17964">
                  <c:v>168969</c:v>
                </c:pt>
                <c:pt idx="17965">
                  <c:v>1220619</c:v>
                </c:pt>
                <c:pt idx="17966">
                  <c:v>26388</c:v>
                </c:pt>
                <c:pt idx="17967">
                  <c:v>28630</c:v>
                </c:pt>
                <c:pt idx="17968">
                  <c:v>241441</c:v>
                </c:pt>
                <c:pt idx="17969">
                  <c:v>167952</c:v>
                </c:pt>
                <c:pt idx="17970">
                  <c:v>1815314</c:v>
                </c:pt>
                <c:pt idx="17971">
                  <c:v>53006</c:v>
                </c:pt>
                <c:pt idx="17972">
                  <c:v>484353</c:v>
                </c:pt>
                <c:pt idx="17973">
                  <c:v>293639</c:v>
                </c:pt>
                <c:pt idx="17974">
                  <c:v>181739</c:v>
                </c:pt>
                <c:pt idx="17975">
                  <c:v>472814</c:v>
                </c:pt>
                <c:pt idx="17976">
                  <c:v>1198005</c:v>
                </c:pt>
                <c:pt idx="17977">
                  <c:v>138336</c:v>
                </c:pt>
                <c:pt idx="17978">
                  <c:v>2770</c:v>
                </c:pt>
                <c:pt idx="17979">
                  <c:v>886727</c:v>
                </c:pt>
                <c:pt idx="17980">
                  <c:v>89132</c:v>
                </c:pt>
                <c:pt idx="17981">
                  <c:v>478211</c:v>
                </c:pt>
                <c:pt idx="17982">
                  <c:v>648993</c:v>
                </c:pt>
                <c:pt idx="17983">
                  <c:v>223475</c:v>
                </c:pt>
                <c:pt idx="17984">
                  <c:v>3053922</c:v>
                </c:pt>
                <c:pt idx="17985">
                  <c:v>1002679</c:v>
                </c:pt>
                <c:pt idx="17986">
                  <c:v>5986604</c:v>
                </c:pt>
                <c:pt idx="17987">
                  <c:v>1371599</c:v>
                </c:pt>
                <c:pt idx="17988">
                  <c:v>834551</c:v>
                </c:pt>
                <c:pt idx="17989">
                  <c:v>6579609</c:v>
                </c:pt>
                <c:pt idx="17990">
                  <c:v>3913</c:v>
                </c:pt>
                <c:pt idx="17991">
                  <c:v>65353</c:v>
                </c:pt>
                <c:pt idx="17992">
                  <c:v>60697</c:v>
                </c:pt>
                <c:pt idx="17993">
                  <c:v>18739</c:v>
                </c:pt>
                <c:pt idx="17994">
                  <c:v>1807</c:v>
                </c:pt>
                <c:pt idx="17995">
                  <c:v>2332</c:v>
                </c:pt>
                <c:pt idx="17996">
                  <c:v>91961</c:v>
                </c:pt>
                <c:pt idx="17997">
                  <c:v>789</c:v>
                </c:pt>
                <c:pt idx="17998">
                  <c:v>1157</c:v>
                </c:pt>
                <c:pt idx="17999">
                  <c:v>28781</c:v>
                </c:pt>
                <c:pt idx="18000">
                  <c:v>1028</c:v>
                </c:pt>
                <c:pt idx="18001">
                  <c:v>8938</c:v>
                </c:pt>
                <c:pt idx="18002">
                  <c:v>21150</c:v>
                </c:pt>
                <c:pt idx="18003">
                  <c:v>52038</c:v>
                </c:pt>
                <c:pt idx="18004">
                  <c:v>26185</c:v>
                </c:pt>
                <c:pt idx="18005">
                  <c:v>19006</c:v>
                </c:pt>
                <c:pt idx="18006">
                  <c:v>50117</c:v>
                </c:pt>
                <c:pt idx="18007">
                  <c:v>60678</c:v>
                </c:pt>
                <c:pt idx="18008">
                  <c:v>5011</c:v>
                </c:pt>
                <c:pt idx="18009">
                  <c:v>417295</c:v>
                </c:pt>
                <c:pt idx="18010">
                  <c:v>28985</c:v>
                </c:pt>
                <c:pt idx="18011">
                  <c:v>176332</c:v>
                </c:pt>
                <c:pt idx="18012">
                  <c:v>170447</c:v>
                </c:pt>
                <c:pt idx="18013">
                  <c:v>23979</c:v>
                </c:pt>
                <c:pt idx="18014">
                  <c:v>503828</c:v>
                </c:pt>
                <c:pt idx="18015">
                  <c:v>17122</c:v>
                </c:pt>
                <c:pt idx="18016">
                  <c:v>7540488</c:v>
                </c:pt>
                <c:pt idx="18017">
                  <c:v>1060880</c:v>
                </c:pt>
                <c:pt idx="18018">
                  <c:v>204732</c:v>
                </c:pt>
                <c:pt idx="18019">
                  <c:v>261835</c:v>
                </c:pt>
                <c:pt idx="18020">
                  <c:v>177269</c:v>
                </c:pt>
                <c:pt idx="18021">
                  <c:v>38353</c:v>
                </c:pt>
                <c:pt idx="18022">
                  <c:v>941030</c:v>
                </c:pt>
                <c:pt idx="18023">
                  <c:v>1142163</c:v>
                </c:pt>
                <c:pt idx="18024">
                  <c:v>349033</c:v>
                </c:pt>
                <c:pt idx="18025">
                  <c:v>4990782</c:v>
                </c:pt>
                <c:pt idx="18026">
                  <c:v>402547</c:v>
                </c:pt>
                <c:pt idx="18027">
                  <c:v>1229391</c:v>
                </c:pt>
                <c:pt idx="18028">
                  <c:v>212282</c:v>
                </c:pt>
                <c:pt idx="18029">
                  <c:v>946544</c:v>
                </c:pt>
                <c:pt idx="18030">
                  <c:v>213542</c:v>
                </c:pt>
                <c:pt idx="18031">
                  <c:v>287939</c:v>
                </c:pt>
                <c:pt idx="18032">
                  <c:v>672660</c:v>
                </c:pt>
                <c:pt idx="18033">
                  <c:v>14812947</c:v>
                </c:pt>
                <c:pt idx="18034">
                  <c:v>52982</c:v>
                </c:pt>
                <c:pt idx="18035">
                  <c:v>156634</c:v>
                </c:pt>
                <c:pt idx="18036">
                  <c:v>2911619</c:v>
                </c:pt>
                <c:pt idx="18037">
                  <c:v>397126</c:v>
                </c:pt>
                <c:pt idx="18038">
                  <c:v>1382038</c:v>
                </c:pt>
                <c:pt idx="18039">
                  <c:v>13549</c:v>
                </c:pt>
                <c:pt idx="18040">
                  <c:v>894230</c:v>
                </c:pt>
                <c:pt idx="18041">
                  <c:v>4447041</c:v>
                </c:pt>
                <c:pt idx="18042">
                  <c:v>939495</c:v>
                </c:pt>
                <c:pt idx="18043">
                  <c:v>127785</c:v>
                </c:pt>
                <c:pt idx="18044">
                  <c:v>156087</c:v>
                </c:pt>
                <c:pt idx="18045">
                  <c:v>589301</c:v>
                </c:pt>
                <c:pt idx="18046">
                  <c:v>496897</c:v>
                </c:pt>
                <c:pt idx="18047">
                  <c:v>1607472</c:v>
                </c:pt>
                <c:pt idx="18048">
                  <c:v>469500</c:v>
                </c:pt>
                <c:pt idx="18049">
                  <c:v>47220</c:v>
                </c:pt>
                <c:pt idx="18050">
                  <c:v>240187</c:v>
                </c:pt>
                <c:pt idx="18051">
                  <c:v>2790908</c:v>
                </c:pt>
                <c:pt idx="18052">
                  <c:v>281446</c:v>
                </c:pt>
                <c:pt idx="18053">
                  <c:v>1066774</c:v>
                </c:pt>
                <c:pt idx="18054">
                  <c:v>530689</c:v>
                </c:pt>
                <c:pt idx="18055">
                  <c:v>62913</c:v>
                </c:pt>
                <c:pt idx="18056">
                  <c:v>23668</c:v>
                </c:pt>
                <c:pt idx="18057">
                  <c:v>283165</c:v>
                </c:pt>
                <c:pt idx="18058">
                  <c:v>743848</c:v>
                </c:pt>
                <c:pt idx="18059">
                  <c:v>1491029</c:v>
                </c:pt>
                <c:pt idx="18060">
                  <c:v>94349</c:v>
                </c:pt>
                <c:pt idx="18061">
                  <c:v>430483</c:v>
                </c:pt>
                <c:pt idx="18062">
                  <c:v>38316</c:v>
                </c:pt>
                <c:pt idx="18063">
                  <c:v>1301747</c:v>
                </c:pt>
                <c:pt idx="18064">
                  <c:v>33968</c:v>
                </c:pt>
                <c:pt idx="18065">
                  <c:v>258626</c:v>
                </c:pt>
                <c:pt idx="18066">
                  <c:v>385658</c:v>
                </c:pt>
                <c:pt idx="18067">
                  <c:v>95886</c:v>
                </c:pt>
                <c:pt idx="18068">
                  <c:v>59357</c:v>
                </c:pt>
                <c:pt idx="18069">
                  <c:v>66716</c:v>
                </c:pt>
                <c:pt idx="18070">
                  <c:v>385955</c:v>
                </c:pt>
                <c:pt idx="18071">
                  <c:v>214258</c:v>
                </c:pt>
                <c:pt idx="18072">
                  <c:v>44996</c:v>
                </c:pt>
                <c:pt idx="18073">
                  <c:v>720000</c:v>
                </c:pt>
                <c:pt idx="18074">
                  <c:v>658047</c:v>
                </c:pt>
                <c:pt idx="18075">
                  <c:v>1174508</c:v>
                </c:pt>
                <c:pt idx="18076">
                  <c:v>1095812</c:v>
                </c:pt>
                <c:pt idx="18077">
                  <c:v>26113</c:v>
                </c:pt>
                <c:pt idx="18078">
                  <c:v>189619</c:v>
                </c:pt>
                <c:pt idx="18079">
                  <c:v>383238</c:v>
                </c:pt>
                <c:pt idx="18080">
                  <c:v>1392891</c:v>
                </c:pt>
                <c:pt idx="18081">
                  <c:v>316355</c:v>
                </c:pt>
                <c:pt idx="18082">
                  <c:v>270040</c:v>
                </c:pt>
                <c:pt idx="18083">
                  <c:v>67151</c:v>
                </c:pt>
                <c:pt idx="18084">
                  <c:v>440265</c:v>
                </c:pt>
                <c:pt idx="18085">
                  <c:v>8880884</c:v>
                </c:pt>
                <c:pt idx="18086">
                  <c:v>103307</c:v>
                </c:pt>
                <c:pt idx="18087">
                  <c:v>1112289</c:v>
                </c:pt>
                <c:pt idx="18088">
                  <c:v>188468</c:v>
                </c:pt>
                <c:pt idx="18089">
                  <c:v>173455</c:v>
                </c:pt>
                <c:pt idx="18090">
                  <c:v>80212</c:v>
                </c:pt>
                <c:pt idx="18091">
                  <c:v>88189</c:v>
                </c:pt>
                <c:pt idx="18092">
                  <c:v>193371</c:v>
                </c:pt>
                <c:pt idx="18093">
                  <c:v>1412201</c:v>
                </c:pt>
                <c:pt idx="18094">
                  <c:v>91990</c:v>
                </c:pt>
                <c:pt idx="18095">
                  <c:v>1488590</c:v>
                </c:pt>
                <c:pt idx="18096">
                  <c:v>13648</c:v>
                </c:pt>
                <c:pt idx="18097">
                  <c:v>547018</c:v>
                </c:pt>
                <c:pt idx="18098">
                  <c:v>702894</c:v>
                </c:pt>
                <c:pt idx="18099">
                  <c:v>545604</c:v>
                </c:pt>
                <c:pt idx="18100">
                  <c:v>624368</c:v>
                </c:pt>
                <c:pt idx="18101">
                  <c:v>14949494</c:v>
                </c:pt>
                <c:pt idx="18102">
                  <c:v>16141230</c:v>
                </c:pt>
                <c:pt idx="18103">
                  <c:v>11029887</c:v>
                </c:pt>
                <c:pt idx="18104">
                  <c:v>11004518</c:v>
                </c:pt>
                <c:pt idx="18105">
                  <c:v>11154250</c:v>
                </c:pt>
                <c:pt idx="18106">
                  <c:v>174513</c:v>
                </c:pt>
                <c:pt idx="18107">
                  <c:v>118426</c:v>
                </c:pt>
                <c:pt idx="18108">
                  <c:v>360722</c:v>
                </c:pt>
                <c:pt idx="18109">
                  <c:v>772397</c:v>
                </c:pt>
                <c:pt idx="18110">
                  <c:v>2266583</c:v>
                </c:pt>
                <c:pt idx="18111">
                  <c:v>772945</c:v>
                </c:pt>
                <c:pt idx="18112">
                  <c:v>520432</c:v>
                </c:pt>
                <c:pt idx="18113">
                  <c:v>12809426</c:v>
                </c:pt>
                <c:pt idx="18114">
                  <c:v>4223354</c:v>
                </c:pt>
                <c:pt idx="18115">
                  <c:v>453593</c:v>
                </c:pt>
                <c:pt idx="18116">
                  <c:v>66131</c:v>
                </c:pt>
                <c:pt idx="18117">
                  <c:v>12415166</c:v>
                </c:pt>
                <c:pt idx="18118">
                  <c:v>393366</c:v>
                </c:pt>
                <c:pt idx="18119">
                  <c:v>9684950</c:v>
                </c:pt>
                <c:pt idx="18120">
                  <c:v>14297585</c:v>
                </c:pt>
                <c:pt idx="18121">
                  <c:v>13754992</c:v>
                </c:pt>
                <c:pt idx="18122">
                  <c:v>44818108</c:v>
                </c:pt>
                <c:pt idx="18123">
                  <c:v>676665</c:v>
                </c:pt>
                <c:pt idx="18124">
                  <c:v>514103</c:v>
                </c:pt>
                <c:pt idx="18125">
                  <c:v>49553</c:v>
                </c:pt>
                <c:pt idx="18126">
                  <c:v>488046</c:v>
                </c:pt>
                <c:pt idx="18127">
                  <c:v>161790</c:v>
                </c:pt>
                <c:pt idx="18128">
                  <c:v>575364</c:v>
                </c:pt>
                <c:pt idx="18129">
                  <c:v>818639</c:v>
                </c:pt>
                <c:pt idx="18130">
                  <c:v>385528</c:v>
                </c:pt>
                <c:pt idx="18131">
                  <c:v>109485</c:v>
                </c:pt>
                <c:pt idx="18132">
                  <c:v>68581</c:v>
                </c:pt>
                <c:pt idx="18133">
                  <c:v>417040</c:v>
                </c:pt>
                <c:pt idx="18134">
                  <c:v>166627</c:v>
                </c:pt>
                <c:pt idx="18135">
                  <c:v>11453</c:v>
                </c:pt>
                <c:pt idx="18136">
                  <c:v>217735</c:v>
                </c:pt>
                <c:pt idx="18137">
                  <c:v>700365</c:v>
                </c:pt>
                <c:pt idx="18138">
                  <c:v>739006</c:v>
                </c:pt>
                <c:pt idx="18139">
                  <c:v>6174121</c:v>
                </c:pt>
                <c:pt idx="18140">
                  <c:v>262732</c:v>
                </c:pt>
                <c:pt idx="18141">
                  <c:v>196233</c:v>
                </c:pt>
                <c:pt idx="18142">
                  <c:v>698550</c:v>
                </c:pt>
                <c:pt idx="18143">
                  <c:v>26719</c:v>
                </c:pt>
                <c:pt idx="18144">
                  <c:v>601894</c:v>
                </c:pt>
                <c:pt idx="18145">
                  <c:v>359744</c:v>
                </c:pt>
                <c:pt idx="18146">
                  <c:v>94206</c:v>
                </c:pt>
                <c:pt idx="18147">
                  <c:v>23851</c:v>
                </c:pt>
                <c:pt idx="18148">
                  <c:v>136507</c:v>
                </c:pt>
                <c:pt idx="18149">
                  <c:v>166577</c:v>
                </c:pt>
                <c:pt idx="18150">
                  <c:v>3158501</c:v>
                </c:pt>
                <c:pt idx="18151">
                  <c:v>122459</c:v>
                </c:pt>
                <c:pt idx="18152">
                  <c:v>289264</c:v>
                </c:pt>
                <c:pt idx="18153">
                  <c:v>899675</c:v>
                </c:pt>
                <c:pt idx="18154">
                  <c:v>1263103</c:v>
                </c:pt>
                <c:pt idx="18155">
                  <c:v>400593</c:v>
                </c:pt>
                <c:pt idx="18156">
                  <c:v>46701</c:v>
                </c:pt>
                <c:pt idx="18157">
                  <c:v>392655</c:v>
                </c:pt>
                <c:pt idx="18158">
                  <c:v>291718</c:v>
                </c:pt>
                <c:pt idx="18159">
                  <c:v>65972</c:v>
                </c:pt>
                <c:pt idx="18160">
                  <c:v>5969496</c:v>
                </c:pt>
                <c:pt idx="18161">
                  <c:v>2620995</c:v>
                </c:pt>
                <c:pt idx="18162">
                  <c:v>235853</c:v>
                </c:pt>
                <c:pt idx="18163">
                  <c:v>820178</c:v>
                </c:pt>
                <c:pt idx="18164">
                  <c:v>287125</c:v>
                </c:pt>
                <c:pt idx="18165">
                  <c:v>221060</c:v>
                </c:pt>
                <c:pt idx="18166">
                  <c:v>336117</c:v>
                </c:pt>
                <c:pt idx="18167">
                  <c:v>2547353</c:v>
                </c:pt>
                <c:pt idx="18168">
                  <c:v>7433288</c:v>
                </c:pt>
                <c:pt idx="18169">
                  <c:v>346626</c:v>
                </c:pt>
                <c:pt idx="18170">
                  <c:v>808484</c:v>
                </c:pt>
                <c:pt idx="18171">
                  <c:v>387552</c:v>
                </c:pt>
                <c:pt idx="18172">
                  <c:v>131055</c:v>
                </c:pt>
                <c:pt idx="18173">
                  <c:v>30803</c:v>
                </c:pt>
                <c:pt idx="18174">
                  <c:v>1547238</c:v>
                </c:pt>
                <c:pt idx="18175">
                  <c:v>949014</c:v>
                </c:pt>
                <c:pt idx="18176">
                  <c:v>403941</c:v>
                </c:pt>
                <c:pt idx="18177">
                  <c:v>289826</c:v>
                </c:pt>
                <c:pt idx="18178">
                  <c:v>2003048</c:v>
                </c:pt>
                <c:pt idx="18179">
                  <c:v>866986</c:v>
                </c:pt>
                <c:pt idx="18180">
                  <c:v>466497</c:v>
                </c:pt>
                <c:pt idx="18181">
                  <c:v>4352775</c:v>
                </c:pt>
                <c:pt idx="18182">
                  <c:v>953936</c:v>
                </c:pt>
                <c:pt idx="18183">
                  <c:v>1235417</c:v>
                </c:pt>
                <c:pt idx="18184">
                  <c:v>13312573</c:v>
                </c:pt>
                <c:pt idx="18185">
                  <c:v>646742</c:v>
                </c:pt>
                <c:pt idx="18186">
                  <c:v>607467</c:v>
                </c:pt>
                <c:pt idx="18187">
                  <c:v>507275</c:v>
                </c:pt>
                <c:pt idx="18188">
                  <c:v>18083022</c:v>
                </c:pt>
                <c:pt idx="18189">
                  <c:v>746745</c:v>
                </c:pt>
                <c:pt idx="18190">
                  <c:v>1110320</c:v>
                </c:pt>
                <c:pt idx="18191">
                  <c:v>2892845</c:v>
                </c:pt>
                <c:pt idx="18192">
                  <c:v>3611716</c:v>
                </c:pt>
                <c:pt idx="18193">
                  <c:v>186452</c:v>
                </c:pt>
                <c:pt idx="18194">
                  <c:v>75770</c:v>
                </c:pt>
                <c:pt idx="18195">
                  <c:v>6345613</c:v>
                </c:pt>
                <c:pt idx="18196">
                  <c:v>496386</c:v>
                </c:pt>
                <c:pt idx="18197">
                  <c:v>1307790</c:v>
                </c:pt>
                <c:pt idx="18198">
                  <c:v>457513</c:v>
                </c:pt>
                <c:pt idx="18199">
                  <c:v>1287432</c:v>
                </c:pt>
                <c:pt idx="18200">
                  <c:v>678475</c:v>
                </c:pt>
                <c:pt idx="18201">
                  <c:v>548993</c:v>
                </c:pt>
                <c:pt idx="18202">
                  <c:v>59068</c:v>
                </c:pt>
                <c:pt idx="18203">
                  <c:v>777777</c:v>
                </c:pt>
                <c:pt idx="18204">
                  <c:v>1524569</c:v>
                </c:pt>
                <c:pt idx="18205">
                  <c:v>699447</c:v>
                </c:pt>
                <c:pt idx="18206">
                  <c:v>346573</c:v>
                </c:pt>
                <c:pt idx="18207">
                  <c:v>206541</c:v>
                </c:pt>
                <c:pt idx="18208">
                  <c:v>405781</c:v>
                </c:pt>
                <c:pt idx="18209">
                  <c:v>142903</c:v>
                </c:pt>
                <c:pt idx="18210">
                  <c:v>327912</c:v>
                </c:pt>
                <c:pt idx="18211">
                  <c:v>210802</c:v>
                </c:pt>
                <c:pt idx="18212">
                  <c:v>1196319</c:v>
                </c:pt>
                <c:pt idx="18213">
                  <c:v>2005689</c:v>
                </c:pt>
                <c:pt idx="18214">
                  <c:v>42805</c:v>
                </c:pt>
                <c:pt idx="18215">
                  <c:v>215791</c:v>
                </c:pt>
                <c:pt idx="18216">
                  <c:v>1477111</c:v>
                </c:pt>
                <c:pt idx="18217">
                  <c:v>1378255</c:v>
                </c:pt>
                <c:pt idx="18218">
                  <c:v>209689</c:v>
                </c:pt>
                <c:pt idx="18219">
                  <c:v>915989</c:v>
                </c:pt>
                <c:pt idx="18220">
                  <c:v>192404</c:v>
                </c:pt>
                <c:pt idx="18221">
                  <c:v>224081</c:v>
                </c:pt>
                <c:pt idx="18222">
                  <c:v>2947593</c:v>
                </c:pt>
                <c:pt idx="18223">
                  <c:v>181427</c:v>
                </c:pt>
                <c:pt idx="18224">
                  <c:v>92087</c:v>
                </c:pt>
                <c:pt idx="18225">
                  <c:v>472866</c:v>
                </c:pt>
                <c:pt idx="18226">
                  <c:v>312684</c:v>
                </c:pt>
                <c:pt idx="18227">
                  <c:v>1063412</c:v>
                </c:pt>
                <c:pt idx="18228">
                  <c:v>477492</c:v>
                </c:pt>
                <c:pt idx="18229">
                  <c:v>226548</c:v>
                </c:pt>
                <c:pt idx="18230">
                  <c:v>2008546</c:v>
                </c:pt>
                <c:pt idx="18231">
                  <c:v>4316022</c:v>
                </c:pt>
                <c:pt idx="18232">
                  <c:v>259612</c:v>
                </c:pt>
                <c:pt idx="18233">
                  <c:v>215546</c:v>
                </c:pt>
                <c:pt idx="18234">
                  <c:v>622528</c:v>
                </c:pt>
                <c:pt idx="18235">
                  <c:v>420724</c:v>
                </c:pt>
                <c:pt idx="18236">
                  <c:v>6870836</c:v>
                </c:pt>
                <c:pt idx="18237">
                  <c:v>1807600</c:v>
                </c:pt>
                <c:pt idx="18238">
                  <c:v>5491259</c:v>
                </c:pt>
                <c:pt idx="18239">
                  <c:v>3320241</c:v>
                </c:pt>
                <c:pt idx="18240">
                  <c:v>1105580</c:v>
                </c:pt>
                <c:pt idx="18241">
                  <c:v>344575</c:v>
                </c:pt>
                <c:pt idx="18242">
                  <c:v>361183</c:v>
                </c:pt>
                <c:pt idx="18243">
                  <c:v>226192</c:v>
                </c:pt>
                <c:pt idx="18244">
                  <c:v>401303</c:v>
                </c:pt>
                <c:pt idx="18245">
                  <c:v>617960</c:v>
                </c:pt>
                <c:pt idx="18246">
                  <c:v>1073831</c:v>
                </c:pt>
                <c:pt idx="18247">
                  <c:v>419234</c:v>
                </c:pt>
                <c:pt idx="18248">
                  <c:v>515750</c:v>
                </c:pt>
                <c:pt idx="18249">
                  <c:v>435315</c:v>
                </c:pt>
                <c:pt idx="18250">
                  <c:v>268105</c:v>
                </c:pt>
                <c:pt idx="18251">
                  <c:v>230841</c:v>
                </c:pt>
                <c:pt idx="18252">
                  <c:v>201930</c:v>
                </c:pt>
                <c:pt idx="18253">
                  <c:v>430879</c:v>
                </c:pt>
                <c:pt idx="18254">
                  <c:v>253022</c:v>
                </c:pt>
                <c:pt idx="18255">
                  <c:v>39312</c:v>
                </c:pt>
                <c:pt idx="18256">
                  <c:v>512586</c:v>
                </c:pt>
                <c:pt idx="18257">
                  <c:v>90819</c:v>
                </c:pt>
                <c:pt idx="18258">
                  <c:v>182177</c:v>
                </c:pt>
                <c:pt idx="18259">
                  <c:v>261415</c:v>
                </c:pt>
                <c:pt idx="18260">
                  <c:v>23901</c:v>
                </c:pt>
                <c:pt idx="18261">
                  <c:v>1605414</c:v>
                </c:pt>
                <c:pt idx="18262">
                  <c:v>64609</c:v>
                </c:pt>
                <c:pt idx="18263">
                  <c:v>333232</c:v>
                </c:pt>
                <c:pt idx="18264">
                  <c:v>2820329</c:v>
                </c:pt>
                <c:pt idx="18265">
                  <c:v>393843</c:v>
                </c:pt>
                <c:pt idx="18266">
                  <c:v>898411</c:v>
                </c:pt>
                <c:pt idx="18267">
                  <c:v>227142</c:v>
                </c:pt>
                <c:pt idx="18268">
                  <c:v>4601037</c:v>
                </c:pt>
                <c:pt idx="18269">
                  <c:v>1347875</c:v>
                </c:pt>
                <c:pt idx="18270">
                  <c:v>320001</c:v>
                </c:pt>
                <c:pt idx="18271">
                  <c:v>293900</c:v>
                </c:pt>
                <c:pt idx="18272">
                  <c:v>1534061</c:v>
                </c:pt>
                <c:pt idx="18273">
                  <c:v>531165</c:v>
                </c:pt>
                <c:pt idx="18274">
                  <c:v>593426</c:v>
                </c:pt>
                <c:pt idx="18275">
                  <c:v>140814</c:v>
                </c:pt>
                <c:pt idx="18276">
                  <c:v>4273711</c:v>
                </c:pt>
                <c:pt idx="18277">
                  <c:v>854236</c:v>
                </c:pt>
                <c:pt idx="18278">
                  <c:v>122006</c:v>
                </c:pt>
                <c:pt idx="18279">
                  <c:v>1080623</c:v>
                </c:pt>
                <c:pt idx="18280">
                  <c:v>957568</c:v>
                </c:pt>
                <c:pt idx="18281">
                  <c:v>124367</c:v>
                </c:pt>
                <c:pt idx="18282">
                  <c:v>753180</c:v>
                </c:pt>
                <c:pt idx="18283">
                  <c:v>276748</c:v>
                </c:pt>
                <c:pt idx="18284">
                  <c:v>249920</c:v>
                </c:pt>
                <c:pt idx="18285">
                  <c:v>769164</c:v>
                </c:pt>
                <c:pt idx="18286">
                  <c:v>725378</c:v>
                </c:pt>
                <c:pt idx="18287">
                  <c:v>692301</c:v>
                </c:pt>
                <c:pt idx="18288">
                  <c:v>449483</c:v>
                </c:pt>
                <c:pt idx="18289">
                  <c:v>246040</c:v>
                </c:pt>
                <c:pt idx="18290">
                  <c:v>1181190</c:v>
                </c:pt>
                <c:pt idx="18291">
                  <c:v>327742</c:v>
                </c:pt>
                <c:pt idx="18292">
                  <c:v>460526</c:v>
                </c:pt>
                <c:pt idx="18293">
                  <c:v>3697797</c:v>
                </c:pt>
                <c:pt idx="18294">
                  <c:v>139726</c:v>
                </c:pt>
                <c:pt idx="18295">
                  <c:v>259712</c:v>
                </c:pt>
                <c:pt idx="18296">
                  <c:v>912549</c:v>
                </c:pt>
                <c:pt idx="18297">
                  <c:v>1522416</c:v>
                </c:pt>
                <c:pt idx="18298">
                  <c:v>378924</c:v>
                </c:pt>
                <c:pt idx="18299">
                  <c:v>1943883</c:v>
                </c:pt>
                <c:pt idx="18300">
                  <c:v>1283100</c:v>
                </c:pt>
                <c:pt idx="18301">
                  <c:v>3625436</c:v>
                </c:pt>
                <c:pt idx="18302">
                  <c:v>719473</c:v>
                </c:pt>
                <c:pt idx="18303">
                  <c:v>1463039</c:v>
                </c:pt>
                <c:pt idx="18304">
                  <c:v>411736</c:v>
                </c:pt>
                <c:pt idx="18305">
                  <c:v>507273</c:v>
                </c:pt>
                <c:pt idx="18306">
                  <c:v>994843</c:v>
                </c:pt>
                <c:pt idx="18307">
                  <c:v>341469</c:v>
                </c:pt>
                <c:pt idx="18308">
                  <c:v>547596</c:v>
                </c:pt>
                <c:pt idx="18309">
                  <c:v>705022</c:v>
                </c:pt>
                <c:pt idx="18310">
                  <c:v>5645974</c:v>
                </c:pt>
                <c:pt idx="18311">
                  <c:v>190771</c:v>
                </c:pt>
                <c:pt idx="18312">
                  <c:v>51077</c:v>
                </c:pt>
                <c:pt idx="18313">
                  <c:v>241816</c:v>
                </c:pt>
                <c:pt idx="18314">
                  <c:v>140806</c:v>
                </c:pt>
                <c:pt idx="18315">
                  <c:v>220757</c:v>
                </c:pt>
                <c:pt idx="18316">
                  <c:v>1500848</c:v>
                </c:pt>
                <c:pt idx="18317">
                  <c:v>2770235</c:v>
                </c:pt>
                <c:pt idx="18318">
                  <c:v>8368595</c:v>
                </c:pt>
                <c:pt idx="18319">
                  <c:v>383330</c:v>
                </c:pt>
                <c:pt idx="18320">
                  <c:v>2030032</c:v>
                </c:pt>
                <c:pt idx="18321">
                  <c:v>298594</c:v>
                </c:pt>
                <c:pt idx="18322">
                  <c:v>2518830</c:v>
                </c:pt>
                <c:pt idx="18323">
                  <c:v>269694</c:v>
                </c:pt>
                <c:pt idx="18324">
                  <c:v>172672</c:v>
                </c:pt>
                <c:pt idx="18325">
                  <c:v>742087</c:v>
                </c:pt>
                <c:pt idx="18326">
                  <c:v>623117</c:v>
                </c:pt>
                <c:pt idx="18327">
                  <c:v>486082</c:v>
                </c:pt>
                <c:pt idx="18328">
                  <c:v>143422</c:v>
                </c:pt>
                <c:pt idx="18329">
                  <c:v>2084885</c:v>
                </c:pt>
                <c:pt idx="18330">
                  <c:v>529288</c:v>
                </c:pt>
                <c:pt idx="18331">
                  <c:v>1070003</c:v>
                </c:pt>
                <c:pt idx="18332">
                  <c:v>271672</c:v>
                </c:pt>
                <c:pt idx="18333">
                  <c:v>72305</c:v>
                </c:pt>
                <c:pt idx="18334">
                  <c:v>425048</c:v>
                </c:pt>
                <c:pt idx="18335">
                  <c:v>395445</c:v>
                </c:pt>
                <c:pt idx="18336">
                  <c:v>362835</c:v>
                </c:pt>
                <c:pt idx="18337">
                  <c:v>203061</c:v>
                </c:pt>
                <c:pt idx="18338">
                  <c:v>279011</c:v>
                </c:pt>
                <c:pt idx="18339">
                  <c:v>18341357</c:v>
                </c:pt>
                <c:pt idx="18340">
                  <c:v>1800483</c:v>
                </c:pt>
                <c:pt idx="18341">
                  <c:v>120092</c:v>
                </c:pt>
                <c:pt idx="18342">
                  <c:v>429230</c:v>
                </c:pt>
                <c:pt idx="18343">
                  <c:v>1475763</c:v>
                </c:pt>
                <c:pt idx="18344">
                  <c:v>4994003</c:v>
                </c:pt>
                <c:pt idx="18345">
                  <c:v>2878128</c:v>
                </c:pt>
                <c:pt idx="18346">
                  <c:v>1864295</c:v>
                </c:pt>
                <c:pt idx="18347">
                  <c:v>3254317</c:v>
                </c:pt>
                <c:pt idx="18348">
                  <c:v>1489816</c:v>
                </c:pt>
                <c:pt idx="18349">
                  <c:v>79262</c:v>
                </c:pt>
                <c:pt idx="18350">
                  <c:v>1802769</c:v>
                </c:pt>
                <c:pt idx="18351">
                  <c:v>1052867</c:v>
                </c:pt>
                <c:pt idx="18352">
                  <c:v>297405</c:v>
                </c:pt>
                <c:pt idx="18353">
                  <c:v>150554</c:v>
                </c:pt>
                <c:pt idx="18354">
                  <c:v>818584</c:v>
                </c:pt>
                <c:pt idx="18355">
                  <c:v>1289726</c:v>
                </c:pt>
                <c:pt idx="18356">
                  <c:v>737484</c:v>
                </c:pt>
                <c:pt idx="18357">
                  <c:v>289413</c:v>
                </c:pt>
                <c:pt idx="18358">
                  <c:v>368850</c:v>
                </c:pt>
                <c:pt idx="18359">
                  <c:v>407093</c:v>
                </c:pt>
                <c:pt idx="18360">
                  <c:v>104249</c:v>
                </c:pt>
                <c:pt idx="18361">
                  <c:v>1338039</c:v>
                </c:pt>
                <c:pt idx="18362">
                  <c:v>504704</c:v>
                </c:pt>
                <c:pt idx="18363">
                  <c:v>532453</c:v>
                </c:pt>
                <c:pt idx="18364">
                  <c:v>265610</c:v>
                </c:pt>
                <c:pt idx="18365">
                  <c:v>1222751</c:v>
                </c:pt>
                <c:pt idx="18366">
                  <c:v>2260143</c:v>
                </c:pt>
                <c:pt idx="18367">
                  <c:v>1658131</c:v>
                </c:pt>
                <c:pt idx="18368">
                  <c:v>2135393</c:v>
                </c:pt>
                <c:pt idx="18369">
                  <c:v>190843</c:v>
                </c:pt>
                <c:pt idx="18370">
                  <c:v>459924</c:v>
                </c:pt>
                <c:pt idx="18371">
                  <c:v>1175625</c:v>
                </c:pt>
                <c:pt idx="18372">
                  <c:v>314140</c:v>
                </c:pt>
                <c:pt idx="18373">
                  <c:v>254521</c:v>
                </c:pt>
                <c:pt idx="18374">
                  <c:v>1247768</c:v>
                </c:pt>
                <c:pt idx="18375">
                  <c:v>666122</c:v>
                </c:pt>
                <c:pt idx="18376">
                  <c:v>582597</c:v>
                </c:pt>
                <c:pt idx="18377">
                  <c:v>685428</c:v>
                </c:pt>
                <c:pt idx="18378">
                  <c:v>567572</c:v>
                </c:pt>
                <c:pt idx="18379">
                  <c:v>788900</c:v>
                </c:pt>
                <c:pt idx="18380">
                  <c:v>327227</c:v>
                </c:pt>
                <c:pt idx="18381">
                  <c:v>7456970</c:v>
                </c:pt>
                <c:pt idx="18382">
                  <c:v>300755</c:v>
                </c:pt>
                <c:pt idx="18383">
                  <c:v>88582</c:v>
                </c:pt>
                <c:pt idx="18384">
                  <c:v>1824255</c:v>
                </c:pt>
                <c:pt idx="18385">
                  <c:v>1147601</c:v>
                </c:pt>
                <c:pt idx="18386">
                  <c:v>295725</c:v>
                </c:pt>
                <c:pt idx="18387">
                  <c:v>1859190</c:v>
                </c:pt>
                <c:pt idx="18388">
                  <c:v>657184</c:v>
                </c:pt>
                <c:pt idx="18389">
                  <c:v>779047</c:v>
                </c:pt>
                <c:pt idx="18390">
                  <c:v>1784790</c:v>
                </c:pt>
                <c:pt idx="18391">
                  <c:v>643421</c:v>
                </c:pt>
                <c:pt idx="18392">
                  <c:v>969660</c:v>
                </c:pt>
                <c:pt idx="18393">
                  <c:v>194283</c:v>
                </c:pt>
                <c:pt idx="18394">
                  <c:v>9050158</c:v>
                </c:pt>
                <c:pt idx="18395">
                  <c:v>9537066</c:v>
                </c:pt>
                <c:pt idx="18396">
                  <c:v>1769864</c:v>
                </c:pt>
                <c:pt idx="18397">
                  <c:v>2600608</c:v>
                </c:pt>
                <c:pt idx="18398">
                  <c:v>5589612</c:v>
                </c:pt>
                <c:pt idx="18399">
                  <c:v>508016</c:v>
                </c:pt>
                <c:pt idx="18400">
                  <c:v>653573</c:v>
                </c:pt>
                <c:pt idx="18401">
                  <c:v>954230</c:v>
                </c:pt>
                <c:pt idx="18402">
                  <c:v>427884</c:v>
                </c:pt>
                <c:pt idx="18403">
                  <c:v>299499</c:v>
                </c:pt>
                <c:pt idx="18404">
                  <c:v>338246</c:v>
                </c:pt>
                <c:pt idx="18405">
                  <c:v>1361582</c:v>
                </c:pt>
                <c:pt idx="18406">
                  <c:v>232812</c:v>
                </c:pt>
                <c:pt idx="18407">
                  <c:v>196368</c:v>
                </c:pt>
                <c:pt idx="18408">
                  <c:v>945426</c:v>
                </c:pt>
                <c:pt idx="18409">
                  <c:v>812552</c:v>
                </c:pt>
                <c:pt idx="18410">
                  <c:v>212070</c:v>
                </c:pt>
                <c:pt idx="18411">
                  <c:v>1979840</c:v>
                </c:pt>
                <c:pt idx="18412">
                  <c:v>4523214</c:v>
                </c:pt>
                <c:pt idx="18413">
                  <c:v>254994</c:v>
                </c:pt>
                <c:pt idx="18414">
                  <c:v>379553</c:v>
                </c:pt>
                <c:pt idx="18415">
                  <c:v>4065061</c:v>
                </c:pt>
                <c:pt idx="18416">
                  <c:v>15875379</c:v>
                </c:pt>
                <c:pt idx="18417">
                  <c:v>56072</c:v>
                </c:pt>
                <c:pt idx="18418">
                  <c:v>1116081</c:v>
                </c:pt>
                <c:pt idx="18419">
                  <c:v>216581</c:v>
                </c:pt>
                <c:pt idx="18420">
                  <c:v>354125</c:v>
                </c:pt>
                <c:pt idx="18421">
                  <c:v>31648454</c:v>
                </c:pt>
                <c:pt idx="18422">
                  <c:v>1613498</c:v>
                </c:pt>
                <c:pt idx="18423">
                  <c:v>547940</c:v>
                </c:pt>
                <c:pt idx="18424">
                  <c:v>4508881</c:v>
                </c:pt>
                <c:pt idx="18425">
                  <c:v>4180606</c:v>
                </c:pt>
                <c:pt idx="18426">
                  <c:v>637250</c:v>
                </c:pt>
                <c:pt idx="18427">
                  <c:v>1139901</c:v>
                </c:pt>
                <c:pt idx="18428">
                  <c:v>1685561</c:v>
                </c:pt>
                <c:pt idx="18429">
                  <c:v>3897007</c:v>
                </c:pt>
                <c:pt idx="18430">
                  <c:v>422045</c:v>
                </c:pt>
                <c:pt idx="18431">
                  <c:v>248524</c:v>
                </c:pt>
                <c:pt idx="18432">
                  <c:v>1012692</c:v>
                </c:pt>
                <c:pt idx="18433">
                  <c:v>7070689</c:v>
                </c:pt>
                <c:pt idx="18434">
                  <c:v>704799</c:v>
                </c:pt>
                <c:pt idx="18435">
                  <c:v>541207</c:v>
                </c:pt>
                <c:pt idx="18436">
                  <c:v>1335098</c:v>
                </c:pt>
                <c:pt idx="18437">
                  <c:v>182000</c:v>
                </c:pt>
                <c:pt idx="18438">
                  <c:v>1487628</c:v>
                </c:pt>
                <c:pt idx="18439">
                  <c:v>766917</c:v>
                </c:pt>
                <c:pt idx="18440">
                  <c:v>559333</c:v>
                </c:pt>
                <c:pt idx="18441">
                  <c:v>243309</c:v>
                </c:pt>
                <c:pt idx="18442">
                  <c:v>17678167</c:v>
                </c:pt>
                <c:pt idx="18443">
                  <c:v>9249460</c:v>
                </c:pt>
                <c:pt idx="18444">
                  <c:v>630616</c:v>
                </c:pt>
                <c:pt idx="18445">
                  <c:v>4545446</c:v>
                </c:pt>
                <c:pt idx="18446">
                  <c:v>15128518</c:v>
                </c:pt>
                <c:pt idx="18447">
                  <c:v>1120192</c:v>
                </c:pt>
                <c:pt idx="18448">
                  <c:v>857135</c:v>
                </c:pt>
                <c:pt idx="18449">
                  <c:v>590862</c:v>
                </c:pt>
                <c:pt idx="18450">
                  <c:v>681092</c:v>
                </c:pt>
                <c:pt idx="18451">
                  <c:v>351950</c:v>
                </c:pt>
                <c:pt idx="18452">
                  <c:v>412323</c:v>
                </c:pt>
                <c:pt idx="18453">
                  <c:v>1645707</c:v>
                </c:pt>
                <c:pt idx="18454">
                  <c:v>2726508</c:v>
                </c:pt>
                <c:pt idx="18455">
                  <c:v>984196</c:v>
                </c:pt>
                <c:pt idx="18456">
                  <c:v>3156423</c:v>
                </c:pt>
                <c:pt idx="18457">
                  <c:v>7955242</c:v>
                </c:pt>
                <c:pt idx="18458">
                  <c:v>261963</c:v>
                </c:pt>
                <c:pt idx="18459">
                  <c:v>282946</c:v>
                </c:pt>
                <c:pt idx="18460">
                  <c:v>1966486</c:v>
                </c:pt>
                <c:pt idx="18461">
                  <c:v>8225349</c:v>
                </c:pt>
                <c:pt idx="18462">
                  <c:v>317355</c:v>
                </c:pt>
                <c:pt idx="18463">
                  <c:v>13912625</c:v>
                </c:pt>
                <c:pt idx="18464">
                  <c:v>7051346</c:v>
                </c:pt>
                <c:pt idx="18465">
                  <c:v>2448853</c:v>
                </c:pt>
                <c:pt idx="18466">
                  <c:v>7197522</c:v>
                </c:pt>
                <c:pt idx="18467">
                  <c:v>1767000</c:v>
                </c:pt>
                <c:pt idx="18468">
                  <c:v>1781861</c:v>
                </c:pt>
                <c:pt idx="18469">
                  <c:v>3794284</c:v>
                </c:pt>
                <c:pt idx="18470">
                  <c:v>476454</c:v>
                </c:pt>
                <c:pt idx="18471">
                  <c:v>404778</c:v>
                </c:pt>
                <c:pt idx="18472">
                  <c:v>15539921</c:v>
                </c:pt>
                <c:pt idx="18473">
                  <c:v>561364</c:v>
                </c:pt>
                <c:pt idx="18474">
                  <c:v>1050539</c:v>
                </c:pt>
                <c:pt idx="18475">
                  <c:v>331325</c:v>
                </c:pt>
                <c:pt idx="18476">
                  <c:v>283822</c:v>
                </c:pt>
                <c:pt idx="18477">
                  <c:v>2895927</c:v>
                </c:pt>
                <c:pt idx="18478">
                  <c:v>412323</c:v>
                </c:pt>
                <c:pt idx="18479">
                  <c:v>1074239</c:v>
                </c:pt>
                <c:pt idx="18480">
                  <c:v>4794790</c:v>
                </c:pt>
                <c:pt idx="18481">
                  <c:v>981060</c:v>
                </c:pt>
                <c:pt idx="18482">
                  <c:v>379769</c:v>
                </c:pt>
                <c:pt idx="18483">
                  <c:v>452420</c:v>
                </c:pt>
                <c:pt idx="18484">
                  <c:v>1121507</c:v>
                </c:pt>
                <c:pt idx="18485">
                  <c:v>725400</c:v>
                </c:pt>
                <c:pt idx="18486">
                  <c:v>963881</c:v>
                </c:pt>
                <c:pt idx="18487">
                  <c:v>2365034</c:v>
                </c:pt>
                <c:pt idx="18488">
                  <c:v>569870</c:v>
                </c:pt>
                <c:pt idx="18489">
                  <c:v>372288</c:v>
                </c:pt>
                <c:pt idx="18490">
                  <c:v>4658629</c:v>
                </c:pt>
                <c:pt idx="18491">
                  <c:v>2781948</c:v>
                </c:pt>
                <c:pt idx="18492">
                  <c:v>1299656</c:v>
                </c:pt>
                <c:pt idx="18493">
                  <c:v>2699476</c:v>
                </c:pt>
                <c:pt idx="18494">
                  <c:v>7832600</c:v>
                </c:pt>
                <c:pt idx="18495">
                  <c:v>433268</c:v>
                </c:pt>
                <c:pt idx="18496">
                  <c:v>17698820</c:v>
                </c:pt>
                <c:pt idx="18497">
                  <c:v>2746226</c:v>
                </c:pt>
                <c:pt idx="18498">
                  <c:v>993413</c:v>
                </c:pt>
                <c:pt idx="18499">
                  <c:v>250573</c:v>
                </c:pt>
                <c:pt idx="18500">
                  <c:v>687823</c:v>
                </c:pt>
                <c:pt idx="18501">
                  <c:v>2482310</c:v>
                </c:pt>
                <c:pt idx="18502">
                  <c:v>3540239</c:v>
                </c:pt>
                <c:pt idx="18503">
                  <c:v>1701141</c:v>
                </c:pt>
                <c:pt idx="18504">
                  <c:v>1579277</c:v>
                </c:pt>
                <c:pt idx="18505">
                  <c:v>595485</c:v>
                </c:pt>
                <c:pt idx="18506">
                  <c:v>684374</c:v>
                </c:pt>
                <c:pt idx="18507">
                  <c:v>549371</c:v>
                </c:pt>
                <c:pt idx="18508">
                  <c:v>1136753</c:v>
                </c:pt>
                <c:pt idx="18509">
                  <c:v>227777</c:v>
                </c:pt>
                <c:pt idx="18510">
                  <c:v>1019916</c:v>
                </c:pt>
                <c:pt idx="18511">
                  <c:v>166434</c:v>
                </c:pt>
                <c:pt idx="18512">
                  <c:v>2598352</c:v>
                </c:pt>
                <c:pt idx="18513">
                  <c:v>376013</c:v>
                </c:pt>
                <c:pt idx="18514">
                  <c:v>1445432</c:v>
                </c:pt>
                <c:pt idx="18515">
                  <c:v>2428899</c:v>
                </c:pt>
                <c:pt idx="18516">
                  <c:v>1170933</c:v>
                </c:pt>
                <c:pt idx="18517">
                  <c:v>591247</c:v>
                </c:pt>
                <c:pt idx="18518">
                  <c:v>1057395</c:v>
                </c:pt>
                <c:pt idx="18519">
                  <c:v>1319314</c:v>
                </c:pt>
                <c:pt idx="18520">
                  <c:v>823431</c:v>
                </c:pt>
                <c:pt idx="18521">
                  <c:v>4069223</c:v>
                </c:pt>
                <c:pt idx="18522">
                  <c:v>513779</c:v>
                </c:pt>
                <c:pt idx="18523">
                  <c:v>322227</c:v>
                </c:pt>
                <c:pt idx="18524">
                  <c:v>458529</c:v>
                </c:pt>
                <c:pt idx="18525">
                  <c:v>2939179</c:v>
                </c:pt>
                <c:pt idx="18526">
                  <c:v>1931782</c:v>
                </c:pt>
                <c:pt idx="18527">
                  <c:v>4619238</c:v>
                </c:pt>
                <c:pt idx="18528">
                  <c:v>784633</c:v>
                </c:pt>
                <c:pt idx="18529">
                  <c:v>171018</c:v>
                </c:pt>
                <c:pt idx="18530">
                  <c:v>1259511</c:v>
                </c:pt>
                <c:pt idx="18531">
                  <c:v>1268349</c:v>
                </c:pt>
                <c:pt idx="18532">
                  <c:v>2915414</c:v>
                </c:pt>
                <c:pt idx="18533">
                  <c:v>942555</c:v>
                </c:pt>
                <c:pt idx="18534">
                  <c:v>922888</c:v>
                </c:pt>
                <c:pt idx="18535">
                  <c:v>311317</c:v>
                </c:pt>
                <c:pt idx="18536">
                  <c:v>3469841</c:v>
                </c:pt>
                <c:pt idx="18537">
                  <c:v>382469</c:v>
                </c:pt>
                <c:pt idx="18538">
                  <c:v>350226</c:v>
                </c:pt>
                <c:pt idx="18539">
                  <c:v>545674</c:v>
                </c:pt>
                <c:pt idx="18540">
                  <c:v>27292376</c:v>
                </c:pt>
                <c:pt idx="18541">
                  <c:v>40065309</c:v>
                </c:pt>
                <c:pt idx="18542">
                  <c:v>1476397</c:v>
                </c:pt>
                <c:pt idx="18543">
                  <c:v>10311186</c:v>
                </c:pt>
                <c:pt idx="18544">
                  <c:v>844553</c:v>
                </c:pt>
                <c:pt idx="18545">
                  <c:v>1464134</c:v>
                </c:pt>
                <c:pt idx="18546">
                  <c:v>3538456</c:v>
                </c:pt>
                <c:pt idx="18547">
                  <c:v>854070</c:v>
                </c:pt>
                <c:pt idx="18548">
                  <c:v>2635878</c:v>
                </c:pt>
                <c:pt idx="18549">
                  <c:v>501636</c:v>
                </c:pt>
                <c:pt idx="18550">
                  <c:v>908347</c:v>
                </c:pt>
                <c:pt idx="18551">
                  <c:v>1528134</c:v>
                </c:pt>
                <c:pt idx="18552">
                  <c:v>2122278</c:v>
                </c:pt>
                <c:pt idx="18553">
                  <c:v>2150713</c:v>
                </c:pt>
                <c:pt idx="18554">
                  <c:v>619667</c:v>
                </c:pt>
                <c:pt idx="18555">
                  <c:v>3780496</c:v>
                </c:pt>
                <c:pt idx="18556">
                  <c:v>1025505</c:v>
                </c:pt>
                <c:pt idx="18557">
                  <c:v>4001590</c:v>
                </c:pt>
                <c:pt idx="18558">
                  <c:v>502559</c:v>
                </c:pt>
                <c:pt idx="18559">
                  <c:v>1344805</c:v>
                </c:pt>
                <c:pt idx="18560">
                  <c:v>1330638</c:v>
                </c:pt>
                <c:pt idx="18561">
                  <c:v>1706523</c:v>
                </c:pt>
                <c:pt idx="18562">
                  <c:v>7248834</c:v>
                </c:pt>
                <c:pt idx="18563">
                  <c:v>4229629</c:v>
                </c:pt>
                <c:pt idx="18564">
                  <c:v>15083811</c:v>
                </c:pt>
                <c:pt idx="18565">
                  <c:v>11620942</c:v>
                </c:pt>
                <c:pt idx="18566">
                  <c:v>2089425</c:v>
                </c:pt>
                <c:pt idx="18567">
                  <c:v>1335519</c:v>
                </c:pt>
                <c:pt idx="18568">
                  <c:v>4391496</c:v>
                </c:pt>
                <c:pt idx="18569">
                  <c:v>46787987</c:v>
                </c:pt>
                <c:pt idx="18570">
                  <c:v>57131511</c:v>
                </c:pt>
                <c:pt idx="18571">
                  <c:v>869743</c:v>
                </c:pt>
                <c:pt idx="18572">
                  <c:v>4038259</c:v>
                </c:pt>
                <c:pt idx="18573">
                  <c:v>571253</c:v>
                </c:pt>
                <c:pt idx="18574">
                  <c:v>856324</c:v>
                </c:pt>
                <c:pt idx="18575">
                  <c:v>1294676</c:v>
                </c:pt>
                <c:pt idx="18576">
                  <c:v>2469399</c:v>
                </c:pt>
                <c:pt idx="18577">
                  <c:v>2669101</c:v>
                </c:pt>
                <c:pt idx="18578">
                  <c:v>1973065</c:v>
                </c:pt>
                <c:pt idx="18579">
                  <c:v>3339819</c:v>
                </c:pt>
                <c:pt idx="18580">
                  <c:v>4155528</c:v>
                </c:pt>
                <c:pt idx="18581">
                  <c:v>5168422</c:v>
                </c:pt>
                <c:pt idx="18582">
                  <c:v>731630</c:v>
                </c:pt>
                <c:pt idx="18583">
                  <c:v>1161472</c:v>
                </c:pt>
                <c:pt idx="18584">
                  <c:v>3489355</c:v>
                </c:pt>
                <c:pt idx="18585">
                  <c:v>307151</c:v>
                </c:pt>
                <c:pt idx="18586">
                  <c:v>18889060</c:v>
                </c:pt>
                <c:pt idx="18587">
                  <c:v>12648827</c:v>
                </c:pt>
                <c:pt idx="18588">
                  <c:v>4284337</c:v>
                </c:pt>
                <c:pt idx="18589">
                  <c:v>2722913</c:v>
                </c:pt>
                <c:pt idx="18590">
                  <c:v>20093149</c:v>
                </c:pt>
                <c:pt idx="18591">
                  <c:v>4604277</c:v>
                </c:pt>
                <c:pt idx="18592">
                  <c:v>13173489</c:v>
                </c:pt>
                <c:pt idx="18593">
                  <c:v>99159833</c:v>
                </c:pt>
                <c:pt idx="18594">
                  <c:v>117735467</c:v>
                </c:pt>
                <c:pt idx="18595">
                  <c:v>597669</c:v>
                </c:pt>
                <c:pt idx="18596">
                  <c:v>335508</c:v>
                </c:pt>
                <c:pt idx="18597">
                  <c:v>888646</c:v>
                </c:pt>
                <c:pt idx="18598">
                  <c:v>980830</c:v>
                </c:pt>
                <c:pt idx="18599">
                  <c:v>1365473</c:v>
                </c:pt>
                <c:pt idx="18600">
                  <c:v>784836</c:v>
                </c:pt>
                <c:pt idx="18601">
                  <c:v>910108</c:v>
                </c:pt>
                <c:pt idx="18602">
                  <c:v>685579</c:v>
                </c:pt>
                <c:pt idx="18603">
                  <c:v>592735</c:v>
                </c:pt>
                <c:pt idx="18604">
                  <c:v>1762606</c:v>
                </c:pt>
                <c:pt idx="18605">
                  <c:v>425309</c:v>
                </c:pt>
                <c:pt idx="18606">
                  <c:v>1943162</c:v>
                </c:pt>
                <c:pt idx="18607">
                  <c:v>2448327</c:v>
                </c:pt>
                <c:pt idx="18608">
                  <c:v>1560338</c:v>
                </c:pt>
                <c:pt idx="18609">
                  <c:v>587594</c:v>
                </c:pt>
                <c:pt idx="18610">
                  <c:v>10997686</c:v>
                </c:pt>
                <c:pt idx="18611">
                  <c:v>2855891</c:v>
                </c:pt>
                <c:pt idx="18612">
                  <c:v>4409251</c:v>
                </c:pt>
                <c:pt idx="18613">
                  <c:v>1591989</c:v>
                </c:pt>
                <c:pt idx="18614">
                  <c:v>2685993</c:v>
                </c:pt>
                <c:pt idx="18615">
                  <c:v>16106570</c:v>
                </c:pt>
                <c:pt idx="18616">
                  <c:v>317067</c:v>
                </c:pt>
                <c:pt idx="18617">
                  <c:v>16712248</c:v>
                </c:pt>
                <c:pt idx="18618">
                  <c:v>25809784</c:v>
                </c:pt>
                <c:pt idx="18619">
                  <c:v>627309</c:v>
                </c:pt>
                <c:pt idx="18620">
                  <c:v>11465487</c:v>
                </c:pt>
                <c:pt idx="18621">
                  <c:v>9730243</c:v>
                </c:pt>
                <c:pt idx="18622">
                  <c:v>299663</c:v>
                </c:pt>
                <c:pt idx="18623">
                  <c:v>1812753</c:v>
                </c:pt>
                <c:pt idx="18624">
                  <c:v>705986</c:v>
                </c:pt>
                <c:pt idx="18625">
                  <c:v>2387821</c:v>
                </c:pt>
                <c:pt idx="18626">
                  <c:v>784139</c:v>
                </c:pt>
                <c:pt idx="18627">
                  <c:v>1757335</c:v>
                </c:pt>
                <c:pt idx="18628">
                  <c:v>931823</c:v>
                </c:pt>
                <c:pt idx="18629">
                  <c:v>8897642</c:v>
                </c:pt>
                <c:pt idx="18630">
                  <c:v>436828</c:v>
                </c:pt>
                <c:pt idx="18631">
                  <c:v>656955</c:v>
                </c:pt>
                <c:pt idx="18632">
                  <c:v>4061964</c:v>
                </c:pt>
                <c:pt idx="18633">
                  <c:v>4252020</c:v>
                </c:pt>
                <c:pt idx="18634">
                  <c:v>1224994</c:v>
                </c:pt>
                <c:pt idx="18635">
                  <c:v>4398813</c:v>
                </c:pt>
                <c:pt idx="18636">
                  <c:v>938611</c:v>
                </c:pt>
                <c:pt idx="18637">
                  <c:v>1012489</c:v>
                </c:pt>
                <c:pt idx="18638">
                  <c:v>1886404</c:v>
                </c:pt>
                <c:pt idx="18639">
                  <c:v>704636</c:v>
                </c:pt>
                <c:pt idx="18640">
                  <c:v>3846735</c:v>
                </c:pt>
                <c:pt idx="18641">
                  <c:v>6980625</c:v>
                </c:pt>
                <c:pt idx="18642">
                  <c:v>3641814</c:v>
                </c:pt>
                <c:pt idx="18643">
                  <c:v>2998173</c:v>
                </c:pt>
                <c:pt idx="18644">
                  <c:v>1067948</c:v>
                </c:pt>
                <c:pt idx="18645">
                  <c:v>1201699</c:v>
                </c:pt>
                <c:pt idx="18646">
                  <c:v>1976097</c:v>
                </c:pt>
                <c:pt idx="18647">
                  <c:v>2115172</c:v>
                </c:pt>
                <c:pt idx="18648">
                  <c:v>11136143</c:v>
                </c:pt>
                <c:pt idx="18649">
                  <c:v>837341</c:v>
                </c:pt>
                <c:pt idx="18650">
                  <c:v>512196</c:v>
                </c:pt>
                <c:pt idx="18651">
                  <c:v>440020</c:v>
                </c:pt>
                <c:pt idx="18652">
                  <c:v>531339</c:v>
                </c:pt>
                <c:pt idx="18653">
                  <c:v>2094378</c:v>
                </c:pt>
                <c:pt idx="18654">
                  <c:v>4988749</c:v>
                </c:pt>
                <c:pt idx="18655">
                  <c:v>5121751</c:v>
                </c:pt>
                <c:pt idx="18656">
                  <c:v>1343120</c:v>
                </c:pt>
                <c:pt idx="18657">
                  <c:v>653296</c:v>
                </c:pt>
                <c:pt idx="18658">
                  <c:v>538171</c:v>
                </c:pt>
                <c:pt idx="18659">
                  <c:v>959568</c:v>
                </c:pt>
                <c:pt idx="18660">
                  <c:v>3742907</c:v>
                </c:pt>
                <c:pt idx="18661">
                  <c:v>19726358</c:v>
                </c:pt>
                <c:pt idx="18662">
                  <c:v>1017712</c:v>
                </c:pt>
                <c:pt idx="18663">
                  <c:v>4530927</c:v>
                </c:pt>
                <c:pt idx="18664">
                  <c:v>1190673</c:v>
                </c:pt>
                <c:pt idx="18665">
                  <c:v>10242176</c:v>
                </c:pt>
                <c:pt idx="18666">
                  <c:v>878149</c:v>
                </c:pt>
                <c:pt idx="18667">
                  <c:v>60121378</c:v>
                </c:pt>
                <c:pt idx="18668">
                  <c:v>566000</c:v>
                </c:pt>
                <c:pt idx="18669">
                  <c:v>773032</c:v>
                </c:pt>
                <c:pt idx="18670">
                  <c:v>7365521</c:v>
                </c:pt>
                <c:pt idx="18671">
                  <c:v>426704</c:v>
                </c:pt>
                <c:pt idx="18672">
                  <c:v>727615</c:v>
                </c:pt>
                <c:pt idx="18673">
                  <c:v>1543821</c:v>
                </c:pt>
                <c:pt idx="18674">
                  <c:v>3047432</c:v>
                </c:pt>
                <c:pt idx="18675">
                  <c:v>1597305</c:v>
                </c:pt>
                <c:pt idx="18676">
                  <c:v>5001009</c:v>
                </c:pt>
                <c:pt idx="18677">
                  <c:v>580557</c:v>
                </c:pt>
                <c:pt idx="18678">
                  <c:v>330692</c:v>
                </c:pt>
                <c:pt idx="18679">
                  <c:v>36857179</c:v>
                </c:pt>
                <c:pt idx="18680">
                  <c:v>1061345</c:v>
                </c:pt>
                <c:pt idx="18681">
                  <c:v>9358794</c:v>
                </c:pt>
                <c:pt idx="18682">
                  <c:v>6549319</c:v>
                </c:pt>
                <c:pt idx="18683">
                  <c:v>1421904</c:v>
                </c:pt>
                <c:pt idx="18684">
                  <c:v>1841123</c:v>
                </c:pt>
                <c:pt idx="18685">
                  <c:v>65149069</c:v>
                </c:pt>
                <c:pt idx="18686">
                  <c:v>3870505</c:v>
                </c:pt>
                <c:pt idx="18687">
                  <c:v>303257</c:v>
                </c:pt>
                <c:pt idx="18688">
                  <c:v>2149215</c:v>
                </c:pt>
                <c:pt idx="18689">
                  <c:v>1006266</c:v>
                </c:pt>
                <c:pt idx="18690">
                  <c:v>859623</c:v>
                </c:pt>
                <c:pt idx="18691">
                  <c:v>2202908</c:v>
                </c:pt>
                <c:pt idx="18692">
                  <c:v>5239243</c:v>
                </c:pt>
                <c:pt idx="18693">
                  <c:v>2616391</c:v>
                </c:pt>
                <c:pt idx="18694">
                  <c:v>2042620</c:v>
                </c:pt>
                <c:pt idx="18695">
                  <c:v>695963</c:v>
                </c:pt>
                <c:pt idx="18696">
                  <c:v>987414</c:v>
                </c:pt>
                <c:pt idx="18697">
                  <c:v>10240949</c:v>
                </c:pt>
                <c:pt idx="18698">
                  <c:v>1390487</c:v>
                </c:pt>
                <c:pt idx="18699">
                  <c:v>1623954</c:v>
                </c:pt>
                <c:pt idx="18700">
                  <c:v>3281913</c:v>
                </c:pt>
                <c:pt idx="18701">
                  <c:v>963624</c:v>
                </c:pt>
                <c:pt idx="18702">
                  <c:v>1583349</c:v>
                </c:pt>
                <c:pt idx="18703">
                  <c:v>5822863</c:v>
                </c:pt>
                <c:pt idx="18704">
                  <c:v>1320720</c:v>
                </c:pt>
                <c:pt idx="18705">
                  <c:v>1273994</c:v>
                </c:pt>
                <c:pt idx="18706">
                  <c:v>1613441</c:v>
                </c:pt>
                <c:pt idx="18707">
                  <c:v>1322722</c:v>
                </c:pt>
                <c:pt idx="18708">
                  <c:v>3682271</c:v>
                </c:pt>
                <c:pt idx="18709">
                  <c:v>984504</c:v>
                </c:pt>
                <c:pt idx="18710">
                  <c:v>647853</c:v>
                </c:pt>
                <c:pt idx="18711">
                  <c:v>396404</c:v>
                </c:pt>
                <c:pt idx="18712">
                  <c:v>627546</c:v>
                </c:pt>
                <c:pt idx="18713">
                  <c:v>3894192</c:v>
                </c:pt>
                <c:pt idx="18714">
                  <c:v>17045761</c:v>
                </c:pt>
                <c:pt idx="18715">
                  <c:v>2560989</c:v>
                </c:pt>
                <c:pt idx="18716">
                  <c:v>1316482</c:v>
                </c:pt>
                <c:pt idx="18717">
                  <c:v>314861</c:v>
                </c:pt>
                <c:pt idx="18718">
                  <c:v>693165</c:v>
                </c:pt>
                <c:pt idx="18719">
                  <c:v>1637029</c:v>
                </c:pt>
                <c:pt idx="18720">
                  <c:v>2084564</c:v>
                </c:pt>
                <c:pt idx="18721">
                  <c:v>2276103</c:v>
                </c:pt>
                <c:pt idx="18722">
                  <c:v>4925389</c:v>
                </c:pt>
                <c:pt idx="18723">
                  <c:v>1753924</c:v>
                </c:pt>
                <c:pt idx="18724">
                  <c:v>24984439</c:v>
                </c:pt>
                <c:pt idx="18725">
                  <c:v>568718</c:v>
                </c:pt>
                <c:pt idx="18726">
                  <c:v>3319835</c:v>
                </c:pt>
                <c:pt idx="18727">
                  <c:v>5181372</c:v>
                </c:pt>
                <c:pt idx="18728">
                  <c:v>14447713</c:v>
                </c:pt>
                <c:pt idx="18729">
                  <c:v>18740734</c:v>
                </c:pt>
                <c:pt idx="18730">
                  <c:v>2146016</c:v>
                </c:pt>
                <c:pt idx="18731">
                  <c:v>5488988</c:v>
                </c:pt>
                <c:pt idx="18732">
                  <c:v>1642635</c:v>
                </c:pt>
                <c:pt idx="18733">
                  <c:v>1901653</c:v>
                </c:pt>
                <c:pt idx="18734">
                  <c:v>1786090</c:v>
                </c:pt>
                <c:pt idx="18735">
                  <c:v>12335046</c:v>
                </c:pt>
                <c:pt idx="18736">
                  <c:v>2094409</c:v>
                </c:pt>
                <c:pt idx="18737">
                  <c:v>1985529</c:v>
                </c:pt>
                <c:pt idx="18738">
                  <c:v>1058535</c:v>
                </c:pt>
                <c:pt idx="18739">
                  <c:v>1944964</c:v>
                </c:pt>
                <c:pt idx="18740">
                  <c:v>3680011</c:v>
                </c:pt>
                <c:pt idx="18741">
                  <c:v>551758</c:v>
                </c:pt>
                <c:pt idx="18742">
                  <c:v>32012866</c:v>
                </c:pt>
                <c:pt idx="18743">
                  <c:v>3081577</c:v>
                </c:pt>
                <c:pt idx="18744">
                  <c:v>2705386</c:v>
                </c:pt>
                <c:pt idx="18745">
                  <c:v>4781539</c:v>
                </c:pt>
                <c:pt idx="18746">
                  <c:v>8482595</c:v>
                </c:pt>
                <c:pt idx="18747">
                  <c:v>642263</c:v>
                </c:pt>
                <c:pt idx="18748">
                  <c:v>7399533</c:v>
                </c:pt>
                <c:pt idx="18749">
                  <c:v>1044383</c:v>
                </c:pt>
                <c:pt idx="18750">
                  <c:v>7825419</c:v>
                </c:pt>
                <c:pt idx="18751">
                  <c:v>38654003</c:v>
                </c:pt>
                <c:pt idx="18752">
                  <c:v>5613678</c:v>
                </c:pt>
                <c:pt idx="18753">
                  <c:v>1563018</c:v>
                </c:pt>
                <c:pt idx="18754">
                  <c:v>20193088</c:v>
                </c:pt>
                <c:pt idx="18755">
                  <c:v>4317004</c:v>
                </c:pt>
                <c:pt idx="18756">
                  <c:v>1005902</c:v>
                </c:pt>
                <c:pt idx="18757">
                  <c:v>9994145</c:v>
                </c:pt>
                <c:pt idx="18758">
                  <c:v>1250567</c:v>
                </c:pt>
                <c:pt idx="18759">
                  <c:v>3214827</c:v>
                </c:pt>
                <c:pt idx="18760">
                  <c:v>17355287</c:v>
                </c:pt>
                <c:pt idx="18761">
                  <c:v>8680748</c:v>
                </c:pt>
                <c:pt idx="18762">
                  <c:v>3378363</c:v>
                </c:pt>
                <c:pt idx="18763">
                  <c:v>4953003</c:v>
                </c:pt>
                <c:pt idx="18764">
                  <c:v>669564</c:v>
                </c:pt>
                <c:pt idx="18765">
                  <c:v>1093038</c:v>
                </c:pt>
                <c:pt idx="18766">
                  <c:v>1350342</c:v>
                </c:pt>
                <c:pt idx="18767">
                  <c:v>13401991</c:v>
                </c:pt>
                <c:pt idx="18768">
                  <c:v>7478849</c:v>
                </c:pt>
                <c:pt idx="18769">
                  <c:v>1210150</c:v>
                </c:pt>
                <c:pt idx="18770">
                  <c:v>2607548</c:v>
                </c:pt>
                <c:pt idx="18771">
                  <c:v>3794496</c:v>
                </c:pt>
                <c:pt idx="18772">
                  <c:v>5232764</c:v>
                </c:pt>
                <c:pt idx="18773">
                  <c:v>20785122</c:v>
                </c:pt>
                <c:pt idx="18774">
                  <c:v>1980487</c:v>
                </c:pt>
                <c:pt idx="18775">
                  <c:v>4594055</c:v>
                </c:pt>
                <c:pt idx="18776">
                  <c:v>746805</c:v>
                </c:pt>
                <c:pt idx="18777">
                  <c:v>1209601</c:v>
                </c:pt>
                <c:pt idx="18778">
                  <c:v>3996894</c:v>
                </c:pt>
                <c:pt idx="18779">
                  <c:v>6889655</c:v>
                </c:pt>
                <c:pt idx="18780">
                  <c:v>10000226</c:v>
                </c:pt>
                <c:pt idx="18781">
                  <c:v>2392407</c:v>
                </c:pt>
                <c:pt idx="18782">
                  <c:v>4687482</c:v>
                </c:pt>
                <c:pt idx="18783">
                  <c:v>7527138</c:v>
                </c:pt>
                <c:pt idx="18784">
                  <c:v>4838172</c:v>
                </c:pt>
                <c:pt idx="18785">
                  <c:v>15228152</c:v>
                </c:pt>
                <c:pt idx="18786">
                  <c:v>21524828</c:v>
                </c:pt>
                <c:pt idx="18787">
                  <c:v>10364125</c:v>
                </c:pt>
                <c:pt idx="18788">
                  <c:v>2877877</c:v>
                </c:pt>
                <c:pt idx="18789">
                  <c:v>6731401</c:v>
                </c:pt>
                <c:pt idx="18790">
                  <c:v>1050795</c:v>
                </c:pt>
                <c:pt idx="18791">
                  <c:v>3613243</c:v>
                </c:pt>
                <c:pt idx="18792">
                  <c:v>53414805</c:v>
                </c:pt>
                <c:pt idx="18793">
                  <c:v>21986883</c:v>
                </c:pt>
                <c:pt idx="18794">
                  <c:v>20934803</c:v>
                </c:pt>
                <c:pt idx="18795">
                  <c:v>216047</c:v>
                </c:pt>
                <c:pt idx="18796">
                  <c:v>57393</c:v>
                </c:pt>
                <c:pt idx="18797">
                  <c:v>46598</c:v>
                </c:pt>
                <c:pt idx="18798">
                  <c:v>192042</c:v>
                </c:pt>
                <c:pt idx="18799">
                  <c:v>235830</c:v>
                </c:pt>
                <c:pt idx="18800">
                  <c:v>868110</c:v>
                </c:pt>
                <c:pt idx="18801">
                  <c:v>935866</c:v>
                </c:pt>
                <c:pt idx="18802">
                  <c:v>107016</c:v>
                </c:pt>
                <c:pt idx="18803">
                  <c:v>739814</c:v>
                </c:pt>
                <c:pt idx="18804">
                  <c:v>134541</c:v>
                </c:pt>
                <c:pt idx="18805">
                  <c:v>26967</c:v>
                </c:pt>
                <c:pt idx="18806">
                  <c:v>1711525</c:v>
                </c:pt>
                <c:pt idx="18807">
                  <c:v>156669</c:v>
                </c:pt>
                <c:pt idx="18808">
                  <c:v>746535</c:v>
                </c:pt>
                <c:pt idx="18809">
                  <c:v>782747</c:v>
                </c:pt>
                <c:pt idx="18810">
                  <c:v>132893</c:v>
                </c:pt>
                <c:pt idx="18811">
                  <c:v>501513</c:v>
                </c:pt>
                <c:pt idx="18812">
                  <c:v>41264</c:v>
                </c:pt>
                <c:pt idx="18813">
                  <c:v>268248</c:v>
                </c:pt>
                <c:pt idx="18814">
                  <c:v>3189905</c:v>
                </c:pt>
                <c:pt idx="18815">
                  <c:v>718046</c:v>
                </c:pt>
                <c:pt idx="18816">
                  <c:v>66874</c:v>
                </c:pt>
                <c:pt idx="18817">
                  <c:v>354886</c:v>
                </c:pt>
                <c:pt idx="18818">
                  <c:v>1124072</c:v>
                </c:pt>
                <c:pt idx="18819">
                  <c:v>100723</c:v>
                </c:pt>
                <c:pt idx="18820">
                  <c:v>772957</c:v>
                </c:pt>
                <c:pt idx="18821">
                  <c:v>87330</c:v>
                </c:pt>
                <c:pt idx="18822">
                  <c:v>311298</c:v>
                </c:pt>
                <c:pt idx="18823">
                  <c:v>1000913</c:v>
                </c:pt>
                <c:pt idx="18824">
                  <c:v>1691139</c:v>
                </c:pt>
                <c:pt idx="18825">
                  <c:v>38348</c:v>
                </c:pt>
                <c:pt idx="18826">
                  <c:v>140079</c:v>
                </c:pt>
                <c:pt idx="18827">
                  <c:v>30396</c:v>
                </c:pt>
                <c:pt idx="18828">
                  <c:v>2592824</c:v>
                </c:pt>
                <c:pt idx="18829">
                  <c:v>3257549</c:v>
                </c:pt>
                <c:pt idx="18830">
                  <c:v>510630</c:v>
                </c:pt>
                <c:pt idx="18831">
                  <c:v>180314</c:v>
                </c:pt>
                <c:pt idx="18832">
                  <c:v>172930</c:v>
                </c:pt>
                <c:pt idx="18833">
                  <c:v>417635</c:v>
                </c:pt>
                <c:pt idx="18834">
                  <c:v>90556</c:v>
                </c:pt>
                <c:pt idx="18835">
                  <c:v>3721</c:v>
                </c:pt>
                <c:pt idx="18836">
                  <c:v>417092</c:v>
                </c:pt>
                <c:pt idx="18837">
                  <c:v>234202</c:v>
                </c:pt>
                <c:pt idx="18838">
                  <c:v>279452</c:v>
                </c:pt>
                <c:pt idx="18839">
                  <c:v>539805</c:v>
                </c:pt>
                <c:pt idx="18840">
                  <c:v>436472</c:v>
                </c:pt>
                <c:pt idx="18841">
                  <c:v>387165</c:v>
                </c:pt>
                <c:pt idx="18842">
                  <c:v>613521</c:v>
                </c:pt>
                <c:pt idx="18843">
                  <c:v>449234</c:v>
                </c:pt>
                <c:pt idx="18844">
                  <c:v>1973426</c:v>
                </c:pt>
                <c:pt idx="18845">
                  <c:v>632810</c:v>
                </c:pt>
                <c:pt idx="18846">
                  <c:v>44609</c:v>
                </c:pt>
                <c:pt idx="18847">
                  <c:v>1257354</c:v>
                </c:pt>
                <c:pt idx="18848">
                  <c:v>24311</c:v>
                </c:pt>
                <c:pt idx="18849">
                  <c:v>34133</c:v>
                </c:pt>
                <c:pt idx="18850">
                  <c:v>49646</c:v>
                </c:pt>
                <c:pt idx="18851">
                  <c:v>8004</c:v>
                </c:pt>
                <c:pt idx="18852">
                  <c:v>524220</c:v>
                </c:pt>
                <c:pt idx="18853">
                  <c:v>285897</c:v>
                </c:pt>
                <c:pt idx="18854">
                  <c:v>345454</c:v>
                </c:pt>
                <c:pt idx="18855">
                  <c:v>2084</c:v>
                </c:pt>
                <c:pt idx="18856">
                  <c:v>306433</c:v>
                </c:pt>
                <c:pt idx="18857">
                  <c:v>40410</c:v>
                </c:pt>
                <c:pt idx="18858">
                  <c:v>883161</c:v>
                </c:pt>
                <c:pt idx="18859">
                  <c:v>237862</c:v>
                </c:pt>
                <c:pt idx="18860">
                  <c:v>1528291</c:v>
                </c:pt>
                <c:pt idx="18861">
                  <c:v>256606</c:v>
                </c:pt>
                <c:pt idx="18862">
                  <c:v>20068</c:v>
                </c:pt>
                <c:pt idx="18863">
                  <c:v>473165</c:v>
                </c:pt>
                <c:pt idx="18864">
                  <c:v>1129489</c:v>
                </c:pt>
                <c:pt idx="18865">
                  <c:v>673301</c:v>
                </c:pt>
                <c:pt idx="18866">
                  <c:v>64261</c:v>
                </c:pt>
                <c:pt idx="18867">
                  <c:v>59609</c:v>
                </c:pt>
                <c:pt idx="18868">
                  <c:v>981884</c:v>
                </c:pt>
                <c:pt idx="18869">
                  <c:v>259371</c:v>
                </c:pt>
                <c:pt idx="18870">
                  <c:v>189566</c:v>
                </c:pt>
                <c:pt idx="18871">
                  <c:v>382791</c:v>
                </c:pt>
                <c:pt idx="18872">
                  <c:v>1016525</c:v>
                </c:pt>
                <c:pt idx="18873">
                  <c:v>706629</c:v>
                </c:pt>
                <c:pt idx="18874">
                  <c:v>67185</c:v>
                </c:pt>
                <c:pt idx="18875">
                  <c:v>1117928</c:v>
                </c:pt>
                <c:pt idx="18876">
                  <c:v>574144</c:v>
                </c:pt>
                <c:pt idx="18877">
                  <c:v>2626460</c:v>
                </c:pt>
                <c:pt idx="18878">
                  <c:v>47402</c:v>
                </c:pt>
                <c:pt idx="18879">
                  <c:v>129124</c:v>
                </c:pt>
                <c:pt idx="18880">
                  <c:v>147740</c:v>
                </c:pt>
                <c:pt idx="18881">
                  <c:v>3806481</c:v>
                </c:pt>
                <c:pt idx="18882">
                  <c:v>1467543</c:v>
                </c:pt>
                <c:pt idx="18883">
                  <c:v>196074</c:v>
                </c:pt>
                <c:pt idx="18884">
                  <c:v>2985521</c:v>
                </c:pt>
                <c:pt idx="18885">
                  <c:v>4366666</c:v>
                </c:pt>
                <c:pt idx="18886">
                  <c:v>944020</c:v>
                </c:pt>
                <c:pt idx="18887">
                  <c:v>14409910</c:v>
                </c:pt>
                <c:pt idx="18888">
                  <c:v>355467</c:v>
                </c:pt>
                <c:pt idx="18889">
                  <c:v>143696</c:v>
                </c:pt>
                <c:pt idx="18890">
                  <c:v>70551</c:v>
                </c:pt>
                <c:pt idx="18891">
                  <c:v>2629</c:v>
                </c:pt>
                <c:pt idx="18892">
                  <c:v>537545</c:v>
                </c:pt>
                <c:pt idx="18893">
                  <c:v>249264</c:v>
                </c:pt>
                <c:pt idx="18894">
                  <c:v>5613554</c:v>
                </c:pt>
                <c:pt idx="18895">
                  <c:v>243553</c:v>
                </c:pt>
                <c:pt idx="18896">
                  <c:v>2846237</c:v>
                </c:pt>
                <c:pt idx="18897">
                  <c:v>1111674</c:v>
                </c:pt>
                <c:pt idx="18898">
                  <c:v>1747746</c:v>
                </c:pt>
                <c:pt idx="18899">
                  <c:v>531566</c:v>
                </c:pt>
                <c:pt idx="18900">
                  <c:v>3406481</c:v>
                </c:pt>
                <c:pt idx="18901">
                  <c:v>3976296</c:v>
                </c:pt>
                <c:pt idx="18902">
                  <c:v>3462190</c:v>
                </c:pt>
                <c:pt idx="18903">
                  <c:v>1516733</c:v>
                </c:pt>
                <c:pt idx="18904">
                  <c:v>40775</c:v>
                </c:pt>
                <c:pt idx="18905">
                  <c:v>293630</c:v>
                </c:pt>
                <c:pt idx="18906">
                  <c:v>375663</c:v>
                </c:pt>
                <c:pt idx="18907">
                  <c:v>8493</c:v>
                </c:pt>
                <c:pt idx="18908">
                  <c:v>5263337</c:v>
                </c:pt>
                <c:pt idx="18909">
                  <c:v>59596</c:v>
                </c:pt>
                <c:pt idx="18910">
                  <c:v>29968</c:v>
                </c:pt>
                <c:pt idx="18911">
                  <c:v>1823701</c:v>
                </c:pt>
                <c:pt idx="18912">
                  <c:v>1286392</c:v>
                </c:pt>
                <c:pt idx="18913">
                  <c:v>163472</c:v>
                </c:pt>
                <c:pt idx="18914">
                  <c:v>5576</c:v>
                </c:pt>
                <c:pt idx="18915">
                  <c:v>43067983</c:v>
                </c:pt>
                <c:pt idx="18916">
                  <c:v>1001742</c:v>
                </c:pt>
                <c:pt idx="18917">
                  <c:v>38479</c:v>
                </c:pt>
                <c:pt idx="18918">
                  <c:v>132029</c:v>
                </c:pt>
                <c:pt idx="18919">
                  <c:v>98780</c:v>
                </c:pt>
                <c:pt idx="18920">
                  <c:v>380530</c:v>
                </c:pt>
                <c:pt idx="18921">
                  <c:v>125684</c:v>
                </c:pt>
                <c:pt idx="18922">
                  <c:v>116925</c:v>
                </c:pt>
                <c:pt idx="18923">
                  <c:v>93865</c:v>
                </c:pt>
                <c:pt idx="18924">
                  <c:v>107053</c:v>
                </c:pt>
                <c:pt idx="18925">
                  <c:v>149550</c:v>
                </c:pt>
                <c:pt idx="18926">
                  <c:v>2588376</c:v>
                </c:pt>
                <c:pt idx="18927">
                  <c:v>2443384</c:v>
                </c:pt>
                <c:pt idx="18928">
                  <c:v>74990</c:v>
                </c:pt>
                <c:pt idx="18929">
                  <c:v>540857</c:v>
                </c:pt>
                <c:pt idx="18930">
                  <c:v>215442</c:v>
                </c:pt>
                <c:pt idx="18931">
                  <c:v>81165</c:v>
                </c:pt>
                <c:pt idx="18932">
                  <c:v>1354670</c:v>
                </c:pt>
                <c:pt idx="18933">
                  <c:v>292015</c:v>
                </c:pt>
                <c:pt idx="18934">
                  <c:v>8493</c:v>
                </c:pt>
                <c:pt idx="18935">
                  <c:v>6263424</c:v>
                </c:pt>
                <c:pt idx="18936">
                  <c:v>5053825</c:v>
                </c:pt>
                <c:pt idx="18937">
                  <c:v>1147297</c:v>
                </c:pt>
                <c:pt idx="18938">
                  <c:v>198076</c:v>
                </c:pt>
                <c:pt idx="18939">
                  <c:v>1065389</c:v>
                </c:pt>
                <c:pt idx="18940">
                  <c:v>1120978</c:v>
                </c:pt>
                <c:pt idx="18941">
                  <c:v>3689210</c:v>
                </c:pt>
                <c:pt idx="18942">
                  <c:v>2620061</c:v>
                </c:pt>
                <c:pt idx="18943">
                  <c:v>1202392</c:v>
                </c:pt>
                <c:pt idx="18944">
                  <c:v>13532</c:v>
                </c:pt>
                <c:pt idx="18945">
                  <c:v>3820</c:v>
                </c:pt>
                <c:pt idx="18946">
                  <c:v>595836</c:v>
                </c:pt>
                <c:pt idx="18947">
                  <c:v>10579</c:v>
                </c:pt>
                <c:pt idx="18948">
                  <c:v>1924405</c:v>
                </c:pt>
                <c:pt idx="18949">
                  <c:v>1044905</c:v>
                </c:pt>
                <c:pt idx="18950">
                  <c:v>18875</c:v>
                </c:pt>
                <c:pt idx="18951">
                  <c:v>220164</c:v>
                </c:pt>
                <c:pt idx="18952">
                  <c:v>88663</c:v>
                </c:pt>
                <c:pt idx="18953">
                  <c:v>53833</c:v>
                </c:pt>
                <c:pt idx="18954">
                  <c:v>1316002</c:v>
                </c:pt>
                <c:pt idx="18955">
                  <c:v>214676</c:v>
                </c:pt>
                <c:pt idx="18956">
                  <c:v>1272955</c:v>
                </c:pt>
                <c:pt idx="18957">
                  <c:v>37539570</c:v>
                </c:pt>
                <c:pt idx="18958">
                  <c:v>774407</c:v>
                </c:pt>
                <c:pt idx="18959">
                  <c:v>142825</c:v>
                </c:pt>
                <c:pt idx="18960">
                  <c:v>395783</c:v>
                </c:pt>
                <c:pt idx="18961">
                  <c:v>690478</c:v>
                </c:pt>
                <c:pt idx="18962">
                  <c:v>141520</c:v>
                </c:pt>
                <c:pt idx="18963">
                  <c:v>543711</c:v>
                </c:pt>
                <c:pt idx="18964">
                  <c:v>625574</c:v>
                </c:pt>
                <c:pt idx="18965">
                  <c:v>378901</c:v>
                </c:pt>
                <c:pt idx="18966">
                  <c:v>104235</c:v>
                </c:pt>
                <c:pt idx="18967">
                  <c:v>236036</c:v>
                </c:pt>
                <c:pt idx="18968">
                  <c:v>1080873</c:v>
                </c:pt>
                <c:pt idx="18969">
                  <c:v>1277105</c:v>
                </c:pt>
                <c:pt idx="18970">
                  <c:v>27095</c:v>
                </c:pt>
                <c:pt idx="18971">
                  <c:v>168913</c:v>
                </c:pt>
                <c:pt idx="18972">
                  <c:v>1896045</c:v>
                </c:pt>
                <c:pt idx="18973">
                  <c:v>323160</c:v>
                </c:pt>
                <c:pt idx="18974">
                  <c:v>475296</c:v>
                </c:pt>
                <c:pt idx="18975">
                  <c:v>1216232</c:v>
                </c:pt>
                <c:pt idx="18976">
                  <c:v>140520</c:v>
                </c:pt>
                <c:pt idx="18977">
                  <c:v>2892</c:v>
                </c:pt>
                <c:pt idx="18978">
                  <c:v>900285</c:v>
                </c:pt>
                <c:pt idx="18979">
                  <c:v>4035</c:v>
                </c:pt>
                <c:pt idx="18980">
                  <c:v>2384</c:v>
                </c:pt>
                <c:pt idx="18981">
                  <c:v>107531</c:v>
                </c:pt>
                <c:pt idx="18982">
                  <c:v>917</c:v>
                </c:pt>
                <c:pt idx="18983">
                  <c:v>1216</c:v>
                </c:pt>
                <c:pt idx="18984">
                  <c:v>1082</c:v>
                </c:pt>
                <c:pt idx="18985">
                  <c:v>53000</c:v>
                </c:pt>
                <c:pt idx="18986">
                  <c:v>9046</c:v>
                </c:pt>
                <c:pt idx="18987">
                  <c:v>21175</c:v>
                </c:pt>
                <c:pt idx="18988">
                  <c:v>52124</c:v>
                </c:pt>
                <c:pt idx="18989">
                  <c:v>26243</c:v>
                </c:pt>
                <c:pt idx="18990">
                  <c:v>20107</c:v>
                </c:pt>
                <c:pt idx="18991">
                  <c:v>50168</c:v>
                </c:pt>
                <c:pt idx="18992">
                  <c:v>94336</c:v>
                </c:pt>
                <c:pt idx="18993">
                  <c:v>126829</c:v>
                </c:pt>
                <c:pt idx="18994">
                  <c:v>64859</c:v>
                </c:pt>
                <c:pt idx="18995">
                  <c:v>230594</c:v>
                </c:pt>
                <c:pt idx="18996">
                  <c:v>42600</c:v>
                </c:pt>
                <c:pt idx="18997">
                  <c:v>692069</c:v>
                </c:pt>
                <c:pt idx="18998">
                  <c:v>737901</c:v>
                </c:pt>
                <c:pt idx="18999">
                  <c:v>9510</c:v>
                </c:pt>
                <c:pt idx="19000">
                  <c:v>9932</c:v>
                </c:pt>
                <c:pt idx="19001">
                  <c:v>162819</c:v>
                </c:pt>
                <c:pt idx="19002">
                  <c:v>203592</c:v>
                </c:pt>
                <c:pt idx="19003">
                  <c:v>5592995</c:v>
                </c:pt>
                <c:pt idx="19004">
                  <c:v>968865</c:v>
                </c:pt>
                <c:pt idx="19005">
                  <c:v>2455067</c:v>
                </c:pt>
                <c:pt idx="19006">
                  <c:v>1421711</c:v>
                </c:pt>
                <c:pt idx="19007">
                  <c:v>14820</c:v>
                </c:pt>
                <c:pt idx="19008">
                  <c:v>172502</c:v>
                </c:pt>
                <c:pt idx="19009">
                  <c:v>15355</c:v>
                </c:pt>
                <c:pt idx="19010">
                  <c:v>217582</c:v>
                </c:pt>
                <c:pt idx="19011">
                  <c:v>41602</c:v>
                </c:pt>
                <c:pt idx="19012">
                  <c:v>1781966</c:v>
                </c:pt>
                <c:pt idx="19013">
                  <c:v>81599</c:v>
                </c:pt>
                <c:pt idx="19014">
                  <c:v>283635</c:v>
                </c:pt>
                <c:pt idx="19015">
                  <c:v>18108</c:v>
                </c:pt>
                <c:pt idx="19016">
                  <c:v>1887284</c:v>
                </c:pt>
                <c:pt idx="19017">
                  <c:v>393170</c:v>
                </c:pt>
                <c:pt idx="19018">
                  <c:v>837909</c:v>
                </c:pt>
                <c:pt idx="19019">
                  <c:v>67485</c:v>
                </c:pt>
                <c:pt idx="19020">
                  <c:v>519048</c:v>
                </c:pt>
                <c:pt idx="19021">
                  <c:v>18013</c:v>
                </c:pt>
                <c:pt idx="19022">
                  <c:v>469185</c:v>
                </c:pt>
                <c:pt idx="19023">
                  <c:v>852597</c:v>
                </c:pt>
                <c:pt idx="19024">
                  <c:v>879264</c:v>
                </c:pt>
                <c:pt idx="19025">
                  <c:v>937702</c:v>
                </c:pt>
                <c:pt idx="19026">
                  <c:v>34438</c:v>
                </c:pt>
                <c:pt idx="19027">
                  <c:v>66943</c:v>
                </c:pt>
                <c:pt idx="19028">
                  <c:v>323246</c:v>
                </c:pt>
                <c:pt idx="19029">
                  <c:v>397799</c:v>
                </c:pt>
                <c:pt idx="19030">
                  <c:v>66798</c:v>
                </c:pt>
                <c:pt idx="19031">
                  <c:v>364521</c:v>
                </c:pt>
                <c:pt idx="19032">
                  <c:v>495257</c:v>
                </c:pt>
                <c:pt idx="19033">
                  <c:v>37644</c:v>
                </c:pt>
                <c:pt idx="19034">
                  <c:v>401826</c:v>
                </c:pt>
                <c:pt idx="19035">
                  <c:v>849774</c:v>
                </c:pt>
                <c:pt idx="19036">
                  <c:v>39310</c:v>
                </c:pt>
                <c:pt idx="19037">
                  <c:v>168094</c:v>
                </c:pt>
                <c:pt idx="19038">
                  <c:v>13345099</c:v>
                </c:pt>
                <c:pt idx="19039">
                  <c:v>1761883</c:v>
                </c:pt>
                <c:pt idx="19040">
                  <c:v>361646</c:v>
                </c:pt>
                <c:pt idx="19041">
                  <c:v>135811</c:v>
                </c:pt>
                <c:pt idx="19042">
                  <c:v>210972</c:v>
                </c:pt>
                <c:pt idx="19043">
                  <c:v>1292026</c:v>
                </c:pt>
                <c:pt idx="19044">
                  <c:v>36744</c:v>
                </c:pt>
                <c:pt idx="19045">
                  <c:v>3132</c:v>
                </c:pt>
                <c:pt idx="19046">
                  <c:v>439517</c:v>
                </c:pt>
                <c:pt idx="19047">
                  <c:v>6394731</c:v>
                </c:pt>
                <c:pt idx="19048">
                  <c:v>1086403</c:v>
                </c:pt>
                <c:pt idx="19049">
                  <c:v>1380249</c:v>
                </c:pt>
                <c:pt idx="19050">
                  <c:v>280784</c:v>
                </c:pt>
                <c:pt idx="19051">
                  <c:v>1322036</c:v>
                </c:pt>
                <c:pt idx="19052">
                  <c:v>32336</c:v>
                </c:pt>
                <c:pt idx="19053">
                  <c:v>281974</c:v>
                </c:pt>
                <c:pt idx="19054">
                  <c:v>403851</c:v>
                </c:pt>
                <c:pt idx="19055">
                  <c:v>204379</c:v>
                </c:pt>
                <c:pt idx="19056">
                  <c:v>1016856</c:v>
                </c:pt>
                <c:pt idx="19057">
                  <c:v>16806832</c:v>
                </c:pt>
                <c:pt idx="19058">
                  <c:v>57249</c:v>
                </c:pt>
                <c:pt idx="19059">
                  <c:v>204495</c:v>
                </c:pt>
                <c:pt idx="19060">
                  <c:v>3759610</c:v>
                </c:pt>
                <c:pt idx="19061">
                  <c:v>482934</c:v>
                </c:pt>
                <c:pt idx="19062">
                  <c:v>97478</c:v>
                </c:pt>
                <c:pt idx="19063">
                  <c:v>42242</c:v>
                </c:pt>
                <c:pt idx="19064">
                  <c:v>1655936</c:v>
                </c:pt>
                <c:pt idx="19065">
                  <c:v>18098</c:v>
                </c:pt>
                <c:pt idx="19066">
                  <c:v>1340761</c:v>
                </c:pt>
                <c:pt idx="19067">
                  <c:v>5964324</c:v>
                </c:pt>
                <c:pt idx="19068">
                  <c:v>1058221</c:v>
                </c:pt>
                <c:pt idx="19069">
                  <c:v>55805</c:v>
                </c:pt>
                <c:pt idx="19070">
                  <c:v>136281</c:v>
                </c:pt>
                <c:pt idx="19071">
                  <c:v>451464</c:v>
                </c:pt>
                <c:pt idx="19072">
                  <c:v>137247</c:v>
                </c:pt>
                <c:pt idx="19073">
                  <c:v>174736</c:v>
                </c:pt>
                <c:pt idx="19074">
                  <c:v>687629</c:v>
                </c:pt>
                <c:pt idx="19075">
                  <c:v>863089</c:v>
                </c:pt>
                <c:pt idx="19076">
                  <c:v>1840162</c:v>
                </c:pt>
                <c:pt idx="19077">
                  <c:v>529541</c:v>
                </c:pt>
                <c:pt idx="19078">
                  <c:v>50228</c:v>
                </c:pt>
                <c:pt idx="19079">
                  <c:v>2936401</c:v>
                </c:pt>
                <c:pt idx="19080">
                  <c:v>442026</c:v>
                </c:pt>
                <c:pt idx="19081">
                  <c:v>1171651</c:v>
                </c:pt>
                <c:pt idx="19082">
                  <c:v>548664</c:v>
                </c:pt>
                <c:pt idx="19083">
                  <c:v>63541</c:v>
                </c:pt>
                <c:pt idx="19084">
                  <c:v>24438</c:v>
                </c:pt>
                <c:pt idx="19085">
                  <c:v>301780</c:v>
                </c:pt>
                <c:pt idx="19086">
                  <c:v>851436</c:v>
                </c:pt>
                <c:pt idx="19087">
                  <c:v>1837270</c:v>
                </c:pt>
                <c:pt idx="19088">
                  <c:v>137036</c:v>
                </c:pt>
                <c:pt idx="19089">
                  <c:v>525253</c:v>
                </c:pt>
                <c:pt idx="19090">
                  <c:v>1480008</c:v>
                </c:pt>
                <c:pt idx="19091">
                  <c:v>36952</c:v>
                </c:pt>
                <c:pt idx="19092">
                  <c:v>661984</c:v>
                </c:pt>
                <c:pt idx="19093">
                  <c:v>100375</c:v>
                </c:pt>
                <c:pt idx="19094">
                  <c:v>62175</c:v>
                </c:pt>
                <c:pt idx="19095">
                  <c:v>75827</c:v>
                </c:pt>
                <c:pt idx="19096">
                  <c:v>421387</c:v>
                </c:pt>
                <c:pt idx="19097">
                  <c:v>226871</c:v>
                </c:pt>
                <c:pt idx="19098">
                  <c:v>49360</c:v>
                </c:pt>
                <c:pt idx="19099">
                  <c:v>893936</c:v>
                </c:pt>
                <c:pt idx="19100">
                  <c:v>684403</c:v>
                </c:pt>
                <c:pt idx="19101">
                  <c:v>1292322</c:v>
                </c:pt>
                <c:pt idx="19102">
                  <c:v>1135489</c:v>
                </c:pt>
                <c:pt idx="19103">
                  <c:v>26967</c:v>
                </c:pt>
                <c:pt idx="19104">
                  <c:v>203026</c:v>
                </c:pt>
                <c:pt idx="19105">
                  <c:v>395620</c:v>
                </c:pt>
                <c:pt idx="19106">
                  <c:v>1833407</c:v>
                </c:pt>
                <c:pt idx="19107">
                  <c:v>346556</c:v>
                </c:pt>
                <c:pt idx="19108">
                  <c:v>284257</c:v>
                </c:pt>
                <c:pt idx="19109">
                  <c:v>73762</c:v>
                </c:pt>
                <c:pt idx="19110">
                  <c:v>9328292</c:v>
                </c:pt>
                <c:pt idx="19111">
                  <c:v>113991</c:v>
                </c:pt>
                <c:pt idx="19112">
                  <c:v>1203743</c:v>
                </c:pt>
                <c:pt idx="19113">
                  <c:v>194809</c:v>
                </c:pt>
                <c:pt idx="19114">
                  <c:v>276720</c:v>
                </c:pt>
                <c:pt idx="19115">
                  <c:v>85135</c:v>
                </c:pt>
                <c:pt idx="19116">
                  <c:v>202557</c:v>
                </c:pt>
                <c:pt idx="19117">
                  <c:v>1480884</c:v>
                </c:pt>
                <c:pt idx="19118">
                  <c:v>93697</c:v>
                </c:pt>
                <c:pt idx="19119">
                  <c:v>1519261</c:v>
                </c:pt>
                <c:pt idx="19120">
                  <c:v>13985</c:v>
                </c:pt>
                <c:pt idx="19121">
                  <c:v>566626</c:v>
                </c:pt>
                <c:pt idx="19122">
                  <c:v>715166</c:v>
                </c:pt>
                <c:pt idx="19123">
                  <c:v>560726</c:v>
                </c:pt>
                <c:pt idx="19124">
                  <c:v>213017</c:v>
                </c:pt>
                <c:pt idx="19125">
                  <c:v>661659</c:v>
                </c:pt>
                <c:pt idx="19126">
                  <c:v>14973320</c:v>
                </c:pt>
                <c:pt idx="19127">
                  <c:v>11146378</c:v>
                </c:pt>
                <c:pt idx="19128">
                  <c:v>11046395</c:v>
                </c:pt>
                <c:pt idx="19129">
                  <c:v>442731</c:v>
                </c:pt>
                <c:pt idx="19130">
                  <c:v>120533</c:v>
                </c:pt>
                <c:pt idx="19131">
                  <c:v>545898</c:v>
                </c:pt>
                <c:pt idx="19132">
                  <c:v>793939</c:v>
                </c:pt>
                <c:pt idx="19133">
                  <c:v>2294097</c:v>
                </c:pt>
                <c:pt idx="19134">
                  <c:v>812904</c:v>
                </c:pt>
                <c:pt idx="19135">
                  <c:v>579430</c:v>
                </c:pt>
                <c:pt idx="19136">
                  <c:v>13942445</c:v>
                </c:pt>
                <c:pt idx="19137">
                  <c:v>4409814</c:v>
                </c:pt>
                <c:pt idx="19138">
                  <c:v>465482</c:v>
                </c:pt>
                <c:pt idx="19139">
                  <c:v>67593</c:v>
                </c:pt>
                <c:pt idx="19140">
                  <c:v>16230119</c:v>
                </c:pt>
                <c:pt idx="19141">
                  <c:v>13449022</c:v>
                </c:pt>
                <c:pt idx="19142">
                  <c:v>16344681</c:v>
                </c:pt>
                <c:pt idx="19143">
                  <c:v>14161833</c:v>
                </c:pt>
                <c:pt idx="19144">
                  <c:v>48635732</c:v>
                </c:pt>
                <c:pt idx="19145">
                  <c:v>698580</c:v>
                </c:pt>
                <c:pt idx="19146">
                  <c:v>570849</c:v>
                </c:pt>
                <c:pt idx="19147">
                  <c:v>53883</c:v>
                </c:pt>
                <c:pt idx="19148">
                  <c:v>227554</c:v>
                </c:pt>
                <c:pt idx="19149">
                  <c:v>863717</c:v>
                </c:pt>
                <c:pt idx="19150">
                  <c:v>403072</c:v>
                </c:pt>
                <c:pt idx="19151">
                  <c:v>112585</c:v>
                </c:pt>
                <c:pt idx="19152">
                  <c:v>70118</c:v>
                </c:pt>
                <c:pt idx="19153">
                  <c:v>445396</c:v>
                </c:pt>
                <c:pt idx="19154">
                  <c:v>11736</c:v>
                </c:pt>
                <c:pt idx="19155">
                  <c:v>225934</c:v>
                </c:pt>
                <c:pt idx="19156">
                  <c:v>721931</c:v>
                </c:pt>
                <c:pt idx="19157">
                  <c:v>788112</c:v>
                </c:pt>
                <c:pt idx="19158">
                  <c:v>6485262</c:v>
                </c:pt>
                <c:pt idx="19159">
                  <c:v>553559</c:v>
                </c:pt>
                <c:pt idx="19160">
                  <c:v>270421</c:v>
                </c:pt>
                <c:pt idx="19161">
                  <c:v>200976</c:v>
                </c:pt>
                <c:pt idx="19162">
                  <c:v>709406</c:v>
                </c:pt>
                <c:pt idx="19163">
                  <c:v>27178</c:v>
                </c:pt>
                <c:pt idx="19164">
                  <c:v>617910</c:v>
                </c:pt>
                <c:pt idx="19165">
                  <c:v>372894</c:v>
                </c:pt>
                <c:pt idx="19166">
                  <c:v>97879</c:v>
                </c:pt>
                <c:pt idx="19167">
                  <c:v>137034</c:v>
                </c:pt>
                <c:pt idx="19168">
                  <c:v>172367</c:v>
                </c:pt>
                <c:pt idx="19169">
                  <c:v>3595766</c:v>
                </c:pt>
                <c:pt idx="19170">
                  <c:v>124483</c:v>
                </c:pt>
                <c:pt idx="19171">
                  <c:v>292086</c:v>
                </c:pt>
                <c:pt idx="19172">
                  <c:v>299038</c:v>
                </c:pt>
                <c:pt idx="19173">
                  <c:v>6595340</c:v>
                </c:pt>
                <c:pt idx="19174">
                  <c:v>2645924</c:v>
                </c:pt>
                <c:pt idx="19175">
                  <c:v>842594</c:v>
                </c:pt>
                <c:pt idx="19176">
                  <c:v>292715</c:v>
                </c:pt>
                <c:pt idx="19177">
                  <c:v>237171</c:v>
                </c:pt>
                <c:pt idx="19178">
                  <c:v>2839135</c:v>
                </c:pt>
                <c:pt idx="19179">
                  <c:v>8470806</c:v>
                </c:pt>
                <c:pt idx="19180">
                  <c:v>391174</c:v>
                </c:pt>
                <c:pt idx="19181">
                  <c:v>816594</c:v>
                </c:pt>
                <c:pt idx="19182">
                  <c:v>503840</c:v>
                </c:pt>
                <c:pt idx="19183">
                  <c:v>997873</c:v>
                </c:pt>
                <c:pt idx="19184">
                  <c:v>302440</c:v>
                </c:pt>
                <c:pt idx="19185">
                  <c:v>19669098</c:v>
                </c:pt>
                <c:pt idx="19186">
                  <c:v>1193226</c:v>
                </c:pt>
                <c:pt idx="19187">
                  <c:v>2959424</c:v>
                </c:pt>
                <c:pt idx="19188">
                  <c:v>3675806</c:v>
                </c:pt>
                <c:pt idx="19189">
                  <c:v>904177</c:v>
                </c:pt>
                <c:pt idx="19190">
                  <c:v>595754</c:v>
                </c:pt>
                <c:pt idx="19191">
                  <c:v>72945</c:v>
                </c:pt>
                <c:pt idx="19192">
                  <c:v>1321771</c:v>
                </c:pt>
                <c:pt idx="19193">
                  <c:v>264122</c:v>
                </c:pt>
                <c:pt idx="19194">
                  <c:v>522007</c:v>
                </c:pt>
                <c:pt idx="19195">
                  <c:v>822072</c:v>
                </c:pt>
                <c:pt idx="19196">
                  <c:v>3008740</c:v>
                </c:pt>
                <c:pt idx="19197">
                  <c:v>1384556</c:v>
                </c:pt>
                <c:pt idx="19198">
                  <c:v>440684</c:v>
                </c:pt>
                <c:pt idx="19199">
                  <c:v>112706</c:v>
                </c:pt>
                <c:pt idx="19200">
                  <c:v>765387</c:v>
                </c:pt>
                <c:pt idx="19201">
                  <c:v>232400</c:v>
                </c:pt>
                <c:pt idx="19202">
                  <c:v>150082</c:v>
                </c:pt>
                <c:pt idx="19203">
                  <c:v>1494215</c:v>
                </c:pt>
                <c:pt idx="19204">
                  <c:v>1269190</c:v>
                </c:pt>
                <c:pt idx="19205">
                  <c:v>320072</c:v>
                </c:pt>
                <c:pt idx="19206">
                  <c:v>1139703</c:v>
                </c:pt>
                <c:pt idx="19207">
                  <c:v>479030</c:v>
                </c:pt>
                <c:pt idx="19208">
                  <c:v>146765</c:v>
                </c:pt>
                <c:pt idx="19209">
                  <c:v>1538339</c:v>
                </c:pt>
                <c:pt idx="19210">
                  <c:v>507571</c:v>
                </c:pt>
                <c:pt idx="19211">
                  <c:v>261204</c:v>
                </c:pt>
                <c:pt idx="19212">
                  <c:v>307249</c:v>
                </c:pt>
                <c:pt idx="19213">
                  <c:v>1613860</c:v>
                </c:pt>
                <c:pt idx="19214">
                  <c:v>1290657</c:v>
                </c:pt>
                <c:pt idx="19215">
                  <c:v>2881650</c:v>
                </c:pt>
                <c:pt idx="19216">
                  <c:v>263309</c:v>
                </c:pt>
                <c:pt idx="19217">
                  <c:v>2377832</c:v>
                </c:pt>
                <c:pt idx="19218">
                  <c:v>1730548</c:v>
                </c:pt>
                <c:pt idx="19219">
                  <c:v>266759</c:v>
                </c:pt>
                <c:pt idx="19220">
                  <c:v>1167203</c:v>
                </c:pt>
                <c:pt idx="19221">
                  <c:v>258613</c:v>
                </c:pt>
                <c:pt idx="19222">
                  <c:v>272904</c:v>
                </c:pt>
                <c:pt idx="19223">
                  <c:v>3312590</c:v>
                </c:pt>
                <c:pt idx="19224">
                  <c:v>223667</c:v>
                </c:pt>
                <c:pt idx="19225">
                  <c:v>106415</c:v>
                </c:pt>
                <c:pt idx="19226">
                  <c:v>1594324</c:v>
                </c:pt>
                <c:pt idx="19227">
                  <c:v>561205</c:v>
                </c:pt>
                <c:pt idx="19228">
                  <c:v>386649</c:v>
                </c:pt>
                <c:pt idx="19229">
                  <c:v>1384511</c:v>
                </c:pt>
                <c:pt idx="19230">
                  <c:v>577607</c:v>
                </c:pt>
                <c:pt idx="19231">
                  <c:v>270656</c:v>
                </c:pt>
                <c:pt idx="19232">
                  <c:v>2288613</c:v>
                </c:pt>
                <c:pt idx="19233">
                  <c:v>116183</c:v>
                </c:pt>
                <c:pt idx="19234">
                  <c:v>5553993</c:v>
                </c:pt>
                <c:pt idx="19235">
                  <c:v>486328</c:v>
                </c:pt>
                <c:pt idx="19236">
                  <c:v>337069</c:v>
                </c:pt>
                <c:pt idx="19237">
                  <c:v>235014</c:v>
                </c:pt>
                <c:pt idx="19238">
                  <c:v>694566</c:v>
                </c:pt>
                <c:pt idx="19239">
                  <c:v>461346</c:v>
                </c:pt>
                <c:pt idx="19240">
                  <c:v>7610082</c:v>
                </c:pt>
                <c:pt idx="19241">
                  <c:v>5846111</c:v>
                </c:pt>
                <c:pt idx="19242">
                  <c:v>3657611</c:v>
                </c:pt>
                <c:pt idx="19243">
                  <c:v>1186053</c:v>
                </c:pt>
                <c:pt idx="19244">
                  <c:v>15088864</c:v>
                </c:pt>
                <c:pt idx="19245">
                  <c:v>404172</c:v>
                </c:pt>
                <c:pt idx="19246">
                  <c:v>370971</c:v>
                </c:pt>
                <c:pt idx="19247">
                  <c:v>456595</c:v>
                </c:pt>
                <c:pt idx="19248">
                  <c:v>676540</c:v>
                </c:pt>
                <c:pt idx="19249">
                  <c:v>444363</c:v>
                </c:pt>
                <c:pt idx="19250">
                  <c:v>570244</c:v>
                </c:pt>
                <c:pt idx="19251">
                  <c:v>448612</c:v>
                </c:pt>
                <c:pt idx="19252">
                  <c:v>277928</c:v>
                </c:pt>
                <c:pt idx="19253">
                  <c:v>239941</c:v>
                </c:pt>
                <c:pt idx="19254">
                  <c:v>230338</c:v>
                </c:pt>
                <c:pt idx="19255">
                  <c:v>134879</c:v>
                </c:pt>
                <c:pt idx="19256">
                  <c:v>445150</c:v>
                </c:pt>
                <c:pt idx="19257">
                  <c:v>266419</c:v>
                </c:pt>
                <c:pt idx="19258">
                  <c:v>40267</c:v>
                </c:pt>
                <c:pt idx="19259">
                  <c:v>537761</c:v>
                </c:pt>
                <c:pt idx="19260">
                  <c:v>93929</c:v>
                </c:pt>
                <c:pt idx="19261">
                  <c:v>210255</c:v>
                </c:pt>
                <c:pt idx="19262">
                  <c:v>299082</c:v>
                </c:pt>
                <c:pt idx="19263">
                  <c:v>25280</c:v>
                </c:pt>
                <c:pt idx="19264">
                  <c:v>1689605</c:v>
                </c:pt>
                <c:pt idx="19265">
                  <c:v>66251</c:v>
                </c:pt>
                <c:pt idx="19266">
                  <c:v>345283</c:v>
                </c:pt>
                <c:pt idx="19267">
                  <c:v>2977977</c:v>
                </c:pt>
                <c:pt idx="19268">
                  <c:v>445879</c:v>
                </c:pt>
                <c:pt idx="19269">
                  <c:v>933924</c:v>
                </c:pt>
                <c:pt idx="19270">
                  <c:v>237466</c:v>
                </c:pt>
                <c:pt idx="19271">
                  <c:v>5057587</c:v>
                </c:pt>
                <c:pt idx="19272">
                  <c:v>1387753</c:v>
                </c:pt>
                <c:pt idx="19273">
                  <c:v>327571</c:v>
                </c:pt>
                <c:pt idx="19274">
                  <c:v>315991</c:v>
                </c:pt>
                <c:pt idx="19275">
                  <c:v>1610950</c:v>
                </c:pt>
                <c:pt idx="19276">
                  <c:v>539142</c:v>
                </c:pt>
                <c:pt idx="19277">
                  <c:v>797014</c:v>
                </c:pt>
                <c:pt idx="19278">
                  <c:v>143551</c:v>
                </c:pt>
                <c:pt idx="19279">
                  <c:v>4544048</c:v>
                </c:pt>
                <c:pt idx="19280">
                  <c:v>1222117</c:v>
                </c:pt>
                <c:pt idx="19281">
                  <c:v>123742</c:v>
                </c:pt>
                <c:pt idx="19282">
                  <c:v>1108366</c:v>
                </c:pt>
                <c:pt idx="19283">
                  <c:v>968697</c:v>
                </c:pt>
                <c:pt idx="19284">
                  <c:v>128157</c:v>
                </c:pt>
                <c:pt idx="19285">
                  <c:v>172266</c:v>
                </c:pt>
                <c:pt idx="19286">
                  <c:v>768620</c:v>
                </c:pt>
                <c:pt idx="19287">
                  <c:v>308946</c:v>
                </c:pt>
                <c:pt idx="19288">
                  <c:v>280970</c:v>
                </c:pt>
                <c:pt idx="19289">
                  <c:v>852196</c:v>
                </c:pt>
                <c:pt idx="19290">
                  <c:v>746367</c:v>
                </c:pt>
                <c:pt idx="19291">
                  <c:v>729231</c:v>
                </c:pt>
                <c:pt idx="19292">
                  <c:v>488643</c:v>
                </c:pt>
                <c:pt idx="19293">
                  <c:v>283696</c:v>
                </c:pt>
                <c:pt idx="19294">
                  <c:v>253260</c:v>
                </c:pt>
                <c:pt idx="19295">
                  <c:v>333022</c:v>
                </c:pt>
                <c:pt idx="19296">
                  <c:v>466160</c:v>
                </c:pt>
                <c:pt idx="19297">
                  <c:v>141761</c:v>
                </c:pt>
                <c:pt idx="19298">
                  <c:v>264408</c:v>
                </c:pt>
                <c:pt idx="19299">
                  <c:v>917494</c:v>
                </c:pt>
                <c:pt idx="19300">
                  <c:v>1541718</c:v>
                </c:pt>
                <c:pt idx="19301">
                  <c:v>2092972</c:v>
                </c:pt>
                <c:pt idx="19302">
                  <c:v>1465587</c:v>
                </c:pt>
                <c:pt idx="19303">
                  <c:v>4040949</c:v>
                </c:pt>
                <c:pt idx="19304">
                  <c:v>734490</c:v>
                </c:pt>
                <c:pt idx="19305">
                  <c:v>1487387</c:v>
                </c:pt>
                <c:pt idx="19306">
                  <c:v>579710</c:v>
                </c:pt>
                <c:pt idx="19307">
                  <c:v>1021181</c:v>
                </c:pt>
                <c:pt idx="19308">
                  <c:v>348941</c:v>
                </c:pt>
                <c:pt idx="19309">
                  <c:v>556836</c:v>
                </c:pt>
                <c:pt idx="19310">
                  <c:v>716635</c:v>
                </c:pt>
                <c:pt idx="19311">
                  <c:v>5835993</c:v>
                </c:pt>
                <c:pt idx="19312">
                  <c:v>205494</c:v>
                </c:pt>
                <c:pt idx="19313">
                  <c:v>51588</c:v>
                </c:pt>
                <c:pt idx="19314">
                  <c:v>246361</c:v>
                </c:pt>
                <c:pt idx="19315">
                  <c:v>168288</c:v>
                </c:pt>
                <c:pt idx="19316">
                  <c:v>63461</c:v>
                </c:pt>
                <c:pt idx="19317">
                  <c:v>228033</c:v>
                </c:pt>
                <c:pt idx="19318">
                  <c:v>1546162</c:v>
                </c:pt>
                <c:pt idx="19319">
                  <c:v>2813692</c:v>
                </c:pt>
                <c:pt idx="19320">
                  <c:v>9190703</c:v>
                </c:pt>
                <c:pt idx="19321">
                  <c:v>2049738</c:v>
                </c:pt>
                <c:pt idx="19322">
                  <c:v>298885</c:v>
                </c:pt>
                <c:pt idx="19323">
                  <c:v>2605693</c:v>
                </c:pt>
                <c:pt idx="19324">
                  <c:v>273938</c:v>
                </c:pt>
                <c:pt idx="19325">
                  <c:v>175596</c:v>
                </c:pt>
                <c:pt idx="19326">
                  <c:v>627275</c:v>
                </c:pt>
                <c:pt idx="19327">
                  <c:v>491691</c:v>
                </c:pt>
                <c:pt idx="19328">
                  <c:v>146195</c:v>
                </c:pt>
                <c:pt idx="19329">
                  <c:v>2107672</c:v>
                </c:pt>
                <c:pt idx="19330">
                  <c:v>534041</c:v>
                </c:pt>
                <c:pt idx="19331">
                  <c:v>1083977</c:v>
                </c:pt>
                <c:pt idx="19332">
                  <c:v>274907</c:v>
                </c:pt>
                <c:pt idx="19333">
                  <c:v>459495</c:v>
                </c:pt>
                <c:pt idx="19334">
                  <c:v>402598</c:v>
                </c:pt>
                <c:pt idx="19335">
                  <c:v>366671</c:v>
                </c:pt>
                <c:pt idx="19336">
                  <c:v>235250</c:v>
                </c:pt>
                <c:pt idx="19337">
                  <c:v>281340</c:v>
                </c:pt>
                <c:pt idx="19338">
                  <c:v>19023565</c:v>
                </c:pt>
                <c:pt idx="19339">
                  <c:v>123720</c:v>
                </c:pt>
                <c:pt idx="19340">
                  <c:v>437364</c:v>
                </c:pt>
                <c:pt idx="19341">
                  <c:v>1507973</c:v>
                </c:pt>
                <c:pt idx="19342">
                  <c:v>5036160</c:v>
                </c:pt>
                <c:pt idx="19343">
                  <c:v>2895529</c:v>
                </c:pt>
                <c:pt idx="19344">
                  <c:v>1907271</c:v>
                </c:pt>
                <c:pt idx="19345">
                  <c:v>3321804</c:v>
                </c:pt>
                <c:pt idx="19346">
                  <c:v>1501205</c:v>
                </c:pt>
                <c:pt idx="19347">
                  <c:v>1920451</c:v>
                </c:pt>
                <c:pt idx="19348">
                  <c:v>1063024</c:v>
                </c:pt>
                <c:pt idx="19349">
                  <c:v>152533</c:v>
                </c:pt>
                <c:pt idx="19350">
                  <c:v>829221</c:v>
                </c:pt>
                <c:pt idx="19351">
                  <c:v>1369387</c:v>
                </c:pt>
                <c:pt idx="19352">
                  <c:v>752838</c:v>
                </c:pt>
                <c:pt idx="19353">
                  <c:v>292335</c:v>
                </c:pt>
                <c:pt idx="19354">
                  <c:v>384654</c:v>
                </c:pt>
                <c:pt idx="19355">
                  <c:v>415633</c:v>
                </c:pt>
                <c:pt idx="19356">
                  <c:v>1409869</c:v>
                </c:pt>
                <c:pt idx="19357">
                  <c:v>508439</c:v>
                </c:pt>
                <c:pt idx="19358">
                  <c:v>539878</c:v>
                </c:pt>
                <c:pt idx="19359">
                  <c:v>269922</c:v>
                </c:pt>
                <c:pt idx="19360">
                  <c:v>1231274</c:v>
                </c:pt>
                <c:pt idx="19361">
                  <c:v>2269303</c:v>
                </c:pt>
                <c:pt idx="19362">
                  <c:v>1664028</c:v>
                </c:pt>
                <c:pt idx="19363">
                  <c:v>2146770</c:v>
                </c:pt>
                <c:pt idx="19364">
                  <c:v>191671</c:v>
                </c:pt>
                <c:pt idx="19365">
                  <c:v>464521</c:v>
                </c:pt>
                <c:pt idx="19366">
                  <c:v>1198888</c:v>
                </c:pt>
                <c:pt idx="19367">
                  <c:v>1285790</c:v>
                </c:pt>
                <c:pt idx="19368">
                  <c:v>681944</c:v>
                </c:pt>
                <c:pt idx="19369">
                  <c:v>638609</c:v>
                </c:pt>
                <c:pt idx="19370">
                  <c:v>715276</c:v>
                </c:pt>
                <c:pt idx="19371">
                  <c:v>599467</c:v>
                </c:pt>
                <c:pt idx="19372">
                  <c:v>794695</c:v>
                </c:pt>
                <c:pt idx="19373">
                  <c:v>330561</c:v>
                </c:pt>
                <c:pt idx="19374">
                  <c:v>7566419</c:v>
                </c:pt>
                <c:pt idx="19375">
                  <c:v>1836595</c:v>
                </c:pt>
                <c:pt idx="19376">
                  <c:v>1159497</c:v>
                </c:pt>
                <c:pt idx="19377">
                  <c:v>298298</c:v>
                </c:pt>
                <c:pt idx="19378">
                  <c:v>1863576</c:v>
                </c:pt>
                <c:pt idx="19379">
                  <c:v>659476</c:v>
                </c:pt>
                <c:pt idx="19380">
                  <c:v>836483</c:v>
                </c:pt>
                <c:pt idx="19381">
                  <c:v>1805597</c:v>
                </c:pt>
                <c:pt idx="19382">
                  <c:v>650402</c:v>
                </c:pt>
                <c:pt idx="19383">
                  <c:v>972714</c:v>
                </c:pt>
                <c:pt idx="19384">
                  <c:v>9220058</c:v>
                </c:pt>
                <c:pt idx="19385">
                  <c:v>922312</c:v>
                </c:pt>
                <c:pt idx="19386">
                  <c:v>540614</c:v>
                </c:pt>
                <c:pt idx="19387">
                  <c:v>246454</c:v>
                </c:pt>
                <c:pt idx="19388">
                  <c:v>945562</c:v>
                </c:pt>
                <c:pt idx="19389">
                  <c:v>347036</c:v>
                </c:pt>
                <c:pt idx="19390">
                  <c:v>2533705</c:v>
                </c:pt>
                <c:pt idx="19391">
                  <c:v>1549431</c:v>
                </c:pt>
                <c:pt idx="19392">
                  <c:v>11386222</c:v>
                </c:pt>
                <c:pt idx="19393">
                  <c:v>744363</c:v>
                </c:pt>
                <c:pt idx="19394">
                  <c:v>574998</c:v>
                </c:pt>
                <c:pt idx="19395">
                  <c:v>1180574</c:v>
                </c:pt>
                <c:pt idx="19396">
                  <c:v>730501</c:v>
                </c:pt>
                <c:pt idx="19397">
                  <c:v>880158</c:v>
                </c:pt>
                <c:pt idx="19398">
                  <c:v>1339443</c:v>
                </c:pt>
                <c:pt idx="19399">
                  <c:v>595991</c:v>
                </c:pt>
                <c:pt idx="19400">
                  <c:v>557673</c:v>
                </c:pt>
                <c:pt idx="19401">
                  <c:v>1984477</c:v>
                </c:pt>
                <c:pt idx="19402">
                  <c:v>258236</c:v>
                </c:pt>
                <c:pt idx="19403">
                  <c:v>242939</c:v>
                </c:pt>
                <c:pt idx="19404">
                  <c:v>1347476</c:v>
                </c:pt>
                <c:pt idx="19405">
                  <c:v>1012417</c:v>
                </c:pt>
                <c:pt idx="19406">
                  <c:v>248207</c:v>
                </c:pt>
                <c:pt idx="19407">
                  <c:v>2156386</c:v>
                </c:pt>
                <c:pt idx="19408">
                  <c:v>5146567</c:v>
                </c:pt>
                <c:pt idx="19409">
                  <c:v>327258</c:v>
                </c:pt>
                <c:pt idx="19410">
                  <c:v>426461</c:v>
                </c:pt>
                <c:pt idx="19411">
                  <c:v>4593046</c:v>
                </c:pt>
                <c:pt idx="19412">
                  <c:v>18574625</c:v>
                </c:pt>
                <c:pt idx="19413">
                  <c:v>79205</c:v>
                </c:pt>
                <c:pt idx="19414">
                  <c:v>1281074</c:v>
                </c:pt>
                <c:pt idx="19415">
                  <c:v>275523</c:v>
                </c:pt>
                <c:pt idx="19416">
                  <c:v>407309</c:v>
                </c:pt>
                <c:pt idx="19417">
                  <c:v>47169016</c:v>
                </c:pt>
                <c:pt idx="19418">
                  <c:v>1639997</c:v>
                </c:pt>
                <c:pt idx="19419">
                  <c:v>598276</c:v>
                </c:pt>
                <c:pt idx="19420">
                  <c:v>5423477</c:v>
                </c:pt>
                <c:pt idx="19421">
                  <c:v>4445662</c:v>
                </c:pt>
                <c:pt idx="19422">
                  <c:v>916911</c:v>
                </c:pt>
                <c:pt idx="19423">
                  <c:v>1314861</c:v>
                </c:pt>
                <c:pt idx="19424">
                  <c:v>1995615</c:v>
                </c:pt>
                <c:pt idx="19425">
                  <c:v>4167600</c:v>
                </c:pt>
                <c:pt idx="19426">
                  <c:v>456031</c:v>
                </c:pt>
                <c:pt idx="19427">
                  <c:v>257704</c:v>
                </c:pt>
                <c:pt idx="19428">
                  <c:v>1057553</c:v>
                </c:pt>
                <c:pt idx="19429">
                  <c:v>8681435</c:v>
                </c:pt>
                <c:pt idx="19430">
                  <c:v>748362</c:v>
                </c:pt>
                <c:pt idx="19431">
                  <c:v>622847</c:v>
                </c:pt>
                <c:pt idx="19432">
                  <c:v>193479</c:v>
                </c:pt>
                <c:pt idx="19433">
                  <c:v>1550742</c:v>
                </c:pt>
                <c:pt idx="19434">
                  <c:v>969588</c:v>
                </c:pt>
                <c:pt idx="19435">
                  <c:v>586282</c:v>
                </c:pt>
                <c:pt idx="19436">
                  <c:v>251857</c:v>
                </c:pt>
                <c:pt idx="19437">
                  <c:v>19824140</c:v>
                </c:pt>
                <c:pt idx="19438">
                  <c:v>10349322</c:v>
                </c:pt>
                <c:pt idx="19439">
                  <c:v>687208</c:v>
                </c:pt>
                <c:pt idx="19440">
                  <c:v>5287309</c:v>
                </c:pt>
                <c:pt idx="19441">
                  <c:v>17984370</c:v>
                </c:pt>
                <c:pt idx="19442">
                  <c:v>1204117</c:v>
                </c:pt>
                <c:pt idx="19443">
                  <c:v>1030274</c:v>
                </c:pt>
                <c:pt idx="19444">
                  <c:v>642350</c:v>
                </c:pt>
                <c:pt idx="19445">
                  <c:v>683236</c:v>
                </c:pt>
                <c:pt idx="19446">
                  <c:v>385439</c:v>
                </c:pt>
                <c:pt idx="19447">
                  <c:v>492465</c:v>
                </c:pt>
                <c:pt idx="19448">
                  <c:v>1676643</c:v>
                </c:pt>
                <c:pt idx="19449">
                  <c:v>3360699</c:v>
                </c:pt>
                <c:pt idx="19450">
                  <c:v>3633301</c:v>
                </c:pt>
                <c:pt idx="19451">
                  <c:v>9051849</c:v>
                </c:pt>
                <c:pt idx="19452">
                  <c:v>279324</c:v>
                </c:pt>
                <c:pt idx="19453">
                  <c:v>290823</c:v>
                </c:pt>
                <c:pt idx="19454">
                  <c:v>2049402</c:v>
                </c:pt>
                <c:pt idx="19455">
                  <c:v>8411639</c:v>
                </c:pt>
                <c:pt idx="19456">
                  <c:v>342391</c:v>
                </c:pt>
                <c:pt idx="19457">
                  <c:v>15174418</c:v>
                </c:pt>
                <c:pt idx="19458">
                  <c:v>7576078</c:v>
                </c:pt>
                <c:pt idx="19459">
                  <c:v>2706769</c:v>
                </c:pt>
                <c:pt idx="19460">
                  <c:v>1919891</c:v>
                </c:pt>
                <c:pt idx="19461">
                  <c:v>1848321</c:v>
                </c:pt>
                <c:pt idx="19462">
                  <c:v>4236664</c:v>
                </c:pt>
                <c:pt idx="19463">
                  <c:v>490774</c:v>
                </c:pt>
                <c:pt idx="19464">
                  <c:v>409933</c:v>
                </c:pt>
                <c:pt idx="19465">
                  <c:v>18077625</c:v>
                </c:pt>
                <c:pt idx="19466">
                  <c:v>565219</c:v>
                </c:pt>
                <c:pt idx="19467">
                  <c:v>1081075</c:v>
                </c:pt>
                <c:pt idx="19468">
                  <c:v>338338</c:v>
                </c:pt>
                <c:pt idx="19469">
                  <c:v>286828</c:v>
                </c:pt>
                <c:pt idx="19470">
                  <c:v>2989192</c:v>
                </c:pt>
                <c:pt idx="19471">
                  <c:v>251857</c:v>
                </c:pt>
                <c:pt idx="19472">
                  <c:v>1095734</c:v>
                </c:pt>
                <c:pt idx="19473">
                  <c:v>4799471</c:v>
                </c:pt>
                <c:pt idx="19474">
                  <c:v>1001031</c:v>
                </c:pt>
                <c:pt idx="19475">
                  <c:v>390056</c:v>
                </c:pt>
                <c:pt idx="19476">
                  <c:v>468107</c:v>
                </c:pt>
                <c:pt idx="19477">
                  <c:v>1158503</c:v>
                </c:pt>
                <c:pt idx="19478">
                  <c:v>762969</c:v>
                </c:pt>
                <c:pt idx="19479">
                  <c:v>984681</c:v>
                </c:pt>
                <c:pt idx="19480">
                  <c:v>2488746</c:v>
                </c:pt>
                <c:pt idx="19481">
                  <c:v>588082</c:v>
                </c:pt>
                <c:pt idx="19482">
                  <c:v>378054</c:v>
                </c:pt>
                <c:pt idx="19483">
                  <c:v>4862563</c:v>
                </c:pt>
                <c:pt idx="19484">
                  <c:v>2895696</c:v>
                </c:pt>
                <c:pt idx="19485">
                  <c:v>1345106</c:v>
                </c:pt>
                <c:pt idx="19486">
                  <c:v>2762164</c:v>
                </c:pt>
                <c:pt idx="19487">
                  <c:v>7950684</c:v>
                </c:pt>
                <c:pt idx="19488">
                  <c:v>443890</c:v>
                </c:pt>
                <c:pt idx="19489">
                  <c:v>17981769</c:v>
                </c:pt>
                <c:pt idx="19490">
                  <c:v>2845900</c:v>
                </c:pt>
                <c:pt idx="19491">
                  <c:v>1020333</c:v>
                </c:pt>
                <c:pt idx="19492">
                  <c:v>263901</c:v>
                </c:pt>
                <c:pt idx="19493">
                  <c:v>716166</c:v>
                </c:pt>
                <c:pt idx="19494">
                  <c:v>2503253</c:v>
                </c:pt>
                <c:pt idx="19495">
                  <c:v>3565321</c:v>
                </c:pt>
                <c:pt idx="19496">
                  <c:v>1743970</c:v>
                </c:pt>
                <c:pt idx="19497">
                  <c:v>1607374</c:v>
                </c:pt>
                <c:pt idx="19498">
                  <c:v>598047</c:v>
                </c:pt>
                <c:pt idx="19499">
                  <c:v>690438</c:v>
                </c:pt>
                <c:pt idx="19500">
                  <c:v>1143897</c:v>
                </c:pt>
                <c:pt idx="19501">
                  <c:v>233752</c:v>
                </c:pt>
                <c:pt idx="19502">
                  <c:v>1034593</c:v>
                </c:pt>
                <c:pt idx="19503">
                  <c:v>170027</c:v>
                </c:pt>
                <c:pt idx="19504">
                  <c:v>2626615</c:v>
                </c:pt>
                <c:pt idx="19505">
                  <c:v>381917</c:v>
                </c:pt>
                <c:pt idx="19506">
                  <c:v>1546252</c:v>
                </c:pt>
                <c:pt idx="19507">
                  <c:v>2460588</c:v>
                </c:pt>
                <c:pt idx="19508">
                  <c:v>1184137</c:v>
                </c:pt>
                <c:pt idx="19509">
                  <c:v>627314</c:v>
                </c:pt>
                <c:pt idx="19510">
                  <c:v>1111009</c:v>
                </c:pt>
                <c:pt idx="19511">
                  <c:v>1337221</c:v>
                </c:pt>
                <c:pt idx="19512">
                  <c:v>834848</c:v>
                </c:pt>
                <c:pt idx="19513">
                  <c:v>4435044</c:v>
                </c:pt>
                <c:pt idx="19514">
                  <c:v>519485</c:v>
                </c:pt>
                <c:pt idx="19515">
                  <c:v>458952</c:v>
                </c:pt>
                <c:pt idx="19516">
                  <c:v>2967812</c:v>
                </c:pt>
                <c:pt idx="19517">
                  <c:v>1961796</c:v>
                </c:pt>
                <c:pt idx="19518">
                  <c:v>4678777</c:v>
                </c:pt>
                <c:pt idx="19519">
                  <c:v>794109</c:v>
                </c:pt>
                <c:pt idx="19520">
                  <c:v>172158</c:v>
                </c:pt>
                <c:pt idx="19521">
                  <c:v>1272013</c:v>
                </c:pt>
                <c:pt idx="19522">
                  <c:v>3018478</c:v>
                </c:pt>
                <c:pt idx="19523">
                  <c:v>947326</c:v>
                </c:pt>
                <c:pt idx="19524">
                  <c:v>924145</c:v>
                </c:pt>
                <c:pt idx="19525">
                  <c:v>312793</c:v>
                </c:pt>
                <c:pt idx="19526">
                  <c:v>3495861</c:v>
                </c:pt>
                <c:pt idx="19527">
                  <c:v>384878</c:v>
                </c:pt>
                <c:pt idx="19528">
                  <c:v>552801</c:v>
                </c:pt>
                <c:pt idx="19529">
                  <c:v>29616692</c:v>
                </c:pt>
                <c:pt idx="19530">
                  <c:v>42555685</c:v>
                </c:pt>
                <c:pt idx="19531">
                  <c:v>1591527</c:v>
                </c:pt>
                <c:pt idx="19532">
                  <c:v>10794172</c:v>
                </c:pt>
                <c:pt idx="19533">
                  <c:v>857036</c:v>
                </c:pt>
                <c:pt idx="19534">
                  <c:v>1513957</c:v>
                </c:pt>
                <c:pt idx="19535">
                  <c:v>4259413</c:v>
                </c:pt>
                <c:pt idx="19536">
                  <c:v>857947</c:v>
                </c:pt>
                <c:pt idx="19537">
                  <c:v>2658379</c:v>
                </c:pt>
                <c:pt idx="19538">
                  <c:v>514722</c:v>
                </c:pt>
                <c:pt idx="19539">
                  <c:v>912421</c:v>
                </c:pt>
                <c:pt idx="19540">
                  <c:v>1548115</c:v>
                </c:pt>
                <c:pt idx="19541">
                  <c:v>2142524</c:v>
                </c:pt>
                <c:pt idx="19542">
                  <c:v>2181291</c:v>
                </c:pt>
                <c:pt idx="19543">
                  <c:v>625026</c:v>
                </c:pt>
                <c:pt idx="19544">
                  <c:v>4021149</c:v>
                </c:pt>
                <c:pt idx="19545">
                  <c:v>4011830</c:v>
                </c:pt>
                <c:pt idx="19546">
                  <c:v>853051</c:v>
                </c:pt>
                <c:pt idx="19547">
                  <c:v>509104</c:v>
                </c:pt>
                <c:pt idx="19548">
                  <c:v>1410354</c:v>
                </c:pt>
                <c:pt idx="19549">
                  <c:v>1351609</c:v>
                </c:pt>
                <c:pt idx="19550">
                  <c:v>1725704</c:v>
                </c:pt>
                <c:pt idx="19551">
                  <c:v>7306049</c:v>
                </c:pt>
                <c:pt idx="19552">
                  <c:v>4306665</c:v>
                </c:pt>
                <c:pt idx="19553">
                  <c:v>15766290</c:v>
                </c:pt>
                <c:pt idx="19554">
                  <c:v>11989208</c:v>
                </c:pt>
                <c:pt idx="19555">
                  <c:v>2106229</c:v>
                </c:pt>
                <c:pt idx="19556">
                  <c:v>1344115</c:v>
                </c:pt>
                <c:pt idx="19557">
                  <c:v>4442301</c:v>
                </c:pt>
                <c:pt idx="19558">
                  <c:v>47188306</c:v>
                </c:pt>
                <c:pt idx="19559">
                  <c:v>57388098</c:v>
                </c:pt>
                <c:pt idx="19560">
                  <c:v>875741</c:v>
                </c:pt>
                <c:pt idx="19561">
                  <c:v>4072528</c:v>
                </c:pt>
                <c:pt idx="19562">
                  <c:v>575488</c:v>
                </c:pt>
                <c:pt idx="19563">
                  <c:v>861225</c:v>
                </c:pt>
                <c:pt idx="19564">
                  <c:v>1300711</c:v>
                </c:pt>
                <c:pt idx="19565">
                  <c:v>2481177</c:v>
                </c:pt>
                <c:pt idx="19566">
                  <c:v>2722666</c:v>
                </c:pt>
                <c:pt idx="19567">
                  <c:v>1996426</c:v>
                </c:pt>
                <c:pt idx="19568">
                  <c:v>3357973</c:v>
                </c:pt>
                <c:pt idx="19569">
                  <c:v>4165836</c:v>
                </c:pt>
                <c:pt idx="19570">
                  <c:v>5273439</c:v>
                </c:pt>
                <c:pt idx="19571">
                  <c:v>737543</c:v>
                </c:pt>
                <c:pt idx="19572">
                  <c:v>1165987</c:v>
                </c:pt>
                <c:pt idx="19573">
                  <c:v>3512872</c:v>
                </c:pt>
                <c:pt idx="19574">
                  <c:v>309062</c:v>
                </c:pt>
                <c:pt idx="19575">
                  <c:v>19371315</c:v>
                </c:pt>
                <c:pt idx="19576">
                  <c:v>13300020</c:v>
                </c:pt>
                <c:pt idx="19577">
                  <c:v>2750317</c:v>
                </c:pt>
                <c:pt idx="19578">
                  <c:v>21338153</c:v>
                </c:pt>
                <c:pt idx="19579">
                  <c:v>13572765</c:v>
                </c:pt>
                <c:pt idx="19580">
                  <c:v>104400749</c:v>
                </c:pt>
                <c:pt idx="19581">
                  <c:v>122581156</c:v>
                </c:pt>
                <c:pt idx="19582">
                  <c:v>979034</c:v>
                </c:pt>
                <c:pt idx="19583">
                  <c:v>3388770</c:v>
                </c:pt>
                <c:pt idx="19584">
                  <c:v>3879095</c:v>
                </c:pt>
                <c:pt idx="19585">
                  <c:v>1297140</c:v>
                </c:pt>
                <c:pt idx="19586">
                  <c:v>216239</c:v>
                </c:pt>
                <c:pt idx="19587">
                  <c:v>281755</c:v>
                </c:pt>
                <c:pt idx="19588">
                  <c:v>815893</c:v>
                </c:pt>
                <c:pt idx="19589">
                  <c:v>676111</c:v>
                </c:pt>
                <c:pt idx="19590">
                  <c:v>1074997</c:v>
                </c:pt>
                <c:pt idx="19591">
                  <c:v>530133</c:v>
                </c:pt>
                <c:pt idx="19592">
                  <c:v>227695</c:v>
                </c:pt>
                <c:pt idx="19593">
                  <c:v>249342</c:v>
                </c:pt>
                <c:pt idx="19594">
                  <c:v>3733256</c:v>
                </c:pt>
                <c:pt idx="19595">
                  <c:v>2206482</c:v>
                </c:pt>
                <c:pt idx="19596">
                  <c:v>429174</c:v>
                </c:pt>
                <c:pt idx="19597">
                  <c:v>1029089</c:v>
                </c:pt>
                <c:pt idx="19598">
                  <c:v>1368042</c:v>
                </c:pt>
                <c:pt idx="19599">
                  <c:v>952970</c:v>
                </c:pt>
                <c:pt idx="19600">
                  <c:v>1073187</c:v>
                </c:pt>
                <c:pt idx="19601">
                  <c:v>741901</c:v>
                </c:pt>
                <c:pt idx="19602">
                  <c:v>1994159</c:v>
                </c:pt>
                <c:pt idx="19603">
                  <c:v>660168</c:v>
                </c:pt>
                <c:pt idx="19604">
                  <c:v>2627616</c:v>
                </c:pt>
                <c:pt idx="19605">
                  <c:v>3313002</c:v>
                </c:pt>
                <c:pt idx="19606">
                  <c:v>1928200</c:v>
                </c:pt>
                <c:pt idx="19607">
                  <c:v>796180</c:v>
                </c:pt>
                <c:pt idx="19608">
                  <c:v>14528223</c:v>
                </c:pt>
                <c:pt idx="19609">
                  <c:v>489002</c:v>
                </c:pt>
                <c:pt idx="19610">
                  <c:v>3295642</c:v>
                </c:pt>
                <c:pt idx="19611">
                  <c:v>4757330</c:v>
                </c:pt>
                <c:pt idx="19612">
                  <c:v>1875878</c:v>
                </c:pt>
                <c:pt idx="19613">
                  <c:v>3154373</c:v>
                </c:pt>
                <c:pt idx="19614">
                  <c:v>19687255</c:v>
                </c:pt>
                <c:pt idx="19615">
                  <c:v>328911</c:v>
                </c:pt>
                <c:pt idx="19616">
                  <c:v>17741854</c:v>
                </c:pt>
                <c:pt idx="19617">
                  <c:v>28737776</c:v>
                </c:pt>
                <c:pt idx="19618">
                  <c:v>725870</c:v>
                </c:pt>
                <c:pt idx="19619">
                  <c:v>12091294</c:v>
                </c:pt>
                <c:pt idx="19620">
                  <c:v>10592828</c:v>
                </c:pt>
                <c:pt idx="19621">
                  <c:v>338841</c:v>
                </c:pt>
                <c:pt idx="19622">
                  <c:v>1956044</c:v>
                </c:pt>
                <c:pt idx="19623">
                  <c:v>754273</c:v>
                </c:pt>
                <c:pt idx="19624">
                  <c:v>2677246</c:v>
                </c:pt>
                <c:pt idx="19625">
                  <c:v>864526</c:v>
                </c:pt>
                <c:pt idx="19626">
                  <c:v>1830309</c:v>
                </c:pt>
                <c:pt idx="19627">
                  <c:v>8959047</c:v>
                </c:pt>
                <c:pt idx="19628">
                  <c:v>458754</c:v>
                </c:pt>
                <c:pt idx="19629">
                  <c:v>747668</c:v>
                </c:pt>
                <c:pt idx="19630">
                  <c:v>4335093</c:v>
                </c:pt>
                <c:pt idx="19631">
                  <c:v>4423681</c:v>
                </c:pt>
                <c:pt idx="19632">
                  <c:v>1273539</c:v>
                </c:pt>
                <c:pt idx="19633">
                  <c:v>4551374</c:v>
                </c:pt>
                <c:pt idx="19634">
                  <c:v>977202</c:v>
                </c:pt>
                <c:pt idx="19635">
                  <c:v>1061655</c:v>
                </c:pt>
                <c:pt idx="19636">
                  <c:v>1960627</c:v>
                </c:pt>
                <c:pt idx="19637">
                  <c:v>719786</c:v>
                </c:pt>
                <c:pt idx="19638">
                  <c:v>3966025</c:v>
                </c:pt>
                <c:pt idx="19639">
                  <c:v>7041821</c:v>
                </c:pt>
                <c:pt idx="19640">
                  <c:v>3849637</c:v>
                </c:pt>
                <c:pt idx="19641">
                  <c:v>3117874</c:v>
                </c:pt>
                <c:pt idx="19642">
                  <c:v>1084028</c:v>
                </c:pt>
                <c:pt idx="19643">
                  <c:v>1217496</c:v>
                </c:pt>
                <c:pt idx="19644">
                  <c:v>2093034</c:v>
                </c:pt>
                <c:pt idx="19645">
                  <c:v>2253654</c:v>
                </c:pt>
                <c:pt idx="19646">
                  <c:v>11418564</c:v>
                </c:pt>
                <c:pt idx="19647">
                  <c:v>964306</c:v>
                </c:pt>
                <c:pt idx="19648">
                  <c:v>586578</c:v>
                </c:pt>
                <c:pt idx="19649">
                  <c:v>554819</c:v>
                </c:pt>
                <c:pt idx="19650">
                  <c:v>2254848</c:v>
                </c:pt>
                <c:pt idx="19651">
                  <c:v>5103739</c:v>
                </c:pt>
                <c:pt idx="19652">
                  <c:v>5133886</c:v>
                </c:pt>
                <c:pt idx="19653">
                  <c:v>1361130</c:v>
                </c:pt>
                <c:pt idx="19654">
                  <c:v>658869</c:v>
                </c:pt>
                <c:pt idx="19655">
                  <c:v>568102</c:v>
                </c:pt>
                <c:pt idx="19656">
                  <c:v>973046</c:v>
                </c:pt>
                <c:pt idx="19657">
                  <c:v>3931389</c:v>
                </c:pt>
                <c:pt idx="19658">
                  <c:v>20873451</c:v>
                </c:pt>
                <c:pt idx="19659">
                  <c:v>1035267</c:v>
                </c:pt>
                <c:pt idx="19660">
                  <c:v>5057362</c:v>
                </c:pt>
                <c:pt idx="19661">
                  <c:v>1242327</c:v>
                </c:pt>
                <c:pt idx="19662">
                  <c:v>11737620</c:v>
                </c:pt>
                <c:pt idx="19663">
                  <c:v>981626</c:v>
                </c:pt>
                <c:pt idx="19664">
                  <c:v>66529577</c:v>
                </c:pt>
                <c:pt idx="19665">
                  <c:v>569450</c:v>
                </c:pt>
                <c:pt idx="19666">
                  <c:v>781140</c:v>
                </c:pt>
                <c:pt idx="19667">
                  <c:v>7556324</c:v>
                </c:pt>
                <c:pt idx="19668">
                  <c:v>429342</c:v>
                </c:pt>
                <c:pt idx="19669">
                  <c:v>738009</c:v>
                </c:pt>
                <c:pt idx="19670">
                  <c:v>1566040</c:v>
                </c:pt>
                <c:pt idx="19671">
                  <c:v>3101026</c:v>
                </c:pt>
                <c:pt idx="19672">
                  <c:v>1606004</c:v>
                </c:pt>
                <c:pt idx="19673">
                  <c:v>608193</c:v>
                </c:pt>
                <c:pt idx="19674">
                  <c:v>353290</c:v>
                </c:pt>
                <c:pt idx="19675">
                  <c:v>37390594</c:v>
                </c:pt>
                <c:pt idx="19676">
                  <c:v>1064224</c:v>
                </c:pt>
                <c:pt idx="19677">
                  <c:v>9455135</c:v>
                </c:pt>
                <c:pt idx="19678">
                  <c:v>6793285</c:v>
                </c:pt>
                <c:pt idx="19679">
                  <c:v>1437635</c:v>
                </c:pt>
                <c:pt idx="19680">
                  <c:v>1859860</c:v>
                </c:pt>
                <c:pt idx="19681">
                  <c:v>70717211</c:v>
                </c:pt>
                <c:pt idx="19682">
                  <c:v>3966111</c:v>
                </c:pt>
                <c:pt idx="19683">
                  <c:v>304988</c:v>
                </c:pt>
                <c:pt idx="19684">
                  <c:v>2161847</c:v>
                </c:pt>
                <c:pt idx="19685">
                  <c:v>1010433</c:v>
                </c:pt>
                <c:pt idx="19686">
                  <c:v>906600</c:v>
                </c:pt>
                <c:pt idx="19687">
                  <c:v>2228783</c:v>
                </c:pt>
                <c:pt idx="19688">
                  <c:v>5314707</c:v>
                </c:pt>
                <c:pt idx="19689">
                  <c:v>2627729</c:v>
                </c:pt>
                <c:pt idx="19690">
                  <c:v>2066597</c:v>
                </c:pt>
                <c:pt idx="19691">
                  <c:v>702394</c:v>
                </c:pt>
                <c:pt idx="19692">
                  <c:v>1003575</c:v>
                </c:pt>
                <c:pt idx="19693">
                  <c:v>10467547</c:v>
                </c:pt>
                <c:pt idx="19694">
                  <c:v>1395293</c:v>
                </c:pt>
                <c:pt idx="19695">
                  <c:v>1641560</c:v>
                </c:pt>
                <c:pt idx="19696">
                  <c:v>3313212</c:v>
                </c:pt>
                <c:pt idx="19697">
                  <c:v>966538</c:v>
                </c:pt>
                <c:pt idx="19698">
                  <c:v>1609306</c:v>
                </c:pt>
                <c:pt idx="19699">
                  <c:v>5906749</c:v>
                </c:pt>
                <c:pt idx="19700">
                  <c:v>1329779</c:v>
                </c:pt>
                <c:pt idx="19701">
                  <c:v>1291397</c:v>
                </c:pt>
                <c:pt idx="19702">
                  <c:v>1625218</c:v>
                </c:pt>
                <c:pt idx="19703">
                  <c:v>1329725</c:v>
                </c:pt>
                <c:pt idx="19704">
                  <c:v>3716209</c:v>
                </c:pt>
                <c:pt idx="19705">
                  <c:v>989178</c:v>
                </c:pt>
                <c:pt idx="19706">
                  <c:v>680159</c:v>
                </c:pt>
                <c:pt idx="19707">
                  <c:v>399851</c:v>
                </c:pt>
                <c:pt idx="19708">
                  <c:v>632216</c:v>
                </c:pt>
                <c:pt idx="19709">
                  <c:v>3920654</c:v>
                </c:pt>
                <c:pt idx="19710">
                  <c:v>2607583</c:v>
                </c:pt>
                <c:pt idx="19711">
                  <c:v>1358040</c:v>
                </c:pt>
                <c:pt idx="19712">
                  <c:v>316016</c:v>
                </c:pt>
                <c:pt idx="19713">
                  <c:v>715416</c:v>
                </c:pt>
                <c:pt idx="19714">
                  <c:v>1656304</c:v>
                </c:pt>
                <c:pt idx="19715">
                  <c:v>2138139</c:v>
                </c:pt>
                <c:pt idx="19716">
                  <c:v>2336836</c:v>
                </c:pt>
                <c:pt idx="19717">
                  <c:v>5103644</c:v>
                </c:pt>
                <c:pt idx="19718">
                  <c:v>1837094</c:v>
                </c:pt>
                <c:pt idx="19719">
                  <c:v>26290622</c:v>
                </c:pt>
                <c:pt idx="19720">
                  <c:v>572076</c:v>
                </c:pt>
                <c:pt idx="19721">
                  <c:v>3333620</c:v>
                </c:pt>
                <c:pt idx="19722">
                  <c:v>5437433</c:v>
                </c:pt>
                <c:pt idx="19723">
                  <c:v>14855885</c:v>
                </c:pt>
                <c:pt idx="19724">
                  <c:v>19256271</c:v>
                </c:pt>
                <c:pt idx="19725">
                  <c:v>5564293</c:v>
                </c:pt>
                <c:pt idx="19726">
                  <c:v>1653757</c:v>
                </c:pt>
                <c:pt idx="19727">
                  <c:v>1920682</c:v>
                </c:pt>
                <c:pt idx="19728">
                  <c:v>1807156</c:v>
                </c:pt>
                <c:pt idx="19729">
                  <c:v>12373691</c:v>
                </c:pt>
                <c:pt idx="19730">
                  <c:v>2127937</c:v>
                </c:pt>
                <c:pt idx="19731">
                  <c:v>2105841</c:v>
                </c:pt>
                <c:pt idx="19732">
                  <c:v>1070620</c:v>
                </c:pt>
                <c:pt idx="19733">
                  <c:v>1956625</c:v>
                </c:pt>
                <c:pt idx="19734">
                  <c:v>3714696</c:v>
                </c:pt>
                <c:pt idx="19735">
                  <c:v>556449</c:v>
                </c:pt>
                <c:pt idx="19736">
                  <c:v>33995272</c:v>
                </c:pt>
                <c:pt idx="19737">
                  <c:v>3091835</c:v>
                </c:pt>
                <c:pt idx="19738">
                  <c:v>2732190</c:v>
                </c:pt>
                <c:pt idx="19739">
                  <c:v>4810100</c:v>
                </c:pt>
                <c:pt idx="19740">
                  <c:v>8503729</c:v>
                </c:pt>
                <c:pt idx="19741">
                  <c:v>649426</c:v>
                </c:pt>
                <c:pt idx="19742">
                  <c:v>7554553</c:v>
                </c:pt>
                <c:pt idx="19743">
                  <c:v>1047484</c:v>
                </c:pt>
                <c:pt idx="19744">
                  <c:v>7895979</c:v>
                </c:pt>
                <c:pt idx="19745">
                  <c:v>39261165</c:v>
                </c:pt>
                <c:pt idx="19746">
                  <c:v>5682749</c:v>
                </c:pt>
                <c:pt idx="19747">
                  <c:v>1582977</c:v>
                </c:pt>
                <c:pt idx="19748">
                  <c:v>20792717</c:v>
                </c:pt>
                <c:pt idx="19749">
                  <c:v>4537299</c:v>
                </c:pt>
                <c:pt idx="19750">
                  <c:v>1011768</c:v>
                </c:pt>
                <c:pt idx="19751">
                  <c:v>10034956</c:v>
                </c:pt>
                <c:pt idx="19752">
                  <c:v>1253169</c:v>
                </c:pt>
                <c:pt idx="19753">
                  <c:v>3415118</c:v>
                </c:pt>
                <c:pt idx="19754">
                  <c:v>17645543</c:v>
                </c:pt>
                <c:pt idx="19755">
                  <c:v>8918340</c:v>
                </c:pt>
                <c:pt idx="19756">
                  <c:v>3391215</c:v>
                </c:pt>
                <c:pt idx="19757">
                  <c:v>4976492</c:v>
                </c:pt>
                <c:pt idx="19758">
                  <c:v>671851</c:v>
                </c:pt>
                <c:pt idx="19759">
                  <c:v>1094988</c:v>
                </c:pt>
                <c:pt idx="19760">
                  <c:v>1363177</c:v>
                </c:pt>
                <c:pt idx="19761">
                  <c:v>13459161</c:v>
                </c:pt>
                <c:pt idx="19762">
                  <c:v>7568185</c:v>
                </c:pt>
                <c:pt idx="19763">
                  <c:v>1217755</c:v>
                </c:pt>
                <c:pt idx="19764">
                  <c:v>2613452</c:v>
                </c:pt>
                <c:pt idx="19765">
                  <c:v>3799790</c:v>
                </c:pt>
                <c:pt idx="19766">
                  <c:v>5238688</c:v>
                </c:pt>
                <c:pt idx="19767">
                  <c:v>21173273</c:v>
                </c:pt>
                <c:pt idx="19768">
                  <c:v>1982323</c:v>
                </c:pt>
                <c:pt idx="19769">
                  <c:v>4612583</c:v>
                </c:pt>
                <c:pt idx="19770">
                  <c:v>748282</c:v>
                </c:pt>
                <c:pt idx="19771">
                  <c:v>4012186</c:v>
                </c:pt>
                <c:pt idx="19772">
                  <c:v>6919560</c:v>
                </c:pt>
                <c:pt idx="19773">
                  <c:v>10133947</c:v>
                </c:pt>
                <c:pt idx="19774">
                  <c:v>2421584</c:v>
                </c:pt>
                <c:pt idx="19775">
                  <c:v>4705269</c:v>
                </c:pt>
                <c:pt idx="19776">
                  <c:v>7547432</c:v>
                </c:pt>
                <c:pt idx="19777">
                  <c:v>4867664</c:v>
                </c:pt>
                <c:pt idx="19778">
                  <c:v>15346180</c:v>
                </c:pt>
                <c:pt idx="19779">
                  <c:v>21888660</c:v>
                </c:pt>
                <c:pt idx="19780">
                  <c:v>10565823</c:v>
                </c:pt>
                <c:pt idx="19781">
                  <c:v>54863912</c:v>
                </c:pt>
                <c:pt idx="19782">
                  <c:v>54489</c:v>
                </c:pt>
                <c:pt idx="19783">
                  <c:v>392132</c:v>
                </c:pt>
                <c:pt idx="19784">
                  <c:v>226101</c:v>
                </c:pt>
                <c:pt idx="19785">
                  <c:v>403613</c:v>
                </c:pt>
                <c:pt idx="19786">
                  <c:v>2768013</c:v>
                </c:pt>
                <c:pt idx="19787">
                  <c:v>140271</c:v>
                </c:pt>
                <c:pt idx="19788">
                  <c:v>187290</c:v>
                </c:pt>
                <c:pt idx="19789">
                  <c:v>114967</c:v>
                </c:pt>
                <c:pt idx="19790">
                  <c:v>84325</c:v>
                </c:pt>
                <c:pt idx="19791">
                  <c:v>32566</c:v>
                </c:pt>
                <c:pt idx="19792">
                  <c:v>178512</c:v>
                </c:pt>
                <c:pt idx="19793">
                  <c:v>133877</c:v>
                </c:pt>
                <c:pt idx="19794">
                  <c:v>41441</c:v>
                </c:pt>
                <c:pt idx="19795">
                  <c:v>136027</c:v>
                </c:pt>
                <c:pt idx="19796">
                  <c:v>1685073</c:v>
                </c:pt>
                <c:pt idx="19797">
                  <c:v>163882</c:v>
                </c:pt>
                <c:pt idx="19798">
                  <c:v>1232834</c:v>
                </c:pt>
                <c:pt idx="19799">
                  <c:v>1355968</c:v>
                </c:pt>
                <c:pt idx="19800">
                  <c:v>492543</c:v>
                </c:pt>
                <c:pt idx="19801">
                  <c:v>68835</c:v>
                </c:pt>
                <c:pt idx="19802">
                  <c:v>105474</c:v>
                </c:pt>
                <c:pt idx="19803">
                  <c:v>465667</c:v>
                </c:pt>
                <c:pt idx="19804">
                  <c:v>189132</c:v>
                </c:pt>
                <c:pt idx="19805">
                  <c:v>1051495</c:v>
                </c:pt>
                <c:pt idx="19806">
                  <c:v>575244</c:v>
                </c:pt>
                <c:pt idx="19807">
                  <c:v>83769</c:v>
                </c:pt>
                <c:pt idx="19808">
                  <c:v>71308</c:v>
                </c:pt>
                <c:pt idx="19809">
                  <c:v>1593697</c:v>
                </c:pt>
                <c:pt idx="19810">
                  <c:v>1324898</c:v>
                </c:pt>
                <c:pt idx="19811">
                  <c:v>60344</c:v>
                </c:pt>
                <c:pt idx="19812">
                  <c:v>13127</c:v>
                </c:pt>
                <c:pt idx="19813">
                  <c:v>1201503</c:v>
                </c:pt>
                <c:pt idx="19814">
                  <c:v>213499</c:v>
                </c:pt>
                <c:pt idx="19815">
                  <c:v>1533692</c:v>
                </c:pt>
                <c:pt idx="19816">
                  <c:v>307970</c:v>
                </c:pt>
                <c:pt idx="19817">
                  <c:v>8694299</c:v>
                </c:pt>
                <c:pt idx="19818">
                  <c:v>1367357</c:v>
                </c:pt>
                <c:pt idx="19819">
                  <c:v>5163583</c:v>
                </c:pt>
                <c:pt idx="19820">
                  <c:v>3433022</c:v>
                </c:pt>
                <c:pt idx="19821">
                  <c:v>32077</c:v>
                </c:pt>
                <c:pt idx="19822">
                  <c:v>257853</c:v>
                </c:pt>
                <c:pt idx="19823">
                  <c:v>33021</c:v>
                </c:pt>
                <c:pt idx="19824">
                  <c:v>265519</c:v>
                </c:pt>
                <c:pt idx="19825">
                  <c:v>134533</c:v>
                </c:pt>
                <c:pt idx="19826">
                  <c:v>348140</c:v>
                </c:pt>
                <c:pt idx="19827">
                  <c:v>55926</c:v>
                </c:pt>
                <c:pt idx="19828">
                  <c:v>238502</c:v>
                </c:pt>
                <c:pt idx="19829">
                  <c:v>2516206</c:v>
                </c:pt>
                <c:pt idx="19830">
                  <c:v>1143134</c:v>
                </c:pt>
                <c:pt idx="19831">
                  <c:v>29911</c:v>
                </c:pt>
                <c:pt idx="19832">
                  <c:v>72824</c:v>
                </c:pt>
                <c:pt idx="19833">
                  <c:v>1692774</c:v>
                </c:pt>
                <c:pt idx="19834">
                  <c:v>32725</c:v>
                </c:pt>
                <c:pt idx="19835">
                  <c:v>650581</c:v>
                </c:pt>
                <c:pt idx="19836">
                  <c:v>15413</c:v>
                </c:pt>
                <c:pt idx="19837">
                  <c:v>18558</c:v>
                </c:pt>
                <c:pt idx="19838">
                  <c:v>3847</c:v>
                </c:pt>
                <c:pt idx="19839">
                  <c:v>566206</c:v>
                </c:pt>
                <c:pt idx="19840">
                  <c:v>979826</c:v>
                </c:pt>
                <c:pt idx="19841">
                  <c:v>64864</c:v>
                </c:pt>
                <c:pt idx="19842">
                  <c:v>1028256</c:v>
                </c:pt>
                <c:pt idx="19843">
                  <c:v>1144755</c:v>
                </c:pt>
                <c:pt idx="19844">
                  <c:v>195277</c:v>
                </c:pt>
                <c:pt idx="19845">
                  <c:v>1079619</c:v>
                </c:pt>
                <c:pt idx="19846">
                  <c:v>35112</c:v>
                </c:pt>
                <c:pt idx="19847">
                  <c:v>143537</c:v>
                </c:pt>
                <c:pt idx="19848">
                  <c:v>66646</c:v>
                </c:pt>
                <c:pt idx="19849">
                  <c:v>410855</c:v>
                </c:pt>
                <c:pt idx="19850">
                  <c:v>525956</c:v>
                </c:pt>
                <c:pt idx="19851">
                  <c:v>407313</c:v>
                </c:pt>
                <c:pt idx="19852">
                  <c:v>209597</c:v>
                </c:pt>
                <c:pt idx="19853">
                  <c:v>30667</c:v>
                </c:pt>
                <c:pt idx="19854">
                  <c:v>86318</c:v>
                </c:pt>
                <c:pt idx="19855">
                  <c:v>418656</c:v>
                </c:pt>
                <c:pt idx="19856">
                  <c:v>738430</c:v>
                </c:pt>
                <c:pt idx="19857">
                  <c:v>48664</c:v>
                </c:pt>
                <c:pt idx="19858">
                  <c:v>430357</c:v>
                </c:pt>
                <c:pt idx="19859">
                  <c:v>1041982</c:v>
                </c:pt>
                <c:pt idx="19860">
                  <c:v>187758</c:v>
                </c:pt>
                <c:pt idx="19861">
                  <c:v>90123</c:v>
                </c:pt>
                <c:pt idx="19862">
                  <c:v>15338252</c:v>
                </c:pt>
                <c:pt idx="19863">
                  <c:v>1946302</c:v>
                </c:pt>
                <c:pt idx="19864">
                  <c:v>168216</c:v>
                </c:pt>
                <c:pt idx="19865">
                  <c:v>231058</c:v>
                </c:pt>
                <c:pt idx="19866">
                  <c:v>1335792</c:v>
                </c:pt>
                <c:pt idx="19867">
                  <c:v>44579</c:v>
                </c:pt>
                <c:pt idx="19868">
                  <c:v>473255</c:v>
                </c:pt>
                <c:pt idx="19869">
                  <c:v>7081185</c:v>
                </c:pt>
                <c:pt idx="19870">
                  <c:v>1455794</c:v>
                </c:pt>
                <c:pt idx="19871">
                  <c:v>1404166</c:v>
                </c:pt>
                <c:pt idx="19872">
                  <c:v>287698</c:v>
                </c:pt>
                <c:pt idx="19873">
                  <c:v>1554524</c:v>
                </c:pt>
                <c:pt idx="19874">
                  <c:v>304427</c:v>
                </c:pt>
                <c:pt idx="19875">
                  <c:v>510329</c:v>
                </c:pt>
                <c:pt idx="19876">
                  <c:v>213769</c:v>
                </c:pt>
                <c:pt idx="19877">
                  <c:v>1247561</c:v>
                </c:pt>
                <c:pt idx="19878">
                  <c:v>18026231</c:v>
                </c:pt>
                <c:pt idx="19879">
                  <c:v>58801</c:v>
                </c:pt>
                <c:pt idx="19880">
                  <c:v>243921</c:v>
                </c:pt>
                <c:pt idx="19881">
                  <c:v>4367100</c:v>
                </c:pt>
                <c:pt idx="19882">
                  <c:v>545203</c:v>
                </c:pt>
                <c:pt idx="19883">
                  <c:v>119882</c:v>
                </c:pt>
                <c:pt idx="19884">
                  <c:v>46739</c:v>
                </c:pt>
                <c:pt idx="19885">
                  <c:v>1790830</c:v>
                </c:pt>
                <c:pt idx="19886">
                  <c:v>20166</c:v>
                </c:pt>
                <c:pt idx="19887">
                  <c:v>1857564</c:v>
                </c:pt>
                <c:pt idx="19888">
                  <c:v>7525294</c:v>
                </c:pt>
                <c:pt idx="19889">
                  <c:v>1123280</c:v>
                </c:pt>
                <c:pt idx="19890">
                  <c:v>59747</c:v>
                </c:pt>
                <c:pt idx="19891">
                  <c:v>944695</c:v>
                </c:pt>
                <c:pt idx="19892">
                  <c:v>141248</c:v>
                </c:pt>
                <c:pt idx="19893">
                  <c:v>182787</c:v>
                </c:pt>
                <c:pt idx="19894">
                  <c:v>186041</c:v>
                </c:pt>
                <c:pt idx="19895">
                  <c:v>790254</c:v>
                </c:pt>
                <c:pt idx="19896">
                  <c:v>1359790</c:v>
                </c:pt>
                <c:pt idx="19897">
                  <c:v>2073539</c:v>
                </c:pt>
                <c:pt idx="19898">
                  <c:v>89337</c:v>
                </c:pt>
                <c:pt idx="19899">
                  <c:v>550521</c:v>
                </c:pt>
                <c:pt idx="19900">
                  <c:v>51538</c:v>
                </c:pt>
                <c:pt idx="19901">
                  <c:v>3046882</c:v>
                </c:pt>
                <c:pt idx="19902">
                  <c:v>601141</c:v>
                </c:pt>
                <c:pt idx="19903">
                  <c:v>1223497</c:v>
                </c:pt>
                <c:pt idx="19904">
                  <c:v>554203</c:v>
                </c:pt>
                <c:pt idx="19905">
                  <c:v>63869</c:v>
                </c:pt>
                <c:pt idx="19906">
                  <c:v>24860</c:v>
                </c:pt>
                <c:pt idx="19907">
                  <c:v>316820</c:v>
                </c:pt>
                <c:pt idx="19908">
                  <c:v>84198</c:v>
                </c:pt>
                <c:pt idx="19909">
                  <c:v>919231</c:v>
                </c:pt>
                <c:pt idx="19910">
                  <c:v>2095394</c:v>
                </c:pt>
                <c:pt idx="19911">
                  <c:v>182001</c:v>
                </c:pt>
                <c:pt idx="19912">
                  <c:v>738118</c:v>
                </c:pt>
                <c:pt idx="19913">
                  <c:v>1696200</c:v>
                </c:pt>
                <c:pt idx="19914">
                  <c:v>38824</c:v>
                </c:pt>
                <c:pt idx="19915">
                  <c:v>103763</c:v>
                </c:pt>
                <c:pt idx="19916">
                  <c:v>64064</c:v>
                </c:pt>
                <c:pt idx="19917">
                  <c:v>83478</c:v>
                </c:pt>
                <c:pt idx="19918">
                  <c:v>452835</c:v>
                </c:pt>
                <c:pt idx="19919">
                  <c:v>245622</c:v>
                </c:pt>
                <c:pt idx="19920">
                  <c:v>50975</c:v>
                </c:pt>
                <c:pt idx="19921">
                  <c:v>1084955</c:v>
                </c:pt>
                <c:pt idx="19922">
                  <c:v>698972</c:v>
                </c:pt>
                <c:pt idx="19923">
                  <c:v>1504292</c:v>
                </c:pt>
                <c:pt idx="19924">
                  <c:v>27456</c:v>
                </c:pt>
                <c:pt idx="19925">
                  <c:v>215119</c:v>
                </c:pt>
                <c:pt idx="19926">
                  <c:v>403411</c:v>
                </c:pt>
                <c:pt idx="19927">
                  <c:v>2372159</c:v>
                </c:pt>
                <c:pt idx="19928">
                  <c:v>355384</c:v>
                </c:pt>
                <c:pt idx="19929">
                  <c:v>293899</c:v>
                </c:pt>
                <c:pt idx="19930">
                  <c:v>76720</c:v>
                </c:pt>
                <c:pt idx="19931">
                  <c:v>118269</c:v>
                </c:pt>
                <c:pt idx="19932">
                  <c:v>1265276</c:v>
                </c:pt>
                <c:pt idx="19933">
                  <c:v>200260</c:v>
                </c:pt>
                <c:pt idx="19934">
                  <c:v>373887</c:v>
                </c:pt>
                <c:pt idx="19935">
                  <c:v>87249</c:v>
                </c:pt>
                <c:pt idx="19936">
                  <c:v>5414519</c:v>
                </c:pt>
                <c:pt idx="19937">
                  <c:v>208820</c:v>
                </c:pt>
                <c:pt idx="19938">
                  <c:v>1521086</c:v>
                </c:pt>
                <c:pt idx="19939">
                  <c:v>94944</c:v>
                </c:pt>
                <c:pt idx="19940">
                  <c:v>1546233</c:v>
                </c:pt>
                <c:pt idx="19941">
                  <c:v>14202</c:v>
                </c:pt>
                <c:pt idx="19942">
                  <c:v>581175</c:v>
                </c:pt>
                <c:pt idx="19943">
                  <c:v>724613</c:v>
                </c:pt>
                <c:pt idx="19944">
                  <c:v>574518</c:v>
                </c:pt>
                <c:pt idx="19945">
                  <c:v>264408</c:v>
                </c:pt>
                <c:pt idx="19946">
                  <c:v>214106</c:v>
                </c:pt>
                <c:pt idx="19947">
                  <c:v>698253</c:v>
                </c:pt>
                <c:pt idx="19948">
                  <c:v>14992744</c:v>
                </c:pt>
                <c:pt idx="19949">
                  <c:v>11224337</c:v>
                </c:pt>
                <c:pt idx="19950">
                  <c:v>11075629</c:v>
                </c:pt>
                <c:pt idx="19951">
                  <c:v>709764</c:v>
                </c:pt>
                <c:pt idx="19952">
                  <c:v>122141</c:v>
                </c:pt>
                <c:pt idx="19953">
                  <c:v>740209</c:v>
                </c:pt>
                <c:pt idx="19954">
                  <c:v>812689</c:v>
                </c:pt>
                <c:pt idx="19955">
                  <c:v>846878</c:v>
                </c:pt>
                <c:pt idx="19956">
                  <c:v>644615</c:v>
                </c:pt>
                <c:pt idx="19957">
                  <c:v>14659509</c:v>
                </c:pt>
                <c:pt idx="19958">
                  <c:v>4540127</c:v>
                </c:pt>
                <c:pt idx="19959">
                  <c:v>475506</c:v>
                </c:pt>
                <c:pt idx="19960">
                  <c:v>68699</c:v>
                </c:pt>
                <c:pt idx="19961">
                  <c:v>25193150</c:v>
                </c:pt>
                <c:pt idx="19962">
                  <c:v>20015015</c:v>
                </c:pt>
                <c:pt idx="19963">
                  <c:v>15896259</c:v>
                </c:pt>
                <c:pt idx="19964">
                  <c:v>18085938</c:v>
                </c:pt>
                <c:pt idx="19965">
                  <c:v>51243149</c:v>
                </c:pt>
                <c:pt idx="19966">
                  <c:v>711882</c:v>
                </c:pt>
                <c:pt idx="19967">
                  <c:v>606015</c:v>
                </c:pt>
                <c:pt idx="19968">
                  <c:v>55615</c:v>
                </c:pt>
                <c:pt idx="19969">
                  <c:v>537921</c:v>
                </c:pt>
                <c:pt idx="19970">
                  <c:v>260526</c:v>
                </c:pt>
                <c:pt idx="19971">
                  <c:v>949374</c:v>
                </c:pt>
                <c:pt idx="19972">
                  <c:v>418773</c:v>
                </c:pt>
                <c:pt idx="19973">
                  <c:v>114753</c:v>
                </c:pt>
                <c:pt idx="19974">
                  <c:v>232984</c:v>
                </c:pt>
                <c:pt idx="19975">
                  <c:v>742502</c:v>
                </c:pt>
                <c:pt idx="19976">
                  <c:v>6748028</c:v>
                </c:pt>
                <c:pt idx="19977">
                  <c:v>584565</c:v>
                </c:pt>
                <c:pt idx="19978">
                  <c:v>208799</c:v>
                </c:pt>
                <c:pt idx="19979">
                  <c:v>3933195</c:v>
                </c:pt>
                <c:pt idx="19980">
                  <c:v>2666775</c:v>
                </c:pt>
                <c:pt idx="19981">
                  <c:v>929912</c:v>
                </c:pt>
                <c:pt idx="19982">
                  <c:v>361056</c:v>
                </c:pt>
                <c:pt idx="19983">
                  <c:v>1965219</c:v>
                </c:pt>
                <c:pt idx="19984">
                  <c:v>347204</c:v>
                </c:pt>
                <c:pt idx="19985">
                  <c:v>404160</c:v>
                </c:pt>
                <c:pt idx="19986">
                  <c:v>638169</c:v>
                </c:pt>
                <c:pt idx="19987">
                  <c:v>2075113</c:v>
                </c:pt>
                <c:pt idx="19988">
                  <c:v>173879</c:v>
                </c:pt>
                <c:pt idx="19989">
                  <c:v>294525</c:v>
                </c:pt>
                <c:pt idx="19990">
                  <c:v>925065</c:v>
                </c:pt>
                <c:pt idx="19991">
                  <c:v>125988</c:v>
                </c:pt>
                <c:pt idx="19992">
                  <c:v>201021</c:v>
                </c:pt>
                <c:pt idx="19993">
                  <c:v>2851930</c:v>
                </c:pt>
                <c:pt idx="19994">
                  <c:v>604808</c:v>
                </c:pt>
                <c:pt idx="19995">
                  <c:v>342170</c:v>
                </c:pt>
                <c:pt idx="19996">
                  <c:v>349124</c:v>
                </c:pt>
                <c:pt idx="19997">
                  <c:v>3221044</c:v>
                </c:pt>
                <c:pt idx="19998">
                  <c:v>269301</c:v>
                </c:pt>
                <c:pt idx="19999">
                  <c:v>151631</c:v>
                </c:pt>
                <c:pt idx="20000">
                  <c:v>1555616</c:v>
                </c:pt>
                <c:pt idx="20001">
                  <c:v>5411857</c:v>
                </c:pt>
                <c:pt idx="20002">
                  <c:v>299663</c:v>
                </c:pt>
                <c:pt idx="20003">
                  <c:v>2545369</c:v>
                </c:pt>
                <c:pt idx="20004">
                  <c:v>154692</c:v>
                </c:pt>
                <c:pt idx="20005">
                  <c:v>1295089</c:v>
                </c:pt>
                <c:pt idx="20006">
                  <c:v>306931</c:v>
                </c:pt>
                <c:pt idx="20007">
                  <c:v>310162</c:v>
                </c:pt>
                <c:pt idx="20008">
                  <c:v>846322</c:v>
                </c:pt>
                <c:pt idx="20009">
                  <c:v>1635360</c:v>
                </c:pt>
                <c:pt idx="20010">
                  <c:v>1414654</c:v>
                </c:pt>
                <c:pt idx="20011">
                  <c:v>361671</c:v>
                </c:pt>
                <c:pt idx="20012">
                  <c:v>1295078</c:v>
                </c:pt>
                <c:pt idx="20013">
                  <c:v>541463</c:v>
                </c:pt>
                <c:pt idx="20014">
                  <c:v>173129</c:v>
                </c:pt>
                <c:pt idx="20015">
                  <c:v>1696002</c:v>
                </c:pt>
                <c:pt idx="20016">
                  <c:v>627882</c:v>
                </c:pt>
                <c:pt idx="20017">
                  <c:v>341557</c:v>
                </c:pt>
                <c:pt idx="20018">
                  <c:v>352080</c:v>
                </c:pt>
                <c:pt idx="20019">
                  <c:v>1786292</c:v>
                </c:pt>
                <c:pt idx="20020">
                  <c:v>2036603</c:v>
                </c:pt>
                <c:pt idx="20021">
                  <c:v>3358638</c:v>
                </c:pt>
                <c:pt idx="20022">
                  <c:v>285808</c:v>
                </c:pt>
                <c:pt idx="20023">
                  <c:v>3362672</c:v>
                </c:pt>
                <c:pt idx="20024">
                  <c:v>1935731</c:v>
                </c:pt>
                <c:pt idx="20025">
                  <c:v>297458</c:v>
                </c:pt>
                <c:pt idx="20026">
                  <c:v>395448</c:v>
                </c:pt>
                <c:pt idx="20027">
                  <c:v>1286520</c:v>
                </c:pt>
                <c:pt idx="20028">
                  <c:v>575067</c:v>
                </c:pt>
                <c:pt idx="20029">
                  <c:v>298639</c:v>
                </c:pt>
                <c:pt idx="20030">
                  <c:v>312418</c:v>
                </c:pt>
                <c:pt idx="20031">
                  <c:v>3515158</c:v>
                </c:pt>
                <c:pt idx="20032">
                  <c:v>274084</c:v>
                </c:pt>
                <c:pt idx="20033">
                  <c:v>111532</c:v>
                </c:pt>
                <c:pt idx="20034">
                  <c:v>1834688</c:v>
                </c:pt>
                <c:pt idx="20035">
                  <c:v>430106</c:v>
                </c:pt>
                <c:pt idx="20036">
                  <c:v>1590319</c:v>
                </c:pt>
                <c:pt idx="20037">
                  <c:v>629429</c:v>
                </c:pt>
                <c:pt idx="20038">
                  <c:v>289384</c:v>
                </c:pt>
                <c:pt idx="20039">
                  <c:v>2483947</c:v>
                </c:pt>
                <c:pt idx="20040">
                  <c:v>127541</c:v>
                </c:pt>
                <c:pt idx="20041">
                  <c:v>6406289</c:v>
                </c:pt>
                <c:pt idx="20042">
                  <c:v>364902</c:v>
                </c:pt>
                <c:pt idx="20043">
                  <c:v>245192</c:v>
                </c:pt>
                <c:pt idx="20044">
                  <c:v>731819</c:v>
                </c:pt>
                <c:pt idx="20045">
                  <c:v>473380</c:v>
                </c:pt>
                <c:pt idx="20046">
                  <c:v>8374099</c:v>
                </c:pt>
                <c:pt idx="20047">
                  <c:v>6107426</c:v>
                </c:pt>
                <c:pt idx="20048">
                  <c:v>3914443</c:v>
                </c:pt>
                <c:pt idx="20049">
                  <c:v>1238431</c:v>
                </c:pt>
                <c:pt idx="20050">
                  <c:v>16363949</c:v>
                </c:pt>
                <c:pt idx="20051">
                  <c:v>472657</c:v>
                </c:pt>
                <c:pt idx="20052">
                  <c:v>376586</c:v>
                </c:pt>
                <c:pt idx="20053">
                  <c:v>526015</c:v>
                </c:pt>
                <c:pt idx="20054">
                  <c:v>727540</c:v>
                </c:pt>
                <c:pt idx="20055">
                  <c:v>461682</c:v>
                </c:pt>
                <c:pt idx="20056">
                  <c:v>613838</c:v>
                </c:pt>
                <c:pt idx="20057">
                  <c:v>456800</c:v>
                </c:pt>
                <c:pt idx="20058">
                  <c:v>279944</c:v>
                </c:pt>
                <c:pt idx="20059">
                  <c:v>323867</c:v>
                </c:pt>
                <c:pt idx="20060">
                  <c:v>141422</c:v>
                </c:pt>
                <c:pt idx="20061">
                  <c:v>455946</c:v>
                </c:pt>
                <c:pt idx="20062">
                  <c:v>279084</c:v>
                </c:pt>
                <c:pt idx="20063">
                  <c:v>40777</c:v>
                </c:pt>
                <c:pt idx="20064">
                  <c:v>554025</c:v>
                </c:pt>
                <c:pt idx="20065">
                  <c:v>95898</c:v>
                </c:pt>
                <c:pt idx="20066">
                  <c:v>259075</c:v>
                </c:pt>
                <c:pt idx="20067">
                  <c:v>324527</c:v>
                </c:pt>
                <c:pt idx="20068">
                  <c:v>26244</c:v>
                </c:pt>
                <c:pt idx="20069">
                  <c:v>1725576</c:v>
                </c:pt>
                <c:pt idx="20070">
                  <c:v>67246</c:v>
                </c:pt>
                <c:pt idx="20071">
                  <c:v>354357</c:v>
                </c:pt>
                <c:pt idx="20072">
                  <c:v>3099684</c:v>
                </c:pt>
                <c:pt idx="20073">
                  <c:v>496160</c:v>
                </c:pt>
                <c:pt idx="20074">
                  <c:v>963287</c:v>
                </c:pt>
                <c:pt idx="20075">
                  <c:v>247103</c:v>
                </c:pt>
                <c:pt idx="20076">
                  <c:v>5443795</c:v>
                </c:pt>
                <c:pt idx="20077">
                  <c:v>1415529</c:v>
                </c:pt>
                <c:pt idx="20078">
                  <c:v>334771</c:v>
                </c:pt>
                <c:pt idx="20079">
                  <c:v>339038</c:v>
                </c:pt>
                <c:pt idx="20080">
                  <c:v>1662707</c:v>
                </c:pt>
                <c:pt idx="20081">
                  <c:v>546155</c:v>
                </c:pt>
                <c:pt idx="20082">
                  <c:v>905268</c:v>
                </c:pt>
                <c:pt idx="20083">
                  <c:v>145645</c:v>
                </c:pt>
                <c:pt idx="20084">
                  <c:v>4823351</c:v>
                </c:pt>
                <c:pt idx="20085">
                  <c:v>1509803</c:v>
                </c:pt>
                <c:pt idx="20086">
                  <c:v>125075</c:v>
                </c:pt>
                <c:pt idx="20087">
                  <c:v>982324</c:v>
                </c:pt>
                <c:pt idx="20088">
                  <c:v>130514</c:v>
                </c:pt>
                <c:pt idx="20089">
                  <c:v>173708</c:v>
                </c:pt>
                <c:pt idx="20090">
                  <c:v>779632</c:v>
                </c:pt>
                <c:pt idx="20091">
                  <c:v>340250</c:v>
                </c:pt>
                <c:pt idx="20092">
                  <c:v>311963</c:v>
                </c:pt>
                <c:pt idx="20093">
                  <c:v>970104</c:v>
                </c:pt>
                <c:pt idx="20094">
                  <c:v>762508</c:v>
                </c:pt>
                <c:pt idx="20095">
                  <c:v>535879</c:v>
                </c:pt>
                <c:pt idx="20096">
                  <c:v>299843</c:v>
                </c:pt>
                <c:pt idx="20097">
                  <c:v>262248</c:v>
                </c:pt>
                <c:pt idx="20098">
                  <c:v>340019</c:v>
                </c:pt>
                <c:pt idx="20099">
                  <c:v>470752</c:v>
                </c:pt>
                <c:pt idx="20100">
                  <c:v>3901214</c:v>
                </c:pt>
                <c:pt idx="20101">
                  <c:v>144131</c:v>
                </c:pt>
                <c:pt idx="20102">
                  <c:v>269758</c:v>
                </c:pt>
                <c:pt idx="20103">
                  <c:v>921077</c:v>
                </c:pt>
                <c:pt idx="20104">
                  <c:v>1556802</c:v>
                </c:pt>
                <c:pt idx="20105">
                  <c:v>2298109</c:v>
                </c:pt>
                <c:pt idx="20106">
                  <c:v>1684816</c:v>
                </c:pt>
                <c:pt idx="20107">
                  <c:v>4426388</c:v>
                </c:pt>
                <c:pt idx="20108">
                  <c:v>743419</c:v>
                </c:pt>
                <c:pt idx="20109">
                  <c:v>1511266</c:v>
                </c:pt>
                <c:pt idx="20110">
                  <c:v>664569</c:v>
                </c:pt>
                <c:pt idx="20111">
                  <c:v>1045249</c:v>
                </c:pt>
                <c:pt idx="20112">
                  <c:v>352026</c:v>
                </c:pt>
                <c:pt idx="20113">
                  <c:v>566239</c:v>
                </c:pt>
                <c:pt idx="20114">
                  <c:v>929086</c:v>
                </c:pt>
                <c:pt idx="20115">
                  <c:v>726719</c:v>
                </c:pt>
                <c:pt idx="20116">
                  <c:v>6003188</c:v>
                </c:pt>
                <c:pt idx="20117">
                  <c:v>220118</c:v>
                </c:pt>
                <c:pt idx="20118">
                  <c:v>250404</c:v>
                </c:pt>
                <c:pt idx="20119">
                  <c:v>198611</c:v>
                </c:pt>
                <c:pt idx="20120">
                  <c:v>236828</c:v>
                </c:pt>
                <c:pt idx="20121">
                  <c:v>1581620</c:v>
                </c:pt>
                <c:pt idx="20122">
                  <c:v>2845610</c:v>
                </c:pt>
                <c:pt idx="20123">
                  <c:v>2067227</c:v>
                </c:pt>
                <c:pt idx="20124">
                  <c:v>299149</c:v>
                </c:pt>
                <c:pt idx="20125">
                  <c:v>2722935</c:v>
                </c:pt>
                <c:pt idx="20126">
                  <c:v>277907</c:v>
                </c:pt>
                <c:pt idx="20127">
                  <c:v>178404</c:v>
                </c:pt>
                <c:pt idx="20128">
                  <c:v>631381</c:v>
                </c:pt>
                <c:pt idx="20129">
                  <c:v>494533</c:v>
                </c:pt>
                <c:pt idx="20130">
                  <c:v>148207</c:v>
                </c:pt>
                <c:pt idx="20131">
                  <c:v>2125899</c:v>
                </c:pt>
                <c:pt idx="20132">
                  <c:v>538650</c:v>
                </c:pt>
                <c:pt idx="20133">
                  <c:v>1102056</c:v>
                </c:pt>
                <c:pt idx="20134">
                  <c:v>278168</c:v>
                </c:pt>
                <c:pt idx="20135">
                  <c:v>495718</c:v>
                </c:pt>
                <c:pt idx="20136">
                  <c:v>412088</c:v>
                </c:pt>
                <c:pt idx="20137">
                  <c:v>370481</c:v>
                </c:pt>
                <c:pt idx="20138">
                  <c:v>254799</c:v>
                </c:pt>
                <c:pt idx="20139">
                  <c:v>19752678</c:v>
                </c:pt>
                <c:pt idx="20140">
                  <c:v>127618</c:v>
                </c:pt>
                <c:pt idx="20141">
                  <c:v>444997</c:v>
                </c:pt>
                <c:pt idx="20142">
                  <c:v>1537323</c:v>
                </c:pt>
                <c:pt idx="20143">
                  <c:v>5058013</c:v>
                </c:pt>
                <c:pt idx="20144">
                  <c:v>2915910</c:v>
                </c:pt>
                <c:pt idx="20145">
                  <c:v>1945752</c:v>
                </c:pt>
                <c:pt idx="20146">
                  <c:v>3388380</c:v>
                </c:pt>
                <c:pt idx="20147">
                  <c:v>1511289</c:v>
                </c:pt>
                <c:pt idx="20148">
                  <c:v>2031579</c:v>
                </c:pt>
                <c:pt idx="20149">
                  <c:v>1069303</c:v>
                </c:pt>
                <c:pt idx="20150">
                  <c:v>840567</c:v>
                </c:pt>
                <c:pt idx="20151">
                  <c:v>1390899</c:v>
                </c:pt>
                <c:pt idx="20152">
                  <c:v>768881</c:v>
                </c:pt>
                <c:pt idx="20153">
                  <c:v>295021</c:v>
                </c:pt>
                <c:pt idx="20154">
                  <c:v>397553</c:v>
                </c:pt>
                <c:pt idx="20155">
                  <c:v>427569</c:v>
                </c:pt>
                <c:pt idx="20156">
                  <c:v>1478455</c:v>
                </c:pt>
                <c:pt idx="20157">
                  <c:v>512208</c:v>
                </c:pt>
                <c:pt idx="20158">
                  <c:v>548114</c:v>
                </c:pt>
                <c:pt idx="20159">
                  <c:v>275380</c:v>
                </c:pt>
                <c:pt idx="20160">
                  <c:v>1238784</c:v>
                </c:pt>
                <c:pt idx="20161">
                  <c:v>2277948</c:v>
                </c:pt>
                <c:pt idx="20162">
                  <c:v>1669753</c:v>
                </c:pt>
                <c:pt idx="20163">
                  <c:v>2157410</c:v>
                </c:pt>
                <c:pt idx="20164">
                  <c:v>192127</c:v>
                </c:pt>
                <c:pt idx="20165">
                  <c:v>469432</c:v>
                </c:pt>
                <c:pt idx="20166">
                  <c:v>1217872</c:v>
                </c:pt>
                <c:pt idx="20167">
                  <c:v>1322797</c:v>
                </c:pt>
                <c:pt idx="20168">
                  <c:v>695360</c:v>
                </c:pt>
                <c:pt idx="20169">
                  <c:v>728870</c:v>
                </c:pt>
                <c:pt idx="20170">
                  <c:v>739428</c:v>
                </c:pt>
                <c:pt idx="20171">
                  <c:v>635714</c:v>
                </c:pt>
                <c:pt idx="20172">
                  <c:v>800472</c:v>
                </c:pt>
                <c:pt idx="20173">
                  <c:v>333366</c:v>
                </c:pt>
                <c:pt idx="20174">
                  <c:v>7676863</c:v>
                </c:pt>
                <c:pt idx="20175">
                  <c:v>1867337</c:v>
                </c:pt>
                <c:pt idx="20176">
                  <c:v>656819</c:v>
                </c:pt>
                <c:pt idx="20177">
                  <c:v>1375783</c:v>
                </c:pt>
                <c:pt idx="20178">
                  <c:v>402192</c:v>
                </c:pt>
                <c:pt idx="20179">
                  <c:v>164237</c:v>
                </c:pt>
                <c:pt idx="20180">
                  <c:v>641944</c:v>
                </c:pt>
                <c:pt idx="20181">
                  <c:v>101322</c:v>
                </c:pt>
                <c:pt idx="20182">
                  <c:v>322191</c:v>
                </c:pt>
                <c:pt idx="20183">
                  <c:v>652300</c:v>
                </c:pt>
                <c:pt idx="20184">
                  <c:v>690347</c:v>
                </c:pt>
                <c:pt idx="20185">
                  <c:v>822140</c:v>
                </c:pt>
                <c:pt idx="20186">
                  <c:v>349475</c:v>
                </c:pt>
                <c:pt idx="20187">
                  <c:v>303848</c:v>
                </c:pt>
                <c:pt idx="20188">
                  <c:v>1424838</c:v>
                </c:pt>
                <c:pt idx="20189">
                  <c:v>1229852</c:v>
                </c:pt>
                <c:pt idx="20190">
                  <c:v>271087</c:v>
                </c:pt>
                <c:pt idx="20191">
                  <c:v>341685</c:v>
                </c:pt>
                <c:pt idx="20192">
                  <c:v>332910</c:v>
                </c:pt>
                <c:pt idx="20193">
                  <c:v>1708521</c:v>
                </c:pt>
                <c:pt idx="20194">
                  <c:v>636877</c:v>
                </c:pt>
                <c:pt idx="20195">
                  <c:v>374859</c:v>
                </c:pt>
                <c:pt idx="20196">
                  <c:v>4145678</c:v>
                </c:pt>
                <c:pt idx="20197">
                  <c:v>1250812</c:v>
                </c:pt>
                <c:pt idx="20198">
                  <c:v>1362597</c:v>
                </c:pt>
                <c:pt idx="20199">
                  <c:v>525261</c:v>
                </c:pt>
                <c:pt idx="20200">
                  <c:v>492614</c:v>
                </c:pt>
                <c:pt idx="20201">
                  <c:v>2707990</c:v>
                </c:pt>
                <c:pt idx="20202">
                  <c:v>2037297</c:v>
                </c:pt>
                <c:pt idx="20203">
                  <c:v>13275050</c:v>
                </c:pt>
                <c:pt idx="20204">
                  <c:v>1054918</c:v>
                </c:pt>
                <c:pt idx="20205">
                  <c:v>849213</c:v>
                </c:pt>
                <c:pt idx="20206">
                  <c:v>881878</c:v>
                </c:pt>
                <c:pt idx="20207">
                  <c:v>808874</c:v>
                </c:pt>
                <c:pt idx="20208">
                  <c:v>970583</c:v>
                </c:pt>
                <c:pt idx="20209">
                  <c:v>747118</c:v>
                </c:pt>
                <c:pt idx="20210">
                  <c:v>672187</c:v>
                </c:pt>
                <c:pt idx="20211">
                  <c:v>2349982</c:v>
                </c:pt>
                <c:pt idx="20212">
                  <c:v>269842</c:v>
                </c:pt>
                <c:pt idx="20213">
                  <c:v>265176</c:v>
                </c:pt>
                <c:pt idx="20214">
                  <c:v>1682624</c:v>
                </c:pt>
                <c:pt idx="20215">
                  <c:v>1106612</c:v>
                </c:pt>
                <c:pt idx="20216">
                  <c:v>265226</c:v>
                </c:pt>
                <c:pt idx="20217">
                  <c:v>2243844</c:v>
                </c:pt>
                <c:pt idx="20218">
                  <c:v>5590186</c:v>
                </c:pt>
                <c:pt idx="20219">
                  <c:v>376825</c:v>
                </c:pt>
                <c:pt idx="20220">
                  <c:v>456098</c:v>
                </c:pt>
                <c:pt idx="20221">
                  <c:v>4902327</c:v>
                </c:pt>
                <c:pt idx="20222">
                  <c:v>20860529</c:v>
                </c:pt>
                <c:pt idx="20223">
                  <c:v>96599</c:v>
                </c:pt>
                <c:pt idx="20224">
                  <c:v>1431894</c:v>
                </c:pt>
                <c:pt idx="20225">
                  <c:v>318614</c:v>
                </c:pt>
                <c:pt idx="20226">
                  <c:v>444653</c:v>
                </c:pt>
                <c:pt idx="20227">
                  <c:v>60776509</c:v>
                </c:pt>
                <c:pt idx="20228">
                  <c:v>1654618</c:v>
                </c:pt>
                <c:pt idx="20229">
                  <c:v>631235</c:v>
                </c:pt>
                <c:pt idx="20230">
                  <c:v>6097479</c:v>
                </c:pt>
                <c:pt idx="20231">
                  <c:v>4613604</c:v>
                </c:pt>
                <c:pt idx="20232">
                  <c:v>1041142</c:v>
                </c:pt>
                <c:pt idx="20233">
                  <c:v>1395144</c:v>
                </c:pt>
                <c:pt idx="20234">
                  <c:v>2250944</c:v>
                </c:pt>
                <c:pt idx="20235">
                  <c:v>4317661</c:v>
                </c:pt>
                <c:pt idx="20236">
                  <c:v>478272</c:v>
                </c:pt>
                <c:pt idx="20237">
                  <c:v>260474</c:v>
                </c:pt>
                <c:pt idx="20238">
                  <c:v>1082559</c:v>
                </c:pt>
                <c:pt idx="20239">
                  <c:v>9593946</c:v>
                </c:pt>
                <c:pt idx="20240">
                  <c:v>799234</c:v>
                </c:pt>
                <c:pt idx="20241">
                  <c:v>672650</c:v>
                </c:pt>
                <c:pt idx="20242">
                  <c:v>198669</c:v>
                </c:pt>
                <c:pt idx="20243">
                  <c:v>1592568</c:v>
                </c:pt>
                <c:pt idx="20244">
                  <c:v>1061480</c:v>
                </c:pt>
                <c:pt idx="20245">
                  <c:v>599985</c:v>
                </c:pt>
                <c:pt idx="20246">
                  <c:v>261380</c:v>
                </c:pt>
                <c:pt idx="20247">
                  <c:v>22066407</c:v>
                </c:pt>
                <c:pt idx="20248">
                  <c:v>10871996</c:v>
                </c:pt>
                <c:pt idx="20249">
                  <c:v>733721</c:v>
                </c:pt>
                <c:pt idx="20250">
                  <c:v>5957139</c:v>
                </c:pt>
                <c:pt idx="20251">
                  <c:v>20780404</c:v>
                </c:pt>
                <c:pt idx="20252">
                  <c:v>1329185</c:v>
                </c:pt>
                <c:pt idx="20253">
                  <c:v>684439</c:v>
                </c:pt>
                <c:pt idx="20254">
                  <c:v>421622</c:v>
                </c:pt>
                <c:pt idx="20255">
                  <c:v>184676</c:v>
                </c:pt>
                <c:pt idx="20256">
                  <c:v>629055</c:v>
                </c:pt>
                <c:pt idx="20257">
                  <c:v>1701732</c:v>
                </c:pt>
                <c:pt idx="20258">
                  <c:v>3966939</c:v>
                </c:pt>
                <c:pt idx="20259">
                  <c:v>4201738</c:v>
                </c:pt>
                <c:pt idx="20260">
                  <c:v>10193142</c:v>
                </c:pt>
                <c:pt idx="20261">
                  <c:v>289322</c:v>
                </c:pt>
                <c:pt idx="20262">
                  <c:v>296876</c:v>
                </c:pt>
                <c:pt idx="20263">
                  <c:v>2108571</c:v>
                </c:pt>
                <c:pt idx="20264">
                  <c:v>8538882</c:v>
                </c:pt>
                <c:pt idx="20265">
                  <c:v>361901</c:v>
                </c:pt>
                <c:pt idx="20266">
                  <c:v>16022065</c:v>
                </c:pt>
                <c:pt idx="20267">
                  <c:v>8096604</c:v>
                </c:pt>
                <c:pt idx="20268">
                  <c:v>2912695</c:v>
                </c:pt>
                <c:pt idx="20269">
                  <c:v>1992728</c:v>
                </c:pt>
                <c:pt idx="20270">
                  <c:v>1902745</c:v>
                </c:pt>
                <c:pt idx="20271">
                  <c:v>4667694</c:v>
                </c:pt>
                <c:pt idx="20272">
                  <c:v>501297</c:v>
                </c:pt>
                <c:pt idx="20273">
                  <c:v>414121</c:v>
                </c:pt>
                <c:pt idx="20274">
                  <c:v>21275320</c:v>
                </c:pt>
                <c:pt idx="20275">
                  <c:v>568002</c:v>
                </c:pt>
                <c:pt idx="20276">
                  <c:v>1102935</c:v>
                </c:pt>
                <c:pt idx="20277">
                  <c:v>346294</c:v>
                </c:pt>
                <c:pt idx="20278">
                  <c:v>290623</c:v>
                </c:pt>
                <c:pt idx="20279">
                  <c:v>677983</c:v>
                </c:pt>
                <c:pt idx="20280">
                  <c:v>3042629</c:v>
                </c:pt>
                <c:pt idx="20281">
                  <c:v>629055</c:v>
                </c:pt>
                <c:pt idx="20282">
                  <c:v>1122775</c:v>
                </c:pt>
                <c:pt idx="20283">
                  <c:v>4802529</c:v>
                </c:pt>
                <c:pt idx="20284">
                  <c:v>1016996</c:v>
                </c:pt>
                <c:pt idx="20285">
                  <c:v>397863</c:v>
                </c:pt>
                <c:pt idx="20286">
                  <c:v>480014</c:v>
                </c:pt>
                <c:pt idx="20287">
                  <c:v>1182233</c:v>
                </c:pt>
                <c:pt idx="20288">
                  <c:v>2239777</c:v>
                </c:pt>
                <c:pt idx="20289">
                  <c:v>794899</c:v>
                </c:pt>
                <c:pt idx="20290">
                  <c:v>1001112</c:v>
                </c:pt>
                <c:pt idx="20291">
                  <c:v>2579009</c:v>
                </c:pt>
                <c:pt idx="20292">
                  <c:v>608615</c:v>
                </c:pt>
                <c:pt idx="20293">
                  <c:v>382783</c:v>
                </c:pt>
                <c:pt idx="20294">
                  <c:v>5042567</c:v>
                </c:pt>
                <c:pt idx="20295">
                  <c:v>1356254</c:v>
                </c:pt>
                <c:pt idx="20296">
                  <c:v>2799643</c:v>
                </c:pt>
                <c:pt idx="20297">
                  <c:v>8045355</c:v>
                </c:pt>
                <c:pt idx="20298">
                  <c:v>450766</c:v>
                </c:pt>
                <c:pt idx="20299">
                  <c:v>18230175</c:v>
                </c:pt>
                <c:pt idx="20300">
                  <c:v>2930202</c:v>
                </c:pt>
                <c:pt idx="20301">
                  <c:v>1037378</c:v>
                </c:pt>
                <c:pt idx="20302">
                  <c:v>277817</c:v>
                </c:pt>
                <c:pt idx="20303">
                  <c:v>734264</c:v>
                </c:pt>
                <c:pt idx="20304">
                  <c:v>2520183</c:v>
                </c:pt>
                <c:pt idx="20305">
                  <c:v>3585189</c:v>
                </c:pt>
                <c:pt idx="20306">
                  <c:v>1781912</c:v>
                </c:pt>
                <c:pt idx="20307">
                  <c:v>1625682</c:v>
                </c:pt>
                <c:pt idx="20308">
                  <c:v>599837</c:v>
                </c:pt>
                <c:pt idx="20309">
                  <c:v>696529</c:v>
                </c:pt>
                <c:pt idx="20310">
                  <c:v>1152720</c:v>
                </c:pt>
                <c:pt idx="20311">
                  <c:v>237284</c:v>
                </c:pt>
                <c:pt idx="20312">
                  <c:v>1044619</c:v>
                </c:pt>
                <c:pt idx="20313">
                  <c:v>173088</c:v>
                </c:pt>
                <c:pt idx="20314">
                  <c:v>2656497</c:v>
                </c:pt>
                <c:pt idx="20315">
                  <c:v>386149</c:v>
                </c:pt>
                <c:pt idx="20316">
                  <c:v>1643204</c:v>
                </c:pt>
                <c:pt idx="20317">
                  <c:v>2490563</c:v>
                </c:pt>
                <c:pt idx="20318">
                  <c:v>1196837</c:v>
                </c:pt>
                <c:pt idx="20319">
                  <c:v>669358</c:v>
                </c:pt>
                <c:pt idx="20320">
                  <c:v>1148064</c:v>
                </c:pt>
                <c:pt idx="20321">
                  <c:v>1350931</c:v>
                </c:pt>
                <c:pt idx="20322">
                  <c:v>845710</c:v>
                </c:pt>
                <c:pt idx="20323">
                  <c:v>4807428</c:v>
                </c:pt>
                <c:pt idx="20324">
                  <c:v>2997225</c:v>
                </c:pt>
                <c:pt idx="20325">
                  <c:v>1989079</c:v>
                </c:pt>
                <c:pt idx="20326">
                  <c:v>4745522</c:v>
                </c:pt>
                <c:pt idx="20327">
                  <c:v>800431</c:v>
                </c:pt>
                <c:pt idx="20328">
                  <c:v>174504</c:v>
                </c:pt>
                <c:pt idx="20329">
                  <c:v>1282427</c:v>
                </c:pt>
                <c:pt idx="20330">
                  <c:v>3112038</c:v>
                </c:pt>
                <c:pt idx="20331">
                  <c:v>950325</c:v>
                </c:pt>
                <c:pt idx="20332">
                  <c:v>925007</c:v>
                </c:pt>
                <c:pt idx="20333">
                  <c:v>3521440</c:v>
                </c:pt>
                <c:pt idx="20334">
                  <c:v>386837</c:v>
                </c:pt>
                <c:pt idx="20335">
                  <c:v>557719</c:v>
                </c:pt>
                <c:pt idx="20336">
                  <c:v>32070272</c:v>
                </c:pt>
                <c:pt idx="20337">
                  <c:v>44905716</c:v>
                </c:pt>
                <c:pt idx="20338">
                  <c:v>1707491</c:v>
                </c:pt>
                <c:pt idx="20339">
                  <c:v>11261915</c:v>
                </c:pt>
                <c:pt idx="20340">
                  <c:v>868664</c:v>
                </c:pt>
                <c:pt idx="20341">
                  <c:v>1555760</c:v>
                </c:pt>
                <c:pt idx="20342">
                  <c:v>5362621</c:v>
                </c:pt>
                <c:pt idx="20343">
                  <c:v>861757</c:v>
                </c:pt>
                <c:pt idx="20344">
                  <c:v>2675999</c:v>
                </c:pt>
                <c:pt idx="20345">
                  <c:v>524572</c:v>
                </c:pt>
                <c:pt idx="20346">
                  <c:v>916127</c:v>
                </c:pt>
                <c:pt idx="20347">
                  <c:v>1564113</c:v>
                </c:pt>
                <c:pt idx="20348">
                  <c:v>2163764</c:v>
                </c:pt>
                <c:pt idx="20349">
                  <c:v>2211005</c:v>
                </c:pt>
                <c:pt idx="20350">
                  <c:v>633697</c:v>
                </c:pt>
                <c:pt idx="20351">
                  <c:v>4257752</c:v>
                </c:pt>
                <c:pt idx="20352">
                  <c:v>4019635</c:v>
                </c:pt>
                <c:pt idx="20353">
                  <c:v>1371526</c:v>
                </c:pt>
                <c:pt idx="20354">
                  <c:v>1746363</c:v>
                </c:pt>
                <c:pt idx="20355">
                  <c:v>7350921</c:v>
                </c:pt>
                <c:pt idx="20356">
                  <c:v>4365050</c:v>
                </c:pt>
                <c:pt idx="20357">
                  <c:v>16408326</c:v>
                </c:pt>
                <c:pt idx="20358">
                  <c:v>12359711</c:v>
                </c:pt>
                <c:pt idx="20359">
                  <c:v>2122980</c:v>
                </c:pt>
                <c:pt idx="20360">
                  <c:v>1352638</c:v>
                </c:pt>
                <c:pt idx="20361">
                  <c:v>4472389</c:v>
                </c:pt>
                <c:pt idx="20362">
                  <c:v>47533824</c:v>
                </c:pt>
                <c:pt idx="20363">
                  <c:v>57727090</c:v>
                </c:pt>
                <c:pt idx="20364">
                  <c:v>882028</c:v>
                </c:pt>
                <c:pt idx="20365">
                  <c:v>4103272</c:v>
                </c:pt>
                <c:pt idx="20366">
                  <c:v>578855</c:v>
                </c:pt>
                <c:pt idx="20367">
                  <c:v>865423</c:v>
                </c:pt>
                <c:pt idx="20368">
                  <c:v>1307148</c:v>
                </c:pt>
                <c:pt idx="20369">
                  <c:v>2487714</c:v>
                </c:pt>
                <c:pt idx="20370">
                  <c:v>2775945</c:v>
                </c:pt>
                <c:pt idx="20371">
                  <c:v>2019017</c:v>
                </c:pt>
                <c:pt idx="20372">
                  <c:v>3373574</c:v>
                </c:pt>
                <c:pt idx="20373">
                  <c:v>5352705</c:v>
                </c:pt>
                <c:pt idx="20374">
                  <c:v>594004</c:v>
                </c:pt>
                <c:pt idx="20375">
                  <c:v>1504564</c:v>
                </c:pt>
                <c:pt idx="20376">
                  <c:v>454950</c:v>
                </c:pt>
                <c:pt idx="20377">
                  <c:v>2474393</c:v>
                </c:pt>
                <c:pt idx="20378">
                  <c:v>958408</c:v>
                </c:pt>
                <c:pt idx="20379">
                  <c:v>940063</c:v>
                </c:pt>
                <c:pt idx="20380">
                  <c:v>274294</c:v>
                </c:pt>
                <c:pt idx="20381">
                  <c:v>3607555</c:v>
                </c:pt>
                <c:pt idx="20382">
                  <c:v>1150627</c:v>
                </c:pt>
                <c:pt idx="20383">
                  <c:v>724963</c:v>
                </c:pt>
                <c:pt idx="20384">
                  <c:v>1599870</c:v>
                </c:pt>
                <c:pt idx="20385">
                  <c:v>1457433</c:v>
                </c:pt>
                <c:pt idx="20386">
                  <c:v>2338402</c:v>
                </c:pt>
                <c:pt idx="20387">
                  <c:v>2013900</c:v>
                </c:pt>
                <c:pt idx="20388">
                  <c:v>1092534</c:v>
                </c:pt>
                <c:pt idx="20389">
                  <c:v>8282095</c:v>
                </c:pt>
                <c:pt idx="20390">
                  <c:v>10053872</c:v>
                </c:pt>
                <c:pt idx="20391">
                  <c:v>462744</c:v>
                </c:pt>
                <c:pt idx="20392">
                  <c:v>546821</c:v>
                </c:pt>
                <c:pt idx="20393">
                  <c:v>116841</c:v>
                </c:pt>
                <c:pt idx="20394">
                  <c:v>1299177</c:v>
                </c:pt>
                <c:pt idx="20395">
                  <c:v>2542324</c:v>
                </c:pt>
                <c:pt idx="20396">
                  <c:v>1227495</c:v>
                </c:pt>
                <c:pt idx="20397">
                  <c:v>718017</c:v>
                </c:pt>
                <c:pt idx="20398">
                  <c:v>2566684</c:v>
                </c:pt>
                <c:pt idx="20399">
                  <c:v>309897</c:v>
                </c:pt>
                <c:pt idx="20400">
                  <c:v>383865</c:v>
                </c:pt>
                <c:pt idx="20401">
                  <c:v>4828980</c:v>
                </c:pt>
                <c:pt idx="20402">
                  <c:v>3918026</c:v>
                </c:pt>
                <c:pt idx="20403">
                  <c:v>621100</c:v>
                </c:pt>
                <c:pt idx="20404">
                  <c:v>1987650</c:v>
                </c:pt>
                <c:pt idx="20405">
                  <c:v>1869710</c:v>
                </c:pt>
                <c:pt idx="20406">
                  <c:v>1416267</c:v>
                </c:pt>
                <c:pt idx="20407">
                  <c:v>854840</c:v>
                </c:pt>
                <c:pt idx="20408">
                  <c:v>2220243</c:v>
                </c:pt>
                <c:pt idx="20409">
                  <c:v>811955</c:v>
                </c:pt>
                <c:pt idx="20410">
                  <c:v>3450879</c:v>
                </c:pt>
                <c:pt idx="20411">
                  <c:v>4216551</c:v>
                </c:pt>
                <c:pt idx="20412">
                  <c:v>2394545</c:v>
                </c:pt>
                <c:pt idx="20413">
                  <c:v>1064581</c:v>
                </c:pt>
                <c:pt idx="20414">
                  <c:v>18540761</c:v>
                </c:pt>
                <c:pt idx="20415">
                  <c:v>626097</c:v>
                </c:pt>
                <c:pt idx="20416">
                  <c:v>3824432</c:v>
                </c:pt>
                <c:pt idx="20417">
                  <c:v>5080745</c:v>
                </c:pt>
                <c:pt idx="20418">
                  <c:v>3693414</c:v>
                </c:pt>
                <c:pt idx="20419">
                  <c:v>25108478</c:v>
                </c:pt>
                <c:pt idx="20420">
                  <c:v>344380</c:v>
                </c:pt>
                <c:pt idx="20421">
                  <c:v>18754010</c:v>
                </c:pt>
                <c:pt idx="20422">
                  <c:v>31505838</c:v>
                </c:pt>
                <c:pt idx="20423">
                  <c:v>857768</c:v>
                </c:pt>
                <c:pt idx="20424">
                  <c:v>12893170</c:v>
                </c:pt>
                <c:pt idx="20425">
                  <c:v>11685298</c:v>
                </c:pt>
                <c:pt idx="20426">
                  <c:v>361234</c:v>
                </c:pt>
                <c:pt idx="20427">
                  <c:v>2077018</c:v>
                </c:pt>
                <c:pt idx="20428">
                  <c:v>792613</c:v>
                </c:pt>
                <c:pt idx="20429">
                  <c:v>3122667</c:v>
                </c:pt>
                <c:pt idx="20430">
                  <c:v>964336</c:v>
                </c:pt>
                <c:pt idx="20431">
                  <c:v>1910472</c:v>
                </c:pt>
                <c:pt idx="20432">
                  <c:v>9032972</c:v>
                </c:pt>
                <c:pt idx="20433">
                  <c:v>488212</c:v>
                </c:pt>
                <c:pt idx="20434">
                  <c:v>869875</c:v>
                </c:pt>
                <c:pt idx="20435">
                  <c:v>4535708</c:v>
                </c:pt>
                <c:pt idx="20436">
                  <c:v>4656429</c:v>
                </c:pt>
                <c:pt idx="20437">
                  <c:v>1325835</c:v>
                </c:pt>
                <c:pt idx="20438">
                  <c:v>1018694</c:v>
                </c:pt>
                <c:pt idx="20439">
                  <c:v>1136000</c:v>
                </c:pt>
                <c:pt idx="20440">
                  <c:v>2048752</c:v>
                </c:pt>
                <c:pt idx="20441">
                  <c:v>735127</c:v>
                </c:pt>
                <c:pt idx="20442">
                  <c:v>4095313</c:v>
                </c:pt>
                <c:pt idx="20443">
                  <c:v>7113139</c:v>
                </c:pt>
                <c:pt idx="20444">
                  <c:v>4063002</c:v>
                </c:pt>
                <c:pt idx="20445">
                  <c:v>3273024</c:v>
                </c:pt>
                <c:pt idx="20446">
                  <c:v>1105028</c:v>
                </c:pt>
                <c:pt idx="20447">
                  <c:v>1236724</c:v>
                </c:pt>
                <c:pt idx="20448">
                  <c:v>2182545</c:v>
                </c:pt>
                <c:pt idx="20449">
                  <c:v>2428264</c:v>
                </c:pt>
                <c:pt idx="20450">
                  <c:v>11837095</c:v>
                </c:pt>
                <c:pt idx="20451">
                  <c:v>1139752</c:v>
                </c:pt>
                <c:pt idx="20452">
                  <c:v>697836</c:v>
                </c:pt>
                <c:pt idx="20453">
                  <c:v>587424</c:v>
                </c:pt>
                <c:pt idx="20454">
                  <c:v>2622041</c:v>
                </c:pt>
                <c:pt idx="20455">
                  <c:v>5256565</c:v>
                </c:pt>
                <c:pt idx="20456">
                  <c:v>5144180</c:v>
                </c:pt>
                <c:pt idx="20457">
                  <c:v>1386148</c:v>
                </c:pt>
                <c:pt idx="20458">
                  <c:v>668467</c:v>
                </c:pt>
                <c:pt idx="20459">
                  <c:v>612862</c:v>
                </c:pt>
                <c:pt idx="20460">
                  <c:v>990072</c:v>
                </c:pt>
                <c:pt idx="20461">
                  <c:v>4146825</c:v>
                </c:pt>
                <c:pt idx="20462">
                  <c:v>22327368</c:v>
                </c:pt>
                <c:pt idx="20463">
                  <c:v>1056954</c:v>
                </c:pt>
                <c:pt idx="20464">
                  <c:v>5690999</c:v>
                </c:pt>
                <c:pt idx="20465">
                  <c:v>1314001</c:v>
                </c:pt>
                <c:pt idx="20466">
                  <c:v>14773452</c:v>
                </c:pt>
                <c:pt idx="20467">
                  <c:v>1203673</c:v>
                </c:pt>
                <c:pt idx="20468">
                  <c:v>575277</c:v>
                </c:pt>
                <c:pt idx="20469">
                  <c:v>795321</c:v>
                </c:pt>
                <c:pt idx="20470">
                  <c:v>7828415</c:v>
                </c:pt>
                <c:pt idx="20471">
                  <c:v>434947</c:v>
                </c:pt>
                <c:pt idx="20472">
                  <c:v>752596</c:v>
                </c:pt>
                <c:pt idx="20473">
                  <c:v>1594677</c:v>
                </c:pt>
                <c:pt idx="20474">
                  <c:v>3182327</c:v>
                </c:pt>
                <c:pt idx="20475">
                  <c:v>1618480</c:v>
                </c:pt>
                <c:pt idx="20476">
                  <c:v>648334</c:v>
                </c:pt>
                <c:pt idx="20477">
                  <c:v>391311</c:v>
                </c:pt>
                <c:pt idx="20478">
                  <c:v>38541828</c:v>
                </c:pt>
                <c:pt idx="20479">
                  <c:v>1066818</c:v>
                </c:pt>
                <c:pt idx="20480">
                  <c:v>9615926</c:v>
                </c:pt>
                <c:pt idx="20481">
                  <c:v>7171543</c:v>
                </c:pt>
                <c:pt idx="20482">
                  <c:v>1460228</c:v>
                </c:pt>
                <c:pt idx="20483">
                  <c:v>1884566</c:v>
                </c:pt>
                <c:pt idx="20484">
                  <c:v>78580312</c:v>
                </c:pt>
                <c:pt idx="20485">
                  <c:v>4157021</c:v>
                </c:pt>
                <c:pt idx="20486">
                  <c:v>309069</c:v>
                </c:pt>
                <c:pt idx="20487">
                  <c:v>2186588</c:v>
                </c:pt>
                <c:pt idx="20488">
                  <c:v>1017151</c:v>
                </c:pt>
                <c:pt idx="20489">
                  <c:v>976419</c:v>
                </c:pt>
                <c:pt idx="20490">
                  <c:v>2279713</c:v>
                </c:pt>
                <c:pt idx="20491">
                  <c:v>5374105</c:v>
                </c:pt>
                <c:pt idx="20492">
                  <c:v>2650189</c:v>
                </c:pt>
                <c:pt idx="20493">
                  <c:v>2106500</c:v>
                </c:pt>
                <c:pt idx="20494">
                  <c:v>711925</c:v>
                </c:pt>
                <c:pt idx="20495">
                  <c:v>1034377</c:v>
                </c:pt>
                <c:pt idx="20496">
                  <c:v>10818934</c:v>
                </c:pt>
                <c:pt idx="20497">
                  <c:v>1402977</c:v>
                </c:pt>
                <c:pt idx="20498">
                  <c:v>1664258</c:v>
                </c:pt>
                <c:pt idx="20499">
                  <c:v>3364192</c:v>
                </c:pt>
                <c:pt idx="20500">
                  <c:v>972593</c:v>
                </c:pt>
                <c:pt idx="20501">
                  <c:v>1646649</c:v>
                </c:pt>
                <c:pt idx="20502">
                  <c:v>6007874</c:v>
                </c:pt>
                <c:pt idx="20503">
                  <c:v>1342862</c:v>
                </c:pt>
                <c:pt idx="20504">
                  <c:v>1318025</c:v>
                </c:pt>
                <c:pt idx="20505">
                  <c:v>1640865</c:v>
                </c:pt>
                <c:pt idx="20506">
                  <c:v>1342774</c:v>
                </c:pt>
                <c:pt idx="20507">
                  <c:v>3768800</c:v>
                </c:pt>
                <c:pt idx="20508">
                  <c:v>996462</c:v>
                </c:pt>
                <c:pt idx="20509">
                  <c:v>733333</c:v>
                </c:pt>
                <c:pt idx="20510">
                  <c:v>639626</c:v>
                </c:pt>
                <c:pt idx="20511">
                  <c:v>3965672</c:v>
                </c:pt>
                <c:pt idx="20512">
                  <c:v>2690239</c:v>
                </c:pt>
                <c:pt idx="20513">
                  <c:v>1427286</c:v>
                </c:pt>
                <c:pt idx="20514">
                  <c:v>318961</c:v>
                </c:pt>
                <c:pt idx="20515">
                  <c:v>749794</c:v>
                </c:pt>
                <c:pt idx="20516">
                  <c:v>1701179</c:v>
                </c:pt>
                <c:pt idx="20517">
                  <c:v>2197816</c:v>
                </c:pt>
                <c:pt idx="20518">
                  <c:v>2427962</c:v>
                </c:pt>
                <c:pt idx="20519">
                  <c:v>5378670</c:v>
                </c:pt>
                <c:pt idx="20520">
                  <c:v>1964514</c:v>
                </c:pt>
                <c:pt idx="20521">
                  <c:v>27794763</c:v>
                </c:pt>
                <c:pt idx="20522">
                  <c:v>577148</c:v>
                </c:pt>
                <c:pt idx="20523">
                  <c:v>3351836</c:v>
                </c:pt>
                <c:pt idx="20524">
                  <c:v>6088706</c:v>
                </c:pt>
                <c:pt idx="20525">
                  <c:v>15519728</c:v>
                </c:pt>
                <c:pt idx="20526">
                  <c:v>20089653</c:v>
                </c:pt>
                <c:pt idx="20527">
                  <c:v>5697145</c:v>
                </c:pt>
                <c:pt idx="20528">
                  <c:v>1670278</c:v>
                </c:pt>
                <c:pt idx="20529">
                  <c:v>1957752</c:v>
                </c:pt>
                <c:pt idx="20530">
                  <c:v>1844600</c:v>
                </c:pt>
                <c:pt idx="20531">
                  <c:v>12435705</c:v>
                </c:pt>
                <c:pt idx="20532">
                  <c:v>2168881</c:v>
                </c:pt>
                <c:pt idx="20533">
                  <c:v>2279388</c:v>
                </c:pt>
                <c:pt idx="20534">
                  <c:v>1103540</c:v>
                </c:pt>
                <c:pt idx="20535">
                  <c:v>1971467</c:v>
                </c:pt>
                <c:pt idx="20536">
                  <c:v>3756259</c:v>
                </c:pt>
                <c:pt idx="20537">
                  <c:v>563459</c:v>
                </c:pt>
                <c:pt idx="20538">
                  <c:v>36159034</c:v>
                </c:pt>
                <c:pt idx="20539">
                  <c:v>3117198</c:v>
                </c:pt>
                <c:pt idx="20540">
                  <c:v>2763416</c:v>
                </c:pt>
                <c:pt idx="20541">
                  <c:v>4856683</c:v>
                </c:pt>
                <c:pt idx="20542">
                  <c:v>8534145</c:v>
                </c:pt>
                <c:pt idx="20543">
                  <c:v>7794224</c:v>
                </c:pt>
                <c:pt idx="20544">
                  <c:v>1053370</c:v>
                </c:pt>
                <c:pt idx="20545">
                  <c:v>8020990</c:v>
                </c:pt>
                <c:pt idx="20546">
                  <c:v>40161154</c:v>
                </c:pt>
                <c:pt idx="20547">
                  <c:v>5783839</c:v>
                </c:pt>
                <c:pt idx="20548">
                  <c:v>1616933</c:v>
                </c:pt>
                <c:pt idx="20549">
                  <c:v>21700755</c:v>
                </c:pt>
                <c:pt idx="20550">
                  <c:v>4800994</c:v>
                </c:pt>
                <c:pt idx="20551">
                  <c:v>1021063</c:v>
                </c:pt>
                <c:pt idx="20552">
                  <c:v>10122917</c:v>
                </c:pt>
                <c:pt idx="20553">
                  <c:v>1258140</c:v>
                </c:pt>
                <c:pt idx="20554">
                  <c:v>4094029</c:v>
                </c:pt>
                <c:pt idx="20555">
                  <c:v>18060400</c:v>
                </c:pt>
                <c:pt idx="20556">
                  <c:v>9297752</c:v>
                </c:pt>
                <c:pt idx="20557">
                  <c:v>3412175</c:v>
                </c:pt>
                <c:pt idx="20558">
                  <c:v>5018556</c:v>
                </c:pt>
                <c:pt idx="20559">
                  <c:v>676050</c:v>
                </c:pt>
                <c:pt idx="20560">
                  <c:v>1099799</c:v>
                </c:pt>
                <c:pt idx="20561">
                  <c:v>1384436</c:v>
                </c:pt>
                <c:pt idx="20562">
                  <c:v>13551003</c:v>
                </c:pt>
                <c:pt idx="20563">
                  <c:v>7694002</c:v>
                </c:pt>
                <c:pt idx="20564">
                  <c:v>1232320</c:v>
                </c:pt>
                <c:pt idx="20565">
                  <c:v>2622766</c:v>
                </c:pt>
                <c:pt idx="20566">
                  <c:v>3808877</c:v>
                </c:pt>
                <c:pt idx="20567">
                  <c:v>5247153</c:v>
                </c:pt>
                <c:pt idx="20568">
                  <c:v>21846890</c:v>
                </c:pt>
                <c:pt idx="20569">
                  <c:v>1985486</c:v>
                </c:pt>
                <c:pt idx="20570">
                  <c:v>4643574</c:v>
                </c:pt>
                <c:pt idx="20571">
                  <c:v>750792</c:v>
                </c:pt>
                <c:pt idx="20572">
                  <c:v>6980540</c:v>
                </c:pt>
                <c:pt idx="20573">
                  <c:v>10330588</c:v>
                </c:pt>
                <c:pt idx="20574">
                  <c:v>49064</c:v>
                </c:pt>
                <c:pt idx="20575">
                  <c:v>553510</c:v>
                </c:pt>
                <c:pt idx="20576">
                  <c:v>110888</c:v>
                </c:pt>
                <c:pt idx="20577">
                  <c:v>43367</c:v>
                </c:pt>
                <c:pt idx="20578">
                  <c:v>64643</c:v>
                </c:pt>
                <c:pt idx="20579">
                  <c:v>117781</c:v>
                </c:pt>
                <c:pt idx="20580">
                  <c:v>578843</c:v>
                </c:pt>
                <c:pt idx="20581">
                  <c:v>225213</c:v>
                </c:pt>
                <c:pt idx="20582">
                  <c:v>460743</c:v>
                </c:pt>
                <c:pt idx="20583">
                  <c:v>287733</c:v>
                </c:pt>
                <c:pt idx="20584">
                  <c:v>164771</c:v>
                </c:pt>
                <c:pt idx="20585">
                  <c:v>693389</c:v>
                </c:pt>
                <c:pt idx="20586">
                  <c:v>446291</c:v>
                </c:pt>
                <c:pt idx="20587">
                  <c:v>1303180</c:v>
                </c:pt>
                <c:pt idx="20588">
                  <c:v>4320232</c:v>
                </c:pt>
                <c:pt idx="20589">
                  <c:v>216096</c:v>
                </c:pt>
                <c:pt idx="20590">
                  <c:v>207841</c:v>
                </c:pt>
                <c:pt idx="20591">
                  <c:v>141473</c:v>
                </c:pt>
                <c:pt idx="20592">
                  <c:v>137172</c:v>
                </c:pt>
                <c:pt idx="20593">
                  <c:v>62676</c:v>
                </c:pt>
                <c:pt idx="20594">
                  <c:v>257181</c:v>
                </c:pt>
                <c:pt idx="20595">
                  <c:v>141753</c:v>
                </c:pt>
                <c:pt idx="20596">
                  <c:v>276685</c:v>
                </c:pt>
                <c:pt idx="20597">
                  <c:v>2926503</c:v>
                </c:pt>
                <c:pt idx="20598">
                  <c:v>228616</c:v>
                </c:pt>
                <c:pt idx="20599">
                  <c:v>1452821</c:v>
                </c:pt>
                <c:pt idx="20600">
                  <c:v>2654191</c:v>
                </c:pt>
                <c:pt idx="20601">
                  <c:v>795502</c:v>
                </c:pt>
                <c:pt idx="20602">
                  <c:v>85123</c:v>
                </c:pt>
                <c:pt idx="20603">
                  <c:v>110173</c:v>
                </c:pt>
                <c:pt idx="20604">
                  <c:v>649981</c:v>
                </c:pt>
                <c:pt idx="20605">
                  <c:v>292619</c:v>
                </c:pt>
                <c:pt idx="20606">
                  <c:v>1193616</c:v>
                </c:pt>
                <c:pt idx="20607">
                  <c:v>823042</c:v>
                </c:pt>
                <c:pt idx="20608">
                  <c:v>122148</c:v>
                </c:pt>
                <c:pt idx="20609">
                  <c:v>99252</c:v>
                </c:pt>
                <c:pt idx="20610">
                  <c:v>1991744</c:v>
                </c:pt>
                <c:pt idx="20611">
                  <c:v>1508225</c:v>
                </c:pt>
                <c:pt idx="20612">
                  <c:v>95726</c:v>
                </c:pt>
                <c:pt idx="20613">
                  <c:v>1382416</c:v>
                </c:pt>
                <c:pt idx="20614">
                  <c:v>229274</c:v>
                </c:pt>
                <c:pt idx="20615">
                  <c:v>1838876</c:v>
                </c:pt>
                <c:pt idx="20616">
                  <c:v>148566</c:v>
                </c:pt>
                <c:pt idx="20617">
                  <c:v>363176</c:v>
                </c:pt>
                <c:pt idx="20618">
                  <c:v>10632722</c:v>
                </c:pt>
                <c:pt idx="20619">
                  <c:v>1497477</c:v>
                </c:pt>
                <c:pt idx="20620">
                  <c:v>6805040</c:v>
                </c:pt>
                <c:pt idx="20621">
                  <c:v>4760904</c:v>
                </c:pt>
                <c:pt idx="20622">
                  <c:v>42240</c:v>
                </c:pt>
                <c:pt idx="20623">
                  <c:v>354468</c:v>
                </c:pt>
                <c:pt idx="20624">
                  <c:v>34324</c:v>
                </c:pt>
                <c:pt idx="20625">
                  <c:v>281270</c:v>
                </c:pt>
                <c:pt idx="20626">
                  <c:v>161008</c:v>
                </c:pt>
                <c:pt idx="20627">
                  <c:v>374690</c:v>
                </c:pt>
                <c:pt idx="20628">
                  <c:v>60715</c:v>
                </c:pt>
                <c:pt idx="20629">
                  <c:v>348418</c:v>
                </c:pt>
                <c:pt idx="20630">
                  <c:v>2858633</c:v>
                </c:pt>
                <c:pt idx="20631">
                  <c:v>1426393</c:v>
                </c:pt>
                <c:pt idx="20632">
                  <c:v>32001</c:v>
                </c:pt>
                <c:pt idx="20633">
                  <c:v>76875</c:v>
                </c:pt>
                <c:pt idx="20634">
                  <c:v>2896875</c:v>
                </c:pt>
                <c:pt idx="20635">
                  <c:v>10989</c:v>
                </c:pt>
                <c:pt idx="20636">
                  <c:v>52687</c:v>
                </c:pt>
                <c:pt idx="20637">
                  <c:v>723214</c:v>
                </c:pt>
                <c:pt idx="20638">
                  <c:v>16371</c:v>
                </c:pt>
                <c:pt idx="20639">
                  <c:v>18877</c:v>
                </c:pt>
                <c:pt idx="20640">
                  <c:v>3866</c:v>
                </c:pt>
                <c:pt idx="20641">
                  <c:v>632878</c:v>
                </c:pt>
                <c:pt idx="20642">
                  <c:v>1071341</c:v>
                </c:pt>
                <c:pt idx="20643">
                  <c:v>72478</c:v>
                </c:pt>
                <c:pt idx="20644">
                  <c:v>1119705</c:v>
                </c:pt>
                <c:pt idx="20645">
                  <c:v>1325225</c:v>
                </c:pt>
                <c:pt idx="20646">
                  <c:v>214263</c:v>
                </c:pt>
                <c:pt idx="20647">
                  <c:v>1145379</c:v>
                </c:pt>
                <c:pt idx="20648">
                  <c:v>178573</c:v>
                </c:pt>
                <c:pt idx="20649">
                  <c:v>71151</c:v>
                </c:pt>
                <c:pt idx="20650">
                  <c:v>452541</c:v>
                </c:pt>
                <c:pt idx="20651">
                  <c:v>651072</c:v>
                </c:pt>
                <c:pt idx="20652">
                  <c:v>484116</c:v>
                </c:pt>
                <c:pt idx="20653">
                  <c:v>214015</c:v>
                </c:pt>
                <c:pt idx="20654">
                  <c:v>35876</c:v>
                </c:pt>
                <c:pt idx="20655">
                  <c:v>102867</c:v>
                </c:pt>
                <c:pt idx="20656">
                  <c:v>434546</c:v>
                </c:pt>
                <c:pt idx="20657">
                  <c:v>1082756</c:v>
                </c:pt>
                <c:pt idx="20658">
                  <c:v>62310</c:v>
                </c:pt>
                <c:pt idx="20659">
                  <c:v>450378</c:v>
                </c:pt>
                <c:pt idx="20660">
                  <c:v>1216164</c:v>
                </c:pt>
                <c:pt idx="20661">
                  <c:v>198619</c:v>
                </c:pt>
                <c:pt idx="20662">
                  <c:v>110110</c:v>
                </c:pt>
                <c:pt idx="20663">
                  <c:v>16676257</c:v>
                </c:pt>
                <c:pt idx="20664">
                  <c:v>2054381</c:v>
                </c:pt>
                <c:pt idx="20665">
                  <c:v>191280</c:v>
                </c:pt>
                <c:pt idx="20666">
                  <c:v>247737</c:v>
                </c:pt>
                <c:pt idx="20667">
                  <c:v>1392553</c:v>
                </c:pt>
                <c:pt idx="20668">
                  <c:v>506451</c:v>
                </c:pt>
                <c:pt idx="20669">
                  <c:v>7398920</c:v>
                </c:pt>
                <c:pt idx="20670">
                  <c:v>1779839</c:v>
                </c:pt>
                <c:pt idx="20671">
                  <c:v>1414817</c:v>
                </c:pt>
                <c:pt idx="20672">
                  <c:v>295892</c:v>
                </c:pt>
                <c:pt idx="20673">
                  <c:v>1695390</c:v>
                </c:pt>
                <c:pt idx="20674">
                  <c:v>315089</c:v>
                </c:pt>
                <c:pt idx="20675">
                  <c:v>621488</c:v>
                </c:pt>
                <c:pt idx="20676">
                  <c:v>219471</c:v>
                </c:pt>
                <c:pt idx="20677">
                  <c:v>1445050</c:v>
                </c:pt>
                <c:pt idx="20678">
                  <c:v>18898278</c:v>
                </c:pt>
                <c:pt idx="20679">
                  <c:v>59695</c:v>
                </c:pt>
                <c:pt idx="20680">
                  <c:v>279518</c:v>
                </c:pt>
                <c:pt idx="20681">
                  <c:v>5228020</c:v>
                </c:pt>
                <c:pt idx="20682">
                  <c:v>602991</c:v>
                </c:pt>
                <c:pt idx="20683">
                  <c:v>134822</c:v>
                </c:pt>
                <c:pt idx="20684">
                  <c:v>49614</c:v>
                </c:pt>
                <c:pt idx="20685">
                  <c:v>1864249</c:v>
                </c:pt>
                <c:pt idx="20686">
                  <c:v>21400</c:v>
                </c:pt>
                <c:pt idx="20687">
                  <c:v>2229968</c:v>
                </c:pt>
                <c:pt idx="20688">
                  <c:v>8979537</c:v>
                </c:pt>
                <c:pt idx="20689">
                  <c:v>1175758</c:v>
                </c:pt>
                <c:pt idx="20690">
                  <c:v>62530</c:v>
                </c:pt>
                <c:pt idx="20691">
                  <c:v>984821</c:v>
                </c:pt>
                <c:pt idx="20692">
                  <c:v>145046</c:v>
                </c:pt>
                <c:pt idx="20693">
                  <c:v>219640</c:v>
                </c:pt>
                <c:pt idx="20694">
                  <c:v>194370</c:v>
                </c:pt>
                <c:pt idx="20695">
                  <c:v>876875</c:v>
                </c:pt>
                <c:pt idx="20696">
                  <c:v>1749407</c:v>
                </c:pt>
                <c:pt idx="20697">
                  <c:v>2302182</c:v>
                </c:pt>
                <c:pt idx="20698">
                  <c:v>92345</c:v>
                </c:pt>
                <c:pt idx="20699">
                  <c:v>578506</c:v>
                </c:pt>
                <c:pt idx="20700">
                  <c:v>52591</c:v>
                </c:pt>
                <c:pt idx="20701">
                  <c:v>586498</c:v>
                </c:pt>
                <c:pt idx="20702">
                  <c:v>3128154</c:v>
                </c:pt>
                <c:pt idx="20703">
                  <c:v>743149</c:v>
                </c:pt>
                <c:pt idx="20704">
                  <c:v>1247618</c:v>
                </c:pt>
                <c:pt idx="20705">
                  <c:v>557051</c:v>
                </c:pt>
                <c:pt idx="20706">
                  <c:v>64011</c:v>
                </c:pt>
                <c:pt idx="20707">
                  <c:v>25101</c:v>
                </c:pt>
                <c:pt idx="20708">
                  <c:v>330378</c:v>
                </c:pt>
                <c:pt idx="20709">
                  <c:v>174101</c:v>
                </c:pt>
                <c:pt idx="20710">
                  <c:v>974303</c:v>
                </c:pt>
                <c:pt idx="20711">
                  <c:v>2523415</c:v>
                </c:pt>
                <c:pt idx="20712">
                  <c:v>227848</c:v>
                </c:pt>
                <c:pt idx="20713">
                  <c:v>1891886</c:v>
                </c:pt>
                <c:pt idx="20714">
                  <c:v>41165</c:v>
                </c:pt>
                <c:pt idx="20715">
                  <c:v>105409</c:v>
                </c:pt>
                <c:pt idx="20716">
                  <c:v>65093</c:v>
                </c:pt>
                <c:pt idx="20717">
                  <c:v>94640</c:v>
                </c:pt>
                <c:pt idx="20718">
                  <c:v>486141</c:v>
                </c:pt>
                <c:pt idx="20719">
                  <c:v>266822</c:v>
                </c:pt>
                <c:pt idx="20720">
                  <c:v>51839</c:v>
                </c:pt>
                <c:pt idx="20721">
                  <c:v>1215988</c:v>
                </c:pt>
                <c:pt idx="20722">
                  <c:v>714061</c:v>
                </c:pt>
                <c:pt idx="20723">
                  <c:v>1603704</c:v>
                </c:pt>
                <c:pt idx="20724">
                  <c:v>27931</c:v>
                </c:pt>
                <c:pt idx="20725">
                  <c:v>226366</c:v>
                </c:pt>
                <c:pt idx="20726">
                  <c:v>411855</c:v>
                </c:pt>
                <c:pt idx="20727">
                  <c:v>2915288</c:v>
                </c:pt>
                <c:pt idx="20728">
                  <c:v>362275</c:v>
                </c:pt>
                <c:pt idx="20729">
                  <c:v>78965</c:v>
                </c:pt>
                <c:pt idx="20730">
                  <c:v>1326118</c:v>
                </c:pt>
                <c:pt idx="20731">
                  <c:v>204747</c:v>
                </c:pt>
                <c:pt idx="20732">
                  <c:v>428585</c:v>
                </c:pt>
                <c:pt idx="20733">
                  <c:v>88808</c:v>
                </c:pt>
                <c:pt idx="20734">
                  <c:v>5888684</c:v>
                </c:pt>
                <c:pt idx="20735">
                  <c:v>213409</c:v>
                </c:pt>
                <c:pt idx="20736">
                  <c:v>1553567</c:v>
                </c:pt>
                <c:pt idx="20737">
                  <c:v>96521</c:v>
                </c:pt>
                <c:pt idx="20738">
                  <c:v>1572563</c:v>
                </c:pt>
                <c:pt idx="20739">
                  <c:v>14381</c:v>
                </c:pt>
                <c:pt idx="20740">
                  <c:v>593228</c:v>
                </c:pt>
                <c:pt idx="20741">
                  <c:v>730978</c:v>
                </c:pt>
                <c:pt idx="20742">
                  <c:v>586348</c:v>
                </c:pt>
                <c:pt idx="20743">
                  <c:v>266284</c:v>
                </c:pt>
                <c:pt idx="20744">
                  <c:v>214900</c:v>
                </c:pt>
                <c:pt idx="20745">
                  <c:v>735223</c:v>
                </c:pt>
                <c:pt idx="20746">
                  <c:v>15014436</c:v>
                </c:pt>
                <c:pt idx="20747">
                  <c:v>11291868</c:v>
                </c:pt>
                <c:pt idx="20748">
                  <c:v>11098784</c:v>
                </c:pt>
                <c:pt idx="20749">
                  <c:v>957052</c:v>
                </c:pt>
                <c:pt idx="20750">
                  <c:v>827952</c:v>
                </c:pt>
                <c:pt idx="20751">
                  <c:v>877761</c:v>
                </c:pt>
                <c:pt idx="20752">
                  <c:v>717370</c:v>
                </c:pt>
                <c:pt idx="20753">
                  <c:v>15187622</c:v>
                </c:pt>
                <c:pt idx="20754">
                  <c:v>4634060</c:v>
                </c:pt>
                <c:pt idx="20755">
                  <c:v>483877</c:v>
                </c:pt>
                <c:pt idx="20756">
                  <c:v>25209508</c:v>
                </c:pt>
                <c:pt idx="20757">
                  <c:v>23932421</c:v>
                </c:pt>
                <c:pt idx="20758">
                  <c:v>15899179</c:v>
                </c:pt>
                <c:pt idx="20759">
                  <c:v>19617103</c:v>
                </c:pt>
                <c:pt idx="20760">
                  <c:v>53183123</c:v>
                </c:pt>
                <c:pt idx="20761">
                  <c:v>723499</c:v>
                </c:pt>
                <c:pt idx="20762">
                  <c:v>627696</c:v>
                </c:pt>
                <c:pt idx="20763">
                  <c:v>56370</c:v>
                </c:pt>
                <c:pt idx="20764">
                  <c:v>276125</c:v>
                </c:pt>
                <c:pt idx="20765">
                  <c:v>1029002</c:v>
                </c:pt>
                <c:pt idx="20766">
                  <c:v>432322</c:v>
                </c:pt>
                <c:pt idx="20767">
                  <c:v>505444</c:v>
                </c:pt>
                <c:pt idx="20768">
                  <c:v>240318</c:v>
                </c:pt>
                <c:pt idx="20769">
                  <c:v>760120</c:v>
                </c:pt>
                <c:pt idx="20770">
                  <c:v>6981100</c:v>
                </c:pt>
                <c:pt idx="20771">
                  <c:v>213341</c:v>
                </c:pt>
                <c:pt idx="20772">
                  <c:v>512769</c:v>
                </c:pt>
                <c:pt idx="20773">
                  <c:v>1071804</c:v>
                </c:pt>
                <c:pt idx="20774">
                  <c:v>169479</c:v>
                </c:pt>
                <c:pt idx="20775">
                  <c:v>2367796</c:v>
                </c:pt>
                <c:pt idx="20776">
                  <c:v>2656683</c:v>
                </c:pt>
                <c:pt idx="20777">
                  <c:v>1469234</c:v>
                </c:pt>
                <c:pt idx="20778">
                  <c:v>1199218</c:v>
                </c:pt>
                <c:pt idx="20779">
                  <c:v>1523626</c:v>
                </c:pt>
                <c:pt idx="20780">
                  <c:v>1766532</c:v>
                </c:pt>
                <c:pt idx="20781">
                  <c:v>525961</c:v>
                </c:pt>
                <c:pt idx="20782">
                  <c:v>189447</c:v>
                </c:pt>
                <c:pt idx="20783">
                  <c:v>162827</c:v>
                </c:pt>
                <c:pt idx="20784">
                  <c:v>3513436</c:v>
                </c:pt>
                <c:pt idx="20785">
                  <c:v>608304</c:v>
                </c:pt>
                <c:pt idx="20786">
                  <c:v>865668</c:v>
                </c:pt>
                <c:pt idx="20787">
                  <c:v>152697</c:v>
                </c:pt>
                <c:pt idx="20788">
                  <c:v>768838</c:v>
                </c:pt>
                <c:pt idx="20789">
                  <c:v>2523798</c:v>
                </c:pt>
                <c:pt idx="20790">
                  <c:v>250175</c:v>
                </c:pt>
                <c:pt idx="20791">
                  <c:v>398250</c:v>
                </c:pt>
                <c:pt idx="20792">
                  <c:v>993848</c:v>
                </c:pt>
                <c:pt idx="20793">
                  <c:v>152333</c:v>
                </c:pt>
                <c:pt idx="20794">
                  <c:v>158975</c:v>
                </c:pt>
                <c:pt idx="20795">
                  <c:v>286799</c:v>
                </c:pt>
                <c:pt idx="20796">
                  <c:v>3672441</c:v>
                </c:pt>
                <c:pt idx="20797">
                  <c:v>765515</c:v>
                </c:pt>
                <c:pt idx="20798">
                  <c:v>413761</c:v>
                </c:pt>
                <c:pt idx="20799">
                  <c:v>386234</c:v>
                </c:pt>
                <c:pt idx="20800">
                  <c:v>5329977</c:v>
                </c:pt>
                <c:pt idx="20801">
                  <c:v>335202</c:v>
                </c:pt>
                <c:pt idx="20802">
                  <c:v>182006</c:v>
                </c:pt>
                <c:pt idx="20803">
                  <c:v>1878956</c:v>
                </c:pt>
                <c:pt idx="20804">
                  <c:v>7427810</c:v>
                </c:pt>
                <c:pt idx="20805">
                  <c:v>356732</c:v>
                </c:pt>
                <c:pt idx="20806">
                  <c:v>3245734</c:v>
                </c:pt>
                <c:pt idx="20807">
                  <c:v>549934</c:v>
                </c:pt>
                <c:pt idx="20808">
                  <c:v>171782</c:v>
                </c:pt>
                <c:pt idx="20809">
                  <c:v>170702</c:v>
                </c:pt>
                <c:pt idx="20810">
                  <c:v>1931700</c:v>
                </c:pt>
                <c:pt idx="20811">
                  <c:v>361295</c:v>
                </c:pt>
                <c:pt idx="20812">
                  <c:v>475093</c:v>
                </c:pt>
                <c:pt idx="20813">
                  <c:v>893507</c:v>
                </c:pt>
                <c:pt idx="20814">
                  <c:v>1700552</c:v>
                </c:pt>
                <c:pt idx="20815">
                  <c:v>1483502</c:v>
                </c:pt>
                <c:pt idx="20816">
                  <c:v>384751</c:v>
                </c:pt>
                <c:pt idx="20817">
                  <c:v>1383101</c:v>
                </c:pt>
                <c:pt idx="20818">
                  <c:v>208039</c:v>
                </c:pt>
                <c:pt idx="20819">
                  <c:v>574014</c:v>
                </c:pt>
                <c:pt idx="20820">
                  <c:v>185163</c:v>
                </c:pt>
                <c:pt idx="20821">
                  <c:v>1791377</c:v>
                </c:pt>
                <c:pt idx="20822">
                  <c:v>719602</c:v>
                </c:pt>
                <c:pt idx="20823">
                  <c:v>392858</c:v>
                </c:pt>
                <c:pt idx="20824">
                  <c:v>383303</c:v>
                </c:pt>
                <c:pt idx="20825">
                  <c:v>1913339</c:v>
                </c:pt>
                <c:pt idx="20826">
                  <c:v>2594341</c:v>
                </c:pt>
                <c:pt idx="20827">
                  <c:v>3699582</c:v>
                </c:pt>
                <c:pt idx="20828">
                  <c:v>306116</c:v>
                </c:pt>
                <c:pt idx="20829">
                  <c:v>3498136</c:v>
                </c:pt>
                <c:pt idx="20830">
                  <c:v>2101562</c:v>
                </c:pt>
                <c:pt idx="20831">
                  <c:v>317658</c:v>
                </c:pt>
                <c:pt idx="20832">
                  <c:v>423943</c:v>
                </c:pt>
                <c:pt idx="20833">
                  <c:v>1335116</c:v>
                </c:pt>
                <c:pt idx="20834">
                  <c:v>702540</c:v>
                </c:pt>
                <c:pt idx="20835">
                  <c:v>323436</c:v>
                </c:pt>
                <c:pt idx="20836">
                  <c:v>341138</c:v>
                </c:pt>
                <c:pt idx="20837">
                  <c:v>3672241</c:v>
                </c:pt>
                <c:pt idx="20838">
                  <c:v>293029</c:v>
                </c:pt>
                <c:pt idx="20839">
                  <c:v>115773</c:v>
                </c:pt>
                <c:pt idx="20840">
                  <c:v>2050379</c:v>
                </c:pt>
                <c:pt idx="20841">
                  <c:v>467438</c:v>
                </c:pt>
                <c:pt idx="20842">
                  <c:v>1719226</c:v>
                </c:pt>
                <c:pt idx="20843">
                  <c:v>682601</c:v>
                </c:pt>
                <c:pt idx="20844">
                  <c:v>304283</c:v>
                </c:pt>
                <c:pt idx="20845">
                  <c:v>2650574</c:v>
                </c:pt>
                <c:pt idx="20846">
                  <c:v>133471</c:v>
                </c:pt>
                <c:pt idx="20847">
                  <c:v>6768054</c:v>
                </c:pt>
                <c:pt idx="20848">
                  <c:v>370987</c:v>
                </c:pt>
                <c:pt idx="20849">
                  <c:v>253352</c:v>
                </c:pt>
                <c:pt idx="20850">
                  <c:v>755441</c:v>
                </c:pt>
                <c:pt idx="20851">
                  <c:v>482415</c:v>
                </c:pt>
                <c:pt idx="20852">
                  <c:v>9021371</c:v>
                </c:pt>
                <c:pt idx="20853">
                  <c:v>2489971</c:v>
                </c:pt>
                <c:pt idx="20854">
                  <c:v>6318808</c:v>
                </c:pt>
                <c:pt idx="20855">
                  <c:v>4073512</c:v>
                </c:pt>
                <c:pt idx="20856">
                  <c:v>1274657</c:v>
                </c:pt>
                <c:pt idx="20857">
                  <c:v>551138</c:v>
                </c:pt>
                <c:pt idx="20858">
                  <c:v>380990</c:v>
                </c:pt>
                <c:pt idx="20859">
                  <c:v>608796</c:v>
                </c:pt>
                <c:pt idx="20860">
                  <c:v>784746</c:v>
                </c:pt>
                <c:pt idx="20861">
                  <c:v>479911</c:v>
                </c:pt>
                <c:pt idx="20862">
                  <c:v>649276</c:v>
                </c:pt>
                <c:pt idx="20863">
                  <c:v>463475</c:v>
                </c:pt>
                <c:pt idx="20864">
                  <c:v>281623</c:v>
                </c:pt>
                <c:pt idx="20865">
                  <c:v>480346</c:v>
                </c:pt>
                <c:pt idx="20866">
                  <c:v>146327</c:v>
                </c:pt>
                <c:pt idx="20867">
                  <c:v>464940</c:v>
                </c:pt>
                <c:pt idx="20868">
                  <c:v>294597</c:v>
                </c:pt>
                <c:pt idx="20869">
                  <c:v>41240</c:v>
                </c:pt>
                <c:pt idx="20870">
                  <c:v>569902</c:v>
                </c:pt>
                <c:pt idx="20871">
                  <c:v>96789</c:v>
                </c:pt>
                <c:pt idx="20872">
                  <c:v>309090</c:v>
                </c:pt>
                <c:pt idx="20873">
                  <c:v>347917</c:v>
                </c:pt>
                <c:pt idx="20874">
                  <c:v>27191</c:v>
                </c:pt>
                <c:pt idx="20875">
                  <c:v>1741140</c:v>
                </c:pt>
                <c:pt idx="20876">
                  <c:v>68011</c:v>
                </c:pt>
                <c:pt idx="20877">
                  <c:v>361003</c:v>
                </c:pt>
                <c:pt idx="20878">
                  <c:v>3187327</c:v>
                </c:pt>
                <c:pt idx="20879">
                  <c:v>538033</c:v>
                </c:pt>
                <c:pt idx="20880">
                  <c:v>990344</c:v>
                </c:pt>
                <c:pt idx="20881">
                  <c:v>256226</c:v>
                </c:pt>
                <c:pt idx="20882">
                  <c:v>5704700</c:v>
                </c:pt>
                <c:pt idx="20883">
                  <c:v>1444015</c:v>
                </c:pt>
                <c:pt idx="20884">
                  <c:v>342908</c:v>
                </c:pt>
                <c:pt idx="20885">
                  <c:v>361369</c:v>
                </c:pt>
                <c:pt idx="20886">
                  <c:v>1708199</c:v>
                </c:pt>
                <c:pt idx="20887">
                  <c:v>552533</c:v>
                </c:pt>
                <c:pt idx="20888">
                  <c:v>947039</c:v>
                </c:pt>
                <c:pt idx="20889">
                  <c:v>147571</c:v>
                </c:pt>
                <c:pt idx="20890">
                  <c:v>5064241</c:v>
                </c:pt>
                <c:pt idx="20891">
                  <c:v>1671637</c:v>
                </c:pt>
                <c:pt idx="20892">
                  <c:v>126675</c:v>
                </c:pt>
                <c:pt idx="20893">
                  <c:v>998716</c:v>
                </c:pt>
                <c:pt idx="20894">
                  <c:v>131797</c:v>
                </c:pt>
                <c:pt idx="20895">
                  <c:v>175132</c:v>
                </c:pt>
                <c:pt idx="20896">
                  <c:v>793488</c:v>
                </c:pt>
                <c:pt idx="20897">
                  <c:v>362318</c:v>
                </c:pt>
                <c:pt idx="20898">
                  <c:v>334037</c:v>
                </c:pt>
                <c:pt idx="20899">
                  <c:v>1083971</c:v>
                </c:pt>
                <c:pt idx="20900">
                  <c:v>780196</c:v>
                </c:pt>
                <c:pt idx="20901">
                  <c:v>108116</c:v>
                </c:pt>
                <c:pt idx="20902">
                  <c:v>597638</c:v>
                </c:pt>
                <c:pt idx="20903">
                  <c:v>313569</c:v>
                </c:pt>
                <c:pt idx="20904">
                  <c:v>269192</c:v>
                </c:pt>
                <c:pt idx="20905">
                  <c:v>345799</c:v>
                </c:pt>
                <c:pt idx="20906">
                  <c:v>472551</c:v>
                </c:pt>
                <c:pt idx="20907">
                  <c:v>3990745</c:v>
                </c:pt>
                <c:pt idx="20908">
                  <c:v>146505</c:v>
                </c:pt>
                <c:pt idx="20909">
                  <c:v>273413</c:v>
                </c:pt>
                <c:pt idx="20910">
                  <c:v>923870</c:v>
                </c:pt>
                <c:pt idx="20911">
                  <c:v>1566449</c:v>
                </c:pt>
                <c:pt idx="20912">
                  <c:v>2488584</c:v>
                </c:pt>
                <c:pt idx="20913">
                  <c:v>2002119</c:v>
                </c:pt>
                <c:pt idx="20914">
                  <c:v>4859594</c:v>
                </c:pt>
                <c:pt idx="20915">
                  <c:v>750829</c:v>
                </c:pt>
                <c:pt idx="20916">
                  <c:v>1532629</c:v>
                </c:pt>
                <c:pt idx="20917">
                  <c:v>731234</c:v>
                </c:pt>
                <c:pt idx="20918">
                  <c:v>1069014</c:v>
                </c:pt>
                <c:pt idx="20919">
                  <c:v>356078</c:v>
                </c:pt>
                <c:pt idx="20920">
                  <c:v>569464</c:v>
                </c:pt>
                <c:pt idx="20921">
                  <c:v>977393</c:v>
                </c:pt>
                <c:pt idx="20922">
                  <c:v>738294</c:v>
                </c:pt>
                <c:pt idx="20923">
                  <c:v>6132841</c:v>
                </c:pt>
                <c:pt idx="20924">
                  <c:v>94403</c:v>
                </c:pt>
                <c:pt idx="20925">
                  <c:v>253716</c:v>
                </c:pt>
                <c:pt idx="20926">
                  <c:v>233533</c:v>
                </c:pt>
                <c:pt idx="20927">
                  <c:v>244419</c:v>
                </c:pt>
                <c:pt idx="20928">
                  <c:v>1621409</c:v>
                </c:pt>
                <c:pt idx="20929">
                  <c:v>2876870</c:v>
                </c:pt>
                <c:pt idx="20930">
                  <c:v>2087835</c:v>
                </c:pt>
                <c:pt idx="20931">
                  <c:v>299365</c:v>
                </c:pt>
                <c:pt idx="20932">
                  <c:v>2836649</c:v>
                </c:pt>
                <c:pt idx="20933">
                  <c:v>282045</c:v>
                </c:pt>
                <c:pt idx="20934">
                  <c:v>181238</c:v>
                </c:pt>
                <c:pt idx="20935">
                  <c:v>636525</c:v>
                </c:pt>
                <c:pt idx="20936">
                  <c:v>497856</c:v>
                </c:pt>
                <c:pt idx="20937">
                  <c:v>2146188</c:v>
                </c:pt>
                <c:pt idx="20938">
                  <c:v>543871</c:v>
                </c:pt>
                <c:pt idx="20939">
                  <c:v>1130639</c:v>
                </c:pt>
                <c:pt idx="20940">
                  <c:v>281689</c:v>
                </c:pt>
                <c:pt idx="20941">
                  <c:v>526526</c:v>
                </c:pt>
                <c:pt idx="20942">
                  <c:v>423089</c:v>
                </c:pt>
                <c:pt idx="20943">
                  <c:v>269757</c:v>
                </c:pt>
                <c:pt idx="20944">
                  <c:v>20459891</c:v>
                </c:pt>
                <c:pt idx="20945">
                  <c:v>131066</c:v>
                </c:pt>
                <c:pt idx="20946">
                  <c:v>1565967</c:v>
                </c:pt>
                <c:pt idx="20947">
                  <c:v>5083269</c:v>
                </c:pt>
                <c:pt idx="20948">
                  <c:v>1984733</c:v>
                </c:pt>
                <c:pt idx="20949">
                  <c:v>3460455</c:v>
                </c:pt>
                <c:pt idx="20950">
                  <c:v>1523153</c:v>
                </c:pt>
                <c:pt idx="20951">
                  <c:v>2134235</c:v>
                </c:pt>
                <c:pt idx="20952">
                  <c:v>1075147</c:v>
                </c:pt>
                <c:pt idx="20953">
                  <c:v>854287</c:v>
                </c:pt>
                <c:pt idx="20954">
                  <c:v>1413613</c:v>
                </c:pt>
                <c:pt idx="20955">
                  <c:v>784640</c:v>
                </c:pt>
                <c:pt idx="20956">
                  <c:v>297845</c:v>
                </c:pt>
                <c:pt idx="20957">
                  <c:v>441615</c:v>
                </c:pt>
                <c:pt idx="20958">
                  <c:v>1542144</c:v>
                </c:pt>
                <c:pt idx="20959">
                  <c:v>516118</c:v>
                </c:pt>
                <c:pt idx="20960">
                  <c:v>555641</c:v>
                </c:pt>
                <c:pt idx="20961">
                  <c:v>1246226</c:v>
                </c:pt>
                <c:pt idx="20962">
                  <c:v>2285567</c:v>
                </c:pt>
                <c:pt idx="20963">
                  <c:v>1676887</c:v>
                </c:pt>
                <c:pt idx="20964">
                  <c:v>2167517</c:v>
                </c:pt>
                <c:pt idx="20965">
                  <c:v>192417</c:v>
                </c:pt>
                <c:pt idx="20966">
                  <c:v>704928</c:v>
                </c:pt>
                <c:pt idx="20967">
                  <c:v>931823</c:v>
                </c:pt>
                <c:pt idx="20968">
                  <c:v>378105</c:v>
                </c:pt>
                <c:pt idx="20969">
                  <c:v>6142430</c:v>
                </c:pt>
                <c:pt idx="20970">
                  <c:v>1524420</c:v>
                </c:pt>
                <c:pt idx="20971">
                  <c:v>2281355</c:v>
                </c:pt>
                <c:pt idx="20972">
                  <c:v>1152719</c:v>
                </c:pt>
                <c:pt idx="20973">
                  <c:v>650544</c:v>
                </c:pt>
                <c:pt idx="20974">
                  <c:v>1240745</c:v>
                </c:pt>
                <c:pt idx="20975">
                  <c:v>602939</c:v>
                </c:pt>
                <c:pt idx="20976">
                  <c:v>2174315</c:v>
                </c:pt>
                <c:pt idx="20977">
                  <c:v>127867</c:v>
                </c:pt>
                <c:pt idx="20978">
                  <c:v>411997</c:v>
                </c:pt>
                <c:pt idx="20979">
                  <c:v>1011250</c:v>
                </c:pt>
                <c:pt idx="20980">
                  <c:v>389051</c:v>
                </c:pt>
                <c:pt idx="20981">
                  <c:v>1236415</c:v>
                </c:pt>
                <c:pt idx="20982">
                  <c:v>545930</c:v>
                </c:pt>
                <c:pt idx="20983">
                  <c:v>1078058</c:v>
                </c:pt>
                <c:pt idx="20984">
                  <c:v>417771</c:v>
                </c:pt>
                <c:pt idx="20985">
                  <c:v>377233</c:v>
                </c:pt>
                <c:pt idx="20986">
                  <c:v>1607907</c:v>
                </c:pt>
                <c:pt idx="20987">
                  <c:v>1671635</c:v>
                </c:pt>
                <c:pt idx="20988">
                  <c:v>393121</c:v>
                </c:pt>
                <c:pt idx="20989">
                  <c:v>422444</c:v>
                </c:pt>
                <c:pt idx="20990">
                  <c:v>355703</c:v>
                </c:pt>
                <c:pt idx="20991">
                  <c:v>2067253</c:v>
                </c:pt>
                <c:pt idx="20992">
                  <c:v>465199</c:v>
                </c:pt>
                <c:pt idx="20993">
                  <c:v>283781</c:v>
                </c:pt>
                <c:pt idx="20994">
                  <c:v>655012</c:v>
                </c:pt>
                <c:pt idx="20995">
                  <c:v>424694</c:v>
                </c:pt>
                <c:pt idx="20996">
                  <c:v>142019</c:v>
                </c:pt>
                <c:pt idx="20997">
                  <c:v>5127308</c:v>
                </c:pt>
                <c:pt idx="20998">
                  <c:v>1335245</c:v>
                </c:pt>
                <c:pt idx="20999">
                  <c:v>2633567</c:v>
                </c:pt>
                <c:pt idx="21000">
                  <c:v>351553</c:v>
                </c:pt>
                <c:pt idx="21001">
                  <c:v>563075</c:v>
                </c:pt>
                <c:pt idx="21002">
                  <c:v>2797520</c:v>
                </c:pt>
                <c:pt idx="21003">
                  <c:v>1586893</c:v>
                </c:pt>
                <c:pt idx="21004">
                  <c:v>2220741</c:v>
                </c:pt>
                <c:pt idx="21005">
                  <c:v>14334146</c:v>
                </c:pt>
                <c:pt idx="21006">
                  <c:v>1273408</c:v>
                </c:pt>
                <c:pt idx="21007">
                  <c:v>999437</c:v>
                </c:pt>
                <c:pt idx="21008">
                  <c:v>1014909</c:v>
                </c:pt>
                <c:pt idx="21009">
                  <c:v>854756</c:v>
                </c:pt>
                <c:pt idx="21010">
                  <c:v>1019004</c:v>
                </c:pt>
                <c:pt idx="21011">
                  <c:v>850595</c:v>
                </c:pt>
                <c:pt idx="21012">
                  <c:v>727041</c:v>
                </c:pt>
                <c:pt idx="21013">
                  <c:v>2596861</c:v>
                </c:pt>
                <c:pt idx="21014">
                  <c:v>523803</c:v>
                </c:pt>
                <c:pt idx="21015">
                  <c:v>809105</c:v>
                </c:pt>
                <c:pt idx="21016">
                  <c:v>272991</c:v>
                </c:pt>
                <c:pt idx="21017">
                  <c:v>276452</c:v>
                </c:pt>
                <c:pt idx="21018">
                  <c:v>1934987</c:v>
                </c:pt>
                <c:pt idx="21019">
                  <c:v>1158599</c:v>
                </c:pt>
                <c:pt idx="21020">
                  <c:v>274390</c:v>
                </c:pt>
                <c:pt idx="21021">
                  <c:v>2292145</c:v>
                </c:pt>
                <c:pt idx="21022">
                  <c:v>5823986</c:v>
                </c:pt>
                <c:pt idx="21023">
                  <c:v>399229</c:v>
                </c:pt>
                <c:pt idx="21024">
                  <c:v>473443</c:v>
                </c:pt>
                <c:pt idx="21025">
                  <c:v>5089431</c:v>
                </c:pt>
                <c:pt idx="21026">
                  <c:v>22612931</c:v>
                </c:pt>
                <c:pt idx="21027">
                  <c:v>101734</c:v>
                </c:pt>
                <c:pt idx="21028">
                  <c:v>1533252</c:v>
                </c:pt>
                <c:pt idx="21029">
                  <c:v>341582</c:v>
                </c:pt>
                <c:pt idx="21030">
                  <c:v>468018</c:v>
                </c:pt>
                <c:pt idx="21031">
                  <c:v>73432600</c:v>
                </c:pt>
                <c:pt idx="21032">
                  <c:v>1658336</c:v>
                </c:pt>
                <c:pt idx="21033">
                  <c:v>651346</c:v>
                </c:pt>
                <c:pt idx="21034">
                  <c:v>6660896</c:v>
                </c:pt>
                <c:pt idx="21035">
                  <c:v>4727104</c:v>
                </c:pt>
                <c:pt idx="21036">
                  <c:v>1091504</c:v>
                </c:pt>
                <c:pt idx="21037">
                  <c:v>1408624</c:v>
                </c:pt>
                <c:pt idx="21038">
                  <c:v>2401936</c:v>
                </c:pt>
                <c:pt idx="21039">
                  <c:v>4395395</c:v>
                </c:pt>
                <c:pt idx="21040">
                  <c:v>492614</c:v>
                </c:pt>
                <c:pt idx="21041">
                  <c:v>262499</c:v>
                </c:pt>
                <c:pt idx="21042">
                  <c:v>1097596</c:v>
                </c:pt>
                <c:pt idx="21043">
                  <c:v>10263383</c:v>
                </c:pt>
                <c:pt idx="21044">
                  <c:v>843798</c:v>
                </c:pt>
                <c:pt idx="21045">
                  <c:v>715317</c:v>
                </c:pt>
                <c:pt idx="21046">
                  <c:v>202858</c:v>
                </c:pt>
                <c:pt idx="21047">
                  <c:v>1630011</c:v>
                </c:pt>
                <c:pt idx="21048">
                  <c:v>1081926</c:v>
                </c:pt>
                <c:pt idx="21049">
                  <c:v>608975</c:v>
                </c:pt>
                <c:pt idx="21050">
                  <c:v>271104</c:v>
                </c:pt>
                <c:pt idx="21051">
                  <c:v>24180870</c:v>
                </c:pt>
                <c:pt idx="21052">
                  <c:v>11197317</c:v>
                </c:pt>
                <c:pt idx="21053">
                  <c:v>773743</c:v>
                </c:pt>
                <c:pt idx="21054">
                  <c:v>6612068</c:v>
                </c:pt>
                <c:pt idx="21055">
                  <c:v>23861161</c:v>
                </c:pt>
                <c:pt idx="21056">
                  <c:v>1642375</c:v>
                </c:pt>
                <c:pt idx="21057">
                  <c:v>685335</c:v>
                </c:pt>
                <c:pt idx="21058">
                  <c:v>463254</c:v>
                </c:pt>
                <c:pt idx="21059">
                  <c:v>230625</c:v>
                </c:pt>
                <c:pt idx="21060">
                  <c:v>765442</c:v>
                </c:pt>
                <c:pt idx="21061">
                  <c:v>1733065</c:v>
                </c:pt>
                <c:pt idx="21062">
                  <c:v>4587644</c:v>
                </c:pt>
                <c:pt idx="21063">
                  <c:v>4763664</c:v>
                </c:pt>
                <c:pt idx="21064">
                  <c:v>11303487</c:v>
                </c:pt>
                <c:pt idx="21065">
                  <c:v>296336</c:v>
                </c:pt>
                <c:pt idx="21066">
                  <c:v>301464</c:v>
                </c:pt>
                <c:pt idx="21067">
                  <c:v>2175062</c:v>
                </c:pt>
                <c:pt idx="21068">
                  <c:v>8631678</c:v>
                </c:pt>
                <c:pt idx="21069">
                  <c:v>372889</c:v>
                </c:pt>
                <c:pt idx="21070">
                  <c:v>16851287</c:v>
                </c:pt>
                <c:pt idx="21071">
                  <c:v>8538280</c:v>
                </c:pt>
                <c:pt idx="21072">
                  <c:v>3090982</c:v>
                </c:pt>
                <c:pt idx="21073">
                  <c:v>2032701</c:v>
                </c:pt>
                <c:pt idx="21074">
                  <c:v>5077600</c:v>
                </c:pt>
                <c:pt idx="21075">
                  <c:v>507849</c:v>
                </c:pt>
                <c:pt idx="21076">
                  <c:v>418095</c:v>
                </c:pt>
                <c:pt idx="21077">
                  <c:v>24423171</c:v>
                </c:pt>
                <c:pt idx="21078">
                  <c:v>570564</c:v>
                </c:pt>
                <c:pt idx="21079">
                  <c:v>1122843</c:v>
                </c:pt>
                <c:pt idx="21080">
                  <c:v>350313</c:v>
                </c:pt>
                <c:pt idx="21081">
                  <c:v>292181</c:v>
                </c:pt>
                <c:pt idx="21082">
                  <c:v>775726</c:v>
                </c:pt>
                <c:pt idx="21083">
                  <c:v>3081444</c:v>
                </c:pt>
                <c:pt idx="21084">
                  <c:v>4804118</c:v>
                </c:pt>
                <c:pt idx="21085">
                  <c:v>405093</c:v>
                </c:pt>
                <c:pt idx="21086">
                  <c:v>489243</c:v>
                </c:pt>
                <c:pt idx="21087">
                  <c:v>1199363</c:v>
                </c:pt>
                <c:pt idx="21088">
                  <c:v>2530881</c:v>
                </c:pt>
                <c:pt idx="21089">
                  <c:v>822409</c:v>
                </c:pt>
                <c:pt idx="21090">
                  <c:v>1019491</c:v>
                </c:pt>
                <c:pt idx="21091">
                  <c:v>2731203</c:v>
                </c:pt>
                <c:pt idx="21092">
                  <c:v>628525</c:v>
                </c:pt>
                <c:pt idx="21093">
                  <c:v>387382</c:v>
                </c:pt>
                <c:pt idx="21094">
                  <c:v>5222594</c:v>
                </c:pt>
                <c:pt idx="21095">
                  <c:v>1364674</c:v>
                </c:pt>
                <c:pt idx="21096">
                  <c:v>2837732</c:v>
                </c:pt>
                <c:pt idx="21097">
                  <c:v>8121113</c:v>
                </c:pt>
                <c:pt idx="21098">
                  <c:v>456407</c:v>
                </c:pt>
                <c:pt idx="21099">
                  <c:v>18445345</c:v>
                </c:pt>
                <c:pt idx="21100">
                  <c:v>3011842</c:v>
                </c:pt>
                <c:pt idx="21101">
                  <c:v>1050333</c:v>
                </c:pt>
                <c:pt idx="21102">
                  <c:v>290659</c:v>
                </c:pt>
                <c:pt idx="21103">
                  <c:v>750180</c:v>
                </c:pt>
                <c:pt idx="21104">
                  <c:v>2535527</c:v>
                </c:pt>
                <c:pt idx="21105">
                  <c:v>3603700</c:v>
                </c:pt>
                <c:pt idx="21106">
                  <c:v>1817708</c:v>
                </c:pt>
                <c:pt idx="21107">
                  <c:v>1640949</c:v>
                </c:pt>
                <c:pt idx="21108">
                  <c:v>600916</c:v>
                </c:pt>
                <c:pt idx="21109">
                  <c:v>704985</c:v>
                </c:pt>
                <c:pt idx="21110">
                  <c:v>1158229</c:v>
                </c:pt>
                <c:pt idx="21111">
                  <c:v>241271</c:v>
                </c:pt>
                <c:pt idx="21112">
                  <c:v>1054773</c:v>
                </c:pt>
                <c:pt idx="21113">
                  <c:v>2695800</c:v>
                </c:pt>
                <c:pt idx="21114">
                  <c:v>390207</c:v>
                </c:pt>
                <c:pt idx="21115">
                  <c:v>1733340</c:v>
                </c:pt>
                <c:pt idx="21116">
                  <c:v>2509978</c:v>
                </c:pt>
                <c:pt idx="21117">
                  <c:v>1208039</c:v>
                </c:pt>
                <c:pt idx="21118">
                  <c:v>708116</c:v>
                </c:pt>
                <c:pt idx="21119">
                  <c:v>1189697</c:v>
                </c:pt>
                <c:pt idx="21120">
                  <c:v>1362713</c:v>
                </c:pt>
                <c:pt idx="21121">
                  <c:v>857022</c:v>
                </c:pt>
                <c:pt idx="21122">
                  <c:v>5144439</c:v>
                </c:pt>
                <c:pt idx="21123">
                  <c:v>3026934</c:v>
                </c:pt>
                <c:pt idx="21124">
                  <c:v>2012196</c:v>
                </c:pt>
                <c:pt idx="21125">
                  <c:v>4805755</c:v>
                </c:pt>
                <c:pt idx="21126">
                  <c:v>805731</c:v>
                </c:pt>
                <c:pt idx="21127">
                  <c:v>1289467</c:v>
                </c:pt>
                <c:pt idx="21128">
                  <c:v>3210324</c:v>
                </c:pt>
                <c:pt idx="21129">
                  <c:v>953670</c:v>
                </c:pt>
                <c:pt idx="21130">
                  <c:v>925976</c:v>
                </c:pt>
                <c:pt idx="21131">
                  <c:v>3545421</c:v>
                </c:pt>
                <c:pt idx="21132">
                  <c:v>389040</c:v>
                </c:pt>
                <c:pt idx="21133">
                  <c:v>561536</c:v>
                </c:pt>
                <c:pt idx="21134">
                  <c:v>34651144</c:v>
                </c:pt>
                <c:pt idx="21135">
                  <c:v>47221682</c:v>
                </c:pt>
                <c:pt idx="21136">
                  <c:v>1815597</c:v>
                </c:pt>
                <c:pt idx="21137">
                  <c:v>11696236</c:v>
                </c:pt>
                <c:pt idx="21138">
                  <c:v>886175</c:v>
                </c:pt>
                <c:pt idx="21139">
                  <c:v>1604061</c:v>
                </c:pt>
                <c:pt idx="21140">
                  <c:v>6557875</c:v>
                </c:pt>
                <c:pt idx="21141">
                  <c:v>864853</c:v>
                </c:pt>
                <c:pt idx="21142">
                  <c:v>2699471</c:v>
                </c:pt>
                <c:pt idx="21143">
                  <c:v>531895</c:v>
                </c:pt>
                <c:pt idx="21144">
                  <c:v>920039</c:v>
                </c:pt>
                <c:pt idx="21145">
                  <c:v>1580732</c:v>
                </c:pt>
                <c:pt idx="21146">
                  <c:v>2185092</c:v>
                </c:pt>
                <c:pt idx="21147">
                  <c:v>2240170</c:v>
                </c:pt>
                <c:pt idx="21148">
                  <c:v>651074</c:v>
                </c:pt>
                <c:pt idx="21149">
                  <c:v>4476309</c:v>
                </c:pt>
                <c:pt idx="21150">
                  <c:v>4026262</c:v>
                </c:pt>
                <c:pt idx="21151">
                  <c:v>1392568</c:v>
                </c:pt>
                <c:pt idx="21152">
                  <c:v>1769799</c:v>
                </c:pt>
                <c:pt idx="21153">
                  <c:v>7396265</c:v>
                </c:pt>
                <c:pt idx="21154">
                  <c:v>4421781</c:v>
                </c:pt>
                <c:pt idx="21155">
                  <c:v>17011217</c:v>
                </c:pt>
                <c:pt idx="21156">
                  <c:v>12692130</c:v>
                </c:pt>
                <c:pt idx="21157">
                  <c:v>2149621</c:v>
                </c:pt>
                <c:pt idx="21158">
                  <c:v>1360085</c:v>
                </c:pt>
                <c:pt idx="21159">
                  <c:v>4497952</c:v>
                </c:pt>
                <c:pt idx="21160">
                  <c:v>47828624</c:v>
                </c:pt>
                <c:pt idx="21161">
                  <c:v>58133475</c:v>
                </c:pt>
                <c:pt idx="21162">
                  <c:v>888520</c:v>
                </c:pt>
                <c:pt idx="21163">
                  <c:v>4135072</c:v>
                </c:pt>
                <c:pt idx="21164">
                  <c:v>2504688</c:v>
                </c:pt>
                <c:pt idx="21165">
                  <c:v>2341772</c:v>
                </c:pt>
                <c:pt idx="21166">
                  <c:v>669641</c:v>
                </c:pt>
                <c:pt idx="21167">
                  <c:v>846887</c:v>
                </c:pt>
                <c:pt idx="21168">
                  <c:v>1924828</c:v>
                </c:pt>
                <c:pt idx="21169">
                  <c:v>639311</c:v>
                </c:pt>
                <c:pt idx="21170">
                  <c:v>2888567</c:v>
                </c:pt>
                <c:pt idx="21171">
                  <c:v>1146190</c:v>
                </c:pt>
                <c:pt idx="21172">
                  <c:v>1377087</c:v>
                </c:pt>
                <c:pt idx="21173">
                  <c:v>1193623</c:v>
                </c:pt>
                <c:pt idx="21174">
                  <c:v>317208</c:v>
                </c:pt>
                <c:pt idx="21175">
                  <c:v>3945041</c:v>
                </c:pt>
                <c:pt idx="21176">
                  <c:v>1215945</c:v>
                </c:pt>
                <c:pt idx="21177">
                  <c:v>853664</c:v>
                </c:pt>
                <c:pt idx="21178">
                  <c:v>1951772</c:v>
                </c:pt>
                <c:pt idx="21179">
                  <c:v>1582468</c:v>
                </c:pt>
                <c:pt idx="21180">
                  <c:v>2635506</c:v>
                </c:pt>
                <c:pt idx="21181">
                  <c:v>1289326</c:v>
                </c:pt>
                <c:pt idx="21182">
                  <c:v>9100555</c:v>
                </c:pt>
                <c:pt idx="21183">
                  <c:v>11501355</c:v>
                </c:pt>
                <c:pt idx="21184">
                  <c:v>515246</c:v>
                </c:pt>
                <c:pt idx="21185">
                  <c:v>592787</c:v>
                </c:pt>
                <c:pt idx="21186">
                  <c:v>136643</c:v>
                </c:pt>
                <c:pt idx="21187">
                  <c:v>1398234</c:v>
                </c:pt>
                <c:pt idx="21188">
                  <c:v>2995154</c:v>
                </c:pt>
                <c:pt idx="21189">
                  <c:v>1253843</c:v>
                </c:pt>
                <c:pt idx="21190">
                  <c:v>765853</c:v>
                </c:pt>
                <c:pt idx="21191">
                  <c:v>2794274</c:v>
                </c:pt>
                <c:pt idx="21192">
                  <c:v>332002</c:v>
                </c:pt>
                <c:pt idx="21193">
                  <c:v>409436</c:v>
                </c:pt>
                <c:pt idx="21194">
                  <c:v>5127281</c:v>
                </c:pt>
                <c:pt idx="21195">
                  <c:v>4238781</c:v>
                </c:pt>
                <c:pt idx="21196">
                  <c:v>673657</c:v>
                </c:pt>
                <c:pt idx="21197">
                  <c:v>2234471</c:v>
                </c:pt>
                <c:pt idx="21198">
                  <c:v>1950249</c:v>
                </c:pt>
                <c:pt idx="21199">
                  <c:v>1488740</c:v>
                </c:pt>
                <c:pt idx="21200">
                  <c:v>887074</c:v>
                </c:pt>
                <c:pt idx="21201">
                  <c:v>2262191</c:v>
                </c:pt>
                <c:pt idx="21202">
                  <c:v>831731</c:v>
                </c:pt>
                <c:pt idx="21203">
                  <c:v>3611658</c:v>
                </c:pt>
                <c:pt idx="21204">
                  <c:v>4337854</c:v>
                </c:pt>
                <c:pt idx="21205">
                  <c:v>2506097</c:v>
                </c:pt>
                <c:pt idx="21206">
                  <c:v>1150422</c:v>
                </c:pt>
                <c:pt idx="21207">
                  <c:v>19258901</c:v>
                </c:pt>
                <c:pt idx="21208">
                  <c:v>661650</c:v>
                </c:pt>
                <c:pt idx="21209">
                  <c:v>3971335</c:v>
                </c:pt>
                <c:pt idx="21210">
                  <c:v>5151337</c:v>
                </c:pt>
                <c:pt idx="21211">
                  <c:v>3812642</c:v>
                </c:pt>
                <c:pt idx="21212">
                  <c:v>26232205</c:v>
                </c:pt>
                <c:pt idx="21213">
                  <c:v>348679</c:v>
                </c:pt>
                <c:pt idx="21214">
                  <c:v>18968433</c:v>
                </c:pt>
                <c:pt idx="21215">
                  <c:v>32011484</c:v>
                </c:pt>
                <c:pt idx="21216">
                  <c:v>888402</c:v>
                </c:pt>
                <c:pt idx="21217">
                  <c:v>13063373</c:v>
                </c:pt>
                <c:pt idx="21218">
                  <c:v>11938515</c:v>
                </c:pt>
                <c:pt idx="21219">
                  <c:v>364352</c:v>
                </c:pt>
                <c:pt idx="21220">
                  <c:v>2101725</c:v>
                </c:pt>
                <c:pt idx="21221">
                  <c:v>800359</c:v>
                </c:pt>
                <c:pt idx="21222">
                  <c:v>3212896</c:v>
                </c:pt>
                <c:pt idx="21223">
                  <c:v>989384</c:v>
                </c:pt>
                <c:pt idx="21224">
                  <c:v>1933415</c:v>
                </c:pt>
                <c:pt idx="21225">
                  <c:v>9049098</c:v>
                </c:pt>
                <c:pt idx="21226">
                  <c:v>498344</c:v>
                </c:pt>
                <c:pt idx="21227">
                  <c:v>896725</c:v>
                </c:pt>
                <c:pt idx="21228">
                  <c:v>4560055</c:v>
                </c:pt>
                <c:pt idx="21229">
                  <c:v>1336144</c:v>
                </c:pt>
                <c:pt idx="21230">
                  <c:v>1034435</c:v>
                </c:pt>
                <c:pt idx="21231">
                  <c:v>1153586</c:v>
                </c:pt>
                <c:pt idx="21232">
                  <c:v>2062781</c:v>
                </c:pt>
                <c:pt idx="21233">
                  <c:v>739599</c:v>
                </c:pt>
                <c:pt idx="21234">
                  <c:v>4133297</c:v>
                </c:pt>
                <c:pt idx="21235">
                  <c:v>7126700</c:v>
                </c:pt>
                <c:pt idx="21236">
                  <c:v>4102359</c:v>
                </c:pt>
                <c:pt idx="21237">
                  <c:v>3317639</c:v>
                </c:pt>
                <c:pt idx="21238">
                  <c:v>1110416</c:v>
                </c:pt>
                <c:pt idx="21239">
                  <c:v>1240707</c:v>
                </c:pt>
                <c:pt idx="21240">
                  <c:v>2205615</c:v>
                </c:pt>
                <c:pt idx="21241">
                  <c:v>2488347</c:v>
                </c:pt>
                <c:pt idx="21242">
                  <c:v>11939674</c:v>
                </c:pt>
                <c:pt idx="21243">
                  <c:v>1154125</c:v>
                </c:pt>
                <c:pt idx="21244">
                  <c:v>723978</c:v>
                </c:pt>
                <c:pt idx="21245">
                  <c:v>593710</c:v>
                </c:pt>
                <c:pt idx="21246">
                  <c:v>2710974</c:v>
                </c:pt>
                <c:pt idx="21247">
                  <c:v>5296003</c:v>
                </c:pt>
                <c:pt idx="21248">
                  <c:v>5147118</c:v>
                </c:pt>
                <c:pt idx="21249">
                  <c:v>1391651</c:v>
                </c:pt>
                <c:pt idx="21250">
                  <c:v>678130</c:v>
                </c:pt>
                <c:pt idx="21251">
                  <c:v>629707</c:v>
                </c:pt>
                <c:pt idx="21252">
                  <c:v>994825</c:v>
                </c:pt>
                <c:pt idx="21253">
                  <c:v>4198238</c:v>
                </c:pt>
                <c:pt idx="21254">
                  <c:v>22702676</c:v>
                </c:pt>
                <c:pt idx="21255">
                  <c:v>1064100</c:v>
                </c:pt>
                <c:pt idx="21256">
                  <c:v>5789599</c:v>
                </c:pt>
                <c:pt idx="21257">
                  <c:v>1330965</c:v>
                </c:pt>
                <c:pt idx="21258">
                  <c:v>15362601</c:v>
                </c:pt>
                <c:pt idx="21259">
                  <c:v>1288220</c:v>
                </c:pt>
                <c:pt idx="21260">
                  <c:v>576608</c:v>
                </c:pt>
                <c:pt idx="21261">
                  <c:v>799475</c:v>
                </c:pt>
                <c:pt idx="21262">
                  <c:v>7901227</c:v>
                </c:pt>
                <c:pt idx="21263">
                  <c:v>436534</c:v>
                </c:pt>
                <c:pt idx="21264">
                  <c:v>757713</c:v>
                </c:pt>
                <c:pt idx="21265">
                  <c:v>1603556</c:v>
                </c:pt>
                <c:pt idx="21266">
                  <c:v>3205037</c:v>
                </c:pt>
                <c:pt idx="21267">
                  <c:v>1621625</c:v>
                </c:pt>
                <c:pt idx="21268">
                  <c:v>660862</c:v>
                </c:pt>
                <c:pt idx="21269">
                  <c:v>400509</c:v>
                </c:pt>
                <c:pt idx="21270">
                  <c:v>38687242</c:v>
                </c:pt>
                <c:pt idx="21271">
                  <c:v>1067281</c:v>
                </c:pt>
                <c:pt idx="21272">
                  <c:v>9652505</c:v>
                </c:pt>
                <c:pt idx="21273">
                  <c:v>7276920</c:v>
                </c:pt>
                <c:pt idx="21274">
                  <c:v>1466902</c:v>
                </c:pt>
                <c:pt idx="21275">
                  <c:v>1890769</c:v>
                </c:pt>
                <c:pt idx="21276">
                  <c:v>80606384</c:v>
                </c:pt>
                <c:pt idx="21277">
                  <c:v>4206357</c:v>
                </c:pt>
                <c:pt idx="21278">
                  <c:v>310183</c:v>
                </c:pt>
                <c:pt idx="21279">
                  <c:v>2192971</c:v>
                </c:pt>
                <c:pt idx="21280">
                  <c:v>1019271</c:v>
                </c:pt>
                <c:pt idx="21281">
                  <c:v>995279</c:v>
                </c:pt>
                <c:pt idx="21282">
                  <c:v>2289818</c:v>
                </c:pt>
                <c:pt idx="21283">
                  <c:v>5389629</c:v>
                </c:pt>
                <c:pt idx="21284">
                  <c:v>2656281</c:v>
                </c:pt>
                <c:pt idx="21285">
                  <c:v>2118532</c:v>
                </c:pt>
                <c:pt idx="21286">
                  <c:v>715054</c:v>
                </c:pt>
                <c:pt idx="21287">
                  <c:v>1043229</c:v>
                </c:pt>
                <c:pt idx="21288">
                  <c:v>10884933</c:v>
                </c:pt>
                <c:pt idx="21289">
                  <c:v>1404804</c:v>
                </c:pt>
                <c:pt idx="21290">
                  <c:v>1670818</c:v>
                </c:pt>
                <c:pt idx="21291">
                  <c:v>3379566</c:v>
                </c:pt>
                <c:pt idx="21292">
                  <c:v>974058</c:v>
                </c:pt>
                <c:pt idx="21293">
                  <c:v>1655978</c:v>
                </c:pt>
                <c:pt idx="21294">
                  <c:v>6031076</c:v>
                </c:pt>
                <c:pt idx="21295">
                  <c:v>1347273</c:v>
                </c:pt>
                <c:pt idx="21296">
                  <c:v>1325250</c:v>
                </c:pt>
                <c:pt idx="21297">
                  <c:v>1644215</c:v>
                </c:pt>
                <c:pt idx="21298">
                  <c:v>1346501</c:v>
                </c:pt>
                <c:pt idx="21299">
                  <c:v>3790073</c:v>
                </c:pt>
                <c:pt idx="21300">
                  <c:v>998459</c:v>
                </c:pt>
                <c:pt idx="21301">
                  <c:v>743121</c:v>
                </c:pt>
                <c:pt idx="21302">
                  <c:v>642275</c:v>
                </c:pt>
                <c:pt idx="21303">
                  <c:v>3978225</c:v>
                </c:pt>
                <c:pt idx="21304">
                  <c:v>2704660</c:v>
                </c:pt>
                <c:pt idx="21305">
                  <c:v>1442120</c:v>
                </c:pt>
                <c:pt idx="21306">
                  <c:v>319681</c:v>
                </c:pt>
                <c:pt idx="21307">
                  <c:v>758150</c:v>
                </c:pt>
                <c:pt idx="21308">
                  <c:v>1709668</c:v>
                </c:pt>
                <c:pt idx="21309">
                  <c:v>2210795</c:v>
                </c:pt>
                <c:pt idx="21310">
                  <c:v>2453022</c:v>
                </c:pt>
                <c:pt idx="21311">
                  <c:v>5449624</c:v>
                </c:pt>
                <c:pt idx="21312">
                  <c:v>1988210</c:v>
                </c:pt>
                <c:pt idx="21313">
                  <c:v>28108503</c:v>
                </c:pt>
                <c:pt idx="21314">
                  <c:v>578697</c:v>
                </c:pt>
                <c:pt idx="21315">
                  <c:v>3356784</c:v>
                </c:pt>
                <c:pt idx="21316">
                  <c:v>6279791</c:v>
                </c:pt>
                <c:pt idx="21317">
                  <c:v>15650308</c:v>
                </c:pt>
                <c:pt idx="21318">
                  <c:v>20262259</c:v>
                </c:pt>
                <c:pt idx="21319">
                  <c:v>5750714</c:v>
                </c:pt>
                <c:pt idx="21320">
                  <c:v>1675288</c:v>
                </c:pt>
                <c:pt idx="21321">
                  <c:v>1967660</c:v>
                </c:pt>
                <c:pt idx="21322">
                  <c:v>1855208</c:v>
                </c:pt>
                <c:pt idx="21323">
                  <c:v>12453063</c:v>
                </c:pt>
                <c:pt idx="21324">
                  <c:v>2181600</c:v>
                </c:pt>
                <c:pt idx="21325">
                  <c:v>2314135</c:v>
                </c:pt>
                <c:pt idx="21326">
                  <c:v>1113040</c:v>
                </c:pt>
                <c:pt idx="21327">
                  <c:v>1975768</c:v>
                </c:pt>
                <c:pt idx="21328">
                  <c:v>3766328</c:v>
                </c:pt>
                <c:pt idx="21329">
                  <c:v>566069</c:v>
                </c:pt>
                <c:pt idx="21330">
                  <c:v>36650703</c:v>
                </c:pt>
                <c:pt idx="21331">
                  <c:v>3163697</c:v>
                </c:pt>
                <c:pt idx="21332">
                  <c:v>4868663</c:v>
                </c:pt>
                <c:pt idx="21333">
                  <c:v>8548321</c:v>
                </c:pt>
                <c:pt idx="21334">
                  <c:v>7877679</c:v>
                </c:pt>
                <c:pt idx="21335">
                  <c:v>1055165</c:v>
                </c:pt>
                <c:pt idx="21336">
                  <c:v>8052342</c:v>
                </c:pt>
                <c:pt idx="21337">
                  <c:v>40399656</c:v>
                </c:pt>
                <c:pt idx="21338">
                  <c:v>5814766</c:v>
                </c:pt>
                <c:pt idx="21339">
                  <c:v>1625030</c:v>
                </c:pt>
                <c:pt idx="21340">
                  <c:v>21888035</c:v>
                </c:pt>
                <c:pt idx="21341">
                  <c:v>4894083</c:v>
                </c:pt>
                <c:pt idx="21342">
                  <c:v>1024052</c:v>
                </c:pt>
                <c:pt idx="21343">
                  <c:v>10148824</c:v>
                </c:pt>
                <c:pt idx="21344">
                  <c:v>1259904</c:v>
                </c:pt>
                <c:pt idx="21345">
                  <c:v>4176359</c:v>
                </c:pt>
                <c:pt idx="21346">
                  <c:v>18159281</c:v>
                </c:pt>
                <c:pt idx="21347">
                  <c:v>9380729</c:v>
                </c:pt>
                <c:pt idx="21348">
                  <c:v>3419284</c:v>
                </c:pt>
                <c:pt idx="21349">
                  <c:v>5026759</c:v>
                </c:pt>
                <c:pt idx="21350">
                  <c:v>677648</c:v>
                </c:pt>
                <c:pt idx="21351">
                  <c:v>1101782</c:v>
                </c:pt>
                <c:pt idx="21352">
                  <c:v>1390895</c:v>
                </c:pt>
                <c:pt idx="21353">
                  <c:v>13576077</c:v>
                </c:pt>
                <c:pt idx="21354">
                  <c:v>7719362</c:v>
                </c:pt>
                <c:pt idx="21355">
                  <c:v>1236919</c:v>
                </c:pt>
                <c:pt idx="21356">
                  <c:v>2624803</c:v>
                </c:pt>
                <c:pt idx="21357">
                  <c:v>3811648</c:v>
                </c:pt>
                <c:pt idx="21358">
                  <c:v>5249452</c:v>
                </c:pt>
                <c:pt idx="21359">
                  <c:v>21957640</c:v>
                </c:pt>
                <c:pt idx="21360">
                  <c:v>1987241</c:v>
                </c:pt>
                <c:pt idx="21361">
                  <c:v>4654027</c:v>
                </c:pt>
                <c:pt idx="21362">
                  <c:v>751768</c:v>
                </c:pt>
                <c:pt idx="21363">
                  <c:v>6995168</c:v>
                </c:pt>
                <c:pt idx="21364">
                  <c:v>10381263</c:v>
                </c:pt>
                <c:pt idx="21365">
                  <c:v>3472</c:v>
                </c:pt>
                <c:pt idx="21366">
                  <c:v>121952</c:v>
                </c:pt>
                <c:pt idx="21367">
                  <c:v>114829</c:v>
                </c:pt>
                <c:pt idx="21368">
                  <c:v>26884</c:v>
                </c:pt>
                <c:pt idx="21369">
                  <c:v>10765</c:v>
                </c:pt>
                <c:pt idx="21370">
                  <c:v>264826</c:v>
                </c:pt>
                <c:pt idx="21371">
                  <c:v>205715</c:v>
                </c:pt>
                <c:pt idx="21372">
                  <c:v>20019</c:v>
                </c:pt>
                <c:pt idx="21373">
                  <c:v>218242</c:v>
                </c:pt>
                <c:pt idx="21374">
                  <c:v>46335</c:v>
                </c:pt>
                <c:pt idx="21375">
                  <c:v>69052</c:v>
                </c:pt>
                <c:pt idx="21376">
                  <c:v>409477</c:v>
                </c:pt>
                <c:pt idx="21377">
                  <c:v>114276</c:v>
                </c:pt>
                <c:pt idx="21378">
                  <c:v>16976</c:v>
                </c:pt>
                <c:pt idx="21379">
                  <c:v>16882</c:v>
                </c:pt>
                <c:pt idx="21380">
                  <c:v>201384</c:v>
                </c:pt>
                <c:pt idx="21381">
                  <c:v>8285</c:v>
                </c:pt>
                <c:pt idx="21382">
                  <c:v>54142</c:v>
                </c:pt>
                <c:pt idx="21383">
                  <c:v>2093</c:v>
                </c:pt>
                <c:pt idx="21384">
                  <c:v>8941</c:v>
                </c:pt>
                <c:pt idx="21385">
                  <c:v>235293</c:v>
                </c:pt>
                <c:pt idx="21386">
                  <c:v>89531</c:v>
                </c:pt>
                <c:pt idx="21387">
                  <c:v>36536</c:v>
                </c:pt>
                <c:pt idx="21388">
                  <c:v>161333</c:v>
                </c:pt>
                <c:pt idx="21389">
                  <c:v>1467488</c:v>
                </c:pt>
                <c:pt idx="21390">
                  <c:v>140874</c:v>
                </c:pt>
                <c:pt idx="21391">
                  <c:v>279691</c:v>
                </c:pt>
                <c:pt idx="21392">
                  <c:v>179422</c:v>
                </c:pt>
                <c:pt idx="21393">
                  <c:v>212351</c:v>
                </c:pt>
                <c:pt idx="21394">
                  <c:v>67815</c:v>
                </c:pt>
                <c:pt idx="21395">
                  <c:v>157496</c:v>
                </c:pt>
                <c:pt idx="21396">
                  <c:v>726453</c:v>
                </c:pt>
                <c:pt idx="21397">
                  <c:v>953710</c:v>
                </c:pt>
                <c:pt idx="21398">
                  <c:v>1796354</c:v>
                </c:pt>
                <c:pt idx="21399">
                  <c:v>376845</c:v>
                </c:pt>
                <c:pt idx="21400">
                  <c:v>765436</c:v>
                </c:pt>
                <c:pt idx="21401">
                  <c:v>169829</c:v>
                </c:pt>
                <c:pt idx="21402">
                  <c:v>206200</c:v>
                </c:pt>
                <c:pt idx="21403">
                  <c:v>96897</c:v>
                </c:pt>
                <c:pt idx="21404">
                  <c:v>999910</c:v>
                </c:pt>
                <c:pt idx="21405">
                  <c:v>284884</c:v>
                </c:pt>
                <c:pt idx="21406">
                  <c:v>130612</c:v>
                </c:pt>
                <c:pt idx="21407">
                  <c:v>191953</c:v>
                </c:pt>
                <c:pt idx="21408">
                  <c:v>69660</c:v>
                </c:pt>
                <c:pt idx="21409">
                  <c:v>564515</c:v>
                </c:pt>
                <c:pt idx="21410">
                  <c:v>91212</c:v>
                </c:pt>
                <c:pt idx="21411">
                  <c:v>47287</c:v>
                </c:pt>
                <c:pt idx="21412">
                  <c:v>158676</c:v>
                </c:pt>
                <c:pt idx="21413">
                  <c:v>192909</c:v>
                </c:pt>
                <c:pt idx="21414">
                  <c:v>115934</c:v>
                </c:pt>
                <c:pt idx="21415">
                  <c:v>372902</c:v>
                </c:pt>
                <c:pt idx="21416">
                  <c:v>273905</c:v>
                </c:pt>
                <c:pt idx="21417">
                  <c:v>549511</c:v>
                </c:pt>
                <c:pt idx="21418">
                  <c:v>92135</c:v>
                </c:pt>
                <c:pt idx="21419">
                  <c:v>500658</c:v>
                </c:pt>
                <c:pt idx="21420">
                  <c:v>305833</c:v>
                </c:pt>
                <c:pt idx="21421">
                  <c:v>108805</c:v>
                </c:pt>
                <c:pt idx="21422">
                  <c:v>84490</c:v>
                </c:pt>
                <c:pt idx="21423">
                  <c:v>12820</c:v>
                </c:pt>
                <c:pt idx="21424">
                  <c:v>585239</c:v>
                </c:pt>
                <c:pt idx="21425">
                  <c:v>224739</c:v>
                </c:pt>
                <c:pt idx="21426">
                  <c:v>42649</c:v>
                </c:pt>
                <c:pt idx="21427">
                  <c:v>262626</c:v>
                </c:pt>
                <c:pt idx="21428">
                  <c:v>366897</c:v>
                </c:pt>
                <c:pt idx="21429">
                  <c:v>162169</c:v>
                </c:pt>
                <c:pt idx="21430">
                  <c:v>138715</c:v>
                </c:pt>
                <c:pt idx="21431">
                  <c:v>490426</c:v>
                </c:pt>
                <c:pt idx="21432">
                  <c:v>36900</c:v>
                </c:pt>
                <c:pt idx="21433">
                  <c:v>36787</c:v>
                </c:pt>
                <c:pt idx="21434">
                  <c:v>244198</c:v>
                </c:pt>
                <c:pt idx="21435">
                  <c:v>10991</c:v>
                </c:pt>
                <c:pt idx="21436">
                  <c:v>177747</c:v>
                </c:pt>
                <c:pt idx="21437">
                  <c:v>846277</c:v>
                </c:pt>
                <c:pt idx="21438">
                  <c:v>239189</c:v>
                </c:pt>
                <c:pt idx="21439">
                  <c:v>316092</c:v>
                </c:pt>
                <c:pt idx="21440">
                  <c:v>349419</c:v>
                </c:pt>
                <c:pt idx="21441">
                  <c:v>945925</c:v>
                </c:pt>
                <c:pt idx="21442">
                  <c:v>159434</c:v>
                </c:pt>
                <c:pt idx="21443">
                  <c:v>146218</c:v>
                </c:pt>
                <c:pt idx="21444">
                  <c:v>255534</c:v>
                </c:pt>
                <c:pt idx="21445">
                  <c:v>294214</c:v>
                </c:pt>
                <c:pt idx="21446">
                  <c:v>38585</c:v>
                </c:pt>
                <c:pt idx="21447">
                  <c:v>1638522</c:v>
                </c:pt>
                <c:pt idx="21448">
                  <c:v>3492111</c:v>
                </c:pt>
                <c:pt idx="21449">
                  <c:v>73427</c:v>
                </c:pt>
                <c:pt idx="21450">
                  <c:v>229000</c:v>
                </c:pt>
                <c:pt idx="21451">
                  <c:v>1673927</c:v>
                </c:pt>
                <c:pt idx="21452">
                  <c:v>393742</c:v>
                </c:pt>
                <c:pt idx="21453">
                  <c:v>117844</c:v>
                </c:pt>
                <c:pt idx="21454">
                  <c:v>1054594</c:v>
                </c:pt>
                <c:pt idx="21455">
                  <c:v>5263</c:v>
                </c:pt>
                <c:pt idx="21456">
                  <c:v>294080</c:v>
                </c:pt>
                <c:pt idx="21457">
                  <c:v>221145</c:v>
                </c:pt>
                <c:pt idx="21458">
                  <c:v>54115</c:v>
                </c:pt>
                <c:pt idx="21459">
                  <c:v>59352</c:v>
                </c:pt>
                <c:pt idx="21460">
                  <c:v>270163</c:v>
                </c:pt>
                <c:pt idx="21461">
                  <c:v>222260</c:v>
                </c:pt>
                <c:pt idx="21462">
                  <c:v>326221</c:v>
                </c:pt>
                <c:pt idx="21463">
                  <c:v>95988</c:v>
                </c:pt>
                <c:pt idx="21464">
                  <c:v>15753</c:v>
                </c:pt>
                <c:pt idx="21465">
                  <c:v>3741</c:v>
                </c:pt>
                <c:pt idx="21466">
                  <c:v>397229</c:v>
                </c:pt>
                <c:pt idx="21467">
                  <c:v>1407751</c:v>
                </c:pt>
                <c:pt idx="21468">
                  <c:v>28124</c:v>
                </c:pt>
                <c:pt idx="21469">
                  <c:v>998908</c:v>
                </c:pt>
                <c:pt idx="21470">
                  <c:v>2691</c:v>
                </c:pt>
                <c:pt idx="21471">
                  <c:v>315661</c:v>
                </c:pt>
                <c:pt idx="21472">
                  <c:v>377012</c:v>
                </c:pt>
                <c:pt idx="21473">
                  <c:v>1881659</c:v>
                </c:pt>
                <c:pt idx="21474">
                  <c:v>60672</c:v>
                </c:pt>
                <c:pt idx="21475">
                  <c:v>23634</c:v>
                </c:pt>
                <c:pt idx="21476">
                  <c:v>2729389</c:v>
                </c:pt>
                <c:pt idx="21477">
                  <c:v>1459033</c:v>
                </c:pt>
                <c:pt idx="21478">
                  <c:v>276679</c:v>
                </c:pt>
                <c:pt idx="21479">
                  <c:v>20612</c:v>
                </c:pt>
                <c:pt idx="21480">
                  <c:v>907516</c:v>
                </c:pt>
                <c:pt idx="21481">
                  <c:v>497952</c:v>
                </c:pt>
                <c:pt idx="21482">
                  <c:v>889856</c:v>
                </c:pt>
                <c:pt idx="21483">
                  <c:v>606957</c:v>
                </c:pt>
                <c:pt idx="21484">
                  <c:v>199113</c:v>
                </c:pt>
                <c:pt idx="21485">
                  <c:v>272084</c:v>
                </c:pt>
                <c:pt idx="21486">
                  <c:v>416724</c:v>
                </c:pt>
                <c:pt idx="21487">
                  <c:v>91752</c:v>
                </c:pt>
                <c:pt idx="21488">
                  <c:v>288889</c:v>
                </c:pt>
                <c:pt idx="21489">
                  <c:v>1933377</c:v>
                </c:pt>
                <c:pt idx="21490">
                  <c:v>1722102</c:v>
                </c:pt>
                <c:pt idx="21491">
                  <c:v>372636</c:v>
                </c:pt>
                <c:pt idx="21492">
                  <c:v>434989</c:v>
                </c:pt>
                <c:pt idx="21493">
                  <c:v>2845661</c:v>
                </c:pt>
                <c:pt idx="21494">
                  <c:v>211040</c:v>
                </c:pt>
                <c:pt idx="21495">
                  <c:v>219754</c:v>
                </c:pt>
                <c:pt idx="21496">
                  <c:v>4950</c:v>
                </c:pt>
                <c:pt idx="21497">
                  <c:v>585180</c:v>
                </c:pt>
                <c:pt idx="21498">
                  <c:v>1275718</c:v>
                </c:pt>
                <c:pt idx="21499">
                  <c:v>1721172</c:v>
                </c:pt>
                <c:pt idx="21500">
                  <c:v>195654</c:v>
                </c:pt>
                <c:pt idx="21501">
                  <c:v>850863</c:v>
                </c:pt>
                <c:pt idx="21502">
                  <c:v>6857215</c:v>
                </c:pt>
                <c:pt idx="21503">
                  <c:v>1086906</c:v>
                </c:pt>
                <c:pt idx="21504">
                  <c:v>74210</c:v>
                </c:pt>
                <c:pt idx="21505">
                  <c:v>1768870</c:v>
                </c:pt>
                <c:pt idx="21506">
                  <c:v>156568</c:v>
                </c:pt>
                <c:pt idx="21507">
                  <c:v>944844</c:v>
                </c:pt>
                <c:pt idx="21508">
                  <c:v>232934</c:v>
                </c:pt>
                <c:pt idx="21509">
                  <c:v>113223</c:v>
                </c:pt>
                <c:pt idx="21510">
                  <c:v>1314250</c:v>
                </c:pt>
                <c:pt idx="21511">
                  <c:v>91186</c:v>
                </c:pt>
                <c:pt idx="21512">
                  <c:v>370073</c:v>
                </c:pt>
                <c:pt idx="21513">
                  <c:v>65371</c:v>
                </c:pt>
                <c:pt idx="21514">
                  <c:v>1138542</c:v>
                </c:pt>
                <c:pt idx="21515">
                  <c:v>32477</c:v>
                </c:pt>
                <c:pt idx="21516">
                  <c:v>2959136</c:v>
                </c:pt>
                <c:pt idx="21517">
                  <c:v>47090</c:v>
                </c:pt>
                <c:pt idx="21518">
                  <c:v>83200</c:v>
                </c:pt>
                <c:pt idx="21519">
                  <c:v>150386</c:v>
                </c:pt>
                <c:pt idx="21520">
                  <c:v>36241</c:v>
                </c:pt>
                <c:pt idx="21521">
                  <c:v>4911266</c:v>
                </c:pt>
                <c:pt idx="21522">
                  <c:v>587990</c:v>
                </c:pt>
                <c:pt idx="21523">
                  <c:v>203229</c:v>
                </c:pt>
                <c:pt idx="21524">
                  <c:v>217630</c:v>
                </c:pt>
                <c:pt idx="21525">
                  <c:v>451399</c:v>
                </c:pt>
                <c:pt idx="21526">
                  <c:v>4810</c:v>
                </c:pt>
                <c:pt idx="21527">
                  <c:v>93903</c:v>
                </c:pt>
                <c:pt idx="21528">
                  <c:v>546964</c:v>
                </c:pt>
                <c:pt idx="21529">
                  <c:v>426322</c:v>
                </c:pt>
                <c:pt idx="21530">
                  <c:v>298003</c:v>
                </c:pt>
                <c:pt idx="21531">
                  <c:v>408504</c:v>
                </c:pt>
                <c:pt idx="21532">
                  <c:v>666191</c:v>
                </c:pt>
                <c:pt idx="21533">
                  <c:v>481550</c:v>
                </c:pt>
                <c:pt idx="21534">
                  <c:v>2115715</c:v>
                </c:pt>
                <c:pt idx="21535">
                  <c:v>827249</c:v>
                </c:pt>
                <c:pt idx="21536">
                  <c:v>49115</c:v>
                </c:pt>
                <c:pt idx="21537">
                  <c:v>70828</c:v>
                </c:pt>
                <c:pt idx="21538">
                  <c:v>560358</c:v>
                </c:pt>
                <c:pt idx="21539">
                  <c:v>523207</c:v>
                </c:pt>
                <c:pt idx="21540">
                  <c:v>460082</c:v>
                </c:pt>
                <c:pt idx="21541">
                  <c:v>948294</c:v>
                </c:pt>
                <c:pt idx="21542">
                  <c:v>264383</c:v>
                </c:pt>
                <c:pt idx="21543">
                  <c:v>529841</c:v>
                </c:pt>
                <c:pt idx="21544">
                  <c:v>1237339</c:v>
                </c:pt>
                <c:pt idx="21545">
                  <c:v>859682</c:v>
                </c:pt>
                <c:pt idx="21546">
                  <c:v>224317</c:v>
                </c:pt>
                <c:pt idx="21547">
                  <c:v>1199750</c:v>
                </c:pt>
                <c:pt idx="21548">
                  <c:v>615349</c:v>
                </c:pt>
                <c:pt idx="21549">
                  <c:v>3662495</c:v>
                </c:pt>
                <c:pt idx="21550">
                  <c:v>7055170</c:v>
                </c:pt>
                <c:pt idx="21551">
                  <c:v>5741781</c:v>
                </c:pt>
                <c:pt idx="21552">
                  <c:v>1329689</c:v>
                </c:pt>
                <c:pt idx="21553">
                  <c:v>18871288</c:v>
                </c:pt>
                <c:pt idx="21554">
                  <c:v>518578</c:v>
                </c:pt>
                <c:pt idx="21555">
                  <c:v>3277837</c:v>
                </c:pt>
                <c:pt idx="21556">
                  <c:v>3638866</c:v>
                </c:pt>
                <c:pt idx="21557">
                  <c:v>57951412</c:v>
                </c:pt>
                <c:pt idx="21558">
                  <c:v>1722</c:v>
                </c:pt>
                <c:pt idx="21559">
                  <c:v>5509</c:v>
                </c:pt>
                <c:pt idx="21560">
                  <c:v>25796</c:v>
                </c:pt>
                <c:pt idx="21561">
                  <c:v>14289</c:v>
                </c:pt>
                <c:pt idx="21562">
                  <c:v>235077</c:v>
                </c:pt>
                <c:pt idx="21563">
                  <c:v>99510</c:v>
                </c:pt>
                <c:pt idx="21564">
                  <c:v>74297</c:v>
                </c:pt>
                <c:pt idx="21565">
                  <c:v>589103</c:v>
                </c:pt>
                <c:pt idx="21566">
                  <c:v>169209</c:v>
                </c:pt>
                <c:pt idx="21567">
                  <c:v>305511</c:v>
                </c:pt>
                <c:pt idx="21568">
                  <c:v>230858</c:v>
                </c:pt>
                <c:pt idx="21569">
                  <c:v>143584</c:v>
                </c:pt>
                <c:pt idx="21570">
                  <c:v>1309745</c:v>
                </c:pt>
                <c:pt idx="21571">
                  <c:v>121512</c:v>
                </c:pt>
                <c:pt idx="21572">
                  <c:v>2891141</c:v>
                </c:pt>
                <c:pt idx="21573">
                  <c:v>88727</c:v>
                </c:pt>
                <c:pt idx="21574">
                  <c:v>421136</c:v>
                </c:pt>
                <c:pt idx="21575">
                  <c:v>94773</c:v>
                </c:pt>
                <c:pt idx="21576">
                  <c:v>844823</c:v>
                </c:pt>
                <c:pt idx="21577">
                  <c:v>344093</c:v>
                </c:pt>
                <c:pt idx="21578">
                  <c:v>465283</c:v>
                </c:pt>
                <c:pt idx="21579">
                  <c:v>905931</c:v>
                </c:pt>
                <c:pt idx="21580">
                  <c:v>123016</c:v>
                </c:pt>
                <c:pt idx="21581">
                  <c:v>265288</c:v>
                </c:pt>
                <c:pt idx="21582">
                  <c:v>375915</c:v>
                </c:pt>
                <c:pt idx="21583">
                  <c:v>87991</c:v>
                </c:pt>
                <c:pt idx="21584">
                  <c:v>379347</c:v>
                </c:pt>
                <c:pt idx="21585">
                  <c:v>144595</c:v>
                </c:pt>
                <c:pt idx="21586">
                  <c:v>179477</c:v>
                </c:pt>
                <c:pt idx="21587">
                  <c:v>1648098</c:v>
                </c:pt>
                <c:pt idx="21588">
                  <c:v>321715</c:v>
                </c:pt>
                <c:pt idx="21589">
                  <c:v>3381203</c:v>
                </c:pt>
                <c:pt idx="21590">
                  <c:v>360348</c:v>
                </c:pt>
                <c:pt idx="21591">
                  <c:v>115212</c:v>
                </c:pt>
                <c:pt idx="21592">
                  <c:v>629293</c:v>
                </c:pt>
                <c:pt idx="21593">
                  <c:v>559081</c:v>
                </c:pt>
                <c:pt idx="21594">
                  <c:v>257542</c:v>
                </c:pt>
                <c:pt idx="21595">
                  <c:v>814727</c:v>
                </c:pt>
                <c:pt idx="21596">
                  <c:v>124554</c:v>
                </c:pt>
                <c:pt idx="21597">
                  <c:v>560994</c:v>
                </c:pt>
                <c:pt idx="21598">
                  <c:v>844246</c:v>
                </c:pt>
                <c:pt idx="21599">
                  <c:v>4890338</c:v>
                </c:pt>
                <c:pt idx="21600">
                  <c:v>249592</c:v>
                </c:pt>
                <c:pt idx="21601">
                  <c:v>214686</c:v>
                </c:pt>
                <c:pt idx="21602">
                  <c:v>154782</c:v>
                </c:pt>
                <c:pt idx="21603">
                  <c:v>79893</c:v>
                </c:pt>
                <c:pt idx="21604">
                  <c:v>346081</c:v>
                </c:pt>
                <c:pt idx="21605">
                  <c:v>220141</c:v>
                </c:pt>
                <c:pt idx="21606">
                  <c:v>370209</c:v>
                </c:pt>
                <c:pt idx="21607">
                  <c:v>4187552</c:v>
                </c:pt>
                <c:pt idx="21608">
                  <c:v>258579</c:v>
                </c:pt>
                <c:pt idx="21609">
                  <c:v>1550661</c:v>
                </c:pt>
                <c:pt idx="21610">
                  <c:v>3611613</c:v>
                </c:pt>
                <c:pt idx="21611">
                  <c:v>993844</c:v>
                </c:pt>
                <c:pt idx="21612">
                  <c:v>101165</c:v>
                </c:pt>
                <c:pt idx="21613">
                  <c:v>114117</c:v>
                </c:pt>
                <c:pt idx="21614">
                  <c:v>770633</c:v>
                </c:pt>
                <c:pt idx="21615">
                  <c:v>379808</c:v>
                </c:pt>
                <c:pt idx="21616">
                  <c:v>1249677</c:v>
                </c:pt>
                <c:pt idx="21617">
                  <c:v>1018448</c:v>
                </c:pt>
                <c:pt idx="21618">
                  <c:v>145749</c:v>
                </c:pt>
                <c:pt idx="21619">
                  <c:v>118912</c:v>
                </c:pt>
                <c:pt idx="21620">
                  <c:v>517464</c:v>
                </c:pt>
                <c:pt idx="21621">
                  <c:v>2267763</c:v>
                </c:pt>
                <c:pt idx="21622">
                  <c:v>1588566</c:v>
                </c:pt>
                <c:pt idx="21623">
                  <c:v>99536</c:v>
                </c:pt>
                <c:pt idx="21624">
                  <c:v>506972</c:v>
                </c:pt>
                <c:pt idx="21625">
                  <c:v>1524932</c:v>
                </c:pt>
                <c:pt idx="21626">
                  <c:v>238586</c:v>
                </c:pt>
                <c:pt idx="21627">
                  <c:v>113435</c:v>
                </c:pt>
                <c:pt idx="21628">
                  <c:v>188394</c:v>
                </c:pt>
                <c:pt idx="21629">
                  <c:v>391247</c:v>
                </c:pt>
                <c:pt idx="21630">
                  <c:v>11828765</c:v>
                </c:pt>
                <c:pt idx="21631">
                  <c:v>1573183</c:v>
                </c:pt>
                <c:pt idx="21632">
                  <c:v>8474142</c:v>
                </c:pt>
                <c:pt idx="21633">
                  <c:v>5460841</c:v>
                </c:pt>
                <c:pt idx="21634">
                  <c:v>50596</c:v>
                </c:pt>
                <c:pt idx="21635">
                  <c:v>404977</c:v>
                </c:pt>
                <c:pt idx="21636">
                  <c:v>290071</c:v>
                </c:pt>
                <c:pt idx="21637">
                  <c:v>178554</c:v>
                </c:pt>
                <c:pt idx="21638">
                  <c:v>396527</c:v>
                </c:pt>
                <c:pt idx="21639">
                  <c:v>83068</c:v>
                </c:pt>
                <c:pt idx="21640">
                  <c:v>445636</c:v>
                </c:pt>
                <c:pt idx="21641">
                  <c:v>3066745</c:v>
                </c:pt>
                <c:pt idx="21642">
                  <c:v>79796</c:v>
                </c:pt>
                <c:pt idx="21643">
                  <c:v>3437768</c:v>
                </c:pt>
                <c:pt idx="21644">
                  <c:v>12348</c:v>
                </c:pt>
                <c:pt idx="21645">
                  <c:v>69591</c:v>
                </c:pt>
                <c:pt idx="21646">
                  <c:v>763879</c:v>
                </c:pt>
                <c:pt idx="21647">
                  <c:v>17128</c:v>
                </c:pt>
                <c:pt idx="21648">
                  <c:v>19117</c:v>
                </c:pt>
                <c:pt idx="21649">
                  <c:v>3893</c:v>
                </c:pt>
                <c:pt idx="21650">
                  <c:v>660906</c:v>
                </c:pt>
                <c:pt idx="21651">
                  <c:v>77932</c:v>
                </c:pt>
                <c:pt idx="21652">
                  <c:v>1182429</c:v>
                </c:pt>
                <c:pt idx="21653">
                  <c:v>1430244</c:v>
                </c:pt>
                <c:pt idx="21654">
                  <c:v>227444</c:v>
                </c:pt>
                <c:pt idx="21655">
                  <c:v>1213525</c:v>
                </c:pt>
                <c:pt idx="21656">
                  <c:v>208300</c:v>
                </c:pt>
                <c:pt idx="21657">
                  <c:v>73439</c:v>
                </c:pt>
                <c:pt idx="21658">
                  <c:v>474869</c:v>
                </c:pt>
                <c:pt idx="21659">
                  <c:v>744594</c:v>
                </c:pt>
                <c:pt idx="21660">
                  <c:v>565046</c:v>
                </c:pt>
                <c:pt idx="21661">
                  <c:v>220150</c:v>
                </c:pt>
                <c:pt idx="21662">
                  <c:v>42192</c:v>
                </c:pt>
                <c:pt idx="21663">
                  <c:v>117658</c:v>
                </c:pt>
                <c:pt idx="21664">
                  <c:v>442726</c:v>
                </c:pt>
                <c:pt idx="21665">
                  <c:v>1518828</c:v>
                </c:pt>
                <c:pt idx="21666">
                  <c:v>70813</c:v>
                </c:pt>
                <c:pt idx="21667">
                  <c:v>467940</c:v>
                </c:pt>
                <c:pt idx="21668">
                  <c:v>1335729</c:v>
                </c:pt>
                <c:pt idx="21669">
                  <c:v>204787</c:v>
                </c:pt>
                <c:pt idx="21670">
                  <c:v>125001</c:v>
                </c:pt>
                <c:pt idx="21671">
                  <c:v>17485497</c:v>
                </c:pt>
                <c:pt idx="21672">
                  <c:v>2137721</c:v>
                </c:pt>
                <c:pt idx="21673">
                  <c:v>210397</c:v>
                </c:pt>
                <c:pt idx="21674">
                  <c:v>259498</c:v>
                </c:pt>
                <c:pt idx="21675">
                  <c:v>1428434</c:v>
                </c:pt>
                <c:pt idx="21676">
                  <c:v>54116</c:v>
                </c:pt>
                <c:pt idx="21677">
                  <c:v>527170</c:v>
                </c:pt>
                <c:pt idx="21678">
                  <c:v>7561823</c:v>
                </c:pt>
                <c:pt idx="21679">
                  <c:v>1987503</c:v>
                </c:pt>
                <c:pt idx="21680">
                  <c:v>1421860</c:v>
                </c:pt>
                <c:pt idx="21681">
                  <c:v>302850</c:v>
                </c:pt>
                <c:pt idx="21682">
                  <c:v>323571</c:v>
                </c:pt>
                <c:pt idx="21683">
                  <c:v>731043</c:v>
                </c:pt>
                <c:pt idx="21684">
                  <c:v>1587974</c:v>
                </c:pt>
                <c:pt idx="21685">
                  <c:v>19453342</c:v>
                </c:pt>
                <c:pt idx="21686">
                  <c:v>60155</c:v>
                </c:pt>
                <c:pt idx="21687">
                  <c:v>317875</c:v>
                </c:pt>
                <c:pt idx="21688">
                  <c:v>6168491</c:v>
                </c:pt>
                <c:pt idx="21689">
                  <c:v>648422</c:v>
                </c:pt>
                <c:pt idx="21690">
                  <c:v>148901</c:v>
                </c:pt>
                <c:pt idx="21691">
                  <c:v>52134</c:v>
                </c:pt>
                <c:pt idx="21692">
                  <c:v>1918231</c:v>
                </c:pt>
                <c:pt idx="21693">
                  <c:v>22403</c:v>
                </c:pt>
                <c:pt idx="21694">
                  <c:v>2580929</c:v>
                </c:pt>
                <c:pt idx="21695">
                  <c:v>10359935</c:v>
                </c:pt>
                <c:pt idx="21696">
                  <c:v>1217982</c:v>
                </c:pt>
                <c:pt idx="21697">
                  <c:v>65141</c:v>
                </c:pt>
                <c:pt idx="21698">
                  <c:v>1000968</c:v>
                </c:pt>
                <c:pt idx="21699">
                  <c:v>147887</c:v>
                </c:pt>
                <c:pt idx="21700">
                  <c:v>251583</c:v>
                </c:pt>
                <c:pt idx="21701">
                  <c:v>200153</c:v>
                </c:pt>
                <c:pt idx="21702">
                  <c:v>941884</c:v>
                </c:pt>
                <c:pt idx="21703">
                  <c:v>2117597</c:v>
                </c:pt>
                <c:pt idx="21704">
                  <c:v>94395</c:v>
                </c:pt>
                <c:pt idx="21705">
                  <c:v>611646</c:v>
                </c:pt>
                <c:pt idx="21706">
                  <c:v>53823</c:v>
                </c:pt>
                <c:pt idx="21707">
                  <c:v>3185462</c:v>
                </c:pt>
                <c:pt idx="21708">
                  <c:v>869214</c:v>
                </c:pt>
                <c:pt idx="21709">
                  <c:v>1266200</c:v>
                </c:pt>
                <c:pt idx="21710">
                  <c:v>559833</c:v>
                </c:pt>
                <c:pt idx="21711">
                  <c:v>64124</c:v>
                </c:pt>
                <c:pt idx="21712">
                  <c:v>25257</c:v>
                </c:pt>
                <c:pt idx="21713">
                  <c:v>342670</c:v>
                </c:pt>
                <c:pt idx="21714">
                  <c:v>265359</c:v>
                </c:pt>
                <c:pt idx="21715">
                  <c:v>1032221</c:v>
                </c:pt>
                <c:pt idx="21716">
                  <c:v>2678905</c:v>
                </c:pt>
                <c:pt idx="21717">
                  <c:v>266284</c:v>
                </c:pt>
                <c:pt idx="21718">
                  <c:v>2051715</c:v>
                </c:pt>
                <c:pt idx="21719">
                  <c:v>106849</c:v>
                </c:pt>
                <c:pt idx="21720">
                  <c:v>65800</c:v>
                </c:pt>
                <c:pt idx="21721">
                  <c:v>513465</c:v>
                </c:pt>
                <c:pt idx="21722">
                  <c:v>283301</c:v>
                </c:pt>
                <c:pt idx="21723">
                  <c:v>52637</c:v>
                </c:pt>
                <c:pt idx="21724">
                  <c:v>1345176</c:v>
                </c:pt>
                <c:pt idx="21725">
                  <c:v>724611</c:v>
                </c:pt>
                <c:pt idx="21726">
                  <c:v>1694544</c:v>
                </c:pt>
                <c:pt idx="21727">
                  <c:v>235898</c:v>
                </c:pt>
                <c:pt idx="21728">
                  <c:v>421139</c:v>
                </c:pt>
                <c:pt idx="21729">
                  <c:v>3488118</c:v>
                </c:pt>
                <c:pt idx="21730">
                  <c:v>80935</c:v>
                </c:pt>
                <c:pt idx="21731">
                  <c:v>1376370</c:v>
                </c:pt>
                <c:pt idx="21732">
                  <c:v>207430</c:v>
                </c:pt>
                <c:pt idx="21733">
                  <c:v>461459</c:v>
                </c:pt>
                <c:pt idx="21734">
                  <c:v>6211239</c:v>
                </c:pt>
                <c:pt idx="21735">
                  <c:v>1576728</c:v>
                </c:pt>
                <c:pt idx="21736">
                  <c:v>1594713</c:v>
                </c:pt>
                <c:pt idx="21737">
                  <c:v>600465</c:v>
                </c:pt>
                <c:pt idx="21738">
                  <c:v>734835</c:v>
                </c:pt>
                <c:pt idx="21739">
                  <c:v>594438</c:v>
                </c:pt>
                <c:pt idx="21740">
                  <c:v>267993</c:v>
                </c:pt>
                <c:pt idx="21741">
                  <c:v>15034351</c:v>
                </c:pt>
                <c:pt idx="21742">
                  <c:v>11358208</c:v>
                </c:pt>
                <c:pt idx="21743">
                  <c:v>11124315</c:v>
                </c:pt>
                <c:pt idx="21744">
                  <c:v>839671</c:v>
                </c:pt>
                <c:pt idx="21745">
                  <c:v>899980</c:v>
                </c:pt>
                <c:pt idx="21746">
                  <c:v>790313</c:v>
                </c:pt>
                <c:pt idx="21747">
                  <c:v>15610413</c:v>
                </c:pt>
                <c:pt idx="21748">
                  <c:v>4708210</c:v>
                </c:pt>
                <c:pt idx="21749">
                  <c:v>491323</c:v>
                </c:pt>
                <c:pt idx="21750">
                  <c:v>25228072</c:v>
                </c:pt>
                <c:pt idx="21751">
                  <c:v>15904385</c:v>
                </c:pt>
                <c:pt idx="21752">
                  <c:v>20291688</c:v>
                </c:pt>
                <c:pt idx="21753">
                  <c:v>54454945</c:v>
                </c:pt>
                <c:pt idx="21754">
                  <c:v>732896</c:v>
                </c:pt>
                <c:pt idx="21755">
                  <c:v>1069814</c:v>
                </c:pt>
                <c:pt idx="21756">
                  <c:v>443243</c:v>
                </c:pt>
                <c:pt idx="21757">
                  <c:v>7146075</c:v>
                </c:pt>
                <c:pt idx="21758">
                  <c:v>1498364</c:v>
                </c:pt>
                <c:pt idx="21759">
                  <c:v>1611772</c:v>
                </c:pt>
                <c:pt idx="21760">
                  <c:v>2053689</c:v>
                </c:pt>
                <c:pt idx="21761">
                  <c:v>604944</c:v>
                </c:pt>
                <c:pt idx="21762">
                  <c:v>2037493</c:v>
                </c:pt>
                <c:pt idx="21763">
                  <c:v>397819</c:v>
                </c:pt>
                <c:pt idx="21764">
                  <c:v>505974</c:v>
                </c:pt>
                <c:pt idx="21765">
                  <c:v>127591</c:v>
                </c:pt>
                <c:pt idx="21766">
                  <c:v>335691</c:v>
                </c:pt>
                <c:pt idx="21767">
                  <c:v>116926</c:v>
                </c:pt>
                <c:pt idx="21768">
                  <c:v>3151874</c:v>
                </c:pt>
                <c:pt idx="21769">
                  <c:v>3126146</c:v>
                </c:pt>
                <c:pt idx="21770">
                  <c:v>971895</c:v>
                </c:pt>
                <c:pt idx="21771">
                  <c:v>1812582</c:v>
                </c:pt>
                <c:pt idx="21772">
                  <c:v>1522729</c:v>
                </c:pt>
                <c:pt idx="21773">
                  <c:v>548254</c:v>
                </c:pt>
                <c:pt idx="21774">
                  <c:v>2125613</c:v>
                </c:pt>
                <c:pt idx="21775">
                  <c:v>145493</c:v>
                </c:pt>
                <c:pt idx="21776">
                  <c:v>235976</c:v>
                </c:pt>
                <c:pt idx="21777">
                  <c:v>2240926</c:v>
                </c:pt>
                <c:pt idx="21778">
                  <c:v>1665678</c:v>
                </c:pt>
                <c:pt idx="21779">
                  <c:v>212489</c:v>
                </c:pt>
                <c:pt idx="21780">
                  <c:v>259658</c:v>
                </c:pt>
                <c:pt idx="21781">
                  <c:v>237292</c:v>
                </c:pt>
                <c:pt idx="21782">
                  <c:v>4787890</c:v>
                </c:pt>
                <c:pt idx="21783">
                  <c:v>829566</c:v>
                </c:pt>
                <c:pt idx="21784">
                  <c:v>1124685</c:v>
                </c:pt>
                <c:pt idx="21785">
                  <c:v>208634</c:v>
                </c:pt>
                <c:pt idx="21786">
                  <c:v>815004</c:v>
                </c:pt>
                <c:pt idx="21787">
                  <c:v>2769398</c:v>
                </c:pt>
                <c:pt idx="21788">
                  <c:v>289045</c:v>
                </c:pt>
                <c:pt idx="21789">
                  <c:v>1036667</c:v>
                </c:pt>
                <c:pt idx="21790">
                  <c:v>266212</c:v>
                </c:pt>
                <c:pt idx="21791">
                  <c:v>178403</c:v>
                </c:pt>
                <c:pt idx="21792">
                  <c:v>324097</c:v>
                </c:pt>
                <c:pt idx="21793">
                  <c:v>4199910</c:v>
                </c:pt>
                <c:pt idx="21794">
                  <c:v>257484</c:v>
                </c:pt>
                <c:pt idx="21795">
                  <c:v>865525</c:v>
                </c:pt>
                <c:pt idx="21796">
                  <c:v>525407</c:v>
                </c:pt>
                <c:pt idx="21797">
                  <c:v>6805308</c:v>
                </c:pt>
                <c:pt idx="21798">
                  <c:v>397868</c:v>
                </c:pt>
                <c:pt idx="21799">
                  <c:v>545422</c:v>
                </c:pt>
                <c:pt idx="21800">
                  <c:v>198497</c:v>
                </c:pt>
                <c:pt idx="21801">
                  <c:v>2022084</c:v>
                </c:pt>
                <c:pt idx="21802">
                  <c:v>9242655</c:v>
                </c:pt>
                <c:pt idx="21803">
                  <c:v>395630</c:v>
                </c:pt>
                <c:pt idx="21804">
                  <c:v>3832847</c:v>
                </c:pt>
                <c:pt idx="21805">
                  <c:v>757286</c:v>
                </c:pt>
                <c:pt idx="21806">
                  <c:v>182549</c:v>
                </c:pt>
                <c:pt idx="21807">
                  <c:v>308201</c:v>
                </c:pt>
                <c:pt idx="21808">
                  <c:v>299825</c:v>
                </c:pt>
                <c:pt idx="21809">
                  <c:v>2572084</c:v>
                </c:pt>
                <c:pt idx="21810">
                  <c:v>395095</c:v>
                </c:pt>
                <c:pt idx="21811">
                  <c:v>620227</c:v>
                </c:pt>
                <c:pt idx="21812">
                  <c:v>917617</c:v>
                </c:pt>
                <c:pt idx="21813">
                  <c:v>213751</c:v>
                </c:pt>
                <c:pt idx="21814">
                  <c:v>1750867</c:v>
                </c:pt>
                <c:pt idx="21815">
                  <c:v>400847</c:v>
                </c:pt>
                <c:pt idx="21816">
                  <c:v>1429713</c:v>
                </c:pt>
                <c:pt idx="21817">
                  <c:v>433169</c:v>
                </c:pt>
                <c:pt idx="21818">
                  <c:v>239165</c:v>
                </c:pt>
                <c:pt idx="21819">
                  <c:v>590749</c:v>
                </c:pt>
                <c:pt idx="21820">
                  <c:v>193652</c:v>
                </c:pt>
                <c:pt idx="21821">
                  <c:v>1848642</c:v>
                </c:pt>
                <c:pt idx="21822">
                  <c:v>770659</c:v>
                </c:pt>
                <c:pt idx="21823">
                  <c:v>122589</c:v>
                </c:pt>
                <c:pt idx="21824">
                  <c:v>430661</c:v>
                </c:pt>
                <c:pt idx="21825">
                  <c:v>412464</c:v>
                </c:pt>
                <c:pt idx="21826">
                  <c:v>2011204</c:v>
                </c:pt>
                <c:pt idx="21827">
                  <c:v>3037536</c:v>
                </c:pt>
                <c:pt idx="21828">
                  <c:v>3882340</c:v>
                </c:pt>
                <c:pt idx="21829">
                  <c:v>320948</c:v>
                </c:pt>
                <c:pt idx="21830">
                  <c:v>3568995</c:v>
                </c:pt>
                <c:pt idx="21831">
                  <c:v>449449</c:v>
                </c:pt>
                <c:pt idx="21832">
                  <c:v>1367792</c:v>
                </c:pt>
                <c:pt idx="21833">
                  <c:v>798671</c:v>
                </c:pt>
                <c:pt idx="21834">
                  <c:v>336861</c:v>
                </c:pt>
                <c:pt idx="21835">
                  <c:v>359543</c:v>
                </c:pt>
                <c:pt idx="21836">
                  <c:v>3797932</c:v>
                </c:pt>
                <c:pt idx="21837">
                  <c:v>309272</c:v>
                </c:pt>
                <c:pt idx="21838">
                  <c:v>119172</c:v>
                </c:pt>
                <c:pt idx="21839">
                  <c:v>2201508</c:v>
                </c:pt>
                <c:pt idx="21840">
                  <c:v>492967</c:v>
                </c:pt>
                <c:pt idx="21841">
                  <c:v>1839599</c:v>
                </c:pt>
                <c:pt idx="21842">
                  <c:v>717567</c:v>
                </c:pt>
                <c:pt idx="21843">
                  <c:v>315717</c:v>
                </c:pt>
                <c:pt idx="21844">
                  <c:v>2774782</c:v>
                </c:pt>
                <c:pt idx="21845">
                  <c:v>137659</c:v>
                </c:pt>
                <c:pt idx="21846">
                  <c:v>7007312</c:v>
                </c:pt>
                <c:pt idx="21847">
                  <c:v>616398</c:v>
                </c:pt>
                <c:pt idx="21848">
                  <c:v>380424</c:v>
                </c:pt>
                <c:pt idx="21849">
                  <c:v>259557</c:v>
                </c:pt>
                <c:pt idx="21850">
                  <c:v>773300</c:v>
                </c:pt>
                <c:pt idx="21851">
                  <c:v>491512</c:v>
                </c:pt>
                <c:pt idx="21852">
                  <c:v>9478650</c:v>
                </c:pt>
                <c:pt idx="21853">
                  <c:v>2634552</c:v>
                </c:pt>
                <c:pt idx="21854">
                  <c:v>148651</c:v>
                </c:pt>
                <c:pt idx="21855">
                  <c:v>6494381</c:v>
                </c:pt>
                <c:pt idx="21856">
                  <c:v>4192940</c:v>
                </c:pt>
                <c:pt idx="21857">
                  <c:v>1300288</c:v>
                </c:pt>
                <c:pt idx="21858">
                  <c:v>18219818</c:v>
                </c:pt>
                <c:pt idx="21859">
                  <c:v>618512</c:v>
                </c:pt>
                <c:pt idx="21860">
                  <c:v>664853</c:v>
                </c:pt>
                <c:pt idx="21861">
                  <c:v>826661</c:v>
                </c:pt>
                <c:pt idx="21862">
                  <c:v>496275</c:v>
                </c:pt>
                <c:pt idx="21863">
                  <c:v>681428</c:v>
                </c:pt>
                <c:pt idx="21864">
                  <c:v>469647</c:v>
                </c:pt>
                <c:pt idx="21865">
                  <c:v>283305</c:v>
                </c:pt>
                <c:pt idx="21866">
                  <c:v>528794</c:v>
                </c:pt>
                <c:pt idx="21867">
                  <c:v>149253</c:v>
                </c:pt>
                <c:pt idx="21868">
                  <c:v>471002</c:v>
                </c:pt>
                <c:pt idx="21869">
                  <c:v>304290</c:v>
                </c:pt>
                <c:pt idx="21870">
                  <c:v>41609</c:v>
                </c:pt>
                <c:pt idx="21871">
                  <c:v>97401</c:v>
                </c:pt>
                <c:pt idx="21872">
                  <c:v>343344</c:v>
                </c:pt>
                <c:pt idx="21873">
                  <c:v>370721</c:v>
                </c:pt>
                <c:pt idx="21874">
                  <c:v>1754738</c:v>
                </c:pt>
                <c:pt idx="21875">
                  <c:v>366251</c:v>
                </c:pt>
                <c:pt idx="21876">
                  <c:v>564925</c:v>
                </c:pt>
                <c:pt idx="21877">
                  <c:v>1012764</c:v>
                </c:pt>
                <c:pt idx="21878">
                  <c:v>263216</c:v>
                </c:pt>
                <c:pt idx="21879">
                  <c:v>5891971</c:v>
                </c:pt>
                <c:pt idx="21880">
                  <c:v>1468602</c:v>
                </c:pt>
                <c:pt idx="21881">
                  <c:v>356012</c:v>
                </c:pt>
                <c:pt idx="21882">
                  <c:v>376008</c:v>
                </c:pt>
                <c:pt idx="21883">
                  <c:v>557523</c:v>
                </c:pt>
                <c:pt idx="21884">
                  <c:v>971082</c:v>
                </c:pt>
                <c:pt idx="21885">
                  <c:v>149216</c:v>
                </c:pt>
                <c:pt idx="21886">
                  <c:v>5246932</c:v>
                </c:pt>
                <c:pt idx="21887">
                  <c:v>1798714</c:v>
                </c:pt>
                <c:pt idx="21888">
                  <c:v>127763</c:v>
                </c:pt>
                <c:pt idx="21889">
                  <c:v>1013400</c:v>
                </c:pt>
                <c:pt idx="21890">
                  <c:v>132886</c:v>
                </c:pt>
                <c:pt idx="21891">
                  <c:v>176823</c:v>
                </c:pt>
                <c:pt idx="21892">
                  <c:v>801971</c:v>
                </c:pt>
                <c:pt idx="21893">
                  <c:v>378044</c:v>
                </c:pt>
                <c:pt idx="21894">
                  <c:v>354168</c:v>
                </c:pt>
                <c:pt idx="21895">
                  <c:v>1170770</c:v>
                </c:pt>
                <c:pt idx="21896">
                  <c:v>790821</c:v>
                </c:pt>
                <c:pt idx="21897">
                  <c:v>648022</c:v>
                </c:pt>
                <c:pt idx="21898">
                  <c:v>323867</c:v>
                </c:pt>
                <c:pt idx="21899">
                  <c:v>275366</c:v>
                </c:pt>
                <c:pt idx="21900">
                  <c:v>350202</c:v>
                </c:pt>
                <c:pt idx="21901">
                  <c:v>4039682</c:v>
                </c:pt>
                <c:pt idx="21902">
                  <c:v>277319</c:v>
                </c:pt>
                <c:pt idx="21903">
                  <c:v>926291</c:v>
                </c:pt>
                <c:pt idx="21904">
                  <c:v>1573591</c:v>
                </c:pt>
                <c:pt idx="21905">
                  <c:v>2652416</c:v>
                </c:pt>
                <c:pt idx="21906">
                  <c:v>2263928</c:v>
                </c:pt>
                <c:pt idx="21907">
                  <c:v>5247733</c:v>
                </c:pt>
                <c:pt idx="21908">
                  <c:v>757600</c:v>
                </c:pt>
                <c:pt idx="21909">
                  <c:v>1548308</c:v>
                </c:pt>
                <c:pt idx="21910">
                  <c:v>789449</c:v>
                </c:pt>
                <c:pt idx="21911">
                  <c:v>360441</c:v>
                </c:pt>
                <c:pt idx="21912">
                  <c:v>572915</c:v>
                </c:pt>
                <c:pt idx="21913">
                  <c:v>1027873</c:v>
                </c:pt>
                <c:pt idx="21914">
                  <c:v>749513</c:v>
                </c:pt>
                <c:pt idx="21915">
                  <c:v>6252781</c:v>
                </c:pt>
                <c:pt idx="21916">
                  <c:v>257202</c:v>
                </c:pt>
                <c:pt idx="21917">
                  <c:v>261610</c:v>
                </c:pt>
                <c:pt idx="21918">
                  <c:v>250241</c:v>
                </c:pt>
                <c:pt idx="21919">
                  <c:v>1657723</c:v>
                </c:pt>
                <c:pt idx="21920">
                  <c:v>2907649</c:v>
                </c:pt>
                <c:pt idx="21921">
                  <c:v>2104805</c:v>
                </c:pt>
                <c:pt idx="21922">
                  <c:v>2932436</c:v>
                </c:pt>
                <c:pt idx="21923">
                  <c:v>285649</c:v>
                </c:pt>
                <c:pt idx="21924">
                  <c:v>640869</c:v>
                </c:pt>
                <c:pt idx="21925">
                  <c:v>2163775</c:v>
                </c:pt>
                <c:pt idx="21926">
                  <c:v>550137</c:v>
                </c:pt>
                <c:pt idx="21927">
                  <c:v>1155122</c:v>
                </c:pt>
                <c:pt idx="21928">
                  <c:v>551498</c:v>
                </c:pt>
                <c:pt idx="21929">
                  <c:v>433946</c:v>
                </c:pt>
                <c:pt idx="21930">
                  <c:v>281577</c:v>
                </c:pt>
                <c:pt idx="21931">
                  <c:v>21161174</c:v>
                </c:pt>
                <c:pt idx="21932">
                  <c:v>135582</c:v>
                </c:pt>
                <c:pt idx="21933">
                  <c:v>1601815</c:v>
                </c:pt>
                <c:pt idx="21934">
                  <c:v>5105901</c:v>
                </c:pt>
                <c:pt idx="21935">
                  <c:v>2018959</c:v>
                </c:pt>
                <c:pt idx="21936">
                  <c:v>3523540</c:v>
                </c:pt>
                <c:pt idx="21937">
                  <c:v>1535447</c:v>
                </c:pt>
                <c:pt idx="21938">
                  <c:v>2223447</c:v>
                </c:pt>
                <c:pt idx="21939">
                  <c:v>1080795</c:v>
                </c:pt>
                <c:pt idx="21940">
                  <c:v>867000</c:v>
                </c:pt>
                <c:pt idx="21941">
                  <c:v>1432969</c:v>
                </c:pt>
                <c:pt idx="21942">
                  <c:v>794606</c:v>
                </c:pt>
                <c:pt idx="21943">
                  <c:v>909870</c:v>
                </c:pt>
                <c:pt idx="21944">
                  <c:v>300425</c:v>
                </c:pt>
                <c:pt idx="21945">
                  <c:v>422979</c:v>
                </c:pt>
                <c:pt idx="21946">
                  <c:v>456470</c:v>
                </c:pt>
                <c:pt idx="21947">
                  <c:v>1597698</c:v>
                </c:pt>
                <c:pt idx="21948">
                  <c:v>519220</c:v>
                </c:pt>
                <c:pt idx="21949">
                  <c:v>564757</c:v>
                </c:pt>
                <c:pt idx="21950">
                  <c:v>1252031</c:v>
                </c:pt>
                <c:pt idx="21951">
                  <c:v>2292736</c:v>
                </c:pt>
                <c:pt idx="21952">
                  <c:v>713574</c:v>
                </c:pt>
                <c:pt idx="21953">
                  <c:v>1117570</c:v>
                </c:pt>
                <c:pt idx="21954">
                  <c:v>1183254</c:v>
                </c:pt>
                <c:pt idx="21955">
                  <c:v>886067</c:v>
                </c:pt>
                <c:pt idx="21956">
                  <c:v>981789</c:v>
                </c:pt>
                <c:pt idx="21957">
                  <c:v>1453931</c:v>
                </c:pt>
                <c:pt idx="21958">
                  <c:v>765531</c:v>
                </c:pt>
                <c:pt idx="21959">
                  <c:v>210421</c:v>
                </c:pt>
                <c:pt idx="21960">
                  <c:v>2809121</c:v>
                </c:pt>
                <c:pt idx="21961">
                  <c:v>2921943</c:v>
                </c:pt>
                <c:pt idx="21962">
                  <c:v>596498</c:v>
                </c:pt>
                <c:pt idx="21963">
                  <c:v>650153</c:v>
                </c:pt>
                <c:pt idx="21964">
                  <c:v>1044513</c:v>
                </c:pt>
                <c:pt idx="21965">
                  <c:v>3969429</c:v>
                </c:pt>
                <c:pt idx="21966">
                  <c:v>9399654</c:v>
                </c:pt>
                <c:pt idx="21967">
                  <c:v>9674889</c:v>
                </c:pt>
                <c:pt idx="21968">
                  <c:v>206278</c:v>
                </c:pt>
                <c:pt idx="21969">
                  <c:v>219911</c:v>
                </c:pt>
                <c:pt idx="21970">
                  <c:v>537139</c:v>
                </c:pt>
                <c:pt idx="21971">
                  <c:v>2091264</c:v>
                </c:pt>
                <c:pt idx="21972">
                  <c:v>2920409</c:v>
                </c:pt>
                <c:pt idx="21973">
                  <c:v>1707223</c:v>
                </c:pt>
                <c:pt idx="21974">
                  <c:v>617010</c:v>
                </c:pt>
                <c:pt idx="21975">
                  <c:v>145869</c:v>
                </c:pt>
                <c:pt idx="21976">
                  <c:v>1670286</c:v>
                </c:pt>
                <c:pt idx="21977">
                  <c:v>757547</c:v>
                </c:pt>
                <c:pt idx="21978">
                  <c:v>1677065</c:v>
                </c:pt>
                <c:pt idx="21979">
                  <c:v>758562</c:v>
                </c:pt>
                <c:pt idx="21980">
                  <c:v>3117295</c:v>
                </c:pt>
                <c:pt idx="21981">
                  <c:v>818813</c:v>
                </c:pt>
                <c:pt idx="21982">
                  <c:v>137016</c:v>
                </c:pt>
                <c:pt idx="21983">
                  <c:v>405388</c:v>
                </c:pt>
                <c:pt idx="21984">
                  <c:v>450218</c:v>
                </c:pt>
                <c:pt idx="21985">
                  <c:v>1147664</c:v>
                </c:pt>
                <c:pt idx="21986">
                  <c:v>457055</c:v>
                </c:pt>
                <c:pt idx="21987">
                  <c:v>1586426</c:v>
                </c:pt>
                <c:pt idx="21988">
                  <c:v>4221902</c:v>
                </c:pt>
                <c:pt idx="21989">
                  <c:v>615227</c:v>
                </c:pt>
                <c:pt idx="21990">
                  <c:v>1203105</c:v>
                </c:pt>
                <c:pt idx="21991">
                  <c:v>451838</c:v>
                </c:pt>
                <c:pt idx="21992">
                  <c:v>420907</c:v>
                </c:pt>
                <c:pt idx="21993">
                  <c:v>1696921</c:v>
                </c:pt>
                <c:pt idx="21994">
                  <c:v>1867072</c:v>
                </c:pt>
                <c:pt idx="21995">
                  <c:v>457150</c:v>
                </c:pt>
                <c:pt idx="21996">
                  <c:v>468048</c:v>
                </c:pt>
                <c:pt idx="21997">
                  <c:v>363554</c:v>
                </c:pt>
                <c:pt idx="21998">
                  <c:v>2347801</c:v>
                </c:pt>
                <c:pt idx="21999">
                  <c:v>497467</c:v>
                </c:pt>
                <c:pt idx="22000">
                  <c:v>324168</c:v>
                </c:pt>
                <c:pt idx="22001">
                  <c:v>661214</c:v>
                </c:pt>
                <c:pt idx="22002">
                  <c:v>455317</c:v>
                </c:pt>
                <c:pt idx="22003">
                  <c:v>176366</c:v>
                </c:pt>
                <c:pt idx="22004">
                  <c:v>5784740</c:v>
                </c:pt>
                <c:pt idx="22005">
                  <c:v>1380784</c:v>
                </c:pt>
                <c:pt idx="22006">
                  <c:v>3928377</c:v>
                </c:pt>
                <c:pt idx="22007">
                  <c:v>404525</c:v>
                </c:pt>
                <c:pt idx="22008">
                  <c:v>388249</c:v>
                </c:pt>
                <c:pt idx="22009">
                  <c:v>598366</c:v>
                </c:pt>
                <c:pt idx="22010">
                  <c:v>2855369</c:v>
                </c:pt>
                <c:pt idx="22011">
                  <c:v>1938402</c:v>
                </c:pt>
                <c:pt idx="22012">
                  <c:v>2308227</c:v>
                </c:pt>
                <c:pt idx="22013">
                  <c:v>15125389</c:v>
                </c:pt>
                <c:pt idx="22014">
                  <c:v>1431462</c:v>
                </c:pt>
                <c:pt idx="22015">
                  <c:v>1085968</c:v>
                </c:pt>
                <c:pt idx="22016">
                  <c:v>1104272</c:v>
                </c:pt>
                <c:pt idx="22017">
                  <c:v>882582</c:v>
                </c:pt>
                <c:pt idx="22018">
                  <c:v>1050064</c:v>
                </c:pt>
                <c:pt idx="22019">
                  <c:v>919470</c:v>
                </c:pt>
                <c:pt idx="22020">
                  <c:v>755729</c:v>
                </c:pt>
                <c:pt idx="22021">
                  <c:v>2837156</c:v>
                </c:pt>
                <c:pt idx="22022">
                  <c:v>868624</c:v>
                </c:pt>
                <c:pt idx="22023">
                  <c:v>274500</c:v>
                </c:pt>
                <c:pt idx="22024">
                  <c:v>284072</c:v>
                </c:pt>
                <c:pt idx="22025">
                  <c:v>2163715</c:v>
                </c:pt>
                <c:pt idx="22026">
                  <c:v>1190766</c:v>
                </c:pt>
                <c:pt idx="22027">
                  <c:v>2325711</c:v>
                </c:pt>
                <c:pt idx="22028">
                  <c:v>5976728</c:v>
                </c:pt>
                <c:pt idx="22029">
                  <c:v>414019</c:v>
                </c:pt>
                <c:pt idx="22030">
                  <c:v>484395</c:v>
                </c:pt>
                <c:pt idx="22031">
                  <c:v>5213752</c:v>
                </c:pt>
                <c:pt idx="22032">
                  <c:v>24186625</c:v>
                </c:pt>
                <c:pt idx="22033">
                  <c:v>103417</c:v>
                </c:pt>
                <c:pt idx="22034">
                  <c:v>1602618</c:v>
                </c:pt>
                <c:pt idx="22035">
                  <c:v>363235</c:v>
                </c:pt>
                <c:pt idx="22036">
                  <c:v>486136</c:v>
                </c:pt>
                <c:pt idx="22037">
                  <c:v>85092067</c:v>
                </c:pt>
                <c:pt idx="22038">
                  <c:v>1660842</c:v>
                </c:pt>
                <c:pt idx="22039">
                  <c:v>666882</c:v>
                </c:pt>
                <c:pt idx="22040">
                  <c:v>7164536</c:v>
                </c:pt>
                <c:pt idx="22041">
                  <c:v>4829574</c:v>
                </c:pt>
                <c:pt idx="22042">
                  <c:v>1118647</c:v>
                </c:pt>
                <c:pt idx="22043">
                  <c:v>1417575</c:v>
                </c:pt>
                <c:pt idx="22044">
                  <c:v>2504072</c:v>
                </c:pt>
                <c:pt idx="22045">
                  <c:v>4452657</c:v>
                </c:pt>
                <c:pt idx="22046">
                  <c:v>503635</c:v>
                </c:pt>
                <c:pt idx="22047">
                  <c:v>267468</c:v>
                </c:pt>
                <c:pt idx="22048">
                  <c:v>1110393</c:v>
                </c:pt>
                <c:pt idx="22049">
                  <c:v>10901297</c:v>
                </c:pt>
                <c:pt idx="22050">
                  <c:v>880904</c:v>
                </c:pt>
                <c:pt idx="22051">
                  <c:v>754657</c:v>
                </c:pt>
                <c:pt idx="22052">
                  <c:v>206349</c:v>
                </c:pt>
                <c:pt idx="22053">
                  <c:v>1673154</c:v>
                </c:pt>
                <c:pt idx="22054">
                  <c:v>1095398</c:v>
                </c:pt>
                <c:pt idx="22055">
                  <c:v>615516</c:v>
                </c:pt>
                <c:pt idx="22056">
                  <c:v>277177</c:v>
                </c:pt>
                <c:pt idx="22057">
                  <c:v>26068468</c:v>
                </c:pt>
                <c:pt idx="22058">
                  <c:v>11457082</c:v>
                </c:pt>
                <c:pt idx="22059">
                  <c:v>801144</c:v>
                </c:pt>
                <c:pt idx="22060">
                  <c:v>7292959</c:v>
                </c:pt>
                <c:pt idx="22061">
                  <c:v>26457318</c:v>
                </c:pt>
                <c:pt idx="22062">
                  <c:v>1930860</c:v>
                </c:pt>
                <c:pt idx="22063">
                  <c:v>685809</c:v>
                </c:pt>
                <c:pt idx="22064">
                  <c:v>482722</c:v>
                </c:pt>
                <c:pt idx="22065">
                  <c:v>247947</c:v>
                </c:pt>
                <c:pt idx="22066">
                  <c:v>881422</c:v>
                </c:pt>
                <c:pt idx="22067">
                  <c:v>5115532</c:v>
                </c:pt>
                <c:pt idx="22068">
                  <c:v>12426234</c:v>
                </c:pt>
                <c:pt idx="22069">
                  <c:v>301893</c:v>
                </c:pt>
                <c:pt idx="22070">
                  <c:v>304648</c:v>
                </c:pt>
                <c:pt idx="22071">
                  <c:v>2216945</c:v>
                </c:pt>
                <c:pt idx="22072">
                  <c:v>8705480</c:v>
                </c:pt>
                <c:pt idx="22073">
                  <c:v>381837</c:v>
                </c:pt>
                <c:pt idx="22074">
                  <c:v>17611184</c:v>
                </c:pt>
                <c:pt idx="22075">
                  <c:v>2061067</c:v>
                </c:pt>
                <c:pt idx="22076">
                  <c:v>5450874</c:v>
                </c:pt>
                <c:pt idx="22077">
                  <c:v>512574</c:v>
                </c:pt>
                <c:pt idx="22078">
                  <c:v>421038</c:v>
                </c:pt>
                <c:pt idx="22079">
                  <c:v>27544344</c:v>
                </c:pt>
                <c:pt idx="22080">
                  <c:v>571624</c:v>
                </c:pt>
                <c:pt idx="22081">
                  <c:v>1135762</c:v>
                </c:pt>
                <c:pt idx="22082">
                  <c:v>352729</c:v>
                </c:pt>
                <c:pt idx="22083">
                  <c:v>293450</c:v>
                </c:pt>
                <c:pt idx="22084">
                  <c:v>847284</c:v>
                </c:pt>
                <c:pt idx="22085">
                  <c:v>409989</c:v>
                </c:pt>
                <c:pt idx="22086">
                  <c:v>497119</c:v>
                </c:pt>
                <c:pt idx="22087">
                  <c:v>1213711</c:v>
                </c:pt>
                <c:pt idx="22088">
                  <c:v>2718227</c:v>
                </c:pt>
                <c:pt idx="22089">
                  <c:v>851857</c:v>
                </c:pt>
                <c:pt idx="22090">
                  <c:v>1030939</c:v>
                </c:pt>
                <c:pt idx="22091">
                  <c:v>2890645</c:v>
                </c:pt>
                <c:pt idx="22092">
                  <c:v>648983</c:v>
                </c:pt>
                <c:pt idx="22093">
                  <c:v>5390586</c:v>
                </c:pt>
                <c:pt idx="22094">
                  <c:v>1371214</c:v>
                </c:pt>
                <c:pt idx="22095">
                  <c:v>2870075</c:v>
                </c:pt>
                <c:pt idx="22096">
                  <c:v>8171186</c:v>
                </c:pt>
                <c:pt idx="22097">
                  <c:v>461639</c:v>
                </c:pt>
                <c:pt idx="22098">
                  <c:v>18613477</c:v>
                </c:pt>
                <c:pt idx="22099">
                  <c:v>3098123</c:v>
                </c:pt>
                <c:pt idx="22100">
                  <c:v>1062120</c:v>
                </c:pt>
                <c:pt idx="22101">
                  <c:v>301640</c:v>
                </c:pt>
                <c:pt idx="22102">
                  <c:v>764928</c:v>
                </c:pt>
                <c:pt idx="22103">
                  <c:v>2551185</c:v>
                </c:pt>
                <c:pt idx="22104">
                  <c:v>3621505</c:v>
                </c:pt>
                <c:pt idx="22105">
                  <c:v>1847318</c:v>
                </c:pt>
                <c:pt idx="22106">
                  <c:v>1655292</c:v>
                </c:pt>
                <c:pt idx="22107">
                  <c:v>601877</c:v>
                </c:pt>
                <c:pt idx="22108">
                  <c:v>714116</c:v>
                </c:pt>
                <c:pt idx="22109">
                  <c:v>1163206</c:v>
                </c:pt>
                <c:pt idx="22110">
                  <c:v>245653</c:v>
                </c:pt>
                <c:pt idx="22111">
                  <c:v>1065186</c:v>
                </c:pt>
                <c:pt idx="22112">
                  <c:v>2725156</c:v>
                </c:pt>
                <c:pt idx="22113">
                  <c:v>393617</c:v>
                </c:pt>
                <c:pt idx="22114">
                  <c:v>1813163</c:v>
                </c:pt>
                <c:pt idx="22115">
                  <c:v>2530253</c:v>
                </c:pt>
                <c:pt idx="22116">
                  <c:v>1216586</c:v>
                </c:pt>
                <c:pt idx="22117">
                  <c:v>741274</c:v>
                </c:pt>
                <c:pt idx="22118">
                  <c:v>1228766</c:v>
                </c:pt>
                <c:pt idx="22119">
                  <c:v>1373027</c:v>
                </c:pt>
                <c:pt idx="22120">
                  <c:v>866743</c:v>
                </c:pt>
                <c:pt idx="22121">
                  <c:v>5468338</c:v>
                </c:pt>
                <c:pt idx="22122">
                  <c:v>3057108</c:v>
                </c:pt>
                <c:pt idx="22123">
                  <c:v>2033885</c:v>
                </c:pt>
                <c:pt idx="22124">
                  <c:v>4855755</c:v>
                </c:pt>
                <c:pt idx="22125">
                  <c:v>811550</c:v>
                </c:pt>
                <c:pt idx="22126">
                  <c:v>1296403</c:v>
                </c:pt>
                <c:pt idx="22127">
                  <c:v>3329405</c:v>
                </c:pt>
                <c:pt idx="22128">
                  <c:v>957036</c:v>
                </c:pt>
                <c:pt idx="22129">
                  <c:v>927416</c:v>
                </c:pt>
                <c:pt idx="22130">
                  <c:v>3577738</c:v>
                </c:pt>
                <c:pt idx="22131">
                  <c:v>395006</c:v>
                </c:pt>
                <c:pt idx="22132">
                  <c:v>564576</c:v>
                </c:pt>
                <c:pt idx="22133">
                  <c:v>37321354</c:v>
                </c:pt>
                <c:pt idx="22134">
                  <c:v>49353979</c:v>
                </c:pt>
                <c:pt idx="22135">
                  <c:v>1913602</c:v>
                </c:pt>
                <c:pt idx="22136">
                  <c:v>12141061</c:v>
                </c:pt>
                <c:pt idx="22137">
                  <c:v>906477</c:v>
                </c:pt>
                <c:pt idx="22138">
                  <c:v>1648108</c:v>
                </c:pt>
                <c:pt idx="22139">
                  <c:v>7709977</c:v>
                </c:pt>
                <c:pt idx="22140">
                  <c:v>867704</c:v>
                </c:pt>
                <c:pt idx="22141">
                  <c:v>2715276</c:v>
                </c:pt>
                <c:pt idx="22142">
                  <c:v>538587</c:v>
                </c:pt>
                <c:pt idx="22143">
                  <c:v>923836</c:v>
                </c:pt>
                <c:pt idx="22144">
                  <c:v>1602257</c:v>
                </c:pt>
                <c:pt idx="22145">
                  <c:v>2208344</c:v>
                </c:pt>
                <c:pt idx="22146">
                  <c:v>2269287</c:v>
                </c:pt>
                <c:pt idx="22147">
                  <c:v>676723</c:v>
                </c:pt>
                <c:pt idx="22148">
                  <c:v>4666854</c:v>
                </c:pt>
                <c:pt idx="22149">
                  <c:v>7440776</c:v>
                </c:pt>
                <c:pt idx="22150">
                  <c:v>17539644</c:v>
                </c:pt>
                <c:pt idx="22151">
                  <c:v>58530197</c:v>
                </c:pt>
                <c:pt idx="22152">
                  <c:v>3483553</c:v>
                </c:pt>
                <c:pt idx="22153">
                  <c:v>380532</c:v>
                </c:pt>
                <c:pt idx="22154">
                  <c:v>670902</c:v>
                </c:pt>
                <c:pt idx="22155">
                  <c:v>1859909</c:v>
                </c:pt>
                <c:pt idx="22156">
                  <c:v>746980</c:v>
                </c:pt>
                <c:pt idx="22157">
                  <c:v>888895</c:v>
                </c:pt>
                <c:pt idx="22158">
                  <c:v>206975</c:v>
                </c:pt>
                <c:pt idx="22159">
                  <c:v>6173038</c:v>
                </c:pt>
                <c:pt idx="22160">
                  <c:v>716521</c:v>
                </c:pt>
                <c:pt idx="22161">
                  <c:v>509062</c:v>
                </c:pt>
                <c:pt idx="22162">
                  <c:v>4239111</c:v>
                </c:pt>
                <c:pt idx="22163">
                  <c:v>2106397</c:v>
                </c:pt>
                <c:pt idx="22164">
                  <c:v>4929812</c:v>
                </c:pt>
                <c:pt idx="22165">
                  <c:v>978409</c:v>
                </c:pt>
                <c:pt idx="22166">
                  <c:v>3291375</c:v>
                </c:pt>
                <c:pt idx="22167">
                  <c:v>1729107</c:v>
                </c:pt>
                <c:pt idx="22168">
                  <c:v>1052924</c:v>
                </c:pt>
                <c:pt idx="22169">
                  <c:v>1969012</c:v>
                </c:pt>
                <c:pt idx="22170">
                  <c:v>3769704</c:v>
                </c:pt>
                <c:pt idx="22171">
                  <c:v>976205</c:v>
                </c:pt>
                <c:pt idx="22172">
                  <c:v>1079990</c:v>
                </c:pt>
                <c:pt idx="22173">
                  <c:v>2315639</c:v>
                </c:pt>
                <c:pt idx="22174">
                  <c:v>856610</c:v>
                </c:pt>
                <c:pt idx="22175">
                  <c:v>3323009</c:v>
                </c:pt>
                <c:pt idx="22176">
                  <c:v>1398289</c:v>
                </c:pt>
                <c:pt idx="22177">
                  <c:v>2108182</c:v>
                </c:pt>
                <c:pt idx="22178">
                  <c:v>1454399</c:v>
                </c:pt>
                <c:pt idx="22179">
                  <c:v>379162</c:v>
                </c:pt>
                <c:pt idx="22180">
                  <c:v>4517372</c:v>
                </c:pt>
                <c:pt idx="22181">
                  <c:v>1061784</c:v>
                </c:pt>
                <c:pt idx="22182">
                  <c:v>2436401</c:v>
                </c:pt>
                <c:pt idx="22183">
                  <c:v>1713979</c:v>
                </c:pt>
                <c:pt idx="22184">
                  <c:v>3078614</c:v>
                </c:pt>
                <c:pt idx="22185">
                  <c:v>1592523</c:v>
                </c:pt>
                <c:pt idx="22186">
                  <c:v>10623316</c:v>
                </c:pt>
                <c:pt idx="22187">
                  <c:v>14555966</c:v>
                </c:pt>
                <c:pt idx="22188">
                  <c:v>617293</c:v>
                </c:pt>
                <c:pt idx="22189">
                  <c:v>706043</c:v>
                </c:pt>
                <c:pt idx="22190">
                  <c:v>161782</c:v>
                </c:pt>
                <c:pt idx="22191">
                  <c:v>1584165</c:v>
                </c:pt>
                <c:pt idx="22192">
                  <c:v>3732949</c:v>
                </c:pt>
                <c:pt idx="22193">
                  <c:v>1291035</c:v>
                </c:pt>
                <c:pt idx="22194">
                  <c:v>863852</c:v>
                </c:pt>
                <c:pt idx="22195">
                  <c:v>3158153</c:v>
                </c:pt>
                <c:pt idx="22196">
                  <c:v>372604</c:v>
                </c:pt>
                <c:pt idx="22197">
                  <c:v>439518</c:v>
                </c:pt>
                <c:pt idx="22198">
                  <c:v>5521865</c:v>
                </c:pt>
                <c:pt idx="22199">
                  <c:v>4795716</c:v>
                </c:pt>
                <c:pt idx="22200">
                  <c:v>741829</c:v>
                </c:pt>
                <c:pt idx="22201">
                  <c:v>2738667</c:v>
                </c:pt>
                <c:pt idx="22202">
                  <c:v>2047272</c:v>
                </c:pt>
                <c:pt idx="22203">
                  <c:v>1607890</c:v>
                </c:pt>
                <c:pt idx="22204">
                  <c:v>943327</c:v>
                </c:pt>
                <c:pt idx="22205">
                  <c:v>2338108</c:v>
                </c:pt>
                <c:pt idx="22206">
                  <c:v>861149</c:v>
                </c:pt>
                <c:pt idx="22207">
                  <c:v>3897602</c:v>
                </c:pt>
                <c:pt idx="22208">
                  <c:v>4479383</c:v>
                </c:pt>
                <c:pt idx="22209">
                  <c:v>2819592</c:v>
                </c:pt>
                <c:pt idx="22210">
                  <c:v>1321512</c:v>
                </c:pt>
                <c:pt idx="22211">
                  <c:v>20771856</c:v>
                </c:pt>
                <c:pt idx="22212">
                  <c:v>747933</c:v>
                </c:pt>
                <c:pt idx="22213">
                  <c:v>4250028</c:v>
                </c:pt>
                <c:pt idx="22214">
                  <c:v>5266277</c:v>
                </c:pt>
                <c:pt idx="22215">
                  <c:v>3995515</c:v>
                </c:pt>
                <c:pt idx="22216">
                  <c:v>29352549</c:v>
                </c:pt>
                <c:pt idx="22217">
                  <c:v>353746</c:v>
                </c:pt>
                <c:pt idx="22218">
                  <c:v>19379243</c:v>
                </c:pt>
                <c:pt idx="22219">
                  <c:v>32707226</c:v>
                </c:pt>
                <c:pt idx="22220">
                  <c:v>967702</c:v>
                </c:pt>
                <c:pt idx="22221">
                  <c:v>13368141</c:v>
                </c:pt>
                <c:pt idx="22222">
                  <c:v>12367711</c:v>
                </c:pt>
                <c:pt idx="22223">
                  <c:v>369393</c:v>
                </c:pt>
                <c:pt idx="22224">
                  <c:v>2142311</c:v>
                </c:pt>
                <c:pt idx="22225">
                  <c:v>3482253</c:v>
                </c:pt>
                <c:pt idx="22226">
                  <c:v>1026639</c:v>
                </c:pt>
                <c:pt idx="22227">
                  <c:v>8898755</c:v>
                </c:pt>
                <c:pt idx="22228">
                  <c:v>508683</c:v>
                </c:pt>
                <c:pt idx="22229">
                  <c:v>966979</c:v>
                </c:pt>
                <c:pt idx="22230">
                  <c:v>4607700</c:v>
                </c:pt>
                <c:pt idx="22231">
                  <c:v>1350457</c:v>
                </c:pt>
                <c:pt idx="22232">
                  <c:v>1055023</c:v>
                </c:pt>
                <c:pt idx="22233">
                  <c:v>1178170</c:v>
                </c:pt>
                <c:pt idx="22234">
                  <c:v>2090755</c:v>
                </c:pt>
                <c:pt idx="22235">
                  <c:v>747905</c:v>
                </c:pt>
                <c:pt idx="22236">
                  <c:v>4183650</c:v>
                </c:pt>
                <c:pt idx="22237">
                  <c:v>7148155</c:v>
                </c:pt>
                <c:pt idx="22238">
                  <c:v>4170985</c:v>
                </c:pt>
                <c:pt idx="22239">
                  <c:v>3379826</c:v>
                </c:pt>
                <c:pt idx="22240">
                  <c:v>1155914</c:v>
                </c:pt>
                <c:pt idx="22241">
                  <c:v>1246158</c:v>
                </c:pt>
                <c:pt idx="22242">
                  <c:v>2244805</c:v>
                </c:pt>
                <c:pt idx="22243">
                  <c:v>2602844</c:v>
                </c:pt>
                <c:pt idx="22244">
                  <c:v>12177960</c:v>
                </c:pt>
                <c:pt idx="22245">
                  <c:v>1183536</c:v>
                </c:pt>
                <c:pt idx="22246">
                  <c:v>796291</c:v>
                </c:pt>
                <c:pt idx="22247">
                  <c:v>608528</c:v>
                </c:pt>
                <c:pt idx="22248">
                  <c:v>2929319</c:v>
                </c:pt>
                <c:pt idx="22249">
                  <c:v>5432117</c:v>
                </c:pt>
                <c:pt idx="22250">
                  <c:v>5155354</c:v>
                </c:pt>
                <c:pt idx="22251">
                  <c:v>1401875</c:v>
                </c:pt>
                <c:pt idx="22252">
                  <c:v>687262</c:v>
                </c:pt>
                <c:pt idx="22253">
                  <c:v>660857</c:v>
                </c:pt>
                <c:pt idx="22254">
                  <c:v>1003932</c:v>
                </c:pt>
                <c:pt idx="22255">
                  <c:v>4294717</c:v>
                </c:pt>
                <c:pt idx="22256">
                  <c:v>23503231</c:v>
                </c:pt>
                <c:pt idx="22257">
                  <c:v>1073408</c:v>
                </c:pt>
                <c:pt idx="22258">
                  <c:v>5958796</c:v>
                </c:pt>
                <c:pt idx="22259">
                  <c:v>1373845</c:v>
                </c:pt>
                <c:pt idx="22260">
                  <c:v>17272904</c:v>
                </c:pt>
                <c:pt idx="22261">
                  <c:v>1493863</c:v>
                </c:pt>
                <c:pt idx="22262">
                  <c:v>579495</c:v>
                </c:pt>
                <c:pt idx="22263">
                  <c:v>807143</c:v>
                </c:pt>
                <c:pt idx="22264">
                  <c:v>8036027</c:v>
                </c:pt>
                <c:pt idx="22265">
                  <c:v>439441</c:v>
                </c:pt>
                <c:pt idx="22266">
                  <c:v>774151</c:v>
                </c:pt>
                <c:pt idx="22267">
                  <c:v>1625701</c:v>
                </c:pt>
                <c:pt idx="22268">
                  <c:v>1626422</c:v>
                </c:pt>
                <c:pt idx="22269">
                  <c:v>687934</c:v>
                </c:pt>
                <c:pt idx="22270">
                  <c:v>427426</c:v>
                </c:pt>
                <c:pt idx="22271">
                  <c:v>39391109</c:v>
                </c:pt>
                <c:pt idx="22272">
                  <c:v>1068614</c:v>
                </c:pt>
                <c:pt idx="22273">
                  <c:v>9722854</c:v>
                </c:pt>
                <c:pt idx="22274">
                  <c:v>7476436</c:v>
                </c:pt>
                <c:pt idx="22275">
                  <c:v>1507604</c:v>
                </c:pt>
                <c:pt idx="22276">
                  <c:v>1902792</c:v>
                </c:pt>
                <c:pt idx="22277">
                  <c:v>85159766</c:v>
                </c:pt>
                <c:pt idx="22278">
                  <c:v>4317047</c:v>
                </c:pt>
                <c:pt idx="22279">
                  <c:v>315429</c:v>
                </c:pt>
                <c:pt idx="22280">
                  <c:v>2207521</c:v>
                </c:pt>
                <c:pt idx="22281">
                  <c:v>1022658</c:v>
                </c:pt>
                <c:pt idx="22282">
                  <c:v>1047613</c:v>
                </c:pt>
                <c:pt idx="22283">
                  <c:v>2313221</c:v>
                </c:pt>
                <c:pt idx="22284">
                  <c:v>5416090</c:v>
                </c:pt>
                <c:pt idx="22285">
                  <c:v>2667888</c:v>
                </c:pt>
                <c:pt idx="22286">
                  <c:v>2140023</c:v>
                </c:pt>
                <c:pt idx="22287">
                  <c:v>720070</c:v>
                </c:pt>
                <c:pt idx="22288">
                  <c:v>1057410</c:v>
                </c:pt>
                <c:pt idx="22289">
                  <c:v>11056904</c:v>
                </c:pt>
                <c:pt idx="22290">
                  <c:v>1408584</c:v>
                </c:pt>
                <c:pt idx="22291">
                  <c:v>596062</c:v>
                </c:pt>
                <c:pt idx="22292">
                  <c:v>1684298</c:v>
                </c:pt>
                <c:pt idx="22293">
                  <c:v>3406936</c:v>
                </c:pt>
                <c:pt idx="22294">
                  <c:v>977141</c:v>
                </c:pt>
                <c:pt idx="22295">
                  <c:v>6063194</c:v>
                </c:pt>
                <c:pt idx="22296">
                  <c:v>1355404</c:v>
                </c:pt>
                <c:pt idx="22297">
                  <c:v>1338374</c:v>
                </c:pt>
                <c:pt idx="22298">
                  <c:v>1651657</c:v>
                </c:pt>
                <c:pt idx="22299">
                  <c:v>1353656</c:v>
                </c:pt>
                <c:pt idx="22300">
                  <c:v>3826316</c:v>
                </c:pt>
                <c:pt idx="22301">
                  <c:v>1003831</c:v>
                </c:pt>
                <c:pt idx="22302">
                  <c:v>776417</c:v>
                </c:pt>
                <c:pt idx="22303">
                  <c:v>648487</c:v>
                </c:pt>
                <c:pt idx="22304">
                  <c:v>4005156</c:v>
                </c:pt>
                <c:pt idx="22305">
                  <c:v>2746435</c:v>
                </c:pt>
                <c:pt idx="22306">
                  <c:v>1467286</c:v>
                </c:pt>
                <c:pt idx="22307">
                  <c:v>320992</c:v>
                </c:pt>
                <c:pt idx="22308">
                  <c:v>783154</c:v>
                </c:pt>
                <c:pt idx="22309">
                  <c:v>1725368</c:v>
                </c:pt>
                <c:pt idx="22310">
                  <c:v>2246533</c:v>
                </c:pt>
                <c:pt idx="22311">
                  <c:v>2508532</c:v>
                </c:pt>
                <c:pt idx="22312">
                  <c:v>5618786</c:v>
                </c:pt>
                <c:pt idx="22313">
                  <c:v>2064383</c:v>
                </c:pt>
                <c:pt idx="22314">
                  <c:v>28921705</c:v>
                </c:pt>
                <c:pt idx="22315">
                  <c:v>582372</c:v>
                </c:pt>
                <c:pt idx="22316">
                  <c:v>3367242</c:v>
                </c:pt>
                <c:pt idx="22317">
                  <c:v>6732593</c:v>
                </c:pt>
                <c:pt idx="22318">
                  <c:v>16013474</c:v>
                </c:pt>
                <c:pt idx="22319">
                  <c:v>20745443</c:v>
                </c:pt>
                <c:pt idx="22320">
                  <c:v>5836239</c:v>
                </c:pt>
                <c:pt idx="22321">
                  <c:v>1685312</c:v>
                </c:pt>
                <c:pt idx="22322">
                  <c:v>1988132</c:v>
                </c:pt>
                <c:pt idx="22323">
                  <c:v>1883371</c:v>
                </c:pt>
                <c:pt idx="22324">
                  <c:v>2207247</c:v>
                </c:pt>
                <c:pt idx="22325">
                  <c:v>2427599</c:v>
                </c:pt>
                <c:pt idx="22326">
                  <c:v>1133518</c:v>
                </c:pt>
                <c:pt idx="22327">
                  <c:v>1984759</c:v>
                </c:pt>
                <c:pt idx="22328">
                  <c:v>3787506</c:v>
                </c:pt>
                <c:pt idx="22329">
                  <c:v>2711851</c:v>
                </c:pt>
                <c:pt idx="22330">
                  <c:v>37824778</c:v>
                </c:pt>
                <c:pt idx="22331">
                  <c:v>3202761</c:v>
                </c:pt>
                <c:pt idx="22332">
                  <c:v>4894804</c:v>
                </c:pt>
                <c:pt idx="22333">
                  <c:v>8570085</c:v>
                </c:pt>
                <c:pt idx="22334">
                  <c:v>8004395</c:v>
                </c:pt>
                <c:pt idx="22335">
                  <c:v>1058805</c:v>
                </c:pt>
                <c:pt idx="22336">
                  <c:v>8123734</c:v>
                </c:pt>
                <c:pt idx="22337">
                  <c:v>40870858</c:v>
                </c:pt>
                <c:pt idx="22338">
                  <c:v>5876761</c:v>
                </c:pt>
                <c:pt idx="22339">
                  <c:v>1644221</c:v>
                </c:pt>
                <c:pt idx="22340">
                  <c:v>22421377</c:v>
                </c:pt>
                <c:pt idx="22341">
                  <c:v>5111890</c:v>
                </c:pt>
                <c:pt idx="22342">
                  <c:v>1029290</c:v>
                </c:pt>
                <c:pt idx="22343">
                  <c:v>10203571</c:v>
                </c:pt>
                <c:pt idx="22344">
                  <c:v>5590430</c:v>
                </c:pt>
                <c:pt idx="22345">
                  <c:v>4445470</c:v>
                </c:pt>
                <c:pt idx="22346">
                  <c:v>18410569</c:v>
                </c:pt>
                <c:pt idx="22347">
                  <c:v>9652709</c:v>
                </c:pt>
                <c:pt idx="22348">
                  <c:v>3430539</c:v>
                </c:pt>
                <c:pt idx="22349">
                  <c:v>5051093</c:v>
                </c:pt>
                <c:pt idx="22350">
                  <c:v>13619534</c:v>
                </c:pt>
                <c:pt idx="22351">
                  <c:v>7782373</c:v>
                </c:pt>
                <c:pt idx="22352">
                  <c:v>187209</c:v>
                </c:pt>
                <c:pt idx="22353">
                  <c:v>51240</c:v>
                </c:pt>
                <c:pt idx="22354">
                  <c:v>101396</c:v>
                </c:pt>
                <c:pt idx="22355">
                  <c:v>213136</c:v>
                </c:pt>
                <c:pt idx="22356">
                  <c:v>325790</c:v>
                </c:pt>
                <c:pt idx="22357">
                  <c:v>161605</c:v>
                </c:pt>
                <c:pt idx="22358">
                  <c:v>192884</c:v>
                </c:pt>
                <c:pt idx="22359">
                  <c:v>80760</c:v>
                </c:pt>
                <c:pt idx="22360">
                  <c:v>389236</c:v>
                </c:pt>
                <c:pt idx="22361">
                  <c:v>84322</c:v>
                </c:pt>
                <c:pt idx="22362">
                  <c:v>38861</c:v>
                </c:pt>
                <c:pt idx="22363">
                  <c:v>88949</c:v>
                </c:pt>
                <c:pt idx="22364">
                  <c:v>515830</c:v>
                </c:pt>
                <c:pt idx="22365">
                  <c:v>439372</c:v>
                </c:pt>
                <c:pt idx="22366">
                  <c:v>117394</c:v>
                </c:pt>
                <c:pt idx="22367">
                  <c:v>91620</c:v>
                </c:pt>
                <c:pt idx="22368">
                  <c:v>346077</c:v>
                </c:pt>
                <c:pt idx="22369">
                  <c:v>9666</c:v>
                </c:pt>
                <c:pt idx="22370">
                  <c:v>5247220</c:v>
                </c:pt>
                <c:pt idx="22371">
                  <c:v>14865</c:v>
                </c:pt>
                <c:pt idx="22372">
                  <c:v>38001</c:v>
                </c:pt>
                <c:pt idx="22373">
                  <c:v>1063285</c:v>
                </c:pt>
                <c:pt idx="22374">
                  <c:v>103423</c:v>
                </c:pt>
                <c:pt idx="22375">
                  <c:v>62943</c:v>
                </c:pt>
                <c:pt idx="22376">
                  <c:v>311157</c:v>
                </c:pt>
                <c:pt idx="22377">
                  <c:v>14089954</c:v>
                </c:pt>
                <c:pt idx="22378">
                  <c:v>48567</c:v>
                </c:pt>
                <c:pt idx="22379">
                  <c:v>43036</c:v>
                </c:pt>
                <c:pt idx="22380">
                  <c:v>396804</c:v>
                </c:pt>
                <c:pt idx="22381">
                  <c:v>346318</c:v>
                </c:pt>
                <c:pt idx="22382">
                  <c:v>513446</c:v>
                </c:pt>
                <c:pt idx="22383">
                  <c:v>1926144</c:v>
                </c:pt>
                <c:pt idx="22384">
                  <c:v>109642</c:v>
                </c:pt>
                <c:pt idx="22385">
                  <c:v>103738</c:v>
                </c:pt>
                <c:pt idx="22386">
                  <c:v>75016</c:v>
                </c:pt>
                <c:pt idx="22387">
                  <c:v>913481</c:v>
                </c:pt>
                <c:pt idx="22388">
                  <c:v>789879</c:v>
                </c:pt>
                <c:pt idx="22389">
                  <c:v>884</c:v>
                </c:pt>
                <c:pt idx="22390">
                  <c:v>56417</c:v>
                </c:pt>
                <c:pt idx="22391">
                  <c:v>1438970</c:v>
                </c:pt>
                <c:pt idx="22392">
                  <c:v>675796</c:v>
                </c:pt>
                <c:pt idx="22393">
                  <c:v>966029</c:v>
                </c:pt>
                <c:pt idx="22394">
                  <c:v>196050</c:v>
                </c:pt>
                <c:pt idx="22395">
                  <c:v>31062</c:v>
                </c:pt>
                <c:pt idx="22396">
                  <c:v>97741</c:v>
                </c:pt>
                <c:pt idx="22397">
                  <c:v>14996</c:v>
                </c:pt>
                <c:pt idx="22398">
                  <c:v>77213</c:v>
                </c:pt>
                <c:pt idx="22399">
                  <c:v>629563</c:v>
                </c:pt>
                <c:pt idx="22400">
                  <c:v>436642</c:v>
                </c:pt>
                <c:pt idx="22401">
                  <c:v>1452146</c:v>
                </c:pt>
                <c:pt idx="22402">
                  <c:v>300594</c:v>
                </c:pt>
                <c:pt idx="22403">
                  <c:v>1092763</c:v>
                </c:pt>
                <c:pt idx="22404">
                  <c:v>160857</c:v>
                </c:pt>
                <c:pt idx="22405">
                  <c:v>365794</c:v>
                </c:pt>
                <c:pt idx="22406">
                  <c:v>840955</c:v>
                </c:pt>
                <c:pt idx="22407">
                  <c:v>490320</c:v>
                </c:pt>
                <c:pt idx="22408">
                  <c:v>38805</c:v>
                </c:pt>
                <c:pt idx="22409">
                  <c:v>119991</c:v>
                </c:pt>
                <c:pt idx="22410">
                  <c:v>835987</c:v>
                </c:pt>
                <c:pt idx="22411">
                  <c:v>15723</c:v>
                </c:pt>
                <c:pt idx="22412">
                  <c:v>289078</c:v>
                </c:pt>
                <c:pt idx="22413">
                  <c:v>9287</c:v>
                </c:pt>
                <c:pt idx="22414">
                  <c:v>16546</c:v>
                </c:pt>
                <c:pt idx="22415">
                  <c:v>197737</c:v>
                </c:pt>
                <c:pt idx="22416">
                  <c:v>106216</c:v>
                </c:pt>
                <c:pt idx="22417">
                  <c:v>391722</c:v>
                </c:pt>
                <c:pt idx="22418">
                  <c:v>2701996</c:v>
                </c:pt>
                <c:pt idx="22419">
                  <c:v>253075</c:v>
                </c:pt>
                <c:pt idx="22420">
                  <c:v>700930</c:v>
                </c:pt>
                <c:pt idx="22421">
                  <c:v>421443</c:v>
                </c:pt>
                <c:pt idx="22422">
                  <c:v>336835</c:v>
                </c:pt>
                <c:pt idx="22423">
                  <c:v>160294</c:v>
                </c:pt>
                <c:pt idx="22424">
                  <c:v>322582</c:v>
                </c:pt>
                <c:pt idx="22425">
                  <c:v>3456702</c:v>
                </c:pt>
                <c:pt idx="22426">
                  <c:v>4058571</c:v>
                </c:pt>
                <c:pt idx="22427">
                  <c:v>792858</c:v>
                </c:pt>
                <c:pt idx="22428">
                  <c:v>939608</c:v>
                </c:pt>
                <c:pt idx="22429">
                  <c:v>458908</c:v>
                </c:pt>
                <c:pt idx="22430">
                  <c:v>278739</c:v>
                </c:pt>
                <c:pt idx="22431">
                  <c:v>121774</c:v>
                </c:pt>
                <c:pt idx="22432">
                  <c:v>63856</c:v>
                </c:pt>
                <c:pt idx="22433">
                  <c:v>1537598</c:v>
                </c:pt>
                <c:pt idx="22434">
                  <c:v>353484</c:v>
                </c:pt>
                <c:pt idx="22435">
                  <c:v>375145</c:v>
                </c:pt>
                <c:pt idx="22436">
                  <c:v>234975</c:v>
                </c:pt>
                <c:pt idx="22437">
                  <c:v>94303</c:v>
                </c:pt>
                <c:pt idx="22438">
                  <c:v>904193</c:v>
                </c:pt>
                <c:pt idx="22439">
                  <c:v>61240</c:v>
                </c:pt>
                <c:pt idx="22440">
                  <c:v>215860</c:v>
                </c:pt>
                <c:pt idx="22441">
                  <c:v>60312</c:v>
                </c:pt>
                <c:pt idx="22442">
                  <c:v>183948</c:v>
                </c:pt>
                <c:pt idx="22443">
                  <c:v>133987</c:v>
                </c:pt>
                <c:pt idx="22444">
                  <c:v>1122598</c:v>
                </c:pt>
                <c:pt idx="22445">
                  <c:v>128710</c:v>
                </c:pt>
                <c:pt idx="22446">
                  <c:v>558630</c:v>
                </c:pt>
                <c:pt idx="22447">
                  <c:v>776813</c:v>
                </c:pt>
                <c:pt idx="22448">
                  <c:v>126029</c:v>
                </c:pt>
                <c:pt idx="22449">
                  <c:v>524944</c:v>
                </c:pt>
                <c:pt idx="22450">
                  <c:v>644782</c:v>
                </c:pt>
                <c:pt idx="22451">
                  <c:v>126300</c:v>
                </c:pt>
                <c:pt idx="22452">
                  <c:v>137880</c:v>
                </c:pt>
                <c:pt idx="22453">
                  <c:v>634197</c:v>
                </c:pt>
                <c:pt idx="22454">
                  <c:v>252858</c:v>
                </c:pt>
                <c:pt idx="22455">
                  <c:v>6982</c:v>
                </c:pt>
                <c:pt idx="22456">
                  <c:v>81320</c:v>
                </c:pt>
                <c:pt idx="22457">
                  <c:v>336149</c:v>
                </c:pt>
                <c:pt idx="22458">
                  <c:v>431339</c:v>
                </c:pt>
                <c:pt idx="22459">
                  <c:v>176772</c:v>
                </c:pt>
                <c:pt idx="22460">
                  <c:v>887367</c:v>
                </c:pt>
                <c:pt idx="22461">
                  <c:v>572789</c:v>
                </c:pt>
                <c:pt idx="22462">
                  <c:v>48076</c:v>
                </c:pt>
                <c:pt idx="22463">
                  <c:v>52839</c:v>
                </c:pt>
                <c:pt idx="22464">
                  <c:v>292482</c:v>
                </c:pt>
                <c:pt idx="22465">
                  <c:v>11585</c:v>
                </c:pt>
                <c:pt idx="22466">
                  <c:v>239993</c:v>
                </c:pt>
                <c:pt idx="22467">
                  <c:v>874505</c:v>
                </c:pt>
                <c:pt idx="22468">
                  <c:v>720285</c:v>
                </c:pt>
                <c:pt idx="22469">
                  <c:v>287364</c:v>
                </c:pt>
                <c:pt idx="22470">
                  <c:v>333661</c:v>
                </c:pt>
                <c:pt idx="22471">
                  <c:v>381417</c:v>
                </c:pt>
                <c:pt idx="22472">
                  <c:v>1170713</c:v>
                </c:pt>
                <c:pt idx="22473">
                  <c:v>200087</c:v>
                </c:pt>
                <c:pt idx="22474">
                  <c:v>165762</c:v>
                </c:pt>
                <c:pt idx="22475">
                  <c:v>331016</c:v>
                </c:pt>
                <c:pt idx="22476">
                  <c:v>325084</c:v>
                </c:pt>
                <c:pt idx="22477">
                  <c:v>44216</c:v>
                </c:pt>
                <c:pt idx="22478">
                  <c:v>1970231</c:v>
                </c:pt>
                <c:pt idx="22479">
                  <c:v>3841519</c:v>
                </c:pt>
                <c:pt idx="22480">
                  <c:v>78209</c:v>
                </c:pt>
                <c:pt idx="22481">
                  <c:v>377927</c:v>
                </c:pt>
                <c:pt idx="22482">
                  <c:v>1941227</c:v>
                </c:pt>
                <c:pt idx="22483">
                  <c:v>130382</c:v>
                </c:pt>
                <c:pt idx="22484">
                  <c:v>1179146</c:v>
                </c:pt>
                <c:pt idx="22485">
                  <c:v>5760</c:v>
                </c:pt>
                <c:pt idx="22486">
                  <c:v>327906</c:v>
                </c:pt>
                <c:pt idx="22487">
                  <c:v>285860</c:v>
                </c:pt>
                <c:pt idx="22488">
                  <c:v>3875</c:v>
                </c:pt>
                <c:pt idx="22489">
                  <c:v>60908</c:v>
                </c:pt>
                <c:pt idx="22490">
                  <c:v>75723</c:v>
                </c:pt>
                <c:pt idx="22491">
                  <c:v>290792</c:v>
                </c:pt>
                <c:pt idx="22492">
                  <c:v>232608</c:v>
                </c:pt>
                <c:pt idx="22493">
                  <c:v>421624</c:v>
                </c:pt>
                <c:pt idx="22494">
                  <c:v>156961</c:v>
                </c:pt>
                <c:pt idx="22495">
                  <c:v>16888</c:v>
                </c:pt>
                <c:pt idx="22496">
                  <c:v>3940</c:v>
                </c:pt>
                <c:pt idx="22497">
                  <c:v>487903</c:v>
                </c:pt>
                <c:pt idx="22498">
                  <c:v>1682367</c:v>
                </c:pt>
                <c:pt idx="22499">
                  <c:v>30914</c:v>
                </c:pt>
                <c:pt idx="22500">
                  <c:v>1192043</c:v>
                </c:pt>
                <c:pt idx="22501">
                  <c:v>8177</c:v>
                </c:pt>
                <c:pt idx="22502">
                  <c:v>339194</c:v>
                </c:pt>
                <c:pt idx="22503">
                  <c:v>393252</c:v>
                </c:pt>
                <c:pt idx="22504">
                  <c:v>76878</c:v>
                </c:pt>
                <c:pt idx="22505">
                  <c:v>2865089</c:v>
                </c:pt>
                <c:pt idx="22506">
                  <c:v>326110</c:v>
                </c:pt>
                <c:pt idx="22507">
                  <c:v>436730</c:v>
                </c:pt>
                <c:pt idx="22508">
                  <c:v>26241</c:v>
                </c:pt>
                <c:pt idx="22509">
                  <c:v>1068579</c:v>
                </c:pt>
                <c:pt idx="22510">
                  <c:v>531907</c:v>
                </c:pt>
                <c:pt idx="22511">
                  <c:v>1032668</c:v>
                </c:pt>
                <c:pt idx="22512">
                  <c:v>676918</c:v>
                </c:pt>
                <c:pt idx="22513">
                  <c:v>212076</c:v>
                </c:pt>
                <c:pt idx="22514">
                  <c:v>314562</c:v>
                </c:pt>
                <c:pt idx="22515">
                  <c:v>439165</c:v>
                </c:pt>
                <c:pt idx="22516">
                  <c:v>93897</c:v>
                </c:pt>
                <c:pt idx="22517">
                  <c:v>315999</c:v>
                </c:pt>
                <c:pt idx="22518">
                  <c:v>2469858</c:v>
                </c:pt>
                <c:pt idx="22519">
                  <c:v>1836840</c:v>
                </c:pt>
                <c:pt idx="22520">
                  <c:v>447498</c:v>
                </c:pt>
                <c:pt idx="22521">
                  <c:v>436245</c:v>
                </c:pt>
                <c:pt idx="22522">
                  <c:v>3473593</c:v>
                </c:pt>
                <c:pt idx="22523">
                  <c:v>215659</c:v>
                </c:pt>
                <c:pt idx="22524">
                  <c:v>252995</c:v>
                </c:pt>
                <c:pt idx="22525">
                  <c:v>1052049</c:v>
                </c:pt>
                <c:pt idx="22526">
                  <c:v>1378152</c:v>
                </c:pt>
                <c:pt idx="22527">
                  <c:v>1851728</c:v>
                </c:pt>
                <c:pt idx="22528">
                  <c:v>199434</c:v>
                </c:pt>
                <c:pt idx="22529">
                  <c:v>937309</c:v>
                </c:pt>
                <c:pt idx="22530">
                  <c:v>7500652</c:v>
                </c:pt>
                <c:pt idx="22531">
                  <c:v>1116891</c:v>
                </c:pt>
                <c:pt idx="22532">
                  <c:v>2045760</c:v>
                </c:pt>
                <c:pt idx="22533">
                  <c:v>160571</c:v>
                </c:pt>
                <c:pt idx="22534">
                  <c:v>970204</c:v>
                </c:pt>
                <c:pt idx="22535">
                  <c:v>243232</c:v>
                </c:pt>
                <c:pt idx="22536">
                  <c:v>114280</c:v>
                </c:pt>
                <c:pt idx="22537">
                  <c:v>2082148</c:v>
                </c:pt>
                <c:pt idx="22538">
                  <c:v>380760</c:v>
                </c:pt>
                <c:pt idx="22539">
                  <c:v>1162281</c:v>
                </c:pt>
                <c:pt idx="22540">
                  <c:v>3170572</c:v>
                </c:pt>
                <c:pt idx="22541">
                  <c:v>47525</c:v>
                </c:pt>
                <c:pt idx="22542">
                  <c:v>150991</c:v>
                </c:pt>
                <c:pt idx="22543">
                  <c:v>5917100</c:v>
                </c:pt>
                <c:pt idx="22544">
                  <c:v>611885</c:v>
                </c:pt>
                <c:pt idx="22545">
                  <c:v>225778</c:v>
                </c:pt>
                <c:pt idx="22546">
                  <c:v>7977</c:v>
                </c:pt>
                <c:pt idx="22547">
                  <c:v>2612</c:v>
                </c:pt>
                <c:pt idx="22548">
                  <c:v>2992</c:v>
                </c:pt>
                <c:pt idx="22549">
                  <c:v>6491</c:v>
                </c:pt>
                <c:pt idx="22550">
                  <c:v>70204</c:v>
                </c:pt>
                <c:pt idx="22551">
                  <c:v>638618</c:v>
                </c:pt>
                <c:pt idx="22552">
                  <c:v>266874</c:v>
                </c:pt>
                <c:pt idx="22553">
                  <c:v>54348</c:v>
                </c:pt>
                <c:pt idx="22554">
                  <c:v>480862</c:v>
                </c:pt>
                <c:pt idx="22555">
                  <c:v>163204</c:v>
                </c:pt>
                <c:pt idx="22556">
                  <c:v>142590</c:v>
                </c:pt>
                <c:pt idx="22557">
                  <c:v>953801</c:v>
                </c:pt>
                <c:pt idx="22558">
                  <c:v>319444</c:v>
                </c:pt>
                <c:pt idx="22559">
                  <c:v>412342</c:v>
                </c:pt>
                <c:pt idx="22560">
                  <c:v>501676</c:v>
                </c:pt>
                <c:pt idx="22561">
                  <c:v>45052</c:v>
                </c:pt>
                <c:pt idx="22562">
                  <c:v>175928</c:v>
                </c:pt>
                <c:pt idx="22563">
                  <c:v>1610076</c:v>
                </c:pt>
                <c:pt idx="22564">
                  <c:v>142572</c:v>
                </c:pt>
                <c:pt idx="22565">
                  <c:v>3780988</c:v>
                </c:pt>
                <c:pt idx="22566">
                  <c:v>117245</c:v>
                </c:pt>
                <c:pt idx="22567">
                  <c:v>480701</c:v>
                </c:pt>
                <c:pt idx="22568">
                  <c:v>114324</c:v>
                </c:pt>
                <c:pt idx="22569">
                  <c:v>1042788</c:v>
                </c:pt>
                <c:pt idx="22570">
                  <c:v>404504</c:v>
                </c:pt>
                <c:pt idx="22571">
                  <c:v>1033247</c:v>
                </c:pt>
                <c:pt idx="22572">
                  <c:v>140162</c:v>
                </c:pt>
                <c:pt idx="22573">
                  <c:v>311149</c:v>
                </c:pt>
                <c:pt idx="22574">
                  <c:v>467230</c:v>
                </c:pt>
                <c:pt idx="22575">
                  <c:v>105485</c:v>
                </c:pt>
                <c:pt idx="22576">
                  <c:v>185049</c:v>
                </c:pt>
                <c:pt idx="22577">
                  <c:v>201685</c:v>
                </c:pt>
                <c:pt idx="22578">
                  <c:v>2171467</c:v>
                </c:pt>
                <c:pt idx="22579">
                  <c:v>373329</c:v>
                </c:pt>
                <c:pt idx="22580">
                  <c:v>3587607</c:v>
                </c:pt>
                <c:pt idx="22581">
                  <c:v>563802</c:v>
                </c:pt>
                <c:pt idx="22582">
                  <c:v>140545</c:v>
                </c:pt>
                <c:pt idx="22583">
                  <c:v>686872</c:v>
                </c:pt>
                <c:pt idx="22584">
                  <c:v>737681</c:v>
                </c:pt>
                <c:pt idx="22585">
                  <c:v>303902</c:v>
                </c:pt>
                <c:pt idx="22586">
                  <c:v>894758</c:v>
                </c:pt>
                <c:pt idx="22587">
                  <c:v>155332</c:v>
                </c:pt>
                <c:pt idx="22588">
                  <c:v>609487</c:v>
                </c:pt>
                <c:pt idx="22589">
                  <c:v>897416</c:v>
                </c:pt>
                <c:pt idx="22590">
                  <c:v>2157430</c:v>
                </c:pt>
                <c:pt idx="22591">
                  <c:v>5069042</c:v>
                </c:pt>
                <c:pt idx="22592">
                  <c:v>263220</c:v>
                </c:pt>
                <c:pt idx="22593">
                  <c:v>214866</c:v>
                </c:pt>
                <c:pt idx="22594">
                  <c:v>163378</c:v>
                </c:pt>
                <c:pt idx="22595">
                  <c:v>85191</c:v>
                </c:pt>
                <c:pt idx="22596">
                  <c:v>376867</c:v>
                </c:pt>
                <c:pt idx="22597">
                  <c:v>262810</c:v>
                </c:pt>
                <c:pt idx="22598">
                  <c:v>420094</c:v>
                </c:pt>
                <c:pt idx="22599">
                  <c:v>5299637</c:v>
                </c:pt>
                <c:pt idx="22600">
                  <c:v>269886</c:v>
                </c:pt>
                <c:pt idx="22601">
                  <c:v>1583272</c:v>
                </c:pt>
                <c:pt idx="22602">
                  <c:v>3976541</c:v>
                </c:pt>
                <c:pt idx="22603">
                  <c:v>1106522</c:v>
                </c:pt>
                <c:pt idx="22604">
                  <c:v>107531</c:v>
                </c:pt>
                <c:pt idx="22605">
                  <c:v>115413</c:v>
                </c:pt>
                <c:pt idx="22606">
                  <c:v>826116</c:v>
                </c:pt>
                <c:pt idx="22607">
                  <c:v>427761</c:v>
                </c:pt>
                <c:pt idx="22608">
                  <c:v>1136627</c:v>
                </c:pt>
                <c:pt idx="22609">
                  <c:v>154665</c:v>
                </c:pt>
                <c:pt idx="22610">
                  <c:v>128212</c:v>
                </c:pt>
                <c:pt idx="22611">
                  <c:v>629901</c:v>
                </c:pt>
                <c:pt idx="22612">
                  <c:v>2395933</c:v>
                </c:pt>
                <c:pt idx="22613">
                  <c:v>1624611</c:v>
                </c:pt>
                <c:pt idx="22614">
                  <c:v>101786</c:v>
                </c:pt>
                <c:pt idx="22615">
                  <c:v>520586</c:v>
                </c:pt>
                <c:pt idx="22616">
                  <c:v>1585789</c:v>
                </c:pt>
                <c:pt idx="22617">
                  <c:v>242242</c:v>
                </c:pt>
                <c:pt idx="22618">
                  <c:v>129052</c:v>
                </c:pt>
                <c:pt idx="22619">
                  <c:v>196041</c:v>
                </c:pt>
                <c:pt idx="22620">
                  <c:v>408326</c:v>
                </c:pt>
                <c:pt idx="22621">
                  <c:v>12393755</c:v>
                </c:pt>
                <c:pt idx="22622">
                  <c:v>1602408</c:v>
                </c:pt>
                <c:pt idx="22623">
                  <c:v>9732618</c:v>
                </c:pt>
                <c:pt idx="22624">
                  <c:v>5716401</c:v>
                </c:pt>
                <c:pt idx="22625">
                  <c:v>53668</c:v>
                </c:pt>
                <c:pt idx="22626">
                  <c:v>430008</c:v>
                </c:pt>
                <c:pt idx="22627">
                  <c:v>293400</c:v>
                </c:pt>
                <c:pt idx="22628">
                  <c:v>196811</c:v>
                </c:pt>
                <c:pt idx="22629">
                  <c:v>413562</c:v>
                </c:pt>
                <c:pt idx="22630">
                  <c:v>92520</c:v>
                </c:pt>
                <c:pt idx="22631">
                  <c:v>511649</c:v>
                </c:pt>
                <c:pt idx="22632">
                  <c:v>3153075</c:v>
                </c:pt>
                <c:pt idx="22633">
                  <c:v>80608</c:v>
                </c:pt>
                <c:pt idx="22634">
                  <c:v>3714578</c:v>
                </c:pt>
                <c:pt idx="22635">
                  <c:v>12973</c:v>
                </c:pt>
                <c:pt idx="22636">
                  <c:v>75899</c:v>
                </c:pt>
                <c:pt idx="22637">
                  <c:v>777835</c:v>
                </c:pt>
                <c:pt idx="22638">
                  <c:v>17571</c:v>
                </c:pt>
                <c:pt idx="22639">
                  <c:v>19240</c:v>
                </c:pt>
                <c:pt idx="22640">
                  <c:v>3902</c:v>
                </c:pt>
                <c:pt idx="22641">
                  <c:v>669736</c:v>
                </c:pt>
                <c:pt idx="22642">
                  <c:v>85418</c:v>
                </c:pt>
                <c:pt idx="22643">
                  <c:v>1205151</c:v>
                </c:pt>
                <c:pt idx="22644">
                  <c:v>1467511</c:v>
                </c:pt>
                <c:pt idx="22645">
                  <c:v>232392</c:v>
                </c:pt>
                <c:pt idx="22646">
                  <c:v>1257159</c:v>
                </c:pt>
                <c:pt idx="22647">
                  <c:v>224330</c:v>
                </c:pt>
                <c:pt idx="22648">
                  <c:v>74116</c:v>
                </c:pt>
                <c:pt idx="22649">
                  <c:v>483442</c:v>
                </c:pt>
                <c:pt idx="22650">
                  <c:v>796502</c:v>
                </c:pt>
                <c:pt idx="22651">
                  <c:v>619770</c:v>
                </c:pt>
                <c:pt idx="22652">
                  <c:v>223977</c:v>
                </c:pt>
                <c:pt idx="22653">
                  <c:v>46298</c:v>
                </c:pt>
                <c:pt idx="22654">
                  <c:v>123816</c:v>
                </c:pt>
                <c:pt idx="22655">
                  <c:v>445806</c:v>
                </c:pt>
                <c:pt idx="22656">
                  <c:v>1674420</c:v>
                </c:pt>
                <c:pt idx="22657">
                  <c:v>77394</c:v>
                </c:pt>
                <c:pt idx="22658">
                  <c:v>474464</c:v>
                </c:pt>
                <c:pt idx="22659">
                  <c:v>1396551</c:v>
                </c:pt>
                <c:pt idx="22660">
                  <c:v>207282</c:v>
                </c:pt>
                <c:pt idx="22661">
                  <c:v>139123</c:v>
                </c:pt>
                <c:pt idx="22662">
                  <c:v>17855628</c:v>
                </c:pt>
                <c:pt idx="22663">
                  <c:v>2168569</c:v>
                </c:pt>
                <c:pt idx="22664">
                  <c:v>219807</c:v>
                </c:pt>
                <c:pt idx="22665">
                  <c:v>264104</c:v>
                </c:pt>
                <c:pt idx="22666">
                  <c:v>1445522</c:v>
                </c:pt>
                <c:pt idx="22667">
                  <c:v>55659</c:v>
                </c:pt>
                <c:pt idx="22668">
                  <c:v>533815</c:v>
                </c:pt>
                <c:pt idx="22669">
                  <c:v>7627862</c:v>
                </c:pt>
                <c:pt idx="22670">
                  <c:v>2058386</c:v>
                </c:pt>
                <c:pt idx="22671">
                  <c:v>1425306</c:v>
                </c:pt>
                <c:pt idx="22672">
                  <c:v>306179</c:v>
                </c:pt>
                <c:pt idx="22673">
                  <c:v>327421</c:v>
                </c:pt>
                <c:pt idx="22674">
                  <c:v>791659</c:v>
                </c:pt>
                <c:pt idx="22675">
                  <c:v>1643155</c:v>
                </c:pt>
                <c:pt idx="22676">
                  <c:v>19994026</c:v>
                </c:pt>
                <c:pt idx="22677">
                  <c:v>60357</c:v>
                </c:pt>
                <c:pt idx="22678">
                  <c:v>355179</c:v>
                </c:pt>
                <c:pt idx="22679">
                  <c:v>6699966</c:v>
                </c:pt>
                <c:pt idx="22680">
                  <c:v>676232</c:v>
                </c:pt>
                <c:pt idx="22681">
                  <c:v>155032</c:v>
                </c:pt>
                <c:pt idx="22682">
                  <c:v>53469</c:v>
                </c:pt>
                <c:pt idx="22683">
                  <c:v>1942666</c:v>
                </c:pt>
                <c:pt idx="22684">
                  <c:v>22893</c:v>
                </c:pt>
                <c:pt idx="22685">
                  <c:v>2813242</c:v>
                </c:pt>
                <c:pt idx="22686">
                  <c:v>11314296</c:v>
                </c:pt>
                <c:pt idx="22687">
                  <c:v>1240185</c:v>
                </c:pt>
                <c:pt idx="22688">
                  <c:v>66212</c:v>
                </c:pt>
                <c:pt idx="22689">
                  <c:v>1007044</c:v>
                </c:pt>
                <c:pt idx="22690">
                  <c:v>148937</c:v>
                </c:pt>
                <c:pt idx="22691">
                  <c:v>271872</c:v>
                </c:pt>
                <c:pt idx="22692">
                  <c:v>202806</c:v>
                </c:pt>
                <c:pt idx="22693">
                  <c:v>62876</c:v>
                </c:pt>
                <c:pt idx="22694">
                  <c:v>971313</c:v>
                </c:pt>
                <c:pt idx="22695">
                  <c:v>2282086</c:v>
                </c:pt>
                <c:pt idx="22696">
                  <c:v>95509</c:v>
                </c:pt>
                <c:pt idx="22697">
                  <c:v>631605</c:v>
                </c:pt>
                <c:pt idx="22698">
                  <c:v>55055</c:v>
                </c:pt>
                <c:pt idx="22699">
                  <c:v>3226382</c:v>
                </c:pt>
                <c:pt idx="22700">
                  <c:v>949341</c:v>
                </c:pt>
                <c:pt idx="22701">
                  <c:v>1278524</c:v>
                </c:pt>
                <c:pt idx="22702">
                  <c:v>563728</c:v>
                </c:pt>
                <c:pt idx="22703">
                  <c:v>64167</c:v>
                </c:pt>
                <c:pt idx="22704">
                  <c:v>25373</c:v>
                </c:pt>
                <c:pt idx="22705">
                  <c:v>348192</c:v>
                </c:pt>
                <c:pt idx="22706">
                  <c:v>313819</c:v>
                </c:pt>
                <c:pt idx="22707">
                  <c:v>1053740</c:v>
                </c:pt>
                <c:pt idx="22708">
                  <c:v>2694758</c:v>
                </c:pt>
                <c:pt idx="22709">
                  <c:v>291045</c:v>
                </c:pt>
                <c:pt idx="22710">
                  <c:v>2145095</c:v>
                </c:pt>
                <c:pt idx="22711">
                  <c:v>107574</c:v>
                </c:pt>
                <c:pt idx="22712">
                  <c:v>66239</c:v>
                </c:pt>
                <c:pt idx="22713">
                  <c:v>527651</c:v>
                </c:pt>
                <c:pt idx="22714">
                  <c:v>291502</c:v>
                </c:pt>
                <c:pt idx="22715">
                  <c:v>1438461</c:v>
                </c:pt>
                <c:pt idx="22716">
                  <c:v>730351</c:v>
                </c:pt>
                <c:pt idx="22717">
                  <c:v>1744302</c:v>
                </c:pt>
                <c:pt idx="22718">
                  <c:v>240955</c:v>
                </c:pt>
                <c:pt idx="22719">
                  <c:v>424293</c:v>
                </c:pt>
                <c:pt idx="22720">
                  <c:v>3889362</c:v>
                </c:pt>
                <c:pt idx="22721">
                  <c:v>1401565</c:v>
                </c:pt>
                <c:pt idx="22722">
                  <c:v>208678</c:v>
                </c:pt>
                <c:pt idx="22723">
                  <c:v>472575</c:v>
                </c:pt>
                <c:pt idx="22724">
                  <c:v>6370204</c:v>
                </c:pt>
                <c:pt idx="22725">
                  <c:v>1584753</c:v>
                </c:pt>
                <c:pt idx="22726">
                  <c:v>1604421</c:v>
                </c:pt>
                <c:pt idx="22727">
                  <c:v>603379</c:v>
                </c:pt>
                <c:pt idx="22728">
                  <c:v>736193</c:v>
                </c:pt>
                <c:pt idx="22729">
                  <c:v>598483</c:v>
                </c:pt>
                <c:pt idx="22730">
                  <c:v>268393</c:v>
                </c:pt>
                <c:pt idx="22731">
                  <c:v>15045586</c:v>
                </c:pt>
                <c:pt idx="22732">
                  <c:v>11385180</c:v>
                </c:pt>
                <c:pt idx="22733">
                  <c:v>11135294</c:v>
                </c:pt>
                <c:pt idx="22734">
                  <c:v>844292</c:v>
                </c:pt>
                <c:pt idx="22735">
                  <c:v>909247</c:v>
                </c:pt>
                <c:pt idx="22736">
                  <c:v>829768</c:v>
                </c:pt>
                <c:pt idx="22737">
                  <c:v>15852974</c:v>
                </c:pt>
                <c:pt idx="22738">
                  <c:v>4741470</c:v>
                </c:pt>
                <c:pt idx="22739">
                  <c:v>494907</c:v>
                </c:pt>
                <c:pt idx="22740">
                  <c:v>25244097</c:v>
                </c:pt>
                <c:pt idx="22741">
                  <c:v>20605167</c:v>
                </c:pt>
                <c:pt idx="22742">
                  <c:v>55063465</c:v>
                </c:pt>
                <c:pt idx="22743">
                  <c:v>736748</c:v>
                </c:pt>
                <c:pt idx="22744">
                  <c:v>1092708</c:v>
                </c:pt>
                <c:pt idx="22745">
                  <c:v>448077</c:v>
                </c:pt>
                <c:pt idx="22746">
                  <c:v>7214750</c:v>
                </c:pt>
                <c:pt idx="22747">
                  <c:v>14820746</c:v>
                </c:pt>
                <c:pt idx="22748">
                  <c:v>2088611</c:v>
                </c:pt>
                <c:pt idx="22749">
                  <c:v>490146</c:v>
                </c:pt>
                <c:pt idx="22750">
                  <c:v>272251</c:v>
                </c:pt>
                <c:pt idx="22751">
                  <c:v>2396391</c:v>
                </c:pt>
                <c:pt idx="22752">
                  <c:v>2532292</c:v>
                </c:pt>
                <c:pt idx="22753">
                  <c:v>708552</c:v>
                </c:pt>
                <c:pt idx="22754">
                  <c:v>2268624</c:v>
                </c:pt>
                <c:pt idx="22755">
                  <c:v>488438</c:v>
                </c:pt>
                <c:pt idx="22756">
                  <c:v>607086</c:v>
                </c:pt>
                <c:pt idx="22757">
                  <c:v>396222</c:v>
                </c:pt>
                <c:pt idx="22758">
                  <c:v>264633</c:v>
                </c:pt>
                <c:pt idx="22759">
                  <c:v>202721</c:v>
                </c:pt>
                <c:pt idx="22760">
                  <c:v>136661</c:v>
                </c:pt>
                <c:pt idx="22761">
                  <c:v>3429848</c:v>
                </c:pt>
                <c:pt idx="22762">
                  <c:v>3327140</c:v>
                </c:pt>
                <c:pt idx="22763">
                  <c:v>1046078</c:v>
                </c:pt>
                <c:pt idx="22764">
                  <c:v>1946400</c:v>
                </c:pt>
                <c:pt idx="22765">
                  <c:v>1674711</c:v>
                </c:pt>
                <c:pt idx="22766">
                  <c:v>598477</c:v>
                </c:pt>
                <c:pt idx="22767">
                  <c:v>2379692</c:v>
                </c:pt>
                <c:pt idx="22768">
                  <c:v>316824</c:v>
                </c:pt>
                <c:pt idx="22769">
                  <c:v>239796</c:v>
                </c:pt>
                <c:pt idx="22770">
                  <c:v>356159</c:v>
                </c:pt>
                <c:pt idx="22771">
                  <c:v>2528123</c:v>
                </c:pt>
                <c:pt idx="22772">
                  <c:v>2004238</c:v>
                </c:pt>
                <c:pt idx="22773">
                  <c:v>270737</c:v>
                </c:pt>
                <c:pt idx="22774">
                  <c:v>679938</c:v>
                </c:pt>
                <c:pt idx="22775">
                  <c:v>305471</c:v>
                </c:pt>
                <c:pt idx="22776">
                  <c:v>271403</c:v>
                </c:pt>
                <c:pt idx="22777">
                  <c:v>5750660</c:v>
                </c:pt>
                <c:pt idx="22778">
                  <c:v>1013079</c:v>
                </c:pt>
                <c:pt idx="22779">
                  <c:v>1326806</c:v>
                </c:pt>
                <c:pt idx="22780">
                  <c:v>237340</c:v>
                </c:pt>
                <c:pt idx="22781">
                  <c:v>835184</c:v>
                </c:pt>
                <c:pt idx="22782">
                  <c:v>2884300</c:v>
                </c:pt>
                <c:pt idx="22783">
                  <c:v>304124</c:v>
                </c:pt>
                <c:pt idx="22784">
                  <c:v>1062849</c:v>
                </c:pt>
                <c:pt idx="22785">
                  <c:v>329077</c:v>
                </c:pt>
                <c:pt idx="22786">
                  <c:v>186290</c:v>
                </c:pt>
                <c:pt idx="22787">
                  <c:v>342110</c:v>
                </c:pt>
                <c:pt idx="22788">
                  <c:v>4528596</c:v>
                </c:pt>
                <c:pt idx="22789">
                  <c:v>289035</c:v>
                </c:pt>
                <c:pt idx="22790">
                  <c:v>911396</c:v>
                </c:pt>
                <c:pt idx="22791">
                  <c:v>571118</c:v>
                </c:pt>
                <c:pt idx="22792">
                  <c:v>8214956</c:v>
                </c:pt>
                <c:pt idx="22793">
                  <c:v>440304</c:v>
                </c:pt>
                <c:pt idx="22794">
                  <c:v>592248</c:v>
                </c:pt>
                <c:pt idx="22795">
                  <c:v>206707</c:v>
                </c:pt>
                <c:pt idx="22796">
                  <c:v>2174218</c:v>
                </c:pt>
                <c:pt idx="22797">
                  <c:v>10618448</c:v>
                </c:pt>
                <c:pt idx="22798">
                  <c:v>412240</c:v>
                </c:pt>
                <c:pt idx="22799">
                  <c:v>4184919</c:v>
                </c:pt>
                <c:pt idx="22800">
                  <c:v>865066</c:v>
                </c:pt>
                <c:pt idx="22801">
                  <c:v>188004</c:v>
                </c:pt>
                <c:pt idx="22802">
                  <c:v>382544</c:v>
                </c:pt>
                <c:pt idx="22803">
                  <c:v>345993</c:v>
                </c:pt>
                <c:pt idx="22804">
                  <c:v>3067995</c:v>
                </c:pt>
                <c:pt idx="22805">
                  <c:v>411478</c:v>
                </c:pt>
                <c:pt idx="22806">
                  <c:v>703372</c:v>
                </c:pt>
                <c:pt idx="22807">
                  <c:v>931236</c:v>
                </c:pt>
                <c:pt idx="22808">
                  <c:v>237989</c:v>
                </c:pt>
                <c:pt idx="22809">
                  <c:v>1781871</c:v>
                </c:pt>
                <c:pt idx="22810">
                  <c:v>408220</c:v>
                </c:pt>
                <c:pt idx="22811">
                  <c:v>1450654</c:v>
                </c:pt>
                <c:pt idx="22812">
                  <c:v>500839</c:v>
                </c:pt>
                <c:pt idx="22813">
                  <c:v>251472</c:v>
                </c:pt>
                <c:pt idx="22814">
                  <c:v>600344</c:v>
                </c:pt>
                <c:pt idx="22815">
                  <c:v>199754</c:v>
                </c:pt>
                <c:pt idx="22816">
                  <c:v>1890554</c:v>
                </c:pt>
                <c:pt idx="22817">
                  <c:v>788185</c:v>
                </c:pt>
                <c:pt idx="22818">
                  <c:v>146057</c:v>
                </c:pt>
                <c:pt idx="22819">
                  <c:v>452580</c:v>
                </c:pt>
                <c:pt idx="22820">
                  <c:v>435235</c:v>
                </c:pt>
                <c:pt idx="22821">
                  <c:v>2061485</c:v>
                </c:pt>
                <c:pt idx="22822">
                  <c:v>3296663</c:v>
                </c:pt>
                <c:pt idx="22823">
                  <c:v>3988963</c:v>
                </c:pt>
                <c:pt idx="22824">
                  <c:v>329772</c:v>
                </c:pt>
                <c:pt idx="22825">
                  <c:v>3628169</c:v>
                </c:pt>
                <c:pt idx="22826">
                  <c:v>464888</c:v>
                </c:pt>
                <c:pt idx="22827">
                  <c:v>1387482</c:v>
                </c:pt>
                <c:pt idx="22828">
                  <c:v>859446</c:v>
                </c:pt>
                <c:pt idx="22829">
                  <c:v>370784</c:v>
                </c:pt>
                <c:pt idx="22830">
                  <c:v>3874365</c:v>
                </c:pt>
                <c:pt idx="22831">
                  <c:v>323340</c:v>
                </c:pt>
                <c:pt idx="22832">
                  <c:v>120886</c:v>
                </c:pt>
                <c:pt idx="22833">
                  <c:v>2286240</c:v>
                </c:pt>
                <c:pt idx="22834">
                  <c:v>507276</c:v>
                </c:pt>
                <c:pt idx="22835">
                  <c:v>1916752</c:v>
                </c:pt>
                <c:pt idx="22836">
                  <c:v>733387</c:v>
                </c:pt>
                <c:pt idx="22837">
                  <c:v>323407</c:v>
                </c:pt>
                <c:pt idx="22838">
                  <c:v>2855296</c:v>
                </c:pt>
                <c:pt idx="22839">
                  <c:v>140155</c:v>
                </c:pt>
                <c:pt idx="22840">
                  <c:v>7147394</c:v>
                </c:pt>
                <c:pt idx="22841">
                  <c:v>639517</c:v>
                </c:pt>
                <c:pt idx="22842">
                  <c:v>384531</c:v>
                </c:pt>
                <c:pt idx="22843">
                  <c:v>271160</c:v>
                </c:pt>
                <c:pt idx="22844">
                  <c:v>784003</c:v>
                </c:pt>
                <c:pt idx="22845">
                  <c:v>496286</c:v>
                </c:pt>
                <c:pt idx="22846">
                  <c:v>9879448</c:v>
                </c:pt>
                <c:pt idx="22847">
                  <c:v>2715466</c:v>
                </c:pt>
                <c:pt idx="22848">
                  <c:v>152665</c:v>
                </c:pt>
                <c:pt idx="22849">
                  <c:v>6600032</c:v>
                </c:pt>
                <c:pt idx="22850">
                  <c:v>4274485</c:v>
                </c:pt>
                <c:pt idx="22851">
                  <c:v>1317615</c:v>
                </c:pt>
                <c:pt idx="22852">
                  <c:v>18777166</c:v>
                </c:pt>
                <c:pt idx="22853">
                  <c:v>654222</c:v>
                </c:pt>
                <c:pt idx="22854">
                  <c:v>714530</c:v>
                </c:pt>
                <c:pt idx="22855">
                  <c:v>855201</c:v>
                </c:pt>
                <c:pt idx="22856">
                  <c:v>503017</c:v>
                </c:pt>
                <c:pt idx="22857">
                  <c:v>701286</c:v>
                </c:pt>
                <c:pt idx="22858">
                  <c:v>485256</c:v>
                </c:pt>
                <c:pt idx="22859">
                  <c:v>283422</c:v>
                </c:pt>
                <c:pt idx="22860">
                  <c:v>555417</c:v>
                </c:pt>
                <c:pt idx="22861">
                  <c:v>151578</c:v>
                </c:pt>
                <c:pt idx="22862">
                  <c:v>474247</c:v>
                </c:pt>
                <c:pt idx="22863">
                  <c:v>309961</c:v>
                </c:pt>
                <c:pt idx="22864">
                  <c:v>41854</c:v>
                </c:pt>
                <c:pt idx="22865">
                  <c:v>97714</c:v>
                </c:pt>
                <c:pt idx="22866">
                  <c:v>361055</c:v>
                </c:pt>
                <c:pt idx="22867">
                  <c:v>387806</c:v>
                </c:pt>
                <c:pt idx="22868">
                  <c:v>1762618</c:v>
                </c:pt>
                <c:pt idx="22869">
                  <c:v>369109</c:v>
                </c:pt>
                <c:pt idx="22870">
                  <c:v>599102</c:v>
                </c:pt>
                <c:pt idx="22871">
                  <c:v>1026013</c:v>
                </c:pt>
                <c:pt idx="22872">
                  <c:v>267508</c:v>
                </c:pt>
                <c:pt idx="22873">
                  <c:v>6019399</c:v>
                </c:pt>
                <c:pt idx="22874">
                  <c:v>1483877</c:v>
                </c:pt>
                <c:pt idx="22875">
                  <c:v>386573</c:v>
                </c:pt>
                <c:pt idx="22876">
                  <c:v>559623</c:v>
                </c:pt>
                <c:pt idx="22877">
                  <c:v>1005134</c:v>
                </c:pt>
                <c:pt idx="22878">
                  <c:v>150801</c:v>
                </c:pt>
                <c:pt idx="22879">
                  <c:v>5358761</c:v>
                </c:pt>
                <c:pt idx="22880">
                  <c:v>1871762</c:v>
                </c:pt>
                <c:pt idx="22881">
                  <c:v>128398</c:v>
                </c:pt>
                <c:pt idx="22882">
                  <c:v>1020699</c:v>
                </c:pt>
                <c:pt idx="22883">
                  <c:v>177802</c:v>
                </c:pt>
                <c:pt idx="22884">
                  <c:v>807556</c:v>
                </c:pt>
                <c:pt idx="22885">
                  <c:v>387091</c:v>
                </c:pt>
                <c:pt idx="22886">
                  <c:v>369067</c:v>
                </c:pt>
                <c:pt idx="22887">
                  <c:v>1223440</c:v>
                </c:pt>
                <c:pt idx="22888">
                  <c:v>796313</c:v>
                </c:pt>
                <c:pt idx="22889">
                  <c:v>830921</c:v>
                </c:pt>
                <c:pt idx="22890">
                  <c:v>696255</c:v>
                </c:pt>
                <c:pt idx="22891">
                  <c:v>333265</c:v>
                </c:pt>
                <c:pt idx="22892">
                  <c:v>278870</c:v>
                </c:pt>
                <c:pt idx="22893">
                  <c:v>4070780</c:v>
                </c:pt>
                <c:pt idx="22894">
                  <c:v>279983</c:v>
                </c:pt>
                <c:pt idx="22895">
                  <c:v>928082</c:v>
                </c:pt>
                <c:pt idx="22896">
                  <c:v>1574308</c:v>
                </c:pt>
                <c:pt idx="22897">
                  <c:v>2779467</c:v>
                </c:pt>
                <c:pt idx="22898">
                  <c:v>2544589</c:v>
                </c:pt>
                <c:pt idx="22899">
                  <c:v>5650144</c:v>
                </c:pt>
                <c:pt idx="22900">
                  <c:v>762438</c:v>
                </c:pt>
                <c:pt idx="22901">
                  <c:v>1557905</c:v>
                </c:pt>
                <c:pt idx="22902">
                  <c:v>363558</c:v>
                </c:pt>
                <c:pt idx="22903">
                  <c:v>575067</c:v>
                </c:pt>
                <c:pt idx="22904">
                  <c:v>1060053</c:v>
                </c:pt>
                <c:pt idx="22905">
                  <c:v>757154</c:v>
                </c:pt>
                <c:pt idx="22906">
                  <c:v>6344018</c:v>
                </c:pt>
                <c:pt idx="22907">
                  <c:v>259266</c:v>
                </c:pt>
                <c:pt idx="22908">
                  <c:v>279739</c:v>
                </c:pt>
                <c:pt idx="22909">
                  <c:v>254245</c:v>
                </c:pt>
                <c:pt idx="22910">
                  <c:v>1679370</c:v>
                </c:pt>
                <c:pt idx="22911">
                  <c:v>2930819</c:v>
                </c:pt>
                <c:pt idx="22912">
                  <c:v>14846591</c:v>
                </c:pt>
                <c:pt idx="22913">
                  <c:v>2115877</c:v>
                </c:pt>
                <c:pt idx="22914">
                  <c:v>2986574</c:v>
                </c:pt>
                <c:pt idx="22915">
                  <c:v>288232</c:v>
                </c:pt>
                <c:pt idx="22916">
                  <c:v>643126</c:v>
                </c:pt>
                <c:pt idx="22917">
                  <c:v>2176627</c:v>
                </c:pt>
                <c:pt idx="22918">
                  <c:v>554504</c:v>
                </c:pt>
                <c:pt idx="22919">
                  <c:v>1170305</c:v>
                </c:pt>
                <c:pt idx="22920">
                  <c:v>577258</c:v>
                </c:pt>
                <c:pt idx="22921">
                  <c:v>444036</c:v>
                </c:pt>
                <c:pt idx="22922">
                  <c:v>290136</c:v>
                </c:pt>
                <c:pt idx="22923">
                  <c:v>21636717</c:v>
                </c:pt>
                <c:pt idx="22924">
                  <c:v>138913</c:v>
                </c:pt>
                <c:pt idx="22925">
                  <c:v>1624304</c:v>
                </c:pt>
                <c:pt idx="22926">
                  <c:v>5121466</c:v>
                </c:pt>
                <c:pt idx="22927">
                  <c:v>2041686</c:v>
                </c:pt>
                <c:pt idx="22928">
                  <c:v>3563611</c:v>
                </c:pt>
                <c:pt idx="22929">
                  <c:v>1544043</c:v>
                </c:pt>
                <c:pt idx="22930">
                  <c:v>2307184</c:v>
                </c:pt>
                <c:pt idx="22931">
                  <c:v>1084709</c:v>
                </c:pt>
                <c:pt idx="22932">
                  <c:v>876178</c:v>
                </c:pt>
                <c:pt idx="22933">
                  <c:v>1447554</c:v>
                </c:pt>
                <c:pt idx="22934">
                  <c:v>802648</c:v>
                </c:pt>
                <c:pt idx="22935">
                  <c:v>913565</c:v>
                </c:pt>
                <c:pt idx="22936">
                  <c:v>303232</c:v>
                </c:pt>
                <c:pt idx="22937">
                  <c:v>466388</c:v>
                </c:pt>
                <c:pt idx="22938">
                  <c:v>1639189</c:v>
                </c:pt>
                <c:pt idx="22939">
                  <c:v>570662</c:v>
                </c:pt>
                <c:pt idx="22940">
                  <c:v>1259398</c:v>
                </c:pt>
                <c:pt idx="22941">
                  <c:v>2297911</c:v>
                </c:pt>
                <c:pt idx="22942">
                  <c:v>1331911</c:v>
                </c:pt>
                <c:pt idx="22943">
                  <c:v>1392203</c:v>
                </c:pt>
                <c:pt idx="22944">
                  <c:v>3285346</c:v>
                </c:pt>
                <c:pt idx="22945">
                  <c:v>1420018</c:v>
                </c:pt>
                <c:pt idx="22946">
                  <c:v>1529827</c:v>
                </c:pt>
                <c:pt idx="22947">
                  <c:v>5338017</c:v>
                </c:pt>
                <c:pt idx="22948">
                  <c:v>2759643</c:v>
                </c:pt>
                <c:pt idx="22949">
                  <c:v>1987215</c:v>
                </c:pt>
                <c:pt idx="22950">
                  <c:v>988948</c:v>
                </c:pt>
                <c:pt idx="22951">
                  <c:v>1242209</c:v>
                </c:pt>
                <c:pt idx="22952">
                  <c:v>123615</c:v>
                </c:pt>
                <c:pt idx="22953">
                  <c:v>832105</c:v>
                </c:pt>
                <c:pt idx="22954">
                  <c:v>2766850</c:v>
                </c:pt>
                <c:pt idx="22955">
                  <c:v>3366994</c:v>
                </c:pt>
                <c:pt idx="22956">
                  <c:v>1399518</c:v>
                </c:pt>
                <c:pt idx="22957">
                  <c:v>1576237</c:v>
                </c:pt>
                <c:pt idx="22958">
                  <c:v>123820</c:v>
                </c:pt>
                <c:pt idx="22959">
                  <c:v>898451</c:v>
                </c:pt>
                <c:pt idx="22960">
                  <c:v>1876291</c:v>
                </c:pt>
                <c:pt idx="22961">
                  <c:v>183199</c:v>
                </c:pt>
                <c:pt idx="22962">
                  <c:v>930974</c:v>
                </c:pt>
                <c:pt idx="22963">
                  <c:v>273992</c:v>
                </c:pt>
                <c:pt idx="22964">
                  <c:v>4624285</c:v>
                </c:pt>
                <c:pt idx="22965">
                  <c:v>350756</c:v>
                </c:pt>
                <c:pt idx="22966">
                  <c:v>3611138</c:v>
                </c:pt>
                <c:pt idx="22967">
                  <c:v>559663</c:v>
                </c:pt>
                <c:pt idx="22968">
                  <c:v>313599</c:v>
                </c:pt>
                <c:pt idx="22969">
                  <c:v>693976</c:v>
                </c:pt>
                <c:pt idx="22970">
                  <c:v>931228</c:v>
                </c:pt>
                <c:pt idx="22971">
                  <c:v>1563099</c:v>
                </c:pt>
                <c:pt idx="22972">
                  <c:v>5449682</c:v>
                </c:pt>
                <c:pt idx="22973">
                  <c:v>13293647</c:v>
                </c:pt>
                <c:pt idx="22974">
                  <c:v>11880523</c:v>
                </c:pt>
                <c:pt idx="22975">
                  <c:v>255230</c:v>
                </c:pt>
                <c:pt idx="22976">
                  <c:v>272721</c:v>
                </c:pt>
                <c:pt idx="22977">
                  <c:v>753178</c:v>
                </c:pt>
                <c:pt idx="22978">
                  <c:v>2368523</c:v>
                </c:pt>
                <c:pt idx="22979">
                  <c:v>3380275</c:v>
                </c:pt>
                <c:pt idx="22980">
                  <c:v>972531</c:v>
                </c:pt>
                <c:pt idx="22981">
                  <c:v>1890109</c:v>
                </c:pt>
                <c:pt idx="22982">
                  <c:v>853036</c:v>
                </c:pt>
                <c:pt idx="22983">
                  <c:v>172276</c:v>
                </c:pt>
                <c:pt idx="22984">
                  <c:v>2147339</c:v>
                </c:pt>
                <c:pt idx="22985">
                  <c:v>880379</c:v>
                </c:pt>
                <c:pt idx="22986">
                  <c:v>2016898</c:v>
                </c:pt>
                <c:pt idx="22987">
                  <c:v>860410</c:v>
                </c:pt>
                <c:pt idx="22988">
                  <c:v>3974218</c:v>
                </c:pt>
                <c:pt idx="22989">
                  <c:v>926998</c:v>
                </c:pt>
                <c:pt idx="22990">
                  <c:v>142414</c:v>
                </c:pt>
                <c:pt idx="22991">
                  <c:v>468166</c:v>
                </c:pt>
                <c:pt idx="22992">
                  <c:v>477479</c:v>
                </c:pt>
                <c:pt idx="22993">
                  <c:v>1227059</c:v>
                </c:pt>
                <c:pt idx="22994">
                  <c:v>524638</c:v>
                </c:pt>
                <c:pt idx="22995">
                  <c:v>5900335</c:v>
                </c:pt>
                <c:pt idx="22996">
                  <c:v>657798</c:v>
                </c:pt>
                <c:pt idx="22997">
                  <c:v>1257252</c:v>
                </c:pt>
                <c:pt idx="22998">
                  <c:v>473237</c:v>
                </c:pt>
                <c:pt idx="22999">
                  <c:v>455732</c:v>
                </c:pt>
                <c:pt idx="23000">
                  <c:v>1773539</c:v>
                </c:pt>
                <c:pt idx="23001">
                  <c:v>2001159</c:v>
                </c:pt>
                <c:pt idx="23002">
                  <c:v>490733</c:v>
                </c:pt>
                <c:pt idx="23003">
                  <c:v>500734</c:v>
                </c:pt>
                <c:pt idx="23004">
                  <c:v>371398</c:v>
                </c:pt>
                <c:pt idx="23005">
                  <c:v>2783494</c:v>
                </c:pt>
                <c:pt idx="23006">
                  <c:v>528551</c:v>
                </c:pt>
                <c:pt idx="23007">
                  <c:v>327212</c:v>
                </c:pt>
                <c:pt idx="23008">
                  <c:v>347982</c:v>
                </c:pt>
                <c:pt idx="23009">
                  <c:v>417684</c:v>
                </c:pt>
                <c:pt idx="23010">
                  <c:v>664377</c:v>
                </c:pt>
                <c:pt idx="23011">
                  <c:v>474144</c:v>
                </c:pt>
                <c:pt idx="23012">
                  <c:v>195567</c:v>
                </c:pt>
                <c:pt idx="23013">
                  <c:v>6295801</c:v>
                </c:pt>
                <c:pt idx="23014">
                  <c:v>1421765</c:v>
                </c:pt>
                <c:pt idx="23015">
                  <c:v>4138337</c:v>
                </c:pt>
                <c:pt idx="23016">
                  <c:v>443470</c:v>
                </c:pt>
                <c:pt idx="23017">
                  <c:v>402922</c:v>
                </c:pt>
                <c:pt idx="23018">
                  <c:v>632340</c:v>
                </c:pt>
                <c:pt idx="23019">
                  <c:v>2906873</c:v>
                </c:pt>
                <c:pt idx="23020">
                  <c:v>2309223</c:v>
                </c:pt>
                <c:pt idx="23021">
                  <c:v>2360028</c:v>
                </c:pt>
                <c:pt idx="23022">
                  <c:v>15897818</c:v>
                </c:pt>
                <c:pt idx="23023">
                  <c:v>1184510</c:v>
                </c:pt>
                <c:pt idx="23024">
                  <c:v>908008</c:v>
                </c:pt>
                <c:pt idx="23025">
                  <c:v>1082013</c:v>
                </c:pt>
                <c:pt idx="23026">
                  <c:v>981263</c:v>
                </c:pt>
                <c:pt idx="23027">
                  <c:v>788036</c:v>
                </c:pt>
                <c:pt idx="23028">
                  <c:v>3103985</c:v>
                </c:pt>
                <c:pt idx="23029">
                  <c:v>932020</c:v>
                </c:pt>
                <c:pt idx="23030">
                  <c:v>276554</c:v>
                </c:pt>
                <c:pt idx="23031">
                  <c:v>292703</c:v>
                </c:pt>
                <c:pt idx="23032">
                  <c:v>2376960</c:v>
                </c:pt>
                <c:pt idx="23033">
                  <c:v>1230640</c:v>
                </c:pt>
                <c:pt idx="23034">
                  <c:v>2363293</c:v>
                </c:pt>
                <c:pt idx="23035">
                  <c:v>6130597</c:v>
                </c:pt>
                <c:pt idx="23036">
                  <c:v>428650</c:v>
                </c:pt>
                <c:pt idx="23037">
                  <c:v>494177</c:v>
                </c:pt>
                <c:pt idx="23038">
                  <c:v>25924568</c:v>
                </c:pt>
                <c:pt idx="23039">
                  <c:v>104659</c:v>
                </c:pt>
                <c:pt idx="23040">
                  <c:v>1683790</c:v>
                </c:pt>
                <c:pt idx="23041">
                  <c:v>389166</c:v>
                </c:pt>
                <c:pt idx="23042">
                  <c:v>500395</c:v>
                </c:pt>
                <c:pt idx="23043">
                  <c:v>98938809</c:v>
                </c:pt>
                <c:pt idx="23044">
                  <c:v>1661389</c:v>
                </c:pt>
                <c:pt idx="23045">
                  <c:v>683629</c:v>
                </c:pt>
                <c:pt idx="23046">
                  <c:v>7684907</c:v>
                </c:pt>
                <c:pt idx="23047">
                  <c:v>4975543</c:v>
                </c:pt>
                <c:pt idx="23048">
                  <c:v>1149123</c:v>
                </c:pt>
                <c:pt idx="23049">
                  <c:v>1447375</c:v>
                </c:pt>
                <c:pt idx="23050">
                  <c:v>2648437</c:v>
                </c:pt>
                <c:pt idx="23051">
                  <c:v>4534175</c:v>
                </c:pt>
                <c:pt idx="23052">
                  <c:v>525794</c:v>
                </c:pt>
                <c:pt idx="23053">
                  <c:v>269126</c:v>
                </c:pt>
                <c:pt idx="23054">
                  <c:v>1120470</c:v>
                </c:pt>
                <c:pt idx="23055">
                  <c:v>11689144</c:v>
                </c:pt>
                <c:pt idx="23056">
                  <c:v>915670</c:v>
                </c:pt>
                <c:pt idx="23057">
                  <c:v>797069</c:v>
                </c:pt>
                <c:pt idx="23058">
                  <c:v>209541</c:v>
                </c:pt>
                <c:pt idx="23059">
                  <c:v>1731533</c:v>
                </c:pt>
                <c:pt idx="23060">
                  <c:v>1102972</c:v>
                </c:pt>
                <c:pt idx="23061">
                  <c:v>621260</c:v>
                </c:pt>
                <c:pt idx="23062">
                  <c:v>281885</c:v>
                </c:pt>
                <c:pt idx="23063">
                  <c:v>28015706</c:v>
                </c:pt>
                <c:pt idx="23064">
                  <c:v>11792860</c:v>
                </c:pt>
                <c:pt idx="23065">
                  <c:v>817182</c:v>
                </c:pt>
                <c:pt idx="23066">
                  <c:v>8083572</c:v>
                </c:pt>
                <c:pt idx="23067">
                  <c:v>29197458</c:v>
                </c:pt>
                <c:pt idx="23068">
                  <c:v>2267638</c:v>
                </c:pt>
                <c:pt idx="23069">
                  <c:v>686582</c:v>
                </c:pt>
                <c:pt idx="23070">
                  <c:v>504316</c:v>
                </c:pt>
                <c:pt idx="23071">
                  <c:v>262624</c:v>
                </c:pt>
                <c:pt idx="23072">
                  <c:v>1008032</c:v>
                </c:pt>
                <c:pt idx="23073">
                  <c:v>5522350</c:v>
                </c:pt>
                <c:pt idx="23074">
                  <c:v>14934942</c:v>
                </c:pt>
                <c:pt idx="23075">
                  <c:v>307397</c:v>
                </c:pt>
                <c:pt idx="23076">
                  <c:v>2277790</c:v>
                </c:pt>
                <c:pt idx="23077">
                  <c:v>8773690</c:v>
                </c:pt>
                <c:pt idx="23078">
                  <c:v>390541</c:v>
                </c:pt>
                <c:pt idx="23079">
                  <c:v>18338828</c:v>
                </c:pt>
                <c:pt idx="23080">
                  <c:v>2090736</c:v>
                </c:pt>
                <c:pt idx="23081">
                  <c:v>5887961</c:v>
                </c:pt>
                <c:pt idx="23082">
                  <c:v>424171</c:v>
                </c:pt>
                <c:pt idx="23083">
                  <c:v>32024760</c:v>
                </c:pt>
                <c:pt idx="23084">
                  <c:v>575083</c:v>
                </c:pt>
                <c:pt idx="23085">
                  <c:v>1151425</c:v>
                </c:pt>
                <c:pt idx="23086">
                  <c:v>356672</c:v>
                </c:pt>
                <c:pt idx="23087">
                  <c:v>295321</c:v>
                </c:pt>
                <c:pt idx="23088">
                  <c:v>917279</c:v>
                </c:pt>
                <c:pt idx="23089">
                  <c:v>416449</c:v>
                </c:pt>
                <c:pt idx="23090">
                  <c:v>506171</c:v>
                </c:pt>
                <c:pt idx="23091">
                  <c:v>1230274</c:v>
                </c:pt>
                <c:pt idx="23092">
                  <c:v>2866821</c:v>
                </c:pt>
                <c:pt idx="23093">
                  <c:v>885081</c:v>
                </c:pt>
                <c:pt idx="23094">
                  <c:v>1042514</c:v>
                </c:pt>
                <c:pt idx="23095">
                  <c:v>3023395</c:v>
                </c:pt>
                <c:pt idx="23096">
                  <c:v>672238</c:v>
                </c:pt>
                <c:pt idx="23097">
                  <c:v>5554667</c:v>
                </c:pt>
                <c:pt idx="23098">
                  <c:v>1378395</c:v>
                </c:pt>
                <c:pt idx="23099">
                  <c:v>2925483</c:v>
                </c:pt>
                <c:pt idx="23100">
                  <c:v>8215762</c:v>
                </c:pt>
                <c:pt idx="23101">
                  <c:v>467851</c:v>
                </c:pt>
                <c:pt idx="23102">
                  <c:v>18811104</c:v>
                </c:pt>
                <c:pt idx="23103">
                  <c:v>3202759</c:v>
                </c:pt>
                <c:pt idx="23104">
                  <c:v>1076039</c:v>
                </c:pt>
                <c:pt idx="23105">
                  <c:v>312676</c:v>
                </c:pt>
                <c:pt idx="23106">
                  <c:v>779776</c:v>
                </c:pt>
                <c:pt idx="23107">
                  <c:v>2570762</c:v>
                </c:pt>
                <c:pt idx="23108">
                  <c:v>1884469</c:v>
                </c:pt>
                <c:pt idx="23109">
                  <c:v>1672394</c:v>
                </c:pt>
                <c:pt idx="23110">
                  <c:v>603054</c:v>
                </c:pt>
                <c:pt idx="23111">
                  <c:v>730529</c:v>
                </c:pt>
                <c:pt idx="23112">
                  <c:v>250022</c:v>
                </c:pt>
                <c:pt idx="23113">
                  <c:v>1077407</c:v>
                </c:pt>
                <c:pt idx="23114">
                  <c:v>2778081</c:v>
                </c:pt>
                <c:pt idx="23115">
                  <c:v>397882</c:v>
                </c:pt>
                <c:pt idx="23116">
                  <c:v>1895683</c:v>
                </c:pt>
                <c:pt idx="23117">
                  <c:v>2563638</c:v>
                </c:pt>
                <c:pt idx="23118">
                  <c:v>1226830</c:v>
                </c:pt>
                <c:pt idx="23119">
                  <c:v>777560</c:v>
                </c:pt>
                <c:pt idx="23120">
                  <c:v>1266788</c:v>
                </c:pt>
                <c:pt idx="23121">
                  <c:v>1384456</c:v>
                </c:pt>
                <c:pt idx="23122">
                  <c:v>879809</c:v>
                </c:pt>
                <c:pt idx="23123">
                  <c:v>5791550</c:v>
                </c:pt>
                <c:pt idx="23124">
                  <c:v>3102714</c:v>
                </c:pt>
                <c:pt idx="23125">
                  <c:v>2062443</c:v>
                </c:pt>
                <c:pt idx="23126">
                  <c:v>4921954</c:v>
                </c:pt>
                <c:pt idx="23127">
                  <c:v>832796</c:v>
                </c:pt>
                <c:pt idx="23128">
                  <c:v>1304709</c:v>
                </c:pt>
                <c:pt idx="23129">
                  <c:v>3609856</c:v>
                </c:pt>
                <c:pt idx="23130">
                  <c:v>961588</c:v>
                </c:pt>
                <c:pt idx="23131">
                  <c:v>401997</c:v>
                </c:pt>
                <c:pt idx="23132">
                  <c:v>570206</c:v>
                </c:pt>
                <c:pt idx="23133">
                  <c:v>39890531</c:v>
                </c:pt>
                <c:pt idx="23134">
                  <c:v>51747671</c:v>
                </c:pt>
                <c:pt idx="23135">
                  <c:v>2022353</c:v>
                </c:pt>
                <c:pt idx="23136">
                  <c:v>12619461</c:v>
                </c:pt>
                <c:pt idx="23137">
                  <c:v>1695829</c:v>
                </c:pt>
                <c:pt idx="23138">
                  <c:v>8369723</c:v>
                </c:pt>
                <c:pt idx="23139">
                  <c:v>2731185</c:v>
                </c:pt>
                <c:pt idx="23140">
                  <c:v>703203</c:v>
                </c:pt>
                <c:pt idx="23141">
                  <c:v>3238183</c:v>
                </c:pt>
                <c:pt idx="23142">
                  <c:v>470844</c:v>
                </c:pt>
                <c:pt idx="23143">
                  <c:v>279728</c:v>
                </c:pt>
                <c:pt idx="23144">
                  <c:v>335348</c:v>
                </c:pt>
                <c:pt idx="23145">
                  <c:v>1863491</c:v>
                </c:pt>
                <c:pt idx="23146">
                  <c:v>4241964</c:v>
                </c:pt>
                <c:pt idx="23147">
                  <c:v>669475</c:v>
                </c:pt>
                <c:pt idx="23148">
                  <c:v>721768</c:v>
                </c:pt>
                <c:pt idx="23149">
                  <c:v>226849</c:v>
                </c:pt>
                <c:pt idx="23150">
                  <c:v>1188996</c:v>
                </c:pt>
                <c:pt idx="23151">
                  <c:v>3472530</c:v>
                </c:pt>
                <c:pt idx="23152">
                  <c:v>931064</c:v>
                </c:pt>
                <c:pt idx="23153">
                  <c:v>1794615</c:v>
                </c:pt>
                <c:pt idx="23154">
                  <c:v>462328</c:v>
                </c:pt>
                <c:pt idx="23155">
                  <c:v>8438104</c:v>
                </c:pt>
                <c:pt idx="23156">
                  <c:v>949521</c:v>
                </c:pt>
                <c:pt idx="23157">
                  <c:v>685973</c:v>
                </c:pt>
                <c:pt idx="23158">
                  <c:v>4918315</c:v>
                </c:pt>
                <c:pt idx="23159">
                  <c:v>3154939</c:v>
                </c:pt>
                <c:pt idx="23160">
                  <c:v>1340584</c:v>
                </c:pt>
                <c:pt idx="23161">
                  <c:v>5199107</c:v>
                </c:pt>
                <c:pt idx="23162">
                  <c:v>1964004</c:v>
                </c:pt>
                <c:pt idx="23163">
                  <c:v>1294205</c:v>
                </c:pt>
                <c:pt idx="23164">
                  <c:v>2322793</c:v>
                </c:pt>
                <c:pt idx="23165">
                  <c:v>4289334</c:v>
                </c:pt>
                <c:pt idx="23166">
                  <c:v>1106313</c:v>
                </c:pt>
                <c:pt idx="23167">
                  <c:v>1124169</c:v>
                </c:pt>
                <c:pt idx="23168">
                  <c:v>2481017</c:v>
                </c:pt>
                <c:pt idx="23169">
                  <c:v>966515</c:v>
                </c:pt>
                <c:pt idx="23170">
                  <c:v>3520758</c:v>
                </c:pt>
                <c:pt idx="23171">
                  <c:v>1566814</c:v>
                </c:pt>
                <c:pt idx="23172">
                  <c:v>2556225</c:v>
                </c:pt>
                <c:pt idx="23173">
                  <c:v>1655211</c:v>
                </c:pt>
                <c:pt idx="23174">
                  <c:v>409044</c:v>
                </c:pt>
                <c:pt idx="23175">
                  <c:v>4958124</c:v>
                </c:pt>
                <c:pt idx="23176">
                  <c:v>1187544</c:v>
                </c:pt>
                <c:pt idx="23177">
                  <c:v>2697565</c:v>
                </c:pt>
                <c:pt idx="23178">
                  <c:v>1792541</c:v>
                </c:pt>
                <c:pt idx="23179">
                  <c:v>3387832</c:v>
                </c:pt>
                <c:pt idx="23180">
                  <c:v>1799550</c:v>
                </c:pt>
                <c:pt idx="23181">
                  <c:v>11873989</c:v>
                </c:pt>
                <c:pt idx="23182">
                  <c:v>17350342</c:v>
                </c:pt>
                <c:pt idx="23183">
                  <c:v>688984</c:v>
                </c:pt>
                <c:pt idx="23184">
                  <c:v>796186</c:v>
                </c:pt>
                <c:pt idx="23185">
                  <c:v>175754</c:v>
                </c:pt>
                <c:pt idx="23186">
                  <c:v>1752188</c:v>
                </c:pt>
                <c:pt idx="23187">
                  <c:v>4131813</c:v>
                </c:pt>
                <c:pt idx="23188">
                  <c:v>1315418</c:v>
                </c:pt>
                <c:pt idx="23189">
                  <c:v>3462950</c:v>
                </c:pt>
                <c:pt idx="23190">
                  <c:v>402962</c:v>
                </c:pt>
                <c:pt idx="23191">
                  <c:v>450843</c:v>
                </c:pt>
                <c:pt idx="23192">
                  <c:v>5776332</c:v>
                </c:pt>
                <c:pt idx="23193">
                  <c:v>5213918</c:v>
                </c:pt>
                <c:pt idx="23194">
                  <c:v>782283</c:v>
                </c:pt>
                <c:pt idx="23195">
                  <c:v>3202303</c:v>
                </c:pt>
                <c:pt idx="23196">
                  <c:v>1678602</c:v>
                </c:pt>
                <c:pt idx="23197">
                  <c:v>975698</c:v>
                </c:pt>
                <c:pt idx="23198">
                  <c:v>2379179</c:v>
                </c:pt>
                <c:pt idx="23199">
                  <c:v>880071</c:v>
                </c:pt>
                <c:pt idx="23200">
                  <c:v>4080921</c:v>
                </c:pt>
                <c:pt idx="23201">
                  <c:v>4570970</c:v>
                </c:pt>
                <c:pt idx="23202">
                  <c:v>3245471</c:v>
                </c:pt>
                <c:pt idx="23203">
                  <c:v>1469747</c:v>
                </c:pt>
                <c:pt idx="23204">
                  <c:v>21915398</c:v>
                </c:pt>
                <c:pt idx="23205">
                  <c:v>828390</c:v>
                </c:pt>
                <c:pt idx="23206">
                  <c:v>4492197</c:v>
                </c:pt>
                <c:pt idx="23207">
                  <c:v>5351502</c:v>
                </c:pt>
                <c:pt idx="23208">
                  <c:v>4116870</c:v>
                </c:pt>
                <c:pt idx="23209">
                  <c:v>32101670</c:v>
                </c:pt>
                <c:pt idx="23210">
                  <c:v>357319</c:v>
                </c:pt>
                <c:pt idx="23211">
                  <c:v>19643010</c:v>
                </c:pt>
                <c:pt idx="23212">
                  <c:v>33238890</c:v>
                </c:pt>
                <c:pt idx="23213">
                  <c:v>1037383</c:v>
                </c:pt>
                <c:pt idx="23214">
                  <c:v>13594421</c:v>
                </c:pt>
                <c:pt idx="23215">
                  <c:v>12688315</c:v>
                </c:pt>
                <c:pt idx="23216">
                  <c:v>373783</c:v>
                </c:pt>
                <c:pt idx="23217">
                  <c:v>2173519</c:v>
                </c:pt>
                <c:pt idx="23218">
                  <c:v>3765221</c:v>
                </c:pt>
                <c:pt idx="23219">
                  <c:v>1059204</c:v>
                </c:pt>
                <c:pt idx="23220">
                  <c:v>8903674</c:v>
                </c:pt>
                <c:pt idx="23221">
                  <c:v>515345</c:v>
                </c:pt>
                <c:pt idx="23222">
                  <c:v>1031437</c:v>
                </c:pt>
                <c:pt idx="23223">
                  <c:v>4642895</c:v>
                </c:pt>
                <c:pt idx="23224">
                  <c:v>1359819</c:v>
                </c:pt>
                <c:pt idx="23225">
                  <c:v>1071017</c:v>
                </c:pt>
                <c:pt idx="23226">
                  <c:v>1199665</c:v>
                </c:pt>
                <c:pt idx="23227">
                  <c:v>2136099</c:v>
                </c:pt>
                <c:pt idx="23228">
                  <c:v>756716</c:v>
                </c:pt>
                <c:pt idx="23229">
                  <c:v>4219827</c:v>
                </c:pt>
                <c:pt idx="23230">
                  <c:v>7163438</c:v>
                </c:pt>
                <c:pt idx="23231">
                  <c:v>4227252</c:v>
                </c:pt>
                <c:pt idx="23232">
                  <c:v>3441393</c:v>
                </c:pt>
                <c:pt idx="23233">
                  <c:v>1172557</c:v>
                </c:pt>
                <c:pt idx="23234">
                  <c:v>1251608</c:v>
                </c:pt>
                <c:pt idx="23235">
                  <c:v>2273885</c:v>
                </c:pt>
                <c:pt idx="23236">
                  <c:v>2679612</c:v>
                </c:pt>
                <c:pt idx="23237">
                  <c:v>12455945</c:v>
                </c:pt>
                <c:pt idx="23238">
                  <c:v>1209765</c:v>
                </c:pt>
                <c:pt idx="23239">
                  <c:v>869724</c:v>
                </c:pt>
                <c:pt idx="23240">
                  <c:v>621962</c:v>
                </c:pt>
                <c:pt idx="23241">
                  <c:v>3139606</c:v>
                </c:pt>
                <c:pt idx="23242">
                  <c:v>5504416</c:v>
                </c:pt>
                <c:pt idx="23243">
                  <c:v>5158192</c:v>
                </c:pt>
                <c:pt idx="23244">
                  <c:v>1411892</c:v>
                </c:pt>
                <c:pt idx="23245">
                  <c:v>692357</c:v>
                </c:pt>
                <c:pt idx="23246">
                  <c:v>684910</c:v>
                </c:pt>
                <c:pt idx="23247">
                  <c:v>1012733</c:v>
                </c:pt>
                <c:pt idx="23248">
                  <c:v>4378781</c:v>
                </c:pt>
                <c:pt idx="23249">
                  <c:v>24280015</c:v>
                </c:pt>
                <c:pt idx="23250">
                  <c:v>1079702</c:v>
                </c:pt>
                <c:pt idx="23251">
                  <c:v>6070853</c:v>
                </c:pt>
                <c:pt idx="23252">
                  <c:v>1411419</c:v>
                </c:pt>
                <c:pt idx="23253">
                  <c:v>19218813</c:v>
                </c:pt>
                <c:pt idx="23254">
                  <c:v>1691068</c:v>
                </c:pt>
                <c:pt idx="23255">
                  <c:v>582693</c:v>
                </c:pt>
                <c:pt idx="23256">
                  <c:v>814372</c:v>
                </c:pt>
                <c:pt idx="23257">
                  <c:v>8149411</c:v>
                </c:pt>
                <c:pt idx="23258">
                  <c:v>782907</c:v>
                </c:pt>
                <c:pt idx="23259">
                  <c:v>1649128</c:v>
                </c:pt>
                <c:pt idx="23260">
                  <c:v>1631073</c:v>
                </c:pt>
                <c:pt idx="23261">
                  <c:v>713619</c:v>
                </c:pt>
                <c:pt idx="23262">
                  <c:v>454974</c:v>
                </c:pt>
                <c:pt idx="23263">
                  <c:v>40071210</c:v>
                </c:pt>
                <c:pt idx="23264">
                  <c:v>1069852</c:v>
                </c:pt>
                <c:pt idx="23265">
                  <c:v>9861336</c:v>
                </c:pt>
                <c:pt idx="23266">
                  <c:v>7664188</c:v>
                </c:pt>
                <c:pt idx="23267">
                  <c:v>1554346</c:v>
                </c:pt>
                <c:pt idx="23268">
                  <c:v>1913195</c:v>
                </c:pt>
                <c:pt idx="23269">
                  <c:v>89740876</c:v>
                </c:pt>
                <c:pt idx="23270">
                  <c:v>4506015</c:v>
                </c:pt>
                <c:pt idx="23271">
                  <c:v>2220328</c:v>
                </c:pt>
                <c:pt idx="23272">
                  <c:v>1103516</c:v>
                </c:pt>
                <c:pt idx="23273">
                  <c:v>2332378</c:v>
                </c:pt>
                <c:pt idx="23274">
                  <c:v>5456838</c:v>
                </c:pt>
                <c:pt idx="23275">
                  <c:v>2679611</c:v>
                </c:pt>
                <c:pt idx="23276">
                  <c:v>2159255</c:v>
                </c:pt>
                <c:pt idx="23277">
                  <c:v>723532</c:v>
                </c:pt>
                <c:pt idx="23278">
                  <c:v>1075057</c:v>
                </c:pt>
                <c:pt idx="23279">
                  <c:v>11227491</c:v>
                </c:pt>
                <c:pt idx="23280">
                  <c:v>1411340</c:v>
                </c:pt>
                <c:pt idx="23281">
                  <c:v>602632</c:v>
                </c:pt>
                <c:pt idx="23282">
                  <c:v>1695678</c:v>
                </c:pt>
                <c:pt idx="23283">
                  <c:v>3434970</c:v>
                </c:pt>
                <c:pt idx="23284">
                  <c:v>6095300</c:v>
                </c:pt>
                <c:pt idx="23285">
                  <c:v>1362936</c:v>
                </c:pt>
                <c:pt idx="23286">
                  <c:v>1349732</c:v>
                </c:pt>
                <c:pt idx="23287">
                  <c:v>1659458</c:v>
                </c:pt>
                <c:pt idx="23288">
                  <c:v>1362500</c:v>
                </c:pt>
                <c:pt idx="23289">
                  <c:v>3870433</c:v>
                </c:pt>
                <c:pt idx="23290">
                  <c:v>1009538</c:v>
                </c:pt>
                <c:pt idx="23291">
                  <c:v>809302</c:v>
                </c:pt>
                <c:pt idx="23292">
                  <c:v>654766</c:v>
                </c:pt>
                <c:pt idx="23293">
                  <c:v>4029270</c:v>
                </c:pt>
                <c:pt idx="23294">
                  <c:v>2786861</c:v>
                </c:pt>
                <c:pt idx="23295">
                  <c:v>1485008</c:v>
                </c:pt>
                <c:pt idx="23296">
                  <c:v>322242</c:v>
                </c:pt>
                <c:pt idx="23297">
                  <c:v>807683</c:v>
                </c:pt>
                <c:pt idx="23298">
                  <c:v>1738229</c:v>
                </c:pt>
                <c:pt idx="23299">
                  <c:v>2278593</c:v>
                </c:pt>
                <c:pt idx="23300">
                  <c:v>2561953</c:v>
                </c:pt>
                <c:pt idx="23301">
                  <c:v>5783173</c:v>
                </c:pt>
                <c:pt idx="23302">
                  <c:v>2145663</c:v>
                </c:pt>
                <c:pt idx="23303">
                  <c:v>29783055</c:v>
                </c:pt>
                <c:pt idx="23304">
                  <c:v>585034</c:v>
                </c:pt>
                <c:pt idx="23305">
                  <c:v>3377437</c:v>
                </c:pt>
                <c:pt idx="23306">
                  <c:v>7192582</c:v>
                </c:pt>
                <c:pt idx="23307">
                  <c:v>16374553</c:v>
                </c:pt>
                <c:pt idx="23308">
                  <c:v>21227705</c:v>
                </c:pt>
                <c:pt idx="23309">
                  <c:v>5918752</c:v>
                </c:pt>
                <c:pt idx="23310">
                  <c:v>2007110</c:v>
                </c:pt>
                <c:pt idx="23311">
                  <c:v>1904333</c:v>
                </c:pt>
                <c:pt idx="23312">
                  <c:v>2231588</c:v>
                </c:pt>
                <c:pt idx="23313">
                  <c:v>2547956</c:v>
                </c:pt>
                <c:pt idx="23314">
                  <c:v>1150748</c:v>
                </c:pt>
                <c:pt idx="23315">
                  <c:v>1993400</c:v>
                </c:pt>
                <c:pt idx="23316">
                  <c:v>1426698</c:v>
                </c:pt>
                <c:pt idx="23317">
                  <c:v>3805747</c:v>
                </c:pt>
                <c:pt idx="23318">
                  <c:v>2733380</c:v>
                </c:pt>
                <c:pt idx="23319">
                  <c:v>38968193</c:v>
                </c:pt>
                <c:pt idx="23320">
                  <c:v>974247</c:v>
                </c:pt>
                <c:pt idx="23321">
                  <c:v>3218261</c:v>
                </c:pt>
                <c:pt idx="23322">
                  <c:v>4916440</c:v>
                </c:pt>
                <c:pt idx="23323">
                  <c:v>8589119</c:v>
                </c:pt>
                <c:pt idx="23324">
                  <c:v>8143949</c:v>
                </c:pt>
                <c:pt idx="23325">
                  <c:v>1062709</c:v>
                </c:pt>
                <c:pt idx="23326">
                  <c:v>8195669</c:v>
                </c:pt>
                <c:pt idx="23327">
                  <c:v>41351681</c:v>
                </c:pt>
                <c:pt idx="23328">
                  <c:v>5940755</c:v>
                </c:pt>
                <c:pt idx="23329">
                  <c:v>1662403</c:v>
                </c:pt>
                <c:pt idx="23330">
                  <c:v>22978435</c:v>
                </c:pt>
                <c:pt idx="23331">
                  <c:v>5326516</c:v>
                </c:pt>
                <c:pt idx="23332">
                  <c:v>1034480</c:v>
                </c:pt>
                <c:pt idx="23333">
                  <c:v>10258548</c:v>
                </c:pt>
                <c:pt idx="23334">
                  <c:v>5629147</c:v>
                </c:pt>
                <c:pt idx="23335">
                  <c:v>4718392</c:v>
                </c:pt>
                <c:pt idx="23336">
                  <c:v>18658825</c:v>
                </c:pt>
                <c:pt idx="23337">
                  <c:v>9912584</c:v>
                </c:pt>
                <c:pt idx="23338">
                  <c:v>3440148</c:v>
                </c:pt>
                <c:pt idx="23339">
                  <c:v>5073263</c:v>
                </c:pt>
                <c:pt idx="23340">
                  <c:v>7839668</c:v>
                </c:pt>
                <c:pt idx="23341">
                  <c:v>317717</c:v>
                </c:pt>
                <c:pt idx="23342">
                  <c:v>108437</c:v>
                </c:pt>
                <c:pt idx="23343">
                  <c:v>34236</c:v>
                </c:pt>
                <c:pt idx="23344">
                  <c:v>89657</c:v>
                </c:pt>
                <c:pt idx="23345">
                  <c:v>197815</c:v>
                </c:pt>
                <c:pt idx="23346">
                  <c:v>19318</c:v>
                </c:pt>
                <c:pt idx="23347">
                  <c:v>62517</c:v>
                </c:pt>
                <c:pt idx="23348">
                  <c:v>418435</c:v>
                </c:pt>
                <c:pt idx="23349">
                  <c:v>59758</c:v>
                </c:pt>
                <c:pt idx="23350">
                  <c:v>816933</c:v>
                </c:pt>
                <c:pt idx="23351">
                  <c:v>9567</c:v>
                </c:pt>
                <c:pt idx="23352">
                  <c:v>441159</c:v>
                </c:pt>
                <c:pt idx="23353">
                  <c:v>148983</c:v>
                </c:pt>
                <c:pt idx="23354">
                  <c:v>496086</c:v>
                </c:pt>
                <c:pt idx="23355">
                  <c:v>10881</c:v>
                </c:pt>
                <c:pt idx="23356">
                  <c:v>2417642</c:v>
                </c:pt>
                <c:pt idx="23357">
                  <c:v>271259</c:v>
                </c:pt>
                <c:pt idx="23358">
                  <c:v>132395</c:v>
                </c:pt>
                <c:pt idx="23359">
                  <c:v>108664</c:v>
                </c:pt>
                <c:pt idx="23360">
                  <c:v>212340</c:v>
                </c:pt>
                <c:pt idx="23361">
                  <c:v>370448</c:v>
                </c:pt>
                <c:pt idx="23362">
                  <c:v>385713</c:v>
                </c:pt>
                <c:pt idx="23363">
                  <c:v>254229</c:v>
                </c:pt>
                <c:pt idx="23364">
                  <c:v>367163</c:v>
                </c:pt>
                <c:pt idx="23365">
                  <c:v>2291</c:v>
                </c:pt>
                <c:pt idx="23366">
                  <c:v>42194</c:v>
                </c:pt>
                <c:pt idx="23367">
                  <c:v>971839</c:v>
                </c:pt>
                <c:pt idx="23368">
                  <c:v>37116</c:v>
                </c:pt>
                <c:pt idx="23369">
                  <c:v>848764</c:v>
                </c:pt>
                <c:pt idx="23370">
                  <c:v>120516</c:v>
                </c:pt>
                <c:pt idx="23371">
                  <c:v>57581</c:v>
                </c:pt>
                <c:pt idx="23372">
                  <c:v>176914</c:v>
                </c:pt>
                <c:pt idx="23373">
                  <c:v>46650</c:v>
                </c:pt>
                <c:pt idx="23374">
                  <c:v>853506</c:v>
                </c:pt>
                <c:pt idx="23375">
                  <c:v>830612</c:v>
                </c:pt>
                <c:pt idx="23376">
                  <c:v>212190</c:v>
                </c:pt>
                <c:pt idx="23377">
                  <c:v>147702</c:v>
                </c:pt>
                <c:pt idx="23378">
                  <c:v>519008</c:v>
                </c:pt>
                <c:pt idx="23379">
                  <c:v>12621</c:v>
                </c:pt>
                <c:pt idx="23380">
                  <c:v>9974517</c:v>
                </c:pt>
                <c:pt idx="23381">
                  <c:v>21977</c:v>
                </c:pt>
                <c:pt idx="23382">
                  <c:v>69408</c:v>
                </c:pt>
                <c:pt idx="23383">
                  <c:v>546909</c:v>
                </c:pt>
                <c:pt idx="23384">
                  <c:v>137950</c:v>
                </c:pt>
                <c:pt idx="23385">
                  <c:v>1856647</c:v>
                </c:pt>
                <c:pt idx="23386">
                  <c:v>332496</c:v>
                </c:pt>
                <c:pt idx="23387">
                  <c:v>82534</c:v>
                </c:pt>
                <c:pt idx="23388">
                  <c:v>404164</c:v>
                </c:pt>
                <c:pt idx="23389">
                  <c:v>23198594</c:v>
                </c:pt>
                <c:pt idx="23390">
                  <c:v>99797</c:v>
                </c:pt>
                <c:pt idx="23391">
                  <c:v>84644</c:v>
                </c:pt>
                <c:pt idx="23392">
                  <c:v>804637</c:v>
                </c:pt>
                <c:pt idx="23393">
                  <c:v>718190</c:v>
                </c:pt>
                <c:pt idx="23394">
                  <c:v>743083</c:v>
                </c:pt>
                <c:pt idx="23395">
                  <c:v>2898576</c:v>
                </c:pt>
                <c:pt idx="23396">
                  <c:v>143865</c:v>
                </c:pt>
                <c:pt idx="23397">
                  <c:v>2479</c:v>
                </c:pt>
                <c:pt idx="23398">
                  <c:v>78841</c:v>
                </c:pt>
                <c:pt idx="23399">
                  <c:v>119128</c:v>
                </c:pt>
                <c:pt idx="23400">
                  <c:v>163916</c:v>
                </c:pt>
                <c:pt idx="23401">
                  <c:v>1131991</c:v>
                </c:pt>
                <c:pt idx="23402">
                  <c:v>943299</c:v>
                </c:pt>
                <c:pt idx="23403">
                  <c:v>934</c:v>
                </c:pt>
                <c:pt idx="23404">
                  <c:v>63495</c:v>
                </c:pt>
                <c:pt idx="23405">
                  <c:v>1831555</c:v>
                </c:pt>
                <c:pt idx="23406">
                  <c:v>814962</c:v>
                </c:pt>
                <c:pt idx="23407">
                  <c:v>1509821</c:v>
                </c:pt>
                <c:pt idx="23408">
                  <c:v>268101</c:v>
                </c:pt>
                <c:pt idx="23409">
                  <c:v>185535</c:v>
                </c:pt>
                <c:pt idx="23410">
                  <c:v>20174</c:v>
                </c:pt>
                <c:pt idx="23411">
                  <c:v>100070</c:v>
                </c:pt>
                <c:pt idx="23412">
                  <c:v>683414</c:v>
                </c:pt>
                <c:pt idx="23413">
                  <c:v>484226</c:v>
                </c:pt>
                <c:pt idx="23414">
                  <c:v>2398403</c:v>
                </c:pt>
                <c:pt idx="23415">
                  <c:v>439424</c:v>
                </c:pt>
                <c:pt idx="23416">
                  <c:v>1990171</c:v>
                </c:pt>
                <c:pt idx="23417">
                  <c:v>234481</c:v>
                </c:pt>
                <c:pt idx="23418">
                  <c:v>442445</c:v>
                </c:pt>
                <c:pt idx="23419">
                  <c:v>892807</c:v>
                </c:pt>
                <c:pt idx="23420">
                  <c:v>622774</c:v>
                </c:pt>
                <c:pt idx="23421">
                  <c:v>41244</c:v>
                </c:pt>
                <c:pt idx="23422">
                  <c:v>141692</c:v>
                </c:pt>
                <c:pt idx="23423">
                  <c:v>1152923</c:v>
                </c:pt>
                <c:pt idx="23424">
                  <c:v>21700</c:v>
                </c:pt>
                <c:pt idx="23425">
                  <c:v>18105</c:v>
                </c:pt>
                <c:pt idx="23426">
                  <c:v>354964</c:v>
                </c:pt>
                <c:pt idx="23427">
                  <c:v>11146</c:v>
                </c:pt>
                <c:pt idx="23428">
                  <c:v>17216</c:v>
                </c:pt>
                <c:pt idx="23429">
                  <c:v>211853</c:v>
                </c:pt>
                <c:pt idx="23430">
                  <c:v>126688</c:v>
                </c:pt>
                <c:pt idx="23431">
                  <c:v>458102</c:v>
                </c:pt>
                <c:pt idx="23432">
                  <c:v>2967169</c:v>
                </c:pt>
                <c:pt idx="23433">
                  <c:v>814285</c:v>
                </c:pt>
                <c:pt idx="23434">
                  <c:v>480251</c:v>
                </c:pt>
                <c:pt idx="23435">
                  <c:v>357149</c:v>
                </c:pt>
                <c:pt idx="23436">
                  <c:v>211767</c:v>
                </c:pt>
                <c:pt idx="23437">
                  <c:v>379896</c:v>
                </c:pt>
                <c:pt idx="23438">
                  <c:v>4462805</c:v>
                </c:pt>
                <c:pt idx="23439">
                  <c:v>5144910</c:v>
                </c:pt>
                <c:pt idx="23440">
                  <c:v>961713</c:v>
                </c:pt>
                <c:pt idx="23441">
                  <c:v>1056430</c:v>
                </c:pt>
                <c:pt idx="23442">
                  <c:v>561384</c:v>
                </c:pt>
                <c:pt idx="23443">
                  <c:v>296719</c:v>
                </c:pt>
                <c:pt idx="23444">
                  <c:v>129914</c:v>
                </c:pt>
                <c:pt idx="23445">
                  <c:v>73070</c:v>
                </c:pt>
                <c:pt idx="23446">
                  <c:v>1739563</c:v>
                </c:pt>
                <c:pt idx="23447">
                  <c:v>392344</c:v>
                </c:pt>
                <c:pt idx="23448">
                  <c:v>236604</c:v>
                </c:pt>
                <c:pt idx="23449">
                  <c:v>99178</c:v>
                </c:pt>
                <c:pt idx="23450">
                  <c:v>1004687</c:v>
                </c:pt>
                <c:pt idx="23451">
                  <c:v>99653</c:v>
                </c:pt>
                <c:pt idx="23452">
                  <c:v>286658</c:v>
                </c:pt>
                <c:pt idx="23453">
                  <c:v>279466</c:v>
                </c:pt>
                <c:pt idx="23454">
                  <c:v>66122</c:v>
                </c:pt>
                <c:pt idx="23455">
                  <c:v>191540</c:v>
                </c:pt>
                <c:pt idx="23456">
                  <c:v>136548</c:v>
                </c:pt>
                <c:pt idx="23457">
                  <c:v>1845344</c:v>
                </c:pt>
                <c:pt idx="23458">
                  <c:v>166956</c:v>
                </c:pt>
                <c:pt idx="23459">
                  <c:v>867075</c:v>
                </c:pt>
                <c:pt idx="23460">
                  <c:v>861026</c:v>
                </c:pt>
                <c:pt idx="23461">
                  <c:v>142728</c:v>
                </c:pt>
                <c:pt idx="23462">
                  <c:v>653085</c:v>
                </c:pt>
                <c:pt idx="23463">
                  <c:v>682383</c:v>
                </c:pt>
                <c:pt idx="23464">
                  <c:v>136806</c:v>
                </c:pt>
                <c:pt idx="23465">
                  <c:v>182681</c:v>
                </c:pt>
                <c:pt idx="23466">
                  <c:v>656124</c:v>
                </c:pt>
                <c:pt idx="23467">
                  <c:v>7590</c:v>
                </c:pt>
                <c:pt idx="23468">
                  <c:v>90994</c:v>
                </c:pt>
                <c:pt idx="23469">
                  <c:v>379592</c:v>
                </c:pt>
                <c:pt idx="23470">
                  <c:v>454421</c:v>
                </c:pt>
                <c:pt idx="23471">
                  <c:v>182129</c:v>
                </c:pt>
                <c:pt idx="23472">
                  <c:v>1351952</c:v>
                </c:pt>
                <c:pt idx="23473">
                  <c:v>592205</c:v>
                </c:pt>
                <c:pt idx="23474">
                  <c:v>54216</c:v>
                </c:pt>
                <c:pt idx="23475">
                  <c:v>57236</c:v>
                </c:pt>
                <c:pt idx="23476">
                  <c:v>316979</c:v>
                </c:pt>
                <c:pt idx="23477">
                  <c:v>11851</c:v>
                </c:pt>
                <c:pt idx="23478">
                  <c:v>282575</c:v>
                </c:pt>
                <c:pt idx="23479">
                  <c:v>887825</c:v>
                </c:pt>
                <c:pt idx="23480">
                  <c:v>1206569</c:v>
                </c:pt>
                <c:pt idx="23481">
                  <c:v>308367</c:v>
                </c:pt>
                <c:pt idx="23482">
                  <c:v>338841</c:v>
                </c:pt>
                <c:pt idx="23483">
                  <c:v>393098</c:v>
                </c:pt>
                <c:pt idx="23484">
                  <c:v>1268790</c:v>
                </c:pt>
                <c:pt idx="23485">
                  <c:v>220185</c:v>
                </c:pt>
                <c:pt idx="23486">
                  <c:v>176394</c:v>
                </c:pt>
                <c:pt idx="23487">
                  <c:v>393302</c:v>
                </c:pt>
                <c:pt idx="23488">
                  <c:v>337580</c:v>
                </c:pt>
                <c:pt idx="23489">
                  <c:v>2077838</c:v>
                </c:pt>
                <c:pt idx="23490">
                  <c:v>4009691</c:v>
                </c:pt>
                <c:pt idx="23491">
                  <c:v>80396</c:v>
                </c:pt>
                <c:pt idx="23492">
                  <c:v>498208</c:v>
                </c:pt>
                <c:pt idx="23493">
                  <c:v>2128148</c:v>
                </c:pt>
                <c:pt idx="23494">
                  <c:v>134740</c:v>
                </c:pt>
                <c:pt idx="23495">
                  <c:v>1230710</c:v>
                </c:pt>
                <c:pt idx="23496">
                  <c:v>350069</c:v>
                </c:pt>
                <c:pt idx="23497">
                  <c:v>326428</c:v>
                </c:pt>
                <c:pt idx="23498">
                  <c:v>5408</c:v>
                </c:pt>
                <c:pt idx="23499">
                  <c:v>63526</c:v>
                </c:pt>
                <c:pt idx="23500">
                  <c:v>79667</c:v>
                </c:pt>
                <c:pt idx="23501">
                  <c:v>298099</c:v>
                </c:pt>
                <c:pt idx="23502">
                  <c:v>239043</c:v>
                </c:pt>
                <c:pt idx="23503">
                  <c:v>501069</c:v>
                </c:pt>
                <c:pt idx="23504">
                  <c:v>206377</c:v>
                </c:pt>
                <c:pt idx="23505">
                  <c:v>17106</c:v>
                </c:pt>
                <c:pt idx="23506">
                  <c:v>558407</c:v>
                </c:pt>
                <c:pt idx="23507">
                  <c:v>1909024</c:v>
                </c:pt>
                <c:pt idx="23508">
                  <c:v>1342821</c:v>
                </c:pt>
                <c:pt idx="23509">
                  <c:v>350662</c:v>
                </c:pt>
                <c:pt idx="23510">
                  <c:v>401678</c:v>
                </c:pt>
                <c:pt idx="23511">
                  <c:v>83736</c:v>
                </c:pt>
                <c:pt idx="23512">
                  <c:v>2903126</c:v>
                </c:pt>
                <c:pt idx="23513">
                  <c:v>32284</c:v>
                </c:pt>
                <c:pt idx="23514">
                  <c:v>1198379</c:v>
                </c:pt>
                <c:pt idx="23515">
                  <c:v>704426</c:v>
                </c:pt>
                <c:pt idx="23516">
                  <c:v>219460</c:v>
                </c:pt>
                <c:pt idx="23517">
                  <c:v>352641</c:v>
                </c:pt>
                <c:pt idx="23518">
                  <c:v>452811</c:v>
                </c:pt>
                <c:pt idx="23519">
                  <c:v>95379</c:v>
                </c:pt>
                <c:pt idx="23520">
                  <c:v>330191</c:v>
                </c:pt>
                <c:pt idx="23521">
                  <c:v>2871352</c:v>
                </c:pt>
                <c:pt idx="23522">
                  <c:v>1896340</c:v>
                </c:pt>
                <c:pt idx="23523">
                  <c:v>436619</c:v>
                </c:pt>
                <c:pt idx="23524">
                  <c:v>3832538</c:v>
                </c:pt>
                <c:pt idx="23525">
                  <c:v>266155</c:v>
                </c:pt>
                <c:pt idx="23526">
                  <c:v>2083564</c:v>
                </c:pt>
                <c:pt idx="23527">
                  <c:v>1473574</c:v>
                </c:pt>
                <c:pt idx="23528">
                  <c:v>1429113</c:v>
                </c:pt>
                <c:pt idx="23529">
                  <c:v>1905945</c:v>
                </c:pt>
                <c:pt idx="23530">
                  <c:v>200899</c:v>
                </c:pt>
                <c:pt idx="23531">
                  <c:v>7878889</c:v>
                </c:pt>
                <c:pt idx="23532">
                  <c:v>1144298</c:v>
                </c:pt>
                <c:pt idx="23533">
                  <c:v>2564760</c:v>
                </c:pt>
                <c:pt idx="23534">
                  <c:v>3331450</c:v>
                </c:pt>
                <c:pt idx="23535">
                  <c:v>2841</c:v>
                </c:pt>
                <c:pt idx="23536">
                  <c:v>10731</c:v>
                </c:pt>
                <c:pt idx="23537">
                  <c:v>3174</c:v>
                </c:pt>
                <c:pt idx="23538">
                  <c:v>6570</c:v>
                </c:pt>
                <c:pt idx="23539">
                  <c:v>27871</c:v>
                </c:pt>
                <c:pt idx="23540">
                  <c:v>5488</c:v>
                </c:pt>
                <c:pt idx="23541">
                  <c:v>10228</c:v>
                </c:pt>
                <c:pt idx="23542">
                  <c:v>559257</c:v>
                </c:pt>
                <c:pt idx="23543">
                  <c:v>318771</c:v>
                </c:pt>
                <c:pt idx="23544">
                  <c:v>91676</c:v>
                </c:pt>
                <c:pt idx="23545">
                  <c:v>653580</c:v>
                </c:pt>
                <c:pt idx="23546">
                  <c:v>157867</c:v>
                </c:pt>
                <c:pt idx="23547">
                  <c:v>55778</c:v>
                </c:pt>
                <c:pt idx="23548">
                  <c:v>282383</c:v>
                </c:pt>
                <c:pt idx="23549">
                  <c:v>109050</c:v>
                </c:pt>
                <c:pt idx="23550">
                  <c:v>600228</c:v>
                </c:pt>
                <c:pt idx="23551">
                  <c:v>291192</c:v>
                </c:pt>
                <c:pt idx="23552">
                  <c:v>703371</c:v>
                </c:pt>
                <c:pt idx="23553">
                  <c:v>259803</c:v>
                </c:pt>
                <c:pt idx="23554">
                  <c:v>616218</c:v>
                </c:pt>
                <c:pt idx="23555">
                  <c:v>4785795</c:v>
                </c:pt>
                <c:pt idx="23556">
                  <c:v>170214</c:v>
                </c:pt>
                <c:pt idx="23557">
                  <c:v>93201</c:v>
                </c:pt>
                <c:pt idx="23558">
                  <c:v>36270</c:v>
                </c:pt>
                <c:pt idx="23559">
                  <c:v>497013</c:v>
                </c:pt>
                <c:pt idx="23560">
                  <c:v>604348</c:v>
                </c:pt>
                <c:pt idx="23561">
                  <c:v>675900</c:v>
                </c:pt>
                <c:pt idx="23562">
                  <c:v>193612</c:v>
                </c:pt>
                <c:pt idx="23563">
                  <c:v>697708</c:v>
                </c:pt>
                <c:pt idx="23564">
                  <c:v>298714</c:v>
                </c:pt>
                <c:pt idx="23565">
                  <c:v>220871</c:v>
                </c:pt>
                <c:pt idx="23566">
                  <c:v>246462</c:v>
                </c:pt>
                <c:pt idx="23567">
                  <c:v>2861233</c:v>
                </c:pt>
                <c:pt idx="23568">
                  <c:v>1037620</c:v>
                </c:pt>
                <c:pt idx="23569">
                  <c:v>47196</c:v>
                </c:pt>
                <c:pt idx="23570">
                  <c:v>254142</c:v>
                </c:pt>
                <c:pt idx="23571">
                  <c:v>73724</c:v>
                </c:pt>
                <c:pt idx="23572">
                  <c:v>1960257</c:v>
                </c:pt>
                <c:pt idx="23573">
                  <c:v>116400</c:v>
                </c:pt>
                <c:pt idx="23574">
                  <c:v>186280</c:v>
                </c:pt>
                <c:pt idx="23575">
                  <c:v>186309</c:v>
                </c:pt>
                <c:pt idx="23576">
                  <c:v>1333918</c:v>
                </c:pt>
                <c:pt idx="23577">
                  <c:v>236409</c:v>
                </c:pt>
                <c:pt idx="23578">
                  <c:v>1456094</c:v>
                </c:pt>
                <c:pt idx="23579">
                  <c:v>684302</c:v>
                </c:pt>
                <c:pt idx="23580">
                  <c:v>230224</c:v>
                </c:pt>
                <c:pt idx="23581">
                  <c:v>548352</c:v>
                </c:pt>
                <c:pt idx="23582">
                  <c:v>1243164</c:v>
                </c:pt>
                <c:pt idx="23583">
                  <c:v>470710</c:v>
                </c:pt>
                <c:pt idx="23584">
                  <c:v>499977</c:v>
                </c:pt>
                <c:pt idx="23585">
                  <c:v>76014</c:v>
                </c:pt>
                <c:pt idx="23586">
                  <c:v>1216526</c:v>
                </c:pt>
                <c:pt idx="23587">
                  <c:v>131177</c:v>
                </c:pt>
                <c:pt idx="23588">
                  <c:v>208719</c:v>
                </c:pt>
                <c:pt idx="23589">
                  <c:v>1961004</c:v>
                </c:pt>
                <c:pt idx="23590">
                  <c:v>165074</c:v>
                </c:pt>
                <c:pt idx="23591">
                  <c:v>5086028</c:v>
                </c:pt>
                <c:pt idx="23592">
                  <c:v>144945</c:v>
                </c:pt>
                <c:pt idx="23593">
                  <c:v>551845</c:v>
                </c:pt>
                <c:pt idx="23594">
                  <c:v>138345</c:v>
                </c:pt>
                <c:pt idx="23595">
                  <c:v>1313620</c:v>
                </c:pt>
                <c:pt idx="23596">
                  <c:v>485345</c:v>
                </c:pt>
                <c:pt idx="23597">
                  <c:v>1224274</c:v>
                </c:pt>
                <c:pt idx="23598">
                  <c:v>160118</c:v>
                </c:pt>
                <c:pt idx="23599">
                  <c:v>384432</c:v>
                </c:pt>
                <c:pt idx="23600">
                  <c:v>128413</c:v>
                </c:pt>
                <c:pt idx="23601">
                  <c:v>492655</c:v>
                </c:pt>
                <c:pt idx="23602">
                  <c:v>240481</c:v>
                </c:pt>
                <c:pt idx="23603">
                  <c:v>228151</c:v>
                </c:pt>
                <c:pt idx="23604">
                  <c:v>2899319</c:v>
                </c:pt>
                <c:pt idx="23605">
                  <c:v>14538</c:v>
                </c:pt>
                <c:pt idx="23606">
                  <c:v>3921611</c:v>
                </c:pt>
                <c:pt idx="23607">
                  <c:v>175043</c:v>
                </c:pt>
                <c:pt idx="23608">
                  <c:v>758994</c:v>
                </c:pt>
                <c:pt idx="23609">
                  <c:v>490534</c:v>
                </c:pt>
                <c:pt idx="23610">
                  <c:v>1058873</c:v>
                </c:pt>
                <c:pt idx="23611">
                  <c:v>365938</c:v>
                </c:pt>
                <c:pt idx="23612">
                  <c:v>992257</c:v>
                </c:pt>
                <c:pt idx="23613">
                  <c:v>169577</c:v>
                </c:pt>
                <c:pt idx="23614">
                  <c:v>670124</c:v>
                </c:pt>
                <c:pt idx="23615">
                  <c:v>945760</c:v>
                </c:pt>
                <c:pt idx="23616">
                  <c:v>2606753</c:v>
                </c:pt>
                <c:pt idx="23617">
                  <c:v>280610</c:v>
                </c:pt>
                <c:pt idx="23618">
                  <c:v>215213</c:v>
                </c:pt>
                <c:pt idx="23619">
                  <c:v>174672</c:v>
                </c:pt>
                <c:pt idx="23620">
                  <c:v>93438</c:v>
                </c:pt>
                <c:pt idx="23621">
                  <c:v>432972</c:v>
                </c:pt>
                <c:pt idx="23622">
                  <c:v>316816</c:v>
                </c:pt>
                <c:pt idx="23623">
                  <c:v>241497</c:v>
                </c:pt>
                <c:pt idx="23624">
                  <c:v>522902</c:v>
                </c:pt>
                <c:pt idx="23625">
                  <c:v>7744843</c:v>
                </c:pt>
                <c:pt idx="23626">
                  <c:v>287377</c:v>
                </c:pt>
                <c:pt idx="23627">
                  <c:v>1637729</c:v>
                </c:pt>
                <c:pt idx="23628">
                  <c:v>4507582</c:v>
                </c:pt>
                <c:pt idx="23629">
                  <c:v>1288654</c:v>
                </c:pt>
                <c:pt idx="23630">
                  <c:v>118363</c:v>
                </c:pt>
                <c:pt idx="23631">
                  <c:v>117370</c:v>
                </c:pt>
                <c:pt idx="23632">
                  <c:v>923181</c:v>
                </c:pt>
                <c:pt idx="23633">
                  <c:v>508676</c:v>
                </c:pt>
                <c:pt idx="23634">
                  <c:v>1371635</c:v>
                </c:pt>
                <c:pt idx="23635">
                  <c:v>171738</c:v>
                </c:pt>
                <c:pt idx="23636">
                  <c:v>143193</c:v>
                </c:pt>
                <c:pt idx="23637">
                  <c:v>760380</c:v>
                </c:pt>
                <c:pt idx="23638">
                  <c:v>356587</c:v>
                </c:pt>
                <c:pt idx="23639">
                  <c:v>2652565</c:v>
                </c:pt>
                <c:pt idx="23640">
                  <c:v>1671022</c:v>
                </c:pt>
                <c:pt idx="23641">
                  <c:v>103909</c:v>
                </c:pt>
                <c:pt idx="23642">
                  <c:v>546413</c:v>
                </c:pt>
                <c:pt idx="23643">
                  <c:v>1688948</c:v>
                </c:pt>
                <c:pt idx="23644">
                  <c:v>251613</c:v>
                </c:pt>
                <c:pt idx="23645">
                  <c:v>155825</c:v>
                </c:pt>
                <c:pt idx="23646">
                  <c:v>204333</c:v>
                </c:pt>
                <c:pt idx="23647">
                  <c:v>436427</c:v>
                </c:pt>
                <c:pt idx="23648">
                  <c:v>13367992</c:v>
                </c:pt>
                <c:pt idx="23649">
                  <c:v>1658232</c:v>
                </c:pt>
                <c:pt idx="23650">
                  <c:v>11907723</c:v>
                </c:pt>
                <c:pt idx="23651">
                  <c:v>6147986</c:v>
                </c:pt>
                <c:pt idx="23652">
                  <c:v>58212</c:v>
                </c:pt>
                <c:pt idx="23653">
                  <c:v>484461</c:v>
                </c:pt>
                <c:pt idx="23654">
                  <c:v>297835</c:v>
                </c:pt>
                <c:pt idx="23655">
                  <c:v>446247</c:v>
                </c:pt>
                <c:pt idx="23656">
                  <c:v>96835</c:v>
                </c:pt>
                <c:pt idx="23657">
                  <c:v>621332</c:v>
                </c:pt>
                <c:pt idx="23658">
                  <c:v>82057</c:v>
                </c:pt>
                <c:pt idx="23659">
                  <c:v>4085131</c:v>
                </c:pt>
                <c:pt idx="23660">
                  <c:v>14079</c:v>
                </c:pt>
                <c:pt idx="23661">
                  <c:v>84876</c:v>
                </c:pt>
                <c:pt idx="23662">
                  <c:v>804362</c:v>
                </c:pt>
                <c:pt idx="23663">
                  <c:v>18330</c:v>
                </c:pt>
                <c:pt idx="23664">
                  <c:v>19422</c:v>
                </c:pt>
                <c:pt idx="23665">
                  <c:v>685246</c:v>
                </c:pt>
                <c:pt idx="23666">
                  <c:v>89650</c:v>
                </c:pt>
                <c:pt idx="23667">
                  <c:v>1248296</c:v>
                </c:pt>
                <c:pt idx="23668">
                  <c:v>1550424</c:v>
                </c:pt>
                <c:pt idx="23669">
                  <c:v>241583</c:v>
                </c:pt>
                <c:pt idx="23670">
                  <c:v>1351209</c:v>
                </c:pt>
                <c:pt idx="23671">
                  <c:v>249655</c:v>
                </c:pt>
                <c:pt idx="23672">
                  <c:v>75412</c:v>
                </c:pt>
                <c:pt idx="23673">
                  <c:v>499998</c:v>
                </c:pt>
                <c:pt idx="23674">
                  <c:v>895323</c:v>
                </c:pt>
                <c:pt idx="23675">
                  <c:v>722208</c:v>
                </c:pt>
                <c:pt idx="23676">
                  <c:v>230988</c:v>
                </c:pt>
                <c:pt idx="23677">
                  <c:v>54813</c:v>
                </c:pt>
                <c:pt idx="23678">
                  <c:v>136047</c:v>
                </c:pt>
                <c:pt idx="23679">
                  <c:v>451385</c:v>
                </c:pt>
                <c:pt idx="23680">
                  <c:v>1965931</c:v>
                </c:pt>
                <c:pt idx="23681">
                  <c:v>87620</c:v>
                </c:pt>
                <c:pt idx="23682">
                  <c:v>485296</c:v>
                </c:pt>
                <c:pt idx="23683">
                  <c:v>211258</c:v>
                </c:pt>
                <c:pt idx="23684">
                  <c:v>164062</c:v>
                </c:pt>
                <c:pt idx="23685">
                  <c:v>18491519</c:v>
                </c:pt>
                <c:pt idx="23686">
                  <c:v>286574</c:v>
                </c:pt>
                <c:pt idx="23687">
                  <c:v>276904</c:v>
                </c:pt>
                <c:pt idx="23688">
                  <c:v>1479578</c:v>
                </c:pt>
                <c:pt idx="23689">
                  <c:v>59200</c:v>
                </c:pt>
                <c:pt idx="23690">
                  <c:v>7754868</c:v>
                </c:pt>
                <c:pt idx="23691">
                  <c:v>2157155</c:v>
                </c:pt>
                <c:pt idx="23692">
                  <c:v>1431478</c:v>
                </c:pt>
                <c:pt idx="23693">
                  <c:v>314291</c:v>
                </c:pt>
                <c:pt idx="23694">
                  <c:v>339542</c:v>
                </c:pt>
                <c:pt idx="23695">
                  <c:v>1725264</c:v>
                </c:pt>
                <c:pt idx="23696">
                  <c:v>20346849</c:v>
                </c:pt>
                <c:pt idx="23697">
                  <c:v>60574</c:v>
                </c:pt>
                <c:pt idx="23698">
                  <c:v>436971</c:v>
                </c:pt>
                <c:pt idx="23699">
                  <c:v>7773806</c:v>
                </c:pt>
                <c:pt idx="23700">
                  <c:v>736075</c:v>
                </c:pt>
                <c:pt idx="23701">
                  <c:v>165175</c:v>
                </c:pt>
                <c:pt idx="23702">
                  <c:v>1988604</c:v>
                </c:pt>
                <c:pt idx="23703">
                  <c:v>3296495</c:v>
                </c:pt>
                <c:pt idx="23704">
                  <c:v>13290250</c:v>
                </c:pt>
                <c:pt idx="23705">
                  <c:v>1291227</c:v>
                </c:pt>
                <c:pt idx="23706">
                  <c:v>68487</c:v>
                </c:pt>
                <c:pt idx="23707">
                  <c:v>1025010</c:v>
                </c:pt>
                <c:pt idx="23708">
                  <c:v>150990</c:v>
                </c:pt>
                <c:pt idx="23709">
                  <c:v>307027</c:v>
                </c:pt>
                <c:pt idx="23710">
                  <c:v>210223</c:v>
                </c:pt>
                <c:pt idx="23711">
                  <c:v>65481</c:v>
                </c:pt>
                <c:pt idx="23712">
                  <c:v>1010119</c:v>
                </c:pt>
                <c:pt idx="23713">
                  <c:v>2594869</c:v>
                </c:pt>
                <c:pt idx="23714">
                  <c:v>97217</c:v>
                </c:pt>
                <c:pt idx="23715">
                  <c:v>657028</c:v>
                </c:pt>
                <c:pt idx="23716">
                  <c:v>57035</c:v>
                </c:pt>
                <c:pt idx="23717">
                  <c:v>3272327</c:v>
                </c:pt>
                <c:pt idx="23718">
                  <c:v>1114465</c:v>
                </c:pt>
                <c:pt idx="23719">
                  <c:v>1299823</c:v>
                </c:pt>
                <c:pt idx="23720">
                  <c:v>564897</c:v>
                </c:pt>
                <c:pt idx="23721">
                  <c:v>403844</c:v>
                </c:pt>
                <c:pt idx="23722">
                  <c:v>1089707</c:v>
                </c:pt>
                <c:pt idx="23723">
                  <c:v>2726643</c:v>
                </c:pt>
                <c:pt idx="23724">
                  <c:v>330553</c:v>
                </c:pt>
                <c:pt idx="23725">
                  <c:v>2319218</c:v>
                </c:pt>
                <c:pt idx="23726">
                  <c:v>1629053</c:v>
                </c:pt>
                <c:pt idx="23727">
                  <c:v>742552</c:v>
                </c:pt>
                <c:pt idx="23728">
                  <c:v>4737883</c:v>
                </c:pt>
                <c:pt idx="23729">
                  <c:v>316014</c:v>
                </c:pt>
                <c:pt idx="23730">
                  <c:v>1446055</c:v>
                </c:pt>
                <c:pt idx="23731">
                  <c:v>6657752</c:v>
                </c:pt>
                <c:pt idx="23732">
                  <c:v>1598439</c:v>
                </c:pt>
                <c:pt idx="23733">
                  <c:v>4799533</c:v>
                </c:pt>
                <c:pt idx="23734">
                  <c:v>21113889</c:v>
                </c:pt>
                <c:pt idx="23735">
                  <c:v>56111957</c:v>
                </c:pt>
                <c:pt idx="23736">
                  <c:v>24262331</c:v>
                </c:pt>
                <c:pt idx="23737">
                  <c:v>2306579</c:v>
                </c:pt>
                <c:pt idx="23738">
                  <c:v>631294</c:v>
                </c:pt>
                <c:pt idx="23739">
                  <c:v>342180</c:v>
                </c:pt>
                <c:pt idx="23740">
                  <c:v>2970278</c:v>
                </c:pt>
                <c:pt idx="23741">
                  <c:v>2824281</c:v>
                </c:pt>
                <c:pt idx="23742">
                  <c:v>761933</c:v>
                </c:pt>
                <c:pt idx="23743">
                  <c:v>2530002</c:v>
                </c:pt>
                <c:pt idx="23744">
                  <c:v>559072</c:v>
                </c:pt>
                <c:pt idx="23745">
                  <c:v>680931</c:v>
                </c:pt>
                <c:pt idx="23746">
                  <c:v>466906</c:v>
                </c:pt>
                <c:pt idx="23747">
                  <c:v>367842</c:v>
                </c:pt>
                <c:pt idx="23748">
                  <c:v>357509</c:v>
                </c:pt>
                <c:pt idx="23749">
                  <c:v>149011</c:v>
                </c:pt>
                <c:pt idx="23750">
                  <c:v>3674791</c:v>
                </c:pt>
                <c:pt idx="23751">
                  <c:v>3490430</c:v>
                </c:pt>
                <c:pt idx="23752">
                  <c:v>1092682</c:v>
                </c:pt>
                <c:pt idx="23753">
                  <c:v>2024757</c:v>
                </c:pt>
                <c:pt idx="23754">
                  <c:v>1794356</c:v>
                </c:pt>
                <c:pt idx="23755">
                  <c:v>628000</c:v>
                </c:pt>
                <c:pt idx="23756">
                  <c:v>2550370</c:v>
                </c:pt>
                <c:pt idx="23757">
                  <c:v>345249</c:v>
                </c:pt>
                <c:pt idx="23758">
                  <c:v>310236</c:v>
                </c:pt>
                <c:pt idx="23759">
                  <c:v>452682</c:v>
                </c:pt>
                <c:pt idx="23760">
                  <c:v>2800859</c:v>
                </c:pt>
                <c:pt idx="23761">
                  <c:v>2330446</c:v>
                </c:pt>
                <c:pt idx="23762">
                  <c:v>379029</c:v>
                </c:pt>
                <c:pt idx="23763">
                  <c:v>746658</c:v>
                </c:pt>
                <c:pt idx="23764">
                  <c:v>338557</c:v>
                </c:pt>
                <c:pt idx="23765">
                  <c:v>293678</c:v>
                </c:pt>
                <c:pt idx="23766">
                  <c:v>6773278</c:v>
                </c:pt>
                <c:pt idx="23767">
                  <c:v>1215021</c:v>
                </c:pt>
                <c:pt idx="23768">
                  <c:v>1510573</c:v>
                </c:pt>
                <c:pt idx="23769">
                  <c:v>260190</c:v>
                </c:pt>
                <c:pt idx="23770">
                  <c:v>845803</c:v>
                </c:pt>
                <c:pt idx="23771">
                  <c:v>3027619</c:v>
                </c:pt>
                <c:pt idx="23772">
                  <c:v>308049</c:v>
                </c:pt>
                <c:pt idx="23773">
                  <c:v>1078782</c:v>
                </c:pt>
                <c:pt idx="23774">
                  <c:v>371553</c:v>
                </c:pt>
                <c:pt idx="23775">
                  <c:v>191513</c:v>
                </c:pt>
                <c:pt idx="23776">
                  <c:v>354824</c:v>
                </c:pt>
                <c:pt idx="23777">
                  <c:v>4912463</c:v>
                </c:pt>
                <c:pt idx="23778">
                  <c:v>321795</c:v>
                </c:pt>
                <c:pt idx="23779">
                  <c:v>943311</c:v>
                </c:pt>
                <c:pt idx="23780">
                  <c:v>617569</c:v>
                </c:pt>
                <c:pt idx="23781">
                  <c:v>9218327</c:v>
                </c:pt>
                <c:pt idx="23782">
                  <c:v>514019</c:v>
                </c:pt>
                <c:pt idx="23783">
                  <c:v>656719</c:v>
                </c:pt>
                <c:pt idx="23784">
                  <c:v>215670</c:v>
                </c:pt>
                <c:pt idx="23785">
                  <c:v>2460216</c:v>
                </c:pt>
                <c:pt idx="23786">
                  <c:v>12072138</c:v>
                </c:pt>
                <c:pt idx="23787">
                  <c:v>419851</c:v>
                </c:pt>
                <c:pt idx="23788">
                  <c:v>4536211</c:v>
                </c:pt>
                <c:pt idx="23789">
                  <c:v>954855</c:v>
                </c:pt>
                <c:pt idx="23790">
                  <c:v>194396</c:v>
                </c:pt>
                <c:pt idx="23791">
                  <c:v>425050</c:v>
                </c:pt>
                <c:pt idx="23792">
                  <c:v>406493</c:v>
                </c:pt>
                <c:pt idx="23793">
                  <c:v>3593812</c:v>
                </c:pt>
                <c:pt idx="23794">
                  <c:v>429870</c:v>
                </c:pt>
                <c:pt idx="23795">
                  <c:v>777521</c:v>
                </c:pt>
                <c:pt idx="23796">
                  <c:v>941271</c:v>
                </c:pt>
                <c:pt idx="23797">
                  <c:v>265559</c:v>
                </c:pt>
                <c:pt idx="23798">
                  <c:v>1807760</c:v>
                </c:pt>
                <c:pt idx="23799">
                  <c:v>415675</c:v>
                </c:pt>
                <c:pt idx="23800">
                  <c:v>1468523</c:v>
                </c:pt>
                <c:pt idx="23801">
                  <c:v>592532</c:v>
                </c:pt>
                <c:pt idx="23802">
                  <c:v>263457</c:v>
                </c:pt>
                <c:pt idx="23803">
                  <c:v>610512</c:v>
                </c:pt>
                <c:pt idx="23804">
                  <c:v>204747</c:v>
                </c:pt>
                <c:pt idx="23805">
                  <c:v>1931408</c:v>
                </c:pt>
                <c:pt idx="23806">
                  <c:v>804798</c:v>
                </c:pt>
                <c:pt idx="23807">
                  <c:v>182454</c:v>
                </c:pt>
                <c:pt idx="23808">
                  <c:v>468841</c:v>
                </c:pt>
                <c:pt idx="23809">
                  <c:v>460474</c:v>
                </c:pt>
                <c:pt idx="23810">
                  <c:v>2117013</c:v>
                </c:pt>
                <c:pt idx="23811">
                  <c:v>3483071</c:v>
                </c:pt>
                <c:pt idx="23812">
                  <c:v>4096699</c:v>
                </c:pt>
                <c:pt idx="23813">
                  <c:v>339122</c:v>
                </c:pt>
                <c:pt idx="23814">
                  <c:v>3714550</c:v>
                </c:pt>
                <c:pt idx="23815">
                  <c:v>481494</c:v>
                </c:pt>
                <c:pt idx="23816">
                  <c:v>1403950</c:v>
                </c:pt>
                <c:pt idx="23817">
                  <c:v>913962</c:v>
                </c:pt>
                <c:pt idx="23818">
                  <c:v>384050</c:v>
                </c:pt>
                <c:pt idx="23819">
                  <c:v>3961163</c:v>
                </c:pt>
                <c:pt idx="23820">
                  <c:v>338407</c:v>
                </c:pt>
                <c:pt idx="23821">
                  <c:v>127506</c:v>
                </c:pt>
                <c:pt idx="23822">
                  <c:v>2349746</c:v>
                </c:pt>
                <c:pt idx="23823">
                  <c:v>523067</c:v>
                </c:pt>
                <c:pt idx="23824">
                  <c:v>1978138</c:v>
                </c:pt>
                <c:pt idx="23825">
                  <c:v>750257</c:v>
                </c:pt>
                <c:pt idx="23826">
                  <c:v>331302</c:v>
                </c:pt>
                <c:pt idx="23827">
                  <c:v>2981897</c:v>
                </c:pt>
                <c:pt idx="23828">
                  <c:v>142708</c:v>
                </c:pt>
                <c:pt idx="23829">
                  <c:v>7302751</c:v>
                </c:pt>
                <c:pt idx="23830">
                  <c:v>388029</c:v>
                </c:pt>
                <c:pt idx="23831">
                  <c:v>288553</c:v>
                </c:pt>
                <c:pt idx="23832">
                  <c:v>793390</c:v>
                </c:pt>
                <c:pt idx="23833">
                  <c:v>502042</c:v>
                </c:pt>
                <c:pt idx="23834">
                  <c:v>10399937</c:v>
                </c:pt>
                <c:pt idx="23835">
                  <c:v>2786856</c:v>
                </c:pt>
                <c:pt idx="23836">
                  <c:v>157665</c:v>
                </c:pt>
                <c:pt idx="23837">
                  <c:v>6771112</c:v>
                </c:pt>
                <c:pt idx="23838">
                  <c:v>4344751</c:v>
                </c:pt>
                <c:pt idx="23839">
                  <c:v>1335774</c:v>
                </c:pt>
                <c:pt idx="23840">
                  <c:v>19412787</c:v>
                </c:pt>
                <c:pt idx="23841">
                  <c:v>697890</c:v>
                </c:pt>
                <c:pt idx="23842">
                  <c:v>772340</c:v>
                </c:pt>
                <c:pt idx="23843">
                  <c:v>886124</c:v>
                </c:pt>
                <c:pt idx="23844">
                  <c:v>509363</c:v>
                </c:pt>
                <c:pt idx="23845">
                  <c:v>720021</c:v>
                </c:pt>
                <c:pt idx="23846">
                  <c:v>494173</c:v>
                </c:pt>
                <c:pt idx="23847">
                  <c:v>283720</c:v>
                </c:pt>
                <c:pt idx="23848">
                  <c:v>570208</c:v>
                </c:pt>
                <c:pt idx="23849">
                  <c:v>154703</c:v>
                </c:pt>
                <c:pt idx="23850">
                  <c:v>476604</c:v>
                </c:pt>
                <c:pt idx="23851">
                  <c:v>314448</c:v>
                </c:pt>
                <c:pt idx="23852">
                  <c:v>42199</c:v>
                </c:pt>
                <c:pt idx="23853">
                  <c:v>98031</c:v>
                </c:pt>
                <c:pt idx="23854">
                  <c:v>373975</c:v>
                </c:pt>
                <c:pt idx="23855">
                  <c:v>406252</c:v>
                </c:pt>
                <c:pt idx="23856">
                  <c:v>1772256</c:v>
                </c:pt>
                <c:pt idx="23857">
                  <c:v>372037</c:v>
                </c:pt>
                <c:pt idx="23858">
                  <c:v>620344</c:v>
                </c:pt>
                <c:pt idx="23859">
                  <c:v>1039844</c:v>
                </c:pt>
                <c:pt idx="23860">
                  <c:v>271373</c:v>
                </c:pt>
                <c:pt idx="23861">
                  <c:v>6183923</c:v>
                </c:pt>
                <c:pt idx="23862">
                  <c:v>1504048</c:v>
                </c:pt>
                <c:pt idx="23863">
                  <c:v>396945</c:v>
                </c:pt>
                <c:pt idx="23864">
                  <c:v>561970</c:v>
                </c:pt>
                <c:pt idx="23865">
                  <c:v>1032839</c:v>
                </c:pt>
                <c:pt idx="23866">
                  <c:v>152388</c:v>
                </c:pt>
                <c:pt idx="23867">
                  <c:v>5521836</c:v>
                </c:pt>
                <c:pt idx="23868">
                  <c:v>1944812</c:v>
                </c:pt>
                <c:pt idx="23869">
                  <c:v>129312</c:v>
                </c:pt>
                <c:pt idx="23870">
                  <c:v>1026685</c:v>
                </c:pt>
                <c:pt idx="23871">
                  <c:v>178717</c:v>
                </c:pt>
                <c:pt idx="23872">
                  <c:v>814106</c:v>
                </c:pt>
                <c:pt idx="23873">
                  <c:v>395685</c:v>
                </c:pt>
                <c:pt idx="23874">
                  <c:v>389945</c:v>
                </c:pt>
                <c:pt idx="23875">
                  <c:v>1277686</c:v>
                </c:pt>
                <c:pt idx="23876">
                  <c:v>802210</c:v>
                </c:pt>
                <c:pt idx="23877">
                  <c:v>842921</c:v>
                </c:pt>
                <c:pt idx="23878">
                  <c:v>745028</c:v>
                </c:pt>
                <c:pt idx="23879">
                  <c:v>343659</c:v>
                </c:pt>
                <c:pt idx="23880">
                  <c:v>282348</c:v>
                </c:pt>
                <c:pt idx="23881">
                  <c:v>4107377</c:v>
                </c:pt>
                <c:pt idx="23882">
                  <c:v>282309</c:v>
                </c:pt>
                <c:pt idx="23883">
                  <c:v>930151</c:v>
                </c:pt>
                <c:pt idx="23884">
                  <c:v>1579861</c:v>
                </c:pt>
                <c:pt idx="23885">
                  <c:v>2919849</c:v>
                </c:pt>
                <c:pt idx="23886">
                  <c:v>2946656</c:v>
                </c:pt>
                <c:pt idx="23887">
                  <c:v>6146519</c:v>
                </c:pt>
                <c:pt idx="23888">
                  <c:v>767820</c:v>
                </c:pt>
                <c:pt idx="23889">
                  <c:v>1568652</c:v>
                </c:pt>
                <c:pt idx="23890">
                  <c:v>367190</c:v>
                </c:pt>
                <c:pt idx="23891">
                  <c:v>577351</c:v>
                </c:pt>
                <c:pt idx="23892">
                  <c:v>1102659</c:v>
                </c:pt>
                <c:pt idx="23893">
                  <c:v>766715</c:v>
                </c:pt>
                <c:pt idx="23894">
                  <c:v>6438646</c:v>
                </c:pt>
                <c:pt idx="23895">
                  <c:v>261803</c:v>
                </c:pt>
                <c:pt idx="23896">
                  <c:v>313708</c:v>
                </c:pt>
                <c:pt idx="23897">
                  <c:v>258723</c:v>
                </c:pt>
                <c:pt idx="23898">
                  <c:v>1704711</c:v>
                </c:pt>
                <c:pt idx="23899">
                  <c:v>2958554</c:v>
                </c:pt>
                <c:pt idx="23900">
                  <c:v>16755944</c:v>
                </c:pt>
                <c:pt idx="23901">
                  <c:v>2129406</c:v>
                </c:pt>
                <c:pt idx="23902">
                  <c:v>3046427</c:v>
                </c:pt>
                <c:pt idx="23903">
                  <c:v>292030</c:v>
                </c:pt>
                <c:pt idx="23904">
                  <c:v>645449</c:v>
                </c:pt>
                <c:pt idx="23905">
                  <c:v>2203494</c:v>
                </c:pt>
                <c:pt idx="23906">
                  <c:v>559914</c:v>
                </c:pt>
                <c:pt idx="23907">
                  <c:v>1189112</c:v>
                </c:pt>
                <c:pt idx="23908">
                  <c:v>607765</c:v>
                </c:pt>
                <c:pt idx="23909">
                  <c:v>453506</c:v>
                </c:pt>
                <c:pt idx="23910">
                  <c:v>301028</c:v>
                </c:pt>
                <c:pt idx="23911">
                  <c:v>22309004</c:v>
                </c:pt>
                <c:pt idx="23912">
                  <c:v>141696</c:v>
                </c:pt>
                <c:pt idx="23913">
                  <c:v>1646051</c:v>
                </c:pt>
                <c:pt idx="23914">
                  <c:v>5142139</c:v>
                </c:pt>
                <c:pt idx="23915">
                  <c:v>2066897</c:v>
                </c:pt>
                <c:pt idx="23916">
                  <c:v>3617347</c:v>
                </c:pt>
                <c:pt idx="23917">
                  <c:v>1553598</c:v>
                </c:pt>
                <c:pt idx="23918">
                  <c:v>2408990</c:v>
                </c:pt>
                <c:pt idx="23919">
                  <c:v>1089753</c:v>
                </c:pt>
                <c:pt idx="23920">
                  <c:v>888717</c:v>
                </c:pt>
                <c:pt idx="23921">
                  <c:v>1467165</c:v>
                </c:pt>
                <c:pt idx="23922">
                  <c:v>813414</c:v>
                </c:pt>
                <c:pt idx="23923">
                  <c:v>918115</c:v>
                </c:pt>
                <c:pt idx="23924">
                  <c:v>308082</c:v>
                </c:pt>
                <c:pt idx="23925">
                  <c:v>477956</c:v>
                </c:pt>
                <c:pt idx="23926">
                  <c:v>1691844</c:v>
                </c:pt>
                <c:pt idx="23927">
                  <c:v>576742</c:v>
                </c:pt>
                <c:pt idx="23928">
                  <c:v>1271958</c:v>
                </c:pt>
                <c:pt idx="23929">
                  <c:v>2305537</c:v>
                </c:pt>
                <c:pt idx="23930">
                  <c:v>1606993</c:v>
                </c:pt>
                <c:pt idx="23931">
                  <c:v>1280743</c:v>
                </c:pt>
                <c:pt idx="23932">
                  <c:v>376259</c:v>
                </c:pt>
                <c:pt idx="23933">
                  <c:v>175181</c:v>
                </c:pt>
                <c:pt idx="23934">
                  <c:v>4629057</c:v>
                </c:pt>
                <c:pt idx="23935">
                  <c:v>383354</c:v>
                </c:pt>
                <c:pt idx="23936">
                  <c:v>1578308</c:v>
                </c:pt>
                <c:pt idx="23937">
                  <c:v>621305</c:v>
                </c:pt>
                <c:pt idx="23938">
                  <c:v>1031278</c:v>
                </c:pt>
                <c:pt idx="23939">
                  <c:v>657183</c:v>
                </c:pt>
                <c:pt idx="23940">
                  <c:v>889025</c:v>
                </c:pt>
                <c:pt idx="23941">
                  <c:v>318040</c:v>
                </c:pt>
                <c:pt idx="23942">
                  <c:v>700068</c:v>
                </c:pt>
                <c:pt idx="23943">
                  <c:v>5072080</c:v>
                </c:pt>
                <c:pt idx="23944">
                  <c:v>7831865</c:v>
                </c:pt>
                <c:pt idx="23945">
                  <c:v>804046</c:v>
                </c:pt>
                <c:pt idx="23946">
                  <c:v>233758</c:v>
                </c:pt>
                <c:pt idx="23947">
                  <c:v>504868</c:v>
                </c:pt>
                <c:pt idx="23948">
                  <c:v>337788</c:v>
                </c:pt>
                <c:pt idx="23949">
                  <c:v>512146</c:v>
                </c:pt>
                <c:pt idx="23950">
                  <c:v>190381</c:v>
                </c:pt>
                <c:pt idx="23951">
                  <c:v>234213</c:v>
                </c:pt>
                <c:pt idx="23952">
                  <c:v>11188755</c:v>
                </c:pt>
                <c:pt idx="23953">
                  <c:v>891487</c:v>
                </c:pt>
                <c:pt idx="23954">
                  <c:v>1052206</c:v>
                </c:pt>
                <c:pt idx="23955">
                  <c:v>332315</c:v>
                </c:pt>
                <c:pt idx="23956">
                  <c:v>1756608</c:v>
                </c:pt>
                <c:pt idx="23957">
                  <c:v>654365</c:v>
                </c:pt>
                <c:pt idx="23958">
                  <c:v>208397</c:v>
                </c:pt>
                <c:pt idx="23959">
                  <c:v>1055484</c:v>
                </c:pt>
                <c:pt idx="23960">
                  <c:v>1039520</c:v>
                </c:pt>
                <c:pt idx="23961">
                  <c:v>936239</c:v>
                </c:pt>
                <c:pt idx="23962">
                  <c:v>1392368</c:v>
                </c:pt>
                <c:pt idx="23963">
                  <c:v>363977</c:v>
                </c:pt>
                <c:pt idx="23964">
                  <c:v>1832271</c:v>
                </c:pt>
                <c:pt idx="23965">
                  <c:v>255469</c:v>
                </c:pt>
                <c:pt idx="23966">
                  <c:v>3035143</c:v>
                </c:pt>
                <c:pt idx="23967">
                  <c:v>859034</c:v>
                </c:pt>
                <c:pt idx="23968">
                  <c:v>298116</c:v>
                </c:pt>
                <c:pt idx="23969">
                  <c:v>1140793</c:v>
                </c:pt>
                <c:pt idx="23970">
                  <c:v>116718</c:v>
                </c:pt>
                <c:pt idx="23971">
                  <c:v>160182</c:v>
                </c:pt>
                <c:pt idx="23972">
                  <c:v>946386</c:v>
                </c:pt>
                <c:pt idx="23973">
                  <c:v>1808917</c:v>
                </c:pt>
                <c:pt idx="23974">
                  <c:v>3212650</c:v>
                </c:pt>
                <c:pt idx="23975">
                  <c:v>1626811</c:v>
                </c:pt>
                <c:pt idx="23976">
                  <c:v>11400708</c:v>
                </c:pt>
                <c:pt idx="23977">
                  <c:v>3406370</c:v>
                </c:pt>
                <c:pt idx="23978">
                  <c:v>537267</c:v>
                </c:pt>
                <c:pt idx="23979">
                  <c:v>2067693</c:v>
                </c:pt>
                <c:pt idx="23980">
                  <c:v>1048231</c:v>
                </c:pt>
                <c:pt idx="23981">
                  <c:v>12941382</c:v>
                </c:pt>
                <c:pt idx="23982">
                  <c:v>2833561</c:v>
                </c:pt>
                <c:pt idx="23983">
                  <c:v>1429739</c:v>
                </c:pt>
                <c:pt idx="23984">
                  <c:v>699645</c:v>
                </c:pt>
                <c:pt idx="23985">
                  <c:v>340597</c:v>
                </c:pt>
                <c:pt idx="23986">
                  <c:v>172338</c:v>
                </c:pt>
                <c:pt idx="23987">
                  <c:v>1118854</c:v>
                </c:pt>
                <c:pt idx="23988">
                  <c:v>325676</c:v>
                </c:pt>
                <c:pt idx="23989">
                  <c:v>755748</c:v>
                </c:pt>
                <c:pt idx="23990">
                  <c:v>701885</c:v>
                </c:pt>
                <c:pt idx="23991">
                  <c:v>1386354</c:v>
                </c:pt>
                <c:pt idx="23992">
                  <c:v>328056</c:v>
                </c:pt>
                <c:pt idx="23993">
                  <c:v>942126</c:v>
                </c:pt>
                <c:pt idx="23994">
                  <c:v>713397</c:v>
                </c:pt>
                <c:pt idx="23995">
                  <c:v>38873543</c:v>
                </c:pt>
                <c:pt idx="23996">
                  <c:v>579648</c:v>
                </c:pt>
                <c:pt idx="23997">
                  <c:v>9687513</c:v>
                </c:pt>
                <c:pt idx="23998">
                  <c:v>484189</c:v>
                </c:pt>
                <c:pt idx="23999">
                  <c:v>412135</c:v>
                </c:pt>
                <c:pt idx="24000">
                  <c:v>786404</c:v>
                </c:pt>
                <c:pt idx="24001">
                  <c:v>950386</c:v>
                </c:pt>
                <c:pt idx="24002">
                  <c:v>3382977</c:v>
                </c:pt>
                <c:pt idx="24003">
                  <c:v>2292576</c:v>
                </c:pt>
                <c:pt idx="24004">
                  <c:v>4520175</c:v>
                </c:pt>
                <c:pt idx="24005">
                  <c:v>483707</c:v>
                </c:pt>
                <c:pt idx="24006">
                  <c:v>448375</c:v>
                </c:pt>
                <c:pt idx="24007">
                  <c:v>1279475</c:v>
                </c:pt>
                <c:pt idx="24008">
                  <c:v>1039035</c:v>
                </c:pt>
                <c:pt idx="24009">
                  <c:v>566951</c:v>
                </c:pt>
                <c:pt idx="24010">
                  <c:v>2441160</c:v>
                </c:pt>
                <c:pt idx="24011">
                  <c:v>801105</c:v>
                </c:pt>
                <c:pt idx="24012">
                  <c:v>314861</c:v>
                </c:pt>
                <c:pt idx="24013">
                  <c:v>1735564</c:v>
                </c:pt>
                <c:pt idx="24014">
                  <c:v>1126968</c:v>
                </c:pt>
                <c:pt idx="24015">
                  <c:v>2818518</c:v>
                </c:pt>
                <c:pt idx="24016">
                  <c:v>1216223</c:v>
                </c:pt>
                <c:pt idx="24017">
                  <c:v>274380</c:v>
                </c:pt>
                <c:pt idx="24018">
                  <c:v>872591</c:v>
                </c:pt>
                <c:pt idx="24019">
                  <c:v>2143350</c:v>
                </c:pt>
                <c:pt idx="24020">
                  <c:v>689481</c:v>
                </c:pt>
                <c:pt idx="24021">
                  <c:v>24421448</c:v>
                </c:pt>
                <c:pt idx="24022">
                  <c:v>260169</c:v>
                </c:pt>
                <c:pt idx="24023">
                  <c:v>1427300</c:v>
                </c:pt>
                <c:pt idx="24024">
                  <c:v>680476</c:v>
                </c:pt>
                <c:pt idx="24025">
                  <c:v>7177410</c:v>
                </c:pt>
                <c:pt idx="24026">
                  <c:v>2378820</c:v>
                </c:pt>
                <c:pt idx="24027">
                  <c:v>1543732</c:v>
                </c:pt>
                <c:pt idx="24028">
                  <c:v>344112</c:v>
                </c:pt>
                <c:pt idx="24029">
                  <c:v>1880243</c:v>
                </c:pt>
                <c:pt idx="24030">
                  <c:v>6627501</c:v>
                </c:pt>
                <c:pt idx="24031">
                  <c:v>688540</c:v>
                </c:pt>
                <c:pt idx="24032">
                  <c:v>324964</c:v>
                </c:pt>
                <c:pt idx="24033">
                  <c:v>532201</c:v>
                </c:pt>
                <c:pt idx="24034">
                  <c:v>13940050</c:v>
                </c:pt>
                <c:pt idx="24035">
                  <c:v>13495560</c:v>
                </c:pt>
                <c:pt idx="24036">
                  <c:v>637143</c:v>
                </c:pt>
                <c:pt idx="24037">
                  <c:v>790034</c:v>
                </c:pt>
                <c:pt idx="24038">
                  <c:v>1221536</c:v>
                </c:pt>
                <c:pt idx="24039">
                  <c:v>3311333</c:v>
                </c:pt>
                <c:pt idx="24040">
                  <c:v>579979</c:v>
                </c:pt>
                <c:pt idx="24041">
                  <c:v>914827</c:v>
                </c:pt>
                <c:pt idx="24042">
                  <c:v>15264424</c:v>
                </c:pt>
                <c:pt idx="24043">
                  <c:v>350981</c:v>
                </c:pt>
                <c:pt idx="24044">
                  <c:v>2395471</c:v>
                </c:pt>
                <c:pt idx="24045">
                  <c:v>8661037</c:v>
                </c:pt>
                <c:pt idx="24046">
                  <c:v>3598220</c:v>
                </c:pt>
                <c:pt idx="24047">
                  <c:v>947071</c:v>
                </c:pt>
                <c:pt idx="24048">
                  <c:v>264923</c:v>
                </c:pt>
                <c:pt idx="24049">
                  <c:v>609675</c:v>
                </c:pt>
                <c:pt idx="24050">
                  <c:v>1766709</c:v>
                </c:pt>
                <c:pt idx="24051">
                  <c:v>522151</c:v>
                </c:pt>
                <c:pt idx="24052">
                  <c:v>1104395</c:v>
                </c:pt>
                <c:pt idx="24053">
                  <c:v>1348295</c:v>
                </c:pt>
                <c:pt idx="24054">
                  <c:v>1776374</c:v>
                </c:pt>
                <c:pt idx="24055">
                  <c:v>2698598</c:v>
                </c:pt>
                <c:pt idx="24056">
                  <c:v>5862633</c:v>
                </c:pt>
                <c:pt idx="24057">
                  <c:v>894671</c:v>
                </c:pt>
                <c:pt idx="24058">
                  <c:v>7393333</c:v>
                </c:pt>
                <c:pt idx="24059">
                  <c:v>12941237</c:v>
                </c:pt>
                <c:pt idx="24060">
                  <c:v>1286410</c:v>
                </c:pt>
                <c:pt idx="24061">
                  <c:v>1810911</c:v>
                </c:pt>
                <c:pt idx="24062">
                  <c:v>585079</c:v>
                </c:pt>
                <c:pt idx="24063">
                  <c:v>1092448</c:v>
                </c:pt>
                <c:pt idx="24064">
                  <c:v>4270861</c:v>
                </c:pt>
                <c:pt idx="24065">
                  <c:v>619586</c:v>
                </c:pt>
                <c:pt idx="24066">
                  <c:v>775959</c:v>
                </c:pt>
                <c:pt idx="24067">
                  <c:v>2986735</c:v>
                </c:pt>
                <c:pt idx="24068">
                  <c:v>1083442</c:v>
                </c:pt>
                <c:pt idx="24069">
                  <c:v>861585</c:v>
                </c:pt>
                <c:pt idx="24070">
                  <c:v>581730</c:v>
                </c:pt>
                <c:pt idx="24071">
                  <c:v>839839</c:v>
                </c:pt>
                <c:pt idx="24072">
                  <c:v>11806464</c:v>
                </c:pt>
                <c:pt idx="24073">
                  <c:v>398350</c:v>
                </c:pt>
                <c:pt idx="24074">
                  <c:v>451492</c:v>
                </c:pt>
                <c:pt idx="24075">
                  <c:v>421719</c:v>
                </c:pt>
                <c:pt idx="24076">
                  <c:v>761921</c:v>
                </c:pt>
                <c:pt idx="24077">
                  <c:v>2673136</c:v>
                </c:pt>
                <c:pt idx="24078">
                  <c:v>5577166</c:v>
                </c:pt>
                <c:pt idx="24079">
                  <c:v>1009333</c:v>
                </c:pt>
                <c:pt idx="24080">
                  <c:v>2027261</c:v>
                </c:pt>
                <c:pt idx="24081">
                  <c:v>1648632</c:v>
                </c:pt>
                <c:pt idx="24082">
                  <c:v>1757453</c:v>
                </c:pt>
                <c:pt idx="24083">
                  <c:v>5150307</c:v>
                </c:pt>
                <c:pt idx="24084">
                  <c:v>1513895</c:v>
                </c:pt>
                <c:pt idx="24085">
                  <c:v>2219870</c:v>
                </c:pt>
                <c:pt idx="24086">
                  <c:v>806290</c:v>
                </c:pt>
                <c:pt idx="24087">
                  <c:v>598752</c:v>
                </c:pt>
                <c:pt idx="24088">
                  <c:v>2472141</c:v>
                </c:pt>
                <c:pt idx="24089">
                  <c:v>4601451</c:v>
                </c:pt>
                <c:pt idx="24090">
                  <c:v>2339677</c:v>
                </c:pt>
                <c:pt idx="24091">
                  <c:v>8438568</c:v>
                </c:pt>
                <c:pt idx="24092">
                  <c:v>1390848</c:v>
                </c:pt>
                <c:pt idx="24093">
                  <c:v>3006056</c:v>
                </c:pt>
                <c:pt idx="24094">
                  <c:v>2900643</c:v>
                </c:pt>
                <c:pt idx="24095">
                  <c:v>676148</c:v>
                </c:pt>
                <c:pt idx="24096">
                  <c:v>6154289</c:v>
                </c:pt>
                <c:pt idx="24097">
                  <c:v>408056</c:v>
                </c:pt>
                <c:pt idx="24098">
                  <c:v>32172015</c:v>
                </c:pt>
                <c:pt idx="24099">
                  <c:v>1113044</c:v>
                </c:pt>
                <c:pt idx="24100">
                  <c:v>14488910</c:v>
                </c:pt>
                <c:pt idx="24101">
                  <c:v>3797849</c:v>
                </c:pt>
                <c:pt idx="24102">
                  <c:v>619195</c:v>
                </c:pt>
                <c:pt idx="24103">
                  <c:v>898496</c:v>
                </c:pt>
                <c:pt idx="24104">
                  <c:v>1194296</c:v>
                </c:pt>
                <c:pt idx="24105">
                  <c:v>459685</c:v>
                </c:pt>
                <c:pt idx="24106">
                  <c:v>8625575</c:v>
                </c:pt>
                <c:pt idx="24107">
                  <c:v>471360</c:v>
                </c:pt>
                <c:pt idx="24108">
                  <c:v>1543809</c:v>
                </c:pt>
                <c:pt idx="24109">
                  <c:v>600459</c:v>
                </c:pt>
                <c:pt idx="24110">
                  <c:v>2123899</c:v>
                </c:pt>
                <c:pt idx="24111">
                  <c:v>10226406</c:v>
                </c:pt>
                <c:pt idx="24112">
                  <c:v>1766773</c:v>
                </c:pt>
                <c:pt idx="24113">
                  <c:v>2568804</c:v>
                </c:pt>
                <c:pt idx="24114">
                  <c:v>754152</c:v>
                </c:pt>
                <c:pt idx="24115">
                  <c:v>650823</c:v>
                </c:pt>
                <c:pt idx="24116">
                  <c:v>9015442</c:v>
                </c:pt>
                <c:pt idx="24117">
                  <c:v>4544350</c:v>
                </c:pt>
                <c:pt idx="24118">
                  <c:v>566518</c:v>
                </c:pt>
                <c:pt idx="24119">
                  <c:v>915409</c:v>
                </c:pt>
                <c:pt idx="24120">
                  <c:v>1633109</c:v>
                </c:pt>
                <c:pt idx="24121">
                  <c:v>223020</c:v>
                </c:pt>
                <c:pt idx="24122">
                  <c:v>1058890</c:v>
                </c:pt>
                <c:pt idx="24123">
                  <c:v>650882</c:v>
                </c:pt>
                <c:pt idx="24124">
                  <c:v>2296556</c:v>
                </c:pt>
                <c:pt idx="24125">
                  <c:v>1837351</c:v>
                </c:pt>
                <c:pt idx="24126">
                  <c:v>8025153</c:v>
                </c:pt>
                <c:pt idx="24127">
                  <c:v>2290382</c:v>
                </c:pt>
                <c:pt idx="24128">
                  <c:v>1271072</c:v>
                </c:pt>
                <c:pt idx="24129">
                  <c:v>1883602</c:v>
                </c:pt>
                <c:pt idx="24130">
                  <c:v>481959</c:v>
                </c:pt>
                <c:pt idx="24131">
                  <c:v>2131702</c:v>
                </c:pt>
                <c:pt idx="24132">
                  <c:v>692796</c:v>
                </c:pt>
                <c:pt idx="24133">
                  <c:v>1659538</c:v>
                </c:pt>
                <c:pt idx="24134">
                  <c:v>345571</c:v>
                </c:pt>
                <c:pt idx="24135">
                  <c:v>1097018</c:v>
                </c:pt>
                <c:pt idx="24136">
                  <c:v>2310168</c:v>
                </c:pt>
                <c:pt idx="24137">
                  <c:v>1936401</c:v>
                </c:pt>
                <c:pt idx="24138">
                  <c:v>165223</c:v>
                </c:pt>
                <c:pt idx="24139">
                  <c:v>531125</c:v>
                </c:pt>
                <c:pt idx="24140">
                  <c:v>294810</c:v>
                </c:pt>
                <c:pt idx="24141">
                  <c:v>2419902</c:v>
                </c:pt>
                <c:pt idx="24142">
                  <c:v>6231038</c:v>
                </c:pt>
                <c:pt idx="24143">
                  <c:v>446210</c:v>
                </c:pt>
                <c:pt idx="24144">
                  <c:v>502187</c:v>
                </c:pt>
                <c:pt idx="24145">
                  <c:v>26912663</c:v>
                </c:pt>
                <c:pt idx="24146">
                  <c:v>109031</c:v>
                </c:pt>
                <c:pt idx="24147">
                  <c:v>407220</c:v>
                </c:pt>
                <c:pt idx="24148">
                  <c:v>615877</c:v>
                </c:pt>
                <c:pt idx="24149">
                  <c:v>1664324</c:v>
                </c:pt>
                <c:pt idx="24150">
                  <c:v>699424</c:v>
                </c:pt>
                <c:pt idx="24151">
                  <c:v>7957820</c:v>
                </c:pt>
                <c:pt idx="24152">
                  <c:v>5099952</c:v>
                </c:pt>
                <c:pt idx="24153">
                  <c:v>1469630</c:v>
                </c:pt>
                <c:pt idx="24154">
                  <c:v>2787168</c:v>
                </c:pt>
                <c:pt idx="24155">
                  <c:v>4577227</c:v>
                </c:pt>
                <c:pt idx="24156">
                  <c:v>536000</c:v>
                </c:pt>
                <c:pt idx="24157">
                  <c:v>1129499</c:v>
                </c:pt>
                <c:pt idx="24158">
                  <c:v>933639</c:v>
                </c:pt>
                <c:pt idx="24159">
                  <c:v>825739</c:v>
                </c:pt>
                <c:pt idx="24160">
                  <c:v>1761886</c:v>
                </c:pt>
                <c:pt idx="24161">
                  <c:v>212257</c:v>
                </c:pt>
                <c:pt idx="24162">
                  <c:v>1116607</c:v>
                </c:pt>
                <c:pt idx="24163">
                  <c:v>626462</c:v>
                </c:pt>
                <c:pt idx="24164">
                  <c:v>286637</c:v>
                </c:pt>
                <c:pt idx="24165">
                  <c:v>29148798</c:v>
                </c:pt>
                <c:pt idx="24166">
                  <c:v>12027088</c:v>
                </c:pt>
                <c:pt idx="24167">
                  <c:v>825636</c:v>
                </c:pt>
                <c:pt idx="24168">
                  <c:v>8557180</c:v>
                </c:pt>
                <c:pt idx="24169">
                  <c:v>1426446</c:v>
                </c:pt>
                <c:pt idx="24170">
                  <c:v>733923</c:v>
                </c:pt>
                <c:pt idx="24171">
                  <c:v>526486</c:v>
                </c:pt>
                <c:pt idx="24172">
                  <c:v>1810234</c:v>
                </c:pt>
                <c:pt idx="24173">
                  <c:v>1454240</c:v>
                </c:pt>
                <c:pt idx="24174">
                  <c:v>1062499</c:v>
                </c:pt>
                <c:pt idx="24175">
                  <c:v>310762</c:v>
                </c:pt>
                <c:pt idx="24176">
                  <c:v>310068</c:v>
                </c:pt>
                <c:pt idx="24177">
                  <c:v>2326590</c:v>
                </c:pt>
                <c:pt idx="24178">
                  <c:v>8820367</c:v>
                </c:pt>
                <c:pt idx="24179">
                  <c:v>396857</c:v>
                </c:pt>
                <c:pt idx="24180">
                  <c:v>3424478</c:v>
                </c:pt>
                <c:pt idx="24181">
                  <c:v>9233435</c:v>
                </c:pt>
                <c:pt idx="24182">
                  <c:v>2105774</c:v>
                </c:pt>
                <c:pt idx="24183">
                  <c:v>1995496</c:v>
                </c:pt>
                <c:pt idx="24184">
                  <c:v>522580</c:v>
                </c:pt>
                <c:pt idx="24185">
                  <c:v>427822</c:v>
                </c:pt>
                <c:pt idx="24186">
                  <c:v>1161098</c:v>
                </c:pt>
                <c:pt idx="24187">
                  <c:v>360090</c:v>
                </c:pt>
                <c:pt idx="24188">
                  <c:v>297511</c:v>
                </c:pt>
                <c:pt idx="24189">
                  <c:v>674636</c:v>
                </c:pt>
                <c:pt idx="24190">
                  <c:v>2462285</c:v>
                </c:pt>
                <c:pt idx="24191">
                  <c:v>3183826</c:v>
                </c:pt>
                <c:pt idx="24192">
                  <c:v>1062499</c:v>
                </c:pt>
                <c:pt idx="24193">
                  <c:v>1173342</c:v>
                </c:pt>
                <c:pt idx="24194">
                  <c:v>1059189</c:v>
                </c:pt>
                <c:pt idx="24195">
                  <c:v>421573</c:v>
                </c:pt>
                <c:pt idx="24196">
                  <c:v>512968</c:v>
                </c:pt>
                <c:pt idx="24197">
                  <c:v>1240734</c:v>
                </c:pt>
                <c:pt idx="24198">
                  <c:v>904286</c:v>
                </c:pt>
                <c:pt idx="24199">
                  <c:v>1063375</c:v>
                </c:pt>
                <c:pt idx="24200">
                  <c:v>3125772</c:v>
                </c:pt>
                <c:pt idx="24201">
                  <c:v>683768</c:v>
                </c:pt>
                <c:pt idx="24202">
                  <c:v>938623</c:v>
                </c:pt>
                <c:pt idx="24203">
                  <c:v>5663546</c:v>
                </c:pt>
                <c:pt idx="24204">
                  <c:v>3009019</c:v>
                </c:pt>
                <c:pt idx="24205">
                  <c:v>1384063</c:v>
                </c:pt>
                <c:pt idx="24206">
                  <c:v>2974858</c:v>
                </c:pt>
                <c:pt idx="24207">
                  <c:v>8241193</c:v>
                </c:pt>
                <c:pt idx="24208">
                  <c:v>7308023</c:v>
                </c:pt>
                <c:pt idx="24209">
                  <c:v>471945</c:v>
                </c:pt>
                <c:pt idx="24210">
                  <c:v>18918958</c:v>
                </c:pt>
                <c:pt idx="24211">
                  <c:v>3273366</c:v>
                </c:pt>
                <c:pt idx="24212">
                  <c:v>1085033</c:v>
                </c:pt>
                <c:pt idx="24213">
                  <c:v>320276</c:v>
                </c:pt>
                <c:pt idx="24214">
                  <c:v>790388</c:v>
                </c:pt>
                <c:pt idx="24215">
                  <c:v>2590287</c:v>
                </c:pt>
                <c:pt idx="24216">
                  <c:v>1908298</c:v>
                </c:pt>
                <c:pt idx="24217">
                  <c:v>1685537</c:v>
                </c:pt>
                <c:pt idx="24218">
                  <c:v>739852</c:v>
                </c:pt>
                <c:pt idx="24219">
                  <c:v>1172628</c:v>
                </c:pt>
                <c:pt idx="24220">
                  <c:v>251983</c:v>
                </c:pt>
                <c:pt idx="24221">
                  <c:v>1087462</c:v>
                </c:pt>
                <c:pt idx="24222">
                  <c:v>1617018</c:v>
                </c:pt>
                <c:pt idx="24223">
                  <c:v>2813524</c:v>
                </c:pt>
                <c:pt idx="24224">
                  <c:v>401423</c:v>
                </c:pt>
                <c:pt idx="24225">
                  <c:v>1953665</c:v>
                </c:pt>
                <c:pt idx="24226">
                  <c:v>2590292</c:v>
                </c:pt>
                <c:pt idx="24227">
                  <c:v>1235911</c:v>
                </c:pt>
                <c:pt idx="24228">
                  <c:v>804565</c:v>
                </c:pt>
                <c:pt idx="24229">
                  <c:v>1287675</c:v>
                </c:pt>
                <c:pt idx="24230">
                  <c:v>1394264</c:v>
                </c:pt>
                <c:pt idx="24231">
                  <c:v>890803</c:v>
                </c:pt>
                <c:pt idx="24232">
                  <c:v>6074179</c:v>
                </c:pt>
                <c:pt idx="24233">
                  <c:v>3132527</c:v>
                </c:pt>
                <c:pt idx="24234">
                  <c:v>2087376</c:v>
                </c:pt>
                <c:pt idx="24235">
                  <c:v>4973032</c:v>
                </c:pt>
                <c:pt idx="24236">
                  <c:v>1309130</c:v>
                </c:pt>
                <c:pt idx="24237">
                  <c:v>1358990</c:v>
                </c:pt>
                <c:pt idx="24238">
                  <c:v>3754719</c:v>
                </c:pt>
                <c:pt idx="24239">
                  <c:v>1687323</c:v>
                </c:pt>
                <c:pt idx="24240">
                  <c:v>965733</c:v>
                </c:pt>
                <c:pt idx="24241">
                  <c:v>3673170</c:v>
                </c:pt>
                <c:pt idx="24242">
                  <c:v>404986</c:v>
                </c:pt>
                <c:pt idx="24243">
                  <c:v>574412</c:v>
                </c:pt>
                <c:pt idx="24244">
                  <c:v>41446137</c:v>
                </c:pt>
                <c:pt idx="24245">
                  <c:v>2095026</c:v>
                </c:pt>
                <c:pt idx="24246">
                  <c:v>12907907</c:v>
                </c:pt>
                <c:pt idx="24247">
                  <c:v>928027</c:v>
                </c:pt>
                <c:pt idx="24248">
                  <c:v>1724379</c:v>
                </c:pt>
                <c:pt idx="24249">
                  <c:v>874634</c:v>
                </c:pt>
                <c:pt idx="24250">
                  <c:v>2741354</c:v>
                </c:pt>
                <c:pt idx="24251">
                  <c:v>932859</c:v>
                </c:pt>
                <c:pt idx="24252">
                  <c:v>1652804</c:v>
                </c:pt>
                <c:pt idx="24253">
                  <c:v>2297986</c:v>
                </c:pt>
                <c:pt idx="24254">
                  <c:v>2411403</c:v>
                </c:pt>
                <c:pt idx="24255">
                  <c:v>5296056</c:v>
                </c:pt>
                <c:pt idx="24256">
                  <c:v>534260</c:v>
                </c:pt>
                <c:pt idx="24257">
                  <c:v>1576105</c:v>
                </c:pt>
                <c:pt idx="24258">
                  <c:v>1439258</c:v>
                </c:pt>
                <c:pt idx="24259">
                  <c:v>1844008</c:v>
                </c:pt>
                <c:pt idx="24260">
                  <c:v>7518982</c:v>
                </c:pt>
                <c:pt idx="24261">
                  <c:v>4566973</c:v>
                </c:pt>
                <c:pt idx="24262">
                  <c:v>18438586</c:v>
                </c:pt>
                <c:pt idx="24263">
                  <c:v>13831320</c:v>
                </c:pt>
                <c:pt idx="24264">
                  <c:v>1388170</c:v>
                </c:pt>
                <c:pt idx="24265">
                  <c:v>4551606</c:v>
                </c:pt>
                <c:pt idx="24266">
                  <c:v>48654951</c:v>
                </c:pt>
                <c:pt idx="24267">
                  <c:v>59254638</c:v>
                </c:pt>
                <c:pt idx="24268">
                  <c:v>892522</c:v>
                </c:pt>
                <c:pt idx="24269">
                  <c:v>17345023</c:v>
                </c:pt>
                <c:pt idx="24270">
                  <c:v>4244395</c:v>
                </c:pt>
                <c:pt idx="24271">
                  <c:v>2547146</c:v>
                </c:pt>
                <c:pt idx="24272">
                  <c:v>594491</c:v>
                </c:pt>
                <c:pt idx="24273">
                  <c:v>2372980</c:v>
                </c:pt>
                <c:pt idx="24274">
                  <c:v>883575</c:v>
                </c:pt>
                <c:pt idx="24275">
                  <c:v>1087394</c:v>
                </c:pt>
                <c:pt idx="24276">
                  <c:v>1339587</c:v>
                </c:pt>
                <c:pt idx="24277">
                  <c:v>2519858</c:v>
                </c:pt>
                <c:pt idx="24278">
                  <c:v>2977964</c:v>
                </c:pt>
                <c:pt idx="24279">
                  <c:v>2160231</c:v>
                </c:pt>
                <c:pt idx="24280">
                  <c:v>4269447</c:v>
                </c:pt>
                <c:pt idx="24281">
                  <c:v>756331</c:v>
                </c:pt>
                <c:pt idx="24282">
                  <c:v>1191039</c:v>
                </c:pt>
                <c:pt idx="24283">
                  <c:v>3644160</c:v>
                </c:pt>
                <c:pt idx="24284">
                  <c:v>21211851</c:v>
                </c:pt>
                <c:pt idx="24285">
                  <c:v>16935442</c:v>
                </c:pt>
                <c:pt idx="24286">
                  <c:v>2454563</c:v>
                </c:pt>
                <c:pt idx="24287">
                  <c:v>4430776</c:v>
                </c:pt>
                <c:pt idx="24288">
                  <c:v>2960150</c:v>
                </c:pt>
                <c:pt idx="24289">
                  <c:v>760827</c:v>
                </c:pt>
                <c:pt idx="24290">
                  <c:v>15042428</c:v>
                </c:pt>
                <c:pt idx="24291">
                  <c:v>4878311</c:v>
                </c:pt>
                <c:pt idx="24292">
                  <c:v>148689896</c:v>
                </c:pt>
                <c:pt idx="24293">
                  <c:v>844803</c:v>
                </c:pt>
                <c:pt idx="24294">
                  <c:v>1412344</c:v>
                </c:pt>
                <c:pt idx="24295">
                  <c:v>2857068</c:v>
                </c:pt>
                <c:pt idx="24296">
                  <c:v>1273300</c:v>
                </c:pt>
                <c:pt idx="24297">
                  <c:v>4444601</c:v>
                </c:pt>
                <c:pt idx="24298">
                  <c:v>1596487</c:v>
                </c:pt>
                <c:pt idx="24299">
                  <c:v>4550598</c:v>
                </c:pt>
                <c:pt idx="24300">
                  <c:v>921062</c:v>
                </c:pt>
                <c:pt idx="24301">
                  <c:v>24152049</c:v>
                </c:pt>
                <c:pt idx="24302">
                  <c:v>3321250</c:v>
                </c:pt>
                <c:pt idx="24303">
                  <c:v>1399674</c:v>
                </c:pt>
                <c:pt idx="24304">
                  <c:v>2629917</c:v>
                </c:pt>
                <c:pt idx="24305">
                  <c:v>683810</c:v>
                </c:pt>
                <c:pt idx="24306">
                  <c:v>14723484</c:v>
                </c:pt>
                <c:pt idx="24307">
                  <c:v>14444272</c:v>
                </c:pt>
                <c:pt idx="24308">
                  <c:v>796462</c:v>
                </c:pt>
                <c:pt idx="24309">
                  <c:v>5816067</c:v>
                </c:pt>
                <c:pt idx="24310">
                  <c:v>2394452</c:v>
                </c:pt>
                <c:pt idx="24311">
                  <c:v>5112413</c:v>
                </c:pt>
                <c:pt idx="24312">
                  <c:v>8395058</c:v>
                </c:pt>
                <c:pt idx="24313">
                  <c:v>1237869</c:v>
                </c:pt>
                <c:pt idx="24314">
                  <c:v>14118990</c:v>
                </c:pt>
                <c:pt idx="24315">
                  <c:v>2730841</c:v>
                </c:pt>
                <c:pt idx="24316">
                  <c:v>1447882</c:v>
                </c:pt>
                <c:pt idx="24317">
                  <c:v>1695926</c:v>
                </c:pt>
                <c:pt idx="24318">
                  <c:v>6415756</c:v>
                </c:pt>
                <c:pt idx="24319">
                  <c:v>4810584</c:v>
                </c:pt>
                <c:pt idx="24320">
                  <c:v>4478472</c:v>
                </c:pt>
                <c:pt idx="24321">
                  <c:v>1739399</c:v>
                </c:pt>
                <c:pt idx="24322">
                  <c:v>25274694</c:v>
                </c:pt>
                <c:pt idx="24323">
                  <c:v>11415161</c:v>
                </c:pt>
                <c:pt idx="24324">
                  <c:v>122544931</c:v>
                </c:pt>
                <c:pt idx="24325">
                  <c:v>1549110</c:v>
                </c:pt>
                <c:pt idx="24326">
                  <c:v>402418</c:v>
                </c:pt>
                <c:pt idx="24327">
                  <c:v>296615</c:v>
                </c:pt>
                <c:pt idx="24328">
                  <c:v>1473589</c:v>
                </c:pt>
                <c:pt idx="24329">
                  <c:v>812832</c:v>
                </c:pt>
                <c:pt idx="24330">
                  <c:v>2072162</c:v>
                </c:pt>
                <c:pt idx="24331">
                  <c:v>296295</c:v>
                </c:pt>
                <c:pt idx="24332">
                  <c:v>4427381</c:v>
                </c:pt>
                <c:pt idx="24333">
                  <c:v>864189</c:v>
                </c:pt>
                <c:pt idx="24334">
                  <c:v>2183462</c:v>
                </c:pt>
                <c:pt idx="24335">
                  <c:v>5829270</c:v>
                </c:pt>
                <c:pt idx="24336">
                  <c:v>607422</c:v>
                </c:pt>
                <c:pt idx="24337">
                  <c:v>2142891</c:v>
                </c:pt>
                <c:pt idx="24338">
                  <c:v>892447</c:v>
                </c:pt>
                <c:pt idx="24339">
                  <c:v>540149</c:v>
                </c:pt>
                <c:pt idx="24340">
                  <c:v>1884144</c:v>
                </c:pt>
                <c:pt idx="24341">
                  <c:v>483029</c:v>
                </c:pt>
                <c:pt idx="24342">
                  <c:v>563721</c:v>
                </c:pt>
                <c:pt idx="24343">
                  <c:v>4326949</c:v>
                </c:pt>
                <c:pt idx="24344">
                  <c:v>924008</c:v>
                </c:pt>
                <c:pt idx="24345">
                  <c:v>934728</c:v>
                </c:pt>
                <c:pt idx="24346">
                  <c:v>317542</c:v>
                </c:pt>
                <c:pt idx="24347">
                  <c:v>1507254</c:v>
                </c:pt>
                <c:pt idx="24348">
                  <c:v>4986664</c:v>
                </c:pt>
                <c:pt idx="24349">
                  <c:v>2757653</c:v>
                </c:pt>
                <c:pt idx="24350">
                  <c:v>788301</c:v>
                </c:pt>
                <c:pt idx="24351">
                  <c:v>10531608</c:v>
                </c:pt>
                <c:pt idx="24352">
                  <c:v>1071182</c:v>
                </c:pt>
                <c:pt idx="24353">
                  <c:v>764650</c:v>
                </c:pt>
                <c:pt idx="24354">
                  <c:v>5254340</c:v>
                </c:pt>
                <c:pt idx="24355">
                  <c:v>3746583</c:v>
                </c:pt>
                <c:pt idx="24356">
                  <c:v>9893438</c:v>
                </c:pt>
                <c:pt idx="24357">
                  <c:v>1608741</c:v>
                </c:pt>
                <c:pt idx="24358">
                  <c:v>6891734</c:v>
                </c:pt>
                <c:pt idx="24359">
                  <c:v>2102111</c:v>
                </c:pt>
                <c:pt idx="24360">
                  <c:v>1453609</c:v>
                </c:pt>
                <c:pt idx="24361">
                  <c:v>2557709</c:v>
                </c:pt>
                <c:pt idx="24362">
                  <c:v>4585563</c:v>
                </c:pt>
                <c:pt idx="24363">
                  <c:v>1203227</c:v>
                </c:pt>
                <c:pt idx="24364">
                  <c:v>1146392</c:v>
                </c:pt>
                <c:pt idx="24365">
                  <c:v>2597509</c:v>
                </c:pt>
                <c:pt idx="24366">
                  <c:v>1045841</c:v>
                </c:pt>
                <c:pt idx="24367">
                  <c:v>3659746</c:v>
                </c:pt>
                <c:pt idx="24368">
                  <c:v>1677912</c:v>
                </c:pt>
                <c:pt idx="24369">
                  <c:v>2756607</c:v>
                </c:pt>
                <c:pt idx="24370">
                  <c:v>1803187</c:v>
                </c:pt>
                <c:pt idx="24371">
                  <c:v>427242</c:v>
                </c:pt>
                <c:pt idx="24372">
                  <c:v>5517903</c:v>
                </c:pt>
                <c:pt idx="24373">
                  <c:v>1313348</c:v>
                </c:pt>
                <c:pt idx="24374">
                  <c:v>2849993</c:v>
                </c:pt>
                <c:pt idx="24375">
                  <c:v>1877905</c:v>
                </c:pt>
                <c:pt idx="24376">
                  <c:v>3647441</c:v>
                </c:pt>
                <c:pt idx="24377">
                  <c:v>1964287</c:v>
                </c:pt>
                <c:pt idx="24378">
                  <c:v>12955997</c:v>
                </c:pt>
                <c:pt idx="24379">
                  <c:v>20409647</c:v>
                </c:pt>
                <c:pt idx="24380">
                  <c:v>872277</c:v>
                </c:pt>
                <c:pt idx="24381">
                  <c:v>189038</c:v>
                </c:pt>
                <c:pt idx="24382">
                  <c:v>1987296</c:v>
                </c:pt>
                <c:pt idx="24383">
                  <c:v>4397796</c:v>
                </c:pt>
                <c:pt idx="24384">
                  <c:v>1329391</c:v>
                </c:pt>
                <c:pt idx="24385">
                  <c:v>3682671</c:v>
                </c:pt>
                <c:pt idx="24386">
                  <c:v>418311</c:v>
                </c:pt>
                <c:pt idx="24387">
                  <c:v>458664</c:v>
                </c:pt>
                <c:pt idx="24388">
                  <c:v>5962519</c:v>
                </c:pt>
                <c:pt idx="24389">
                  <c:v>5587218</c:v>
                </c:pt>
                <c:pt idx="24390">
                  <c:v>799411</c:v>
                </c:pt>
                <c:pt idx="24391">
                  <c:v>3577614</c:v>
                </c:pt>
                <c:pt idx="24392">
                  <c:v>1732015</c:v>
                </c:pt>
                <c:pt idx="24393">
                  <c:v>1004181</c:v>
                </c:pt>
                <c:pt idx="24394">
                  <c:v>2410536</c:v>
                </c:pt>
                <c:pt idx="24395">
                  <c:v>903651</c:v>
                </c:pt>
                <c:pt idx="24396">
                  <c:v>4203879</c:v>
                </c:pt>
                <c:pt idx="24397">
                  <c:v>1615678</c:v>
                </c:pt>
                <c:pt idx="24398">
                  <c:v>22713067</c:v>
                </c:pt>
                <c:pt idx="24399">
                  <c:v>894436</c:v>
                </c:pt>
                <c:pt idx="24400">
                  <c:v>5420474</c:v>
                </c:pt>
                <c:pt idx="24401">
                  <c:v>35181079</c:v>
                </c:pt>
                <c:pt idx="24402">
                  <c:v>360432</c:v>
                </c:pt>
                <c:pt idx="24403">
                  <c:v>19864779</c:v>
                </c:pt>
                <c:pt idx="24404">
                  <c:v>33627806</c:v>
                </c:pt>
                <c:pt idx="24405">
                  <c:v>1093385</c:v>
                </c:pt>
                <c:pt idx="24406">
                  <c:v>13782417</c:v>
                </c:pt>
                <c:pt idx="24407">
                  <c:v>12976087</c:v>
                </c:pt>
                <c:pt idx="24408">
                  <c:v>377788</c:v>
                </c:pt>
                <c:pt idx="24409">
                  <c:v>2199149</c:v>
                </c:pt>
                <c:pt idx="24410">
                  <c:v>4023614</c:v>
                </c:pt>
                <c:pt idx="24411">
                  <c:v>1088185</c:v>
                </c:pt>
                <c:pt idx="24412">
                  <c:v>8916546</c:v>
                </c:pt>
                <c:pt idx="24413">
                  <c:v>521611</c:v>
                </c:pt>
                <c:pt idx="24414">
                  <c:v>1096158</c:v>
                </c:pt>
                <c:pt idx="24415">
                  <c:v>4678751</c:v>
                </c:pt>
                <c:pt idx="24416">
                  <c:v>1368300</c:v>
                </c:pt>
                <c:pt idx="24417">
                  <c:v>1083920</c:v>
                </c:pt>
                <c:pt idx="24418">
                  <c:v>1224103</c:v>
                </c:pt>
                <c:pt idx="24419">
                  <c:v>2179222</c:v>
                </c:pt>
                <c:pt idx="24420">
                  <c:v>765096</c:v>
                </c:pt>
                <c:pt idx="24421">
                  <c:v>4265963</c:v>
                </c:pt>
                <c:pt idx="24422">
                  <c:v>7177740</c:v>
                </c:pt>
                <c:pt idx="24423">
                  <c:v>3494232</c:v>
                </c:pt>
                <c:pt idx="24424">
                  <c:v>1180893</c:v>
                </c:pt>
                <c:pt idx="24425">
                  <c:v>1255834</c:v>
                </c:pt>
                <c:pt idx="24426">
                  <c:v>2295275</c:v>
                </c:pt>
                <c:pt idx="24427">
                  <c:v>2752943</c:v>
                </c:pt>
                <c:pt idx="24428">
                  <c:v>12709520</c:v>
                </c:pt>
                <c:pt idx="24429">
                  <c:v>1237208</c:v>
                </c:pt>
                <c:pt idx="24430">
                  <c:v>933283</c:v>
                </c:pt>
                <c:pt idx="24431">
                  <c:v>633790</c:v>
                </c:pt>
                <c:pt idx="24432">
                  <c:v>3350496</c:v>
                </c:pt>
                <c:pt idx="24433">
                  <c:v>5558317</c:v>
                </c:pt>
                <c:pt idx="24434">
                  <c:v>5160625</c:v>
                </c:pt>
                <c:pt idx="24435">
                  <c:v>1420352</c:v>
                </c:pt>
                <c:pt idx="24436">
                  <c:v>697217</c:v>
                </c:pt>
                <c:pt idx="24437">
                  <c:v>708014</c:v>
                </c:pt>
                <c:pt idx="24438">
                  <c:v>1020859</c:v>
                </c:pt>
                <c:pt idx="24439">
                  <c:v>4450664</c:v>
                </c:pt>
                <c:pt idx="24440">
                  <c:v>25016614</c:v>
                </c:pt>
                <c:pt idx="24441">
                  <c:v>1084801</c:v>
                </c:pt>
                <c:pt idx="24442">
                  <c:v>6169981</c:v>
                </c:pt>
                <c:pt idx="24443">
                  <c:v>1445729</c:v>
                </c:pt>
                <c:pt idx="24444">
                  <c:v>21250349</c:v>
                </c:pt>
                <c:pt idx="24445">
                  <c:v>1883291</c:v>
                </c:pt>
                <c:pt idx="24446">
                  <c:v>820885</c:v>
                </c:pt>
                <c:pt idx="24447">
                  <c:v>8261252</c:v>
                </c:pt>
                <c:pt idx="24448">
                  <c:v>787517</c:v>
                </c:pt>
                <c:pt idx="24449">
                  <c:v>1682086</c:v>
                </c:pt>
                <c:pt idx="24450">
                  <c:v>1635301</c:v>
                </c:pt>
                <c:pt idx="24451">
                  <c:v>735189</c:v>
                </c:pt>
                <c:pt idx="24452">
                  <c:v>483082</c:v>
                </c:pt>
                <c:pt idx="24453">
                  <c:v>40714581</c:v>
                </c:pt>
                <c:pt idx="24454">
                  <c:v>1071030</c:v>
                </c:pt>
                <c:pt idx="24455">
                  <c:v>709773</c:v>
                </c:pt>
                <c:pt idx="24456">
                  <c:v>9992803</c:v>
                </c:pt>
                <c:pt idx="24457">
                  <c:v>7854612</c:v>
                </c:pt>
                <c:pt idx="24458">
                  <c:v>1575302</c:v>
                </c:pt>
                <c:pt idx="24459">
                  <c:v>1921167</c:v>
                </c:pt>
                <c:pt idx="24460">
                  <c:v>94254507</c:v>
                </c:pt>
                <c:pt idx="24461">
                  <c:v>4682557</c:v>
                </c:pt>
                <c:pt idx="24462">
                  <c:v>2235021</c:v>
                </c:pt>
                <c:pt idx="24463">
                  <c:v>1152468</c:v>
                </c:pt>
                <c:pt idx="24464">
                  <c:v>2351845</c:v>
                </c:pt>
                <c:pt idx="24465">
                  <c:v>2688144</c:v>
                </c:pt>
                <c:pt idx="24466">
                  <c:v>2177792</c:v>
                </c:pt>
                <c:pt idx="24467">
                  <c:v>726277</c:v>
                </c:pt>
                <c:pt idx="24468">
                  <c:v>1091528</c:v>
                </c:pt>
                <c:pt idx="24469">
                  <c:v>11381059</c:v>
                </c:pt>
                <c:pt idx="24470">
                  <c:v>1415484</c:v>
                </c:pt>
                <c:pt idx="24471">
                  <c:v>608459</c:v>
                </c:pt>
                <c:pt idx="24472">
                  <c:v>1705452</c:v>
                </c:pt>
                <c:pt idx="24473">
                  <c:v>3464680</c:v>
                </c:pt>
                <c:pt idx="24474">
                  <c:v>982363</c:v>
                </c:pt>
                <c:pt idx="24475">
                  <c:v>1369854</c:v>
                </c:pt>
                <c:pt idx="24476">
                  <c:v>1360154</c:v>
                </c:pt>
                <c:pt idx="24477">
                  <c:v>1666684</c:v>
                </c:pt>
                <c:pt idx="24478">
                  <c:v>1371236</c:v>
                </c:pt>
                <c:pt idx="24479">
                  <c:v>3920987</c:v>
                </c:pt>
                <c:pt idx="24480">
                  <c:v>842721</c:v>
                </c:pt>
                <c:pt idx="24481">
                  <c:v>661572</c:v>
                </c:pt>
                <c:pt idx="24482">
                  <c:v>4050988</c:v>
                </c:pt>
                <c:pt idx="24483">
                  <c:v>2826942</c:v>
                </c:pt>
                <c:pt idx="24484">
                  <c:v>1498679</c:v>
                </c:pt>
                <c:pt idx="24485">
                  <c:v>324219</c:v>
                </c:pt>
                <c:pt idx="24486">
                  <c:v>832097</c:v>
                </c:pt>
                <c:pt idx="24487">
                  <c:v>1749832</c:v>
                </c:pt>
                <c:pt idx="24488">
                  <c:v>2310794</c:v>
                </c:pt>
                <c:pt idx="24489">
                  <c:v>2611836</c:v>
                </c:pt>
                <c:pt idx="24490">
                  <c:v>5948415</c:v>
                </c:pt>
                <c:pt idx="24491">
                  <c:v>2224667</c:v>
                </c:pt>
                <c:pt idx="24492">
                  <c:v>30599645</c:v>
                </c:pt>
                <c:pt idx="24493">
                  <c:v>588133</c:v>
                </c:pt>
                <c:pt idx="24494">
                  <c:v>3388958</c:v>
                </c:pt>
                <c:pt idx="24495">
                  <c:v>7676068</c:v>
                </c:pt>
                <c:pt idx="24496">
                  <c:v>16777231</c:v>
                </c:pt>
                <c:pt idx="24497">
                  <c:v>21688951</c:v>
                </c:pt>
                <c:pt idx="24498">
                  <c:v>5985284</c:v>
                </c:pt>
                <c:pt idx="24499">
                  <c:v>2025376</c:v>
                </c:pt>
                <c:pt idx="24500">
                  <c:v>1925345</c:v>
                </c:pt>
                <c:pt idx="24501">
                  <c:v>2252933</c:v>
                </c:pt>
                <c:pt idx="24502">
                  <c:v>2653229</c:v>
                </c:pt>
                <c:pt idx="24503">
                  <c:v>1165339</c:v>
                </c:pt>
                <c:pt idx="24504">
                  <c:v>2003345</c:v>
                </c:pt>
                <c:pt idx="24505">
                  <c:v>1437051</c:v>
                </c:pt>
                <c:pt idx="24506">
                  <c:v>3825440</c:v>
                </c:pt>
                <c:pt idx="24507">
                  <c:v>2771306</c:v>
                </c:pt>
                <c:pt idx="24508">
                  <c:v>40087764</c:v>
                </c:pt>
                <c:pt idx="24509">
                  <c:v>979732</c:v>
                </c:pt>
                <c:pt idx="24510">
                  <c:v>3229540</c:v>
                </c:pt>
                <c:pt idx="24511">
                  <c:v>4945185</c:v>
                </c:pt>
                <c:pt idx="24512">
                  <c:v>8607264</c:v>
                </c:pt>
                <c:pt idx="24513">
                  <c:v>8300584</c:v>
                </c:pt>
                <c:pt idx="24514">
                  <c:v>1066451</c:v>
                </c:pt>
                <c:pt idx="24515">
                  <c:v>5564576</c:v>
                </c:pt>
                <c:pt idx="24516">
                  <c:v>8259128</c:v>
                </c:pt>
                <c:pt idx="24517">
                  <c:v>41803845</c:v>
                </c:pt>
                <c:pt idx="24518">
                  <c:v>6004782</c:v>
                </c:pt>
                <c:pt idx="24519">
                  <c:v>1685609</c:v>
                </c:pt>
                <c:pt idx="24520">
                  <c:v>23502572</c:v>
                </c:pt>
                <c:pt idx="24521">
                  <c:v>5534278</c:v>
                </c:pt>
                <c:pt idx="24522">
                  <c:v>1064798</c:v>
                </c:pt>
                <c:pt idx="24523">
                  <c:v>10306119</c:v>
                </c:pt>
                <c:pt idx="24524">
                  <c:v>5660813</c:v>
                </c:pt>
                <c:pt idx="24525">
                  <c:v>697498</c:v>
                </c:pt>
                <c:pt idx="24526">
                  <c:v>1381400</c:v>
                </c:pt>
                <c:pt idx="24527">
                  <c:v>7278</c:v>
                </c:pt>
                <c:pt idx="24528">
                  <c:v>42108</c:v>
                </c:pt>
                <c:pt idx="24529">
                  <c:v>98748</c:v>
                </c:pt>
                <c:pt idx="24530">
                  <c:v>121941</c:v>
                </c:pt>
                <c:pt idx="24531">
                  <c:v>236762</c:v>
                </c:pt>
                <c:pt idx="24532">
                  <c:v>2394403</c:v>
                </c:pt>
                <c:pt idx="24533">
                  <c:v>798567</c:v>
                </c:pt>
                <c:pt idx="24534">
                  <c:v>86188</c:v>
                </c:pt>
                <c:pt idx="24535">
                  <c:v>1309430</c:v>
                </c:pt>
                <c:pt idx="24536">
                  <c:v>2348594</c:v>
                </c:pt>
                <c:pt idx="24537">
                  <c:v>295258</c:v>
                </c:pt>
                <c:pt idx="24538">
                  <c:v>731374</c:v>
                </c:pt>
                <c:pt idx="24539">
                  <c:v>373600</c:v>
                </c:pt>
                <c:pt idx="24540">
                  <c:v>4196683</c:v>
                </c:pt>
                <c:pt idx="24541">
                  <c:v>60474</c:v>
                </c:pt>
                <c:pt idx="24542">
                  <c:v>206485</c:v>
                </c:pt>
                <c:pt idx="24543">
                  <c:v>497210</c:v>
                </c:pt>
                <c:pt idx="24544">
                  <c:v>37295</c:v>
                </c:pt>
                <c:pt idx="24545">
                  <c:v>186968</c:v>
                </c:pt>
                <c:pt idx="24546">
                  <c:v>697058</c:v>
                </c:pt>
                <c:pt idx="24547">
                  <c:v>245404</c:v>
                </c:pt>
                <c:pt idx="24548">
                  <c:v>95009</c:v>
                </c:pt>
                <c:pt idx="24549">
                  <c:v>1426193</c:v>
                </c:pt>
                <c:pt idx="24550">
                  <c:v>25258</c:v>
                </c:pt>
                <c:pt idx="24551">
                  <c:v>641418</c:v>
                </c:pt>
                <c:pt idx="24552">
                  <c:v>551800</c:v>
                </c:pt>
                <c:pt idx="24553">
                  <c:v>504958</c:v>
                </c:pt>
                <c:pt idx="24554">
                  <c:v>1454233</c:v>
                </c:pt>
                <c:pt idx="24555">
                  <c:v>18425</c:v>
                </c:pt>
                <c:pt idx="24556">
                  <c:v>6018</c:v>
                </c:pt>
                <c:pt idx="24557">
                  <c:v>41712</c:v>
                </c:pt>
                <c:pt idx="24558">
                  <c:v>3287432</c:v>
                </c:pt>
                <c:pt idx="24559">
                  <c:v>3046</c:v>
                </c:pt>
                <c:pt idx="24560">
                  <c:v>291377</c:v>
                </c:pt>
                <c:pt idx="24561">
                  <c:v>171152</c:v>
                </c:pt>
                <c:pt idx="24562">
                  <c:v>861052</c:v>
                </c:pt>
                <c:pt idx="24563">
                  <c:v>183038</c:v>
                </c:pt>
                <c:pt idx="24564">
                  <c:v>286632</c:v>
                </c:pt>
                <c:pt idx="24565">
                  <c:v>452924</c:v>
                </c:pt>
                <c:pt idx="24566">
                  <c:v>403395</c:v>
                </c:pt>
                <c:pt idx="24567">
                  <c:v>277695</c:v>
                </c:pt>
                <c:pt idx="24568">
                  <c:v>455635</c:v>
                </c:pt>
                <c:pt idx="24569">
                  <c:v>433780</c:v>
                </c:pt>
                <c:pt idx="24570">
                  <c:v>2782</c:v>
                </c:pt>
                <c:pt idx="24571">
                  <c:v>53275</c:v>
                </c:pt>
                <c:pt idx="24572">
                  <c:v>151574</c:v>
                </c:pt>
                <c:pt idx="24573">
                  <c:v>2011949</c:v>
                </c:pt>
                <c:pt idx="24574">
                  <c:v>657381</c:v>
                </c:pt>
                <c:pt idx="24575">
                  <c:v>51415</c:v>
                </c:pt>
                <c:pt idx="24576">
                  <c:v>213712</c:v>
                </c:pt>
                <c:pt idx="24577">
                  <c:v>1128618</c:v>
                </c:pt>
                <c:pt idx="24578">
                  <c:v>132897</c:v>
                </c:pt>
                <c:pt idx="24579">
                  <c:v>364580</c:v>
                </c:pt>
                <c:pt idx="24580">
                  <c:v>55929</c:v>
                </c:pt>
                <c:pt idx="24581">
                  <c:v>967048</c:v>
                </c:pt>
                <c:pt idx="24582">
                  <c:v>769347</c:v>
                </c:pt>
                <c:pt idx="24583">
                  <c:v>1085085</c:v>
                </c:pt>
                <c:pt idx="24584">
                  <c:v>261182</c:v>
                </c:pt>
                <c:pt idx="24585">
                  <c:v>275075</c:v>
                </c:pt>
                <c:pt idx="24586">
                  <c:v>193997</c:v>
                </c:pt>
                <c:pt idx="24587">
                  <c:v>609475</c:v>
                </c:pt>
                <c:pt idx="24588">
                  <c:v>13329</c:v>
                </c:pt>
                <c:pt idx="24589">
                  <c:v>38454</c:v>
                </c:pt>
                <c:pt idx="24590">
                  <c:v>14352100</c:v>
                </c:pt>
                <c:pt idx="24591">
                  <c:v>1305492</c:v>
                </c:pt>
                <c:pt idx="24592">
                  <c:v>25066</c:v>
                </c:pt>
                <c:pt idx="24593">
                  <c:v>89720</c:v>
                </c:pt>
                <c:pt idx="24594">
                  <c:v>966305</c:v>
                </c:pt>
                <c:pt idx="24595">
                  <c:v>166855</c:v>
                </c:pt>
                <c:pt idx="24596">
                  <c:v>2391862</c:v>
                </c:pt>
                <c:pt idx="24597">
                  <c:v>485013</c:v>
                </c:pt>
                <c:pt idx="24598">
                  <c:v>98275</c:v>
                </c:pt>
                <c:pt idx="24599">
                  <c:v>439893</c:v>
                </c:pt>
                <c:pt idx="24600">
                  <c:v>8690</c:v>
                </c:pt>
                <c:pt idx="24601">
                  <c:v>29743367</c:v>
                </c:pt>
                <c:pt idx="24602">
                  <c:v>164159</c:v>
                </c:pt>
                <c:pt idx="24603">
                  <c:v>141667</c:v>
                </c:pt>
                <c:pt idx="24604">
                  <c:v>1139952</c:v>
                </c:pt>
                <c:pt idx="24605">
                  <c:v>1066329</c:v>
                </c:pt>
                <c:pt idx="24606">
                  <c:v>868296</c:v>
                </c:pt>
                <c:pt idx="24607">
                  <c:v>3493116</c:v>
                </c:pt>
                <c:pt idx="24608">
                  <c:v>163475</c:v>
                </c:pt>
                <c:pt idx="24609">
                  <c:v>2647</c:v>
                </c:pt>
                <c:pt idx="24610">
                  <c:v>2992547</c:v>
                </c:pt>
                <c:pt idx="24611">
                  <c:v>138895</c:v>
                </c:pt>
                <c:pt idx="24612">
                  <c:v>127841</c:v>
                </c:pt>
                <c:pt idx="24613">
                  <c:v>213811</c:v>
                </c:pt>
                <c:pt idx="24614">
                  <c:v>1216125</c:v>
                </c:pt>
                <c:pt idx="24615">
                  <c:v>1033726</c:v>
                </c:pt>
                <c:pt idx="24616">
                  <c:v>967</c:v>
                </c:pt>
                <c:pt idx="24617">
                  <c:v>66996</c:v>
                </c:pt>
                <c:pt idx="24618">
                  <c:v>2074253</c:v>
                </c:pt>
                <c:pt idx="24619">
                  <c:v>872788</c:v>
                </c:pt>
                <c:pt idx="24620">
                  <c:v>1829016</c:v>
                </c:pt>
                <c:pt idx="24621">
                  <c:v>306530</c:v>
                </c:pt>
                <c:pt idx="24622">
                  <c:v>224319</c:v>
                </c:pt>
                <c:pt idx="24623">
                  <c:v>23045</c:v>
                </c:pt>
                <c:pt idx="24624">
                  <c:v>116665</c:v>
                </c:pt>
                <c:pt idx="24625">
                  <c:v>713018</c:v>
                </c:pt>
                <c:pt idx="24626">
                  <c:v>510882</c:v>
                </c:pt>
                <c:pt idx="24627">
                  <c:v>3555555</c:v>
                </c:pt>
                <c:pt idx="24628">
                  <c:v>548615</c:v>
                </c:pt>
                <c:pt idx="24629">
                  <c:v>2306555</c:v>
                </c:pt>
                <c:pt idx="24630">
                  <c:v>272783</c:v>
                </c:pt>
                <c:pt idx="24631">
                  <c:v>491993</c:v>
                </c:pt>
                <c:pt idx="24632">
                  <c:v>920306</c:v>
                </c:pt>
                <c:pt idx="24633">
                  <c:v>691171</c:v>
                </c:pt>
                <c:pt idx="24634">
                  <c:v>44885</c:v>
                </c:pt>
                <c:pt idx="24635">
                  <c:v>150565</c:v>
                </c:pt>
                <c:pt idx="24636">
                  <c:v>1444657</c:v>
                </c:pt>
                <c:pt idx="24637">
                  <c:v>19714</c:v>
                </c:pt>
                <c:pt idx="24638">
                  <c:v>396477</c:v>
                </c:pt>
                <c:pt idx="24639">
                  <c:v>12183</c:v>
                </c:pt>
                <c:pt idx="24640">
                  <c:v>17460</c:v>
                </c:pt>
                <c:pt idx="24641">
                  <c:v>221421</c:v>
                </c:pt>
                <c:pt idx="24642">
                  <c:v>131697</c:v>
                </c:pt>
                <c:pt idx="24643">
                  <c:v>485733</c:v>
                </c:pt>
                <c:pt idx="24644">
                  <c:v>3105892</c:v>
                </c:pt>
                <c:pt idx="24645">
                  <c:v>908042</c:v>
                </c:pt>
                <c:pt idx="24646">
                  <c:v>509089</c:v>
                </c:pt>
                <c:pt idx="24647">
                  <c:v>370284</c:v>
                </c:pt>
                <c:pt idx="24648">
                  <c:v>249079</c:v>
                </c:pt>
                <c:pt idx="24649">
                  <c:v>404460</c:v>
                </c:pt>
                <c:pt idx="24650">
                  <c:v>5217561</c:v>
                </c:pt>
                <c:pt idx="24651">
                  <c:v>1014394</c:v>
                </c:pt>
                <c:pt idx="24652">
                  <c:v>6126993</c:v>
                </c:pt>
                <c:pt idx="24653">
                  <c:v>1092144</c:v>
                </c:pt>
                <c:pt idx="24654">
                  <c:v>1230476</c:v>
                </c:pt>
                <c:pt idx="24655">
                  <c:v>664037</c:v>
                </c:pt>
                <c:pt idx="24656">
                  <c:v>401424</c:v>
                </c:pt>
                <c:pt idx="24657">
                  <c:v>135987</c:v>
                </c:pt>
                <c:pt idx="24658">
                  <c:v>76736</c:v>
                </c:pt>
                <c:pt idx="24659">
                  <c:v>1887065</c:v>
                </c:pt>
                <c:pt idx="24660">
                  <c:v>401333</c:v>
                </c:pt>
                <c:pt idx="24661">
                  <c:v>237366</c:v>
                </c:pt>
                <c:pt idx="24662">
                  <c:v>102243</c:v>
                </c:pt>
                <c:pt idx="24663">
                  <c:v>1098961</c:v>
                </c:pt>
                <c:pt idx="24664">
                  <c:v>140620</c:v>
                </c:pt>
                <c:pt idx="24665">
                  <c:v>580020</c:v>
                </c:pt>
                <c:pt idx="24666">
                  <c:v>328319</c:v>
                </c:pt>
                <c:pt idx="24667">
                  <c:v>69684</c:v>
                </c:pt>
                <c:pt idx="24668">
                  <c:v>198064</c:v>
                </c:pt>
                <c:pt idx="24669">
                  <c:v>138486</c:v>
                </c:pt>
                <c:pt idx="24670">
                  <c:v>2562500</c:v>
                </c:pt>
                <c:pt idx="24671">
                  <c:v>193805</c:v>
                </c:pt>
                <c:pt idx="24672">
                  <c:v>1303928</c:v>
                </c:pt>
                <c:pt idx="24673">
                  <c:v>929028</c:v>
                </c:pt>
                <c:pt idx="24674">
                  <c:v>155126</c:v>
                </c:pt>
                <c:pt idx="24675">
                  <c:v>792245</c:v>
                </c:pt>
                <c:pt idx="24676">
                  <c:v>149432</c:v>
                </c:pt>
                <c:pt idx="24677">
                  <c:v>211359</c:v>
                </c:pt>
                <c:pt idx="24678">
                  <c:v>676273</c:v>
                </c:pt>
                <c:pt idx="24679">
                  <c:v>8300</c:v>
                </c:pt>
                <c:pt idx="24680">
                  <c:v>95406</c:v>
                </c:pt>
                <c:pt idx="24681">
                  <c:v>406741</c:v>
                </c:pt>
                <c:pt idx="24682">
                  <c:v>471048</c:v>
                </c:pt>
                <c:pt idx="24683">
                  <c:v>185355</c:v>
                </c:pt>
                <c:pt idx="24684">
                  <c:v>1707985</c:v>
                </c:pt>
                <c:pt idx="24685">
                  <c:v>57309</c:v>
                </c:pt>
                <c:pt idx="24686">
                  <c:v>59486</c:v>
                </c:pt>
                <c:pt idx="24687">
                  <c:v>340418</c:v>
                </c:pt>
                <c:pt idx="24688">
                  <c:v>317795</c:v>
                </c:pt>
                <c:pt idx="24689">
                  <c:v>897497</c:v>
                </c:pt>
                <c:pt idx="24690">
                  <c:v>1629369</c:v>
                </c:pt>
                <c:pt idx="24691">
                  <c:v>321054</c:v>
                </c:pt>
                <c:pt idx="24692">
                  <c:v>343232</c:v>
                </c:pt>
                <c:pt idx="24693">
                  <c:v>402835</c:v>
                </c:pt>
                <c:pt idx="24694">
                  <c:v>176079</c:v>
                </c:pt>
                <c:pt idx="24695">
                  <c:v>1334859</c:v>
                </c:pt>
                <c:pt idx="24696">
                  <c:v>235530</c:v>
                </c:pt>
                <c:pt idx="24697">
                  <c:v>185948</c:v>
                </c:pt>
                <c:pt idx="24698">
                  <c:v>447584</c:v>
                </c:pt>
                <c:pt idx="24699">
                  <c:v>2147022</c:v>
                </c:pt>
                <c:pt idx="24700">
                  <c:v>4156484</c:v>
                </c:pt>
                <c:pt idx="24701">
                  <c:v>736955</c:v>
                </c:pt>
                <c:pt idx="24702">
                  <c:v>2350416</c:v>
                </c:pt>
                <c:pt idx="24703">
                  <c:v>1274578</c:v>
                </c:pt>
                <c:pt idx="24704">
                  <c:v>358979</c:v>
                </c:pt>
                <c:pt idx="24705">
                  <c:v>6101</c:v>
                </c:pt>
                <c:pt idx="24706">
                  <c:v>66068</c:v>
                </c:pt>
                <c:pt idx="24707">
                  <c:v>304485</c:v>
                </c:pt>
                <c:pt idx="24708">
                  <c:v>600345</c:v>
                </c:pt>
                <c:pt idx="24709">
                  <c:v>258887</c:v>
                </c:pt>
                <c:pt idx="24710">
                  <c:v>678972</c:v>
                </c:pt>
                <c:pt idx="24711">
                  <c:v>2232837</c:v>
                </c:pt>
                <c:pt idx="24712">
                  <c:v>359643</c:v>
                </c:pt>
                <c:pt idx="24713">
                  <c:v>89617</c:v>
                </c:pt>
                <c:pt idx="24714">
                  <c:v>2930946</c:v>
                </c:pt>
                <c:pt idx="24715">
                  <c:v>3108377</c:v>
                </c:pt>
                <c:pt idx="24716">
                  <c:v>1941169</c:v>
                </c:pt>
                <c:pt idx="24717">
                  <c:v>8159690</c:v>
                </c:pt>
                <c:pt idx="24718">
                  <c:v>2954</c:v>
                </c:pt>
                <c:pt idx="24719">
                  <c:v>4168</c:v>
                </c:pt>
                <c:pt idx="24720">
                  <c:v>13488</c:v>
                </c:pt>
                <c:pt idx="24721">
                  <c:v>159679</c:v>
                </c:pt>
                <c:pt idx="24722">
                  <c:v>2910</c:v>
                </c:pt>
                <c:pt idx="24723">
                  <c:v>3255</c:v>
                </c:pt>
                <c:pt idx="24724">
                  <c:v>28763</c:v>
                </c:pt>
                <c:pt idx="24725">
                  <c:v>3741</c:v>
                </c:pt>
                <c:pt idx="24726">
                  <c:v>7966</c:v>
                </c:pt>
                <c:pt idx="24727">
                  <c:v>1948452</c:v>
                </c:pt>
                <c:pt idx="24728">
                  <c:v>9015</c:v>
                </c:pt>
                <c:pt idx="24729">
                  <c:v>156204</c:v>
                </c:pt>
                <c:pt idx="24730">
                  <c:v>44137</c:v>
                </c:pt>
                <c:pt idx="24731">
                  <c:v>143080</c:v>
                </c:pt>
                <c:pt idx="24732">
                  <c:v>1186241</c:v>
                </c:pt>
                <c:pt idx="24733">
                  <c:v>16080</c:v>
                </c:pt>
                <c:pt idx="24734">
                  <c:v>194790</c:v>
                </c:pt>
                <c:pt idx="24735">
                  <c:v>85234</c:v>
                </c:pt>
                <c:pt idx="24736">
                  <c:v>23276</c:v>
                </c:pt>
                <c:pt idx="24737">
                  <c:v>545655</c:v>
                </c:pt>
                <c:pt idx="24738">
                  <c:v>464170</c:v>
                </c:pt>
                <c:pt idx="24739">
                  <c:v>65973</c:v>
                </c:pt>
                <c:pt idx="24740">
                  <c:v>56553</c:v>
                </c:pt>
                <c:pt idx="24741">
                  <c:v>19311</c:v>
                </c:pt>
                <c:pt idx="24742">
                  <c:v>116977</c:v>
                </c:pt>
                <c:pt idx="24743">
                  <c:v>5177927</c:v>
                </c:pt>
                <c:pt idx="24744">
                  <c:v>34071</c:v>
                </c:pt>
                <c:pt idx="24745">
                  <c:v>147034</c:v>
                </c:pt>
                <c:pt idx="24746">
                  <c:v>18985</c:v>
                </c:pt>
                <c:pt idx="24747">
                  <c:v>1515901</c:v>
                </c:pt>
                <c:pt idx="24748">
                  <c:v>41760</c:v>
                </c:pt>
                <c:pt idx="24749">
                  <c:v>293313</c:v>
                </c:pt>
                <c:pt idx="24750">
                  <c:v>29235</c:v>
                </c:pt>
                <c:pt idx="24751">
                  <c:v>452982</c:v>
                </c:pt>
                <c:pt idx="24752">
                  <c:v>118842</c:v>
                </c:pt>
                <c:pt idx="24753">
                  <c:v>33373</c:v>
                </c:pt>
                <c:pt idx="24754">
                  <c:v>28626</c:v>
                </c:pt>
                <c:pt idx="24755">
                  <c:v>1403969</c:v>
                </c:pt>
                <c:pt idx="24756">
                  <c:v>592790</c:v>
                </c:pt>
                <c:pt idx="24757">
                  <c:v>282246</c:v>
                </c:pt>
                <c:pt idx="24758">
                  <c:v>89063</c:v>
                </c:pt>
                <c:pt idx="24759">
                  <c:v>1583611</c:v>
                </c:pt>
                <c:pt idx="24760">
                  <c:v>685394</c:v>
                </c:pt>
                <c:pt idx="24761">
                  <c:v>819603</c:v>
                </c:pt>
                <c:pt idx="24762">
                  <c:v>272371</c:v>
                </c:pt>
                <c:pt idx="24763">
                  <c:v>1493123</c:v>
                </c:pt>
                <c:pt idx="24764">
                  <c:v>707539</c:v>
                </c:pt>
                <c:pt idx="24765">
                  <c:v>114684</c:v>
                </c:pt>
                <c:pt idx="24766">
                  <c:v>55974</c:v>
                </c:pt>
                <c:pt idx="24767">
                  <c:v>1621161</c:v>
                </c:pt>
                <c:pt idx="24768">
                  <c:v>229395</c:v>
                </c:pt>
                <c:pt idx="24769">
                  <c:v>68452</c:v>
                </c:pt>
                <c:pt idx="24770">
                  <c:v>82752</c:v>
                </c:pt>
                <c:pt idx="24771">
                  <c:v>2420496</c:v>
                </c:pt>
                <c:pt idx="24772">
                  <c:v>55814</c:v>
                </c:pt>
                <c:pt idx="24773">
                  <c:v>900722</c:v>
                </c:pt>
                <c:pt idx="24774">
                  <c:v>52154</c:v>
                </c:pt>
                <c:pt idx="24775">
                  <c:v>516980</c:v>
                </c:pt>
                <c:pt idx="24776">
                  <c:v>339237</c:v>
                </c:pt>
                <c:pt idx="24777">
                  <c:v>1322782</c:v>
                </c:pt>
                <c:pt idx="24778">
                  <c:v>6717057</c:v>
                </c:pt>
                <c:pt idx="24779">
                  <c:v>62995</c:v>
                </c:pt>
                <c:pt idx="24780">
                  <c:v>304812</c:v>
                </c:pt>
                <c:pt idx="24781">
                  <c:v>124216</c:v>
                </c:pt>
                <c:pt idx="24782">
                  <c:v>46736</c:v>
                </c:pt>
                <c:pt idx="24783">
                  <c:v>754984</c:v>
                </c:pt>
                <c:pt idx="24784">
                  <c:v>888020</c:v>
                </c:pt>
                <c:pt idx="24785">
                  <c:v>762484</c:v>
                </c:pt>
                <c:pt idx="24786">
                  <c:v>1081604</c:v>
                </c:pt>
                <c:pt idx="24787">
                  <c:v>342557</c:v>
                </c:pt>
                <c:pt idx="24788">
                  <c:v>376291</c:v>
                </c:pt>
                <c:pt idx="24789">
                  <c:v>60902</c:v>
                </c:pt>
                <c:pt idx="24790">
                  <c:v>397759</c:v>
                </c:pt>
                <c:pt idx="24791">
                  <c:v>3248961</c:v>
                </c:pt>
                <c:pt idx="24792">
                  <c:v>1315260</c:v>
                </c:pt>
                <c:pt idx="24793">
                  <c:v>84418</c:v>
                </c:pt>
                <c:pt idx="24794">
                  <c:v>132397</c:v>
                </c:pt>
                <c:pt idx="24795">
                  <c:v>2494584</c:v>
                </c:pt>
                <c:pt idx="24796">
                  <c:v>26906</c:v>
                </c:pt>
                <c:pt idx="24797">
                  <c:v>136713</c:v>
                </c:pt>
                <c:pt idx="24798">
                  <c:v>12963</c:v>
                </c:pt>
                <c:pt idx="24799">
                  <c:v>1759606</c:v>
                </c:pt>
                <c:pt idx="24800">
                  <c:v>308157</c:v>
                </c:pt>
                <c:pt idx="24801">
                  <c:v>211669</c:v>
                </c:pt>
                <c:pt idx="24802">
                  <c:v>621594</c:v>
                </c:pt>
                <c:pt idx="24803">
                  <c:v>51146</c:v>
                </c:pt>
                <c:pt idx="24804">
                  <c:v>1532773</c:v>
                </c:pt>
                <c:pt idx="24805">
                  <c:v>138218</c:v>
                </c:pt>
                <c:pt idx="24806">
                  <c:v>738106</c:v>
                </c:pt>
                <c:pt idx="24807">
                  <c:v>245722</c:v>
                </c:pt>
                <c:pt idx="24808">
                  <c:v>1285558</c:v>
                </c:pt>
                <c:pt idx="24809">
                  <c:v>510483</c:v>
                </c:pt>
                <c:pt idx="24810">
                  <c:v>538551</c:v>
                </c:pt>
                <c:pt idx="24811">
                  <c:v>84647</c:v>
                </c:pt>
                <c:pt idx="24812">
                  <c:v>1592667</c:v>
                </c:pt>
                <c:pt idx="24813">
                  <c:v>151943</c:v>
                </c:pt>
                <c:pt idx="24814">
                  <c:v>213540</c:v>
                </c:pt>
                <c:pt idx="24815">
                  <c:v>2092723</c:v>
                </c:pt>
                <c:pt idx="24816">
                  <c:v>169061</c:v>
                </c:pt>
                <c:pt idx="24817">
                  <c:v>5964853</c:v>
                </c:pt>
                <c:pt idx="24818">
                  <c:v>148201</c:v>
                </c:pt>
                <c:pt idx="24819">
                  <c:v>573620</c:v>
                </c:pt>
                <c:pt idx="24820">
                  <c:v>146272</c:v>
                </c:pt>
                <c:pt idx="24821">
                  <c:v>1447218</c:v>
                </c:pt>
                <c:pt idx="24822">
                  <c:v>515276</c:v>
                </c:pt>
                <c:pt idx="24823">
                  <c:v>1314800</c:v>
                </c:pt>
                <c:pt idx="24824">
                  <c:v>165205</c:v>
                </c:pt>
                <c:pt idx="24825">
                  <c:v>421080</c:v>
                </c:pt>
                <c:pt idx="24826">
                  <c:v>157494</c:v>
                </c:pt>
                <c:pt idx="24827">
                  <c:v>531544</c:v>
                </c:pt>
                <c:pt idx="24828">
                  <c:v>261318</c:v>
                </c:pt>
                <c:pt idx="24829">
                  <c:v>236978</c:v>
                </c:pt>
                <c:pt idx="24830">
                  <c:v>3061457</c:v>
                </c:pt>
                <c:pt idx="24831">
                  <c:v>14690</c:v>
                </c:pt>
                <c:pt idx="24832">
                  <c:v>4189065</c:v>
                </c:pt>
                <c:pt idx="24833">
                  <c:v>194703</c:v>
                </c:pt>
                <c:pt idx="24834">
                  <c:v>590559</c:v>
                </c:pt>
                <c:pt idx="24835">
                  <c:v>1184178</c:v>
                </c:pt>
                <c:pt idx="24836">
                  <c:v>398101</c:v>
                </c:pt>
                <c:pt idx="24837">
                  <c:v>1027105</c:v>
                </c:pt>
                <c:pt idx="24838">
                  <c:v>176847</c:v>
                </c:pt>
                <c:pt idx="24839">
                  <c:v>703358</c:v>
                </c:pt>
                <c:pt idx="24840">
                  <c:v>963037</c:v>
                </c:pt>
                <c:pt idx="24841">
                  <c:v>2854150</c:v>
                </c:pt>
                <c:pt idx="24842">
                  <c:v>287454</c:v>
                </c:pt>
                <c:pt idx="24843">
                  <c:v>215160</c:v>
                </c:pt>
                <c:pt idx="24844">
                  <c:v>186597</c:v>
                </c:pt>
                <c:pt idx="24845">
                  <c:v>98775</c:v>
                </c:pt>
                <c:pt idx="24846">
                  <c:v>472112</c:v>
                </c:pt>
                <c:pt idx="24847">
                  <c:v>351086</c:v>
                </c:pt>
                <c:pt idx="24848">
                  <c:v>307342</c:v>
                </c:pt>
                <c:pt idx="24849">
                  <c:v>618229</c:v>
                </c:pt>
                <c:pt idx="24850">
                  <c:v>10140245</c:v>
                </c:pt>
                <c:pt idx="24851">
                  <c:v>298318</c:v>
                </c:pt>
                <c:pt idx="24852">
                  <c:v>1669926</c:v>
                </c:pt>
                <c:pt idx="24853">
                  <c:v>4833138</c:v>
                </c:pt>
                <c:pt idx="24854">
                  <c:v>1401664</c:v>
                </c:pt>
                <c:pt idx="24855">
                  <c:v>132189</c:v>
                </c:pt>
                <c:pt idx="24856">
                  <c:v>118930</c:v>
                </c:pt>
                <c:pt idx="24857">
                  <c:v>986201</c:v>
                </c:pt>
                <c:pt idx="24858">
                  <c:v>570792</c:v>
                </c:pt>
                <c:pt idx="24859">
                  <c:v>1552335</c:v>
                </c:pt>
                <c:pt idx="24860">
                  <c:v>181214</c:v>
                </c:pt>
                <c:pt idx="24861">
                  <c:v>154432</c:v>
                </c:pt>
                <c:pt idx="24862">
                  <c:v>837457</c:v>
                </c:pt>
                <c:pt idx="24863">
                  <c:v>667342</c:v>
                </c:pt>
                <c:pt idx="24864">
                  <c:v>2853817</c:v>
                </c:pt>
                <c:pt idx="24865">
                  <c:v>1710625</c:v>
                </c:pt>
                <c:pt idx="24866">
                  <c:v>104804</c:v>
                </c:pt>
                <c:pt idx="24867">
                  <c:v>562794</c:v>
                </c:pt>
                <c:pt idx="24868">
                  <c:v>1757685</c:v>
                </c:pt>
                <c:pt idx="24869">
                  <c:v>257992</c:v>
                </c:pt>
                <c:pt idx="24870">
                  <c:v>174805</c:v>
                </c:pt>
                <c:pt idx="24871">
                  <c:v>207164</c:v>
                </c:pt>
                <c:pt idx="24872">
                  <c:v>448585</c:v>
                </c:pt>
                <c:pt idx="24873">
                  <c:v>14064825</c:v>
                </c:pt>
                <c:pt idx="24874">
                  <c:v>1698653</c:v>
                </c:pt>
                <c:pt idx="24875">
                  <c:v>14011385</c:v>
                </c:pt>
                <c:pt idx="24876">
                  <c:v>6566903</c:v>
                </c:pt>
                <c:pt idx="24877">
                  <c:v>60568</c:v>
                </c:pt>
                <c:pt idx="24878">
                  <c:v>555861</c:v>
                </c:pt>
                <c:pt idx="24879">
                  <c:v>301122</c:v>
                </c:pt>
                <c:pt idx="24880">
                  <c:v>468255</c:v>
                </c:pt>
                <c:pt idx="24881">
                  <c:v>730271</c:v>
                </c:pt>
                <c:pt idx="24882">
                  <c:v>83393</c:v>
                </c:pt>
                <c:pt idx="24883">
                  <c:v>4332380</c:v>
                </c:pt>
                <c:pt idx="24884">
                  <c:v>88954</c:v>
                </c:pt>
                <c:pt idx="24885">
                  <c:v>826828</c:v>
                </c:pt>
                <c:pt idx="24886">
                  <c:v>709988</c:v>
                </c:pt>
                <c:pt idx="24887">
                  <c:v>96463</c:v>
                </c:pt>
                <c:pt idx="24888">
                  <c:v>1271408</c:v>
                </c:pt>
                <c:pt idx="24889">
                  <c:v>1600770</c:v>
                </c:pt>
                <c:pt idx="24890">
                  <c:v>250260</c:v>
                </c:pt>
                <c:pt idx="24891">
                  <c:v>1405240</c:v>
                </c:pt>
                <c:pt idx="24892">
                  <c:v>266106</c:v>
                </c:pt>
                <c:pt idx="24893">
                  <c:v>76054</c:v>
                </c:pt>
                <c:pt idx="24894">
                  <c:v>512726</c:v>
                </c:pt>
                <c:pt idx="24895">
                  <c:v>952205</c:v>
                </c:pt>
                <c:pt idx="24896">
                  <c:v>788183</c:v>
                </c:pt>
                <c:pt idx="24897">
                  <c:v>233904</c:v>
                </c:pt>
                <c:pt idx="24898">
                  <c:v>456245</c:v>
                </c:pt>
                <c:pt idx="24899">
                  <c:v>2134073</c:v>
                </c:pt>
                <c:pt idx="24900">
                  <c:v>492953</c:v>
                </c:pt>
                <c:pt idx="24901">
                  <c:v>18944098</c:v>
                </c:pt>
                <c:pt idx="24902">
                  <c:v>287081</c:v>
                </c:pt>
                <c:pt idx="24903">
                  <c:v>1504263</c:v>
                </c:pt>
                <c:pt idx="24904">
                  <c:v>7864426</c:v>
                </c:pt>
                <c:pt idx="24905">
                  <c:v>2197295</c:v>
                </c:pt>
                <c:pt idx="24906">
                  <c:v>1438726</c:v>
                </c:pt>
                <c:pt idx="24907">
                  <c:v>325082</c:v>
                </c:pt>
                <c:pt idx="24908">
                  <c:v>351717</c:v>
                </c:pt>
                <c:pt idx="24909">
                  <c:v>1771153</c:v>
                </c:pt>
                <c:pt idx="24910">
                  <c:v>20547946</c:v>
                </c:pt>
                <c:pt idx="24911">
                  <c:v>488560</c:v>
                </c:pt>
                <c:pt idx="24912">
                  <c:v>8657433</c:v>
                </c:pt>
                <c:pt idx="24913">
                  <c:v>2017280</c:v>
                </c:pt>
                <c:pt idx="24914">
                  <c:v>3749896</c:v>
                </c:pt>
                <c:pt idx="24915">
                  <c:v>15080784</c:v>
                </c:pt>
                <c:pt idx="24916">
                  <c:v>958948</c:v>
                </c:pt>
                <c:pt idx="24917">
                  <c:v>1036632</c:v>
                </c:pt>
                <c:pt idx="24918">
                  <c:v>661818</c:v>
                </c:pt>
                <c:pt idx="24919">
                  <c:v>1314784</c:v>
                </c:pt>
                <c:pt idx="24920">
                  <c:v>374192</c:v>
                </c:pt>
                <c:pt idx="24921">
                  <c:v>264124</c:v>
                </c:pt>
                <c:pt idx="24922">
                  <c:v>1429816</c:v>
                </c:pt>
                <c:pt idx="24923">
                  <c:v>508376</c:v>
                </c:pt>
                <c:pt idx="24924">
                  <c:v>397387</c:v>
                </c:pt>
                <c:pt idx="24925">
                  <c:v>1801695</c:v>
                </c:pt>
                <c:pt idx="24926">
                  <c:v>1837423</c:v>
                </c:pt>
                <c:pt idx="24927">
                  <c:v>247528</c:v>
                </c:pt>
                <c:pt idx="24928">
                  <c:v>298219</c:v>
                </c:pt>
                <c:pt idx="24929">
                  <c:v>3075228</c:v>
                </c:pt>
                <c:pt idx="24930">
                  <c:v>374722</c:v>
                </c:pt>
                <c:pt idx="24931">
                  <c:v>3601720</c:v>
                </c:pt>
                <c:pt idx="24932">
                  <c:v>7822003</c:v>
                </c:pt>
                <c:pt idx="24933">
                  <c:v>423265</c:v>
                </c:pt>
                <c:pt idx="24934">
                  <c:v>2463996</c:v>
                </c:pt>
                <c:pt idx="24935">
                  <c:v>368135</c:v>
                </c:pt>
                <c:pt idx="24936">
                  <c:v>2112785</c:v>
                </c:pt>
                <c:pt idx="24937">
                  <c:v>604506</c:v>
                </c:pt>
                <c:pt idx="24938">
                  <c:v>451759</c:v>
                </c:pt>
                <c:pt idx="24939">
                  <c:v>355747</c:v>
                </c:pt>
                <c:pt idx="24940">
                  <c:v>389504</c:v>
                </c:pt>
                <c:pt idx="24941">
                  <c:v>1083800</c:v>
                </c:pt>
                <c:pt idx="24942">
                  <c:v>1919889</c:v>
                </c:pt>
                <c:pt idx="24943">
                  <c:v>7523584</c:v>
                </c:pt>
                <c:pt idx="24944">
                  <c:v>345365</c:v>
                </c:pt>
                <c:pt idx="24945">
                  <c:v>237161</c:v>
                </c:pt>
                <c:pt idx="24946">
                  <c:v>1142949</c:v>
                </c:pt>
                <c:pt idx="24947">
                  <c:v>330955</c:v>
                </c:pt>
                <c:pt idx="24948">
                  <c:v>2256007</c:v>
                </c:pt>
                <c:pt idx="24949">
                  <c:v>146906</c:v>
                </c:pt>
                <c:pt idx="24950">
                  <c:v>192058</c:v>
                </c:pt>
                <c:pt idx="24951">
                  <c:v>902489</c:v>
                </c:pt>
                <c:pt idx="24952">
                  <c:v>195550</c:v>
                </c:pt>
                <c:pt idx="24953">
                  <c:v>732311</c:v>
                </c:pt>
                <c:pt idx="24954">
                  <c:v>500569</c:v>
                </c:pt>
                <c:pt idx="24955">
                  <c:v>1671521</c:v>
                </c:pt>
                <c:pt idx="24956">
                  <c:v>163442</c:v>
                </c:pt>
                <c:pt idx="24957">
                  <c:v>2590142</c:v>
                </c:pt>
                <c:pt idx="24958">
                  <c:v>527444</c:v>
                </c:pt>
                <c:pt idx="24959">
                  <c:v>366647</c:v>
                </c:pt>
                <c:pt idx="24960">
                  <c:v>14755537</c:v>
                </c:pt>
                <c:pt idx="24961">
                  <c:v>744256</c:v>
                </c:pt>
                <c:pt idx="24962">
                  <c:v>29921300</c:v>
                </c:pt>
                <c:pt idx="24963">
                  <c:v>1277694</c:v>
                </c:pt>
                <c:pt idx="24964">
                  <c:v>1050725</c:v>
                </c:pt>
                <c:pt idx="24965">
                  <c:v>144388</c:v>
                </c:pt>
                <c:pt idx="24966">
                  <c:v>2337251</c:v>
                </c:pt>
                <c:pt idx="24967">
                  <c:v>2420644</c:v>
                </c:pt>
                <c:pt idx="24968">
                  <c:v>1236325</c:v>
                </c:pt>
                <c:pt idx="24969">
                  <c:v>681089</c:v>
                </c:pt>
                <c:pt idx="24970">
                  <c:v>361043</c:v>
                </c:pt>
                <c:pt idx="24971">
                  <c:v>3162608</c:v>
                </c:pt>
                <c:pt idx="24972">
                  <c:v>2913626</c:v>
                </c:pt>
                <c:pt idx="24973">
                  <c:v>776365</c:v>
                </c:pt>
                <c:pt idx="24974">
                  <c:v>144359</c:v>
                </c:pt>
                <c:pt idx="24975">
                  <c:v>2665315</c:v>
                </c:pt>
                <c:pt idx="24976">
                  <c:v>572551</c:v>
                </c:pt>
                <c:pt idx="24977">
                  <c:v>700722</c:v>
                </c:pt>
                <c:pt idx="24978">
                  <c:v>491613</c:v>
                </c:pt>
                <c:pt idx="24979">
                  <c:v>389069</c:v>
                </c:pt>
                <c:pt idx="24980">
                  <c:v>541729</c:v>
                </c:pt>
                <c:pt idx="24981">
                  <c:v>152878</c:v>
                </c:pt>
                <c:pt idx="24982">
                  <c:v>3755581</c:v>
                </c:pt>
                <c:pt idx="24983">
                  <c:v>3554785</c:v>
                </c:pt>
                <c:pt idx="24984">
                  <c:v>1108207</c:v>
                </c:pt>
                <c:pt idx="24985">
                  <c:v>2058386</c:v>
                </c:pt>
                <c:pt idx="24986">
                  <c:v>1886550</c:v>
                </c:pt>
                <c:pt idx="24987">
                  <c:v>395028</c:v>
                </c:pt>
                <c:pt idx="24988">
                  <c:v>639104</c:v>
                </c:pt>
                <c:pt idx="24989">
                  <c:v>2639536</c:v>
                </c:pt>
                <c:pt idx="24990">
                  <c:v>352147</c:v>
                </c:pt>
                <c:pt idx="24991">
                  <c:v>322852</c:v>
                </c:pt>
                <c:pt idx="24992">
                  <c:v>147272</c:v>
                </c:pt>
                <c:pt idx="24993">
                  <c:v>508214</c:v>
                </c:pt>
                <c:pt idx="24994">
                  <c:v>2964522</c:v>
                </c:pt>
                <c:pt idx="24995">
                  <c:v>2487516</c:v>
                </c:pt>
                <c:pt idx="24996">
                  <c:v>227342</c:v>
                </c:pt>
                <c:pt idx="24997">
                  <c:v>48431654</c:v>
                </c:pt>
                <c:pt idx="24998">
                  <c:v>496941</c:v>
                </c:pt>
                <c:pt idx="24999">
                  <c:v>365114</c:v>
                </c:pt>
                <c:pt idx="25000">
                  <c:v>302639</c:v>
                </c:pt>
                <c:pt idx="25001">
                  <c:v>7619961</c:v>
                </c:pt>
                <c:pt idx="25002">
                  <c:v>1388444</c:v>
                </c:pt>
                <c:pt idx="25003">
                  <c:v>1635784</c:v>
                </c:pt>
                <c:pt idx="25004">
                  <c:v>263163</c:v>
                </c:pt>
                <c:pt idx="25005">
                  <c:v>839160</c:v>
                </c:pt>
                <c:pt idx="25006">
                  <c:v>3160319</c:v>
                </c:pt>
                <c:pt idx="25007">
                  <c:v>1480987</c:v>
                </c:pt>
                <c:pt idx="25008">
                  <c:v>1073973</c:v>
                </c:pt>
                <c:pt idx="25009">
                  <c:v>392950</c:v>
                </c:pt>
                <c:pt idx="25010">
                  <c:v>194110</c:v>
                </c:pt>
                <c:pt idx="25011">
                  <c:v>361730</c:v>
                </c:pt>
                <c:pt idx="25012">
                  <c:v>331909</c:v>
                </c:pt>
                <c:pt idx="25013">
                  <c:v>953926</c:v>
                </c:pt>
                <c:pt idx="25014">
                  <c:v>663832</c:v>
                </c:pt>
                <c:pt idx="25015">
                  <c:v>9653240</c:v>
                </c:pt>
                <c:pt idx="25016">
                  <c:v>623664</c:v>
                </c:pt>
                <c:pt idx="25017">
                  <c:v>712499</c:v>
                </c:pt>
                <c:pt idx="25018">
                  <c:v>219772</c:v>
                </c:pt>
                <c:pt idx="25019">
                  <c:v>13437731</c:v>
                </c:pt>
                <c:pt idx="25020">
                  <c:v>424461</c:v>
                </c:pt>
                <c:pt idx="25021">
                  <c:v>4683237</c:v>
                </c:pt>
                <c:pt idx="25022">
                  <c:v>1043165</c:v>
                </c:pt>
                <c:pt idx="25023">
                  <c:v>196247</c:v>
                </c:pt>
                <c:pt idx="25024">
                  <c:v>438496</c:v>
                </c:pt>
                <c:pt idx="25025">
                  <c:v>460196</c:v>
                </c:pt>
                <c:pt idx="25026">
                  <c:v>3967960</c:v>
                </c:pt>
                <c:pt idx="25027">
                  <c:v>439842</c:v>
                </c:pt>
                <c:pt idx="25028">
                  <c:v>821229</c:v>
                </c:pt>
                <c:pt idx="25029">
                  <c:v>940941</c:v>
                </c:pt>
                <c:pt idx="25030">
                  <c:v>276200</c:v>
                </c:pt>
                <c:pt idx="25031">
                  <c:v>1819371</c:v>
                </c:pt>
                <c:pt idx="25032">
                  <c:v>420112</c:v>
                </c:pt>
                <c:pt idx="25033">
                  <c:v>1474580</c:v>
                </c:pt>
                <c:pt idx="25034">
                  <c:v>680971</c:v>
                </c:pt>
                <c:pt idx="25035">
                  <c:v>268742</c:v>
                </c:pt>
                <c:pt idx="25036">
                  <c:v>623440</c:v>
                </c:pt>
                <c:pt idx="25037">
                  <c:v>207083</c:v>
                </c:pt>
                <c:pt idx="25038">
                  <c:v>1953481</c:v>
                </c:pt>
                <c:pt idx="25039">
                  <c:v>812499</c:v>
                </c:pt>
                <c:pt idx="25040">
                  <c:v>201750</c:v>
                </c:pt>
                <c:pt idx="25041">
                  <c:v>475418</c:v>
                </c:pt>
                <c:pt idx="25042">
                  <c:v>479904</c:v>
                </c:pt>
                <c:pt idx="25043">
                  <c:v>2143277</c:v>
                </c:pt>
                <c:pt idx="25044">
                  <c:v>3546585</c:v>
                </c:pt>
                <c:pt idx="25045">
                  <c:v>344210</c:v>
                </c:pt>
                <c:pt idx="25046">
                  <c:v>3753457</c:v>
                </c:pt>
                <c:pt idx="25047">
                  <c:v>491511</c:v>
                </c:pt>
                <c:pt idx="25048">
                  <c:v>1406838</c:v>
                </c:pt>
                <c:pt idx="25049">
                  <c:v>949154</c:v>
                </c:pt>
                <c:pt idx="25050">
                  <c:v>4016650</c:v>
                </c:pt>
                <c:pt idx="25051">
                  <c:v>344574</c:v>
                </c:pt>
                <c:pt idx="25052">
                  <c:v>132283</c:v>
                </c:pt>
                <c:pt idx="25053">
                  <c:v>2380010</c:v>
                </c:pt>
                <c:pt idx="25054">
                  <c:v>532697</c:v>
                </c:pt>
                <c:pt idx="25055">
                  <c:v>2014354</c:v>
                </c:pt>
                <c:pt idx="25056">
                  <c:v>758005</c:v>
                </c:pt>
                <c:pt idx="25057">
                  <c:v>335998</c:v>
                </c:pt>
                <c:pt idx="25058">
                  <c:v>3057613</c:v>
                </c:pt>
                <c:pt idx="25059">
                  <c:v>143943</c:v>
                </c:pt>
                <c:pt idx="25060">
                  <c:v>7403488</c:v>
                </c:pt>
                <c:pt idx="25061">
                  <c:v>389669</c:v>
                </c:pt>
                <c:pt idx="25062">
                  <c:v>798364</c:v>
                </c:pt>
                <c:pt idx="25063">
                  <c:v>504000</c:v>
                </c:pt>
                <c:pt idx="25064">
                  <c:v>10752625</c:v>
                </c:pt>
                <c:pt idx="25065">
                  <c:v>2824905</c:v>
                </c:pt>
                <c:pt idx="25066">
                  <c:v>162127</c:v>
                </c:pt>
                <c:pt idx="25067">
                  <c:v>6886912</c:v>
                </c:pt>
                <c:pt idx="25068">
                  <c:v>739426</c:v>
                </c:pt>
                <c:pt idx="25069">
                  <c:v>824010</c:v>
                </c:pt>
                <c:pt idx="25070">
                  <c:v>908488</c:v>
                </c:pt>
                <c:pt idx="25071">
                  <c:v>514006</c:v>
                </c:pt>
                <c:pt idx="25072">
                  <c:v>729322</c:v>
                </c:pt>
                <c:pt idx="25073">
                  <c:v>283547</c:v>
                </c:pt>
                <c:pt idx="25074">
                  <c:v>576991</c:v>
                </c:pt>
                <c:pt idx="25075">
                  <c:v>156998</c:v>
                </c:pt>
                <c:pt idx="25076">
                  <c:v>316809</c:v>
                </c:pt>
                <c:pt idx="25077">
                  <c:v>382174</c:v>
                </c:pt>
                <c:pt idx="25078">
                  <c:v>1774085</c:v>
                </c:pt>
                <c:pt idx="25079">
                  <c:v>629936</c:v>
                </c:pt>
                <c:pt idx="25080">
                  <c:v>1048863</c:v>
                </c:pt>
                <c:pt idx="25081">
                  <c:v>273690</c:v>
                </c:pt>
                <c:pt idx="25082">
                  <c:v>1518910</c:v>
                </c:pt>
                <c:pt idx="25083">
                  <c:v>405471</c:v>
                </c:pt>
                <c:pt idx="25084">
                  <c:v>1050733</c:v>
                </c:pt>
                <c:pt idx="25085">
                  <c:v>5640597</c:v>
                </c:pt>
                <c:pt idx="25086">
                  <c:v>1985776</c:v>
                </c:pt>
                <c:pt idx="25087">
                  <c:v>1032142</c:v>
                </c:pt>
                <c:pt idx="25088">
                  <c:v>817764</c:v>
                </c:pt>
                <c:pt idx="25089">
                  <c:v>400564</c:v>
                </c:pt>
                <c:pt idx="25090">
                  <c:v>1317633</c:v>
                </c:pt>
                <c:pt idx="25091">
                  <c:v>806285</c:v>
                </c:pt>
                <c:pt idx="25092">
                  <c:v>852371</c:v>
                </c:pt>
                <c:pt idx="25093">
                  <c:v>772086</c:v>
                </c:pt>
                <c:pt idx="25094">
                  <c:v>351991</c:v>
                </c:pt>
                <c:pt idx="25095">
                  <c:v>4130885</c:v>
                </c:pt>
                <c:pt idx="25096">
                  <c:v>1583620</c:v>
                </c:pt>
                <c:pt idx="25097">
                  <c:v>3035158</c:v>
                </c:pt>
                <c:pt idx="25098">
                  <c:v>3341589</c:v>
                </c:pt>
                <c:pt idx="25099">
                  <c:v>6576190</c:v>
                </c:pt>
                <c:pt idx="25100">
                  <c:v>771568</c:v>
                </c:pt>
                <c:pt idx="25101">
                  <c:v>1577450</c:v>
                </c:pt>
                <c:pt idx="25102">
                  <c:v>369487</c:v>
                </c:pt>
                <c:pt idx="25103">
                  <c:v>578416</c:v>
                </c:pt>
                <c:pt idx="25104">
                  <c:v>1129870</c:v>
                </c:pt>
                <c:pt idx="25105">
                  <c:v>774012</c:v>
                </c:pt>
                <c:pt idx="25106">
                  <c:v>261520</c:v>
                </c:pt>
                <c:pt idx="25107">
                  <c:v>2982517</c:v>
                </c:pt>
                <c:pt idx="25108">
                  <c:v>18323783</c:v>
                </c:pt>
                <c:pt idx="25109">
                  <c:v>2138878</c:v>
                </c:pt>
                <c:pt idx="25110">
                  <c:v>3087952</c:v>
                </c:pt>
                <c:pt idx="25111">
                  <c:v>2226333</c:v>
                </c:pt>
                <c:pt idx="25112">
                  <c:v>563514</c:v>
                </c:pt>
                <c:pt idx="25113">
                  <c:v>1207635</c:v>
                </c:pt>
                <c:pt idx="25114">
                  <c:v>22546976</c:v>
                </c:pt>
                <c:pt idx="25115">
                  <c:v>259832</c:v>
                </c:pt>
                <c:pt idx="25116">
                  <c:v>414731</c:v>
                </c:pt>
                <c:pt idx="25117">
                  <c:v>34121</c:v>
                </c:pt>
                <c:pt idx="25118">
                  <c:v>990535</c:v>
                </c:pt>
                <c:pt idx="25119">
                  <c:v>388955</c:v>
                </c:pt>
                <c:pt idx="25120">
                  <c:v>2376410</c:v>
                </c:pt>
                <c:pt idx="25121">
                  <c:v>603406</c:v>
                </c:pt>
                <c:pt idx="25122">
                  <c:v>504790</c:v>
                </c:pt>
                <c:pt idx="25123">
                  <c:v>1359499</c:v>
                </c:pt>
                <c:pt idx="25124">
                  <c:v>987557</c:v>
                </c:pt>
                <c:pt idx="25125">
                  <c:v>1287715</c:v>
                </c:pt>
                <c:pt idx="25126">
                  <c:v>151608</c:v>
                </c:pt>
                <c:pt idx="25127">
                  <c:v>740788</c:v>
                </c:pt>
                <c:pt idx="25128">
                  <c:v>114808</c:v>
                </c:pt>
                <c:pt idx="25129">
                  <c:v>350417</c:v>
                </c:pt>
                <c:pt idx="25130">
                  <c:v>379756</c:v>
                </c:pt>
                <c:pt idx="25131">
                  <c:v>1846715</c:v>
                </c:pt>
                <c:pt idx="25132">
                  <c:v>291895</c:v>
                </c:pt>
                <c:pt idx="25133">
                  <c:v>739165</c:v>
                </c:pt>
                <c:pt idx="25134">
                  <c:v>174010</c:v>
                </c:pt>
                <c:pt idx="25135">
                  <c:v>436105</c:v>
                </c:pt>
                <c:pt idx="25136">
                  <c:v>8478721</c:v>
                </c:pt>
                <c:pt idx="25137">
                  <c:v>533805</c:v>
                </c:pt>
                <c:pt idx="25138">
                  <c:v>2151105</c:v>
                </c:pt>
                <c:pt idx="25139">
                  <c:v>277144</c:v>
                </c:pt>
                <c:pt idx="25140">
                  <c:v>761762</c:v>
                </c:pt>
                <c:pt idx="25141">
                  <c:v>1150688</c:v>
                </c:pt>
                <c:pt idx="25142">
                  <c:v>891246</c:v>
                </c:pt>
                <c:pt idx="25143">
                  <c:v>1159260</c:v>
                </c:pt>
                <c:pt idx="25144">
                  <c:v>384962</c:v>
                </c:pt>
                <c:pt idx="25145">
                  <c:v>777803</c:v>
                </c:pt>
                <c:pt idx="25146">
                  <c:v>6641879</c:v>
                </c:pt>
                <c:pt idx="25147">
                  <c:v>10307044</c:v>
                </c:pt>
                <c:pt idx="25148">
                  <c:v>1011769</c:v>
                </c:pt>
                <c:pt idx="25149">
                  <c:v>260548</c:v>
                </c:pt>
                <c:pt idx="25150">
                  <c:v>603959</c:v>
                </c:pt>
                <c:pt idx="25151">
                  <c:v>388834</c:v>
                </c:pt>
                <c:pt idx="25152">
                  <c:v>581136</c:v>
                </c:pt>
                <c:pt idx="25153">
                  <c:v>230491</c:v>
                </c:pt>
                <c:pt idx="25154">
                  <c:v>328129</c:v>
                </c:pt>
                <c:pt idx="25155">
                  <c:v>13672159</c:v>
                </c:pt>
                <c:pt idx="25156">
                  <c:v>1056646</c:v>
                </c:pt>
                <c:pt idx="25157">
                  <c:v>1144868</c:v>
                </c:pt>
                <c:pt idx="25158">
                  <c:v>372228</c:v>
                </c:pt>
                <c:pt idx="25159">
                  <c:v>706023</c:v>
                </c:pt>
                <c:pt idx="25160">
                  <c:v>245843</c:v>
                </c:pt>
                <c:pt idx="25161">
                  <c:v>1107590</c:v>
                </c:pt>
                <c:pt idx="25162">
                  <c:v>1118450</c:v>
                </c:pt>
                <c:pt idx="25163">
                  <c:v>993681</c:v>
                </c:pt>
                <c:pt idx="25164">
                  <c:v>177544</c:v>
                </c:pt>
                <c:pt idx="25165">
                  <c:v>1446975</c:v>
                </c:pt>
                <c:pt idx="25166">
                  <c:v>2020943</c:v>
                </c:pt>
                <c:pt idx="25167">
                  <c:v>267227</c:v>
                </c:pt>
                <c:pt idx="25168">
                  <c:v>3719682</c:v>
                </c:pt>
                <c:pt idx="25169">
                  <c:v>1033257</c:v>
                </c:pt>
                <c:pt idx="25170">
                  <c:v>343759</c:v>
                </c:pt>
                <c:pt idx="25171">
                  <c:v>1175168</c:v>
                </c:pt>
                <c:pt idx="25172">
                  <c:v>121031</c:v>
                </c:pt>
                <c:pt idx="25173">
                  <c:v>281544</c:v>
                </c:pt>
                <c:pt idx="25174">
                  <c:v>162675</c:v>
                </c:pt>
                <c:pt idx="25175">
                  <c:v>978975</c:v>
                </c:pt>
                <c:pt idx="25176">
                  <c:v>1924624</c:v>
                </c:pt>
                <c:pt idx="25177">
                  <c:v>3614902</c:v>
                </c:pt>
                <c:pt idx="25178">
                  <c:v>1732980</c:v>
                </c:pt>
                <c:pt idx="25179">
                  <c:v>13319878</c:v>
                </c:pt>
                <c:pt idx="25180">
                  <c:v>4157777</c:v>
                </c:pt>
                <c:pt idx="25181">
                  <c:v>596833</c:v>
                </c:pt>
                <c:pt idx="25182">
                  <c:v>2097854</c:v>
                </c:pt>
                <c:pt idx="25183">
                  <c:v>1096994</c:v>
                </c:pt>
                <c:pt idx="25184">
                  <c:v>13400371</c:v>
                </c:pt>
                <c:pt idx="25185">
                  <c:v>3000307</c:v>
                </c:pt>
                <c:pt idx="25186">
                  <c:v>1486884</c:v>
                </c:pt>
                <c:pt idx="25187">
                  <c:v>725406</c:v>
                </c:pt>
                <c:pt idx="25188">
                  <c:v>353025</c:v>
                </c:pt>
                <c:pt idx="25189">
                  <c:v>181037</c:v>
                </c:pt>
                <c:pt idx="25190">
                  <c:v>1141797</c:v>
                </c:pt>
                <c:pt idx="25191">
                  <c:v>330610</c:v>
                </c:pt>
                <c:pt idx="25192">
                  <c:v>754263</c:v>
                </c:pt>
                <c:pt idx="25193">
                  <c:v>1500465</c:v>
                </c:pt>
                <c:pt idx="25194">
                  <c:v>368658</c:v>
                </c:pt>
                <c:pt idx="25195">
                  <c:v>975197</c:v>
                </c:pt>
                <c:pt idx="25196">
                  <c:v>727057</c:v>
                </c:pt>
                <c:pt idx="25197">
                  <c:v>42254055</c:v>
                </c:pt>
                <c:pt idx="25198">
                  <c:v>595681</c:v>
                </c:pt>
                <c:pt idx="25199">
                  <c:v>9971343</c:v>
                </c:pt>
                <c:pt idx="25200">
                  <c:v>496079</c:v>
                </c:pt>
                <c:pt idx="25201">
                  <c:v>424375</c:v>
                </c:pt>
                <c:pt idx="25202">
                  <c:v>812195</c:v>
                </c:pt>
                <c:pt idx="25203">
                  <c:v>972885</c:v>
                </c:pt>
                <c:pt idx="25204">
                  <c:v>3467197</c:v>
                </c:pt>
                <c:pt idx="25205">
                  <c:v>2356626</c:v>
                </c:pt>
                <c:pt idx="25206">
                  <c:v>455281</c:v>
                </c:pt>
                <c:pt idx="25207">
                  <c:v>1060984</c:v>
                </c:pt>
                <c:pt idx="25208">
                  <c:v>582844</c:v>
                </c:pt>
                <c:pt idx="25209">
                  <c:v>2475733</c:v>
                </c:pt>
                <c:pt idx="25210">
                  <c:v>822529</c:v>
                </c:pt>
                <c:pt idx="25211">
                  <c:v>319120</c:v>
                </c:pt>
                <c:pt idx="25212">
                  <c:v>1772108</c:v>
                </c:pt>
                <c:pt idx="25213">
                  <c:v>1157001</c:v>
                </c:pt>
                <c:pt idx="25214">
                  <c:v>2998498</c:v>
                </c:pt>
                <c:pt idx="25215">
                  <c:v>1320175</c:v>
                </c:pt>
                <c:pt idx="25216">
                  <c:v>280798</c:v>
                </c:pt>
                <c:pt idx="25217">
                  <c:v>895650</c:v>
                </c:pt>
                <c:pt idx="25218">
                  <c:v>2277772</c:v>
                </c:pt>
                <c:pt idx="25219">
                  <c:v>708885</c:v>
                </c:pt>
                <c:pt idx="25220">
                  <c:v>26693315</c:v>
                </c:pt>
                <c:pt idx="25221">
                  <c:v>267373</c:v>
                </c:pt>
                <c:pt idx="25222">
                  <c:v>1437432</c:v>
                </c:pt>
                <c:pt idx="25223">
                  <c:v>692845</c:v>
                </c:pt>
                <c:pt idx="25224">
                  <c:v>7491682</c:v>
                </c:pt>
                <c:pt idx="25225">
                  <c:v>2416624</c:v>
                </c:pt>
                <c:pt idx="25226">
                  <c:v>1591410</c:v>
                </c:pt>
                <c:pt idx="25227">
                  <c:v>360720</c:v>
                </c:pt>
                <c:pt idx="25228">
                  <c:v>1980744</c:v>
                </c:pt>
                <c:pt idx="25229">
                  <c:v>7091799</c:v>
                </c:pt>
                <c:pt idx="25230">
                  <c:v>696783</c:v>
                </c:pt>
                <c:pt idx="25231">
                  <c:v>542029</c:v>
                </c:pt>
                <c:pt idx="25232">
                  <c:v>15477840</c:v>
                </c:pt>
                <c:pt idx="25233">
                  <c:v>14830958</c:v>
                </c:pt>
                <c:pt idx="25234">
                  <c:v>638528</c:v>
                </c:pt>
                <c:pt idx="25235">
                  <c:v>803654</c:v>
                </c:pt>
                <c:pt idx="25236">
                  <c:v>1256148</c:v>
                </c:pt>
                <c:pt idx="25237">
                  <c:v>3656355</c:v>
                </c:pt>
                <c:pt idx="25238">
                  <c:v>587619</c:v>
                </c:pt>
                <c:pt idx="25239">
                  <c:v>921911</c:v>
                </c:pt>
                <c:pt idx="25240">
                  <c:v>15567508</c:v>
                </c:pt>
                <c:pt idx="25241">
                  <c:v>374315</c:v>
                </c:pt>
                <c:pt idx="25242">
                  <c:v>2410107</c:v>
                </c:pt>
                <c:pt idx="25243">
                  <c:v>8741823</c:v>
                </c:pt>
                <c:pt idx="25244">
                  <c:v>11137071</c:v>
                </c:pt>
                <c:pt idx="25245">
                  <c:v>979636</c:v>
                </c:pt>
                <c:pt idx="25246">
                  <c:v>267447</c:v>
                </c:pt>
                <c:pt idx="25247">
                  <c:v>614085</c:v>
                </c:pt>
                <c:pt idx="25248">
                  <c:v>1778026</c:v>
                </c:pt>
                <c:pt idx="25249">
                  <c:v>535575</c:v>
                </c:pt>
                <c:pt idx="25250">
                  <c:v>1121695</c:v>
                </c:pt>
                <c:pt idx="25251">
                  <c:v>1355338</c:v>
                </c:pt>
                <c:pt idx="25252">
                  <c:v>1780225</c:v>
                </c:pt>
                <c:pt idx="25253">
                  <c:v>2777912</c:v>
                </c:pt>
                <c:pt idx="25254">
                  <c:v>5954656</c:v>
                </c:pt>
                <c:pt idx="25255">
                  <c:v>907750</c:v>
                </c:pt>
                <c:pt idx="25256">
                  <c:v>8082809</c:v>
                </c:pt>
                <c:pt idx="25257">
                  <c:v>13318449</c:v>
                </c:pt>
                <c:pt idx="25258">
                  <c:v>1308511</c:v>
                </c:pt>
                <c:pt idx="25259">
                  <c:v>1816254</c:v>
                </c:pt>
                <c:pt idx="25260">
                  <c:v>596218</c:v>
                </c:pt>
                <c:pt idx="25261">
                  <c:v>1097948</c:v>
                </c:pt>
                <c:pt idx="25262">
                  <c:v>4521702</c:v>
                </c:pt>
                <c:pt idx="25263">
                  <c:v>629880</c:v>
                </c:pt>
                <c:pt idx="25264">
                  <c:v>778479</c:v>
                </c:pt>
                <c:pt idx="25265">
                  <c:v>2995531</c:v>
                </c:pt>
                <c:pt idx="25266">
                  <c:v>1086741</c:v>
                </c:pt>
                <c:pt idx="25267">
                  <c:v>900168</c:v>
                </c:pt>
                <c:pt idx="25268">
                  <c:v>591193</c:v>
                </c:pt>
                <c:pt idx="25269">
                  <c:v>12268432</c:v>
                </c:pt>
                <c:pt idx="25270">
                  <c:v>399297</c:v>
                </c:pt>
                <c:pt idx="25271">
                  <c:v>454789</c:v>
                </c:pt>
                <c:pt idx="25272">
                  <c:v>426576</c:v>
                </c:pt>
                <c:pt idx="25273">
                  <c:v>765100</c:v>
                </c:pt>
                <c:pt idx="25274">
                  <c:v>2767542</c:v>
                </c:pt>
                <c:pt idx="25275">
                  <c:v>5598949</c:v>
                </c:pt>
                <c:pt idx="25276">
                  <c:v>1053303</c:v>
                </c:pt>
                <c:pt idx="25277">
                  <c:v>2028672</c:v>
                </c:pt>
                <c:pt idx="25278">
                  <c:v>1688826</c:v>
                </c:pt>
                <c:pt idx="25279">
                  <c:v>1826140</c:v>
                </c:pt>
                <c:pt idx="25280">
                  <c:v>5170918</c:v>
                </c:pt>
                <c:pt idx="25281">
                  <c:v>1522976</c:v>
                </c:pt>
                <c:pt idx="25282">
                  <c:v>2231197</c:v>
                </c:pt>
                <c:pt idx="25283">
                  <c:v>811089</c:v>
                </c:pt>
                <c:pt idx="25284">
                  <c:v>604654</c:v>
                </c:pt>
                <c:pt idx="25285">
                  <c:v>2541292</c:v>
                </c:pt>
                <c:pt idx="25286">
                  <c:v>4638905</c:v>
                </c:pt>
                <c:pt idx="25287">
                  <c:v>2374821</c:v>
                </c:pt>
                <c:pt idx="25288">
                  <c:v>8548652</c:v>
                </c:pt>
                <c:pt idx="25289">
                  <c:v>1397432</c:v>
                </c:pt>
                <c:pt idx="25290">
                  <c:v>3122665</c:v>
                </c:pt>
                <c:pt idx="25291">
                  <c:v>2911275</c:v>
                </c:pt>
                <c:pt idx="25292">
                  <c:v>696858</c:v>
                </c:pt>
                <c:pt idx="25293">
                  <c:v>6350755</c:v>
                </c:pt>
                <c:pt idx="25294">
                  <c:v>417336</c:v>
                </c:pt>
                <c:pt idx="25295">
                  <c:v>33839045</c:v>
                </c:pt>
                <c:pt idx="25296">
                  <c:v>1124013</c:v>
                </c:pt>
                <c:pt idx="25297">
                  <c:v>15185123</c:v>
                </c:pt>
                <c:pt idx="25298">
                  <c:v>3878139</c:v>
                </c:pt>
                <c:pt idx="25299">
                  <c:v>622400</c:v>
                </c:pt>
                <c:pt idx="25300">
                  <c:v>901985</c:v>
                </c:pt>
                <c:pt idx="25301">
                  <c:v>1205903</c:v>
                </c:pt>
                <c:pt idx="25302">
                  <c:v>462094</c:v>
                </c:pt>
                <c:pt idx="25303">
                  <c:v>8659926</c:v>
                </c:pt>
                <c:pt idx="25304">
                  <c:v>1549098</c:v>
                </c:pt>
                <c:pt idx="25305">
                  <c:v>617505</c:v>
                </c:pt>
                <c:pt idx="25306">
                  <c:v>2158154</c:v>
                </c:pt>
                <c:pt idx="25307">
                  <c:v>10298206</c:v>
                </c:pt>
                <c:pt idx="25308">
                  <c:v>1776352</c:v>
                </c:pt>
                <c:pt idx="25309">
                  <c:v>2653797</c:v>
                </c:pt>
                <c:pt idx="25310">
                  <c:v>769382</c:v>
                </c:pt>
                <c:pt idx="25311">
                  <c:v>659212</c:v>
                </c:pt>
                <c:pt idx="25312">
                  <c:v>9020750</c:v>
                </c:pt>
                <c:pt idx="25313">
                  <c:v>1842120</c:v>
                </c:pt>
                <c:pt idx="25314">
                  <c:v>1926390</c:v>
                </c:pt>
                <c:pt idx="25315">
                  <c:v>1469627</c:v>
                </c:pt>
                <c:pt idx="25316">
                  <c:v>1469627</c:v>
                </c:pt>
                <c:pt idx="25317">
                  <c:v>343967</c:v>
                </c:pt>
                <c:pt idx="25318">
                  <c:v>343967</c:v>
                </c:pt>
                <c:pt idx="25319">
                  <c:v>916128</c:v>
                </c:pt>
                <c:pt idx="25320">
                  <c:v>916128</c:v>
                </c:pt>
                <c:pt idx="25321">
                  <c:v>1199587</c:v>
                </c:pt>
                <c:pt idx="25322">
                  <c:v>1199587</c:v>
                </c:pt>
                <c:pt idx="25323">
                  <c:v>404162</c:v>
                </c:pt>
                <c:pt idx="25324">
                  <c:v>404162</c:v>
                </c:pt>
                <c:pt idx="25325">
                  <c:v>704786</c:v>
                </c:pt>
                <c:pt idx="25326">
                  <c:v>704786</c:v>
                </c:pt>
                <c:pt idx="25327">
                  <c:v>433833</c:v>
                </c:pt>
                <c:pt idx="25328">
                  <c:v>433833</c:v>
                </c:pt>
                <c:pt idx="25329">
                  <c:v>735031</c:v>
                </c:pt>
                <c:pt idx="25330">
                  <c:v>735031</c:v>
                </c:pt>
                <c:pt idx="25331">
                  <c:v>456475</c:v>
                </c:pt>
                <c:pt idx="25332">
                  <c:v>456475</c:v>
                </c:pt>
                <c:pt idx="25333">
                  <c:v>2567982</c:v>
                </c:pt>
                <c:pt idx="25334">
                  <c:v>2567982</c:v>
                </c:pt>
                <c:pt idx="25335">
                  <c:v>241387</c:v>
                </c:pt>
                <c:pt idx="25336">
                  <c:v>241387</c:v>
                </c:pt>
                <c:pt idx="25337">
                  <c:v>4700460</c:v>
                </c:pt>
                <c:pt idx="25338">
                  <c:v>4700460</c:v>
                </c:pt>
                <c:pt idx="25339">
                  <c:v>800873</c:v>
                </c:pt>
                <c:pt idx="25340">
                  <c:v>800873</c:v>
                </c:pt>
                <c:pt idx="25341">
                  <c:v>1289899</c:v>
                </c:pt>
                <c:pt idx="25342">
                  <c:v>1289899</c:v>
                </c:pt>
                <c:pt idx="25343">
                  <c:v>3906727</c:v>
                </c:pt>
                <c:pt idx="25344">
                  <c:v>3906727</c:v>
                </c:pt>
                <c:pt idx="25345">
                  <c:v>1030616</c:v>
                </c:pt>
                <c:pt idx="25346">
                  <c:v>1030616</c:v>
                </c:pt>
                <c:pt idx="25347">
                  <c:v>2471590</c:v>
                </c:pt>
                <c:pt idx="25348">
                  <c:v>2469801</c:v>
                </c:pt>
                <c:pt idx="25349">
                  <c:v>2061448</c:v>
                </c:pt>
                <c:pt idx="25350">
                  <c:v>2061448</c:v>
                </c:pt>
                <c:pt idx="25351">
                  <c:v>3081033</c:v>
                </c:pt>
                <c:pt idx="25352">
                  <c:v>3081033</c:v>
                </c:pt>
                <c:pt idx="25353">
                  <c:v>454162</c:v>
                </c:pt>
                <c:pt idx="25354">
                  <c:v>454162</c:v>
                </c:pt>
                <c:pt idx="25355">
                  <c:v>494211</c:v>
                </c:pt>
                <c:pt idx="25356">
                  <c:v>494211</c:v>
                </c:pt>
                <c:pt idx="25357">
                  <c:v>1957964</c:v>
                </c:pt>
                <c:pt idx="25358">
                  <c:v>1957964</c:v>
                </c:pt>
                <c:pt idx="25359">
                  <c:v>158406</c:v>
                </c:pt>
                <c:pt idx="25360">
                  <c:v>158406</c:v>
                </c:pt>
                <c:pt idx="25361">
                  <c:v>3445885</c:v>
                </c:pt>
                <c:pt idx="25362">
                  <c:v>3445885</c:v>
                </c:pt>
                <c:pt idx="25363">
                  <c:v>769802</c:v>
                </c:pt>
                <c:pt idx="25364">
                  <c:v>769802</c:v>
                </c:pt>
                <c:pt idx="25365">
                  <c:v>1248343</c:v>
                </c:pt>
                <c:pt idx="25366">
                  <c:v>1248343</c:v>
                </c:pt>
                <c:pt idx="25367">
                  <c:v>1670008</c:v>
                </c:pt>
                <c:pt idx="25368">
                  <c:v>1670008</c:v>
                </c:pt>
                <c:pt idx="25369">
                  <c:v>2271926</c:v>
                </c:pt>
                <c:pt idx="25370">
                  <c:v>2271926</c:v>
                </c:pt>
                <c:pt idx="25371">
                  <c:v>1207080</c:v>
                </c:pt>
                <c:pt idx="25372">
                  <c:v>1207080</c:v>
                </c:pt>
                <c:pt idx="25373">
                  <c:v>2227658</c:v>
                </c:pt>
                <c:pt idx="25374">
                  <c:v>2227658</c:v>
                </c:pt>
                <c:pt idx="25375">
                  <c:v>4106029</c:v>
                </c:pt>
                <c:pt idx="25376">
                  <c:v>4106029</c:v>
                </c:pt>
                <c:pt idx="25377">
                  <c:v>2288505</c:v>
                </c:pt>
                <c:pt idx="25378">
                  <c:v>2288505</c:v>
                </c:pt>
                <c:pt idx="25379">
                  <c:v>2058569</c:v>
                </c:pt>
                <c:pt idx="25380">
                  <c:v>2058569</c:v>
                </c:pt>
                <c:pt idx="25381">
                  <c:v>8289563</c:v>
                </c:pt>
                <c:pt idx="25382">
                  <c:v>8289563</c:v>
                </c:pt>
                <c:pt idx="25383">
                  <c:v>3513129</c:v>
                </c:pt>
                <c:pt idx="25384">
                  <c:v>3513129</c:v>
                </c:pt>
                <c:pt idx="25385">
                  <c:v>2652713</c:v>
                </c:pt>
                <c:pt idx="25386">
                  <c:v>2652713</c:v>
                </c:pt>
                <c:pt idx="25387">
                  <c:v>472999</c:v>
                </c:pt>
                <c:pt idx="25388">
                  <c:v>472999</c:v>
                </c:pt>
                <c:pt idx="25389">
                  <c:v>1663506</c:v>
                </c:pt>
                <c:pt idx="25390">
                  <c:v>1663506</c:v>
                </c:pt>
                <c:pt idx="25391">
                  <c:v>165617</c:v>
                </c:pt>
                <c:pt idx="25392">
                  <c:v>165617</c:v>
                </c:pt>
                <c:pt idx="25393">
                  <c:v>1122213</c:v>
                </c:pt>
                <c:pt idx="25394">
                  <c:v>1122213</c:v>
                </c:pt>
                <c:pt idx="25395">
                  <c:v>4429079</c:v>
                </c:pt>
                <c:pt idx="25396">
                  <c:v>4429079</c:v>
                </c:pt>
                <c:pt idx="25397">
                  <c:v>132820</c:v>
                </c:pt>
                <c:pt idx="25398">
                  <c:v>4867281</c:v>
                </c:pt>
                <c:pt idx="25399">
                  <c:v>4867281</c:v>
                </c:pt>
                <c:pt idx="25400">
                  <c:v>1869585</c:v>
                </c:pt>
                <c:pt idx="25401">
                  <c:v>1869585</c:v>
                </c:pt>
                <c:pt idx="25402">
                  <c:v>2124177</c:v>
                </c:pt>
                <c:pt idx="25403">
                  <c:v>2124177</c:v>
                </c:pt>
                <c:pt idx="25404">
                  <c:v>153307</c:v>
                </c:pt>
                <c:pt idx="25405">
                  <c:v>1051875</c:v>
                </c:pt>
                <c:pt idx="25406">
                  <c:v>2199487</c:v>
                </c:pt>
                <c:pt idx="25407">
                  <c:v>213901</c:v>
                </c:pt>
                <c:pt idx="25408">
                  <c:v>1038109</c:v>
                </c:pt>
                <c:pt idx="25409">
                  <c:v>298966</c:v>
                </c:pt>
                <c:pt idx="25410">
                  <c:v>5650991</c:v>
                </c:pt>
                <c:pt idx="25411">
                  <c:v>5650991</c:v>
                </c:pt>
                <c:pt idx="25412">
                  <c:v>446771</c:v>
                </c:pt>
                <c:pt idx="25413">
                  <c:v>624055</c:v>
                </c:pt>
                <c:pt idx="25414">
                  <c:v>416805</c:v>
                </c:pt>
                <c:pt idx="25415">
                  <c:v>806633</c:v>
                </c:pt>
                <c:pt idx="25416">
                  <c:v>1201548</c:v>
                </c:pt>
                <c:pt idx="25417">
                  <c:v>1201548</c:v>
                </c:pt>
                <c:pt idx="25418">
                  <c:v>2055638</c:v>
                </c:pt>
                <c:pt idx="25419">
                  <c:v>2055638</c:v>
                </c:pt>
                <c:pt idx="25420">
                  <c:v>7011572</c:v>
                </c:pt>
                <c:pt idx="25421">
                  <c:v>15960127</c:v>
                </c:pt>
                <c:pt idx="25422">
                  <c:v>15960127</c:v>
                </c:pt>
                <c:pt idx="25423">
                  <c:v>529088</c:v>
                </c:pt>
                <c:pt idx="25424">
                  <c:v>13418844</c:v>
                </c:pt>
                <c:pt idx="25425">
                  <c:v>13418844</c:v>
                </c:pt>
                <c:pt idx="25426">
                  <c:v>290397</c:v>
                </c:pt>
                <c:pt idx="25427">
                  <c:v>300535</c:v>
                </c:pt>
                <c:pt idx="25428">
                  <c:v>927927</c:v>
                </c:pt>
                <c:pt idx="25429">
                  <c:v>5553138</c:v>
                </c:pt>
                <c:pt idx="25430">
                  <c:v>183266</c:v>
                </c:pt>
                <c:pt idx="25431">
                  <c:v>2512491</c:v>
                </c:pt>
                <c:pt idx="25432">
                  <c:v>3479762</c:v>
                </c:pt>
                <c:pt idx="25433">
                  <c:v>1249560</c:v>
                </c:pt>
                <c:pt idx="25434">
                  <c:v>1998596</c:v>
                </c:pt>
                <c:pt idx="25435">
                  <c:v>983059</c:v>
                </c:pt>
                <c:pt idx="25436">
                  <c:v>185585</c:v>
                </c:pt>
                <c:pt idx="25437">
                  <c:v>2410563</c:v>
                </c:pt>
                <c:pt idx="25438">
                  <c:v>975102</c:v>
                </c:pt>
                <c:pt idx="25439">
                  <c:v>2217001</c:v>
                </c:pt>
                <c:pt idx="25440">
                  <c:v>947676</c:v>
                </c:pt>
                <c:pt idx="25441">
                  <c:v>5303674</c:v>
                </c:pt>
                <c:pt idx="25442">
                  <c:v>503639</c:v>
                </c:pt>
                <c:pt idx="25443">
                  <c:v>498242</c:v>
                </c:pt>
                <c:pt idx="25444">
                  <c:v>1284198</c:v>
                </c:pt>
                <c:pt idx="25445">
                  <c:v>565053</c:v>
                </c:pt>
                <c:pt idx="25446">
                  <c:v>8295952</c:v>
                </c:pt>
                <c:pt idx="25447">
                  <c:v>1282538</c:v>
                </c:pt>
                <c:pt idx="25448">
                  <c:v>493096</c:v>
                </c:pt>
                <c:pt idx="25449">
                  <c:v>497624</c:v>
                </c:pt>
                <c:pt idx="25450">
                  <c:v>1848747</c:v>
                </c:pt>
                <c:pt idx="25451">
                  <c:v>2097374</c:v>
                </c:pt>
                <c:pt idx="25452">
                  <c:v>525994</c:v>
                </c:pt>
                <c:pt idx="25453">
                  <c:v>526982</c:v>
                </c:pt>
                <c:pt idx="25454">
                  <c:v>380392</c:v>
                </c:pt>
                <c:pt idx="25455">
                  <c:v>3164899</c:v>
                </c:pt>
                <c:pt idx="25456">
                  <c:v>557846</c:v>
                </c:pt>
                <c:pt idx="25457">
                  <c:v>377976</c:v>
                </c:pt>
                <c:pt idx="25458">
                  <c:v>371473</c:v>
                </c:pt>
                <c:pt idx="25459">
                  <c:v>450189</c:v>
                </c:pt>
                <c:pt idx="25460">
                  <c:v>224844</c:v>
                </c:pt>
                <c:pt idx="25461">
                  <c:v>6760593</c:v>
                </c:pt>
                <c:pt idx="25462">
                  <c:v>1465052</c:v>
                </c:pt>
                <c:pt idx="25463">
                  <c:v>4256549</c:v>
                </c:pt>
                <c:pt idx="25464">
                  <c:v>480347</c:v>
                </c:pt>
                <c:pt idx="25465">
                  <c:v>420214</c:v>
                </c:pt>
                <c:pt idx="25466">
                  <c:v>660112</c:v>
                </c:pt>
                <c:pt idx="25467">
                  <c:v>2725757</c:v>
                </c:pt>
                <c:pt idx="25468">
                  <c:v>2424948</c:v>
                </c:pt>
                <c:pt idx="25469">
                  <c:v>16502483</c:v>
                </c:pt>
                <c:pt idx="25470">
                  <c:v>1281304</c:v>
                </c:pt>
                <c:pt idx="25471">
                  <c:v>5841419</c:v>
                </c:pt>
                <c:pt idx="25472">
                  <c:v>1044482</c:v>
                </c:pt>
                <c:pt idx="25473">
                  <c:v>1749656</c:v>
                </c:pt>
                <c:pt idx="25474">
                  <c:v>634137</c:v>
                </c:pt>
                <c:pt idx="25475">
                  <c:v>116581406</c:v>
                </c:pt>
                <c:pt idx="25476">
                  <c:v>12393064</c:v>
                </c:pt>
                <c:pt idx="25477">
                  <c:v>33397138</c:v>
                </c:pt>
                <c:pt idx="25478">
                  <c:v>2735267</c:v>
                </c:pt>
                <c:pt idx="25479">
                  <c:v>1186817</c:v>
                </c:pt>
                <c:pt idx="25480">
                  <c:v>6144640</c:v>
                </c:pt>
                <c:pt idx="25481">
                  <c:v>18509625</c:v>
                </c:pt>
                <c:pt idx="25482">
                  <c:v>39067170</c:v>
                </c:pt>
                <c:pt idx="25483">
                  <c:v>301767</c:v>
                </c:pt>
                <c:pt idx="25484">
                  <c:v>1023753</c:v>
                </c:pt>
                <c:pt idx="25485">
                  <c:v>2980691</c:v>
                </c:pt>
                <c:pt idx="25486">
                  <c:v>268035</c:v>
                </c:pt>
                <c:pt idx="25487">
                  <c:v>617177</c:v>
                </c:pt>
                <c:pt idx="25488">
                  <c:v>298899</c:v>
                </c:pt>
                <c:pt idx="25489">
                  <c:v>833772</c:v>
                </c:pt>
                <c:pt idx="25490">
                  <c:v>982180</c:v>
                </c:pt>
                <c:pt idx="25491">
                  <c:v>55054077</c:v>
                </c:pt>
                <c:pt idx="25492">
                  <c:v>9208165</c:v>
                </c:pt>
                <c:pt idx="25493">
                  <c:v>1848104</c:v>
                </c:pt>
                <c:pt idx="25494">
                  <c:v>2476190</c:v>
                </c:pt>
                <c:pt idx="25495">
                  <c:v>723501</c:v>
                </c:pt>
                <c:pt idx="25496">
                  <c:v>5767032</c:v>
                </c:pt>
                <c:pt idx="25497">
                  <c:v>899519</c:v>
                </c:pt>
                <c:pt idx="25498">
                  <c:v>603868</c:v>
                </c:pt>
                <c:pt idx="25499">
                  <c:v>29075706</c:v>
                </c:pt>
                <c:pt idx="25500">
                  <c:v>5190938</c:v>
                </c:pt>
                <c:pt idx="25501">
                  <c:v>139334502</c:v>
                </c:pt>
                <c:pt idx="25502">
                  <c:v>176709</c:v>
                </c:pt>
                <c:pt idx="25503">
                  <c:v>876320</c:v>
                </c:pt>
                <c:pt idx="25504">
                  <c:v>1422262</c:v>
                </c:pt>
                <c:pt idx="25505">
                  <c:v>597586</c:v>
                </c:pt>
                <c:pt idx="25506">
                  <c:v>2766173</c:v>
                </c:pt>
                <c:pt idx="25507">
                  <c:v>18726265</c:v>
                </c:pt>
                <c:pt idx="25508">
                  <c:v>1800130</c:v>
                </c:pt>
                <c:pt idx="25509">
                  <c:v>1270251</c:v>
                </c:pt>
                <c:pt idx="25510">
                  <c:v>48315</c:v>
                </c:pt>
                <c:pt idx="25511">
                  <c:v>128393</c:v>
                </c:pt>
                <c:pt idx="25512">
                  <c:v>154252</c:v>
                </c:pt>
                <c:pt idx="25513">
                  <c:v>140627</c:v>
                </c:pt>
                <c:pt idx="25514">
                  <c:v>858502</c:v>
                </c:pt>
                <c:pt idx="25515">
                  <c:v>385958</c:v>
                </c:pt>
                <c:pt idx="25516">
                  <c:v>166944</c:v>
                </c:pt>
                <c:pt idx="25517">
                  <c:v>20019</c:v>
                </c:pt>
                <c:pt idx="25518">
                  <c:v>570835</c:v>
                </c:pt>
                <c:pt idx="25519">
                  <c:v>503948</c:v>
                </c:pt>
                <c:pt idx="25520">
                  <c:v>108690</c:v>
                </c:pt>
                <c:pt idx="25521">
                  <c:v>124877</c:v>
                </c:pt>
                <c:pt idx="25522">
                  <c:v>377787</c:v>
                </c:pt>
                <c:pt idx="25523">
                  <c:v>1676192</c:v>
                </c:pt>
                <c:pt idx="25524">
                  <c:v>1948896</c:v>
                </c:pt>
                <c:pt idx="25525">
                  <c:v>95697</c:v>
                </c:pt>
                <c:pt idx="25526">
                  <c:v>3166912</c:v>
                </c:pt>
                <c:pt idx="25527">
                  <c:v>22953</c:v>
                </c:pt>
                <c:pt idx="25528">
                  <c:v>109406</c:v>
                </c:pt>
                <c:pt idx="25529">
                  <c:v>351329</c:v>
                </c:pt>
                <c:pt idx="25530">
                  <c:v>384339</c:v>
                </c:pt>
                <c:pt idx="25531">
                  <c:v>128297</c:v>
                </c:pt>
                <c:pt idx="25532">
                  <c:v>977910</c:v>
                </c:pt>
                <c:pt idx="25533">
                  <c:v>3421548</c:v>
                </c:pt>
                <c:pt idx="25534">
                  <c:v>1433371</c:v>
                </c:pt>
                <c:pt idx="25535">
                  <c:v>1126634</c:v>
                </c:pt>
                <c:pt idx="25536">
                  <c:v>210713</c:v>
                </c:pt>
                <c:pt idx="25537">
                  <c:v>2906985</c:v>
                </c:pt>
                <c:pt idx="25538">
                  <c:v>381677</c:v>
                </c:pt>
                <c:pt idx="25539">
                  <c:v>878170</c:v>
                </c:pt>
                <c:pt idx="25540">
                  <c:v>554261</c:v>
                </c:pt>
                <c:pt idx="25541">
                  <c:v>6094691</c:v>
                </c:pt>
                <c:pt idx="25542">
                  <c:v>68016</c:v>
                </c:pt>
                <c:pt idx="25543">
                  <c:v>259195</c:v>
                </c:pt>
                <c:pt idx="25544">
                  <c:v>6179</c:v>
                </c:pt>
                <c:pt idx="25545">
                  <c:v>599748</c:v>
                </c:pt>
                <c:pt idx="25546">
                  <c:v>41800</c:v>
                </c:pt>
                <c:pt idx="25547">
                  <c:v>259040</c:v>
                </c:pt>
                <c:pt idx="25548">
                  <c:v>832715</c:v>
                </c:pt>
                <c:pt idx="25549">
                  <c:v>302275</c:v>
                </c:pt>
                <c:pt idx="25550">
                  <c:v>110137</c:v>
                </c:pt>
                <c:pt idx="25551">
                  <c:v>1596428</c:v>
                </c:pt>
                <c:pt idx="25552">
                  <c:v>29244</c:v>
                </c:pt>
                <c:pt idx="25553">
                  <c:v>743829</c:v>
                </c:pt>
                <c:pt idx="25554">
                  <c:v>927445</c:v>
                </c:pt>
                <c:pt idx="25555">
                  <c:v>43836</c:v>
                </c:pt>
                <c:pt idx="25556">
                  <c:v>508852</c:v>
                </c:pt>
                <c:pt idx="25557">
                  <c:v>1561027</c:v>
                </c:pt>
                <c:pt idx="25558">
                  <c:v>21617</c:v>
                </c:pt>
                <c:pt idx="25559">
                  <c:v>9443</c:v>
                </c:pt>
                <c:pt idx="25560">
                  <c:v>46067</c:v>
                </c:pt>
                <c:pt idx="25561">
                  <c:v>3935638</c:v>
                </c:pt>
                <c:pt idx="25562">
                  <c:v>299580</c:v>
                </c:pt>
                <c:pt idx="25563">
                  <c:v>179026</c:v>
                </c:pt>
                <c:pt idx="25564">
                  <c:v>912201</c:v>
                </c:pt>
                <c:pt idx="25565">
                  <c:v>206405</c:v>
                </c:pt>
                <c:pt idx="25566">
                  <c:v>335501</c:v>
                </c:pt>
                <c:pt idx="25567">
                  <c:v>516989</c:v>
                </c:pt>
                <c:pt idx="25568">
                  <c:v>415113</c:v>
                </c:pt>
                <c:pt idx="25569">
                  <c:v>298887</c:v>
                </c:pt>
                <c:pt idx="25570">
                  <c:v>486555</c:v>
                </c:pt>
                <c:pt idx="25571">
                  <c:v>506810</c:v>
                </c:pt>
                <c:pt idx="25572">
                  <c:v>3123</c:v>
                </c:pt>
                <c:pt idx="25573">
                  <c:v>73649</c:v>
                </c:pt>
                <c:pt idx="25574">
                  <c:v>160366</c:v>
                </c:pt>
                <c:pt idx="25575">
                  <c:v>2542806</c:v>
                </c:pt>
                <c:pt idx="25576">
                  <c:v>1011763</c:v>
                </c:pt>
                <c:pt idx="25577">
                  <c:v>68182</c:v>
                </c:pt>
                <c:pt idx="25578">
                  <c:v>331272</c:v>
                </c:pt>
                <c:pt idx="25579">
                  <c:v>1334022</c:v>
                </c:pt>
                <c:pt idx="25580">
                  <c:v>140897</c:v>
                </c:pt>
                <c:pt idx="25581">
                  <c:v>381626</c:v>
                </c:pt>
                <c:pt idx="25582">
                  <c:v>1018190</c:v>
                </c:pt>
                <c:pt idx="25583">
                  <c:v>1304219</c:v>
                </c:pt>
                <c:pt idx="25584">
                  <c:v>281956</c:v>
                </c:pt>
                <c:pt idx="25585">
                  <c:v>283545</c:v>
                </c:pt>
                <c:pt idx="25586">
                  <c:v>236825</c:v>
                </c:pt>
                <c:pt idx="25587">
                  <c:v>690592</c:v>
                </c:pt>
                <c:pt idx="25588">
                  <c:v>13803</c:v>
                </c:pt>
                <c:pt idx="25589">
                  <c:v>46322</c:v>
                </c:pt>
                <c:pt idx="25590">
                  <c:v>18483333</c:v>
                </c:pt>
                <c:pt idx="25591">
                  <c:v>1469252</c:v>
                </c:pt>
                <c:pt idx="25592">
                  <c:v>26681</c:v>
                </c:pt>
                <c:pt idx="25593">
                  <c:v>117464</c:v>
                </c:pt>
                <c:pt idx="25594">
                  <c:v>1270835</c:v>
                </c:pt>
                <c:pt idx="25595">
                  <c:v>182089</c:v>
                </c:pt>
                <c:pt idx="25596">
                  <c:v>2934516</c:v>
                </c:pt>
                <c:pt idx="25597">
                  <c:v>554787</c:v>
                </c:pt>
                <c:pt idx="25598">
                  <c:v>112516</c:v>
                </c:pt>
                <c:pt idx="25599">
                  <c:v>10962</c:v>
                </c:pt>
                <c:pt idx="25600">
                  <c:v>34708457</c:v>
                </c:pt>
                <c:pt idx="25601">
                  <c:v>258932</c:v>
                </c:pt>
                <c:pt idx="25602">
                  <c:v>182016</c:v>
                </c:pt>
                <c:pt idx="25603">
                  <c:v>1535268</c:v>
                </c:pt>
                <c:pt idx="25604">
                  <c:v>1296733</c:v>
                </c:pt>
                <c:pt idx="25605">
                  <c:v>951276</c:v>
                </c:pt>
                <c:pt idx="25606">
                  <c:v>3829790</c:v>
                </c:pt>
                <c:pt idx="25607">
                  <c:v>175273</c:v>
                </c:pt>
                <c:pt idx="25608">
                  <c:v>2758</c:v>
                </c:pt>
                <c:pt idx="25609">
                  <c:v>3262559</c:v>
                </c:pt>
                <c:pt idx="25610">
                  <c:v>249790</c:v>
                </c:pt>
                <c:pt idx="25611">
                  <c:v>132889</c:v>
                </c:pt>
                <c:pt idx="25612">
                  <c:v>216929</c:v>
                </c:pt>
                <c:pt idx="25613">
                  <c:v>1266647</c:v>
                </c:pt>
                <c:pt idx="25614">
                  <c:v>1101611</c:v>
                </c:pt>
                <c:pt idx="25615">
                  <c:v>988</c:v>
                </c:pt>
                <c:pt idx="25616">
                  <c:v>68719</c:v>
                </c:pt>
                <c:pt idx="25617">
                  <c:v>2195411</c:v>
                </c:pt>
                <c:pt idx="25618">
                  <c:v>895742</c:v>
                </c:pt>
                <c:pt idx="25619">
                  <c:v>2115422</c:v>
                </c:pt>
                <c:pt idx="25620">
                  <c:v>328847</c:v>
                </c:pt>
                <c:pt idx="25621">
                  <c:v>250122</c:v>
                </c:pt>
                <c:pt idx="25622">
                  <c:v>24772</c:v>
                </c:pt>
                <c:pt idx="25623">
                  <c:v>129972</c:v>
                </c:pt>
                <c:pt idx="25624">
                  <c:v>733251</c:v>
                </c:pt>
                <c:pt idx="25625">
                  <c:v>525641</c:v>
                </c:pt>
                <c:pt idx="25626">
                  <c:v>4713791</c:v>
                </c:pt>
                <c:pt idx="25627">
                  <c:v>608431</c:v>
                </c:pt>
                <c:pt idx="25628">
                  <c:v>2431398</c:v>
                </c:pt>
                <c:pt idx="25629">
                  <c:v>303118</c:v>
                </c:pt>
                <c:pt idx="25630">
                  <c:v>524151</c:v>
                </c:pt>
                <c:pt idx="25631">
                  <c:v>387797</c:v>
                </c:pt>
                <c:pt idx="25632">
                  <c:v>731024</c:v>
                </c:pt>
                <c:pt idx="25633">
                  <c:v>52727</c:v>
                </c:pt>
                <c:pt idx="25634">
                  <c:v>156114</c:v>
                </c:pt>
                <c:pt idx="25635">
                  <c:v>1743709</c:v>
                </c:pt>
                <c:pt idx="25636">
                  <c:v>20962</c:v>
                </c:pt>
                <c:pt idx="25637">
                  <c:v>416772</c:v>
                </c:pt>
                <c:pt idx="25638">
                  <c:v>12587</c:v>
                </c:pt>
                <c:pt idx="25639">
                  <c:v>17605</c:v>
                </c:pt>
                <c:pt idx="25640">
                  <c:v>227225</c:v>
                </c:pt>
                <c:pt idx="25641">
                  <c:v>135263</c:v>
                </c:pt>
                <c:pt idx="25642">
                  <c:v>3174272</c:v>
                </c:pt>
                <c:pt idx="25643">
                  <c:v>1050538</c:v>
                </c:pt>
                <c:pt idx="25644">
                  <c:v>542870</c:v>
                </c:pt>
                <c:pt idx="25645">
                  <c:v>379369</c:v>
                </c:pt>
                <c:pt idx="25646">
                  <c:v>277059</c:v>
                </c:pt>
                <c:pt idx="25647">
                  <c:v>422166</c:v>
                </c:pt>
                <c:pt idx="25648">
                  <c:v>5764719</c:v>
                </c:pt>
                <c:pt idx="25649">
                  <c:v>1059059</c:v>
                </c:pt>
                <c:pt idx="25650">
                  <c:v>6934627</c:v>
                </c:pt>
                <c:pt idx="25651">
                  <c:v>1194007</c:v>
                </c:pt>
                <c:pt idx="25652">
                  <c:v>730577</c:v>
                </c:pt>
                <c:pt idx="25653">
                  <c:v>453444</c:v>
                </c:pt>
                <c:pt idx="25654">
                  <c:v>142380</c:v>
                </c:pt>
                <c:pt idx="25655">
                  <c:v>78783</c:v>
                </c:pt>
                <c:pt idx="25656">
                  <c:v>1983462</c:v>
                </c:pt>
                <c:pt idx="25657">
                  <c:v>406703</c:v>
                </c:pt>
                <c:pt idx="25658">
                  <c:v>237873</c:v>
                </c:pt>
                <c:pt idx="25659">
                  <c:v>105197</c:v>
                </c:pt>
                <c:pt idx="25660">
                  <c:v>1173790</c:v>
                </c:pt>
                <c:pt idx="25661">
                  <c:v>167196</c:v>
                </c:pt>
                <c:pt idx="25662">
                  <c:v>906699</c:v>
                </c:pt>
                <c:pt idx="25663">
                  <c:v>375195</c:v>
                </c:pt>
                <c:pt idx="25664">
                  <c:v>72294</c:v>
                </c:pt>
                <c:pt idx="25665">
                  <c:v>202523</c:v>
                </c:pt>
                <c:pt idx="25666">
                  <c:v>140011</c:v>
                </c:pt>
                <c:pt idx="25667">
                  <c:v>3226905</c:v>
                </c:pt>
                <c:pt idx="25668">
                  <c:v>252087</c:v>
                </c:pt>
                <c:pt idx="25669">
                  <c:v>1691461</c:v>
                </c:pt>
                <c:pt idx="25670">
                  <c:v>990098</c:v>
                </c:pt>
                <c:pt idx="25671">
                  <c:v>852035</c:v>
                </c:pt>
                <c:pt idx="25672">
                  <c:v>162444</c:v>
                </c:pt>
                <c:pt idx="25673">
                  <c:v>245641</c:v>
                </c:pt>
                <c:pt idx="25674">
                  <c:v>700008</c:v>
                </c:pt>
                <c:pt idx="25675">
                  <c:v>98704</c:v>
                </c:pt>
                <c:pt idx="25676">
                  <c:v>425904</c:v>
                </c:pt>
                <c:pt idx="25677">
                  <c:v>483009</c:v>
                </c:pt>
                <c:pt idx="25678">
                  <c:v>187585</c:v>
                </c:pt>
                <c:pt idx="25679">
                  <c:v>2382407</c:v>
                </c:pt>
                <c:pt idx="25680">
                  <c:v>362180</c:v>
                </c:pt>
                <c:pt idx="25681">
                  <c:v>348783</c:v>
                </c:pt>
                <c:pt idx="25682">
                  <c:v>905126</c:v>
                </c:pt>
                <c:pt idx="25683">
                  <c:v>2233468</c:v>
                </c:pt>
                <c:pt idx="25684">
                  <c:v>348527</c:v>
                </c:pt>
                <c:pt idx="25685">
                  <c:v>410483</c:v>
                </c:pt>
                <c:pt idx="25686">
                  <c:v>287615</c:v>
                </c:pt>
                <c:pt idx="25687">
                  <c:v>1381198</c:v>
                </c:pt>
                <c:pt idx="25688">
                  <c:v>245989</c:v>
                </c:pt>
                <c:pt idx="25689">
                  <c:v>2192779</c:v>
                </c:pt>
                <c:pt idx="25690">
                  <c:v>4281983</c:v>
                </c:pt>
                <c:pt idx="25691">
                  <c:v>1111255</c:v>
                </c:pt>
                <c:pt idx="25692">
                  <c:v>2522036</c:v>
                </c:pt>
                <c:pt idx="25693">
                  <c:v>1311352</c:v>
                </c:pt>
                <c:pt idx="25694">
                  <c:v>386090</c:v>
                </c:pt>
                <c:pt idx="25695">
                  <c:v>6447</c:v>
                </c:pt>
                <c:pt idx="25696">
                  <c:v>713748</c:v>
                </c:pt>
                <c:pt idx="25697">
                  <c:v>769773</c:v>
                </c:pt>
                <c:pt idx="25698">
                  <c:v>2507336</c:v>
                </c:pt>
                <c:pt idx="25699">
                  <c:v>366172</c:v>
                </c:pt>
                <c:pt idx="25700">
                  <c:v>2949050</c:v>
                </c:pt>
                <c:pt idx="25701">
                  <c:v>1762</c:v>
                </c:pt>
                <c:pt idx="25702">
                  <c:v>3079</c:v>
                </c:pt>
                <c:pt idx="25703">
                  <c:v>5013</c:v>
                </c:pt>
                <c:pt idx="25704">
                  <c:v>17968</c:v>
                </c:pt>
                <c:pt idx="25705">
                  <c:v>331939</c:v>
                </c:pt>
                <c:pt idx="25706">
                  <c:v>200462</c:v>
                </c:pt>
                <c:pt idx="25707">
                  <c:v>3333</c:v>
                </c:pt>
                <c:pt idx="25708">
                  <c:v>3319</c:v>
                </c:pt>
                <c:pt idx="25709">
                  <c:v>463829</c:v>
                </c:pt>
                <c:pt idx="25710">
                  <c:v>104891</c:v>
                </c:pt>
                <c:pt idx="25711">
                  <c:v>49037</c:v>
                </c:pt>
                <c:pt idx="25712">
                  <c:v>744691</c:v>
                </c:pt>
                <c:pt idx="25713">
                  <c:v>1793818</c:v>
                </c:pt>
                <c:pt idx="25714">
                  <c:v>20986</c:v>
                </c:pt>
                <c:pt idx="25715">
                  <c:v>585170</c:v>
                </c:pt>
                <c:pt idx="25716">
                  <c:v>185045</c:v>
                </c:pt>
                <c:pt idx="25717">
                  <c:v>781787</c:v>
                </c:pt>
                <c:pt idx="25718">
                  <c:v>37605</c:v>
                </c:pt>
                <c:pt idx="25719">
                  <c:v>282934</c:v>
                </c:pt>
                <c:pt idx="25720">
                  <c:v>745332</c:v>
                </c:pt>
                <c:pt idx="25721">
                  <c:v>1149681</c:v>
                </c:pt>
                <c:pt idx="25722">
                  <c:v>233130</c:v>
                </c:pt>
                <c:pt idx="25723">
                  <c:v>97165</c:v>
                </c:pt>
                <c:pt idx="25724">
                  <c:v>267777</c:v>
                </c:pt>
                <c:pt idx="25725">
                  <c:v>243930</c:v>
                </c:pt>
                <c:pt idx="25726">
                  <c:v>36469</c:v>
                </c:pt>
                <c:pt idx="25727">
                  <c:v>232339</c:v>
                </c:pt>
                <c:pt idx="25728">
                  <c:v>1137333</c:v>
                </c:pt>
                <c:pt idx="25729">
                  <c:v>1208480</c:v>
                </c:pt>
                <c:pt idx="25730">
                  <c:v>18605</c:v>
                </c:pt>
                <c:pt idx="25731">
                  <c:v>46650</c:v>
                </c:pt>
                <c:pt idx="25732">
                  <c:v>76871</c:v>
                </c:pt>
                <c:pt idx="25733">
                  <c:v>10096037</c:v>
                </c:pt>
                <c:pt idx="25734">
                  <c:v>451463</c:v>
                </c:pt>
                <c:pt idx="25735">
                  <c:v>351166</c:v>
                </c:pt>
                <c:pt idx="25736">
                  <c:v>102900</c:v>
                </c:pt>
                <c:pt idx="25737">
                  <c:v>31701</c:v>
                </c:pt>
                <c:pt idx="25738">
                  <c:v>166767</c:v>
                </c:pt>
                <c:pt idx="25739">
                  <c:v>79735</c:v>
                </c:pt>
                <c:pt idx="25740">
                  <c:v>267365</c:v>
                </c:pt>
                <c:pt idx="25741">
                  <c:v>20288</c:v>
                </c:pt>
                <c:pt idx="25742">
                  <c:v>2163702</c:v>
                </c:pt>
                <c:pt idx="25743">
                  <c:v>48570</c:v>
                </c:pt>
                <c:pt idx="25744">
                  <c:v>491729</c:v>
                </c:pt>
                <c:pt idx="25745">
                  <c:v>23494</c:v>
                </c:pt>
                <c:pt idx="25746">
                  <c:v>294637</c:v>
                </c:pt>
                <c:pt idx="25747">
                  <c:v>197348</c:v>
                </c:pt>
                <c:pt idx="25748">
                  <c:v>217232</c:v>
                </c:pt>
                <c:pt idx="25749">
                  <c:v>76296</c:v>
                </c:pt>
                <c:pt idx="25750">
                  <c:v>865901</c:v>
                </c:pt>
                <c:pt idx="25751">
                  <c:v>1056406</c:v>
                </c:pt>
                <c:pt idx="25752">
                  <c:v>107009</c:v>
                </c:pt>
                <c:pt idx="25753">
                  <c:v>26040</c:v>
                </c:pt>
                <c:pt idx="25754">
                  <c:v>160858</c:v>
                </c:pt>
                <c:pt idx="25755">
                  <c:v>661768</c:v>
                </c:pt>
                <c:pt idx="25756">
                  <c:v>111964</c:v>
                </c:pt>
                <c:pt idx="25757">
                  <c:v>8914332</c:v>
                </c:pt>
                <c:pt idx="25758">
                  <c:v>54050</c:v>
                </c:pt>
                <c:pt idx="25759">
                  <c:v>3693222</c:v>
                </c:pt>
                <c:pt idx="25760">
                  <c:v>183404</c:v>
                </c:pt>
                <c:pt idx="25761">
                  <c:v>86519</c:v>
                </c:pt>
                <c:pt idx="25762">
                  <c:v>152954</c:v>
                </c:pt>
                <c:pt idx="25763">
                  <c:v>75503</c:v>
                </c:pt>
                <c:pt idx="25764">
                  <c:v>364273</c:v>
                </c:pt>
                <c:pt idx="25765">
                  <c:v>52699</c:v>
                </c:pt>
                <c:pt idx="25766">
                  <c:v>735227</c:v>
                </c:pt>
                <c:pt idx="25767">
                  <c:v>63926</c:v>
                </c:pt>
                <c:pt idx="25768">
                  <c:v>170211</c:v>
                </c:pt>
                <c:pt idx="25769">
                  <c:v>135944</c:v>
                </c:pt>
                <c:pt idx="25770">
                  <c:v>38269</c:v>
                </c:pt>
                <c:pt idx="25771">
                  <c:v>32153</c:v>
                </c:pt>
                <c:pt idx="25772">
                  <c:v>1594572</c:v>
                </c:pt>
                <c:pt idx="25773">
                  <c:v>759325</c:v>
                </c:pt>
                <c:pt idx="25774">
                  <c:v>299577</c:v>
                </c:pt>
                <c:pt idx="25775">
                  <c:v>120003</c:v>
                </c:pt>
                <c:pt idx="25776">
                  <c:v>1754096</c:v>
                </c:pt>
                <c:pt idx="25777">
                  <c:v>750122</c:v>
                </c:pt>
                <c:pt idx="25778">
                  <c:v>899678</c:v>
                </c:pt>
                <c:pt idx="25779">
                  <c:v>325726</c:v>
                </c:pt>
                <c:pt idx="25780">
                  <c:v>1633753</c:v>
                </c:pt>
                <c:pt idx="25781">
                  <c:v>832662</c:v>
                </c:pt>
                <c:pt idx="25782">
                  <c:v>132012</c:v>
                </c:pt>
                <c:pt idx="25783">
                  <c:v>60118</c:v>
                </c:pt>
                <c:pt idx="25784">
                  <c:v>2357956</c:v>
                </c:pt>
                <c:pt idx="25785">
                  <c:v>251104</c:v>
                </c:pt>
                <c:pt idx="25786">
                  <c:v>107702</c:v>
                </c:pt>
                <c:pt idx="25787">
                  <c:v>77441</c:v>
                </c:pt>
                <c:pt idx="25788">
                  <c:v>85468</c:v>
                </c:pt>
                <c:pt idx="25789">
                  <c:v>2533315</c:v>
                </c:pt>
                <c:pt idx="25790">
                  <c:v>931190</c:v>
                </c:pt>
                <c:pt idx="25791">
                  <c:v>55329</c:v>
                </c:pt>
                <c:pt idx="25792">
                  <c:v>584074</c:v>
                </c:pt>
                <c:pt idx="25793">
                  <c:v>355798</c:v>
                </c:pt>
                <c:pt idx="25794">
                  <c:v>7313302</c:v>
                </c:pt>
                <c:pt idx="25795">
                  <c:v>304878</c:v>
                </c:pt>
                <c:pt idx="25796">
                  <c:v>134398</c:v>
                </c:pt>
                <c:pt idx="25797">
                  <c:v>331927</c:v>
                </c:pt>
                <c:pt idx="25798">
                  <c:v>130639</c:v>
                </c:pt>
                <c:pt idx="25799">
                  <c:v>47508</c:v>
                </c:pt>
                <c:pt idx="25800">
                  <c:v>827398</c:v>
                </c:pt>
                <c:pt idx="25801">
                  <c:v>998017</c:v>
                </c:pt>
                <c:pt idx="25802">
                  <c:v>762557</c:v>
                </c:pt>
                <c:pt idx="25803">
                  <c:v>1150274</c:v>
                </c:pt>
                <c:pt idx="25804">
                  <c:v>348847</c:v>
                </c:pt>
                <c:pt idx="25805">
                  <c:v>72286</c:v>
                </c:pt>
                <c:pt idx="25806">
                  <c:v>420284</c:v>
                </c:pt>
                <c:pt idx="25807">
                  <c:v>444925</c:v>
                </c:pt>
                <c:pt idx="25808">
                  <c:v>3352817</c:v>
                </c:pt>
                <c:pt idx="25809">
                  <c:v>1405551</c:v>
                </c:pt>
                <c:pt idx="25810">
                  <c:v>146956</c:v>
                </c:pt>
                <c:pt idx="25811">
                  <c:v>27976</c:v>
                </c:pt>
                <c:pt idx="25812">
                  <c:v>141308</c:v>
                </c:pt>
                <c:pt idx="25813">
                  <c:v>221837</c:v>
                </c:pt>
                <c:pt idx="25814">
                  <c:v>13350</c:v>
                </c:pt>
                <c:pt idx="25815">
                  <c:v>1924364</c:v>
                </c:pt>
                <c:pt idx="25816">
                  <c:v>350085</c:v>
                </c:pt>
                <c:pt idx="25817">
                  <c:v>249852</c:v>
                </c:pt>
                <c:pt idx="25818">
                  <c:v>641618</c:v>
                </c:pt>
                <c:pt idx="25819">
                  <c:v>57958</c:v>
                </c:pt>
                <c:pt idx="25820">
                  <c:v>1559749</c:v>
                </c:pt>
                <c:pt idx="25821">
                  <c:v>153601</c:v>
                </c:pt>
                <c:pt idx="25822">
                  <c:v>748480</c:v>
                </c:pt>
                <c:pt idx="25823">
                  <c:v>254121</c:v>
                </c:pt>
                <c:pt idx="25824">
                  <c:v>522874</c:v>
                </c:pt>
                <c:pt idx="25825">
                  <c:v>562903</c:v>
                </c:pt>
                <c:pt idx="25826">
                  <c:v>87493</c:v>
                </c:pt>
                <c:pt idx="25827">
                  <c:v>1711933</c:v>
                </c:pt>
                <c:pt idx="25828">
                  <c:v>158465</c:v>
                </c:pt>
                <c:pt idx="25829">
                  <c:v>215692</c:v>
                </c:pt>
                <c:pt idx="25830">
                  <c:v>2149469</c:v>
                </c:pt>
                <c:pt idx="25831">
                  <c:v>170779</c:v>
                </c:pt>
                <c:pt idx="25832">
                  <c:v>6391663</c:v>
                </c:pt>
                <c:pt idx="25833">
                  <c:v>149792</c:v>
                </c:pt>
                <c:pt idx="25834">
                  <c:v>584886</c:v>
                </c:pt>
                <c:pt idx="25835">
                  <c:v>152905</c:v>
                </c:pt>
                <c:pt idx="25836">
                  <c:v>1509918</c:v>
                </c:pt>
                <c:pt idx="25837">
                  <c:v>528701</c:v>
                </c:pt>
                <c:pt idx="25838">
                  <c:v>1366983</c:v>
                </c:pt>
                <c:pt idx="25839">
                  <c:v>445043</c:v>
                </c:pt>
                <c:pt idx="25840">
                  <c:v>180837</c:v>
                </c:pt>
                <c:pt idx="25841">
                  <c:v>556219</c:v>
                </c:pt>
                <c:pt idx="25842">
                  <c:v>273703</c:v>
                </c:pt>
                <c:pt idx="25843">
                  <c:v>240870</c:v>
                </c:pt>
                <c:pt idx="25844">
                  <c:v>3135991</c:v>
                </c:pt>
                <c:pt idx="25845">
                  <c:v>14768</c:v>
                </c:pt>
                <c:pt idx="25846">
                  <c:v>4360205</c:v>
                </c:pt>
                <c:pt idx="25847">
                  <c:v>202107</c:v>
                </c:pt>
                <c:pt idx="25848">
                  <c:v>646628</c:v>
                </c:pt>
                <c:pt idx="25849">
                  <c:v>1233075</c:v>
                </c:pt>
                <c:pt idx="25850">
                  <c:v>416509</c:v>
                </c:pt>
                <c:pt idx="25851">
                  <c:v>1040992</c:v>
                </c:pt>
                <c:pt idx="25852">
                  <c:v>185337</c:v>
                </c:pt>
                <c:pt idx="25853">
                  <c:v>723523</c:v>
                </c:pt>
                <c:pt idx="25854">
                  <c:v>977182</c:v>
                </c:pt>
                <c:pt idx="25855">
                  <c:v>2960700</c:v>
                </c:pt>
                <c:pt idx="25856">
                  <c:v>291980</c:v>
                </c:pt>
                <c:pt idx="25857">
                  <c:v>215256</c:v>
                </c:pt>
                <c:pt idx="25858">
                  <c:v>193794</c:v>
                </c:pt>
                <c:pt idx="25859">
                  <c:v>101566</c:v>
                </c:pt>
                <c:pt idx="25860">
                  <c:v>495947</c:v>
                </c:pt>
                <c:pt idx="25861">
                  <c:v>374184</c:v>
                </c:pt>
                <c:pt idx="25862">
                  <c:v>336273</c:v>
                </c:pt>
                <c:pt idx="25863">
                  <c:v>683614</c:v>
                </c:pt>
                <c:pt idx="25864">
                  <c:v>11616405</c:v>
                </c:pt>
                <c:pt idx="25865">
                  <c:v>302761</c:v>
                </c:pt>
                <c:pt idx="25866">
                  <c:v>1684590</c:v>
                </c:pt>
                <c:pt idx="25867">
                  <c:v>4963545</c:v>
                </c:pt>
                <c:pt idx="25868">
                  <c:v>1455355</c:v>
                </c:pt>
                <c:pt idx="25869">
                  <c:v>1022232</c:v>
                </c:pt>
                <c:pt idx="25870">
                  <c:v>606852</c:v>
                </c:pt>
                <c:pt idx="25871">
                  <c:v>1672728</c:v>
                </c:pt>
                <c:pt idx="25872">
                  <c:v>186750</c:v>
                </c:pt>
                <c:pt idx="25873">
                  <c:v>869422</c:v>
                </c:pt>
                <c:pt idx="25874">
                  <c:v>791774</c:v>
                </c:pt>
                <c:pt idx="25875">
                  <c:v>2944451</c:v>
                </c:pt>
                <c:pt idx="25876">
                  <c:v>1732297</c:v>
                </c:pt>
                <c:pt idx="25877">
                  <c:v>105240</c:v>
                </c:pt>
                <c:pt idx="25878">
                  <c:v>571347</c:v>
                </c:pt>
                <c:pt idx="25879">
                  <c:v>11054</c:v>
                </c:pt>
                <c:pt idx="25880">
                  <c:v>182121</c:v>
                </c:pt>
                <c:pt idx="25881">
                  <c:v>208228</c:v>
                </c:pt>
                <c:pt idx="25882">
                  <c:v>14300540</c:v>
                </c:pt>
                <c:pt idx="25883">
                  <c:v>1716521</c:v>
                </c:pt>
                <c:pt idx="25884">
                  <c:v>15281609</c:v>
                </c:pt>
                <c:pt idx="25885">
                  <c:v>6757986</c:v>
                </c:pt>
                <c:pt idx="25886">
                  <c:v>302660</c:v>
                </c:pt>
                <c:pt idx="25887">
                  <c:v>486826</c:v>
                </c:pt>
                <c:pt idx="25888">
                  <c:v>784820</c:v>
                </c:pt>
                <c:pt idx="25889">
                  <c:v>4482646</c:v>
                </c:pt>
                <c:pt idx="25890">
                  <c:v>839693</c:v>
                </c:pt>
                <c:pt idx="25891">
                  <c:v>726665</c:v>
                </c:pt>
                <c:pt idx="25892">
                  <c:v>1285332</c:v>
                </c:pt>
                <c:pt idx="25893">
                  <c:v>1424952</c:v>
                </c:pt>
                <c:pt idx="25894">
                  <c:v>274030</c:v>
                </c:pt>
                <c:pt idx="25895">
                  <c:v>973396</c:v>
                </c:pt>
                <c:pt idx="25896">
                  <c:v>827093</c:v>
                </c:pt>
                <c:pt idx="25897">
                  <c:v>458649</c:v>
                </c:pt>
                <c:pt idx="25898">
                  <c:v>2226074</c:v>
                </c:pt>
                <c:pt idx="25899">
                  <c:v>19197103</c:v>
                </c:pt>
                <c:pt idx="25900">
                  <c:v>7935379</c:v>
                </c:pt>
                <c:pt idx="25901">
                  <c:v>20658640</c:v>
                </c:pt>
                <c:pt idx="25902">
                  <c:v>8999134</c:v>
                </c:pt>
                <c:pt idx="25903">
                  <c:v>16354826</c:v>
                </c:pt>
                <c:pt idx="25904">
                  <c:v>999525</c:v>
                </c:pt>
                <c:pt idx="25905">
                  <c:v>722009</c:v>
                </c:pt>
                <c:pt idx="25906">
                  <c:v>538635</c:v>
                </c:pt>
                <c:pt idx="25907">
                  <c:v>539911</c:v>
                </c:pt>
                <c:pt idx="25908">
                  <c:v>125112</c:v>
                </c:pt>
                <c:pt idx="25909">
                  <c:v>531285</c:v>
                </c:pt>
                <c:pt idx="25910">
                  <c:v>177839</c:v>
                </c:pt>
                <c:pt idx="25911">
                  <c:v>200534</c:v>
                </c:pt>
                <c:pt idx="25912">
                  <c:v>802945</c:v>
                </c:pt>
                <c:pt idx="25913">
                  <c:v>640434</c:v>
                </c:pt>
                <c:pt idx="25914">
                  <c:v>1646592</c:v>
                </c:pt>
                <c:pt idx="25915">
                  <c:v>1267850</c:v>
                </c:pt>
                <c:pt idx="25916">
                  <c:v>386450</c:v>
                </c:pt>
                <c:pt idx="25917">
                  <c:v>854432</c:v>
                </c:pt>
                <c:pt idx="25918">
                  <c:v>954389</c:v>
                </c:pt>
                <c:pt idx="25919">
                  <c:v>354015</c:v>
                </c:pt>
                <c:pt idx="25920">
                  <c:v>300843</c:v>
                </c:pt>
                <c:pt idx="25921">
                  <c:v>371602</c:v>
                </c:pt>
                <c:pt idx="25922">
                  <c:v>727128</c:v>
                </c:pt>
                <c:pt idx="25923">
                  <c:v>654257</c:v>
                </c:pt>
                <c:pt idx="25924">
                  <c:v>1737821</c:v>
                </c:pt>
                <c:pt idx="25925">
                  <c:v>415196</c:v>
                </c:pt>
                <c:pt idx="25926">
                  <c:v>2000203</c:v>
                </c:pt>
                <c:pt idx="25927">
                  <c:v>236393</c:v>
                </c:pt>
                <c:pt idx="25928">
                  <c:v>1096809</c:v>
                </c:pt>
                <c:pt idx="25929">
                  <c:v>2191643</c:v>
                </c:pt>
                <c:pt idx="25930">
                  <c:v>197586</c:v>
                </c:pt>
                <c:pt idx="25931">
                  <c:v>2740785</c:v>
                </c:pt>
                <c:pt idx="25932">
                  <c:v>449645</c:v>
                </c:pt>
                <c:pt idx="25933">
                  <c:v>525797</c:v>
                </c:pt>
                <c:pt idx="25934">
                  <c:v>309268</c:v>
                </c:pt>
                <c:pt idx="25935">
                  <c:v>558329</c:v>
                </c:pt>
                <c:pt idx="25936">
                  <c:v>398191</c:v>
                </c:pt>
                <c:pt idx="25937">
                  <c:v>3433597</c:v>
                </c:pt>
                <c:pt idx="25938">
                  <c:v>438680</c:v>
                </c:pt>
                <c:pt idx="25939">
                  <c:v>4511599</c:v>
                </c:pt>
                <c:pt idx="25940">
                  <c:v>11161971</c:v>
                </c:pt>
                <c:pt idx="25941">
                  <c:v>1086984</c:v>
                </c:pt>
                <c:pt idx="25942">
                  <c:v>672017</c:v>
                </c:pt>
                <c:pt idx="25943">
                  <c:v>423976</c:v>
                </c:pt>
                <c:pt idx="25944">
                  <c:v>2849816</c:v>
                </c:pt>
                <c:pt idx="25945">
                  <c:v>2562782</c:v>
                </c:pt>
                <c:pt idx="25946">
                  <c:v>756037</c:v>
                </c:pt>
                <c:pt idx="25947">
                  <c:v>387849</c:v>
                </c:pt>
                <c:pt idx="25948">
                  <c:v>538938</c:v>
                </c:pt>
                <c:pt idx="25949">
                  <c:v>1483151</c:v>
                </c:pt>
                <c:pt idx="25950">
                  <c:v>2026827</c:v>
                </c:pt>
                <c:pt idx="25951">
                  <c:v>8050783</c:v>
                </c:pt>
                <c:pt idx="25952">
                  <c:v>371642</c:v>
                </c:pt>
                <c:pt idx="25953">
                  <c:v>262702</c:v>
                </c:pt>
                <c:pt idx="25954">
                  <c:v>1265875</c:v>
                </c:pt>
                <c:pt idx="25955">
                  <c:v>2388482</c:v>
                </c:pt>
                <c:pt idx="25956">
                  <c:v>169124</c:v>
                </c:pt>
                <c:pt idx="25957">
                  <c:v>203254</c:v>
                </c:pt>
                <c:pt idx="25958">
                  <c:v>225590</c:v>
                </c:pt>
                <c:pt idx="25959">
                  <c:v>783712</c:v>
                </c:pt>
                <c:pt idx="25960">
                  <c:v>518516</c:v>
                </c:pt>
                <c:pt idx="25961">
                  <c:v>1755004</c:v>
                </c:pt>
                <c:pt idx="25962">
                  <c:v>176529</c:v>
                </c:pt>
                <c:pt idx="25963">
                  <c:v>2822463</c:v>
                </c:pt>
                <c:pt idx="25964">
                  <c:v>619864</c:v>
                </c:pt>
                <c:pt idx="25965">
                  <c:v>401402</c:v>
                </c:pt>
                <c:pt idx="25966">
                  <c:v>15845395</c:v>
                </c:pt>
                <c:pt idx="25967">
                  <c:v>812403</c:v>
                </c:pt>
                <c:pt idx="25968">
                  <c:v>35218973</c:v>
                </c:pt>
                <c:pt idx="25969">
                  <c:v>4303102</c:v>
                </c:pt>
                <c:pt idx="25970">
                  <c:v>1342483</c:v>
                </c:pt>
                <c:pt idx="25971">
                  <c:v>150839</c:v>
                </c:pt>
                <c:pt idx="25972">
                  <c:v>2491405</c:v>
                </c:pt>
                <c:pt idx="25973">
                  <c:v>1435322</c:v>
                </c:pt>
                <c:pt idx="25974">
                  <c:v>707999</c:v>
                </c:pt>
                <c:pt idx="25975">
                  <c:v>373003</c:v>
                </c:pt>
                <c:pt idx="25976">
                  <c:v>3315192</c:v>
                </c:pt>
                <c:pt idx="25977">
                  <c:v>2990724</c:v>
                </c:pt>
                <c:pt idx="25978">
                  <c:v>788491</c:v>
                </c:pt>
                <c:pt idx="25979">
                  <c:v>146856</c:v>
                </c:pt>
                <c:pt idx="25980">
                  <c:v>2775029</c:v>
                </c:pt>
                <c:pt idx="25981">
                  <c:v>587694</c:v>
                </c:pt>
                <c:pt idx="25982">
                  <c:v>414882</c:v>
                </c:pt>
                <c:pt idx="25983">
                  <c:v>762372</c:v>
                </c:pt>
                <c:pt idx="25984">
                  <c:v>155584</c:v>
                </c:pt>
                <c:pt idx="25985">
                  <c:v>3829925</c:v>
                </c:pt>
                <c:pt idx="25986">
                  <c:v>3666161</c:v>
                </c:pt>
                <c:pt idx="25987">
                  <c:v>1122569</c:v>
                </c:pt>
                <c:pt idx="25988">
                  <c:v>2092853</c:v>
                </c:pt>
                <c:pt idx="25989">
                  <c:v>1967156</c:v>
                </c:pt>
                <c:pt idx="25990">
                  <c:v>408667</c:v>
                </c:pt>
                <c:pt idx="25991">
                  <c:v>2731544</c:v>
                </c:pt>
                <c:pt idx="25992">
                  <c:v>360753</c:v>
                </c:pt>
                <c:pt idx="25993">
                  <c:v>337122</c:v>
                </c:pt>
                <c:pt idx="25994">
                  <c:v>181523</c:v>
                </c:pt>
                <c:pt idx="25995">
                  <c:v>559953</c:v>
                </c:pt>
                <c:pt idx="25996">
                  <c:v>3125402</c:v>
                </c:pt>
                <c:pt idx="25997">
                  <c:v>2612612</c:v>
                </c:pt>
                <c:pt idx="25998">
                  <c:v>256903</c:v>
                </c:pt>
                <c:pt idx="25999">
                  <c:v>52180728</c:v>
                </c:pt>
                <c:pt idx="26000">
                  <c:v>610679</c:v>
                </c:pt>
                <c:pt idx="26001">
                  <c:v>392588</c:v>
                </c:pt>
                <c:pt idx="26002">
                  <c:v>309312</c:v>
                </c:pt>
                <c:pt idx="26003">
                  <c:v>8538927</c:v>
                </c:pt>
                <c:pt idx="26004">
                  <c:v>1565169</c:v>
                </c:pt>
                <c:pt idx="26005">
                  <c:v>1779137</c:v>
                </c:pt>
                <c:pt idx="26006">
                  <c:v>266977</c:v>
                </c:pt>
                <c:pt idx="26007">
                  <c:v>843512</c:v>
                </c:pt>
                <c:pt idx="26008">
                  <c:v>1515334</c:v>
                </c:pt>
                <c:pt idx="26009">
                  <c:v>1080282</c:v>
                </c:pt>
                <c:pt idx="26010">
                  <c:v>409784</c:v>
                </c:pt>
                <c:pt idx="26011">
                  <c:v>196840</c:v>
                </c:pt>
                <c:pt idx="26012">
                  <c:v>372961</c:v>
                </c:pt>
                <c:pt idx="26013">
                  <c:v>5286418</c:v>
                </c:pt>
                <c:pt idx="26014">
                  <c:v>341307</c:v>
                </c:pt>
                <c:pt idx="26015">
                  <c:v>967088</c:v>
                </c:pt>
                <c:pt idx="26016">
                  <c:v>712183</c:v>
                </c:pt>
                <c:pt idx="26017">
                  <c:v>10093668</c:v>
                </c:pt>
                <c:pt idx="26018">
                  <c:v>724779</c:v>
                </c:pt>
                <c:pt idx="26019">
                  <c:v>787005</c:v>
                </c:pt>
                <c:pt idx="26020">
                  <c:v>230281</c:v>
                </c:pt>
                <c:pt idx="26021">
                  <c:v>14937243</c:v>
                </c:pt>
                <c:pt idx="26022">
                  <c:v>430057</c:v>
                </c:pt>
                <c:pt idx="26023">
                  <c:v>4807512</c:v>
                </c:pt>
                <c:pt idx="26024">
                  <c:v>1138373</c:v>
                </c:pt>
                <c:pt idx="26025">
                  <c:v>199385</c:v>
                </c:pt>
                <c:pt idx="26026">
                  <c:v>463719</c:v>
                </c:pt>
                <c:pt idx="26027">
                  <c:v>512959</c:v>
                </c:pt>
                <c:pt idx="26028">
                  <c:v>4336200</c:v>
                </c:pt>
                <c:pt idx="26029">
                  <c:v>448806</c:v>
                </c:pt>
                <c:pt idx="26030">
                  <c:v>863500</c:v>
                </c:pt>
                <c:pt idx="26031">
                  <c:v>945298</c:v>
                </c:pt>
                <c:pt idx="26032">
                  <c:v>288042</c:v>
                </c:pt>
                <c:pt idx="26033">
                  <c:v>1831571</c:v>
                </c:pt>
                <c:pt idx="26034">
                  <c:v>423991</c:v>
                </c:pt>
                <c:pt idx="26035">
                  <c:v>1487010</c:v>
                </c:pt>
                <c:pt idx="26036">
                  <c:v>764217</c:v>
                </c:pt>
                <c:pt idx="26037">
                  <c:v>275780</c:v>
                </c:pt>
                <c:pt idx="26038">
                  <c:v>635511</c:v>
                </c:pt>
                <c:pt idx="26039">
                  <c:v>209672</c:v>
                </c:pt>
                <c:pt idx="26040">
                  <c:v>1990322</c:v>
                </c:pt>
                <c:pt idx="26041">
                  <c:v>819989</c:v>
                </c:pt>
                <c:pt idx="26042">
                  <c:v>222976</c:v>
                </c:pt>
                <c:pt idx="26043">
                  <c:v>481276</c:v>
                </c:pt>
                <c:pt idx="26044">
                  <c:v>502910</c:v>
                </c:pt>
                <c:pt idx="26045">
                  <c:v>2167506</c:v>
                </c:pt>
                <c:pt idx="26046">
                  <c:v>3623148</c:v>
                </c:pt>
                <c:pt idx="26047">
                  <c:v>348328</c:v>
                </c:pt>
                <c:pt idx="26048">
                  <c:v>3779019</c:v>
                </c:pt>
                <c:pt idx="26049">
                  <c:v>501064</c:v>
                </c:pt>
                <c:pt idx="26050">
                  <c:v>1413179</c:v>
                </c:pt>
                <c:pt idx="26051">
                  <c:v>986647</c:v>
                </c:pt>
                <c:pt idx="26052">
                  <c:v>4066110</c:v>
                </c:pt>
                <c:pt idx="26053">
                  <c:v>350491</c:v>
                </c:pt>
                <c:pt idx="26054">
                  <c:v>2409987</c:v>
                </c:pt>
                <c:pt idx="26055">
                  <c:v>541583</c:v>
                </c:pt>
                <c:pt idx="26056">
                  <c:v>763927</c:v>
                </c:pt>
                <c:pt idx="26057">
                  <c:v>340750</c:v>
                </c:pt>
                <c:pt idx="26058">
                  <c:v>3104607</c:v>
                </c:pt>
                <c:pt idx="26059">
                  <c:v>146125</c:v>
                </c:pt>
                <c:pt idx="26060">
                  <c:v>7482189</c:v>
                </c:pt>
                <c:pt idx="26061">
                  <c:v>392155</c:v>
                </c:pt>
                <c:pt idx="26062">
                  <c:v>803414</c:v>
                </c:pt>
                <c:pt idx="26063">
                  <c:v>506688</c:v>
                </c:pt>
                <c:pt idx="26064">
                  <c:v>11114935</c:v>
                </c:pt>
                <c:pt idx="26065">
                  <c:v>2855956</c:v>
                </c:pt>
                <c:pt idx="26066">
                  <c:v>165024</c:v>
                </c:pt>
                <c:pt idx="26067">
                  <c:v>6992640</c:v>
                </c:pt>
                <c:pt idx="26068">
                  <c:v>791528</c:v>
                </c:pt>
                <c:pt idx="26069">
                  <c:v>881492</c:v>
                </c:pt>
                <c:pt idx="26070">
                  <c:v>932496</c:v>
                </c:pt>
                <c:pt idx="26071">
                  <c:v>519042</c:v>
                </c:pt>
                <c:pt idx="26072">
                  <c:v>739499</c:v>
                </c:pt>
                <c:pt idx="26073">
                  <c:v>589489</c:v>
                </c:pt>
                <c:pt idx="26074">
                  <c:v>158957</c:v>
                </c:pt>
                <c:pt idx="26075">
                  <c:v>318839</c:v>
                </c:pt>
                <c:pt idx="26076">
                  <c:v>391852</c:v>
                </c:pt>
                <c:pt idx="26077">
                  <c:v>1776383</c:v>
                </c:pt>
                <c:pt idx="26078">
                  <c:v>636531</c:v>
                </c:pt>
                <c:pt idx="26079">
                  <c:v>1057556</c:v>
                </c:pt>
                <c:pt idx="26080">
                  <c:v>275957</c:v>
                </c:pt>
                <c:pt idx="26081">
                  <c:v>1538007</c:v>
                </c:pt>
                <c:pt idx="26082">
                  <c:v>422586</c:v>
                </c:pt>
                <c:pt idx="26083">
                  <c:v>1062124</c:v>
                </c:pt>
                <c:pt idx="26084">
                  <c:v>5751961</c:v>
                </c:pt>
                <c:pt idx="26085">
                  <c:v>2033802</c:v>
                </c:pt>
                <c:pt idx="26086">
                  <c:v>1036529</c:v>
                </c:pt>
                <c:pt idx="26087">
                  <c:v>822369</c:v>
                </c:pt>
                <c:pt idx="26088">
                  <c:v>404843</c:v>
                </c:pt>
                <c:pt idx="26089">
                  <c:v>1353109</c:v>
                </c:pt>
                <c:pt idx="26090">
                  <c:v>810549</c:v>
                </c:pt>
                <c:pt idx="26091">
                  <c:v>861822</c:v>
                </c:pt>
                <c:pt idx="26092">
                  <c:v>801597</c:v>
                </c:pt>
                <c:pt idx="26093">
                  <c:v>4159065</c:v>
                </c:pt>
                <c:pt idx="26094">
                  <c:v>1587545</c:v>
                </c:pt>
                <c:pt idx="26095">
                  <c:v>3148434</c:v>
                </c:pt>
                <c:pt idx="26096">
                  <c:v>3770674</c:v>
                </c:pt>
                <c:pt idx="26097">
                  <c:v>7022562</c:v>
                </c:pt>
                <c:pt idx="26098">
                  <c:v>1585496</c:v>
                </c:pt>
                <c:pt idx="26099">
                  <c:v>19998243</c:v>
                </c:pt>
                <c:pt idx="26100">
                  <c:v>300716</c:v>
                </c:pt>
                <c:pt idx="26101">
                  <c:v>290559</c:v>
                </c:pt>
                <c:pt idx="26102">
                  <c:v>1034432</c:v>
                </c:pt>
                <c:pt idx="26103">
                  <c:v>942091</c:v>
                </c:pt>
                <c:pt idx="26104">
                  <c:v>3033246</c:v>
                </c:pt>
                <c:pt idx="26105">
                  <c:v>1341452</c:v>
                </c:pt>
                <c:pt idx="26106">
                  <c:v>96446</c:v>
                </c:pt>
                <c:pt idx="26107">
                  <c:v>4776071</c:v>
                </c:pt>
                <c:pt idx="26108">
                  <c:v>3585629</c:v>
                </c:pt>
                <c:pt idx="26109">
                  <c:v>1712804</c:v>
                </c:pt>
                <c:pt idx="26110">
                  <c:v>4081638</c:v>
                </c:pt>
                <c:pt idx="26111">
                  <c:v>760543</c:v>
                </c:pt>
                <c:pt idx="26112">
                  <c:v>264477</c:v>
                </c:pt>
                <c:pt idx="26113">
                  <c:v>613503</c:v>
                </c:pt>
                <c:pt idx="26114">
                  <c:v>2303421</c:v>
                </c:pt>
                <c:pt idx="26115">
                  <c:v>1233027</c:v>
                </c:pt>
                <c:pt idx="26116">
                  <c:v>1795290</c:v>
                </c:pt>
                <c:pt idx="26117">
                  <c:v>176848</c:v>
                </c:pt>
                <c:pt idx="26118">
                  <c:v>978719</c:v>
                </c:pt>
                <c:pt idx="26119">
                  <c:v>198793</c:v>
                </c:pt>
                <c:pt idx="26120">
                  <c:v>693025</c:v>
                </c:pt>
                <c:pt idx="26121">
                  <c:v>671548</c:v>
                </c:pt>
                <c:pt idx="26122">
                  <c:v>2246370</c:v>
                </c:pt>
                <c:pt idx="26123">
                  <c:v>337597</c:v>
                </c:pt>
                <c:pt idx="26124">
                  <c:v>941253</c:v>
                </c:pt>
                <c:pt idx="26125">
                  <c:v>445199</c:v>
                </c:pt>
                <c:pt idx="26126">
                  <c:v>632785</c:v>
                </c:pt>
                <c:pt idx="26127">
                  <c:v>11249383</c:v>
                </c:pt>
                <c:pt idx="26128">
                  <c:v>277961</c:v>
                </c:pt>
                <c:pt idx="26129">
                  <c:v>631623</c:v>
                </c:pt>
                <c:pt idx="26130">
                  <c:v>215289</c:v>
                </c:pt>
                <c:pt idx="26131">
                  <c:v>2505729</c:v>
                </c:pt>
                <c:pt idx="26132">
                  <c:v>195045</c:v>
                </c:pt>
                <c:pt idx="26133">
                  <c:v>359749</c:v>
                </c:pt>
                <c:pt idx="26134">
                  <c:v>1251421</c:v>
                </c:pt>
                <c:pt idx="26135">
                  <c:v>1065693</c:v>
                </c:pt>
                <c:pt idx="26136">
                  <c:v>1575419</c:v>
                </c:pt>
                <c:pt idx="26137">
                  <c:v>434641</c:v>
                </c:pt>
                <c:pt idx="26138">
                  <c:v>839968</c:v>
                </c:pt>
                <c:pt idx="26139">
                  <c:v>8259417</c:v>
                </c:pt>
                <c:pt idx="26140">
                  <c:v>12991753</c:v>
                </c:pt>
                <c:pt idx="26141">
                  <c:v>1242018</c:v>
                </c:pt>
                <c:pt idx="26142">
                  <c:v>281479</c:v>
                </c:pt>
                <c:pt idx="26143">
                  <c:v>674542</c:v>
                </c:pt>
                <c:pt idx="26144">
                  <c:v>422981</c:v>
                </c:pt>
                <c:pt idx="26145">
                  <c:v>624341</c:v>
                </c:pt>
                <c:pt idx="26146">
                  <c:v>1319265</c:v>
                </c:pt>
                <c:pt idx="26147">
                  <c:v>272284</c:v>
                </c:pt>
                <c:pt idx="26148">
                  <c:v>419649</c:v>
                </c:pt>
                <c:pt idx="26149">
                  <c:v>16585986</c:v>
                </c:pt>
                <c:pt idx="26150">
                  <c:v>1187530</c:v>
                </c:pt>
                <c:pt idx="26151">
                  <c:v>1219112</c:v>
                </c:pt>
                <c:pt idx="26152">
                  <c:v>778089</c:v>
                </c:pt>
                <c:pt idx="26153">
                  <c:v>258266</c:v>
                </c:pt>
                <c:pt idx="26154">
                  <c:v>1143253</c:v>
                </c:pt>
                <c:pt idx="26155">
                  <c:v>158576</c:v>
                </c:pt>
                <c:pt idx="26156">
                  <c:v>1162519</c:v>
                </c:pt>
                <c:pt idx="26157">
                  <c:v>1033059</c:v>
                </c:pt>
                <c:pt idx="26158">
                  <c:v>214575</c:v>
                </c:pt>
                <c:pt idx="26159">
                  <c:v>1495379</c:v>
                </c:pt>
                <c:pt idx="26160">
                  <c:v>2169469</c:v>
                </c:pt>
                <c:pt idx="26161">
                  <c:v>275926</c:v>
                </c:pt>
                <c:pt idx="26162">
                  <c:v>4498409</c:v>
                </c:pt>
                <c:pt idx="26163">
                  <c:v>331976</c:v>
                </c:pt>
                <c:pt idx="26164">
                  <c:v>278573</c:v>
                </c:pt>
                <c:pt idx="26165">
                  <c:v>1244204</c:v>
                </c:pt>
                <c:pt idx="26166">
                  <c:v>124175</c:v>
                </c:pt>
                <c:pt idx="26167">
                  <c:v>361063</c:v>
                </c:pt>
                <c:pt idx="26168">
                  <c:v>165505</c:v>
                </c:pt>
                <c:pt idx="26169">
                  <c:v>1000345</c:v>
                </c:pt>
                <c:pt idx="26170">
                  <c:v>2010184</c:v>
                </c:pt>
                <c:pt idx="26171">
                  <c:v>3956258</c:v>
                </c:pt>
                <c:pt idx="26172">
                  <c:v>1773214</c:v>
                </c:pt>
                <c:pt idx="26173">
                  <c:v>14935646</c:v>
                </c:pt>
                <c:pt idx="26174">
                  <c:v>5101239</c:v>
                </c:pt>
                <c:pt idx="26175">
                  <c:v>657867</c:v>
                </c:pt>
                <c:pt idx="26176">
                  <c:v>1131466</c:v>
                </c:pt>
                <c:pt idx="26177">
                  <c:v>13803967</c:v>
                </c:pt>
                <c:pt idx="26178">
                  <c:v>3148184</c:v>
                </c:pt>
                <c:pt idx="26179">
                  <c:v>1523340</c:v>
                </c:pt>
                <c:pt idx="26180">
                  <c:v>744268</c:v>
                </c:pt>
                <c:pt idx="26181">
                  <c:v>363653</c:v>
                </c:pt>
                <c:pt idx="26182">
                  <c:v>190151</c:v>
                </c:pt>
                <c:pt idx="26183">
                  <c:v>1163341</c:v>
                </c:pt>
                <c:pt idx="26184">
                  <c:v>336872</c:v>
                </c:pt>
                <c:pt idx="26185">
                  <c:v>796409</c:v>
                </c:pt>
                <c:pt idx="26186">
                  <c:v>1605188</c:v>
                </c:pt>
                <c:pt idx="26187">
                  <c:v>396724</c:v>
                </c:pt>
                <c:pt idx="26188">
                  <c:v>997516</c:v>
                </c:pt>
                <c:pt idx="26189">
                  <c:v>740854</c:v>
                </c:pt>
                <c:pt idx="26190">
                  <c:v>45023440</c:v>
                </c:pt>
                <c:pt idx="26191">
                  <c:v>611997</c:v>
                </c:pt>
                <c:pt idx="26192">
                  <c:v>10271274</c:v>
                </c:pt>
                <c:pt idx="26193">
                  <c:v>506370</c:v>
                </c:pt>
                <c:pt idx="26194">
                  <c:v>436791</c:v>
                </c:pt>
                <c:pt idx="26195">
                  <c:v>836260</c:v>
                </c:pt>
                <c:pt idx="26196">
                  <c:v>986977</c:v>
                </c:pt>
                <c:pt idx="26197">
                  <c:v>3551637</c:v>
                </c:pt>
                <c:pt idx="26198">
                  <c:v>2415922</c:v>
                </c:pt>
                <c:pt idx="26199">
                  <c:v>462162</c:v>
                </c:pt>
                <c:pt idx="26200">
                  <c:v>1078851</c:v>
                </c:pt>
                <c:pt idx="26201">
                  <c:v>602221</c:v>
                </c:pt>
                <c:pt idx="26202">
                  <c:v>2512109</c:v>
                </c:pt>
                <c:pt idx="26203">
                  <c:v>837883</c:v>
                </c:pt>
                <c:pt idx="26204">
                  <c:v>323571</c:v>
                </c:pt>
                <c:pt idx="26205">
                  <c:v>1808784</c:v>
                </c:pt>
                <c:pt idx="26206">
                  <c:v>1188770</c:v>
                </c:pt>
                <c:pt idx="26207">
                  <c:v>593545</c:v>
                </c:pt>
                <c:pt idx="26208">
                  <c:v>1441683</c:v>
                </c:pt>
                <c:pt idx="26209">
                  <c:v>285216</c:v>
                </c:pt>
                <c:pt idx="26210">
                  <c:v>917155</c:v>
                </c:pt>
                <c:pt idx="26211">
                  <c:v>2342256</c:v>
                </c:pt>
                <c:pt idx="26212">
                  <c:v>722872</c:v>
                </c:pt>
                <c:pt idx="26213">
                  <c:v>28967061</c:v>
                </c:pt>
                <c:pt idx="26214">
                  <c:v>274292</c:v>
                </c:pt>
                <c:pt idx="26215">
                  <c:v>1446173</c:v>
                </c:pt>
                <c:pt idx="26216">
                  <c:v>707403</c:v>
                </c:pt>
                <c:pt idx="26217">
                  <c:v>7739368</c:v>
                </c:pt>
                <c:pt idx="26218">
                  <c:v>2451693</c:v>
                </c:pt>
                <c:pt idx="26219">
                  <c:v>1649372</c:v>
                </c:pt>
                <c:pt idx="26220">
                  <c:v>378271</c:v>
                </c:pt>
                <c:pt idx="26221">
                  <c:v>2096638</c:v>
                </c:pt>
                <c:pt idx="26222">
                  <c:v>7613123</c:v>
                </c:pt>
                <c:pt idx="26223">
                  <c:v>703056</c:v>
                </c:pt>
                <c:pt idx="26224">
                  <c:v>549677</c:v>
                </c:pt>
                <c:pt idx="26225">
                  <c:v>17148610</c:v>
                </c:pt>
                <c:pt idx="26226">
                  <c:v>16281785</c:v>
                </c:pt>
                <c:pt idx="26227">
                  <c:v>639997</c:v>
                </c:pt>
                <c:pt idx="26228">
                  <c:v>821240</c:v>
                </c:pt>
                <c:pt idx="26229">
                  <c:v>1286351</c:v>
                </c:pt>
                <c:pt idx="26230">
                  <c:v>4091396</c:v>
                </c:pt>
                <c:pt idx="26231">
                  <c:v>595827</c:v>
                </c:pt>
                <c:pt idx="26232">
                  <c:v>929747</c:v>
                </c:pt>
                <c:pt idx="26233">
                  <c:v>15883812</c:v>
                </c:pt>
                <c:pt idx="26234">
                  <c:v>396907</c:v>
                </c:pt>
                <c:pt idx="26235">
                  <c:v>2425680</c:v>
                </c:pt>
                <c:pt idx="26236">
                  <c:v>8826543</c:v>
                </c:pt>
                <c:pt idx="26237">
                  <c:v>24004779</c:v>
                </c:pt>
                <c:pt idx="26238">
                  <c:v>1022602</c:v>
                </c:pt>
                <c:pt idx="26239">
                  <c:v>270193</c:v>
                </c:pt>
                <c:pt idx="26240">
                  <c:v>618334</c:v>
                </c:pt>
                <c:pt idx="26241">
                  <c:v>1788422</c:v>
                </c:pt>
                <c:pt idx="26242">
                  <c:v>547940</c:v>
                </c:pt>
                <c:pt idx="26243">
                  <c:v>1136354</c:v>
                </c:pt>
                <c:pt idx="26244">
                  <c:v>1366713</c:v>
                </c:pt>
                <c:pt idx="26245">
                  <c:v>1784519</c:v>
                </c:pt>
                <c:pt idx="26246">
                  <c:v>2863907</c:v>
                </c:pt>
                <c:pt idx="26247">
                  <c:v>6034531</c:v>
                </c:pt>
                <c:pt idx="26248">
                  <c:v>927966</c:v>
                </c:pt>
                <c:pt idx="26249">
                  <c:v>8890995</c:v>
                </c:pt>
                <c:pt idx="26250">
                  <c:v>13710203</c:v>
                </c:pt>
                <c:pt idx="26251">
                  <c:v>1326973</c:v>
                </c:pt>
                <c:pt idx="26252">
                  <c:v>1821948</c:v>
                </c:pt>
                <c:pt idx="26253">
                  <c:v>606321</c:v>
                </c:pt>
                <c:pt idx="26254">
                  <c:v>1103797</c:v>
                </c:pt>
                <c:pt idx="26255">
                  <c:v>4849005</c:v>
                </c:pt>
                <c:pt idx="26256">
                  <c:v>639750</c:v>
                </c:pt>
                <c:pt idx="26257">
                  <c:v>3000909</c:v>
                </c:pt>
                <c:pt idx="26258">
                  <c:v>1091214</c:v>
                </c:pt>
                <c:pt idx="26259">
                  <c:v>940590</c:v>
                </c:pt>
                <c:pt idx="26260">
                  <c:v>602172</c:v>
                </c:pt>
                <c:pt idx="26261">
                  <c:v>12808935</c:v>
                </c:pt>
                <c:pt idx="26262">
                  <c:v>400413</c:v>
                </c:pt>
                <c:pt idx="26263">
                  <c:v>458857</c:v>
                </c:pt>
                <c:pt idx="26264">
                  <c:v>431528</c:v>
                </c:pt>
                <c:pt idx="26265">
                  <c:v>768399</c:v>
                </c:pt>
                <c:pt idx="26266">
                  <c:v>2863583</c:v>
                </c:pt>
                <c:pt idx="26267">
                  <c:v>5623538</c:v>
                </c:pt>
                <c:pt idx="26268">
                  <c:v>1112331</c:v>
                </c:pt>
                <c:pt idx="26269">
                  <c:v>2029938</c:v>
                </c:pt>
                <c:pt idx="26270">
                  <c:v>1732877</c:v>
                </c:pt>
                <c:pt idx="26271">
                  <c:v>1908145</c:v>
                </c:pt>
                <c:pt idx="26272">
                  <c:v>5191220</c:v>
                </c:pt>
                <c:pt idx="26273">
                  <c:v>1537295</c:v>
                </c:pt>
                <c:pt idx="26274">
                  <c:v>2245697</c:v>
                </c:pt>
                <c:pt idx="26275">
                  <c:v>817513</c:v>
                </c:pt>
                <c:pt idx="26276">
                  <c:v>610320</c:v>
                </c:pt>
                <c:pt idx="26277">
                  <c:v>2597586</c:v>
                </c:pt>
                <c:pt idx="26278">
                  <c:v>4680570</c:v>
                </c:pt>
                <c:pt idx="26279">
                  <c:v>2403671</c:v>
                </c:pt>
                <c:pt idx="26280">
                  <c:v>8662579</c:v>
                </c:pt>
                <c:pt idx="26281">
                  <c:v>1404047</c:v>
                </c:pt>
                <c:pt idx="26282">
                  <c:v>3251480</c:v>
                </c:pt>
                <c:pt idx="26283">
                  <c:v>2920874</c:v>
                </c:pt>
                <c:pt idx="26284">
                  <c:v>719123</c:v>
                </c:pt>
                <c:pt idx="26285">
                  <c:v>6543014</c:v>
                </c:pt>
                <c:pt idx="26286">
                  <c:v>426969</c:v>
                </c:pt>
                <c:pt idx="26287">
                  <c:v>35334195</c:v>
                </c:pt>
                <c:pt idx="26288">
                  <c:v>1140097</c:v>
                </c:pt>
                <c:pt idx="26289">
                  <c:v>15797464</c:v>
                </c:pt>
                <c:pt idx="26290">
                  <c:v>3963229</c:v>
                </c:pt>
                <c:pt idx="26291">
                  <c:v>625763</c:v>
                </c:pt>
                <c:pt idx="26292">
                  <c:v>905592</c:v>
                </c:pt>
                <c:pt idx="26293">
                  <c:v>1219111</c:v>
                </c:pt>
                <c:pt idx="26294">
                  <c:v>464481</c:v>
                </c:pt>
                <c:pt idx="26295">
                  <c:v>8688263</c:v>
                </c:pt>
                <c:pt idx="26296">
                  <c:v>2196724</c:v>
                </c:pt>
                <c:pt idx="26297">
                  <c:v>10374696</c:v>
                </c:pt>
                <c:pt idx="26298">
                  <c:v>1977980</c:v>
                </c:pt>
                <c:pt idx="26299">
                  <c:v>468522</c:v>
                </c:pt>
                <c:pt idx="26300">
                  <c:v>235961</c:v>
                </c:pt>
                <c:pt idx="26301">
                  <c:v>528978</c:v>
                </c:pt>
                <c:pt idx="26302">
                  <c:v>4215671</c:v>
                </c:pt>
                <c:pt idx="26303">
                  <c:v>2015271</c:v>
                </c:pt>
                <c:pt idx="26304">
                  <c:v>424224</c:v>
                </c:pt>
                <c:pt idx="26305">
                  <c:v>1204717</c:v>
                </c:pt>
                <c:pt idx="26306">
                  <c:v>361157</c:v>
                </c:pt>
                <c:pt idx="26307">
                  <c:v>708372</c:v>
                </c:pt>
                <c:pt idx="26308">
                  <c:v>688645</c:v>
                </c:pt>
                <c:pt idx="26309">
                  <c:v>1889200</c:v>
                </c:pt>
                <c:pt idx="26310">
                  <c:v>2806454</c:v>
                </c:pt>
                <c:pt idx="26311">
                  <c:v>3363529</c:v>
                </c:pt>
                <c:pt idx="26312">
                  <c:v>810896</c:v>
                </c:pt>
                <c:pt idx="26313">
                  <c:v>3768004</c:v>
                </c:pt>
                <c:pt idx="26314">
                  <c:v>1147233</c:v>
                </c:pt>
                <c:pt idx="26315">
                  <c:v>2340496</c:v>
                </c:pt>
                <c:pt idx="26316">
                  <c:v>529654</c:v>
                </c:pt>
                <c:pt idx="26317">
                  <c:v>1195009</c:v>
                </c:pt>
                <c:pt idx="26318">
                  <c:v>717546</c:v>
                </c:pt>
                <c:pt idx="26319">
                  <c:v>972204</c:v>
                </c:pt>
                <c:pt idx="26320">
                  <c:v>530511</c:v>
                </c:pt>
                <c:pt idx="26321">
                  <c:v>3101683</c:v>
                </c:pt>
                <c:pt idx="26322">
                  <c:v>293306</c:v>
                </c:pt>
                <c:pt idx="26323">
                  <c:v>5045164</c:v>
                </c:pt>
                <c:pt idx="26324">
                  <c:v>952439</c:v>
                </c:pt>
                <c:pt idx="26325">
                  <c:v>1391479</c:v>
                </c:pt>
                <c:pt idx="26326">
                  <c:v>4862649</c:v>
                </c:pt>
                <c:pt idx="26327">
                  <c:v>1168643</c:v>
                </c:pt>
                <c:pt idx="26328">
                  <c:v>3669938</c:v>
                </c:pt>
                <c:pt idx="26329">
                  <c:v>477763</c:v>
                </c:pt>
                <c:pt idx="26330">
                  <c:v>671488</c:v>
                </c:pt>
                <c:pt idx="26331">
                  <c:v>2170502</c:v>
                </c:pt>
                <c:pt idx="26332">
                  <c:v>186737</c:v>
                </c:pt>
                <c:pt idx="26333">
                  <c:v>3687989</c:v>
                </c:pt>
                <c:pt idx="26334">
                  <c:v>2415639</c:v>
                </c:pt>
                <c:pt idx="26335">
                  <c:v>870781</c:v>
                </c:pt>
                <c:pt idx="26336">
                  <c:v>1418921</c:v>
                </c:pt>
                <c:pt idx="26337">
                  <c:v>1829672</c:v>
                </c:pt>
                <c:pt idx="26338">
                  <c:v>2499213</c:v>
                </c:pt>
                <c:pt idx="26339">
                  <c:v>5128311</c:v>
                </c:pt>
                <c:pt idx="26340">
                  <c:v>1330906</c:v>
                </c:pt>
                <c:pt idx="26341">
                  <c:v>2467117</c:v>
                </c:pt>
                <c:pt idx="26342">
                  <c:v>4292255</c:v>
                </c:pt>
                <c:pt idx="26343">
                  <c:v>2455224</c:v>
                </c:pt>
                <c:pt idx="26344">
                  <c:v>2314117</c:v>
                </c:pt>
                <c:pt idx="26345">
                  <c:v>9353689</c:v>
                </c:pt>
                <c:pt idx="26346">
                  <c:v>3611335</c:v>
                </c:pt>
                <c:pt idx="26347">
                  <c:v>2951139</c:v>
                </c:pt>
                <c:pt idx="26348">
                  <c:v>480552</c:v>
                </c:pt>
                <c:pt idx="26349">
                  <c:v>173986</c:v>
                </c:pt>
                <c:pt idx="26350">
                  <c:v>1193839</c:v>
                </c:pt>
                <c:pt idx="26351">
                  <c:v>248238</c:v>
                </c:pt>
                <c:pt idx="26352">
                  <c:v>5145564</c:v>
                </c:pt>
                <c:pt idx="26353">
                  <c:v>139866</c:v>
                </c:pt>
                <c:pt idx="26354">
                  <c:v>5437925</c:v>
                </c:pt>
                <c:pt idx="26355">
                  <c:v>2064683</c:v>
                </c:pt>
                <c:pt idx="26356">
                  <c:v>2492498</c:v>
                </c:pt>
                <c:pt idx="26357">
                  <c:v>161963</c:v>
                </c:pt>
                <c:pt idx="26358">
                  <c:v>1079793</c:v>
                </c:pt>
                <c:pt idx="26359">
                  <c:v>2280131</c:v>
                </c:pt>
                <c:pt idx="26360">
                  <c:v>219643</c:v>
                </c:pt>
                <c:pt idx="26361">
                  <c:v>1060662</c:v>
                </c:pt>
                <c:pt idx="26362">
                  <c:v>302482</c:v>
                </c:pt>
                <c:pt idx="26363">
                  <c:v>5936113</c:v>
                </c:pt>
                <c:pt idx="26364">
                  <c:v>472013</c:v>
                </c:pt>
                <c:pt idx="26365">
                  <c:v>641773</c:v>
                </c:pt>
                <c:pt idx="26366">
                  <c:v>438530</c:v>
                </c:pt>
                <c:pt idx="26367">
                  <c:v>839229</c:v>
                </c:pt>
                <c:pt idx="26368">
                  <c:v>1361931</c:v>
                </c:pt>
                <c:pt idx="26369">
                  <c:v>2196474</c:v>
                </c:pt>
                <c:pt idx="26370">
                  <c:v>7830756</c:v>
                </c:pt>
                <c:pt idx="26371">
                  <c:v>13733911</c:v>
                </c:pt>
                <c:pt idx="26372">
                  <c:v>300571</c:v>
                </c:pt>
                <c:pt idx="26373">
                  <c:v>305625</c:v>
                </c:pt>
                <c:pt idx="26374">
                  <c:v>1047247</c:v>
                </c:pt>
                <c:pt idx="26375">
                  <c:v>6354689</c:v>
                </c:pt>
                <c:pt idx="26376">
                  <c:v>200869</c:v>
                </c:pt>
                <c:pt idx="26377">
                  <c:v>3511923</c:v>
                </c:pt>
                <c:pt idx="26378">
                  <c:v>1358319</c:v>
                </c:pt>
                <c:pt idx="26379">
                  <c:v>2038005</c:v>
                </c:pt>
                <c:pt idx="26380">
                  <c:v>1006189</c:v>
                </c:pt>
                <c:pt idx="26381">
                  <c:v>189999</c:v>
                </c:pt>
                <c:pt idx="26382">
                  <c:v>2457244</c:v>
                </c:pt>
                <c:pt idx="26383">
                  <c:v>1004933</c:v>
                </c:pt>
                <c:pt idx="26384">
                  <c:v>2270814</c:v>
                </c:pt>
                <c:pt idx="26385">
                  <c:v>976225</c:v>
                </c:pt>
                <c:pt idx="26386">
                  <c:v>6126929</c:v>
                </c:pt>
                <c:pt idx="26387">
                  <c:v>518557</c:v>
                </c:pt>
                <c:pt idx="26388">
                  <c:v>506145</c:v>
                </c:pt>
                <c:pt idx="26389">
                  <c:v>1304806</c:v>
                </c:pt>
                <c:pt idx="26390">
                  <c:v>579087</c:v>
                </c:pt>
                <c:pt idx="26391">
                  <c:v>9749761</c:v>
                </c:pt>
                <c:pt idx="26392">
                  <c:v>1305413</c:v>
                </c:pt>
                <c:pt idx="26393">
                  <c:v>502583</c:v>
                </c:pt>
                <c:pt idx="26394">
                  <c:v>513766</c:v>
                </c:pt>
                <c:pt idx="26395">
                  <c:v>1876256</c:v>
                </c:pt>
                <c:pt idx="26396">
                  <c:v>2152981</c:v>
                </c:pt>
                <c:pt idx="26397">
                  <c:v>538929</c:v>
                </c:pt>
                <c:pt idx="26398">
                  <c:v>383304</c:v>
                </c:pt>
                <c:pt idx="26399">
                  <c:v>3259388</c:v>
                </c:pt>
                <c:pt idx="26400">
                  <c:v>570191</c:v>
                </c:pt>
                <c:pt idx="26401">
                  <c:v>394866</c:v>
                </c:pt>
                <c:pt idx="26402">
                  <c:v>386161</c:v>
                </c:pt>
                <c:pt idx="26403">
                  <c:v>461771</c:v>
                </c:pt>
                <c:pt idx="26404">
                  <c:v>516051</c:v>
                </c:pt>
                <c:pt idx="26405">
                  <c:v>245767</c:v>
                </c:pt>
                <c:pt idx="26406">
                  <c:v>1521365</c:v>
                </c:pt>
                <c:pt idx="26407">
                  <c:v>4284535</c:v>
                </c:pt>
                <c:pt idx="26408">
                  <c:v>487910</c:v>
                </c:pt>
                <c:pt idx="26409">
                  <c:v>424801</c:v>
                </c:pt>
                <c:pt idx="26410">
                  <c:v>669681</c:v>
                </c:pt>
                <c:pt idx="26411">
                  <c:v>2950611</c:v>
                </c:pt>
                <c:pt idx="26412">
                  <c:v>2937798</c:v>
                </c:pt>
                <c:pt idx="26413">
                  <c:v>2450397</c:v>
                </c:pt>
                <c:pt idx="26414">
                  <c:v>16725340</c:v>
                </c:pt>
                <c:pt idx="26415">
                  <c:v>1309837</c:v>
                </c:pt>
                <c:pt idx="26416">
                  <c:v>6212658</c:v>
                </c:pt>
                <c:pt idx="26417">
                  <c:v>948958</c:v>
                </c:pt>
                <c:pt idx="26418">
                  <c:v>1168778</c:v>
                </c:pt>
                <c:pt idx="26419">
                  <c:v>1068826</c:v>
                </c:pt>
                <c:pt idx="26420">
                  <c:v>283301</c:v>
                </c:pt>
                <c:pt idx="26421">
                  <c:v>304286</c:v>
                </c:pt>
                <c:pt idx="26422">
                  <c:v>2949616</c:v>
                </c:pt>
                <c:pt idx="26423">
                  <c:v>1276395</c:v>
                </c:pt>
                <c:pt idx="26424">
                  <c:v>2506081</c:v>
                </c:pt>
                <c:pt idx="26425">
                  <c:v>6400136</c:v>
                </c:pt>
                <c:pt idx="26426">
                  <c:v>475688</c:v>
                </c:pt>
                <c:pt idx="26427">
                  <c:v>522375</c:v>
                </c:pt>
                <c:pt idx="26428">
                  <c:v>29741771</c:v>
                </c:pt>
                <c:pt idx="26429">
                  <c:v>118827</c:v>
                </c:pt>
                <c:pt idx="26430">
                  <c:v>1771108</c:v>
                </c:pt>
                <c:pt idx="26431">
                  <c:v>443834</c:v>
                </c:pt>
                <c:pt idx="26432">
                  <c:v>126191952</c:v>
                </c:pt>
                <c:pt idx="26433">
                  <c:v>1673475</c:v>
                </c:pt>
                <c:pt idx="26434">
                  <c:v>718479</c:v>
                </c:pt>
                <c:pt idx="26435">
                  <c:v>2917358</c:v>
                </c:pt>
                <c:pt idx="26436">
                  <c:v>4646872</c:v>
                </c:pt>
                <c:pt idx="26437">
                  <c:v>553162</c:v>
                </c:pt>
                <c:pt idx="26438">
                  <c:v>1155919</c:v>
                </c:pt>
                <c:pt idx="26439">
                  <c:v>12521987</c:v>
                </c:pt>
                <c:pt idx="26440">
                  <c:v>959906</c:v>
                </c:pt>
                <c:pt idx="26441">
                  <c:v>882959</c:v>
                </c:pt>
                <c:pt idx="26442">
                  <c:v>218480</c:v>
                </c:pt>
                <c:pt idx="26443">
                  <c:v>1137180</c:v>
                </c:pt>
                <c:pt idx="26444">
                  <c:v>637714</c:v>
                </c:pt>
                <c:pt idx="26445">
                  <c:v>296150</c:v>
                </c:pt>
                <c:pt idx="26446">
                  <c:v>32150721</c:v>
                </c:pt>
                <c:pt idx="26447">
                  <c:v>12443582</c:v>
                </c:pt>
                <c:pt idx="26448">
                  <c:v>843752</c:v>
                </c:pt>
                <c:pt idx="26449">
                  <c:v>10272690</c:v>
                </c:pt>
                <c:pt idx="26450">
                  <c:v>35944143</c:v>
                </c:pt>
                <c:pt idx="26451">
                  <c:v>3064622</c:v>
                </c:pt>
                <c:pt idx="26452">
                  <c:v>589309</c:v>
                </c:pt>
                <c:pt idx="26453">
                  <c:v>319217</c:v>
                </c:pt>
                <c:pt idx="26454">
                  <c:v>1324893</c:v>
                </c:pt>
                <c:pt idx="26455">
                  <c:v>6590609</c:v>
                </c:pt>
                <c:pt idx="26456">
                  <c:v>20817327</c:v>
                </c:pt>
                <c:pt idx="26457">
                  <c:v>316653</c:v>
                </c:pt>
                <c:pt idx="26458">
                  <c:v>2401828</c:v>
                </c:pt>
                <c:pt idx="26459">
                  <c:v>8943444</c:v>
                </c:pt>
                <c:pt idx="26460">
                  <c:v>19950574</c:v>
                </c:pt>
                <c:pt idx="26461">
                  <c:v>6848068</c:v>
                </c:pt>
                <c:pt idx="26462">
                  <c:v>43662781</c:v>
                </c:pt>
                <c:pt idx="26463">
                  <c:v>1172681</c:v>
                </c:pt>
                <c:pt idx="26464">
                  <c:v>367957</c:v>
                </c:pt>
                <c:pt idx="26465">
                  <c:v>302656</c:v>
                </c:pt>
                <c:pt idx="26466">
                  <c:v>1108908</c:v>
                </c:pt>
                <c:pt idx="26467">
                  <c:v>439674</c:v>
                </c:pt>
                <c:pt idx="26468">
                  <c:v>527438</c:v>
                </c:pt>
                <c:pt idx="26469">
                  <c:v>3046127</c:v>
                </c:pt>
                <c:pt idx="26470">
                  <c:v>949580</c:v>
                </c:pt>
                <c:pt idx="26471">
                  <c:v>1108234</c:v>
                </c:pt>
                <c:pt idx="26472">
                  <c:v>3269035</c:v>
                </c:pt>
                <c:pt idx="26473">
                  <c:v>703282</c:v>
                </c:pt>
                <c:pt idx="26474">
                  <c:v>5848583</c:v>
                </c:pt>
                <c:pt idx="26475">
                  <c:v>1402067</c:v>
                </c:pt>
                <c:pt idx="26476">
                  <c:v>3058455</c:v>
                </c:pt>
                <c:pt idx="26477">
                  <c:v>8295147</c:v>
                </c:pt>
                <c:pt idx="26478">
                  <c:v>19159667</c:v>
                </c:pt>
                <c:pt idx="26479">
                  <c:v>3442868</c:v>
                </c:pt>
                <c:pt idx="26480">
                  <c:v>1112226</c:v>
                </c:pt>
                <c:pt idx="26481">
                  <c:v>2618458</c:v>
                </c:pt>
                <c:pt idx="26482">
                  <c:v>1715217</c:v>
                </c:pt>
                <c:pt idx="26483">
                  <c:v>618948</c:v>
                </c:pt>
                <c:pt idx="26484">
                  <c:v>749621</c:v>
                </c:pt>
                <c:pt idx="26485">
                  <c:v>308917</c:v>
                </c:pt>
                <c:pt idx="26486">
                  <c:v>1106225</c:v>
                </c:pt>
                <c:pt idx="26487">
                  <c:v>2853399</c:v>
                </c:pt>
                <c:pt idx="26488">
                  <c:v>2098175</c:v>
                </c:pt>
                <c:pt idx="26489">
                  <c:v>2651016</c:v>
                </c:pt>
                <c:pt idx="26490">
                  <c:v>1253264</c:v>
                </c:pt>
                <c:pt idx="26491">
                  <c:v>887180</c:v>
                </c:pt>
                <c:pt idx="26492">
                  <c:v>1331964</c:v>
                </c:pt>
                <c:pt idx="26493">
                  <c:v>6520077</c:v>
                </c:pt>
                <c:pt idx="26494">
                  <c:v>5143350</c:v>
                </c:pt>
                <c:pt idx="26495">
                  <c:v>733102</c:v>
                </c:pt>
                <c:pt idx="26496">
                  <c:v>953860</c:v>
                </c:pt>
                <c:pt idx="26497">
                  <c:v>104434</c:v>
                </c:pt>
                <c:pt idx="26498">
                  <c:v>136370</c:v>
                </c:pt>
                <c:pt idx="26499">
                  <c:v>103394</c:v>
                </c:pt>
                <c:pt idx="26500">
                  <c:v>1285754</c:v>
                </c:pt>
                <c:pt idx="26501">
                  <c:v>966723</c:v>
                </c:pt>
                <c:pt idx="26502">
                  <c:v>63544</c:v>
                </c:pt>
                <c:pt idx="26503">
                  <c:v>83625</c:v>
                </c:pt>
                <c:pt idx="26504">
                  <c:v>869784</c:v>
                </c:pt>
                <c:pt idx="26505">
                  <c:v>16092</c:v>
                </c:pt>
                <c:pt idx="26506">
                  <c:v>48863</c:v>
                </c:pt>
                <c:pt idx="26507">
                  <c:v>1124458</c:v>
                </c:pt>
                <c:pt idx="26508">
                  <c:v>35359</c:v>
                </c:pt>
                <c:pt idx="26509">
                  <c:v>91611</c:v>
                </c:pt>
                <c:pt idx="26510">
                  <c:v>165494</c:v>
                </c:pt>
                <c:pt idx="26511">
                  <c:v>128999</c:v>
                </c:pt>
                <c:pt idx="26512">
                  <c:v>250242</c:v>
                </c:pt>
                <c:pt idx="26513">
                  <c:v>9573</c:v>
                </c:pt>
                <c:pt idx="26514">
                  <c:v>5193</c:v>
                </c:pt>
                <c:pt idx="26515">
                  <c:v>2068</c:v>
                </c:pt>
                <c:pt idx="26516">
                  <c:v>624212</c:v>
                </c:pt>
                <c:pt idx="26517">
                  <c:v>2405786</c:v>
                </c:pt>
                <c:pt idx="26518">
                  <c:v>237993</c:v>
                </c:pt>
                <c:pt idx="26519">
                  <c:v>70926</c:v>
                </c:pt>
                <c:pt idx="26520">
                  <c:v>211723</c:v>
                </c:pt>
                <c:pt idx="26521">
                  <c:v>499527</c:v>
                </c:pt>
                <c:pt idx="26522">
                  <c:v>157009</c:v>
                </c:pt>
                <c:pt idx="26523">
                  <c:v>43931</c:v>
                </c:pt>
                <c:pt idx="26524">
                  <c:v>646682</c:v>
                </c:pt>
                <c:pt idx="26525">
                  <c:v>98845</c:v>
                </c:pt>
                <c:pt idx="26526">
                  <c:v>51523</c:v>
                </c:pt>
                <c:pt idx="26527">
                  <c:v>1064653</c:v>
                </c:pt>
                <c:pt idx="26528">
                  <c:v>65182</c:v>
                </c:pt>
                <c:pt idx="26529">
                  <c:v>142861</c:v>
                </c:pt>
                <c:pt idx="26530">
                  <c:v>3077</c:v>
                </c:pt>
                <c:pt idx="26531">
                  <c:v>69028</c:v>
                </c:pt>
                <c:pt idx="26532">
                  <c:v>91984</c:v>
                </c:pt>
                <c:pt idx="26533">
                  <c:v>49536</c:v>
                </c:pt>
                <c:pt idx="26534">
                  <c:v>52585</c:v>
                </c:pt>
                <c:pt idx="26535">
                  <c:v>10477</c:v>
                </c:pt>
                <c:pt idx="26536">
                  <c:v>134901</c:v>
                </c:pt>
                <c:pt idx="26537">
                  <c:v>415308</c:v>
                </c:pt>
                <c:pt idx="26538">
                  <c:v>269175</c:v>
                </c:pt>
                <c:pt idx="26539">
                  <c:v>810366</c:v>
                </c:pt>
                <c:pt idx="26540">
                  <c:v>107503</c:v>
                </c:pt>
                <c:pt idx="26541">
                  <c:v>339162</c:v>
                </c:pt>
                <c:pt idx="26542">
                  <c:v>1369246</c:v>
                </c:pt>
                <c:pt idx="26543">
                  <c:v>590267</c:v>
                </c:pt>
                <c:pt idx="26544">
                  <c:v>244274</c:v>
                </c:pt>
                <c:pt idx="26545">
                  <c:v>80102</c:v>
                </c:pt>
                <c:pt idx="26546">
                  <c:v>1020860</c:v>
                </c:pt>
                <c:pt idx="26547">
                  <c:v>176152</c:v>
                </c:pt>
                <c:pt idx="26548">
                  <c:v>50014</c:v>
                </c:pt>
                <c:pt idx="26549">
                  <c:v>711933</c:v>
                </c:pt>
                <c:pt idx="26550">
                  <c:v>255231</c:v>
                </c:pt>
                <c:pt idx="26551">
                  <c:v>71574</c:v>
                </c:pt>
                <c:pt idx="26552">
                  <c:v>203700</c:v>
                </c:pt>
                <c:pt idx="26553">
                  <c:v>514799</c:v>
                </c:pt>
                <c:pt idx="26554">
                  <c:v>2050425</c:v>
                </c:pt>
                <c:pt idx="26555">
                  <c:v>2454887</c:v>
                </c:pt>
                <c:pt idx="26556">
                  <c:v>255936</c:v>
                </c:pt>
                <c:pt idx="26557">
                  <c:v>47430</c:v>
                </c:pt>
                <c:pt idx="26558">
                  <c:v>5306914</c:v>
                </c:pt>
                <c:pt idx="26559">
                  <c:v>102993</c:v>
                </c:pt>
                <c:pt idx="26560">
                  <c:v>27347</c:v>
                </c:pt>
                <c:pt idx="26561">
                  <c:v>146578</c:v>
                </c:pt>
                <c:pt idx="26562">
                  <c:v>428010</c:v>
                </c:pt>
                <c:pt idx="26563">
                  <c:v>526697</c:v>
                </c:pt>
                <c:pt idx="26564">
                  <c:v>466046</c:v>
                </c:pt>
                <c:pt idx="26565">
                  <c:v>1139228</c:v>
                </c:pt>
                <c:pt idx="26566">
                  <c:v>3787041</c:v>
                </c:pt>
                <c:pt idx="26567">
                  <c:v>1828286</c:v>
                </c:pt>
                <c:pt idx="26568">
                  <c:v>1197812</c:v>
                </c:pt>
                <c:pt idx="26569">
                  <c:v>253710</c:v>
                </c:pt>
                <c:pt idx="26570">
                  <c:v>3154858</c:v>
                </c:pt>
                <c:pt idx="26571">
                  <c:v>407689</c:v>
                </c:pt>
                <c:pt idx="26572">
                  <c:v>974314</c:v>
                </c:pt>
                <c:pt idx="26573">
                  <c:v>303335</c:v>
                </c:pt>
                <c:pt idx="26574">
                  <c:v>664561</c:v>
                </c:pt>
                <c:pt idx="26575">
                  <c:v>7543621</c:v>
                </c:pt>
                <c:pt idx="26576">
                  <c:v>71454</c:v>
                </c:pt>
                <c:pt idx="26577">
                  <c:v>277808</c:v>
                </c:pt>
                <c:pt idx="26578">
                  <c:v>6600</c:v>
                </c:pt>
                <c:pt idx="26579">
                  <c:v>618586</c:v>
                </c:pt>
                <c:pt idx="26580">
                  <c:v>45056</c:v>
                </c:pt>
                <c:pt idx="26581">
                  <c:v>291176</c:v>
                </c:pt>
                <c:pt idx="26582">
                  <c:v>906304</c:v>
                </c:pt>
                <c:pt idx="26583">
                  <c:v>328322</c:v>
                </c:pt>
                <c:pt idx="26584">
                  <c:v>49499</c:v>
                </c:pt>
                <c:pt idx="26585">
                  <c:v>117201</c:v>
                </c:pt>
                <c:pt idx="26586">
                  <c:v>1680468</c:v>
                </c:pt>
                <c:pt idx="26587">
                  <c:v>32414</c:v>
                </c:pt>
                <c:pt idx="26588">
                  <c:v>804445</c:v>
                </c:pt>
                <c:pt idx="26589">
                  <c:v>1080992</c:v>
                </c:pt>
                <c:pt idx="26590">
                  <c:v>49035</c:v>
                </c:pt>
                <c:pt idx="26591">
                  <c:v>511047</c:v>
                </c:pt>
                <c:pt idx="26592">
                  <c:v>1610771</c:v>
                </c:pt>
                <c:pt idx="26593">
                  <c:v>23428</c:v>
                </c:pt>
                <c:pt idx="26594">
                  <c:v>48026</c:v>
                </c:pt>
                <c:pt idx="26595">
                  <c:v>3640</c:v>
                </c:pt>
                <c:pt idx="26596">
                  <c:v>301956</c:v>
                </c:pt>
                <c:pt idx="26597">
                  <c:v>181663</c:v>
                </c:pt>
                <c:pt idx="26598">
                  <c:v>938808</c:v>
                </c:pt>
                <c:pt idx="26599">
                  <c:v>211143</c:v>
                </c:pt>
                <c:pt idx="26600">
                  <c:v>351799</c:v>
                </c:pt>
                <c:pt idx="26601">
                  <c:v>556398</c:v>
                </c:pt>
                <c:pt idx="26602">
                  <c:v>421560</c:v>
                </c:pt>
                <c:pt idx="26603">
                  <c:v>319593</c:v>
                </c:pt>
                <c:pt idx="26604">
                  <c:v>498778</c:v>
                </c:pt>
                <c:pt idx="26605">
                  <c:v>520458</c:v>
                </c:pt>
                <c:pt idx="26606">
                  <c:v>3329</c:v>
                </c:pt>
                <c:pt idx="26607">
                  <c:v>169061</c:v>
                </c:pt>
                <c:pt idx="26608">
                  <c:v>2761070</c:v>
                </c:pt>
                <c:pt idx="26609">
                  <c:v>1300470</c:v>
                </c:pt>
                <c:pt idx="26610">
                  <c:v>79120</c:v>
                </c:pt>
                <c:pt idx="26611">
                  <c:v>360158</c:v>
                </c:pt>
                <c:pt idx="26612">
                  <c:v>1464135</c:v>
                </c:pt>
                <c:pt idx="26613">
                  <c:v>146440</c:v>
                </c:pt>
                <c:pt idx="26614">
                  <c:v>392045</c:v>
                </c:pt>
                <c:pt idx="26615">
                  <c:v>1052212</c:v>
                </c:pt>
                <c:pt idx="26616">
                  <c:v>1453954</c:v>
                </c:pt>
                <c:pt idx="26617">
                  <c:v>297816</c:v>
                </c:pt>
                <c:pt idx="26618">
                  <c:v>270838</c:v>
                </c:pt>
                <c:pt idx="26619">
                  <c:v>744262</c:v>
                </c:pt>
                <c:pt idx="26620">
                  <c:v>13970</c:v>
                </c:pt>
                <c:pt idx="26621">
                  <c:v>51389</c:v>
                </c:pt>
                <c:pt idx="26622">
                  <c:v>21748916</c:v>
                </c:pt>
                <c:pt idx="26623">
                  <c:v>1537237</c:v>
                </c:pt>
                <c:pt idx="26624">
                  <c:v>27898</c:v>
                </c:pt>
                <c:pt idx="26625">
                  <c:v>1508734</c:v>
                </c:pt>
                <c:pt idx="26626">
                  <c:v>193938</c:v>
                </c:pt>
                <c:pt idx="26627">
                  <c:v>3364261</c:v>
                </c:pt>
                <c:pt idx="26628">
                  <c:v>575009</c:v>
                </c:pt>
                <c:pt idx="26629">
                  <c:v>122710</c:v>
                </c:pt>
                <c:pt idx="26630">
                  <c:v>12857</c:v>
                </c:pt>
                <c:pt idx="26631">
                  <c:v>38629167</c:v>
                </c:pt>
                <c:pt idx="26632">
                  <c:v>352090</c:v>
                </c:pt>
                <c:pt idx="26633">
                  <c:v>215570</c:v>
                </c:pt>
                <c:pt idx="26634">
                  <c:v>1815535</c:v>
                </c:pt>
                <c:pt idx="26635">
                  <c:v>1479989</c:v>
                </c:pt>
                <c:pt idx="26636">
                  <c:v>3988288</c:v>
                </c:pt>
                <c:pt idx="26637">
                  <c:v>180546</c:v>
                </c:pt>
                <c:pt idx="26638">
                  <c:v>3422988</c:v>
                </c:pt>
                <c:pt idx="26639">
                  <c:v>480142</c:v>
                </c:pt>
                <c:pt idx="26640">
                  <c:v>218239</c:v>
                </c:pt>
                <c:pt idx="26641">
                  <c:v>1143211</c:v>
                </c:pt>
                <c:pt idx="26642">
                  <c:v>2256634</c:v>
                </c:pt>
                <c:pt idx="26643">
                  <c:v>908874</c:v>
                </c:pt>
                <c:pt idx="26644">
                  <c:v>2331809</c:v>
                </c:pt>
                <c:pt idx="26645">
                  <c:v>344172</c:v>
                </c:pt>
                <c:pt idx="26646">
                  <c:v>262553</c:v>
                </c:pt>
                <c:pt idx="26647">
                  <c:v>138073</c:v>
                </c:pt>
                <c:pt idx="26648">
                  <c:v>746417</c:v>
                </c:pt>
                <c:pt idx="26649">
                  <c:v>535232</c:v>
                </c:pt>
                <c:pt idx="26650">
                  <c:v>5186780</c:v>
                </c:pt>
                <c:pt idx="26651">
                  <c:v>647369</c:v>
                </c:pt>
                <c:pt idx="26652">
                  <c:v>329631</c:v>
                </c:pt>
                <c:pt idx="26653">
                  <c:v>547145</c:v>
                </c:pt>
                <c:pt idx="26654">
                  <c:v>433450</c:v>
                </c:pt>
                <c:pt idx="26655">
                  <c:v>763615</c:v>
                </c:pt>
                <c:pt idx="26656">
                  <c:v>54990</c:v>
                </c:pt>
                <c:pt idx="26657">
                  <c:v>2091518</c:v>
                </c:pt>
                <c:pt idx="26658">
                  <c:v>21776</c:v>
                </c:pt>
                <c:pt idx="26659">
                  <c:v>12847</c:v>
                </c:pt>
                <c:pt idx="26660">
                  <c:v>17737</c:v>
                </c:pt>
                <c:pt idx="26661">
                  <c:v>230165</c:v>
                </c:pt>
                <c:pt idx="26662">
                  <c:v>3224847</c:v>
                </c:pt>
                <c:pt idx="26663">
                  <c:v>1176559</c:v>
                </c:pt>
                <c:pt idx="26664">
                  <c:v>386062</c:v>
                </c:pt>
                <c:pt idx="26665">
                  <c:v>299897</c:v>
                </c:pt>
                <c:pt idx="26666">
                  <c:v>432969</c:v>
                </c:pt>
                <c:pt idx="26667">
                  <c:v>6074583</c:v>
                </c:pt>
                <c:pt idx="26668">
                  <c:v>1088653</c:v>
                </c:pt>
                <c:pt idx="26669">
                  <c:v>7638296</c:v>
                </c:pt>
                <c:pt idx="26670">
                  <c:v>1277479</c:v>
                </c:pt>
                <c:pt idx="26671">
                  <c:v>764936</c:v>
                </c:pt>
                <c:pt idx="26672">
                  <c:v>496856</c:v>
                </c:pt>
                <c:pt idx="26673">
                  <c:v>2032507</c:v>
                </c:pt>
                <c:pt idx="26674">
                  <c:v>247280</c:v>
                </c:pt>
                <c:pt idx="26675">
                  <c:v>107390</c:v>
                </c:pt>
                <c:pt idx="26676">
                  <c:v>1225340</c:v>
                </c:pt>
                <c:pt idx="26677">
                  <c:v>199547</c:v>
                </c:pt>
                <c:pt idx="26678">
                  <c:v>419510</c:v>
                </c:pt>
                <c:pt idx="26679">
                  <c:v>3708663</c:v>
                </c:pt>
                <c:pt idx="26680">
                  <c:v>295231</c:v>
                </c:pt>
                <c:pt idx="26681">
                  <c:v>1873164</c:v>
                </c:pt>
                <c:pt idx="26682">
                  <c:v>1049536</c:v>
                </c:pt>
                <c:pt idx="26683">
                  <c:v>100812</c:v>
                </c:pt>
                <c:pt idx="26684">
                  <c:v>2839406</c:v>
                </c:pt>
                <c:pt idx="26685">
                  <c:v>2224831</c:v>
                </c:pt>
                <c:pt idx="26686">
                  <c:v>4377973</c:v>
                </c:pt>
                <c:pt idx="26687">
                  <c:v>2032</c:v>
                </c:pt>
                <c:pt idx="26688">
                  <c:v>9977</c:v>
                </c:pt>
                <c:pt idx="26689">
                  <c:v>9577</c:v>
                </c:pt>
                <c:pt idx="26690">
                  <c:v>332114</c:v>
                </c:pt>
                <c:pt idx="26691">
                  <c:v>218630</c:v>
                </c:pt>
                <c:pt idx="26692">
                  <c:v>11204</c:v>
                </c:pt>
                <c:pt idx="26693">
                  <c:v>3456</c:v>
                </c:pt>
                <c:pt idx="26694">
                  <c:v>11630</c:v>
                </c:pt>
                <c:pt idx="26695">
                  <c:v>163780</c:v>
                </c:pt>
                <c:pt idx="26696">
                  <c:v>87832</c:v>
                </c:pt>
                <c:pt idx="26697">
                  <c:v>17525</c:v>
                </c:pt>
                <c:pt idx="26698">
                  <c:v>92925</c:v>
                </c:pt>
                <c:pt idx="26699">
                  <c:v>98679</c:v>
                </c:pt>
                <c:pt idx="26700">
                  <c:v>10521</c:v>
                </c:pt>
                <c:pt idx="26701">
                  <c:v>135104</c:v>
                </c:pt>
                <c:pt idx="26702">
                  <c:v>107543</c:v>
                </c:pt>
                <c:pt idx="26703">
                  <c:v>4569886</c:v>
                </c:pt>
                <c:pt idx="26704">
                  <c:v>126761</c:v>
                </c:pt>
                <c:pt idx="26705">
                  <c:v>12547</c:v>
                </c:pt>
                <c:pt idx="26706">
                  <c:v>902301</c:v>
                </c:pt>
                <c:pt idx="26707">
                  <c:v>94139</c:v>
                </c:pt>
                <c:pt idx="26708">
                  <c:v>960453</c:v>
                </c:pt>
                <c:pt idx="26709">
                  <c:v>132583</c:v>
                </c:pt>
                <c:pt idx="26710">
                  <c:v>32662</c:v>
                </c:pt>
                <c:pt idx="26711">
                  <c:v>149097</c:v>
                </c:pt>
                <c:pt idx="26712">
                  <c:v>83785</c:v>
                </c:pt>
                <c:pt idx="26713">
                  <c:v>3934084</c:v>
                </c:pt>
                <c:pt idx="26714">
                  <c:v>528605</c:v>
                </c:pt>
                <c:pt idx="26715">
                  <c:v>26093</c:v>
                </c:pt>
                <c:pt idx="26716">
                  <c:v>1797096</c:v>
                </c:pt>
                <c:pt idx="26717">
                  <c:v>258061</c:v>
                </c:pt>
                <c:pt idx="26718">
                  <c:v>243220</c:v>
                </c:pt>
                <c:pt idx="26719">
                  <c:v>137034</c:v>
                </c:pt>
                <c:pt idx="26720">
                  <c:v>1643022</c:v>
                </c:pt>
                <c:pt idx="26721">
                  <c:v>35234</c:v>
                </c:pt>
                <c:pt idx="26722">
                  <c:v>216203</c:v>
                </c:pt>
                <c:pt idx="26723">
                  <c:v>3237447</c:v>
                </c:pt>
                <c:pt idx="26724">
                  <c:v>54434</c:v>
                </c:pt>
                <c:pt idx="26725">
                  <c:v>4014741</c:v>
                </c:pt>
                <c:pt idx="26726">
                  <c:v>1533673</c:v>
                </c:pt>
                <c:pt idx="26727">
                  <c:v>220085</c:v>
                </c:pt>
                <c:pt idx="26728">
                  <c:v>557131</c:v>
                </c:pt>
                <c:pt idx="26729">
                  <c:v>316243</c:v>
                </c:pt>
                <c:pt idx="26730">
                  <c:v>1875461</c:v>
                </c:pt>
                <c:pt idx="26731">
                  <c:v>1846718</c:v>
                </c:pt>
                <c:pt idx="26732">
                  <c:v>59425</c:v>
                </c:pt>
                <c:pt idx="26733">
                  <c:v>123811</c:v>
                </c:pt>
                <c:pt idx="26734">
                  <c:v>416122</c:v>
                </c:pt>
                <c:pt idx="26735">
                  <c:v>1252822</c:v>
                </c:pt>
                <c:pt idx="26736">
                  <c:v>1709996</c:v>
                </c:pt>
                <c:pt idx="26737">
                  <c:v>375323</c:v>
                </c:pt>
                <c:pt idx="26738">
                  <c:v>160986</c:v>
                </c:pt>
                <c:pt idx="26739">
                  <c:v>385149</c:v>
                </c:pt>
                <c:pt idx="26740">
                  <c:v>343052</c:v>
                </c:pt>
                <c:pt idx="26741">
                  <c:v>87000</c:v>
                </c:pt>
                <c:pt idx="26742">
                  <c:v>1666714</c:v>
                </c:pt>
                <c:pt idx="26743">
                  <c:v>2765855</c:v>
                </c:pt>
                <c:pt idx="26744">
                  <c:v>24638</c:v>
                </c:pt>
                <c:pt idx="26745">
                  <c:v>55532</c:v>
                </c:pt>
                <c:pt idx="26746">
                  <c:v>207149</c:v>
                </c:pt>
                <c:pt idx="26747">
                  <c:v>16550931</c:v>
                </c:pt>
                <c:pt idx="26748">
                  <c:v>625266</c:v>
                </c:pt>
                <c:pt idx="26749">
                  <c:v>394675</c:v>
                </c:pt>
                <c:pt idx="26750">
                  <c:v>120473</c:v>
                </c:pt>
                <c:pt idx="26751">
                  <c:v>302206</c:v>
                </c:pt>
                <c:pt idx="26752">
                  <c:v>47015</c:v>
                </c:pt>
                <c:pt idx="26753">
                  <c:v>240711</c:v>
                </c:pt>
                <c:pt idx="26754">
                  <c:v>91872</c:v>
                </c:pt>
                <c:pt idx="26755">
                  <c:v>305630</c:v>
                </c:pt>
                <c:pt idx="26756">
                  <c:v>30301</c:v>
                </c:pt>
                <c:pt idx="26757">
                  <c:v>2345861</c:v>
                </c:pt>
                <c:pt idx="26758">
                  <c:v>50110</c:v>
                </c:pt>
                <c:pt idx="26759">
                  <c:v>542793</c:v>
                </c:pt>
                <c:pt idx="26760">
                  <c:v>48051</c:v>
                </c:pt>
                <c:pt idx="26761">
                  <c:v>103441</c:v>
                </c:pt>
                <c:pt idx="26762">
                  <c:v>328314</c:v>
                </c:pt>
                <c:pt idx="26763">
                  <c:v>265267</c:v>
                </c:pt>
                <c:pt idx="26764">
                  <c:v>134817</c:v>
                </c:pt>
                <c:pt idx="26765">
                  <c:v>281865</c:v>
                </c:pt>
                <c:pt idx="26766">
                  <c:v>88484</c:v>
                </c:pt>
                <c:pt idx="26767">
                  <c:v>1103258</c:v>
                </c:pt>
                <c:pt idx="26768">
                  <c:v>1319239</c:v>
                </c:pt>
                <c:pt idx="26769">
                  <c:v>141232</c:v>
                </c:pt>
                <c:pt idx="26770">
                  <c:v>28141</c:v>
                </c:pt>
                <c:pt idx="26771">
                  <c:v>169441</c:v>
                </c:pt>
                <c:pt idx="26772">
                  <c:v>919293</c:v>
                </c:pt>
                <c:pt idx="26773">
                  <c:v>129124</c:v>
                </c:pt>
                <c:pt idx="26774">
                  <c:v>11939132</c:v>
                </c:pt>
                <c:pt idx="26775">
                  <c:v>55592</c:v>
                </c:pt>
                <c:pt idx="26776">
                  <c:v>6425560</c:v>
                </c:pt>
                <c:pt idx="26777">
                  <c:v>194766</c:v>
                </c:pt>
                <c:pt idx="26778">
                  <c:v>120970</c:v>
                </c:pt>
                <c:pt idx="26779">
                  <c:v>167736</c:v>
                </c:pt>
                <c:pt idx="26780">
                  <c:v>117364</c:v>
                </c:pt>
                <c:pt idx="26781">
                  <c:v>62844</c:v>
                </c:pt>
                <c:pt idx="26782">
                  <c:v>995667</c:v>
                </c:pt>
                <c:pt idx="26783">
                  <c:v>160482</c:v>
                </c:pt>
                <c:pt idx="26784">
                  <c:v>210606</c:v>
                </c:pt>
                <c:pt idx="26785">
                  <c:v>141644</c:v>
                </c:pt>
                <c:pt idx="26786">
                  <c:v>38699</c:v>
                </c:pt>
                <c:pt idx="26787">
                  <c:v>34110</c:v>
                </c:pt>
                <c:pt idx="26788">
                  <c:v>1852723</c:v>
                </c:pt>
                <c:pt idx="26789">
                  <c:v>834556</c:v>
                </c:pt>
                <c:pt idx="26790">
                  <c:v>310268</c:v>
                </c:pt>
                <c:pt idx="26791">
                  <c:v>161202</c:v>
                </c:pt>
                <c:pt idx="26792">
                  <c:v>1826620</c:v>
                </c:pt>
                <c:pt idx="26793">
                  <c:v>780596</c:v>
                </c:pt>
                <c:pt idx="26794">
                  <c:v>1004815</c:v>
                </c:pt>
                <c:pt idx="26795">
                  <c:v>341678</c:v>
                </c:pt>
                <c:pt idx="26796">
                  <c:v>1693110</c:v>
                </c:pt>
                <c:pt idx="26797">
                  <c:v>886049</c:v>
                </c:pt>
                <c:pt idx="26798">
                  <c:v>148565</c:v>
                </c:pt>
                <c:pt idx="26799">
                  <c:v>61702</c:v>
                </c:pt>
                <c:pt idx="26800">
                  <c:v>3016577</c:v>
                </c:pt>
                <c:pt idx="26801">
                  <c:v>256505</c:v>
                </c:pt>
                <c:pt idx="26802">
                  <c:v>144532</c:v>
                </c:pt>
                <c:pt idx="26803">
                  <c:v>84393</c:v>
                </c:pt>
                <c:pt idx="26804">
                  <c:v>86300</c:v>
                </c:pt>
                <c:pt idx="26805">
                  <c:v>2632515</c:v>
                </c:pt>
                <c:pt idx="26806">
                  <c:v>1036300</c:v>
                </c:pt>
                <c:pt idx="26807">
                  <c:v>57050</c:v>
                </c:pt>
                <c:pt idx="26808">
                  <c:v>380501</c:v>
                </c:pt>
                <c:pt idx="26809">
                  <c:v>7671538</c:v>
                </c:pt>
                <c:pt idx="26810">
                  <c:v>312563</c:v>
                </c:pt>
                <c:pt idx="26811">
                  <c:v>195039</c:v>
                </c:pt>
                <c:pt idx="26812">
                  <c:v>343814</c:v>
                </c:pt>
                <c:pt idx="26813">
                  <c:v>131016</c:v>
                </c:pt>
                <c:pt idx="26814">
                  <c:v>136041</c:v>
                </c:pt>
                <c:pt idx="26815">
                  <c:v>48185</c:v>
                </c:pt>
                <c:pt idx="26816">
                  <c:v>936237</c:v>
                </c:pt>
                <c:pt idx="26817">
                  <c:v>1156580</c:v>
                </c:pt>
                <c:pt idx="26818">
                  <c:v>762571</c:v>
                </c:pt>
                <c:pt idx="26819">
                  <c:v>356206</c:v>
                </c:pt>
                <c:pt idx="26820">
                  <c:v>115655</c:v>
                </c:pt>
                <c:pt idx="26821">
                  <c:v>433196</c:v>
                </c:pt>
                <c:pt idx="26822">
                  <c:v>495831</c:v>
                </c:pt>
                <c:pt idx="26823">
                  <c:v>3419419</c:v>
                </c:pt>
                <c:pt idx="26824">
                  <c:v>1520591</c:v>
                </c:pt>
                <c:pt idx="26825">
                  <c:v>117661</c:v>
                </c:pt>
                <c:pt idx="26826">
                  <c:v>101590</c:v>
                </c:pt>
                <c:pt idx="26827">
                  <c:v>159616</c:v>
                </c:pt>
                <c:pt idx="26828">
                  <c:v>28799</c:v>
                </c:pt>
                <c:pt idx="26829">
                  <c:v>144466</c:v>
                </c:pt>
                <c:pt idx="26830">
                  <c:v>13767</c:v>
                </c:pt>
                <c:pt idx="26831">
                  <c:v>2083385</c:v>
                </c:pt>
                <c:pt idx="26832">
                  <c:v>406056</c:v>
                </c:pt>
                <c:pt idx="26833">
                  <c:v>283435</c:v>
                </c:pt>
                <c:pt idx="26834">
                  <c:v>662396</c:v>
                </c:pt>
                <c:pt idx="26835">
                  <c:v>71817</c:v>
                </c:pt>
                <c:pt idx="26836">
                  <c:v>1586314</c:v>
                </c:pt>
                <c:pt idx="26837">
                  <c:v>157637</c:v>
                </c:pt>
                <c:pt idx="26838">
                  <c:v>764812</c:v>
                </c:pt>
                <c:pt idx="26839">
                  <c:v>261651</c:v>
                </c:pt>
                <c:pt idx="26840">
                  <c:v>533653</c:v>
                </c:pt>
                <c:pt idx="26841">
                  <c:v>581995</c:v>
                </c:pt>
                <c:pt idx="26842">
                  <c:v>89894</c:v>
                </c:pt>
                <c:pt idx="26843">
                  <c:v>1858332</c:v>
                </c:pt>
                <c:pt idx="26844">
                  <c:v>163263</c:v>
                </c:pt>
                <c:pt idx="26845">
                  <c:v>219022</c:v>
                </c:pt>
                <c:pt idx="26846">
                  <c:v>2200949</c:v>
                </c:pt>
                <c:pt idx="26847">
                  <c:v>172384</c:v>
                </c:pt>
                <c:pt idx="26848">
                  <c:v>6902172</c:v>
                </c:pt>
                <c:pt idx="26849">
                  <c:v>151401</c:v>
                </c:pt>
                <c:pt idx="26850">
                  <c:v>599601</c:v>
                </c:pt>
                <c:pt idx="26851">
                  <c:v>158273</c:v>
                </c:pt>
                <c:pt idx="26852">
                  <c:v>1583527</c:v>
                </c:pt>
                <c:pt idx="26853">
                  <c:v>537799</c:v>
                </c:pt>
                <c:pt idx="26854">
                  <c:v>1414935</c:v>
                </c:pt>
                <c:pt idx="26855">
                  <c:v>191971</c:v>
                </c:pt>
                <c:pt idx="26856">
                  <c:v>581198</c:v>
                </c:pt>
                <c:pt idx="26857">
                  <c:v>286007</c:v>
                </c:pt>
                <c:pt idx="26858">
                  <c:v>243618</c:v>
                </c:pt>
                <c:pt idx="26859">
                  <c:v>3226106</c:v>
                </c:pt>
                <c:pt idx="26860">
                  <c:v>4669400</c:v>
                </c:pt>
                <c:pt idx="26861">
                  <c:v>718026</c:v>
                </c:pt>
                <c:pt idx="26862">
                  <c:v>433771</c:v>
                </c:pt>
                <c:pt idx="26863">
                  <c:v>1054549</c:v>
                </c:pt>
                <c:pt idx="26864">
                  <c:v>198791</c:v>
                </c:pt>
                <c:pt idx="26865">
                  <c:v>988612</c:v>
                </c:pt>
                <c:pt idx="26866">
                  <c:v>3407843</c:v>
                </c:pt>
                <c:pt idx="26867">
                  <c:v>215345</c:v>
                </c:pt>
                <c:pt idx="26868">
                  <c:v>104073</c:v>
                </c:pt>
                <c:pt idx="26869">
                  <c:v>519214</c:v>
                </c:pt>
                <c:pt idx="26870">
                  <c:v>392012</c:v>
                </c:pt>
                <c:pt idx="26871">
                  <c:v>366615</c:v>
                </c:pt>
                <c:pt idx="26872">
                  <c:v>782229</c:v>
                </c:pt>
                <c:pt idx="26873">
                  <c:v>13463936</c:v>
                </c:pt>
                <c:pt idx="26874">
                  <c:v>306175</c:v>
                </c:pt>
                <c:pt idx="26875">
                  <c:v>1697415</c:v>
                </c:pt>
                <c:pt idx="26876">
                  <c:v>5036684</c:v>
                </c:pt>
                <c:pt idx="26877">
                  <c:v>1515200</c:v>
                </c:pt>
                <c:pt idx="26878">
                  <c:v>1048988</c:v>
                </c:pt>
                <c:pt idx="26879">
                  <c:v>649180</c:v>
                </c:pt>
                <c:pt idx="26880">
                  <c:v>1803513</c:v>
                </c:pt>
                <c:pt idx="26881">
                  <c:v>3056115</c:v>
                </c:pt>
                <c:pt idx="26882">
                  <c:v>1752139</c:v>
                </c:pt>
                <c:pt idx="26883">
                  <c:v>15216</c:v>
                </c:pt>
                <c:pt idx="26884">
                  <c:v>14517876</c:v>
                </c:pt>
                <c:pt idx="26885">
                  <c:v>1736952</c:v>
                </c:pt>
                <c:pt idx="26886">
                  <c:v>16822805</c:v>
                </c:pt>
                <c:pt idx="26887">
                  <c:v>6915602</c:v>
                </c:pt>
                <c:pt idx="26888">
                  <c:v>5579079</c:v>
                </c:pt>
                <c:pt idx="26889">
                  <c:v>4629231</c:v>
                </c:pt>
                <c:pt idx="26890">
                  <c:v>850594</c:v>
                </c:pt>
                <c:pt idx="26891">
                  <c:v>19434177</c:v>
                </c:pt>
                <c:pt idx="26892">
                  <c:v>1065512</c:v>
                </c:pt>
                <c:pt idx="26893">
                  <c:v>19716689</c:v>
                </c:pt>
                <c:pt idx="26894">
                  <c:v>1708038</c:v>
                </c:pt>
                <c:pt idx="26895">
                  <c:v>692006</c:v>
                </c:pt>
                <c:pt idx="26896">
                  <c:v>211898</c:v>
                </c:pt>
                <c:pt idx="26897">
                  <c:v>627239</c:v>
                </c:pt>
                <c:pt idx="26898">
                  <c:v>2164758</c:v>
                </c:pt>
                <c:pt idx="26899">
                  <c:v>493496</c:v>
                </c:pt>
                <c:pt idx="26900">
                  <c:v>144121</c:v>
                </c:pt>
                <c:pt idx="26901">
                  <c:v>162446</c:v>
                </c:pt>
                <c:pt idx="26902">
                  <c:v>184718</c:v>
                </c:pt>
                <c:pt idx="26903">
                  <c:v>1668355</c:v>
                </c:pt>
                <c:pt idx="26904">
                  <c:v>1709292</c:v>
                </c:pt>
                <c:pt idx="26905">
                  <c:v>2251644</c:v>
                </c:pt>
                <c:pt idx="26906">
                  <c:v>285508</c:v>
                </c:pt>
                <c:pt idx="26907">
                  <c:v>806099</c:v>
                </c:pt>
                <c:pt idx="26908">
                  <c:v>716764</c:v>
                </c:pt>
                <c:pt idx="26909">
                  <c:v>320608</c:v>
                </c:pt>
                <c:pt idx="26910">
                  <c:v>3311448</c:v>
                </c:pt>
                <c:pt idx="26911">
                  <c:v>242848</c:v>
                </c:pt>
                <c:pt idx="26912">
                  <c:v>449388</c:v>
                </c:pt>
                <c:pt idx="26913">
                  <c:v>293147</c:v>
                </c:pt>
                <c:pt idx="26914">
                  <c:v>292602</c:v>
                </c:pt>
                <c:pt idx="26915">
                  <c:v>1048751</c:v>
                </c:pt>
                <c:pt idx="26916">
                  <c:v>763000</c:v>
                </c:pt>
                <c:pt idx="26917">
                  <c:v>1907955</c:v>
                </c:pt>
                <c:pt idx="26918">
                  <c:v>1392632</c:v>
                </c:pt>
                <c:pt idx="26919">
                  <c:v>456972</c:v>
                </c:pt>
                <c:pt idx="26920">
                  <c:v>978670</c:v>
                </c:pt>
                <c:pt idx="26921">
                  <c:v>1349420</c:v>
                </c:pt>
                <c:pt idx="26922">
                  <c:v>404772</c:v>
                </c:pt>
                <c:pt idx="26923">
                  <c:v>341767</c:v>
                </c:pt>
                <c:pt idx="26924">
                  <c:v>478405</c:v>
                </c:pt>
                <c:pt idx="26925">
                  <c:v>1197826</c:v>
                </c:pt>
                <c:pt idx="26926">
                  <c:v>1087693</c:v>
                </c:pt>
                <c:pt idx="26927">
                  <c:v>268548</c:v>
                </c:pt>
                <c:pt idx="26928">
                  <c:v>753344</c:v>
                </c:pt>
                <c:pt idx="26929">
                  <c:v>780422</c:v>
                </c:pt>
                <c:pt idx="26930">
                  <c:v>1903772</c:v>
                </c:pt>
                <c:pt idx="26931">
                  <c:v>723555</c:v>
                </c:pt>
                <c:pt idx="26932">
                  <c:v>473544</c:v>
                </c:pt>
                <c:pt idx="26933">
                  <c:v>2130488</c:v>
                </c:pt>
                <c:pt idx="26934">
                  <c:v>269878</c:v>
                </c:pt>
                <c:pt idx="26935">
                  <c:v>1332018</c:v>
                </c:pt>
                <c:pt idx="26936">
                  <c:v>2357747</c:v>
                </c:pt>
                <c:pt idx="26937">
                  <c:v>241215</c:v>
                </c:pt>
                <c:pt idx="26938">
                  <c:v>3110326</c:v>
                </c:pt>
                <c:pt idx="26939">
                  <c:v>545974</c:v>
                </c:pt>
                <c:pt idx="26940">
                  <c:v>781035</c:v>
                </c:pt>
                <c:pt idx="26941">
                  <c:v>340864</c:v>
                </c:pt>
                <c:pt idx="26942">
                  <c:v>704672</c:v>
                </c:pt>
                <c:pt idx="26943">
                  <c:v>465108</c:v>
                </c:pt>
                <c:pt idx="26944">
                  <c:v>3595550</c:v>
                </c:pt>
                <c:pt idx="26945">
                  <c:v>491800</c:v>
                </c:pt>
                <c:pt idx="26946">
                  <c:v>5161538</c:v>
                </c:pt>
                <c:pt idx="26947">
                  <c:v>1271600</c:v>
                </c:pt>
                <c:pt idx="26948">
                  <c:v>805918</c:v>
                </c:pt>
                <c:pt idx="26949">
                  <c:v>3254009</c:v>
                </c:pt>
                <c:pt idx="26950">
                  <c:v>3025368</c:v>
                </c:pt>
                <c:pt idx="26951">
                  <c:v>850683</c:v>
                </c:pt>
                <c:pt idx="26952">
                  <c:v>403301</c:v>
                </c:pt>
                <c:pt idx="26953">
                  <c:v>610570</c:v>
                </c:pt>
                <c:pt idx="26954">
                  <c:v>1669974</c:v>
                </c:pt>
                <c:pt idx="26955">
                  <c:v>2071315</c:v>
                </c:pt>
                <c:pt idx="26956">
                  <c:v>8515654</c:v>
                </c:pt>
                <c:pt idx="26957">
                  <c:v>387314</c:v>
                </c:pt>
                <c:pt idx="26958">
                  <c:v>270805</c:v>
                </c:pt>
                <c:pt idx="26959">
                  <c:v>1341921</c:v>
                </c:pt>
                <c:pt idx="26960">
                  <c:v>2467397</c:v>
                </c:pt>
                <c:pt idx="26961">
                  <c:v>194487</c:v>
                </c:pt>
                <c:pt idx="26962">
                  <c:v>207728</c:v>
                </c:pt>
                <c:pt idx="26963">
                  <c:v>244479</c:v>
                </c:pt>
                <c:pt idx="26964">
                  <c:v>817903</c:v>
                </c:pt>
                <c:pt idx="26965">
                  <c:v>1812359</c:v>
                </c:pt>
                <c:pt idx="26966">
                  <c:v>184163</c:v>
                </c:pt>
                <c:pt idx="26967">
                  <c:v>2959693</c:v>
                </c:pt>
                <c:pt idx="26968">
                  <c:v>664929</c:v>
                </c:pt>
                <c:pt idx="26969">
                  <c:v>525039</c:v>
                </c:pt>
                <c:pt idx="26970">
                  <c:v>424034</c:v>
                </c:pt>
                <c:pt idx="26971">
                  <c:v>17017392</c:v>
                </c:pt>
                <c:pt idx="26972">
                  <c:v>856305</c:v>
                </c:pt>
                <c:pt idx="26973">
                  <c:v>39770100</c:v>
                </c:pt>
                <c:pt idx="26974">
                  <c:v>5544823</c:v>
                </c:pt>
                <c:pt idx="26975">
                  <c:v>1590586</c:v>
                </c:pt>
                <c:pt idx="26976">
                  <c:v>157718</c:v>
                </c:pt>
                <c:pt idx="26977">
                  <c:v>2554984</c:v>
                </c:pt>
                <c:pt idx="26978">
                  <c:v>1589536</c:v>
                </c:pt>
                <c:pt idx="26979">
                  <c:v>726747</c:v>
                </c:pt>
                <c:pt idx="26980">
                  <c:v>380829</c:v>
                </c:pt>
                <c:pt idx="26981">
                  <c:v>3423400</c:v>
                </c:pt>
                <c:pt idx="26982">
                  <c:v>3054346</c:v>
                </c:pt>
                <c:pt idx="26983">
                  <c:v>799423</c:v>
                </c:pt>
                <c:pt idx="26984">
                  <c:v>148675</c:v>
                </c:pt>
                <c:pt idx="26985">
                  <c:v>2863209</c:v>
                </c:pt>
                <c:pt idx="26986">
                  <c:v>601729</c:v>
                </c:pt>
                <c:pt idx="26987">
                  <c:v>436696</c:v>
                </c:pt>
                <c:pt idx="26988">
                  <c:v>1003988</c:v>
                </c:pt>
                <c:pt idx="26989">
                  <c:v>159774</c:v>
                </c:pt>
                <c:pt idx="26990">
                  <c:v>3898249</c:v>
                </c:pt>
                <c:pt idx="26991">
                  <c:v>3738696</c:v>
                </c:pt>
                <c:pt idx="26992">
                  <c:v>1134847</c:v>
                </c:pt>
                <c:pt idx="26993">
                  <c:v>2128508</c:v>
                </c:pt>
                <c:pt idx="26994">
                  <c:v>2020895</c:v>
                </c:pt>
                <c:pt idx="26995">
                  <c:v>424884</c:v>
                </c:pt>
                <c:pt idx="26996">
                  <c:v>2826690</c:v>
                </c:pt>
                <c:pt idx="26997">
                  <c:v>366833</c:v>
                </c:pt>
                <c:pt idx="26998">
                  <c:v>347519</c:v>
                </c:pt>
                <c:pt idx="26999">
                  <c:v>206188</c:v>
                </c:pt>
                <c:pt idx="27000">
                  <c:v>589732</c:v>
                </c:pt>
                <c:pt idx="27001">
                  <c:v>3277066</c:v>
                </c:pt>
                <c:pt idx="27002">
                  <c:v>2716286</c:v>
                </c:pt>
                <c:pt idx="27003">
                  <c:v>282736</c:v>
                </c:pt>
                <c:pt idx="27004">
                  <c:v>55788936</c:v>
                </c:pt>
                <c:pt idx="27005">
                  <c:v>719093</c:v>
                </c:pt>
                <c:pt idx="27006">
                  <c:v>416234</c:v>
                </c:pt>
                <c:pt idx="27007">
                  <c:v>316097</c:v>
                </c:pt>
                <c:pt idx="27008">
                  <c:v>9410655</c:v>
                </c:pt>
                <c:pt idx="27009">
                  <c:v>1710157</c:v>
                </c:pt>
                <c:pt idx="27010">
                  <c:v>1863547</c:v>
                </c:pt>
                <c:pt idx="27011">
                  <c:v>270038</c:v>
                </c:pt>
                <c:pt idx="27012">
                  <c:v>847017</c:v>
                </c:pt>
                <c:pt idx="27013">
                  <c:v>1550361</c:v>
                </c:pt>
                <c:pt idx="27014">
                  <c:v>1084820</c:v>
                </c:pt>
                <c:pt idx="27015">
                  <c:v>423556</c:v>
                </c:pt>
                <c:pt idx="27016">
                  <c:v>200121</c:v>
                </c:pt>
                <c:pt idx="27017">
                  <c:v>381912</c:v>
                </c:pt>
                <c:pt idx="27018">
                  <c:v>5400534</c:v>
                </c:pt>
                <c:pt idx="27019">
                  <c:v>353276</c:v>
                </c:pt>
                <c:pt idx="27020">
                  <c:v>748313</c:v>
                </c:pt>
                <c:pt idx="27021">
                  <c:v>10457323</c:v>
                </c:pt>
                <c:pt idx="27022">
                  <c:v>855737</c:v>
                </c:pt>
                <c:pt idx="27023">
                  <c:v>838332</c:v>
                </c:pt>
                <c:pt idx="27024">
                  <c:v>233708</c:v>
                </c:pt>
                <c:pt idx="27025">
                  <c:v>16407659</c:v>
                </c:pt>
                <c:pt idx="27026">
                  <c:v>434430</c:v>
                </c:pt>
                <c:pt idx="27027">
                  <c:v>1240582</c:v>
                </c:pt>
                <c:pt idx="27028">
                  <c:v>201507</c:v>
                </c:pt>
                <c:pt idx="27029">
                  <c:v>471608</c:v>
                </c:pt>
                <c:pt idx="27030">
                  <c:v>547067</c:v>
                </c:pt>
                <c:pt idx="27031">
                  <c:v>4697573</c:v>
                </c:pt>
                <c:pt idx="27032">
                  <c:v>455403</c:v>
                </c:pt>
                <c:pt idx="27033">
                  <c:v>902532</c:v>
                </c:pt>
                <c:pt idx="27034">
                  <c:v>949210</c:v>
                </c:pt>
                <c:pt idx="27035">
                  <c:v>304246</c:v>
                </c:pt>
                <c:pt idx="27036">
                  <c:v>1842399</c:v>
                </c:pt>
                <c:pt idx="27037">
                  <c:v>425849</c:v>
                </c:pt>
                <c:pt idx="27038">
                  <c:v>280099</c:v>
                </c:pt>
                <c:pt idx="27039">
                  <c:v>648021</c:v>
                </c:pt>
                <c:pt idx="27040">
                  <c:v>211629</c:v>
                </c:pt>
                <c:pt idx="27041">
                  <c:v>2013620</c:v>
                </c:pt>
                <c:pt idx="27042">
                  <c:v>822952</c:v>
                </c:pt>
                <c:pt idx="27043">
                  <c:v>250235</c:v>
                </c:pt>
                <c:pt idx="27044">
                  <c:v>483597</c:v>
                </c:pt>
                <c:pt idx="27045">
                  <c:v>524875</c:v>
                </c:pt>
                <c:pt idx="27046">
                  <c:v>2190599</c:v>
                </c:pt>
                <c:pt idx="27047">
                  <c:v>3674880</c:v>
                </c:pt>
                <c:pt idx="27048">
                  <c:v>351205</c:v>
                </c:pt>
                <c:pt idx="27049">
                  <c:v>3802925</c:v>
                </c:pt>
                <c:pt idx="27050">
                  <c:v>509275</c:v>
                </c:pt>
                <c:pt idx="27051">
                  <c:v>1418091</c:v>
                </c:pt>
                <c:pt idx="27052">
                  <c:v>1020284</c:v>
                </c:pt>
                <c:pt idx="27053">
                  <c:v>4117221</c:v>
                </c:pt>
                <c:pt idx="27054">
                  <c:v>356352</c:v>
                </c:pt>
                <c:pt idx="27055">
                  <c:v>2445835</c:v>
                </c:pt>
                <c:pt idx="27056">
                  <c:v>550974</c:v>
                </c:pt>
                <c:pt idx="27057">
                  <c:v>768487</c:v>
                </c:pt>
                <c:pt idx="27058">
                  <c:v>3150065</c:v>
                </c:pt>
                <c:pt idx="27059">
                  <c:v>147863</c:v>
                </c:pt>
                <c:pt idx="27060">
                  <c:v>7546285</c:v>
                </c:pt>
                <c:pt idx="27061">
                  <c:v>394007</c:v>
                </c:pt>
                <c:pt idx="27062">
                  <c:v>807602</c:v>
                </c:pt>
                <c:pt idx="27063">
                  <c:v>508621</c:v>
                </c:pt>
                <c:pt idx="27064">
                  <c:v>11474303</c:v>
                </c:pt>
                <c:pt idx="27065">
                  <c:v>2878645</c:v>
                </c:pt>
                <c:pt idx="27066">
                  <c:v>167299</c:v>
                </c:pt>
                <c:pt idx="27067">
                  <c:v>7098929</c:v>
                </c:pt>
                <c:pt idx="27068">
                  <c:v>846920</c:v>
                </c:pt>
                <c:pt idx="27069">
                  <c:v>937782</c:v>
                </c:pt>
                <c:pt idx="27070">
                  <c:v>956459</c:v>
                </c:pt>
                <c:pt idx="27071">
                  <c:v>525644</c:v>
                </c:pt>
                <c:pt idx="27072">
                  <c:v>595038</c:v>
                </c:pt>
                <c:pt idx="27073">
                  <c:v>161101</c:v>
                </c:pt>
                <c:pt idx="27074">
                  <c:v>320756</c:v>
                </c:pt>
                <c:pt idx="27075">
                  <c:v>401024</c:v>
                </c:pt>
                <c:pt idx="27076">
                  <c:v>1778040</c:v>
                </c:pt>
                <c:pt idx="27077">
                  <c:v>638991</c:v>
                </c:pt>
                <c:pt idx="27078">
                  <c:v>1065047</c:v>
                </c:pt>
                <c:pt idx="27079">
                  <c:v>277849</c:v>
                </c:pt>
                <c:pt idx="27080">
                  <c:v>1549476</c:v>
                </c:pt>
                <c:pt idx="27081">
                  <c:v>437061</c:v>
                </c:pt>
                <c:pt idx="27082">
                  <c:v>5888043</c:v>
                </c:pt>
                <c:pt idx="27083">
                  <c:v>2085977</c:v>
                </c:pt>
                <c:pt idx="27084">
                  <c:v>1040659</c:v>
                </c:pt>
                <c:pt idx="27085">
                  <c:v>825458</c:v>
                </c:pt>
                <c:pt idx="27086">
                  <c:v>410257</c:v>
                </c:pt>
                <c:pt idx="27087">
                  <c:v>814243</c:v>
                </c:pt>
                <c:pt idx="27088">
                  <c:v>7441922</c:v>
                </c:pt>
                <c:pt idx="27089">
                  <c:v>309864</c:v>
                </c:pt>
                <c:pt idx="27090">
                  <c:v>452124</c:v>
                </c:pt>
                <c:pt idx="27091">
                  <c:v>164096</c:v>
                </c:pt>
                <c:pt idx="27092">
                  <c:v>367978</c:v>
                </c:pt>
                <c:pt idx="27093">
                  <c:v>677766</c:v>
                </c:pt>
                <c:pt idx="27094">
                  <c:v>1098295</c:v>
                </c:pt>
                <c:pt idx="27095">
                  <c:v>434176</c:v>
                </c:pt>
                <c:pt idx="27096">
                  <c:v>687373</c:v>
                </c:pt>
                <c:pt idx="27097">
                  <c:v>1044592</c:v>
                </c:pt>
                <c:pt idx="27098">
                  <c:v>397126</c:v>
                </c:pt>
                <c:pt idx="27099">
                  <c:v>2969842</c:v>
                </c:pt>
                <c:pt idx="27100">
                  <c:v>616036</c:v>
                </c:pt>
                <c:pt idx="27101">
                  <c:v>562691</c:v>
                </c:pt>
                <c:pt idx="27102">
                  <c:v>730162</c:v>
                </c:pt>
                <c:pt idx="27103">
                  <c:v>541311</c:v>
                </c:pt>
                <c:pt idx="27104">
                  <c:v>2013496</c:v>
                </c:pt>
                <c:pt idx="27105">
                  <c:v>1738094</c:v>
                </c:pt>
                <c:pt idx="27106">
                  <c:v>1251402</c:v>
                </c:pt>
                <c:pt idx="27107">
                  <c:v>3953902</c:v>
                </c:pt>
                <c:pt idx="27108">
                  <c:v>1557220</c:v>
                </c:pt>
                <c:pt idx="27109">
                  <c:v>117842</c:v>
                </c:pt>
                <c:pt idx="27110">
                  <c:v>5534178</c:v>
                </c:pt>
                <c:pt idx="27111">
                  <c:v>5477473</c:v>
                </c:pt>
                <c:pt idx="27112">
                  <c:v>2070910</c:v>
                </c:pt>
                <c:pt idx="27113">
                  <c:v>5207594</c:v>
                </c:pt>
                <c:pt idx="27114">
                  <c:v>819260</c:v>
                </c:pt>
                <c:pt idx="27115">
                  <c:v>282103</c:v>
                </c:pt>
                <c:pt idx="27116">
                  <c:v>685653</c:v>
                </c:pt>
                <c:pt idx="27117">
                  <c:v>2763694</c:v>
                </c:pt>
                <c:pt idx="27118">
                  <c:v>1388494</c:v>
                </c:pt>
                <c:pt idx="27119">
                  <c:v>2039413</c:v>
                </c:pt>
                <c:pt idx="27120">
                  <c:v>191538</c:v>
                </c:pt>
                <c:pt idx="27121">
                  <c:v>1461946</c:v>
                </c:pt>
                <c:pt idx="27122">
                  <c:v>1109600</c:v>
                </c:pt>
                <c:pt idx="27123">
                  <c:v>253460</c:v>
                </c:pt>
                <c:pt idx="27124">
                  <c:v>924501</c:v>
                </c:pt>
                <c:pt idx="27125">
                  <c:v>858285</c:v>
                </c:pt>
                <c:pt idx="27126">
                  <c:v>2519350</c:v>
                </c:pt>
                <c:pt idx="27127">
                  <c:v>353028</c:v>
                </c:pt>
                <c:pt idx="27128">
                  <c:v>1090128</c:v>
                </c:pt>
                <c:pt idx="27129">
                  <c:v>644616</c:v>
                </c:pt>
                <c:pt idx="27130">
                  <c:v>737438</c:v>
                </c:pt>
                <c:pt idx="27131">
                  <c:v>13359243</c:v>
                </c:pt>
                <c:pt idx="27132">
                  <c:v>328813</c:v>
                </c:pt>
                <c:pt idx="27133">
                  <c:v>695660</c:v>
                </c:pt>
                <c:pt idx="27134">
                  <c:v>229541</c:v>
                </c:pt>
                <c:pt idx="27135">
                  <c:v>2712565</c:v>
                </c:pt>
                <c:pt idx="27136">
                  <c:v>210204</c:v>
                </c:pt>
                <c:pt idx="27137">
                  <c:v>426394</c:v>
                </c:pt>
                <c:pt idx="27138">
                  <c:v>1325614</c:v>
                </c:pt>
                <c:pt idx="27139">
                  <c:v>1117964</c:v>
                </c:pt>
                <c:pt idx="27140">
                  <c:v>1783276</c:v>
                </c:pt>
                <c:pt idx="27141">
                  <c:v>462885</c:v>
                </c:pt>
                <c:pt idx="27142">
                  <c:v>872487</c:v>
                </c:pt>
                <c:pt idx="27143">
                  <c:v>8411180</c:v>
                </c:pt>
                <c:pt idx="27144">
                  <c:v>15582864</c:v>
                </c:pt>
                <c:pt idx="27145">
                  <c:v>1468462</c:v>
                </c:pt>
                <c:pt idx="27146">
                  <c:v>291779</c:v>
                </c:pt>
                <c:pt idx="27147">
                  <c:v>719532</c:v>
                </c:pt>
                <c:pt idx="27148">
                  <c:v>451451</c:v>
                </c:pt>
                <c:pt idx="27149">
                  <c:v>645768</c:v>
                </c:pt>
                <c:pt idx="27150">
                  <c:v>1551619</c:v>
                </c:pt>
                <c:pt idx="27151">
                  <c:v>293509</c:v>
                </c:pt>
                <c:pt idx="27152">
                  <c:v>461315</c:v>
                </c:pt>
                <c:pt idx="27153">
                  <c:v>19859201</c:v>
                </c:pt>
                <c:pt idx="27154">
                  <c:v>1271578</c:v>
                </c:pt>
                <c:pt idx="27155">
                  <c:v>1256066</c:v>
                </c:pt>
                <c:pt idx="27156">
                  <c:v>815143</c:v>
                </c:pt>
                <c:pt idx="27157">
                  <c:v>265468</c:v>
                </c:pt>
                <c:pt idx="27158">
                  <c:v>1164912</c:v>
                </c:pt>
                <c:pt idx="27159">
                  <c:v>227813</c:v>
                </c:pt>
                <c:pt idx="27160">
                  <c:v>1178904</c:v>
                </c:pt>
                <c:pt idx="27161">
                  <c:v>1058396</c:v>
                </c:pt>
                <c:pt idx="27162">
                  <c:v>243392</c:v>
                </c:pt>
                <c:pt idx="27163">
                  <c:v>1516209</c:v>
                </c:pt>
                <c:pt idx="27164">
                  <c:v>2249030</c:v>
                </c:pt>
                <c:pt idx="27165">
                  <c:v>283906</c:v>
                </c:pt>
                <c:pt idx="27166">
                  <c:v>5269277</c:v>
                </c:pt>
                <c:pt idx="27167">
                  <c:v>401478</c:v>
                </c:pt>
                <c:pt idx="27168">
                  <c:v>311799</c:v>
                </c:pt>
                <c:pt idx="27169">
                  <c:v>1565202</c:v>
                </c:pt>
                <c:pt idx="27170">
                  <c:v>126416</c:v>
                </c:pt>
                <c:pt idx="27171">
                  <c:v>399433</c:v>
                </c:pt>
                <c:pt idx="27172">
                  <c:v>166819</c:v>
                </c:pt>
                <c:pt idx="27173">
                  <c:v>1016270</c:v>
                </c:pt>
                <c:pt idx="27174">
                  <c:v>2067055</c:v>
                </c:pt>
                <c:pt idx="27175">
                  <c:v>4290878</c:v>
                </c:pt>
                <c:pt idx="27176">
                  <c:v>1797337</c:v>
                </c:pt>
                <c:pt idx="27177">
                  <c:v>15775897</c:v>
                </c:pt>
                <c:pt idx="27178">
                  <c:v>6251602</c:v>
                </c:pt>
                <c:pt idx="27179">
                  <c:v>718988</c:v>
                </c:pt>
                <c:pt idx="27180">
                  <c:v>1147079</c:v>
                </c:pt>
                <c:pt idx="27181">
                  <c:v>14049527</c:v>
                </c:pt>
                <c:pt idx="27182">
                  <c:v>3232536</c:v>
                </c:pt>
                <c:pt idx="27183">
                  <c:v>1559153</c:v>
                </c:pt>
                <c:pt idx="27184">
                  <c:v>755388</c:v>
                </c:pt>
                <c:pt idx="27185">
                  <c:v>371655</c:v>
                </c:pt>
                <c:pt idx="27186">
                  <c:v>194361</c:v>
                </c:pt>
                <c:pt idx="27187">
                  <c:v>1193096</c:v>
                </c:pt>
                <c:pt idx="27188">
                  <c:v>819306</c:v>
                </c:pt>
                <c:pt idx="27189">
                  <c:v>1663864</c:v>
                </c:pt>
                <c:pt idx="27190">
                  <c:v>410310</c:v>
                </c:pt>
                <c:pt idx="27191">
                  <c:v>1013242</c:v>
                </c:pt>
                <c:pt idx="27192">
                  <c:v>47670772</c:v>
                </c:pt>
                <c:pt idx="27193">
                  <c:v>512966</c:v>
                </c:pt>
                <c:pt idx="27194">
                  <c:v>444992</c:v>
                </c:pt>
                <c:pt idx="27195">
                  <c:v>849545</c:v>
                </c:pt>
                <c:pt idx="27196">
                  <c:v>3606471</c:v>
                </c:pt>
                <c:pt idx="27197">
                  <c:v>2451541</c:v>
                </c:pt>
                <c:pt idx="27198">
                  <c:v>466480</c:v>
                </c:pt>
                <c:pt idx="27199">
                  <c:v>610995</c:v>
                </c:pt>
                <c:pt idx="27200">
                  <c:v>2535699</c:v>
                </c:pt>
                <c:pt idx="27201">
                  <c:v>845090</c:v>
                </c:pt>
                <c:pt idx="27202">
                  <c:v>327414</c:v>
                </c:pt>
                <c:pt idx="27203">
                  <c:v>639527</c:v>
                </c:pt>
                <c:pt idx="27204">
                  <c:v>1495972</c:v>
                </c:pt>
                <c:pt idx="27205">
                  <c:v>287714</c:v>
                </c:pt>
                <c:pt idx="27206">
                  <c:v>928812</c:v>
                </c:pt>
                <c:pt idx="27207">
                  <c:v>2374591</c:v>
                </c:pt>
                <c:pt idx="27208">
                  <c:v>732758</c:v>
                </c:pt>
                <c:pt idx="27209">
                  <c:v>31507015</c:v>
                </c:pt>
                <c:pt idx="27210">
                  <c:v>278902</c:v>
                </c:pt>
                <c:pt idx="27211">
                  <c:v>1452311</c:v>
                </c:pt>
                <c:pt idx="27212">
                  <c:v>717722</c:v>
                </c:pt>
                <c:pt idx="27213">
                  <c:v>7888887</c:v>
                </c:pt>
                <c:pt idx="27214">
                  <c:v>2477470</c:v>
                </c:pt>
                <c:pt idx="27215">
                  <c:v>1681842</c:v>
                </c:pt>
                <c:pt idx="27216">
                  <c:v>390048</c:v>
                </c:pt>
                <c:pt idx="27217">
                  <c:v>2212899</c:v>
                </c:pt>
                <c:pt idx="27218">
                  <c:v>8171539</c:v>
                </c:pt>
                <c:pt idx="27219">
                  <c:v>707934</c:v>
                </c:pt>
                <c:pt idx="27220">
                  <c:v>554148</c:v>
                </c:pt>
                <c:pt idx="27221">
                  <c:v>18512018</c:v>
                </c:pt>
                <c:pt idx="27222">
                  <c:v>17809342</c:v>
                </c:pt>
                <c:pt idx="27223">
                  <c:v>830988</c:v>
                </c:pt>
                <c:pt idx="27224">
                  <c:v>1306060</c:v>
                </c:pt>
                <c:pt idx="27225">
                  <c:v>4519465</c:v>
                </c:pt>
                <c:pt idx="27226">
                  <c:v>603548</c:v>
                </c:pt>
                <c:pt idx="27227">
                  <c:v>935696</c:v>
                </c:pt>
                <c:pt idx="27228">
                  <c:v>16165607</c:v>
                </c:pt>
                <c:pt idx="27229">
                  <c:v>410800</c:v>
                </c:pt>
                <c:pt idx="27230">
                  <c:v>2437584</c:v>
                </c:pt>
                <c:pt idx="27231">
                  <c:v>8893378</c:v>
                </c:pt>
                <c:pt idx="27232">
                  <c:v>1049604</c:v>
                </c:pt>
                <c:pt idx="27233">
                  <c:v>272540</c:v>
                </c:pt>
                <c:pt idx="27234">
                  <c:v>621578</c:v>
                </c:pt>
                <c:pt idx="27235">
                  <c:v>1795465</c:v>
                </c:pt>
                <c:pt idx="27236">
                  <c:v>559379</c:v>
                </c:pt>
                <c:pt idx="27237">
                  <c:v>1146483</c:v>
                </c:pt>
                <c:pt idx="27238">
                  <c:v>1385515</c:v>
                </c:pt>
                <c:pt idx="27239">
                  <c:v>1787664</c:v>
                </c:pt>
                <c:pt idx="27240">
                  <c:v>2914450</c:v>
                </c:pt>
                <c:pt idx="27241">
                  <c:v>6088315</c:v>
                </c:pt>
                <c:pt idx="27242">
                  <c:v>9359710</c:v>
                </c:pt>
                <c:pt idx="27243">
                  <c:v>14082709</c:v>
                </c:pt>
                <c:pt idx="27244">
                  <c:v>1344844</c:v>
                </c:pt>
                <c:pt idx="27245">
                  <c:v>1827258</c:v>
                </c:pt>
                <c:pt idx="27246">
                  <c:v>612089</c:v>
                </c:pt>
                <c:pt idx="27247">
                  <c:v>1107805</c:v>
                </c:pt>
                <c:pt idx="27248">
                  <c:v>5182820</c:v>
                </c:pt>
                <c:pt idx="27249">
                  <c:v>647380</c:v>
                </c:pt>
                <c:pt idx="27250">
                  <c:v>3018517</c:v>
                </c:pt>
                <c:pt idx="27251">
                  <c:v>1094600</c:v>
                </c:pt>
                <c:pt idx="27252">
                  <c:v>983712</c:v>
                </c:pt>
                <c:pt idx="27253">
                  <c:v>615619</c:v>
                </c:pt>
                <c:pt idx="27254">
                  <c:v>13348744</c:v>
                </c:pt>
                <c:pt idx="27255">
                  <c:v>462810</c:v>
                </c:pt>
                <c:pt idx="27256">
                  <c:v>435659</c:v>
                </c:pt>
                <c:pt idx="27257">
                  <c:v>771275</c:v>
                </c:pt>
                <c:pt idx="27258">
                  <c:v>2937169</c:v>
                </c:pt>
                <c:pt idx="27259">
                  <c:v>5642521</c:v>
                </c:pt>
                <c:pt idx="27260">
                  <c:v>1169263</c:v>
                </c:pt>
                <c:pt idx="27261">
                  <c:v>1770449</c:v>
                </c:pt>
                <c:pt idx="27262">
                  <c:v>1995462</c:v>
                </c:pt>
                <c:pt idx="27263">
                  <c:v>5204575</c:v>
                </c:pt>
                <c:pt idx="27264">
                  <c:v>1571610</c:v>
                </c:pt>
                <c:pt idx="27265">
                  <c:v>2255556</c:v>
                </c:pt>
                <c:pt idx="27266">
                  <c:v>825453</c:v>
                </c:pt>
                <c:pt idx="27267">
                  <c:v>614946</c:v>
                </c:pt>
                <c:pt idx="27268">
                  <c:v>2638607</c:v>
                </c:pt>
                <c:pt idx="27269">
                  <c:v>4722901</c:v>
                </c:pt>
                <c:pt idx="27270">
                  <c:v>2424390</c:v>
                </c:pt>
                <c:pt idx="27271">
                  <c:v>8759008</c:v>
                </c:pt>
                <c:pt idx="27272">
                  <c:v>1413633</c:v>
                </c:pt>
                <c:pt idx="27273">
                  <c:v>3377683</c:v>
                </c:pt>
                <c:pt idx="27274">
                  <c:v>2929399</c:v>
                </c:pt>
                <c:pt idx="27275">
                  <c:v>6735836</c:v>
                </c:pt>
                <c:pt idx="27276">
                  <c:v>36732627</c:v>
                </c:pt>
                <c:pt idx="27277">
                  <c:v>1149510</c:v>
                </c:pt>
                <c:pt idx="27278">
                  <c:v>16337797</c:v>
                </c:pt>
                <c:pt idx="27279">
                  <c:v>4046025</c:v>
                </c:pt>
                <c:pt idx="27280">
                  <c:v>632051</c:v>
                </c:pt>
                <c:pt idx="27281">
                  <c:v>909580</c:v>
                </c:pt>
                <c:pt idx="27282">
                  <c:v>1228275</c:v>
                </c:pt>
                <c:pt idx="27283">
                  <c:v>466288</c:v>
                </c:pt>
                <c:pt idx="27284">
                  <c:v>8711257</c:v>
                </c:pt>
                <c:pt idx="27285">
                  <c:v>2235991</c:v>
                </c:pt>
                <c:pt idx="27286">
                  <c:v>10441302</c:v>
                </c:pt>
                <c:pt idx="27287">
                  <c:v>2009445</c:v>
                </c:pt>
                <c:pt idx="27288">
                  <c:v>137873</c:v>
                </c:pt>
                <c:pt idx="27289">
                  <c:v>6416697</c:v>
                </c:pt>
                <c:pt idx="27290">
                  <c:v>462710</c:v>
                </c:pt>
                <c:pt idx="27291">
                  <c:v>1047886</c:v>
                </c:pt>
                <c:pt idx="27292">
                  <c:v>1654455</c:v>
                </c:pt>
                <c:pt idx="27293">
                  <c:v>5933727</c:v>
                </c:pt>
                <c:pt idx="27294">
                  <c:v>152320</c:v>
                </c:pt>
                <c:pt idx="27295">
                  <c:v>1123139</c:v>
                </c:pt>
                <c:pt idx="27296">
                  <c:v>449602</c:v>
                </c:pt>
                <c:pt idx="27297">
                  <c:v>1127253</c:v>
                </c:pt>
                <c:pt idx="27298">
                  <c:v>888505</c:v>
                </c:pt>
                <c:pt idx="27299">
                  <c:v>1968528</c:v>
                </c:pt>
                <c:pt idx="27300">
                  <c:v>1075751</c:v>
                </c:pt>
                <c:pt idx="27301">
                  <c:v>998509</c:v>
                </c:pt>
                <c:pt idx="27302">
                  <c:v>3411614</c:v>
                </c:pt>
                <c:pt idx="27303">
                  <c:v>727757</c:v>
                </c:pt>
                <c:pt idx="27304">
                  <c:v>353456</c:v>
                </c:pt>
                <c:pt idx="27305">
                  <c:v>1018145</c:v>
                </c:pt>
                <c:pt idx="27306">
                  <c:v>7641675</c:v>
                </c:pt>
                <c:pt idx="27307">
                  <c:v>435270</c:v>
                </c:pt>
                <c:pt idx="27308">
                  <c:v>949030</c:v>
                </c:pt>
                <c:pt idx="27309">
                  <c:v>594820</c:v>
                </c:pt>
                <c:pt idx="27310">
                  <c:v>1391878</c:v>
                </c:pt>
                <c:pt idx="27311">
                  <c:v>530912</c:v>
                </c:pt>
                <c:pt idx="27312">
                  <c:v>817528</c:v>
                </c:pt>
                <c:pt idx="27313">
                  <c:v>2081118</c:v>
                </c:pt>
                <c:pt idx="27314">
                  <c:v>3169706</c:v>
                </c:pt>
                <c:pt idx="27315">
                  <c:v>4548644</c:v>
                </c:pt>
                <c:pt idx="27316">
                  <c:v>5461925</c:v>
                </c:pt>
                <c:pt idx="27317">
                  <c:v>1484786</c:v>
                </c:pt>
                <c:pt idx="27318">
                  <c:v>3023455</c:v>
                </c:pt>
                <c:pt idx="27319">
                  <c:v>590078</c:v>
                </c:pt>
                <c:pt idx="27320">
                  <c:v>843952</c:v>
                </c:pt>
                <c:pt idx="27321">
                  <c:v>1084473</c:v>
                </c:pt>
                <c:pt idx="27322">
                  <c:v>581614</c:v>
                </c:pt>
                <c:pt idx="27323">
                  <c:v>3366292</c:v>
                </c:pt>
                <c:pt idx="27324">
                  <c:v>365394</c:v>
                </c:pt>
                <c:pt idx="27325">
                  <c:v>5317116</c:v>
                </c:pt>
                <c:pt idx="27326">
                  <c:v>1071848</c:v>
                </c:pt>
                <c:pt idx="27327">
                  <c:v>1450502</c:v>
                </c:pt>
                <c:pt idx="27328">
                  <c:v>1118403</c:v>
                </c:pt>
                <c:pt idx="27329">
                  <c:v>5665445</c:v>
                </c:pt>
                <c:pt idx="27330">
                  <c:v>4144816</c:v>
                </c:pt>
                <c:pt idx="27331">
                  <c:v>489601</c:v>
                </c:pt>
                <c:pt idx="27332">
                  <c:v>809582</c:v>
                </c:pt>
                <c:pt idx="27333">
                  <c:v>2375055</c:v>
                </c:pt>
                <c:pt idx="27334">
                  <c:v>202672</c:v>
                </c:pt>
                <c:pt idx="27335">
                  <c:v>3838017</c:v>
                </c:pt>
                <c:pt idx="27336">
                  <c:v>2715936</c:v>
                </c:pt>
                <c:pt idx="27337">
                  <c:v>934208</c:v>
                </c:pt>
                <c:pt idx="27338">
                  <c:v>1931641</c:v>
                </c:pt>
                <c:pt idx="27339">
                  <c:v>2650385</c:v>
                </c:pt>
                <c:pt idx="27340">
                  <c:v>1422235</c:v>
                </c:pt>
                <c:pt idx="27341">
                  <c:v>2651582</c:v>
                </c:pt>
                <c:pt idx="27342">
                  <c:v>4394009</c:v>
                </c:pt>
                <c:pt idx="27343">
                  <c:v>2542436</c:v>
                </c:pt>
                <c:pt idx="27344">
                  <c:v>2485786</c:v>
                </c:pt>
                <c:pt idx="27345">
                  <c:v>10430142</c:v>
                </c:pt>
                <c:pt idx="27346">
                  <c:v>4022499</c:v>
                </c:pt>
                <c:pt idx="27347">
                  <c:v>3057193</c:v>
                </c:pt>
                <c:pt idx="27348">
                  <c:v>177962</c:v>
                </c:pt>
                <c:pt idx="27349">
                  <c:v>1246037</c:v>
                </c:pt>
                <c:pt idx="27350">
                  <c:v>270010</c:v>
                </c:pt>
                <c:pt idx="27351">
                  <c:v>5907389</c:v>
                </c:pt>
                <c:pt idx="27352">
                  <c:v>143619</c:v>
                </c:pt>
                <c:pt idx="27353">
                  <c:v>5894832</c:v>
                </c:pt>
                <c:pt idx="27354">
                  <c:v>2940284</c:v>
                </c:pt>
                <c:pt idx="27355">
                  <c:v>166848</c:v>
                </c:pt>
                <c:pt idx="27356">
                  <c:v>1093968</c:v>
                </c:pt>
                <c:pt idx="27357">
                  <c:v>2334604</c:v>
                </c:pt>
                <c:pt idx="27358">
                  <c:v>223550</c:v>
                </c:pt>
                <c:pt idx="27359">
                  <c:v>1076994</c:v>
                </c:pt>
                <c:pt idx="27360">
                  <c:v>304850</c:v>
                </c:pt>
                <c:pt idx="27361">
                  <c:v>6046988</c:v>
                </c:pt>
                <c:pt idx="27362">
                  <c:v>483855</c:v>
                </c:pt>
                <c:pt idx="27363">
                  <c:v>656296</c:v>
                </c:pt>
                <c:pt idx="27364">
                  <c:v>872442</c:v>
                </c:pt>
                <c:pt idx="27365">
                  <c:v>1521546</c:v>
                </c:pt>
                <c:pt idx="27366">
                  <c:v>2284594</c:v>
                </c:pt>
                <c:pt idx="27367">
                  <c:v>8765309</c:v>
                </c:pt>
                <c:pt idx="27368">
                  <c:v>14001119</c:v>
                </c:pt>
                <c:pt idx="27369">
                  <c:v>306422</c:v>
                </c:pt>
                <c:pt idx="27370">
                  <c:v>309522</c:v>
                </c:pt>
                <c:pt idx="27371">
                  <c:v>1172821</c:v>
                </c:pt>
                <c:pt idx="27372">
                  <c:v>6988087</c:v>
                </c:pt>
                <c:pt idx="27373">
                  <c:v>218249</c:v>
                </c:pt>
                <c:pt idx="27374">
                  <c:v>3563288</c:v>
                </c:pt>
                <c:pt idx="27375">
                  <c:v>1443986</c:v>
                </c:pt>
                <c:pt idx="27376">
                  <c:v>2065563</c:v>
                </c:pt>
                <c:pt idx="27377">
                  <c:v>1019311</c:v>
                </c:pt>
                <c:pt idx="27378">
                  <c:v>192415</c:v>
                </c:pt>
                <c:pt idx="27379">
                  <c:v>2500743</c:v>
                </c:pt>
                <c:pt idx="27380">
                  <c:v>1014632</c:v>
                </c:pt>
                <c:pt idx="27381">
                  <c:v>2294935</c:v>
                </c:pt>
                <c:pt idx="27382">
                  <c:v>1003784</c:v>
                </c:pt>
                <c:pt idx="27383">
                  <c:v>7151575</c:v>
                </c:pt>
                <c:pt idx="27384">
                  <c:v>527783</c:v>
                </c:pt>
                <c:pt idx="27385">
                  <c:v>512661</c:v>
                </c:pt>
                <c:pt idx="27386">
                  <c:v>1317065</c:v>
                </c:pt>
                <c:pt idx="27387">
                  <c:v>589534</c:v>
                </c:pt>
                <c:pt idx="27388">
                  <c:v>10687771</c:v>
                </c:pt>
                <c:pt idx="27389">
                  <c:v>1321041</c:v>
                </c:pt>
                <c:pt idx="27390">
                  <c:v>511915</c:v>
                </c:pt>
                <c:pt idx="27391">
                  <c:v>528364</c:v>
                </c:pt>
                <c:pt idx="27392">
                  <c:v>1898712</c:v>
                </c:pt>
                <c:pt idx="27393">
                  <c:v>2179286</c:v>
                </c:pt>
                <c:pt idx="27394">
                  <c:v>546922</c:v>
                </c:pt>
                <c:pt idx="27395">
                  <c:v>386819</c:v>
                </c:pt>
                <c:pt idx="27396">
                  <c:v>3325380</c:v>
                </c:pt>
                <c:pt idx="27397">
                  <c:v>579380</c:v>
                </c:pt>
                <c:pt idx="27398">
                  <c:v>409604</c:v>
                </c:pt>
                <c:pt idx="27399">
                  <c:v>400343</c:v>
                </c:pt>
                <c:pt idx="27400">
                  <c:v>469338</c:v>
                </c:pt>
                <c:pt idx="27401">
                  <c:v>521810</c:v>
                </c:pt>
                <c:pt idx="27402">
                  <c:v>267425</c:v>
                </c:pt>
                <c:pt idx="27403">
                  <c:v>1551928</c:v>
                </c:pt>
                <c:pt idx="27404">
                  <c:v>4310976</c:v>
                </c:pt>
                <c:pt idx="27405">
                  <c:v>494438</c:v>
                </c:pt>
                <c:pt idx="27406">
                  <c:v>427242</c:v>
                </c:pt>
                <c:pt idx="27407">
                  <c:v>676074</c:v>
                </c:pt>
                <c:pt idx="27408">
                  <c:v>2950250</c:v>
                </c:pt>
                <c:pt idx="27409">
                  <c:v>3147659</c:v>
                </c:pt>
                <c:pt idx="27410">
                  <c:v>2462729</c:v>
                </c:pt>
                <c:pt idx="27411">
                  <c:v>16931579</c:v>
                </c:pt>
                <c:pt idx="27412">
                  <c:v>1330347</c:v>
                </c:pt>
                <c:pt idx="27413">
                  <c:v>6619513</c:v>
                </c:pt>
                <c:pt idx="27414">
                  <c:v>956460</c:v>
                </c:pt>
                <c:pt idx="27415">
                  <c:v>1185416</c:v>
                </c:pt>
                <c:pt idx="27416">
                  <c:v>1090355</c:v>
                </c:pt>
                <c:pt idx="27417">
                  <c:v>306417</c:v>
                </c:pt>
                <c:pt idx="27418">
                  <c:v>3117190</c:v>
                </c:pt>
                <c:pt idx="27419">
                  <c:v>1285738</c:v>
                </c:pt>
                <c:pt idx="27420">
                  <c:v>2523571</c:v>
                </c:pt>
                <c:pt idx="27421">
                  <c:v>6447068</c:v>
                </c:pt>
                <c:pt idx="27422">
                  <c:v>480052</c:v>
                </c:pt>
                <c:pt idx="27423">
                  <c:v>527541</c:v>
                </c:pt>
                <c:pt idx="27424">
                  <c:v>119552</c:v>
                </c:pt>
                <c:pt idx="27425">
                  <c:v>1804027</c:v>
                </c:pt>
                <c:pt idx="27426">
                  <c:v>458059</c:v>
                </c:pt>
                <c:pt idx="27427">
                  <c:v>134839555</c:v>
                </c:pt>
                <c:pt idx="27428">
                  <c:v>1674171</c:v>
                </c:pt>
                <c:pt idx="27429">
                  <c:v>725429</c:v>
                </c:pt>
                <c:pt idx="27430">
                  <c:v>2962138</c:v>
                </c:pt>
                <c:pt idx="27431">
                  <c:v>4670163</c:v>
                </c:pt>
                <c:pt idx="27432">
                  <c:v>557646</c:v>
                </c:pt>
                <c:pt idx="27433">
                  <c:v>1162768</c:v>
                </c:pt>
                <c:pt idx="27434">
                  <c:v>12649299</c:v>
                </c:pt>
                <c:pt idx="27435">
                  <c:v>977358</c:v>
                </c:pt>
                <c:pt idx="27436">
                  <c:v>897750</c:v>
                </c:pt>
                <c:pt idx="27437">
                  <c:v>219635</c:v>
                </c:pt>
                <c:pt idx="27438">
                  <c:v>1139049</c:v>
                </c:pt>
                <c:pt idx="27439">
                  <c:v>641443</c:v>
                </c:pt>
                <c:pt idx="27440">
                  <c:v>298251</c:v>
                </c:pt>
                <c:pt idx="27441">
                  <c:v>33300948</c:v>
                </c:pt>
                <c:pt idx="27442">
                  <c:v>12675289</c:v>
                </c:pt>
                <c:pt idx="27443">
                  <c:v>854554</c:v>
                </c:pt>
                <c:pt idx="27444">
                  <c:v>11030401</c:v>
                </c:pt>
                <c:pt idx="27445">
                  <c:v>38015626</c:v>
                </c:pt>
                <c:pt idx="27446">
                  <c:v>3417431</c:v>
                </c:pt>
                <c:pt idx="27447">
                  <c:v>608070</c:v>
                </c:pt>
                <c:pt idx="27448">
                  <c:v>333536</c:v>
                </c:pt>
                <c:pt idx="27449">
                  <c:v>1464187</c:v>
                </c:pt>
                <c:pt idx="27450">
                  <c:v>6997404</c:v>
                </c:pt>
                <c:pt idx="27451">
                  <c:v>23229736</c:v>
                </c:pt>
                <c:pt idx="27452">
                  <c:v>318623</c:v>
                </c:pt>
                <c:pt idx="27453">
                  <c:v>2434139</c:v>
                </c:pt>
                <c:pt idx="27454">
                  <c:v>8978272</c:v>
                </c:pt>
                <c:pt idx="27455">
                  <c:v>20459059</c:v>
                </c:pt>
                <c:pt idx="27456">
                  <c:v>2154044</c:v>
                </c:pt>
                <c:pt idx="27457">
                  <c:v>7179053</c:v>
                </c:pt>
                <c:pt idx="27458">
                  <c:v>47205441</c:v>
                </c:pt>
                <c:pt idx="27459">
                  <c:v>1179451</c:v>
                </c:pt>
                <c:pt idx="27460">
                  <c:v>1193297</c:v>
                </c:pt>
                <c:pt idx="27461">
                  <c:v>442648</c:v>
                </c:pt>
                <c:pt idx="27462">
                  <c:v>532446</c:v>
                </c:pt>
                <c:pt idx="27463">
                  <c:v>3133371</c:v>
                </c:pt>
                <c:pt idx="27464">
                  <c:v>968618</c:v>
                </c:pt>
                <c:pt idx="27465">
                  <c:v>1123619</c:v>
                </c:pt>
                <c:pt idx="27466">
                  <c:v>3326046</c:v>
                </c:pt>
                <c:pt idx="27467">
                  <c:v>712607</c:v>
                </c:pt>
                <c:pt idx="27468">
                  <c:v>5942024</c:v>
                </c:pt>
                <c:pt idx="27469">
                  <c:v>3106263</c:v>
                </c:pt>
                <c:pt idx="27470">
                  <c:v>8318461</c:v>
                </c:pt>
                <c:pt idx="27471">
                  <c:v>19250661</c:v>
                </c:pt>
                <c:pt idx="27472">
                  <c:v>3521342</c:v>
                </c:pt>
                <c:pt idx="27473">
                  <c:v>1121649</c:v>
                </c:pt>
                <c:pt idx="27474">
                  <c:v>2635436</c:v>
                </c:pt>
                <c:pt idx="27475">
                  <c:v>619443</c:v>
                </c:pt>
                <c:pt idx="27476">
                  <c:v>310140</c:v>
                </c:pt>
                <c:pt idx="27477">
                  <c:v>1116764</c:v>
                </c:pt>
                <c:pt idx="27478">
                  <c:v>2865758</c:v>
                </c:pt>
                <c:pt idx="27479">
                  <c:v>2679999</c:v>
                </c:pt>
                <c:pt idx="27480">
                  <c:v>1259565</c:v>
                </c:pt>
                <c:pt idx="27481">
                  <c:v>920289</c:v>
                </c:pt>
                <c:pt idx="27482">
                  <c:v>1356734</c:v>
                </c:pt>
                <c:pt idx="27483">
                  <c:v>6736180</c:v>
                </c:pt>
                <c:pt idx="27484">
                  <c:v>735962</c:v>
                </c:pt>
                <c:pt idx="27485">
                  <c:v>891157</c:v>
                </c:pt>
                <c:pt idx="27486">
                  <c:v>60601</c:v>
                </c:pt>
                <c:pt idx="27487">
                  <c:v>142613</c:v>
                </c:pt>
                <c:pt idx="27488">
                  <c:v>2835938</c:v>
                </c:pt>
                <c:pt idx="27489">
                  <c:v>1151001</c:v>
                </c:pt>
                <c:pt idx="27490">
                  <c:v>692807</c:v>
                </c:pt>
                <c:pt idx="27491">
                  <c:v>165172</c:v>
                </c:pt>
                <c:pt idx="27492">
                  <c:v>295226</c:v>
                </c:pt>
                <c:pt idx="27493">
                  <c:v>250678</c:v>
                </c:pt>
                <c:pt idx="27494">
                  <c:v>1448694</c:v>
                </c:pt>
                <c:pt idx="27495">
                  <c:v>136235</c:v>
                </c:pt>
                <c:pt idx="27496">
                  <c:v>155880</c:v>
                </c:pt>
                <c:pt idx="27497">
                  <c:v>31444</c:v>
                </c:pt>
                <c:pt idx="27498">
                  <c:v>42269</c:v>
                </c:pt>
                <c:pt idx="27499">
                  <c:v>318801</c:v>
                </c:pt>
                <c:pt idx="27500">
                  <c:v>48472</c:v>
                </c:pt>
                <c:pt idx="27501">
                  <c:v>199610</c:v>
                </c:pt>
                <c:pt idx="27502">
                  <c:v>158778</c:v>
                </c:pt>
                <c:pt idx="27503">
                  <c:v>9395</c:v>
                </c:pt>
                <c:pt idx="27504">
                  <c:v>48811</c:v>
                </c:pt>
                <c:pt idx="27505">
                  <c:v>357584</c:v>
                </c:pt>
                <c:pt idx="27506">
                  <c:v>148963</c:v>
                </c:pt>
                <c:pt idx="27507">
                  <c:v>381361</c:v>
                </c:pt>
                <c:pt idx="27508">
                  <c:v>1063552</c:v>
                </c:pt>
                <c:pt idx="27509">
                  <c:v>419382</c:v>
                </c:pt>
                <c:pt idx="27510">
                  <c:v>549426</c:v>
                </c:pt>
                <c:pt idx="27511">
                  <c:v>838980</c:v>
                </c:pt>
                <c:pt idx="27512">
                  <c:v>72636</c:v>
                </c:pt>
                <c:pt idx="27513">
                  <c:v>559864</c:v>
                </c:pt>
                <c:pt idx="27514">
                  <c:v>555758</c:v>
                </c:pt>
                <c:pt idx="27515">
                  <c:v>39036</c:v>
                </c:pt>
                <c:pt idx="27516">
                  <c:v>3624449</c:v>
                </c:pt>
                <c:pt idx="27517">
                  <c:v>290201</c:v>
                </c:pt>
                <c:pt idx="27518">
                  <c:v>1163769</c:v>
                </c:pt>
                <c:pt idx="27519">
                  <c:v>291574</c:v>
                </c:pt>
                <c:pt idx="27520">
                  <c:v>168637</c:v>
                </c:pt>
                <c:pt idx="27521">
                  <c:v>217952</c:v>
                </c:pt>
                <c:pt idx="27522">
                  <c:v>187092</c:v>
                </c:pt>
                <c:pt idx="27523">
                  <c:v>22732</c:v>
                </c:pt>
                <c:pt idx="27524">
                  <c:v>455870</c:v>
                </c:pt>
                <c:pt idx="27525">
                  <c:v>1937898</c:v>
                </c:pt>
                <c:pt idx="27526">
                  <c:v>444836</c:v>
                </c:pt>
                <c:pt idx="27527">
                  <c:v>214286</c:v>
                </c:pt>
                <c:pt idx="27528">
                  <c:v>441424</c:v>
                </c:pt>
                <c:pt idx="27529">
                  <c:v>94432</c:v>
                </c:pt>
                <c:pt idx="27530">
                  <c:v>23911</c:v>
                </c:pt>
                <c:pt idx="27531">
                  <c:v>7105</c:v>
                </c:pt>
                <c:pt idx="27532">
                  <c:v>111934</c:v>
                </c:pt>
                <c:pt idx="27533">
                  <c:v>126681</c:v>
                </c:pt>
                <c:pt idx="27534">
                  <c:v>233469</c:v>
                </c:pt>
                <c:pt idx="27535">
                  <c:v>2027554</c:v>
                </c:pt>
                <c:pt idx="27536">
                  <c:v>30303</c:v>
                </c:pt>
                <c:pt idx="27537">
                  <c:v>109462</c:v>
                </c:pt>
                <c:pt idx="27538">
                  <c:v>1692119</c:v>
                </c:pt>
                <c:pt idx="27539">
                  <c:v>138332</c:v>
                </c:pt>
                <c:pt idx="27540">
                  <c:v>133495</c:v>
                </c:pt>
                <c:pt idx="27541">
                  <c:v>98387</c:v>
                </c:pt>
                <c:pt idx="27542">
                  <c:v>154748</c:v>
                </c:pt>
                <c:pt idx="27543">
                  <c:v>540142</c:v>
                </c:pt>
                <c:pt idx="27544">
                  <c:v>161536</c:v>
                </c:pt>
                <c:pt idx="27545">
                  <c:v>12963</c:v>
                </c:pt>
                <c:pt idx="27546">
                  <c:v>860192</c:v>
                </c:pt>
                <c:pt idx="27547">
                  <c:v>636987</c:v>
                </c:pt>
                <c:pt idx="27548">
                  <c:v>10130</c:v>
                </c:pt>
                <c:pt idx="27549">
                  <c:v>8463</c:v>
                </c:pt>
                <c:pt idx="27550">
                  <c:v>2511</c:v>
                </c:pt>
                <c:pt idx="27551">
                  <c:v>3448296</c:v>
                </c:pt>
                <c:pt idx="27552">
                  <c:v>339352</c:v>
                </c:pt>
                <c:pt idx="27553">
                  <c:v>322436</c:v>
                </c:pt>
                <c:pt idx="27554">
                  <c:v>748</c:v>
                </c:pt>
                <c:pt idx="27555">
                  <c:v>209871</c:v>
                </c:pt>
                <c:pt idx="27556">
                  <c:v>95112</c:v>
                </c:pt>
                <c:pt idx="27557">
                  <c:v>122049</c:v>
                </c:pt>
                <c:pt idx="27558">
                  <c:v>862838</c:v>
                </c:pt>
                <c:pt idx="27559">
                  <c:v>105957</c:v>
                </c:pt>
                <c:pt idx="27560">
                  <c:v>55231</c:v>
                </c:pt>
                <c:pt idx="27561">
                  <c:v>96774</c:v>
                </c:pt>
                <c:pt idx="27562">
                  <c:v>14197</c:v>
                </c:pt>
                <c:pt idx="27563">
                  <c:v>71427</c:v>
                </c:pt>
                <c:pt idx="27564">
                  <c:v>174780</c:v>
                </c:pt>
                <c:pt idx="27565">
                  <c:v>17957</c:v>
                </c:pt>
                <c:pt idx="27566">
                  <c:v>80145</c:v>
                </c:pt>
                <c:pt idx="27567">
                  <c:v>107113</c:v>
                </c:pt>
                <c:pt idx="27568">
                  <c:v>53092</c:v>
                </c:pt>
                <c:pt idx="27569">
                  <c:v>152272</c:v>
                </c:pt>
                <c:pt idx="27570">
                  <c:v>63323</c:v>
                </c:pt>
                <c:pt idx="27571">
                  <c:v>11736</c:v>
                </c:pt>
                <c:pt idx="27572">
                  <c:v>3939</c:v>
                </c:pt>
                <c:pt idx="27573">
                  <c:v>160407</c:v>
                </c:pt>
                <c:pt idx="27574">
                  <c:v>535932</c:v>
                </c:pt>
                <c:pt idx="27575">
                  <c:v>309109</c:v>
                </c:pt>
                <c:pt idx="27576">
                  <c:v>926352</c:v>
                </c:pt>
                <c:pt idx="27577">
                  <c:v>187679</c:v>
                </c:pt>
                <c:pt idx="27578">
                  <c:v>374195</c:v>
                </c:pt>
                <c:pt idx="27579">
                  <c:v>1566164</c:v>
                </c:pt>
                <c:pt idx="27580">
                  <c:v>629016</c:v>
                </c:pt>
                <c:pt idx="27581">
                  <c:v>263726</c:v>
                </c:pt>
                <c:pt idx="27582">
                  <c:v>85994</c:v>
                </c:pt>
                <c:pt idx="27583">
                  <c:v>1114832</c:v>
                </c:pt>
                <c:pt idx="27584">
                  <c:v>195165</c:v>
                </c:pt>
                <c:pt idx="27585">
                  <c:v>4167</c:v>
                </c:pt>
                <c:pt idx="27586">
                  <c:v>57112</c:v>
                </c:pt>
                <c:pt idx="27587">
                  <c:v>781286</c:v>
                </c:pt>
                <c:pt idx="27588">
                  <c:v>307160</c:v>
                </c:pt>
                <c:pt idx="27589">
                  <c:v>114045</c:v>
                </c:pt>
                <c:pt idx="27590">
                  <c:v>214064</c:v>
                </c:pt>
                <c:pt idx="27591">
                  <c:v>549963</c:v>
                </c:pt>
                <c:pt idx="27592">
                  <c:v>2096964</c:v>
                </c:pt>
                <c:pt idx="27593">
                  <c:v>2718113</c:v>
                </c:pt>
                <c:pt idx="27594">
                  <c:v>1757966</c:v>
                </c:pt>
                <c:pt idx="27595">
                  <c:v>310152</c:v>
                </c:pt>
                <c:pt idx="27596">
                  <c:v>83525</c:v>
                </c:pt>
                <c:pt idx="27597">
                  <c:v>55574</c:v>
                </c:pt>
                <c:pt idx="27598">
                  <c:v>5391796</c:v>
                </c:pt>
                <c:pt idx="27599">
                  <c:v>110776</c:v>
                </c:pt>
                <c:pt idx="27600">
                  <c:v>27913</c:v>
                </c:pt>
                <c:pt idx="27601">
                  <c:v>589610</c:v>
                </c:pt>
                <c:pt idx="27602">
                  <c:v>439080</c:v>
                </c:pt>
                <c:pt idx="27603">
                  <c:v>563807</c:v>
                </c:pt>
                <c:pt idx="27604">
                  <c:v>607053</c:v>
                </c:pt>
                <c:pt idx="27605">
                  <c:v>1160903</c:v>
                </c:pt>
                <c:pt idx="27606">
                  <c:v>5775</c:v>
                </c:pt>
                <c:pt idx="27607">
                  <c:v>4005924</c:v>
                </c:pt>
                <c:pt idx="27608">
                  <c:v>1984089</c:v>
                </c:pt>
                <c:pt idx="27609">
                  <c:v>1249369</c:v>
                </c:pt>
                <c:pt idx="27610">
                  <c:v>257514</c:v>
                </c:pt>
                <c:pt idx="27611">
                  <c:v>3294424</c:v>
                </c:pt>
                <c:pt idx="27612">
                  <c:v>421318</c:v>
                </c:pt>
                <c:pt idx="27613">
                  <c:v>1051082</c:v>
                </c:pt>
                <c:pt idx="27614">
                  <c:v>364336</c:v>
                </c:pt>
                <c:pt idx="27615">
                  <c:v>709095</c:v>
                </c:pt>
                <c:pt idx="27616">
                  <c:v>8669309</c:v>
                </c:pt>
                <c:pt idx="27617">
                  <c:v>74582</c:v>
                </c:pt>
                <c:pt idx="27618">
                  <c:v>286519</c:v>
                </c:pt>
                <c:pt idx="27619">
                  <c:v>6883</c:v>
                </c:pt>
                <c:pt idx="27620">
                  <c:v>622062</c:v>
                </c:pt>
                <c:pt idx="27621">
                  <c:v>47313</c:v>
                </c:pt>
                <c:pt idx="27622">
                  <c:v>297463</c:v>
                </c:pt>
                <c:pt idx="27623">
                  <c:v>344669</c:v>
                </c:pt>
                <c:pt idx="27624">
                  <c:v>54360</c:v>
                </c:pt>
                <c:pt idx="27625">
                  <c:v>122396</c:v>
                </c:pt>
                <c:pt idx="27626">
                  <c:v>1734334</c:v>
                </c:pt>
                <c:pt idx="27627">
                  <c:v>34232</c:v>
                </c:pt>
                <c:pt idx="27628">
                  <c:v>115141</c:v>
                </c:pt>
                <c:pt idx="27629">
                  <c:v>846651</c:v>
                </c:pt>
                <c:pt idx="27630">
                  <c:v>51981</c:v>
                </c:pt>
                <c:pt idx="27631">
                  <c:v>1649734</c:v>
                </c:pt>
                <c:pt idx="27632">
                  <c:v>24611</c:v>
                </c:pt>
                <c:pt idx="27633">
                  <c:v>303274</c:v>
                </c:pt>
                <c:pt idx="27634">
                  <c:v>213584</c:v>
                </c:pt>
                <c:pt idx="27635">
                  <c:v>182783</c:v>
                </c:pt>
                <c:pt idx="27636">
                  <c:v>957937</c:v>
                </c:pt>
                <c:pt idx="27637">
                  <c:v>213433</c:v>
                </c:pt>
                <c:pt idx="27638">
                  <c:v>371024</c:v>
                </c:pt>
                <c:pt idx="27639">
                  <c:v>578611</c:v>
                </c:pt>
                <c:pt idx="27640">
                  <c:v>425943</c:v>
                </c:pt>
                <c:pt idx="27641">
                  <c:v>330659</c:v>
                </c:pt>
                <c:pt idx="27642">
                  <c:v>510268</c:v>
                </c:pt>
                <c:pt idx="27643">
                  <c:v>533134</c:v>
                </c:pt>
                <c:pt idx="27644">
                  <c:v>176548</c:v>
                </c:pt>
                <c:pt idx="27645">
                  <c:v>2851205</c:v>
                </c:pt>
                <c:pt idx="27646">
                  <c:v>1480442</c:v>
                </c:pt>
                <c:pt idx="27647">
                  <c:v>84443</c:v>
                </c:pt>
                <c:pt idx="27648">
                  <c:v>1600899</c:v>
                </c:pt>
                <c:pt idx="27649">
                  <c:v>150617</c:v>
                </c:pt>
                <c:pt idx="27650">
                  <c:v>1082634</c:v>
                </c:pt>
                <c:pt idx="27651">
                  <c:v>1586238</c:v>
                </c:pt>
                <c:pt idx="27652">
                  <c:v>319454</c:v>
                </c:pt>
                <c:pt idx="27653">
                  <c:v>781858</c:v>
                </c:pt>
                <c:pt idx="27654">
                  <c:v>55622</c:v>
                </c:pt>
                <c:pt idx="27655">
                  <c:v>24609441</c:v>
                </c:pt>
                <c:pt idx="27656">
                  <c:v>1604697</c:v>
                </c:pt>
                <c:pt idx="27657">
                  <c:v>1667408</c:v>
                </c:pt>
                <c:pt idx="27658">
                  <c:v>203710</c:v>
                </c:pt>
                <c:pt idx="27659">
                  <c:v>3742064</c:v>
                </c:pt>
                <c:pt idx="27660">
                  <c:v>582548</c:v>
                </c:pt>
                <c:pt idx="27661">
                  <c:v>42019590</c:v>
                </c:pt>
                <c:pt idx="27662">
                  <c:v>245625</c:v>
                </c:pt>
                <c:pt idx="27663">
                  <c:v>2034980</c:v>
                </c:pt>
                <c:pt idx="27664">
                  <c:v>1632855</c:v>
                </c:pt>
                <c:pt idx="27665">
                  <c:v>4089878</c:v>
                </c:pt>
                <c:pt idx="27666">
                  <c:v>3607347</c:v>
                </c:pt>
                <c:pt idx="27667">
                  <c:v>620118</c:v>
                </c:pt>
                <c:pt idx="27668">
                  <c:v>218907</c:v>
                </c:pt>
                <c:pt idx="27669">
                  <c:v>2305543</c:v>
                </c:pt>
                <c:pt idx="27670">
                  <c:v>921689</c:v>
                </c:pt>
                <c:pt idx="27671">
                  <c:v>2502652</c:v>
                </c:pt>
                <c:pt idx="27672">
                  <c:v>355961</c:v>
                </c:pt>
                <c:pt idx="27673">
                  <c:v>379054</c:v>
                </c:pt>
                <c:pt idx="27674">
                  <c:v>814925</c:v>
                </c:pt>
                <c:pt idx="27675">
                  <c:v>2504920</c:v>
                </c:pt>
                <c:pt idx="27676">
                  <c:v>6450575</c:v>
                </c:pt>
                <c:pt idx="27677">
                  <c:v>8335017</c:v>
                </c:pt>
                <c:pt idx="27678">
                  <c:v>2139</c:v>
                </c:pt>
                <c:pt idx="27679">
                  <c:v>7924</c:v>
                </c:pt>
                <c:pt idx="27680">
                  <c:v>21629</c:v>
                </c:pt>
                <c:pt idx="27681">
                  <c:v>4442</c:v>
                </c:pt>
                <c:pt idx="27682">
                  <c:v>11812</c:v>
                </c:pt>
                <c:pt idx="27683">
                  <c:v>2896</c:v>
                </c:pt>
                <c:pt idx="27684">
                  <c:v>113672</c:v>
                </c:pt>
                <c:pt idx="27685">
                  <c:v>183106</c:v>
                </c:pt>
                <c:pt idx="27686">
                  <c:v>37812</c:v>
                </c:pt>
                <c:pt idx="27687">
                  <c:v>626685</c:v>
                </c:pt>
                <c:pt idx="27688">
                  <c:v>910977</c:v>
                </c:pt>
                <c:pt idx="27689">
                  <c:v>546975</c:v>
                </c:pt>
                <c:pt idx="27690">
                  <c:v>57561</c:v>
                </c:pt>
                <c:pt idx="27691">
                  <c:v>71841</c:v>
                </c:pt>
                <c:pt idx="27692">
                  <c:v>162346</c:v>
                </c:pt>
                <c:pt idx="27693">
                  <c:v>251865</c:v>
                </c:pt>
                <c:pt idx="27694">
                  <c:v>59190</c:v>
                </c:pt>
                <c:pt idx="27695">
                  <c:v>273251</c:v>
                </c:pt>
                <c:pt idx="27696">
                  <c:v>486185</c:v>
                </c:pt>
                <c:pt idx="27697">
                  <c:v>8363776</c:v>
                </c:pt>
                <c:pt idx="27698">
                  <c:v>27499</c:v>
                </c:pt>
                <c:pt idx="27699">
                  <c:v>301132</c:v>
                </c:pt>
                <c:pt idx="27700">
                  <c:v>20697</c:v>
                </c:pt>
                <c:pt idx="27701">
                  <c:v>1401858</c:v>
                </c:pt>
                <c:pt idx="27702">
                  <c:v>2561527</c:v>
                </c:pt>
                <c:pt idx="27703">
                  <c:v>2109193</c:v>
                </c:pt>
                <c:pt idx="27704">
                  <c:v>291086</c:v>
                </c:pt>
                <c:pt idx="27705">
                  <c:v>225465</c:v>
                </c:pt>
                <c:pt idx="27706">
                  <c:v>168887</c:v>
                </c:pt>
                <c:pt idx="27707">
                  <c:v>75265</c:v>
                </c:pt>
                <c:pt idx="27708">
                  <c:v>210487</c:v>
                </c:pt>
                <c:pt idx="27709">
                  <c:v>112597</c:v>
                </c:pt>
                <c:pt idx="27710">
                  <c:v>6165010</c:v>
                </c:pt>
                <c:pt idx="27711">
                  <c:v>884126</c:v>
                </c:pt>
                <c:pt idx="27712">
                  <c:v>41016</c:v>
                </c:pt>
                <c:pt idx="27713">
                  <c:v>2482112</c:v>
                </c:pt>
                <c:pt idx="27714">
                  <c:v>1143</c:v>
                </c:pt>
                <c:pt idx="27715">
                  <c:v>557552</c:v>
                </c:pt>
                <c:pt idx="27716">
                  <c:v>685905</c:v>
                </c:pt>
                <c:pt idx="27717">
                  <c:v>170229</c:v>
                </c:pt>
                <c:pt idx="27718">
                  <c:v>1938651</c:v>
                </c:pt>
                <c:pt idx="27719">
                  <c:v>53831</c:v>
                </c:pt>
                <c:pt idx="27720">
                  <c:v>301593</c:v>
                </c:pt>
                <c:pt idx="27721">
                  <c:v>3569857</c:v>
                </c:pt>
                <c:pt idx="27722">
                  <c:v>59584</c:v>
                </c:pt>
                <c:pt idx="27723">
                  <c:v>5829428</c:v>
                </c:pt>
                <c:pt idx="27724">
                  <c:v>2030970</c:v>
                </c:pt>
                <c:pt idx="27725">
                  <c:v>271341</c:v>
                </c:pt>
                <c:pt idx="27726">
                  <c:v>683163</c:v>
                </c:pt>
                <c:pt idx="27727">
                  <c:v>365442</c:v>
                </c:pt>
                <c:pt idx="27728">
                  <c:v>2515101</c:v>
                </c:pt>
                <c:pt idx="27729">
                  <c:v>2562213</c:v>
                </c:pt>
                <c:pt idx="27730">
                  <c:v>61980</c:v>
                </c:pt>
                <c:pt idx="27731">
                  <c:v>130472</c:v>
                </c:pt>
                <c:pt idx="27732">
                  <c:v>463207</c:v>
                </c:pt>
                <c:pt idx="27733">
                  <c:v>1475727</c:v>
                </c:pt>
                <c:pt idx="27734">
                  <c:v>1815907</c:v>
                </c:pt>
                <c:pt idx="27735">
                  <c:v>420724</c:v>
                </c:pt>
                <c:pt idx="27736">
                  <c:v>195698</c:v>
                </c:pt>
                <c:pt idx="27737">
                  <c:v>452320</c:v>
                </c:pt>
                <c:pt idx="27738">
                  <c:v>375243</c:v>
                </c:pt>
                <c:pt idx="27739">
                  <c:v>107747</c:v>
                </c:pt>
                <c:pt idx="27740">
                  <c:v>1933284</c:v>
                </c:pt>
                <c:pt idx="27741">
                  <c:v>3433205</c:v>
                </c:pt>
                <c:pt idx="27742">
                  <c:v>25714</c:v>
                </c:pt>
                <c:pt idx="27743">
                  <c:v>58657</c:v>
                </c:pt>
                <c:pt idx="27744">
                  <c:v>271467</c:v>
                </c:pt>
                <c:pt idx="27745">
                  <c:v>20680316</c:v>
                </c:pt>
                <c:pt idx="27746">
                  <c:v>293441</c:v>
                </c:pt>
                <c:pt idx="27747">
                  <c:v>693735</c:v>
                </c:pt>
                <c:pt idx="27748">
                  <c:v>416896</c:v>
                </c:pt>
                <c:pt idx="27749">
                  <c:v>127434</c:v>
                </c:pt>
                <c:pt idx="27750">
                  <c:v>365455</c:v>
                </c:pt>
                <c:pt idx="27751">
                  <c:v>57187</c:v>
                </c:pt>
                <c:pt idx="27752">
                  <c:v>274869</c:v>
                </c:pt>
                <c:pt idx="27753">
                  <c:v>99422</c:v>
                </c:pt>
                <c:pt idx="27754">
                  <c:v>330565</c:v>
                </c:pt>
                <c:pt idx="27755">
                  <c:v>33451</c:v>
                </c:pt>
                <c:pt idx="27756">
                  <c:v>2459619</c:v>
                </c:pt>
                <c:pt idx="27757">
                  <c:v>50735</c:v>
                </c:pt>
                <c:pt idx="27758">
                  <c:v>565811</c:v>
                </c:pt>
                <c:pt idx="27759">
                  <c:v>78458</c:v>
                </c:pt>
                <c:pt idx="27760">
                  <c:v>125905</c:v>
                </c:pt>
                <c:pt idx="27761">
                  <c:v>343022</c:v>
                </c:pt>
                <c:pt idx="27762">
                  <c:v>294056</c:v>
                </c:pt>
                <c:pt idx="27763">
                  <c:v>187181</c:v>
                </c:pt>
                <c:pt idx="27764">
                  <c:v>310802</c:v>
                </c:pt>
                <c:pt idx="27765">
                  <c:v>91982</c:v>
                </c:pt>
                <c:pt idx="27766">
                  <c:v>1321606</c:v>
                </c:pt>
                <c:pt idx="27767">
                  <c:v>1606635</c:v>
                </c:pt>
                <c:pt idx="27768">
                  <c:v>161136</c:v>
                </c:pt>
                <c:pt idx="27769">
                  <c:v>29804</c:v>
                </c:pt>
                <c:pt idx="27770">
                  <c:v>173075</c:v>
                </c:pt>
                <c:pt idx="27771">
                  <c:v>1184424</c:v>
                </c:pt>
                <c:pt idx="27772">
                  <c:v>141651</c:v>
                </c:pt>
                <c:pt idx="27773">
                  <c:v>14624941</c:v>
                </c:pt>
                <c:pt idx="27774">
                  <c:v>56890</c:v>
                </c:pt>
                <c:pt idx="27775">
                  <c:v>6732091</c:v>
                </c:pt>
                <c:pt idx="27776">
                  <c:v>201957</c:v>
                </c:pt>
                <c:pt idx="27777">
                  <c:v>144694</c:v>
                </c:pt>
                <c:pt idx="27778">
                  <c:v>183429</c:v>
                </c:pt>
                <c:pt idx="27779">
                  <c:v>120954</c:v>
                </c:pt>
                <c:pt idx="27780">
                  <c:v>73807</c:v>
                </c:pt>
                <c:pt idx="27781">
                  <c:v>1174946</c:v>
                </c:pt>
                <c:pt idx="27782">
                  <c:v>226642</c:v>
                </c:pt>
                <c:pt idx="27783">
                  <c:v>247025</c:v>
                </c:pt>
                <c:pt idx="27784">
                  <c:v>146169</c:v>
                </c:pt>
                <c:pt idx="27785">
                  <c:v>38922</c:v>
                </c:pt>
                <c:pt idx="27786">
                  <c:v>35068</c:v>
                </c:pt>
                <c:pt idx="27787">
                  <c:v>2086014</c:v>
                </c:pt>
                <c:pt idx="27788">
                  <c:v>891127</c:v>
                </c:pt>
                <c:pt idx="27789">
                  <c:v>319453</c:v>
                </c:pt>
                <c:pt idx="27790">
                  <c:v>202659</c:v>
                </c:pt>
                <c:pt idx="27791">
                  <c:v>1881461</c:v>
                </c:pt>
                <c:pt idx="27792">
                  <c:v>814127</c:v>
                </c:pt>
                <c:pt idx="27793">
                  <c:v>1115638</c:v>
                </c:pt>
                <c:pt idx="27794">
                  <c:v>357369</c:v>
                </c:pt>
                <c:pt idx="27795">
                  <c:v>1737658</c:v>
                </c:pt>
                <c:pt idx="27796">
                  <c:v>934423</c:v>
                </c:pt>
                <c:pt idx="27797">
                  <c:v>165688</c:v>
                </c:pt>
                <c:pt idx="27798">
                  <c:v>63032</c:v>
                </c:pt>
                <c:pt idx="27799">
                  <c:v>3681858</c:v>
                </c:pt>
                <c:pt idx="27800">
                  <c:v>260823</c:v>
                </c:pt>
                <c:pt idx="27801">
                  <c:v>191771</c:v>
                </c:pt>
                <c:pt idx="27802">
                  <c:v>90570</c:v>
                </c:pt>
                <c:pt idx="27803">
                  <c:v>87504</c:v>
                </c:pt>
                <c:pt idx="27804">
                  <c:v>2705183</c:v>
                </c:pt>
                <c:pt idx="27805">
                  <c:v>58446</c:v>
                </c:pt>
                <c:pt idx="27806">
                  <c:v>401263</c:v>
                </c:pt>
                <c:pt idx="27807">
                  <c:v>7944801</c:v>
                </c:pt>
                <c:pt idx="27808">
                  <c:v>319600</c:v>
                </c:pt>
                <c:pt idx="27809">
                  <c:v>225661</c:v>
                </c:pt>
                <c:pt idx="27810">
                  <c:v>352404</c:v>
                </c:pt>
                <c:pt idx="27811">
                  <c:v>140273</c:v>
                </c:pt>
                <c:pt idx="27812">
                  <c:v>139318</c:v>
                </c:pt>
                <c:pt idx="27813">
                  <c:v>48613</c:v>
                </c:pt>
                <c:pt idx="27814">
                  <c:v>1065612</c:v>
                </c:pt>
                <c:pt idx="27815">
                  <c:v>1304840</c:v>
                </c:pt>
                <c:pt idx="27816">
                  <c:v>762579</c:v>
                </c:pt>
                <c:pt idx="27817">
                  <c:v>363957</c:v>
                </c:pt>
                <c:pt idx="27818">
                  <c:v>176317</c:v>
                </c:pt>
                <c:pt idx="27819">
                  <c:v>443763</c:v>
                </c:pt>
                <c:pt idx="27820">
                  <c:v>28129</c:v>
                </c:pt>
                <c:pt idx="27821">
                  <c:v>552361</c:v>
                </c:pt>
                <c:pt idx="27822">
                  <c:v>3458569</c:v>
                </c:pt>
                <c:pt idx="27823">
                  <c:v>1651674</c:v>
                </c:pt>
                <c:pt idx="27824">
                  <c:v>135803</c:v>
                </c:pt>
                <c:pt idx="27825">
                  <c:v>120748</c:v>
                </c:pt>
                <c:pt idx="27826">
                  <c:v>168064</c:v>
                </c:pt>
                <c:pt idx="27827">
                  <c:v>29733</c:v>
                </c:pt>
                <c:pt idx="27828">
                  <c:v>147396</c:v>
                </c:pt>
                <c:pt idx="27829">
                  <c:v>14348</c:v>
                </c:pt>
                <c:pt idx="27830">
                  <c:v>2210197</c:v>
                </c:pt>
                <c:pt idx="27831">
                  <c:v>451880</c:v>
                </c:pt>
                <c:pt idx="27832">
                  <c:v>307269</c:v>
                </c:pt>
                <c:pt idx="27833">
                  <c:v>686707</c:v>
                </c:pt>
                <c:pt idx="27834">
                  <c:v>89134</c:v>
                </c:pt>
                <c:pt idx="27835">
                  <c:v>1612050</c:v>
                </c:pt>
                <c:pt idx="27836">
                  <c:v>161077</c:v>
                </c:pt>
                <c:pt idx="27837">
                  <c:v>787037</c:v>
                </c:pt>
                <c:pt idx="27838">
                  <c:v>267582</c:v>
                </c:pt>
                <c:pt idx="27839">
                  <c:v>545479</c:v>
                </c:pt>
                <c:pt idx="27840">
                  <c:v>601643</c:v>
                </c:pt>
                <c:pt idx="27841">
                  <c:v>92030</c:v>
                </c:pt>
                <c:pt idx="27842">
                  <c:v>2004610</c:v>
                </c:pt>
                <c:pt idx="27843">
                  <c:v>167077</c:v>
                </c:pt>
                <c:pt idx="27844">
                  <c:v>221491</c:v>
                </c:pt>
                <c:pt idx="27845">
                  <c:v>2246749</c:v>
                </c:pt>
                <c:pt idx="27846">
                  <c:v>174037</c:v>
                </c:pt>
                <c:pt idx="27847">
                  <c:v>7361831</c:v>
                </c:pt>
                <c:pt idx="27848">
                  <c:v>152895</c:v>
                </c:pt>
                <c:pt idx="27849">
                  <c:v>614505</c:v>
                </c:pt>
                <c:pt idx="27850">
                  <c:v>163686</c:v>
                </c:pt>
                <c:pt idx="27851">
                  <c:v>1667164</c:v>
                </c:pt>
                <c:pt idx="27852">
                  <c:v>551324</c:v>
                </c:pt>
                <c:pt idx="27853">
                  <c:v>1459034</c:v>
                </c:pt>
                <c:pt idx="27854">
                  <c:v>198648</c:v>
                </c:pt>
                <c:pt idx="27855">
                  <c:v>606500</c:v>
                </c:pt>
                <c:pt idx="27856">
                  <c:v>299644</c:v>
                </c:pt>
                <c:pt idx="27857">
                  <c:v>245308</c:v>
                </c:pt>
                <c:pt idx="27858">
                  <c:v>3299448</c:v>
                </c:pt>
                <c:pt idx="27859">
                  <c:v>4949865</c:v>
                </c:pt>
                <c:pt idx="27860">
                  <c:v>449565</c:v>
                </c:pt>
                <c:pt idx="27861">
                  <c:v>1065716</c:v>
                </c:pt>
                <c:pt idx="27862">
                  <c:v>205209</c:v>
                </c:pt>
                <c:pt idx="27863">
                  <c:v>996065</c:v>
                </c:pt>
                <c:pt idx="27864">
                  <c:v>3881385</c:v>
                </c:pt>
                <c:pt idx="27865">
                  <c:v>407199</c:v>
                </c:pt>
                <c:pt idx="27866">
                  <c:v>394153</c:v>
                </c:pt>
                <c:pt idx="27867">
                  <c:v>911208</c:v>
                </c:pt>
                <c:pt idx="27868">
                  <c:v>15208321</c:v>
                </c:pt>
                <c:pt idx="27869">
                  <c:v>308720</c:v>
                </c:pt>
                <c:pt idx="27870">
                  <c:v>1710398</c:v>
                </c:pt>
                <c:pt idx="27871">
                  <c:v>5082645</c:v>
                </c:pt>
                <c:pt idx="27872">
                  <c:v>1584221</c:v>
                </c:pt>
                <c:pt idx="27873">
                  <c:v>1071466</c:v>
                </c:pt>
                <c:pt idx="27874">
                  <c:v>1929441</c:v>
                </c:pt>
                <c:pt idx="27875">
                  <c:v>3181164</c:v>
                </c:pt>
                <c:pt idx="27876">
                  <c:v>15898</c:v>
                </c:pt>
                <c:pt idx="27877">
                  <c:v>14738111</c:v>
                </c:pt>
                <c:pt idx="27878">
                  <c:v>1755038</c:v>
                </c:pt>
                <c:pt idx="27879">
                  <c:v>18312570</c:v>
                </c:pt>
                <c:pt idx="27880">
                  <c:v>7049534</c:v>
                </c:pt>
                <c:pt idx="27881">
                  <c:v>4719807</c:v>
                </c:pt>
                <c:pt idx="27882">
                  <c:v>371752</c:v>
                </c:pt>
                <c:pt idx="27883">
                  <c:v>736843</c:v>
                </c:pt>
                <c:pt idx="27884">
                  <c:v>258892</c:v>
                </c:pt>
                <c:pt idx="27885">
                  <c:v>629052</c:v>
                </c:pt>
                <c:pt idx="27886">
                  <c:v>1131661</c:v>
                </c:pt>
                <c:pt idx="27887">
                  <c:v>1250660</c:v>
                </c:pt>
                <c:pt idx="27888">
                  <c:v>8053628</c:v>
                </c:pt>
                <c:pt idx="27889">
                  <c:v>233958</c:v>
                </c:pt>
                <c:pt idx="27890">
                  <c:v>174245</c:v>
                </c:pt>
                <c:pt idx="27891">
                  <c:v>496129</c:v>
                </c:pt>
                <c:pt idx="27892">
                  <c:v>460897</c:v>
                </c:pt>
                <c:pt idx="27893">
                  <c:v>861378</c:v>
                </c:pt>
                <c:pt idx="27894">
                  <c:v>30173222</c:v>
                </c:pt>
                <c:pt idx="27895">
                  <c:v>1261976</c:v>
                </c:pt>
                <c:pt idx="27896">
                  <c:v>242979</c:v>
                </c:pt>
                <c:pt idx="27897">
                  <c:v>216070</c:v>
                </c:pt>
                <c:pt idx="27898">
                  <c:v>2067085</c:v>
                </c:pt>
                <c:pt idx="27899">
                  <c:v>989578</c:v>
                </c:pt>
                <c:pt idx="27900">
                  <c:v>189047</c:v>
                </c:pt>
                <c:pt idx="27901">
                  <c:v>393731</c:v>
                </c:pt>
                <c:pt idx="27902">
                  <c:v>938349</c:v>
                </c:pt>
                <c:pt idx="27903">
                  <c:v>2614403</c:v>
                </c:pt>
                <c:pt idx="27904">
                  <c:v>841111</c:v>
                </c:pt>
                <c:pt idx="27905">
                  <c:v>186792</c:v>
                </c:pt>
                <c:pt idx="27906">
                  <c:v>255842</c:v>
                </c:pt>
                <c:pt idx="27907">
                  <c:v>237399</c:v>
                </c:pt>
                <c:pt idx="27908">
                  <c:v>2128122</c:v>
                </c:pt>
                <c:pt idx="27909">
                  <c:v>2505868</c:v>
                </c:pt>
                <c:pt idx="27910">
                  <c:v>218306</c:v>
                </c:pt>
                <c:pt idx="27911">
                  <c:v>3123421</c:v>
                </c:pt>
                <c:pt idx="27912">
                  <c:v>368571</c:v>
                </c:pt>
                <c:pt idx="27913">
                  <c:v>903921</c:v>
                </c:pt>
                <c:pt idx="27914">
                  <c:v>792226</c:v>
                </c:pt>
                <c:pt idx="27915">
                  <c:v>480700</c:v>
                </c:pt>
                <c:pt idx="27916">
                  <c:v>459556</c:v>
                </c:pt>
                <c:pt idx="27917">
                  <c:v>283745</c:v>
                </c:pt>
                <c:pt idx="27918">
                  <c:v>588165</c:v>
                </c:pt>
                <c:pt idx="27919">
                  <c:v>364657</c:v>
                </c:pt>
                <c:pt idx="27920">
                  <c:v>1178272</c:v>
                </c:pt>
                <c:pt idx="27921">
                  <c:v>1992952</c:v>
                </c:pt>
                <c:pt idx="27922">
                  <c:v>691505</c:v>
                </c:pt>
                <c:pt idx="27923">
                  <c:v>1448688</c:v>
                </c:pt>
                <c:pt idx="27924">
                  <c:v>497609</c:v>
                </c:pt>
                <c:pt idx="27925">
                  <c:v>1043436</c:v>
                </c:pt>
                <c:pt idx="27926">
                  <c:v>1634912</c:v>
                </c:pt>
                <c:pt idx="27927">
                  <c:v>435846</c:v>
                </c:pt>
                <c:pt idx="27928">
                  <c:v>371604</c:v>
                </c:pt>
                <c:pt idx="27929">
                  <c:v>549258</c:v>
                </c:pt>
                <c:pt idx="27930">
                  <c:v>1377081</c:v>
                </c:pt>
                <c:pt idx="27931">
                  <c:v>1443592</c:v>
                </c:pt>
                <c:pt idx="27932">
                  <c:v>285409</c:v>
                </c:pt>
                <c:pt idx="27933">
                  <c:v>800108</c:v>
                </c:pt>
                <c:pt idx="27934">
                  <c:v>1014780</c:v>
                </c:pt>
                <c:pt idx="27935">
                  <c:v>1995022</c:v>
                </c:pt>
                <c:pt idx="27936">
                  <c:v>891651</c:v>
                </c:pt>
                <c:pt idx="27937">
                  <c:v>521486</c:v>
                </c:pt>
                <c:pt idx="27938">
                  <c:v>2210918</c:v>
                </c:pt>
                <c:pt idx="27939">
                  <c:v>280015</c:v>
                </c:pt>
                <c:pt idx="27940">
                  <c:v>1500855</c:v>
                </c:pt>
                <c:pt idx="27941">
                  <c:v>2458983</c:v>
                </c:pt>
                <c:pt idx="27942">
                  <c:v>271020</c:v>
                </c:pt>
                <c:pt idx="27943">
                  <c:v>3313121</c:v>
                </c:pt>
                <c:pt idx="27944">
                  <c:v>598317</c:v>
                </c:pt>
                <c:pt idx="27945">
                  <c:v>1132930</c:v>
                </c:pt>
                <c:pt idx="27946">
                  <c:v>362395</c:v>
                </c:pt>
                <c:pt idx="27947">
                  <c:v>804358</c:v>
                </c:pt>
                <c:pt idx="27948">
                  <c:v>503643</c:v>
                </c:pt>
                <c:pt idx="27949">
                  <c:v>3761199</c:v>
                </c:pt>
                <c:pt idx="27950">
                  <c:v>543242</c:v>
                </c:pt>
                <c:pt idx="27951">
                  <c:v>5730346</c:v>
                </c:pt>
                <c:pt idx="27952">
                  <c:v>1417134</c:v>
                </c:pt>
                <c:pt idx="27953">
                  <c:v>888329</c:v>
                </c:pt>
                <c:pt idx="27954">
                  <c:v>3633998</c:v>
                </c:pt>
                <c:pt idx="27955">
                  <c:v>3458494</c:v>
                </c:pt>
                <c:pt idx="27956">
                  <c:v>413937</c:v>
                </c:pt>
                <c:pt idx="27957">
                  <c:v>649653</c:v>
                </c:pt>
                <c:pt idx="27958">
                  <c:v>2107214</c:v>
                </c:pt>
                <c:pt idx="27959">
                  <c:v>9094014</c:v>
                </c:pt>
                <c:pt idx="27960">
                  <c:v>400033</c:v>
                </c:pt>
                <c:pt idx="27961">
                  <c:v>277821</c:v>
                </c:pt>
                <c:pt idx="27962">
                  <c:v>1399587</c:v>
                </c:pt>
                <c:pt idx="27963">
                  <c:v>2543367</c:v>
                </c:pt>
                <c:pt idx="27964">
                  <c:v>218074</c:v>
                </c:pt>
                <c:pt idx="27965">
                  <c:v>212115</c:v>
                </c:pt>
                <c:pt idx="27966">
                  <c:v>264956</c:v>
                </c:pt>
                <c:pt idx="27967">
                  <c:v>850180</c:v>
                </c:pt>
                <c:pt idx="27968">
                  <c:v>1862796</c:v>
                </c:pt>
                <c:pt idx="27969">
                  <c:v>191389</c:v>
                </c:pt>
                <c:pt idx="27970">
                  <c:v>3062649</c:v>
                </c:pt>
                <c:pt idx="27971">
                  <c:v>715036</c:v>
                </c:pt>
                <c:pt idx="27972">
                  <c:v>926002</c:v>
                </c:pt>
                <c:pt idx="27973">
                  <c:v>443922</c:v>
                </c:pt>
                <c:pt idx="27974">
                  <c:v>18276864</c:v>
                </c:pt>
                <c:pt idx="27975">
                  <c:v>906915</c:v>
                </c:pt>
                <c:pt idx="27976">
                  <c:v>43738208</c:v>
                </c:pt>
                <c:pt idx="27977">
                  <c:v>6151213</c:v>
                </c:pt>
                <c:pt idx="27978">
                  <c:v>1849565</c:v>
                </c:pt>
                <c:pt idx="27979">
                  <c:v>166647</c:v>
                </c:pt>
                <c:pt idx="27980">
                  <c:v>2623124</c:v>
                </c:pt>
                <c:pt idx="27981">
                  <c:v>1734465</c:v>
                </c:pt>
                <c:pt idx="27982">
                  <c:v>743934</c:v>
                </c:pt>
                <c:pt idx="27983">
                  <c:v>388931</c:v>
                </c:pt>
                <c:pt idx="27984">
                  <c:v>3525034</c:v>
                </c:pt>
                <c:pt idx="27985">
                  <c:v>3107596</c:v>
                </c:pt>
                <c:pt idx="27986">
                  <c:v>813870</c:v>
                </c:pt>
                <c:pt idx="27987">
                  <c:v>150202</c:v>
                </c:pt>
                <c:pt idx="27988">
                  <c:v>2994047</c:v>
                </c:pt>
                <c:pt idx="27989">
                  <c:v>613655</c:v>
                </c:pt>
                <c:pt idx="27990">
                  <c:v>452989</c:v>
                </c:pt>
                <c:pt idx="27991">
                  <c:v>1207138</c:v>
                </c:pt>
                <c:pt idx="27992">
                  <c:v>163599</c:v>
                </c:pt>
                <c:pt idx="27993">
                  <c:v>3966380</c:v>
                </c:pt>
                <c:pt idx="27994">
                  <c:v>3788443</c:v>
                </c:pt>
                <c:pt idx="27995">
                  <c:v>1142085</c:v>
                </c:pt>
                <c:pt idx="27996">
                  <c:v>439972</c:v>
                </c:pt>
                <c:pt idx="27997">
                  <c:v>2919117</c:v>
                </c:pt>
                <c:pt idx="27998">
                  <c:v>371467</c:v>
                </c:pt>
                <c:pt idx="27999">
                  <c:v>356432</c:v>
                </c:pt>
                <c:pt idx="28000">
                  <c:v>232458</c:v>
                </c:pt>
                <c:pt idx="28001">
                  <c:v>611176</c:v>
                </c:pt>
                <c:pt idx="28002">
                  <c:v>3427708</c:v>
                </c:pt>
                <c:pt idx="28003">
                  <c:v>2805605</c:v>
                </c:pt>
                <c:pt idx="28004">
                  <c:v>303917</c:v>
                </c:pt>
                <c:pt idx="28005">
                  <c:v>60962220</c:v>
                </c:pt>
                <c:pt idx="28006">
                  <c:v>831485</c:v>
                </c:pt>
                <c:pt idx="28007">
                  <c:v>439426</c:v>
                </c:pt>
                <c:pt idx="28008">
                  <c:v>321275</c:v>
                </c:pt>
                <c:pt idx="28009">
                  <c:v>10258028</c:v>
                </c:pt>
                <c:pt idx="28010">
                  <c:v>1838371</c:v>
                </c:pt>
                <c:pt idx="28011">
                  <c:v>1880930</c:v>
                </c:pt>
                <c:pt idx="28012">
                  <c:v>273622</c:v>
                </c:pt>
                <c:pt idx="28013">
                  <c:v>848676</c:v>
                </c:pt>
                <c:pt idx="28014">
                  <c:v>1576947</c:v>
                </c:pt>
                <c:pt idx="28015">
                  <c:v>437414</c:v>
                </c:pt>
                <c:pt idx="28016">
                  <c:v>207905</c:v>
                </c:pt>
                <c:pt idx="28017">
                  <c:v>393598</c:v>
                </c:pt>
                <c:pt idx="28018">
                  <c:v>5518903</c:v>
                </c:pt>
                <c:pt idx="28019">
                  <c:v>365027</c:v>
                </c:pt>
                <c:pt idx="28020">
                  <c:v>10856682</c:v>
                </c:pt>
                <c:pt idx="28021">
                  <c:v>1027361</c:v>
                </c:pt>
                <c:pt idx="28022">
                  <c:v>890541</c:v>
                </c:pt>
                <c:pt idx="28023">
                  <c:v>236420</c:v>
                </c:pt>
                <c:pt idx="28024">
                  <c:v>18176356</c:v>
                </c:pt>
                <c:pt idx="28025">
                  <c:v>438304</c:v>
                </c:pt>
                <c:pt idx="28026">
                  <c:v>1333817</c:v>
                </c:pt>
                <c:pt idx="28027">
                  <c:v>202920</c:v>
                </c:pt>
                <c:pt idx="28028">
                  <c:v>480443</c:v>
                </c:pt>
                <c:pt idx="28029">
                  <c:v>584331</c:v>
                </c:pt>
                <c:pt idx="28030">
                  <c:v>5070554</c:v>
                </c:pt>
                <c:pt idx="28031">
                  <c:v>461616</c:v>
                </c:pt>
                <c:pt idx="28032">
                  <c:v>946850</c:v>
                </c:pt>
                <c:pt idx="28033">
                  <c:v>951655</c:v>
                </c:pt>
                <c:pt idx="28034">
                  <c:v>316309</c:v>
                </c:pt>
                <c:pt idx="28035">
                  <c:v>1856188</c:v>
                </c:pt>
                <c:pt idx="28036">
                  <c:v>427771</c:v>
                </c:pt>
                <c:pt idx="28037">
                  <c:v>284870</c:v>
                </c:pt>
                <c:pt idx="28038">
                  <c:v>664016</c:v>
                </c:pt>
                <c:pt idx="28039">
                  <c:v>213958</c:v>
                </c:pt>
                <c:pt idx="28040">
                  <c:v>2032081</c:v>
                </c:pt>
                <c:pt idx="28041">
                  <c:v>826773</c:v>
                </c:pt>
                <c:pt idx="28042">
                  <c:v>269123</c:v>
                </c:pt>
                <c:pt idx="28043">
                  <c:v>486911</c:v>
                </c:pt>
                <c:pt idx="28044">
                  <c:v>547743</c:v>
                </c:pt>
                <c:pt idx="28045">
                  <c:v>2215447</c:v>
                </c:pt>
                <c:pt idx="28046">
                  <c:v>3718505</c:v>
                </c:pt>
                <c:pt idx="28047">
                  <c:v>354208</c:v>
                </c:pt>
                <c:pt idx="28048">
                  <c:v>3820114</c:v>
                </c:pt>
                <c:pt idx="28049">
                  <c:v>516214</c:v>
                </c:pt>
                <c:pt idx="28050">
                  <c:v>1423050</c:v>
                </c:pt>
                <c:pt idx="28051">
                  <c:v>1052880</c:v>
                </c:pt>
                <c:pt idx="28052">
                  <c:v>4183227</c:v>
                </c:pt>
                <c:pt idx="28053">
                  <c:v>367435</c:v>
                </c:pt>
                <c:pt idx="28054">
                  <c:v>2494281</c:v>
                </c:pt>
                <c:pt idx="28055">
                  <c:v>562238</c:v>
                </c:pt>
                <c:pt idx="28056">
                  <c:v>774567</c:v>
                </c:pt>
                <c:pt idx="28057">
                  <c:v>3191887</c:v>
                </c:pt>
                <c:pt idx="28058">
                  <c:v>7608830</c:v>
                </c:pt>
                <c:pt idx="28059">
                  <c:v>395229</c:v>
                </c:pt>
                <c:pt idx="28060">
                  <c:v>812757</c:v>
                </c:pt>
                <c:pt idx="28061">
                  <c:v>511315</c:v>
                </c:pt>
                <c:pt idx="28062">
                  <c:v>11852772</c:v>
                </c:pt>
                <c:pt idx="28063">
                  <c:v>2898470</c:v>
                </c:pt>
                <c:pt idx="28064">
                  <c:v>169726</c:v>
                </c:pt>
                <c:pt idx="28065">
                  <c:v>7199161</c:v>
                </c:pt>
                <c:pt idx="28066">
                  <c:v>885778</c:v>
                </c:pt>
                <c:pt idx="28067">
                  <c:v>996449</c:v>
                </c:pt>
                <c:pt idx="28068">
                  <c:v>986598</c:v>
                </c:pt>
                <c:pt idx="28069">
                  <c:v>535030</c:v>
                </c:pt>
                <c:pt idx="28070">
                  <c:v>610581</c:v>
                </c:pt>
                <c:pt idx="28071">
                  <c:v>322244</c:v>
                </c:pt>
                <c:pt idx="28072">
                  <c:v>410327</c:v>
                </c:pt>
                <c:pt idx="28073">
                  <c:v>1779761</c:v>
                </c:pt>
                <c:pt idx="28074">
                  <c:v>641267</c:v>
                </c:pt>
                <c:pt idx="28075">
                  <c:v>1072587</c:v>
                </c:pt>
                <c:pt idx="28076">
                  <c:v>279585</c:v>
                </c:pt>
                <c:pt idx="28077">
                  <c:v>1563582</c:v>
                </c:pt>
                <c:pt idx="28078">
                  <c:v>6013966</c:v>
                </c:pt>
                <c:pt idx="28079">
                  <c:v>320865</c:v>
                </c:pt>
                <c:pt idx="28080">
                  <c:v>1871511</c:v>
                </c:pt>
                <c:pt idx="28081">
                  <c:v>679085</c:v>
                </c:pt>
                <c:pt idx="28082">
                  <c:v>170928</c:v>
                </c:pt>
                <c:pt idx="28083">
                  <c:v>827210</c:v>
                </c:pt>
                <c:pt idx="28084">
                  <c:v>4222286</c:v>
                </c:pt>
                <c:pt idx="28085">
                  <c:v>963212</c:v>
                </c:pt>
                <c:pt idx="28086">
                  <c:v>672105</c:v>
                </c:pt>
                <c:pt idx="28087">
                  <c:v>174131</c:v>
                </c:pt>
                <c:pt idx="28088">
                  <c:v>361251</c:v>
                </c:pt>
                <c:pt idx="28089">
                  <c:v>361022</c:v>
                </c:pt>
                <c:pt idx="28090">
                  <c:v>643020</c:v>
                </c:pt>
                <c:pt idx="28091">
                  <c:v>952808</c:v>
                </c:pt>
                <c:pt idx="28092">
                  <c:v>8244248</c:v>
                </c:pt>
                <c:pt idx="28093">
                  <c:v>1811490</c:v>
                </c:pt>
                <c:pt idx="28094">
                  <c:v>671471</c:v>
                </c:pt>
                <c:pt idx="28095">
                  <c:v>306780</c:v>
                </c:pt>
                <c:pt idx="28096">
                  <c:v>945332</c:v>
                </c:pt>
                <c:pt idx="28097">
                  <c:v>1226244</c:v>
                </c:pt>
                <c:pt idx="28098">
                  <c:v>199868</c:v>
                </c:pt>
                <c:pt idx="28099">
                  <c:v>465527</c:v>
                </c:pt>
                <c:pt idx="28100">
                  <c:v>3552320</c:v>
                </c:pt>
                <c:pt idx="28101">
                  <c:v>732828</c:v>
                </c:pt>
                <c:pt idx="28102">
                  <c:v>1815481</c:v>
                </c:pt>
                <c:pt idx="28103">
                  <c:v>651353</c:v>
                </c:pt>
                <c:pt idx="28104">
                  <c:v>891878</c:v>
                </c:pt>
                <c:pt idx="28105">
                  <c:v>971574</c:v>
                </c:pt>
                <c:pt idx="28106">
                  <c:v>642298</c:v>
                </c:pt>
                <c:pt idx="28107">
                  <c:v>2491551</c:v>
                </c:pt>
                <c:pt idx="28108">
                  <c:v>1976155</c:v>
                </c:pt>
                <c:pt idx="28109">
                  <c:v>4009915</c:v>
                </c:pt>
                <c:pt idx="28110">
                  <c:v>4743333</c:v>
                </c:pt>
                <c:pt idx="28111">
                  <c:v>1679248</c:v>
                </c:pt>
                <c:pt idx="28112">
                  <c:v>130076</c:v>
                </c:pt>
                <c:pt idx="28113">
                  <c:v>5982722</c:v>
                </c:pt>
                <c:pt idx="28114">
                  <c:v>6983042</c:v>
                </c:pt>
                <c:pt idx="28115">
                  <c:v>113811</c:v>
                </c:pt>
                <c:pt idx="28116">
                  <c:v>2466778</c:v>
                </c:pt>
                <c:pt idx="28117">
                  <c:v>6101350</c:v>
                </c:pt>
                <c:pt idx="28118">
                  <c:v>846521</c:v>
                </c:pt>
                <c:pt idx="28119">
                  <c:v>287062</c:v>
                </c:pt>
                <c:pt idx="28120">
                  <c:v>2983801</c:v>
                </c:pt>
                <c:pt idx="28121">
                  <c:v>1548378</c:v>
                </c:pt>
                <c:pt idx="28122">
                  <c:v>2157408</c:v>
                </c:pt>
                <c:pt idx="28123">
                  <c:v>200160</c:v>
                </c:pt>
                <c:pt idx="28124">
                  <c:v>1587969</c:v>
                </c:pt>
                <c:pt idx="28125">
                  <c:v>1191800</c:v>
                </c:pt>
                <c:pt idx="28126">
                  <c:v>278481</c:v>
                </c:pt>
                <c:pt idx="28127">
                  <c:v>1112827</c:v>
                </c:pt>
                <c:pt idx="28128">
                  <c:v>985313</c:v>
                </c:pt>
                <c:pt idx="28129">
                  <c:v>2740830</c:v>
                </c:pt>
                <c:pt idx="28130">
                  <c:v>357711</c:v>
                </c:pt>
                <c:pt idx="28131">
                  <c:v>813788</c:v>
                </c:pt>
                <c:pt idx="28132">
                  <c:v>785651</c:v>
                </c:pt>
                <c:pt idx="28133">
                  <c:v>15069836</c:v>
                </c:pt>
                <c:pt idx="28134">
                  <c:v>359438</c:v>
                </c:pt>
                <c:pt idx="28135">
                  <c:v>739262</c:v>
                </c:pt>
                <c:pt idx="28136">
                  <c:v>235940</c:v>
                </c:pt>
                <c:pt idx="28137">
                  <c:v>2834128</c:v>
                </c:pt>
                <c:pt idx="28138">
                  <c:v>219193</c:v>
                </c:pt>
                <c:pt idx="28139">
                  <c:v>477465</c:v>
                </c:pt>
                <c:pt idx="28140">
                  <c:v>120802</c:v>
                </c:pt>
                <c:pt idx="28141">
                  <c:v>1424240</c:v>
                </c:pt>
                <c:pt idx="28142">
                  <c:v>1155692</c:v>
                </c:pt>
                <c:pt idx="28143">
                  <c:v>1876178</c:v>
                </c:pt>
                <c:pt idx="28144">
                  <c:v>481271</c:v>
                </c:pt>
                <c:pt idx="28145">
                  <c:v>895429</c:v>
                </c:pt>
                <c:pt idx="28146">
                  <c:v>8511833</c:v>
                </c:pt>
                <c:pt idx="28147">
                  <c:v>18200080</c:v>
                </c:pt>
                <c:pt idx="28148">
                  <c:v>1657690</c:v>
                </c:pt>
                <c:pt idx="28149">
                  <c:v>298366</c:v>
                </c:pt>
                <c:pt idx="28150">
                  <c:v>734249</c:v>
                </c:pt>
                <c:pt idx="28151">
                  <c:v>480154</c:v>
                </c:pt>
                <c:pt idx="28152">
                  <c:v>654267</c:v>
                </c:pt>
                <c:pt idx="28153">
                  <c:v>1847248</c:v>
                </c:pt>
                <c:pt idx="28154">
                  <c:v>310912</c:v>
                </c:pt>
                <c:pt idx="28155">
                  <c:v>484181</c:v>
                </c:pt>
                <c:pt idx="28156">
                  <c:v>22769424</c:v>
                </c:pt>
                <c:pt idx="28157">
                  <c:v>1348658</c:v>
                </c:pt>
                <c:pt idx="28158">
                  <c:v>1278240</c:v>
                </c:pt>
                <c:pt idx="28159">
                  <c:v>834045</c:v>
                </c:pt>
                <c:pt idx="28160">
                  <c:v>270661</c:v>
                </c:pt>
                <c:pt idx="28161">
                  <c:v>1180293</c:v>
                </c:pt>
                <c:pt idx="28162">
                  <c:v>285989</c:v>
                </c:pt>
                <c:pt idx="28163">
                  <c:v>1193354</c:v>
                </c:pt>
                <c:pt idx="28164">
                  <c:v>1095726</c:v>
                </c:pt>
                <c:pt idx="28165">
                  <c:v>265891</c:v>
                </c:pt>
                <c:pt idx="28166">
                  <c:v>1534441</c:v>
                </c:pt>
                <c:pt idx="28167">
                  <c:v>2315502</c:v>
                </c:pt>
                <c:pt idx="28168">
                  <c:v>290939</c:v>
                </c:pt>
                <c:pt idx="28169">
                  <c:v>6052801</c:v>
                </c:pt>
                <c:pt idx="28170">
                  <c:v>420272</c:v>
                </c:pt>
                <c:pt idx="28171">
                  <c:v>345664</c:v>
                </c:pt>
                <c:pt idx="28172">
                  <c:v>1803160</c:v>
                </c:pt>
                <c:pt idx="28173">
                  <c:v>128556</c:v>
                </c:pt>
                <c:pt idx="28174">
                  <c:v>427242</c:v>
                </c:pt>
                <c:pt idx="28175">
                  <c:v>167776</c:v>
                </c:pt>
                <c:pt idx="28176">
                  <c:v>1035601</c:v>
                </c:pt>
                <c:pt idx="28177">
                  <c:v>2174369</c:v>
                </c:pt>
                <c:pt idx="28178">
                  <c:v>1819343</c:v>
                </c:pt>
                <c:pt idx="28179">
                  <c:v>16374073</c:v>
                </c:pt>
                <c:pt idx="28180">
                  <c:v>7356846</c:v>
                </c:pt>
                <c:pt idx="28181">
                  <c:v>767049</c:v>
                </c:pt>
                <c:pt idx="28182">
                  <c:v>1160279</c:v>
                </c:pt>
                <c:pt idx="28183">
                  <c:v>14255768</c:v>
                </c:pt>
                <c:pt idx="28184">
                  <c:v>1584381</c:v>
                </c:pt>
                <c:pt idx="28185">
                  <c:v>763225</c:v>
                </c:pt>
                <c:pt idx="28186">
                  <c:v>377753</c:v>
                </c:pt>
                <c:pt idx="28187">
                  <c:v>196212</c:v>
                </c:pt>
                <c:pt idx="28188">
                  <c:v>1208172</c:v>
                </c:pt>
                <c:pt idx="28189">
                  <c:v>836706</c:v>
                </c:pt>
                <c:pt idx="28190">
                  <c:v>1699384</c:v>
                </c:pt>
                <c:pt idx="28191">
                  <c:v>420957</c:v>
                </c:pt>
                <c:pt idx="28192">
                  <c:v>1022847</c:v>
                </c:pt>
                <c:pt idx="28193">
                  <c:v>50247353</c:v>
                </c:pt>
                <c:pt idx="28194">
                  <c:v>517819</c:v>
                </c:pt>
                <c:pt idx="28195">
                  <c:v>449852</c:v>
                </c:pt>
                <c:pt idx="28196">
                  <c:v>860244</c:v>
                </c:pt>
                <c:pt idx="28197">
                  <c:v>3647401</c:v>
                </c:pt>
                <c:pt idx="28198">
                  <c:v>2480787</c:v>
                </c:pt>
                <c:pt idx="28199">
                  <c:v>471281</c:v>
                </c:pt>
                <c:pt idx="28200">
                  <c:v>622106</c:v>
                </c:pt>
                <c:pt idx="28201">
                  <c:v>2555855</c:v>
                </c:pt>
                <c:pt idx="28202">
                  <c:v>850001</c:v>
                </c:pt>
                <c:pt idx="28203">
                  <c:v>330600</c:v>
                </c:pt>
                <c:pt idx="28204">
                  <c:v>666248</c:v>
                </c:pt>
                <c:pt idx="28205">
                  <c:v>1537269</c:v>
                </c:pt>
                <c:pt idx="28206">
                  <c:v>289794</c:v>
                </c:pt>
                <c:pt idx="28207">
                  <c:v>939104</c:v>
                </c:pt>
                <c:pt idx="28208">
                  <c:v>2401213</c:v>
                </c:pt>
                <c:pt idx="28209">
                  <c:v>740269</c:v>
                </c:pt>
                <c:pt idx="28210">
                  <c:v>34179417</c:v>
                </c:pt>
                <c:pt idx="28211">
                  <c:v>282912</c:v>
                </c:pt>
                <c:pt idx="28212">
                  <c:v>726661</c:v>
                </c:pt>
                <c:pt idx="28213">
                  <c:v>8026643</c:v>
                </c:pt>
                <c:pt idx="28214">
                  <c:v>2498715</c:v>
                </c:pt>
                <c:pt idx="28215">
                  <c:v>1710348</c:v>
                </c:pt>
                <c:pt idx="28216">
                  <c:v>397721</c:v>
                </c:pt>
                <c:pt idx="28217">
                  <c:v>2328224</c:v>
                </c:pt>
                <c:pt idx="28218">
                  <c:v>8750901</c:v>
                </c:pt>
                <c:pt idx="28219">
                  <c:v>711236</c:v>
                </c:pt>
                <c:pt idx="28220">
                  <c:v>557967</c:v>
                </c:pt>
                <c:pt idx="28221">
                  <c:v>19924745</c:v>
                </c:pt>
                <c:pt idx="28222">
                  <c:v>19431979</c:v>
                </c:pt>
                <c:pt idx="28223">
                  <c:v>840260</c:v>
                </c:pt>
                <c:pt idx="28224">
                  <c:v>1321788</c:v>
                </c:pt>
                <c:pt idx="28225">
                  <c:v>4989625</c:v>
                </c:pt>
                <c:pt idx="28226">
                  <c:v>610001</c:v>
                </c:pt>
                <c:pt idx="28227">
                  <c:v>941504</c:v>
                </c:pt>
                <c:pt idx="28228">
                  <c:v>16451355</c:v>
                </c:pt>
                <c:pt idx="28229">
                  <c:v>421771</c:v>
                </c:pt>
                <c:pt idx="28230">
                  <c:v>2449034</c:v>
                </c:pt>
                <c:pt idx="28231">
                  <c:v>8955556</c:v>
                </c:pt>
                <c:pt idx="28232">
                  <c:v>1069488</c:v>
                </c:pt>
                <c:pt idx="28233">
                  <c:v>274666</c:v>
                </c:pt>
                <c:pt idx="28234">
                  <c:v>625189</c:v>
                </c:pt>
                <c:pt idx="28235">
                  <c:v>1800984</c:v>
                </c:pt>
                <c:pt idx="28236">
                  <c:v>571197</c:v>
                </c:pt>
                <c:pt idx="28237">
                  <c:v>1154360</c:v>
                </c:pt>
                <c:pt idx="28238">
                  <c:v>1405318</c:v>
                </c:pt>
                <c:pt idx="28239">
                  <c:v>1790555</c:v>
                </c:pt>
                <c:pt idx="28240">
                  <c:v>2953198</c:v>
                </c:pt>
                <c:pt idx="28241">
                  <c:v>6143056</c:v>
                </c:pt>
                <c:pt idx="28242">
                  <c:v>9743854</c:v>
                </c:pt>
                <c:pt idx="28243">
                  <c:v>14458043</c:v>
                </c:pt>
                <c:pt idx="28244">
                  <c:v>1355601</c:v>
                </c:pt>
                <c:pt idx="28245">
                  <c:v>1832296</c:v>
                </c:pt>
                <c:pt idx="28246">
                  <c:v>617740</c:v>
                </c:pt>
                <c:pt idx="28247">
                  <c:v>1112035</c:v>
                </c:pt>
                <c:pt idx="28248">
                  <c:v>5533799</c:v>
                </c:pt>
                <c:pt idx="28249">
                  <c:v>654273</c:v>
                </c:pt>
                <c:pt idx="28250">
                  <c:v>3023829</c:v>
                </c:pt>
                <c:pt idx="28251">
                  <c:v>1031441</c:v>
                </c:pt>
                <c:pt idx="28252">
                  <c:v>629038</c:v>
                </c:pt>
                <c:pt idx="28253">
                  <c:v>13919800</c:v>
                </c:pt>
                <c:pt idx="28254">
                  <c:v>439586</c:v>
                </c:pt>
                <c:pt idx="28255">
                  <c:v>773874</c:v>
                </c:pt>
                <c:pt idx="28256">
                  <c:v>3004390</c:v>
                </c:pt>
                <c:pt idx="28257">
                  <c:v>5713351</c:v>
                </c:pt>
                <c:pt idx="28258">
                  <c:v>1226256</c:v>
                </c:pt>
                <c:pt idx="28259">
                  <c:v>1806164</c:v>
                </c:pt>
                <c:pt idx="28260">
                  <c:v>2079103</c:v>
                </c:pt>
                <c:pt idx="28261">
                  <c:v>5218153</c:v>
                </c:pt>
                <c:pt idx="28262">
                  <c:v>1619119</c:v>
                </c:pt>
                <c:pt idx="28263">
                  <c:v>2264532</c:v>
                </c:pt>
                <c:pt idx="28264">
                  <c:v>836847</c:v>
                </c:pt>
                <c:pt idx="28265">
                  <c:v>619144</c:v>
                </c:pt>
                <c:pt idx="28266">
                  <c:v>2679691</c:v>
                </c:pt>
                <c:pt idx="28267">
                  <c:v>4789480</c:v>
                </c:pt>
                <c:pt idx="28268">
                  <c:v>2444087</c:v>
                </c:pt>
                <c:pt idx="28269">
                  <c:v>8842795</c:v>
                </c:pt>
                <c:pt idx="28270">
                  <c:v>1424402</c:v>
                </c:pt>
                <c:pt idx="28271">
                  <c:v>3506379</c:v>
                </c:pt>
                <c:pt idx="28272">
                  <c:v>6944619</c:v>
                </c:pt>
                <c:pt idx="28273">
                  <c:v>38212279</c:v>
                </c:pt>
                <c:pt idx="28274">
                  <c:v>16886097</c:v>
                </c:pt>
                <c:pt idx="28275">
                  <c:v>8734726</c:v>
                </c:pt>
                <c:pt idx="28276">
                  <c:v>10501355</c:v>
                </c:pt>
                <c:pt idx="28277">
                  <c:v>2029850</c:v>
                </c:pt>
                <c:pt idx="28278">
                  <c:v>513690</c:v>
                </c:pt>
                <c:pt idx="28279">
                  <c:v>181433</c:v>
                </c:pt>
                <c:pt idx="28280">
                  <c:v>2822391</c:v>
                </c:pt>
                <c:pt idx="28281">
                  <c:v>1868920</c:v>
                </c:pt>
                <c:pt idx="28282">
                  <c:v>2405120</c:v>
                </c:pt>
                <c:pt idx="28283">
                  <c:v>664458</c:v>
                </c:pt>
                <c:pt idx="28284">
                  <c:v>2422729</c:v>
                </c:pt>
                <c:pt idx="28285">
                  <c:v>310421</c:v>
                </c:pt>
                <c:pt idx="28286">
                  <c:v>822203</c:v>
                </c:pt>
                <c:pt idx="28287">
                  <c:v>1383897</c:v>
                </c:pt>
                <c:pt idx="28288">
                  <c:v>811640</c:v>
                </c:pt>
                <c:pt idx="28289">
                  <c:v>15006579</c:v>
                </c:pt>
                <c:pt idx="28290">
                  <c:v>283838</c:v>
                </c:pt>
                <c:pt idx="28291">
                  <c:v>8753550</c:v>
                </c:pt>
                <c:pt idx="28292">
                  <c:v>883161</c:v>
                </c:pt>
                <c:pt idx="28293">
                  <c:v>1876728</c:v>
                </c:pt>
                <c:pt idx="28294">
                  <c:v>412990</c:v>
                </c:pt>
                <c:pt idx="28295">
                  <c:v>2888379</c:v>
                </c:pt>
                <c:pt idx="28296">
                  <c:v>9978294</c:v>
                </c:pt>
                <c:pt idx="28297">
                  <c:v>185290</c:v>
                </c:pt>
                <c:pt idx="28298">
                  <c:v>1621096</c:v>
                </c:pt>
                <c:pt idx="28299">
                  <c:v>469909</c:v>
                </c:pt>
                <c:pt idx="28300">
                  <c:v>1381953</c:v>
                </c:pt>
                <c:pt idx="28301">
                  <c:v>1190405</c:v>
                </c:pt>
                <c:pt idx="28302">
                  <c:v>2346125</c:v>
                </c:pt>
                <c:pt idx="28303">
                  <c:v>821272</c:v>
                </c:pt>
                <c:pt idx="28304">
                  <c:v>1196819</c:v>
                </c:pt>
                <c:pt idx="28305">
                  <c:v>1286572</c:v>
                </c:pt>
                <c:pt idx="28306">
                  <c:v>4071774</c:v>
                </c:pt>
                <c:pt idx="28307">
                  <c:v>1087616</c:v>
                </c:pt>
                <c:pt idx="28308">
                  <c:v>840489</c:v>
                </c:pt>
                <c:pt idx="28309">
                  <c:v>403299</c:v>
                </c:pt>
                <c:pt idx="28310">
                  <c:v>1284356</c:v>
                </c:pt>
                <c:pt idx="28311">
                  <c:v>9052821</c:v>
                </c:pt>
                <c:pt idx="28312">
                  <c:v>585986</c:v>
                </c:pt>
                <c:pt idx="28313">
                  <c:v>1173326</c:v>
                </c:pt>
                <c:pt idx="28314">
                  <c:v>434459</c:v>
                </c:pt>
                <c:pt idx="28315">
                  <c:v>680176</c:v>
                </c:pt>
                <c:pt idx="28316">
                  <c:v>1493082</c:v>
                </c:pt>
                <c:pt idx="28317">
                  <c:v>637984</c:v>
                </c:pt>
                <c:pt idx="28318">
                  <c:v>873357</c:v>
                </c:pt>
                <c:pt idx="28319">
                  <c:v>2166296</c:v>
                </c:pt>
                <c:pt idx="28320">
                  <c:v>3305195</c:v>
                </c:pt>
                <c:pt idx="28321">
                  <c:v>4678038</c:v>
                </c:pt>
                <c:pt idx="28322">
                  <c:v>6301562</c:v>
                </c:pt>
                <c:pt idx="28323">
                  <c:v>1630311</c:v>
                </c:pt>
                <c:pt idx="28324">
                  <c:v>3380372</c:v>
                </c:pt>
                <c:pt idx="28325">
                  <c:v>619429</c:v>
                </c:pt>
                <c:pt idx="28326">
                  <c:v>910157</c:v>
                </c:pt>
                <c:pt idx="28327">
                  <c:v>1152083</c:v>
                </c:pt>
                <c:pt idx="28328">
                  <c:v>626621</c:v>
                </c:pt>
                <c:pt idx="28329">
                  <c:v>3455978</c:v>
                </c:pt>
                <c:pt idx="28330">
                  <c:v>5484378</c:v>
                </c:pt>
                <c:pt idx="28331">
                  <c:v>1487628</c:v>
                </c:pt>
                <c:pt idx="28332">
                  <c:v>1163723</c:v>
                </c:pt>
                <c:pt idx="28333">
                  <c:v>6290796</c:v>
                </c:pt>
                <c:pt idx="28334">
                  <c:v>4475322</c:v>
                </c:pt>
                <c:pt idx="28335">
                  <c:v>496153</c:v>
                </c:pt>
                <c:pt idx="28336">
                  <c:v>926942</c:v>
                </c:pt>
                <c:pt idx="28337">
                  <c:v>209075</c:v>
                </c:pt>
                <c:pt idx="28338">
                  <c:v>3945050</c:v>
                </c:pt>
                <c:pt idx="28339">
                  <c:v>2891183</c:v>
                </c:pt>
                <c:pt idx="28340">
                  <c:v>970471</c:v>
                </c:pt>
                <c:pt idx="28341">
                  <c:v>2010828</c:v>
                </c:pt>
                <c:pt idx="28342">
                  <c:v>2750368</c:v>
                </c:pt>
                <c:pt idx="28343">
                  <c:v>2806802</c:v>
                </c:pt>
                <c:pt idx="28344">
                  <c:v>4469707</c:v>
                </c:pt>
                <c:pt idx="28345">
                  <c:v>2600247</c:v>
                </c:pt>
                <c:pt idx="28346">
                  <c:v>2612507</c:v>
                </c:pt>
                <c:pt idx="28347">
                  <c:v>11390039</c:v>
                </c:pt>
                <c:pt idx="28348">
                  <c:v>4320689</c:v>
                </c:pt>
                <c:pt idx="28349">
                  <c:v>3090577</c:v>
                </c:pt>
                <c:pt idx="28350">
                  <c:v>180624</c:v>
                </c:pt>
                <c:pt idx="28351">
                  <c:v>1283425</c:v>
                </c:pt>
                <c:pt idx="28352">
                  <c:v>283532</c:v>
                </c:pt>
                <c:pt idx="28353">
                  <c:v>6794330</c:v>
                </c:pt>
                <c:pt idx="28354">
                  <c:v>6167410</c:v>
                </c:pt>
                <c:pt idx="28355">
                  <c:v>3341502</c:v>
                </c:pt>
                <c:pt idx="28356">
                  <c:v>171104</c:v>
                </c:pt>
                <c:pt idx="28357">
                  <c:v>1105871</c:v>
                </c:pt>
                <c:pt idx="28358">
                  <c:v>2381053</c:v>
                </c:pt>
                <c:pt idx="28359">
                  <c:v>225969</c:v>
                </c:pt>
                <c:pt idx="28360">
                  <c:v>1107598</c:v>
                </c:pt>
                <c:pt idx="28361">
                  <c:v>306519</c:v>
                </c:pt>
                <c:pt idx="28362">
                  <c:v>6131730</c:v>
                </c:pt>
                <c:pt idx="28363">
                  <c:v>490845</c:v>
                </c:pt>
                <c:pt idx="28364">
                  <c:v>666631</c:v>
                </c:pt>
                <c:pt idx="28365">
                  <c:v>895072</c:v>
                </c:pt>
                <c:pt idx="28366">
                  <c:v>1679378</c:v>
                </c:pt>
                <c:pt idx="28367">
                  <c:v>2339655</c:v>
                </c:pt>
                <c:pt idx="28368">
                  <c:v>9853064</c:v>
                </c:pt>
                <c:pt idx="28369">
                  <c:v>14223023</c:v>
                </c:pt>
                <c:pt idx="28370">
                  <c:v>310441</c:v>
                </c:pt>
                <c:pt idx="28371">
                  <c:v>313803</c:v>
                </c:pt>
                <c:pt idx="28372">
                  <c:v>1263926</c:v>
                </c:pt>
                <c:pt idx="28373">
                  <c:v>7823701</c:v>
                </c:pt>
                <c:pt idx="28374">
                  <c:v>234919</c:v>
                </c:pt>
                <c:pt idx="28375">
                  <c:v>3590297</c:v>
                </c:pt>
                <c:pt idx="28376">
                  <c:v>1512717</c:v>
                </c:pt>
                <c:pt idx="28377">
                  <c:v>2080640</c:v>
                </c:pt>
                <c:pt idx="28378">
                  <c:v>1028961</c:v>
                </c:pt>
                <c:pt idx="28379">
                  <c:v>194110</c:v>
                </c:pt>
                <c:pt idx="28380">
                  <c:v>1018499</c:v>
                </c:pt>
                <c:pt idx="28381">
                  <c:v>2311236</c:v>
                </c:pt>
                <c:pt idx="28382">
                  <c:v>1020608</c:v>
                </c:pt>
                <c:pt idx="28383">
                  <c:v>8013710</c:v>
                </c:pt>
                <c:pt idx="28384">
                  <c:v>535109</c:v>
                </c:pt>
                <c:pt idx="28385">
                  <c:v>516216</c:v>
                </c:pt>
                <c:pt idx="28386">
                  <c:v>1329108</c:v>
                </c:pt>
                <c:pt idx="28387">
                  <c:v>602127</c:v>
                </c:pt>
                <c:pt idx="28388">
                  <c:v>11505848</c:v>
                </c:pt>
                <c:pt idx="28389">
                  <c:v>1327413</c:v>
                </c:pt>
                <c:pt idx="28390">
                  <c:v>517718</c:v>
                </c:pt>
                <c:pt idx="28391">
                  <c:v>541425</c:v>
                </c:pt>
                <c:pt idx="28392">
                  <c:v>2052405</c:v>
                </c:pt>
                <c:pt idx="28393">
                  <c:v>2196427</c:v>
                </c:pt>
                <c:pt idx="28394">
                  <c:v>553241</c:v>
                </c:pt>
                <c:pt idx="28395">
                  <c:v>3370908</c:v>
                </c:pt>
                <c:pt idx="28396">
                  <c:v>586712</c:v>
                </c:pt>
                <c:pt idx="28397">
                  <c:v>422753</c:v>
                </c:pt>
                <c:pt idx="28398">
                  <c:v>410485</c:v>
                </c:pt>
                <c:pt idx="28399">
                  <c:v>476386</c:v>
                </c:pt>
                <c:pt idx="28400">
                  <c:v>526730</c:v>
                </c:pt>
                <c:pt idx="28401">
                  <c:v>292849</c:v>
                </c:pt>
                <c:pt idx="28402">
                  <c:v>1572313</c:v>
                </c:pt>
                <c:pt idx="28403">
                  <c:v>4342571</c:v>
                </c:pt>
                <c:pt idx="28404">
                  <c:v>499884</c:v>
                </c:pt>
                <c:pt idx="28405">
                  <c:v>429137</c:v>
                </c:pt>
                <c:pt idx="28406">
                  <c:v>680580</c:v>
                </c:pt>
                <c:pt idx="28407">
                  <c:v>2952736</c:v>
                </c:pt>
                <c:pt idx="28408">
                  <c:v>3335104</c:v>
                </c:pt>
                <c:pt idx="28409">
                  <c:v>2473568</c:v>
                </c:pt>
                <c:pt idx="28410">
                  <c:v>17130971</c:v>
                </c:pt>
                <c:pt idx="28411">
                  <c:v>1369701</c:v>
                </c:pt>
                <c:pt idx="28412">
                  <c:v>6941889</c:v>
                </c:pt>
                <c:pt idx="28413">
                  <c:v>962708</c:v>
                </c:pt>
                <c:pt idx="28414">
                  <c:v>1195170</c:v>
                </c:pt>
                <c:pt idx="28415">
                  <c:v>1106431</c:v>
                </c:pt>
                <c:pt idx="28416">
                  <c:v>308206</c:v>
                </c:pt>
                <c:pt idx="28417">
                  <c:v>3267575</c:v>
                </c:pt>
                <c:pt idx="28418">
                  <c:v>1294387</c:v>
                </c:pt>
                <c:pt idx="28419">
                  <c:v>2537466</c:v>
                </c:pt>
                <c:pt idx="28420">
                  <c:v>6482811</c:v>
                </c:pt>
                <c:pt idx="28421">
                  <c:v>482463</c:v>
                </c:pt>
                <c:pt idx="28422">
                  <c:v>531701</c:v>
                </c:pt>
                <c:pt idx="28423">
                  <c:v>120199</c:v>
                </c:pt>
                <c:pt idx="28424">
                  <c:v>1837258</c:v>
                </c:pt>
                <c:pt idx="28425">
                  <c:v>470501</c:v>
                </c:pt>
                <c:pt idx="28426">
                  <c:v>142421830</c:v>
                </c:pt>
                <c:pt idx="28427">
                  <c:v>1674678</c:v>
                </c:pt>
                <c:pt idx="28428">
                  <c:v>732593</c:v>
                </c:pt>
                <c:pt idx="28429">
                  <c:v>2999531</c:v>
                </c:pt>
                <c:pt idx="28430">
                  <c:v>4690663</c:v>
                </c:pt>
                <c:pt idx="28431">
                  <c:v>560726</c:v>
                </c:pt>
                <c:pt idx="28432">
                  <c:v>1169689</c:v>
                </c:pt>
                <c:pt idx="28433">
                  <c:v>12764356</c:v>
                </c:pt>
                <c:pt idx="28434">
                  <c:v>994695</c:v>
                </c:pt>
                <c:pt idx="28435">
                  <c:v>909582</c:v>
                </c:pt>
                <c:pt idx="28436">
                  <c:v>220836</c:v>
                </c:pt>
                <c:pt idx="28437">
                  <c:v>1141571</c:v>
                </c:pt>
                <c:pt idx="28438">
                  <c:v>644639</c:v>
                </c:pt>
                <c:pt idx="28439">
                  <c:v>299945</c:v>
                </c:pt>
                <c:pt idx="28440">
                  <c:v>34401509</c:v>
                </c:pt>
                <c:pt idx="28441">
                  <c:v>12916460</c:v>
                </c:pt>
                <c:pt idx="28442">
                  <c:v>861544</c:v>
                </c:pt>
                <c:pt idx="28443">
                  <c:v>11655698</c:v>
                </c:pt>
                <c:pt idx="28444">
                  <c:v>40076556</c:v>
                </c:pt>
                <c:pt idx="28445">
                  <c:v>3755519</c:v>
                </c:pt>
                <c:pt idx="28446">
                  <c:v>623525</c:v>
                </c:pt>
                <c:pt idx="28447">
                  <c:v>345130</c:v>
                </c:pt>
                <c:pt idx="28448">
                  <c:v>1571005</c:v>
                </c:pt>
                <c:pt idx="28449">
                  <c:v>7331410</c:v>
                </c:pt>
                <c:pt idx="28450">
                  <c:v>25316342</c:v>
                </c:pt>
                <c:pt idx="28451">
                  <c:v>320518</c:v>
                </c:pt>
                <c:pt idx="28452">
                  <c:v>2463745</c:v>
                </c:pt>
                <c:pt idx="28453">
                  <c:v>9004449</c:v>
                </c:pt>
                <c:pt idx="28454">
                  <c:v>20974117</c:v>
                </c:pt>
                <c:pt idx="28455">
                  <c:v>2170573</c:v>
                </c:pt>
                <c:pt idx="28456">
                  <c:v>7477423</c:v>
                </c:pt>
                <c:pt idx="28457">
                  <c:v>50672793</c:v>
                </c:pt>
                <c:pt idx="28458">
                  <c:v>1263078</c:v>
                </c:pt>
                <c:pt idx="28459">
                  <c:v>444541</c:v>
                </c:pt>
                <c:pt idx="28460">
                  <c:v>536997</c:v>
                </c:pt>
                <c:pt idx="28461">
                  <c:v>3270472</c:v>
                </c:pt>
                <c:pt idx="28462">
                  <c:v>988188</c:v>
                </c:pt>
                <c:pt idx="28463">
                  <c:v>1134698</c:v>
                </c:pt>
                <c:pt idx="28464">
                  <c:v>3388443</c:v>
                </c:pt>
                <c:pt idx="28465">
                  <c:v>722374</c:v>
                </c:pt>
                <c:pt idx="28466">
                  <c:v>6008489</c:v>
                </c:pt>
                <c:pt idx="28467">
                  <c:v>3156895</c:v>
                </c:pt>
                <c:pt idx="28468">
                  <c:v>8339546</c:v>
                </c:pt>
                <c:pt idx="28469">
                  <c:v>19349122</c:v>
                </c:pt>
                <c:pt idx="28470">
                  <c:v>3604479</c:v>
                </c:pt>
                <c:pt idx="28471">
                  <c:v>1128733</c:v>
                </c:pt>
                <c:pt idx="28472">
                  <c:v>2652380</c:v>
                </c:pt>
                <c:pt idx="28473">
                  <c:v>6931972</c:v>
                </c:pt>
                <c:pt idx="28474">
                  <c:v>739968</c:v>
                </c:pt>
                <c:pt idx="28475">
                  <c:v>9477</c:v>
                </c:pt>
                <c:pt idx="28476">
                  <c:v>158013</c:v>
                </c:pt>
                <c:pt idx="28477">
                  <c:v>238948</c:v>
                </c:pt>
                <c:pt idx="28478">
                  <c:v>20781</c:v>
                </c:pt>
                <c:pt idx="28479">
                  <c:v>168245</c:v>
                </c:pt>
                <c:pt idx="28480">
                  <c:v>2780977</c:v>
                </c:pt>
                <c:pt idx="28481">
                  <c:v>135983</c:v>
                </c:pt>
                <c:pt idx="28482">
                  <c:v>139233</c:v>
                </c:pt>
                <c:pt idx="28483">
                  <c:v>159782</c:v>
                </c:pt>
                <c:pt idx="28484">
                  <c:v>108473</c:v>
                </c:pt>
                <c:pt idx="28485">
                  <c:v>410280</c:v>
                </c:pt>
                <c:pt idx="28486">
                  <c:v>29124</c:v>
                </c:pt>
                <c:pt idx="28487">
                  <c:v>591351</c:v>
                </c:pt>
                <c:pt idx="28488">
                  <c:v>122348</c:v>
                </c:pt>
                <c:pt idx="28489">
                  <c:v>627027</c:v>
                </c:pt>
                <c:pt idx="28490">
                  <c:v>134003</c:v>
                </c:pt>
                <c:pt idx="28491">
                  <c:v>12194</c:v>
                </c:pt>
                <c:pt idx="28492">
                  <c:v>278088</c:v>
                </c:pt>
                <c:pt idx="28493">
                  <c:v>3068037</c:v>
                </c:pt>
                <c:pt idx="28494">
                  <c:v>1107374</c:v>
                </c:pt>
                <c:pt idx="28495">
                  <c:v>78535</c:v>
                </c:pt>
                <c:pt idx="28496">
                  <c:v>97518</c:v>
                </c:pt>
                <c:pt idx="28497">
                  <c:v>75631</c:v>
                </c:pt>
                <c:pt idx="28498">
                  <c:v>2314738</c:v>
                </c:pt>
                <c:pt idx="28499">
                  <c:v>607810</c:v>
                </c:pt>
                <c:pt idx="28500">
                  <c:v>53236</c:v>
                </c:pt>
                <c:pt idx="28501">
                  <c:v>2827100</c:v>
                </c:pt>
                <c:pt idx="28502">
                  <c:v>828023</c:v>
                </c:pt>
                <c:pt idx="28503">
                  <c:v>635686</c:v>
                </c:pt>
                <c:pt idx="28504">
                  <c:v>2044173</c:v>
                </c:pt>
                <c:pt idx="28505">
                  <c:v>203121</c:v>
                </c:pt>
                <c:pt idx="28506">
                  <c:v>242642</c:v>
                </c:pt>
                <c:pt idx="28507">
                  <c:v>784803</c:v>
                </c:pt>
                <c:pt idx="28508">
                  <c:v>317430</c:v>
                </c:pt>
                <c:pt idx="28509">
                  <c:v>108184</c:v>
                </c:pt>
                <c:pt idx="28510">
                  <c:v>49596</c:v>
                </c:pt>
                <c:pt idx="28511">
                  <c:v>171676</c:v>
                </c:pt>
                <c:pt idx="28512">
                  <c:v>1392244</c:v>
                </c:pt>
                <c:pt idx="28513">
                  <c:v>1513869</c:v>
                </c:pt>
                <c:pt idx="28514">
                  <c:v>112969</c:v>
                </c:pt>
                <c:pt idx="28515">
                  <c:v>441534</c:v>
                </c:pt>
                <c:pt idx="28516">
                  <c:v>28080</c:v>
                </c:pt>
                <c:pt idx="28517">
                  <c:v>275653</c:v>
                </c:pt>
                <c:pt idx="28518">
                  <c:v>51388</c:v>
                </c:pt>
                <c:pt idx="28519">
                  <c:v>27980</c:v>
                </c:pt>
                <c:pt idx="28520">
                  <c:v>5817295</c:v>
                </c:pt>
                <c:pt idx="28521">
                  <c:v>598726</c:v>
                </c:pt>
                <c:pt idx="28522">
                  <c:v>47433</c:v>
                </c:pt>
                <c:pt idx="28523">
                  <c:v>41335</c:v>
                </c:pt>
                <c:pt idx="28524">
                  <c:v>197950</c:v>
                </c:pt>
                <c:pt idx="28525">
                  <c:v>235077</c:v>
                </c:pt>
                <c:pt idx="28526">
                  <c:v>64116</c:v>
                </c:pt>
                <c:pt idx="28527">
                  <c:v>55731</c:v>
                </c:pt>
                <c:pt idx="28528">
                  <c:v>98086</c:v>
                </c:pt>
                <c:pt idx="28529">
                  <c:v>1733567</c:v>
                </c:pt>
                <c:pt idx="28530">
                  <c:v>1752229</c:v>
                </c:pt>
                <c:pt idx="28531">
                  <c:v>678096</c:v>
                </c:pt>
                <c:pt idx="28532">
                  <c:v>20100</c:v>
                </c:pt>
                <c:pt idx="28533">
                  <c:v>255074</c:v>
                </c:pt>
                <c:pt idx="28534">
                  <c:v>445286</c:v>
                </c:pt>
                <c:pt idx="28535">
                  <c:v>339776</c:v>
                </c:pt>
                <c:pt idx="28536">
                  <c:v>3391363</c:v>
                </c:pt>
                <c:pt idx="28537">
                  <c:v>238333</c:v>
                </c:pt>
                <c:pt idx="28538">
                  <c:v>213510</c:v>
                </c:pt>
                <c:pt idx="28539">
                  <c:v>44233</c:v>
                </c:pt>
                <c:pt idx="28540">
                  <c:v>55695</c:v>
                </c:pt>
                <c:pt idx="28541">
                  <c:v>349326</c:v>
                </c:pt>
                <c:pt idx="28542">
                  <c:v>16772</c:v>
                </c:pt>
                <c:pt idx="28543">
                  <c:v>104084</c:v>
                </c:pt>
                <c:pt idx="28544">
                  <c:v>599642</c:v>
                </c:pt>
                <c:pt idx="28545">
                  <c:v>989065</c:v>
                </c:pt>
                <c:pt idx="28546">
                  <c:v>1394907</c:v>
                </c:pt>
                <c:pt idx="28547">
                  <c:v>85037</c:v>
                </c:pt>
                <c:pt idx="28548">
                  <c:v>714960</c:v>
                </c:pt>
                <c:pt idx="28549">
                  <c:v>785084</c:v>
                </c:pt>
                <c:pt idx="28550">
                  <c:v>46271</c:v>
                </c:pt>
                <c:pt idx="28551">
                  <c:v>4811863</c:v>
                </c:pt>
                <c:pt idx="28552">
                  <c:v>334301</c:v>
                </c:pt>
                <c:pt idx="28553">
                  <c:v>1298778</c:v>
                </c:pt>
                <c:pt idx="28554">
                  <c:v>328690</c:v>
                </c:pt>
                <c:pt idx="28555">
                  <c:v>179972</c:v>
                </c:pt>
                <c:pt idx="28556">
                  <c:v>245155</c:v>
                </c:pt>
                <c:pt idx="28557">
                  <c:v>219895</c:v>
                </c:pt>
                <c:pt idx="28558">
                  <c:v>33798</c:v>
                </c:pt>
                <c:pt idx="28559">
                  <c:v>508868</c:v>
                </c:pt>
                <c:pt idx="28560">
                  <c:v>2297342</c:v>
                </c:pt>
                <c:pt idx="28561">
                  <c:v>501891</c:v>
                </c:pt>
                <c:pt idx="28562">
                  <c:v>292406</c:v>
                </c:pt>
                <c:pt idx="28563">
                  <c:v>584173</c:v>
                </c:pt>
                <c:pt idx="28564">
                  <c:v>35390</c:v>
                </c:pt>
                <c:pt idx="28565">
                  <c:v>11140</c:v>
                </c:pt>
                <c:pt idx="28566">
                  <c:v>121560</c:v>
                </c:pt>
                <c:pt idx="28567">
                  <c:v>154033</c:v>
                </c:pt>
                <c:pt idx="28568">
                  <c:v>328159</c:v>
                </c:pt>
                <c:pt idx="28569">
                  <c:v>2520002</c:v>
                </c:pt>
                <c:pt idx="28570">
                  <c:v>3155</c:v>
                </c:pt>
                <c:pt idx="28571">
                  <c:v>37466</c:v>
                </c:pt>
                <c:pt idx="28572">
                  <c:v>126930</c:v>
                </c:pt>
                <c:pt idx="28573">
                  <c:v>1901602</c:v>
                </c:pt>
                <c:pt idx="28574">
                  <c:v>157711</c:v>
                </c:pt>
                <c:pt idx="28575">
                  <c:v>153535</c:v>
                </c:pt>
                <c:pt idx="28576">
                  <c:v>107649</c:v>
                </c:pt>
                <c:pt idx="28577">
                  <c:v>189806</c:v>
                </c:pt>
                <c:pt idx="28578">
                  <c:v>599652</c:v>
                </c:pt>
                <c:pt idx="28579">
                  <c:v>166268</c:v>
                </c:pt>
                <c:pt idx="28580">
                  <c:v>2516</c:v>
                </c:pt>
                <c:pt idx="28581">
                  <c:v>3133</c:v>
                </c:pt>
                <c:pt idx="28582">
                  <c:v>810</c:v>
                </c:pt>
                <c:pt idx="28583">
                  <c:v>948452</c:v>
                </c:pt>
                <c:pt idx="28584">
                  <c:v>931686</c:v>
                </c:pt>
                <c:pt idx="28585">
                  <c:v>10558</c:v>
                </c:pt>
                <c:pt idx="28586">
                  <c:v>53923</c:v>
                </c:pt>
                <c:pt idx="28587">
                  <c:v>11080</c:v>
                </c:pt>
                <c:pt idx="28588">
                  <c:v>2696</c:v>
                </c:pt>
                <c:pt idx="28589">
                  <c:v>3612830</c:v>
                </c:pt>
                <c:pt idx="28590">
                  <c:v>76347</c:v>
                </c:pt>
                <c:pt idx="28591">
                  <c:v>367305</c:v>
                </c:pt>
                <c:pt idx="28592">
                  <c:v>379650</c:v>
                </c:pt>
                <c:pt idx="28593">
                  <c:v>244823</c:v>
                </c:pt>
                <c:pt idx="28594">
                  <c:v>117399</c:v>
                </c:pt>
                <c:pt idx="28595">
                  <c:v>134257</c:v>
                </c:pt>
                <c:pt idx="28596">
                  <c:v>918901</c:v>
                </c:pt>
                <c:pt idx="28597">
                  <c:v>108821</c:v>
                </c:pt>
                <c:pt idx="28598">
                  <c:v>56495</c:v>
                </c:pt>
                <c:pt idx="28599">
                  <c:v>112191</c:v>
                </c:pt>
                <c:pt idx="28600">
                  <c:v>16017</c:v>
                </c:pt>
                <c:pt idx="28601">
                  <c:v>74296</c:v>
                </c:pt>
                <c:pt idx="28602">
                  <c:v>190364</c:v>
                </c:pt>
                <c:pt idx="28603">
                  <c:v>58452</c:v>
                </c:pt>
                <c:pt idx="28604">
                  <c:v>85933</c:v>
                </c:pt>
                <c:pt idx="28605">
                  <c:v>54915</c:v>
                </c:pt>
                <c:pt idx="28606">
                  <c:v>159014</c:v>
                </c:pt>
                <c:pt idx="28607">
                  <c:v>12872</c:v>
                </c:pt>
                <c:pt idx="28608">
                  <c:v>4497</c:v>
                </c:pt>
                <c:pt idx="28609">
                  <c:v>171238</c:v>
                </c:pt>
                <c:pt idx="28610">
                  <c:v>575451</c:v>
                </c:pt>
                <c:pt idx="28611">
                  <c:v>970135</c:v>
                </c:pt>
                <c:pt idx="28612">
                  <c:v>341197</c:v>
                </c:pt>
                <c:pt idx="28613">
                  <c:v>386610</c:v>
                </c:pt>
                <c:pt idx="28614">
                  <c:v>1669721</c:v>
                </c:pt>
                <c:pt idx="28615">
                  <c:v>640350</c:v>
                </c:pt>
                <c:pt idx="28616">
                  <c:v>272141</c:v>
                </c:pt>
                <c:pt idx="28617">
                  <c:v>88487</c:v>
                </c:pt>
                <c:pt idx="28618">
                  <c:v>1172371</c:v>
                </c:pt>
                <c:pt idx="28619">
                  <c:v>202893</c:v>
                </c:pt>
                <c:pt idx="28620">
                  <c:v>61750</c:v>
                </c:pt>
                <c:pt idx="28621">
                  <c:v>820323</c:v>
                </c:pt>
                <c:pt idx="28622">
                  <c:v>330958</c:v>
                </c:pt>
                <c:pt idx="28623">
                  <c:v>152610</c:v>
                </c:pt>
                <c:pt idx="28624">
                  <c:v>221591</c:v>
                </c:pt>
                <c:pt idx="28625">
                  <c:v>564379</c:v>
                </c:pt>
                <c:pt idx="28626">
                  <c:v>2128979</c:v>
                </c:pt>
                <c:pt idx="28627">
                  <c:v>2927221</c:v>
                </c:pt>
                <c:pt idx="28628">
                  <c:v>1806817</c:v>
                </c:pt>
                <c:pt idx="28629">
                  <c:v>337592</c:v>
                </c:pt>
                <c:pt idx="28630">
                  <c:v>101208</c:v>
                </c:pt>
                <c:pt idx="28631">
                  <c:v>279812</c:v>
                </c:pt>
                <c:pt idx="28632">
                  <c:v>61652</c:v>
                </c:pt>
                <c:pt idx="28633">
                  <c:v>255964</c:v>
                </c:pt>
                <c:pt idx="28634">
                  <c:v>2101</c:v>
                </c:pt>
                <c:pt idx="28635">
                  <c:v>5418167</c:v>
                </c:pt>
                <c:pt idx="28636">
                  <c:v>115611</c:v>
                </c:pt>
                <c:pt idx="28637">
                  <c:v>28071</c:v>
                </c:pt>
                <c:pt idx="28638">
                  <c:v>621925</c:v>
                </c:pt>
                <c:pt idx="28639">
                  <c:v>443498</c:v>
                </c:pt>
                <c:pt idx="28640">
                  <c:v>570250</c:v>
                </c:pt>
                <c:pt idx="28641">
                  <c:v>690722</c:v>
                </c:pt>
                <c:pt idx="28642">
                  <c:v>1169850</c:v>
                </c:pt>
                <c:pt idx="28643">
                  <c:v>6149</c:v>
                </c:pt>
                <c:pt idx="28644">
                  <c:v>91167</c:v>
                </c:pt>
                <c:pt idx="28645">
                  <c:v>112510</c:v>
                </c:pt>
                <c:pt idx="28646">
                  <c:v>4162540</c:v>
                </c:pt>
                <c:pt idx="28647">
                  <c:v>2057906</c:v>
                </c:pt>
                <c:pt idx="28648">
                  <c:v>1292218</c:v>
                </c:pt>
                <c:pt idx="28649">
                  <c:v>258986</c:v>
                </c:pt>
                <c:pt idx="28650">
                  <c:v>3383164</c:v>
                </c:pt>
                <c:pt idx="28651">
                  <c:v>430191</c:v>
                </c:pt>
                <c:pt idx="28652">
                  <c:v>1099145</c:v>
                </c:pt>
                <c:pt idx="28653">
                  <c:v>386487</c:v>
                </c:pt>
                <c:pt idx="28654">
                  <c:v>735708</c:v>
                </c:pt>
                <c:pt idx="28655">
                  <c:v>9474940</c:v>
                </c:pt>
                <c:pt idx="28656">
                  <c:v>292375</c:v>
                </c:pt>
                <c:pt idx="28657">
                  <c:v>624237</c:v>
                </c:pt>
                <c:pt idx="28658">
                  <c:v>301706</c:v>
                </c:pt>
                <c:pt idx="28659">
                  <c:v>354013</c:v>
                </c:pt>
                <c:pt idx="28660">
                  <c:v>1776291</c:v>
                </c:pt>
                <c:pt idx="28661">
                  <c:v>886348</c:v>
                </c:pt>
                <c:pt idx="28662">
                  <c:v>1678782</c:v>
                </c:pt>
                <c:pt idx="28663">
                  <c:v>2894540</c:v>
                </c:pt>
                <c:pt idx="28664">
                  <c:v>1687203</c:v>
                </c:pt>
                <c:pt idx="28665">
                  <c:v>1632401</c:v>
                </c:pt>
                <c:pt idx="28666">
                  <c:v>27335197</c:v>
                </c:pt>
                <c:pt idx="28667">
                  <c:v>45141770</c:v>
                </c:pt>
                <c:pt idx="28668">
                  <c:v>8130</c:v>
                </c:pt>
                <c:pt idx="28669">
                  <c:v>22264</c:v>
                </c:pt>
                <c:pt idx="28670">
                  <c:v>5817</c:v>
                </c:pt>
                <c:pt idx="28671">
                  <c:v>18264</c:v>
                </c:pt>
                <c:pt idx="28672">
                  <c:v>2944</c:v>
                </c:pt>
                <c:pt idx="28673">
                  <c:v>48682</c:v>
                </c:pt>
                <c:pt idx="28674">
                  <c:v>114105</c:v>
                </c:pt>
                <c:pt idx="28675">
                  <c:v>59606</c:v>
                </c:pt>
                <c:pt idx="28676">
                  <c:v>26572</c:v>
                </c:pt>
                <c:pt idx="28677">
                  <c:v>184136</c:v>
                </c:pt>
                <c:pt idx="28678">
                  <c:v>20454</c:v>
                </c:pt>
                <c:pt idx="28679">
                  <c:v>1199142</c:v>
                </c:pt>
                <c:pt idx="28680">
                  <c:v>470720</c:v>
                </c:pt>
                <c:pt idx="28681">
                  <c:v>832910</c:v>
                </c:pt>
                <c:pt idx="28682">
                  <c:v>375676</c:v>
                </c:pt>
                <c:pt idx="28683">
                  <c:v>587807</c:v>
                </c:pt>
                <c:pt idx="28684">
                  <c:v>181929</c:v>
                </c:pt>
                <c:pt idx="28685">
                  <c:v>100909</c:v>
                </c:pt>
                <c:pt idx="28686">
                  <c:v>262100</c:v>
                </c:pt>
                <c:pt idx="28687">
                  <c:v>357946</c:v>
                </c:pt>
                <c:pt idx="28688">
                  <c:v>764097</c:v>
                </c:pt>
                <c:pt idx="28689">
                  <c:v>2482985</c:v>
                </c:pt>
                <c:pt idx="28690">
                  <c:v>195237</c:v>
                </c:pt>
                <c:pt idx="28691">
                  <c:v>154709</c:v>
                </c:pt>
                <c:pt idx="28692">
                  <c:v>822931</c:v>
                </c:pt>
                <c:pt idx="28693">
                  <c:v>1449593</c:v>
                </c:pt>
                <c:pt idx="28694">
                  <c:v>135209</c:v>
                </c:pt>
                <c:pt idx="28695">
                  <c:v>187452</c:v>
                </c:pt>
                <c:pt idx="28696">
                  <c:v>664229</c:v>
                </c:pt>
                <c:pt idx="28697">
                  <c:v>77348</c:v>
                </c:pt>
                <c:pt idx="28698">
                  <c:v>133488</c:v>
                </c:pt>
                <c:pt idx="28699">
                  <c:v>100013</c:v>
                </c:pt>
                <c:pt idx="28700">
                  <c:v>38392</c:v>
                </c:pt>
                <c:pt idx="28701">
                  <c:v>59084</c:v>
                </c:pt>
                <c:pt idx="28702">
                  <c:v>186629</c:v>
                </c:pt>
                <c:pt idx="28703">
                  <c:v>340209</c:v>
                </c:pt>
                <c:pt idx="28704">
                  <c:v>122050</c:v>
                </c:pt>
                <c:pt idx="28705">
                  <c:v>333553</c:v>
                </c:pt>
                <c:pt idx="28706">
                  <c:v>695144</c:v>
                </c:pt>
                <c:pt idx="28707">
                  <c:v>487132</c:v>
                </c:pt>
                <c:pt idx="28708">
                  <c:v>10986007</c:v>
                </c:pt>
                <c:pt idx="28709">
                  <c:v>367382</c:v>
                </c:pt>
                <c:pt idx="28710">
                  <c:v>44844</c:v>
                </c:pt>
                <c:pt idx="28711">
                  <c:v>386104</c:v>
                </c:pt>
                <c:pt idx="28712">
                  <c:v>22080</c:v>
                </c:pt>
                <c:pt idx="28713">
                  <c:v>1611984</c:v>
                </c:pt>
                <c:pt idx="28714">
                  <c:v>3271231</c:v>
                </c:pt>
                <c:pt idx="28715">
                  <c:v>2768895</c:v>
                </c:pt>
                <c:pt idx="28716">
                  <c:v>387360</c:v>
                </c:pt>
                <c:pt idx="28717">
                  <c:v>258955</c:v>
                </c:pt>
                <c:pt idx="28718">
                  <c:v>221322</c:v>
                </c:pt>
                <c:pt idx="28719">
                  <c:v>97144</c:v>
                </c:pt>
                <c:pt idx="28720">
                  <c:v>239023</c:v>
                </c:pt>
                <c:pt idx="28721">
                  <c:v>124921</c:v>
                </c:pt>
                <c:pt idx="28722">
                  <c:v>7487183</c:v>
                </c:pt>
                <c:pt idx="28723">
                  <c:v>1109864</c:v>
                </c:pt>
                <c:pt idx="28724">
                  <c:v>51793</c:v>
                </c:pt>
                <c:pt idx="28725">
                  <c:v>2835440</c:v>
                </c:pt>
                <c:pt idx="28726">
                  <c:v>1319</c:v>
                </c:pt>
                <c:pt idx="28727">
                  <c:v>716609</c:v>
                </c:pt>
                <c:pt idx="28728">
                  <c:v>1095560</c:v>
                </c:pt>
                <c:pt idx="28729">
                  <c:v>188324</c:v>
                </c:pt>
                <c:pt idx="28730">
                  <c:v>2091302</c:v>
                </c:pt>
                <c:pt idx="28731">
                  <c:v>63808</c:v>
                </c:pt>
                <c:pt idx="28732">
                  <c:v>351073</c:v>
                </c:pt>
                <c:pt idx="28733">
                  <c:v>3741797</c:v>
                </c:pt>
                <c:pt idx="28734">
                  <c:v>62043</c:v>
                </c:pt>
                <c:pt idx="28735">
                  <c:v>6998039</c:v>
                </c:pt>
                <c:pt idx="28736">
                  <c:v>2381366</c:v>
                </c:pt>
                <c:pt idx="28737">
                  <c:v>295015</c:v>
                </c:pt>
                <c:pt idx="28738">
                  <c:v>757936</c:v>
                </c:pt>
                <c:pt idx="28739">
                  <c:v>393106</c:v>
                </c:pt>
                <c:pt idx="28740">
                  <c:v>1508915</c:v>
                </c:pt>
                <c:pt idx="28741">
                  <c:v>2695075</c:v>
                </c:pt>
                <c:pt idx="28742">
                  <c:v>3048185</c:v>
                </c:pt>
                <c:pt idx="28743">
                  <c:v>62598</c:v>
                </c:pt>
                <c:pt idx="28744">
                  <c:v>438887</c:v>
                </c:pt>
                <c:pt idx="28745">
                  <c:v>134322</c:v>
                </c:pt>
                <c:pt idx="28746">
                  <c:v>489605</c:v>
                </c:pt>
                <c:pt idx="28747">
                  <c:v>175591</c:v>
                </c:pt>
                <c:pt idx="28748">
                  <c:v>1852409</c:v>
                </c:pt>
                <c:pt idx="28749">
                  <c:v>444303</c:v>
                </c:pt>
                <c:pt idx="28750">
                  <c:v>210799</c:v>
                </c:pt>
                <c:pt idx="28751">
                  <c:v>487249</c:v>
                </c:pt>
                <c:pt idx="28752">
                  <c:v>391676</c:v>
                </c:pt>
                <c:pt idx="28753">
                  <c:v>112574</c:v>
                </c:pt>
                <c:pt idx="28754">
                  <c:v>2106611</c:v>
                </c:pt>
                <c:pt idx="28755">
                  <c:v>3795887</c:v>
                </c:pt>
                <c:pt idx="28756">
                  <c:v>26550</c:v>
                </c:pt>
                <c:pt idx="28757">
                  <c:v>62151</c:v>
                </c:pt>
                <c:pt idx="28758">
                  <c:v>286696</c:v>
                </c:pt>
                <c:pt idx="28759">
                  <c:v>23739439</c:v>
                </c:pt>
                <c:pt idx="28760">
                  <c:v>329118</c:v>
                </c:pt>
                <c:pt idx="28761">
                  <c:v>721225</c:v>
                </c:pt>
                <c:pt idx="28762">
                  <c:v>432603</c:v>
                </c:pt>
                <c:pt idx="28763">
                  <c:v>134866</c:v>
                </c:pt>
                <c:pt idx="28764">
                  <c:v>67454</c:v>
                </c:pt>
                <c:pt idx="28765">
                  <c:v>313166</c:v>
                </c:pt>
                <c:pt idx="28766">
                  <c:v>104424</c:v>
                </c:pt>
                <c:pt idx="28767">
                  <c:v>37512</c:v>
                </c:pt>
                <c:pt idx="28768">
                  <c:v>2539078</c:v>
                </c:pt>
                <c:pt idx="28769">
                  <c:v>51170</c:v>
                </c:pt>
                <c:pt idx="28770">
                  <c:v>584310</c:v>
                </c:pt>
                <c:pt idx="28771">
                  <c:v>100499</c:v>
                </c:pt>
                <c:pt idx="28772">
                  <c:v>142340</c:v>
                </c:pt>
                <c:pt idx="28773">
                  <c:v>355290</c:v>
                </c:pt>
                <c:pt idx="28774">
                  <c:v>311698</c:v>
                </c:pt>
                <c:pt idx="28775">
                  <c:v>252254</c:v>
                </c:pt>
                <c:pt idx="28776">
                  <c:v>329603</c:v>
                </c:pt>
                <c:pt idx="28777">
                  <c:v>1577171</c:v>
                </c:pt>
                <c:pt idx="28778">
                  <c:v>978577</c:v>
                </c:pt>
                <c:pt idx="28779">
                  <c:v>1968634</c:v>
                </c:pt>
                <c:pt idx="28780">
                  <c:v>50547</c:v>
                </c:pt>
                <c:pt idx="28781">
                  <c:v>177093</c:v>
                </c:pt>
                <c:pt idx="28782">
                  <c:v>31180</c:v>
                </c:pt>
                <c:pt idx="28783">
                  <c:v>178196</c:v>
                </c:pt>
                <c:pt idx="28784">
                  <c:v>1417344</c:v>
                </c:pt>
                <c:pt idx="28785">
                  <c:v>149034</c:v>
                </c:pt>
                <c:pt idx="28786">
                  <c:v>17403821</c:v>
                </c:pt>
                <c:pt idx="28787">
                  <c:v>58004</c:v>
                </c:pt>
                <c:pt idx="28788">
                  <c:v>7021835</c:v>
                </c:pt>
                <c:pt idx="28789">
                  <c:v>207730</c:v>
                </c:pt>
                <c:pt idx="28790">
                  <c:v>166274</c:v>
                </c:pt>
                <c:pt idx="28791">
                  <c:v>199063</c:v>
                </c:pt>
                <c:pt idx="28792">
                  <c:v>123564</c:v>
                </c:pt>
                <c:pt idx="28793">
                  <c:v>82851</c:v>
                </c:pt>
                <c:pt idx="28794">
                  <c:v>1323664</c:v>
                </c:pt>
                <c:pt idx="28795">
                  <c:v>252473</c:v>
                </c:pt>
                <c:pt idx="28796">
                  <c:v>277904</c:v>
                </c:pt>
                <c:pt idx="28797">
                  <c:v>149727</c:v>
                </c:pt>
                <c:pt idx="28798">
                  <c:v>39067</c:v>
                </c:pt>
                <c:pt idx="28799">
                  <c:v>36026</c:v>
                </c:pt>
                <c:pt idx="28800">
                  <c:v>2217867</c:v>
                </c:pt>
                <c:pt idx="28801">
                  <c:v>928257</c:v>
                </c:pt>
                <c:pt idx="28802">
                  <c:v>325837</c:v>
                </c:pt>
                <c:pt idx="28803">
                  <c:v>230901</c:v>
                </c:pt>
                <c:pt idx="28804">
                  <c:v>1926257</c:v>
                </c:pt>
                <c:pt idx="28805">
                  <c:v>845414</c:v>
                </c:pt>
                <c:pt idx="28806">
                  <c:v>1201358</c:v>
                </c:pt>
                <c:pt idx="28807">
                  <c:v>370586</c:v>
                </c:pt>
                <c:pt idx="28808">
                  <c:v>1771000</c:v>
                </c:pt>
                <c:pt idx="28809">
                  <c:v>973656</c:v>
                </c:pt>
                <c:pt idx="28810">
                  <c:v>179807</c:v>
                </c:pt>
                <c:pt idx="28811">
                  <c:v>63757</c:v>
                </c:pt>
                <c:pt idx="28812">
                  <c:v>4323536</c:v>
                </c:pt>
                <c:pt idx="28813">
                  <c:v>263835</c:v>
                </c:pt>
                <c:pt idx="28814">
                  <c:v>299220</c:v>
                </c:pt>
                <c:pt idx="28815">
                  <c:v>96258</c:v>
                </c:pt>
                <c:pt idx="28816">
                  <c:v>88388</c:v>
                </c:pt>
                <c:pt idx="28817">
                  <c:v>2752590</c:v>
                </c:pt>
                <c:pt idx="28818">
                  <c:v>59491</c:v>
                </c:pt>
                <c:pt idx="28819">
                  <c:v>416293</c:v>
                </c:pt>
                <c:pt idx="28820">
                  <c:v>8138304</c:v>
                </c:pt>
                <c:pt idx="28821">
                  <c:v>328005</c:v>
                </c:pt>
                <c:pt idx="28822">
                  <c:v>241793</c:v>
                </c:pt>
                <c:pt idx="28823">
                  <c:v>357685</c:v>
                </c:pt>
                <c:pt idx="28824">
                  <c:v>148191</c:v>
                </c:pt>
                <c:pt idx="28825">
                  <c:v>110470</c:v>
                </c:pt>
                <c:pt idx="28826">
                  <c:v>141037</c:v>
                </c:pt>
                <c:pt idx="28827">
                  <c:v>48907</c:v>
                </c:pt>
                <c:pt idx="28828">
                  <c:v>1220039</c:v>
                </c:pt>
                <c:pt idx="28829">
                  <c:v>1436256</c:v>
                </c:pt>
                <c:pt idx="28830">
                  <c:v>762555</c:v>
                </c:pt>
                <c:pt idx="28831">
                  <c:v>370450</c:v>
                </c:pt>
                <c:pt idx="28832">
                  <c:v>268237</c:v>
                </c:pt>
                <c:pt idx="28833">
                  <c:v>454513</c:v>
                </c:pt>
                <c:pt idx="28834">
                  <c:v>29352</c:v>
                </c:pt>
                <c:pt idx="28835">
                  <c:v>604727</c:v>
                </c:pt>
                <c:pt idx="28836">
                  <c:v>3493651</c:v>
                </c:pt>
                <c:pt idx="28837">
                  <c:v>159429</c:v>
                </c:pt>
                <c:pt idx="28838">
                  <c:v>139225</c:v>
                </c:pt>
                <c:pt idx="28839">
                  <c:v>171179</c:v>
                </c:pt>
                <c:pt idx="28840">
                  <c:v>30719</c:v>
                </c:pt>
                <c:pt idx="28841">
                  <c:v>149925</c:v>
                </c:pt>
                <c:pt idx="28842">
                  <c:v>23866</c:v>
                </c:pt>
                <c:pt idx="28843">
                  <c:v>15127</c:v>
                </c:pt>
                <c:pt idx="28844">
                  <c:v>2311195</c:v>
                </c:pt>
                <c:pt idx="28845">
                  <c:v>499078</c:v>
                </c:pt>
                <c:pt idx="28846">
                  <c:v>330003</c:v>
                </c:pt>
                <c:pt idx="28847">
                  <c:v>708591</c:v>
                </c:pt>
                <c:pt idx="28848">
                  <c:v>105139</c:v>
                </c:pt>
                <c:pt idx="28849">
                  <c:v>1633625</c:v>
                </c:pt>
                <c:pt idx="28850">
                  <c:v>163701</c:v>
                </c:pt>
                <c:pt idx="28851">
                  <c:v>809712</c:v>
                </c:pt>
                <c:pt idx="28852">
                  <c:v>272716</c:v>
                </c:pt>
                <c:pt idx="28853">
                  <c:v>554633</c:v>
                </c:pt>
                <c:pt idx="28854">
                  <c:v>2125974</c:v>
                </c:pt>
                <c:pt idx="28855">
                  <c:v>176094</c:v>
                </c:pt>
                <c:pt idx="28856">
                  <c:v>222862</c:v>
                </c:pt>
                <c:pt idx="28857">
                  <c:v>2288427</c:v>
                </c:pt>
                <c:pt idx="28858">
                  <c:v>175566</c:v>
                </c:pt>
                <c:pt idx="28859">
                  <c:v>7720261</c:v>
                </c:pt>
                <c:pt idx="28860">
                  <c:v>154363</c:v>
                </c:pt>
                <c:pt idx="28861">
                  <c:v>624072</c:v>
                </c:pt>
                <c:pt idx="28862">
                  <c:v>168909</c:v>
                </c:pt>
                <c:pt idx="28863">
                  <c:v>1739165</c:v>
                </c:pt>
                <c:pt idx="28864">
                  <c:v>560122</c:v>
                </c:pt>
                <c:pt idx="28865">
                  <c:v>1492396</c:v>
                </c:pt>
                <c:pt idx="28866">
                  <c:v>202879</c:v>
                </c:pt>
                <c:pt idx="28867">
                  <c:v>626684</c:v>
                </c:pt>
                <c:pt idx="28868">
                  <c:v>3372271</c:v>
                </c:pt>
                <c:pt idx="28869">
                  <c:v>5122352</c:v>
                </c:pt>
                <c:pt idx="28870">
                  <c:v>4307697</c:v>
                </c:pt>
                <c:pt idx="28871">
                  <c:v>5107601</c:v>
                </c:pt>
                <c:pt idx="28872">
                  <c:v>16417</c:v>
                </c:pt>
                <c:pt idx="28873">
                  <c:v>404822</c:v>
                </c:pt>
                <c:pt idx="28874">
                  <c:v>2789452</c:v>
                </c:pt>
                <c:pt idx="28875">
                  <c:v>1865071</c:v>
                </c:pt>
                <c:pt idx="28876">
                  <c:v>401996</c:v>
                </c:pt>
                <c:pt idx="28877">
                  <c:v>364182</c:v>
                </c:pt>
                <c:pt idx="28878">
                  <c:v>3520365</c:v>
                </c:pt>
                <c:pt idx="28879">
                  <c:v>215390</c:v>
                </c:pt>
                <c:pt idx="28880">
                  <c:v>237817</c:v>
                </c:pt>
                <c:pt idx="28881">
                  <c:v>757927</c:v>
                </c:pt>
                <c:pt idx="28882">
                  <c:v>1748254</c:v>
                </c:pt>
                <c:pt idx="28883">
                  <c:v>447791</c:v>
                </c:pt>
                <c:pt idx="28884">
                  <c:v>1811013</c:v>
                </c:pt>
                <c:pt idx="28885">
                  <c:v>1728905</c:v>
                </c:pt>
                <c:pt idx="28886">
                  <c:v>13697378</c:v>
                </c:pt>
                <c:pt idx="28887">
                  <c:v>414353</c:v>
                </c:pt>
                <c:pt idx="28888">
                  <c:v>421936</c:v>
                </c:pt>
                <c:pt idx="28889">
                  <c:v>577774</c:v>
                </c:pt>
                <c:pt idx="28890">
                  <c:v>262661</c:v>
                </c:pt>
                <c:pt idx="28891">
                  <c:v>558173</c:v>
                </c:pt>
                <c:pt idx="28892">
                  <c:v>1106696</c:v>
                </c:pt>
                <c:pt idx="28893">
                  <c:v>493898</c:v>
                </c:pt>
                <c:pt idx="28894">
                  <c:v>36112519</c:v>
                </c:pt>
                <c:pt idx="28895">
                  <c:v>1451019</c:v>
                </c:pt>
                <c:pt idx="28896">
                  <c:v>326759</c:v>
                </c:pt>
                <c:pt idx="28897">
                  <c:v>268714</c:v>
                </c:pt>
                <c:pt idx="28898">
                  <c:v>2225855</c:v>
                </c:pt>
                <c:pt idx="28899">
                  <c:v>1143432</c:v>
                </c:pt>
                <c:pt idx="28900">
                  <c:v>369197</c:v>
                </c:pt>
                <c:pt idx="28901">
                  <c:v>479495</c:v>
                </c:pt>
                <c:pt idx="28902">
                  <c:v>1176625</c:v>
                </c:pt>
                <c:pt idx="28903">
                  <c:v>2845610</c:v>
                </c:pt>
                <c:pt idx="28904">
                  <c:v>196934</c:v>
                </c:pt>
                <c:pt idx="28905">
                  <c:v>1312455</c:v>
                </c:pt>
                <c:pt idx="28906">
                  <c:v>211445</c:v>
                </c:pt>
                <c:pt idx="28907">
                  <c:v>165822</c:v>
                </c:pt>
                <c:pt idx="28908">
                  <c:v>311153</c:v>
                </c:pt>
                <c:pt idx="28909">
                  <c:v>269885</c:v>
                </c:pt>
                <c:pt idx="28910">
                  <c:v>2487743</c:v>
                </c:pt>
                <c:pt idx="28911">
                  <c:v>3220014</c:v>
                </c:pt>
                <c:pt idx="28912">
                  <c:v>360043</c:v>
                </c:pt>
                <c:pt idx="28913">
                  <c:v>261919</c:v>
                </c:pt>
                <c:pt idx="28914">
                  <c:v>3866200</c:v>
                </c:pt>
                <c:pt idx="28915">
                  <c:v>181093</c:v>
                </c:pt>
                <c:pt idx="28916">
                  <c:v>262126</c:v>
                </c:pt>
                <c:pt idx="28917">
                  <c:v>419343</c:v>
                </c:pt>
                <c:pt idx="28918">
                  <c:v>964669</c:v>
                </c:pt>
                <c:pt idx="28919">
                  <c:v>840224</c:v>
                </c:pt>
                <c:pt idx="28920">
                  <c:v>626043</c:v>
                </c:pt>
                <c:pt idx="28921">
                  <c:v>523017</c:v>
                </c:pt>
                <c:pt idx="28922">
                  <c:v>305789</c:v>
                </c:pt>
                <c:pt idx="28923">
                  <c:v>665225</c:v>
                </c:pt>
                <c:pt idx="28924">
                  <c:v>438384</c:v>
                </c:pt>
                <c:pt idx="28925">
                  <c:v>1252428</c:v>
                </c:pt>
                <c:pt idx="28926">
                  <c:v>2055800</c:v>
                </c:pt>
                <c:pt idx="28927">
                  <c:v>148322</c:v>
                </c:pt>
                <c:pt idx="28928">
                  <c:v>1548521</c:v>
                </c:pt>
                <c:pt idx="28929">
                  <c:v>1482743</c:v>
                </c:pt>
                <c:pt idx="28930">
                  <c:v>518625</c:v>
                </c:pt>
                <c:pt idx="28931">
                  <c:v>1072184</c:v>
                </c:pt>
                <c:pt idx="28932">
                  <c:v>1839921</c:v>
                </c:pt>
                <c:pt idx="28933">
                  <c:v>452623</c:v>
                </c:pt>
                <c:pt idx="28934">
                  <c:v>384930</c:v>
                </c:pt>
                <c:pt idx="28935">
                  <c:v>300884</c:v>
                </c:pt>
                <c:pt idx="28936">
                  <c:v>601228</c:v>
                </c:pt>
                <c:pt idx="28937">
                  <c:v>1477684</c:v>
                </c:pt>
                <c:pt idx="28938">
                  <c:v>295836</c:v>
                </c:pt>
                <c:pt idx="28939">
                  <c:v>831011</c:v>
                </c:pt>
                <c:pt idx="28940">
                  <c:v>1191881</c:v>
                </c:pt>
                <c:pt idx="28941">
                  <c:v>1044870</c:v>
                </c:pt>
                <c:pt idx="28942">
                  <c:v>550450</c:v>
                </c:pt>
                <c:pt idx="28943">
                  <c:v>2266393</c:v>
                </c:pt>
                <c:pt idx="28944">
                  <c:v>287291</c:v>
                </c:pt>
                <c:pt idx="28945">
                  <c:v>1633904</c:v>
                </c:pt>
                <c:pt idx="28946">
                  <c:v>2531615</c:v>
                </c:pt>
                <c:pt idx="28947">
                  <c:v>292173</c:v>
                </c:pt>
                <c:pt idx="28948">
                  <c:v>3392787</c:v>
                </c:pt>
                <c:pt idx="28949">
                  <c:v>1144998</c:v>
                </c:pt>
                <c:pt idx="28950">
                  <c:v>375426</c:v>
                </c:pt>
                <c:pt idx="28951">
                  <c:v>877175</c:v>
                </c:pt>
                <c:pt idx="28952">
                  <c:v>523220</c:v>
                </c:pt>
                <c:pt idx="28953">
                  <c:v>3905383</c:v>
                </c:pt>
                <c:pt idx="28954">
                  <c:v>581484</c:v>
                </c:pt>
                <c:pt idx="28955">
                  <c:v>6156518</c:v>
                </c:pt>
                <c:pt idx="28956">
                  <c:v>1529861</c:v>
                </c:pt>
                <c:pt idx="28957">
                  <c:v>3943789</c:v>
                </c:pt>
                <c:pt idx="28958">
                  <c:v>3804400</c:v>
                </c:pt>
                <c:pt idx="28959">
                  <c:v>420170</c:v>
                </c:pt>
                <c:pt idx="28960">
                  <c:v>683778</c:v>
                </c:pt>
                <c:pt idx="28961">
                  <c:v>2132920</c:v>
                </c:pt>
                <c:pt idx="28962">
                  <c:v>9617675</c:v>
                </c:pt>
                <c:pt idx="28963">
                  <c:v>409532</c:v>
                </c:pt>
                <c:pt idx="28964">
                  <c:v>284696</c:v>
                </c:pt>
                <c:pt idx="28965">
                  <c:v>1445194</c:v>
                </c:pt>
                <c:pt idx="28966">
                  <c:v>2619670</c:v>
                </c:pt>
                <c:pt idx="28967">
                  <c:v>240418</c:v>
                </c:pt>
                <c:pt idx="28968">
                  <c:v>216467</c:v>
                </c:pt>
                <c:pt idx="28969">
                  <c:v>877964</c:v>
                </c:pt>
                <c:pt idx="28970">
                  <c:v>1901537</c:v>
                </c:pt>
                <c:pt idx="28971">
                  <c:v>198016</c:v>
                </c:pt>
                <c:pt idx="28972">
                  <c:v>3163208</c:v>
                </c:pt>
                <c:pt idx="28973">
                  <c:v>758561</c:v>
                </c:pt>
                <c:pt idx="28974">
                  <c:v>1129543</c:v>
                </c:pt>
                <c:pt idx="28975">
                  <c:v>459212</c:v>
                </c:pt>
                <c:pt idx="28976">
                  <c:v>19449737</c:v>
                </c:pt>
                <c:pt idx="28977">
                  <c:v>946633</c:v>
                </c:pt>
                <c:pt idx="28978">
                  <c:v>47247436</c:v>
                </c:pt>
                <c:pt idx="28979">
                  <c:v>6535720</c:v>
                </c:pt>
                <c:pt idx="28980">
                  <c:v>2039680</c:v>
                </c:pt>
                <c:pt idx="28981">
                  <c:v>177740</c:v>
                </c:pt>
                <c:pt idx="28982">
                  <c:v>2679373</c:v>
                </c:pt>
                <c:pt idx="28983">
                  <c:v>1857154</c:v>
                </c:pt>
                <c:pt idx="28984">
                  <c:v>752602</c:v>
                </c:pt>
                <c:pt idx="28985">
                  <c:v>396791</c:v>
                </c:pt>
                <c:pt idx="28986">
                  <c:v>3656163</c:v>
                </c:pt>
                <c:pt idx="28987">
                  <c:v>3145441</c:v>
                </c:pt>
                <c:pt idx="28988">
                  <c:v>825627</c:v>
                </c:pt>
                <c:pt idx="28989">
                  <c:v>151473</c:v>
                </c:pt>
                <c:pt idx="28990">
                  <c:v>3083251</c:v>
                </c:pt>
                <c:pt idx="28991">
                  <c:v>624481</c:v>
                </c:pt>
                <c:pt idx="28992">
                  <c:v>464840</c:v>
                </c:pt>
                <c:pt idx="28993">
                  <c:v>1415482</c:v>
                </c:pt>
                <c:pt idx="28994">
                  <c:v>165453</c:v>
                </c:pt>
                <c:pt idx="28995">
                  <c:v>4022115</c:v>
                </c:pt>
                <c:pt idx="28996">
                  <c:v>3831164</c:v>
                </c:pt>
                <c:pt idx="28997">
                  <c:v>1148062</c:v>
                </c:pt>
                <c:pt idx="28998">
                  <c:v>451210</c:v>
                </c:pt>
                <c:pt idx="28999">
                  <c:v>2973190</c:v>
                </c:pt>
                <c:pt idx="29000">
                  <c:v>375618</c:v>
                </c:pt>
                <c:pt idx="29001">
                  <c:v>365095</c:v>
                </c:pt>
                <c:pt idx="29002">
                  <c:v>256100</c:v>
                </c:pt>
                <c:pt idx="29003">
                  <c:v>627001</c:v>
                </c:pt>
                <c:pt idx="29004">
                  <c:v>3558564</c:v>
                </c:pt>
                <c:pt idx="29005">
                  <c:v>2900766</c:v>
                </c:pt>
                <c:pt idx="29006">
                  <c:v>328318</c:v>
                </c:pt>
                <c:pt idx="29007">
                  <c:v>64594661</c:v>
                </c:pt>
                <c:pt idx="29008">
                  <c:v>929511</c:v>
                </c:pt>
                <c:pt idx="29009">
                  <c:v>458154</c:v>
                </c:pt>
                <c:pt idx="29010">
                  <c:v>325532</c:v>
                </c:pt>
                <c:pt idx="29011">
                  <c:v>10947271</c:v>
                </c:pt>
                <c:pt idx="29012">
                  <c:v>1963901</c:v>
                </c:pt>
                <c:pt idx="29013">
                  <c:v>1895053</c:v>
                </c:pt>
                <c:pt idx="29014">
                  <c:v>277092</c:v>
                </c:pt>
                <c:pt idx="29015">
                  <c:v>850092</c:v>
                </c:pt>
                <c:pt idx="29016">
                  <c:v>3319097</c:v>
                </c:pt>
                <c:pt idx="29017">
                  <c:v>1599390</c:v>
                </c:pt>
                <c:pt idx="29018">
                  <c:v>450866</c:v>
                </c:pt>
                <c:pt idx="29019">
                  <c:v>212441</c:v>
                </c:pt>
                <c:pt idx="29020">
                  <c:v>404032</c:v>
                </c:pt>
                <c:pt idx="29021">
                  <c:v>5621751</c:v>
                </c:pt>
                <c:pt idx="29022">
                  <c:v>373816</c:v>
                </c:pt>
                <c:pt idx="29023">
                  <c:v>11150199</c:v>
                </c:pt>
                <c:pt idx="29024">
                  <c:v>1142121</c:v>
                </c:pt>
                <c:pt idx="29025">
                  <c:v>239248</c:v>
                </c:pt>
                <c:pt idx="29026">
                  <c:v>441968</c:v>
                </c:pt>
                <c:pt idx="29027">
                  <c:v>1405755</c:v>
                </c:pt>
                <c:pt idx="29028">
                  <c:v>497601</c:v>
                </c:pt>
                <c:pt idx="29029">
                  <c:v>617734</c:v>
                </c:pt>
                <c:pt idx="29030">
                  <c:v>5406173</c:v>
                </c:pt>
                <c:pt idx="29031">
                  <c:v>467857</c:v>
                </c:pt>
                <c:pt idx="29032">
                  <c:v>990612</c:v>
                </c:pt>
                <c:pt idx="29033">
                  <c:v>326125</c:v>
                </c:pt>
                <c:pt idx="29034">
                  <c:v>1871078</c:v>
                </c:pt>
                <c:pt idx="29035">
                  <c:v>429664</c:v>
                </c:pt>
                <c:pt idx="29036">
                  <c:v>288366</c:v>
                </c:pt>
                <c:pt idx="29037">
                  <c:v>684106</c:v>
                </c:pt>
                <c:pt idx="29038">
                  <c:v>216380</c:v>
                </c:pt>
                <c:pt idx="29039">
                  <c:v>2051250</c:v>
                </c:pt>
                <c:pt idx="29040">
                  <c:v>830218</c:v>
                </c:pt>
                <c:pt idx="29041">
                  <c:v>281678</c:v>
                </c:pt>
                <c:pt idx="29042">
                  <c:v>489552</c:v>
                </c:pt>
                <c:pt idx="29043">
                  <c:v>564951</c:v>
                </c:pt>
                <c:pt idx="29044">
                  <c:v>2237102</c:v>
                </c:pt>
                <c:pt idx="29045">
                  <c:v>3751127</c:v>
                </c:pt>
                <c:pt idx="29046">
                  <c:v>356854</c:v>
                </c:pt>
                <c:pt idx="29047">
                  <c:v>3831690</c:v>
                </c:pt>
                <c:pt idx="29048">
                  <c:v>522854</c:v>
                </c:pt>
                <c:pt idx="29049">
                  <c:v>1426823</c:v>
                </c:pt>
                <c:pt idx="29050">
                  <c:v>1083620</c:v>
                </c:pt>
                <c:pt idx="29051">
                  <c:v>4244461</c:v>
                </c:pt>
                <c:pt idx="29052">
                  <c:v>375799</c:v>
                </c:pt>
                <c:pt idx="29053">
                  <c:v>2560454</c:v>
                </c:pt>
                <c:pt idx="29054">
                  <c:v>571803</c:v>
                </c:pt>
                <c:pt idx="29055">
                  <c:v>3227166</c:v>
                </c:pt>
                <c:pt idx="29056">
                  <c:v>7655436</c:v>
                </c:pt>
                <c:pt idx="29057">
                  <c:v>817600</c:v>
                </c:pt>
                <c:pt idx="29058">
                  <c:v>12163782</c:v>
                </c:pt>
                <c:pt idx="29059">
                  <c:v>2913821</c:v>
                </c:pt>
                <c:pt idx="29060">
                  <c:v>172301</c:v>
                </c:pt>
                <c:pt idx="29061">
                  <c:v>7289439</c:v>
                </c:pt>
                <c:pt idx="29062">
                  <c:v>931253</c:v>
                </c:pt>
                <c:pt idx="29063">
                  <c:v>1045195</c:v>
                </c:pt>
                <c:pt idx="29064">
                  <c:v>1010818</c:v>
                </c:pt>
                <c:pt idx="29065">
                  <c:v>543968</c:v>
                </c:pt>
                <c:pt idx="29066">
                  <c:v>1781312</c:v>
                </c:pt>
                <c:pt idx="29067">
                  <c:v>643097</c:v>
                </c:pt>
                <c:pt idx="29068">
                  <c:v>1080339</c:v>
                </c:pt>
                <c:pt idx="29069">
                  <c:v>6106813</c:v>
                </c:pt>
                <c:pt idx="29070">
                  <c:v>324751</c:v>
                </c:pt>
                <c:pt idx="29071">
                  <c:v>271267</c:v>
                </c:pt>
                <c:pt idx="29072">
                  <c:v>868979</c:v>
                </c:pt>
                <c:pt idx="29073">
                  <c:v>452250</c:v>
                </c:pt>
                <c:pt idx="29074">
                  <c:v>179243</c:v>
                </c:pt>
                <c:pt idx="29075">
                  <c:v>5014788</c:v>
                </c:pt>
                <c:pt idx="29076">
                  <c:v>601912</c:v>
                </c:pt>
                <c:pt idx="29077">
                  <c:v>3996753</c:v>
                </c:pt>
                <c:pt idx="29078">
                  <c:v>612091</c:v>
                </c:pt>
                <c:pt idx="29079">
                  <c:v>1873980</c:v>
                </c:pt>
                <c:pt idx="29080">
                  <c:v>710423</c:v>
                </c:pt>
                <c:pt idx="29081">
                  <c:v>913644</c:v>
                </c:pt>
                <c:pt idx="29082">
                  <c:v>1367596</c:v>
                </c:pt>
                <c:pt idx="29083">
                  <c:v>204403</c:v>
                </c:pt>
                <c:pt idx="29084">
                  <c:v>1363560</c:v>
                </c:pt>
                <c:pt idx="29085">
                  <c:v>1251912</c:v>
                </c:pt>
                <c:pt idx="29086">
                  <c:v>990404</c:v>
                </c:pt>
                <c:pt idx="29087">
                  <c:v>3552278</c:v>
                </c:pt>
                <c:pt idx="29088">
                  <c:v>1473613</c:v>
                </c:pt>
                <c:pt idx="29089">
                  <c:v>2061395</c:v>
                </c:pt>
                <c:pt idx="29090">
                  <c:v>920327</c:v>
                </c:pt>
                <c:pt idx="29091">
                  <c:v>212288</c:v>
                </c:pt>
                <c:pt idx="29092">
                  <c:v>4992619</c:v>
                </c:pt>
                <c:pt idx="29093">
                  <c:v>1815030</c:v>
                </c:pt>
                <c:pt idx="29094">
                  <c:v>1114370</c:v>
                </c:pt>
                <c:pt idx="29095">
                  <c:v>827225</c:v>
                </c:pt>
                <c:pt idx="29096">
                  <c:v>728271</c:v>
                </c:pt>
                <c:pt idx="29097">
                  <c:v>356875</c:v>
                </c:pt>
                <c:pt idx="29098">
                  <c:v>520033</c:v>
                </c:pt>
                <c:pt idx="29099">
                  <c:v>423152</c:v>
                </c:pt>
                <c:pt idx="29100">
                  <c:v>737009</c:v>
                </c:pt>
                <c:pt idx="29101">
                  <c:v>1024089</c:v>
                </c:pt>
                <c:pt idx="29102">
                  <c:v>9142293</c:v>
                </c:pt>
                <c:pt idx="29103">
                  <c:v>2000332</c:v>
                </c:pt>
                <c:pt idx="29104">
                  <c:v>745254</c:v>
                </c:pt>
                <c:pt idx="29105">
                  <c:v>1073086</c:v>
                </c:pt>
                <c:pt idx="29106">
                  <c:v>1319459</c:v>
                </c:pt>
                <c:pt idx="29107">
                  <c:v>255071</c:v>
                </c:pt>
                <c:pt idx="29108">
                  <c:v>502404</c:v>
                </c:pt>
                <c:pt idx="29109">
                  <c:v>820431</c:v>
                </c:pt>
                <c:pt idx="29110">
                  <c:v>1924079</c:v>
                </c:pt>
                <c:pt idx="29111">
                  <c:v>701908</c:v>
                </c:pt>
                <c:pt idx="29112">
                  <c:v>987852</c:v>
                </c:pt>
                <c:pt idx="29113">
                  <c:v>1113115</c:v>
                </c:pt>
                <c:pt idx="29114">
                  <c:v>682171</c:v>
                </c:pt>
                <c:pt idx="29115">
                  <c:v>2849246</c:v>
                </c:pt>
                <c:pt idx="29116">
                  <c:v>2118659</c:v>
                </c:pt>
                <c:pt idx="29117">
                  <c:v>2078256</c:v>
                </c:pt>
                <c:pt idx="29118">
                  <c:v>5597364</c:v>
                </c:pt>
                <c:pt idx="29119">
                  <c:v>135827</c:v>
                </c:pt>
                <c:pt idx="29120">
                  <c:v>6499427</c:v>
                </c:pt>
                <c:pt idx="29121">
                  <c:v>8124967</c:v>
                </c:pt>
                <c:pt idx="29122">
                  <c:v>137009</c:v>
                </c:pt>
                <c:pt idx="29123">
                  <c:v>6974032</c:v>
                </c:pt>
                <c:pt idx="29124">
                  <c:v>858397</c:v>
                </c:pt>
                <c:pt idx="29125">
                  <c:v>288759</c:v>
                </c:pt>
                <c:pt idx="29126">
                  <c:v>3095386</c:v>
                </c:pt>
                <c:pt idx="29127">
                  <c:v>2236472</c:v>
                </c:pt>
                <c:pt idx="29128">
                  <c:v>205803</c:v>
                </c:pt>
                <c:pt idx="29129">
                  <c:v>1682177</c:v>
                </c:pt>
                <c:pt idx="29130">
                  <c:v>1244319</c:v>
                </c:pt>
                <c:pt idx="29131">
                  <c:v>286718</c:v>
                </c:pt>
                <c:pt idx="29132">
                  <c:v>1223816</c:v>
                </c:pt>
                <c:pt idx="29133">
                  <c:v>1071275</c:v>
                </c:pt>
                <c:pt idx="29134">
                  <c:v>2916378</c:v>
                </c:pt>
                <c:pt idx="29135">
                  <c:v>360684</c:v>
                </c:pt>
                <c:pt idx="29136">
                  <c:v>923110</c:v>
                </c:pt>
                <c:pt idx="29137">
                  <c:v>809056</c:v>
                </c:pt>
                <c:pt idx="29138">
                  <c:v>16578514</c:v>
                </c:pt>
                <c:pt idx="29139">
                  <c:v>774066</c:v>
                </c:pt>
                <c:pt idx="29140">
                  <c:v>238953</c:v>
                </c:pt>
                <c:pt idx="29141">
                  <c:v>2920589</c:v>
                </c:pt>
                <c:pt idx="29142">
                  <c:v>526926</c:v>
                </c:pt>
                <c:pt idx="29143">
                  <c:v>129859</c:v>
                </c:pt>
                <c:pt idx="29144">
                  <c:v>127481</c:v>
                </c:pt>
                <c:pt idx="29145">
                  <c:v>1464603</c:v>
                </c:pt>
                <c:pt idx="29146">
                  <c:v>1182221</c:v>
                </c:pt>
                <c:pt idx="29147">
                  <c:v>1930181</c:v>
                </c:pt>
                <c:pt idx="29148">
                  <c:v>494386</c:v>
                </c:pt>
                <c:pt idx="29149">
                  <c:v>913980</c:v>
                </c:pt>
                <c:pt idx="29150">
                  <c:v>8593415</c:v>
                </c:pt>
                <c:pt idx="29151">
                  <c:v>21153134</c:v>
                </c:pt>
                <c:pt idx="29152">
                  <c:v>1837776</c:v>
                </c:pt>
                <c:pt idx="29153">
                  <c:v>302841</c:v>
                </c:pt>
                <c:pt idx="29154">
                  <c:v>743694</c:v>
                </c:pt>
                <c:pt idx="29155">
                  <c:v>501634</c:v>
                </c:pt>
                <c:pt idx="29156">
                  <c:v>660007</c:v>
                </c:pt>
                <c:pt idx="29157">
                  <c:v>2048977</c:v>
                </c:pt>
                <c:pt idx="29158">
                  <c:v>323133</c:v>
                </c:pt>
                <c:pt idx="29159">
                  <c:v>498446</c:v>
                </c:pt>
                <c:pt idx="29160">
                  <c:v>25394405</c:v>
                </c:pt>
                <c:pt idx="29161">
                  <c:v>1413603</c:v>
                </c:pt>
                <c:pt idx="29162">
                  <c:v>1295285</c:v>
                </c:pt>
                <c:pt idx="29163">
                  <c:v>851325</c:v>
                </c:pt>
                <c:pt idx="29164">
                  <c:v>274575</c:v>
                </c:pt>
                <c:pt idx="29165">
                  <c:v>1192980</c:v>
                </c:pt>
                <c:pt idx="29166">
                  <c:v>324055</c:v>
                </c:pt>
                <c:pt idx="29167">
                  <c:v>1207693</c:v>
                </c:pt>
                <c:pt idx="29168">
                  <c:v>1119463</c:v>
                </c:pt>
                <c:pt idx="29169">
                  <c:v>279945</c:v>
                </c:pt>
                <c:pt idx="29170">
                  <c:v>1555312</c:v>
                </c:pt>
                <c:pt idx="29171">
                  <c:v>301474</c:v>
                </c:pt>
                <c:pt idx="29172">
                  <c:v>6855002</c:v>
                </c:pt>
                <c:pt idx="29173">
                  <c:v>429790</c:v>
                </c:pt>
                <c:pt idx="29174">
                  <c:v>355680</c:v>
                </c:pt>
                <c:pt idx="29175">
                  <c:v>2025385</c:v>
                </c:pt>
                <c:pt idx="29176">
                  <c:v>130249</c:v>
                </c:pt>
                <c:pt idx="29177">
                  <c:v>457166</c:v>
                </c:pt>
                <c:pt idx="29178">
                  <c:v>168460</c:v>
                </c:pt>
                <c:pt idx="29179">
                  <c:v>1052193</c:v>
                </c:pt>
                <c:pt idx="29180">
                  <c:v>1835311</c:v>
                </c:pt>
                <c:pt idx="29181">
                  <c:v>16872177</c:v>
                </c:pt>
                <c:pt idx="29182">
                  <c:v>8423276</c:v>
                </c:pt>
                <c:pt idx="29183">
                  <c:v>805312</c:v>
                </c:pt>
                <c:pt idx="29184">
                  <c:v>1174293</c:v>
                </c:pt>
                <c:pt idx="29185">
                  <c:v>14432472</c:v>
                </c:pt>
                <c:pt idx="29186">
                  <c:v>1602910</c:v>
                </c:pt>
                <c:pt idx="29187">
                  <c:v>768968</c:v>
                </c:pt>
                <c:pt idx="29188">
                  <c:v>382506</c:v>
                </c:pt>
                <c:pt idx="29189">
                  <c:v>1219090</c:v>
                </c:pt>
                <c:pt idx="29190">
                  <c:v>849252</c:v>
                </c:pt>
                <c:pt idx="29191">
                  <c:v>409714</c:v>
                </c:pt>
                <c:pt idx="29192">
                  <c:v>1722473</c:v>
                </c:pt>
                <c:pt idx="29193">
                  <c:v>429329</c:v>
                </c:pt>
                <c:pt idx="29194">
                  <c:v>1028882</c:v>
                </c:pt>
                <c:pt idx="29195">
                  <c:v>52556278</c:v>
                </c:pt>
                <c:pt idx="29196">
                  <c:v>522178</c:v>
                </c:pt>
                <c:pt idx="29197">
                  <c:v>453734</c:v>
                </c:pt>
                <c:pt idx="29198">
                  <c:v>870174</c:v>
                </c:pt>
                <c:pt idx="29199">
                  <c:v>3685118</c:v>
                </c:pt>
                <c:pt idx="29200">
                  <c:v>2504948</c:v>
                </c:pt>
                <c:pt idx="29201">
                  <c:v>476884</c:v>
                </c:pt>
                <c:pt idx="29202">
                  <c:v>632572</c:v>
                </c:pt>
                <c:pt idx="29203">
                  <c:v>2572865</c:v>
                </c:pt>
                <c:pt idx="29204">
                  <c:v>853748</c:v>
                </c:pt>
                <c:pt idx="29205">
                  <c:v>332511</c:v>
                </c:pt>
                <c:pt idx="29206">
                  <c:v>686767</c:v>
                </c:pt>
                <c:pt idx="29207">
                  <c:v>1565727</c:v>
                </c:pt>
                <c:pt idx="29208">
                  <c:v>292400</c:v>
                </c:pt>
                <c:pt idx="29209">
                  <c:v>948843</c:v>
                </c:pt>
                <c:pt idx="29210">
                  <c:v>2422065</c:v>
                </c:pt>
                <c:pt idx="29211">
                  <c:v>745969</c:v>
                </c:pt>
                <c:pt idx="29212">
                  <c:v>36908726</c:v>
                </c:pt>
                <c:pt idx="29213">
                  <c:v>286221</c:v>
                </c:pt>
                <c:pt idx="29214">
                  <c:v>735681</c:v>
                </c:pt>
                <c:pt idx="29215">
                  <c:v>8154374</c:v>
                </c:pt>
                <c:pt idx="29216">
                  <c:v>2516150</c:v>
                </c:pt>
                <c:pt idx="29217">
                  <c:v>1734817</c:v>
                </c:pt>
                <c:pt idx="29218">
                  <c:v>404413</c:v>
                </c:pt>
                <c:pt idx="29219">
                  <c:v>2433534</c:v>
                </c:pt>
                <c:pt idx="29220">
                  <c:v>9317151</c:v>
                </c:pt>
                <c:pt idx="29221">
                  <c:v>714139</c:v>
                </c:pt>
                <c:pt idx="29222">
                  <c:v>561616</c:v>
                </c:pt>
                <c:pt idx="29223">
                  <c:v>21393511</c:v>
                </c:pt>
                <c:pt idx="29224">
                  <c:v>21123418</c:v>
                </c:pt>
                <c:pt idx="29225">
                  <c:v>848117</c:v>
                </c:pt>
                <c:pt idx="29226">
                  <c:v>1333893</c:v>
                </c:pt>
                <c:pt idx="29227">
                  <c:v>5464470</c:v>
                </c:pt>
                <c:pt idx="29228">
                  <c:v>616212</c:v>
                </c:pt>
                <c:pt idx="29229">
                  <c:v>946547</c:v>
                </c:pt>
                <c:pt idx="29230">
                  <c:v>16715189</c:v>
                </c:pt>
                <c:pt idx="29231">
                  <c:v>427012</c:v>
                </c:pt>
                <c:pt idx="29232">
                  <c:v>2459793</c:v>
                </c:pt>
                <c:pt idx="29233">
                  <c:v>276385</c:v>
                </c:pt>
                <c:pt idx="29234">
                  <c:v>628759</c:v>
                </c:pt>
                <c:pt idx="29235">
                  <c:v>1806469</c:v>
                </c:pt>
                <c:pt idx="29236">
                  <c:v>584185</c:v>
                </c:pt>
                <c:pt idx="29237">
                  <c:v>2995470</c:v>
                </c:pt>
                <c:pt idx="29238">
                  <c:v>6207826</c:v>
                </c:pt>
                <c:pt idx="29239">
                  <c:v>10074501</c:v>
                </c:pt>
                <c:pt idx="29240">
                  <c:v>14827694</c:v>
                </c:pt>
                <c:pt idx="29241">
                  <c:v>1364850</c:v>
                </c:pt>
                <c:pt idx="29242">
                  <c:v>1837052</c:v>
                </c:pt>
                <c:pt idx="29243">
                  <c:v>622499</c:v>
                </c:pt>
                <c:pt idx="29244">
                  <c:v>1115373</c:v>
                </c:pt>
                <c:pt idx="29245">
                  <c:v>5877100</c:v>
                </c:pt>
                <c:pt idx="29246">
                  <c:v>659777</c:v>
                </c:pt>
                <c:pt idx="29247">
                  <c:v>3027205</c:v>
                </c:pt>
                <c:pt idx="29248">
                  <c:v>1075392</c:v>
                </c:pt>
                <c:pt idx="29249">
                  <c:v>639525</c:v>
                </c:pt>
                <c:pt idx="29250">
                  <c:v>14508669</c:v>
                </c:pt>
                <c:pt idx="29251">
                  <c:v>443332</c:v>
                </c:pt>
                <c:pt idx="29252">
                  <c:v>776377</c:v>
                </c:pt>
                <c:pt idx="29253">
                  <c:v>3072518</c:v>
                </c:pt>
                <c:pt idx="29254">
                  <c:v>5763006</c:v>
                </c:pt>
                <c:pt idx="29255">
                  <c:v>1279864</c:v>
                </c:pt>
                <c:pt idx="29256">
                  <c:v>1841109</c:v>
                </c:pt>
                <c:pt idx="29257">
                  <c:v>2154665</c:v>
                </c:pt>
                <c:pt idx="29258">
                  <c:v>5270335</c:v>
                </c:pt>
                <c:pt idx="29259">
                  <c:v>1638449</c:v>
                </c:pt>
                <c:pt idx="29260">
                  <c:v>2272385</c:v>
                </c:pt>
                <c:pt idx="29261">
                  <c:v>845650</c:v>
                </c:pt>
                <c:pt idx="29262">
                  <c:v>622855</c:v>
                </c:pt>
                <c:pt idx="29263">
                  <c:v>2714802</c:v>
                </c:pt>
                <c:pt idx="29264">
                  <c:v>8923295</c:v>
                </c:pt>
                <c:pt idx="29265">
                  <c:v>1434219</c:v>
                </c:pt>
                <c:pt idx="29266">
                  <c:v>39814522</c:v>
                </c:pt>
                <c:pt idx="29267">
                  <c:v>17404158</c:v>
                </c:pt>
                <c:pt idx="29268">
                  <c:v>2051675</c:v>
                </c:pt>
                <c:pt idx="29269">
                  <c:v>39349927</c:v>
                </c:pt>
                <c:pt idx="29270">
                  <c:v>992133</c:v>
                </c:pt>
                <c:pt idx="29271">
                  <c:v>3454751</c:v>
                </c:pt>
                <c:pt idx="29272">
                  <c:v>1049078</c:v>
                </c:pt>
                <c:pt idx="29273">
                  <c:v>1045440</c:v>
                </c:pt>
                <c:pt idx="29274">
                  <c:v>747398</c:v>
                </c:pt>
                <c:pt idx="29275">
                  <c:v>406650</c:v>
                </c:pt>
                <c:pt idx="29276">
                  <c:v>396640</c:v>
                </c:pt>
                <c:pt idx="29277">
                  <c:v>5160441</c:v>
                </c:pt>
                <c:pt idx="29278">
                  <c:v>2455866</c:v>
                </c:pt>
                <c:pt idx="29279">
                  <c:v>1138510</c:v>
                </c:pt>
                <c:pt idx="29280">
                  <c:v>2703690</c:v>
                </c:pt>
                <c:pt idx="29281">
                  <c:v>393195</c:v>
                </c:pt>
                <c:pt idx="29282">
                  <c:v>987530</c:v>
                </c:pt>
                <c:pt idx="29283">
                  <c:v>2190365</c:v>
                </c:pt>
                <c:pt idx="29284">
                  <c:v>1224056</c:v>
                </c:pt>
                <c:pt idx="29285">
                  <c:v>23789688</c:v>
                </c:pt>
                <c:pt idx="29286">
                  <c:v>331203</c:v>
                </c:pt>
                <c:pt idx="29287">
                  <c:v>969485</c:v>
                </c:pt>
                <c:pt idx="29288">
                  <c:v>2188275</c:v>
                </c:pt>
                <c:pt idx="29289">
                  <c:v>494808</c:v>
                </c:pt>
                <c:pt idx="29290">
                  <c:v>3775750</c:v>
                </c:pt>
                <c:pt idx="29291">
                  <c:v>12440641</c:v>
                </c:pt>
                <c:pt idx="29292">
                  <c:v>204225</c:v>
                </c:pt>
                <c:pt idx="29293">
                  <c:v>1887277</c:v>
                </c:pt>
                <c:pt idx="29294">
                  <c:v>480791</c:v>
                </c:pt>
                <c:pt idx="29295">
                  <c:v>1492049</c:v>
                </c:pt>
                <c:pt idx="29296">
                  <c:v>1403345</c:v>
                </c:pt>
                <c:pt idx="29297">
                  <c:v>2770239</c:v>
                </c:pt>
                <c:pt idx="29298">
                  <c:v>889699</c:v>
                </c:pt>
                <c:pt idx="29299">
                  <c:v>1258811</c:v>
                </c:pt>
                <c:pt idx="29300">
                  <c:v>1421130</c:v>
                </c:pt>
                <c:pt idx="29301">
                  <c:v>4343369</c:v>
                </c:pt>
                <c:pt idx="29302">
                  <c:v>1456206</c:v>
                </c:pt>
                <c:pt idx="29303">
                  <c:v>892872</c:v>
                </c:pt>
                <c:pt idx="29304">
                  <c:v>437060</c:v>
                </c:pt>
                <c:pt idx="29305">
                  <c:v>1458218</c:v>
                </c:pt>
                <c:pt idx="29306">
                  <c:v>9871934</c:v>
                </c:pt>
                <c:pt idx="29307">
                  <c:v>645721</c:v>
                </c:pt>
                <c:pt idx="29308">
                  <c:v>1320029</c:v>
                </c:pt>
                <c:pt idx="29309">
                  <c:v>474806</c:v>
                </c:pt>
                <c:pt idx="29310">
                  <c:v>742966</c:v>
                </c:pt>
                <c:pt idx="29311">
                  <c:v>1564894</c:v>
                </c:pt>
                <c:pt idx="29312">
                  <c:v>725828</c:v>
                </c:pt>
                <c:pt idx="29313">
                  <c:v>918563</c:v>
                </c:pt>
                <c:pt idx="29314">
                  <c:v>2222271</c:v>
                </c:pt>
                <c:pt idx="29315">
                  <c:v>3388949</c:v>
                </c:pt>
                <c:pt idx="29316">
                  <c:v>4778416</c:v>
                </c:pt>
                <c:pt idx="29317">
                  <c:v>7301019</c:v>
                </c:pt>
                <c:pt idx="29318">
                  <c:v>1699681</c:v>
                </c:pt>
                <c:pt idx="29319">
                  <c:v>3600038</c:v>
                </c:pt>
                <c:pt idx="29320">
                  <c:v>635393</c:v>
                </c:pt>
                <c:pt idx="29321">
                  <c:v>956490</c:v>
                </c:pt>
                <c:pt idx="29322">
                  <c:v>1192169</c:v>
                </c:pt>
                <c:pt idx="29323">
                  <c:v>657780</c:v>
                </c:pt>
                <c:pt idx="29324">
                  <c:v>3487742</c:v>
                </c:pt>
                <c:pt idx="29325">
                  <c:v>5607867</c:v>
                </c:pt>
                <c:pt idx="29326">
                  <c:v>1525604</c:v>
                </c:pt>
                <c:pt idx="29327">
                  <c:v>1197314</c:v>
                </c:pt>
                <c:pt idx="29328">
                  <c:v>6773604</c:v>
                </c:pt>
                <c:pt idx="29329">
                  <c:v>4720603</c:v>
                </c:pt>
                <c:pt idx="29330">
                  <c:v>501823</c:v>
                </c:pt>
                <c:pt idx="29331">
                  <c:v>1045302</c:v>
                </c:pt>
                <c:pt idx="29332">
                  <c:v>212867</c:v>
                </c:pt>
                <c:pt idx="29333">
                  <c:v>4019157</c:v>
                </c:pt>
                <c:pt idx="29334">
                  <c:v>3048848</c:v>
                </c:pt>
                <c:pt idx="29335">
                  <c:v>1000511</c:v>
                </c:pt>
                <c:pt idx="29336">
                  <c:v>2081478</c:v>
                </c:pt>
                <c:pt idx="29337">
                  <c:v>2834444</c:v>
                </c:pt>
                <c:pt idx="29338">
                  <c:v>3003549</c:v>
                </c:pt>
                <c:pt idx="29339">
                  <c:v>4704902</c:v>
                </c:pt>
                <c:pt idx="29340">
                  <c:v>2642205</c:v>
                </c:pt>
                <c:pt idx="29341">
                  <c:v>2749170</c:v>
                </c:pt>
                <c:pt idx="29342">
                  <c:v>11929821</c:v>
                </c:pt>
                <c:pt idx="29343">
                  <c:v>4685281</c:v>
                </c:pt>
                <c:pt idx="29344">
                  <c:v>3104422</c:v>
                </c:pt>
                <c:pt idx="29345">
                  <c:v>183436</c:v>
                </c:pt>
                <c:pt idx="29346">
                  <c:v>1309449</c:v>
                </c:pt>
                <c:pt idx="29347">
                  <c:v>290949</c:v>
                </c:pt>
                <c:pt idx="29348">
                  <c:v>7766194</c:v>
                </c:pt>
                <c:pt idx="29349">
                  <c:v>6350957</c:v>
                </c:pt>
                <c:pt idx="29350">
                  <c:v>3720006</c:v>
                </c:pt>
                <c:pt idx="29351">
                  <c:v>174948</c:v>
                </c:pt>
                <c:pt idx="29352">
                  <c:v>1118232</c:v>
                </c:pt>
                <c:pt idx="29353">
                  <c:v>2423874</c:v>
                </c:pt>
                <c:pt idx="29354">
                  <c:v>227811</c:v>
                </c:pt>
                <c:pt idx="29355">
                  <c:v>1133008</c:v>
                </c:pt>
                <c:pt idx="29356">
                  <c:v>308126</c:v>
                </c:pt>
                <c:pt idx="29357">
                  <c:v>6192873</c:v>
                </c:pt>
                <c:pt idx="29358">
                  <c:v>495972</c:v>
                </c:pt>
                <c:pt idx="29359">
                  <c:v>677579</c:v>
                </c:pt>
                <c:pt idx="29360">
                  <c:v>907966</c:v>
                </c:pt>
                <c:pt idx="29361">
                  <c:v>1816650</c:v>
                </c:pt>
                <c:pt idx="29362">
                  <c:v>2389255</c:v>
                </c:pt>
                <c:pt idx="29363">
                  <c:v>11077725</c:v>
                </c:pt>
                <c:pt idx="29364">
                  <c:v>14398287</c:v>
                </c:pt>
                <c:pt idx="29365">
                  <c:v>313469</c:v>
                </c:pt>
                <c:pt idx="29366">
                  <c:v>317205</c:v>
                </c:pt>
                <c:pt idx="29367">
                  <c:v>1344047</c:v>
                </c:pt>
                <c:pt idx="29368">
                  <c:v>8426449</c:v>
                </c:pt>
                <c:pt idx="29369">
                  <c:v>251219</c:v>
                </c:pt>
                <c:pt idx="29370">
                  <c:v>3613271</c:v>
                </c:pt>
                <c:pt idx="29371">
                  <c:v>1583125</c:v>
                </c:pt>
                <c:pt idx="29372">
                  <c:v>2093058</c:v>
                </c:pt>
                <c:pt idx="29373">
                  <c:v>1037738</c:v>
                </c:pt>
                <c:pt idx="29374">
                  <c:v>195444</c:v>
                </c:pt>
                <c:pt idx="29375">
                  <c:v>1020609</c:v>
                </c:pt>
                <c:pt idx="29376">
                  <c:v>2324609</c:v>
                </c:pt>
                <c:pt idx="29377">
                  <c:v>1032582</c:v>
                </c:pt>
                <c:pt idx="29378">
                  <c:v>8857904</c:v>
                </c:pt>
                <c:pt idx="29379">
                  <c:v>541565</c:v>
                </c:pt>
                <c:pt idx="29380">
                  <c:v>519465</c:v>
                </c:pt>
                <c:pt idx="29381">
                  <c:v>1341414</c:v>
                </c:pt>
                <c:pt idx="29382">
                  <c:v>12356770</c:v>
                </c:pt>
                <c:pt idx="29383">
                  <c:v>1331722</c:v>
                </c:pt>
                <c:pt idx="29384">
                  <c:v>522892</c:v>
                </c:pt>
                <c:pt idx="29385">
                  <c:v>554243</c:v>
                </c:pt>
                <c:pt idx="29386">
                  <c:v>2208947</c:v>
                </c:pt>
                <c:pt idx="29387">
                  <c:v>559103</c:v>
                </c:pt>
                <c:pt idx="29388">
                  <c:v>3414603</c:v>
                </c:pt>
                <c:pt idx="29389">
                  <c:v>592477</c:v>
                </c:pt>
                <c:pt idx="29390">
                  <c:v>434428</c:v>
                </c:pt>
                <c:pt idx="29391">
                  <c:v>416766</c:v>
                </c:pt>
                <c:pt idx="29392">
                  <c:v>485865</c:v>
                </c:pt>
                <c:pt idx="29393">
                  <c:v>531016</c:v>
                </c:pt>
                <c:pt idx="29394">
                  <c:v>316263</c:v>
                </c:pt>
                <c:pt idx="29395">
                  <c:v>4370529</c:v>
                </c:pt>
                <c:pt idx="29396">
                  <c:v>506229</c:v>
                </c:pt>
                <c:pt idx="29397">
                  <c:v>430640</c:v>
                </c:pt>
                <c:pt idx="29398">
                  <c:v>686591</c:v>
                </c:pt>
                <c:pt idx="29399">
                  <c:v>2955650</c:v>
                </c:pt>
                <c:pt idx="29400">
                  <c:v>3492096</c:v>
                </c:pt>
                <c:pt idx="29401">
                  <c:v>2483366</c:v>
                </c:pt>
                <c:pt idx="29402">
                  <c:v>17323432</c:v>
                </c:pt>
                <c:pt idx="29403">
                  <c:v>1425300</c:v>
                </c:pt>
                <c:pt idx="29404">
                  <c:v>7211296</c:v>
                </c:pt>
                <c:pt idx="29405">
                  <c:v>967944</c:v>
                </c:pt>
                <c:pt idx="29406">
                  <c:v>1203280</c:v>
                </c:pt>
                <c:pt idx="29407">
                  <c:v>1119069</c:v>
                </c:pt>
                <c:pt idx="29408">
                  <c:v>309311</c:v>
                </c:pt>
                <c:pt idx="29409">
                  <c:v>3412718</c:v>
                </c:pt>
                <c:pt idx="29410">
                  <c:v>1302425</c:v>
                </c:pt>
                <c:pt idx="29411">
                  <c:v>2550348</c:v>
                </c:pt>
                <c:pt idx="29412">
                  <c:v>6514854</c:v>
                </c:pt>
                <c:pt idx="29413">
                  <c:v>484578</c:v>
                </c:pt>
                <c:pt idx="29414">
                  <c:v>534341</c:v>
                </c:pt>
                <c:pt idx="29415">
                  <c:v>120946</c:v>
                </c:pt>
                <c:pt idx="29416">
                  <c:v>1865860</c:v>
                </c:pt>
                <c:pt idx="29417">
                  <c:v>485653</c:v>
                </c:pt>
                <c:pt idx="29418">
                  <c:v>149830680</c:v>
                </c:pt>
                <c:pt idx="29419">
                  <c:v>1675041</c:v>
                </c:pt>
                <c:pt idx="29420">
                  <c:v>742360</c:v>
                </c:pt>
                <c:pt idx="29421">
                  <c:v>3034842</c:v>
                </c:pt>
                <c:pt idx="29422">
                  <c:v>4709165</c:v>
                </c:pt>
                <c:pt idx="29423">
                  <c:v>562862</c:v>
                </c:pt>
                <c:pt idx="29424">
                  <c:v>1175643</c:v>
                </c:pt>
                <c:pt idx="29425">
                  <c:v>12925405</c:v>
                </c:pt>
                <c:pt idx="29426">
                  <c:v>1006026</c:v>
                </c:pt>
                <c:pt idx="29427">
                  <c:v>920347</c:v>
                </c:pt>
                <c:pt idx="29428">
                  <c:v>221793</c:v>
                </c:pt>
                <c:pt idx="29429">
                  <c:v>1142697</c:v>
                </c:pt>
                <c:pt idx="29430">
                  <c:v>647685</c:v>
                </c:pt>
                <c:pt idx="29431">
                  <c:v>301575</c:v>
                </c:pt>
                <c:pt idx="29432">
                  <c:v>35579512</c:v>
                </c:pt>
                <c:pt idx="29433">
                  <c:v>13167973</c:v>
                </c:pt>
                <c:pt idx="29434">
                  <c:v>866855</c:v>
                </c:pt>
                <c:pt idx="29435">
                  <c:v>12610279</c:v>
                </c:pt>
                <c:pt idx="29436">
                  <c:v>42318547</c:v>
                </c:pt>
                <c:pt idx="29437">
                  <c:v>4094344</c:v>
                </c:pt>
                <c:pt idx="29438">
                  <c:v>635638</c:v>
                </c:pt>
                <c:pt idx="29439">
                  <c:v>355470</c:v>
                </c:pt>
                <c:pt idx="29440">
                  <c:v>1666858</c:v>
                </c:pt>
                <c:pt idx="29441">
                  <c:v>7646124</c:v>
                </c:pt>
                <c:pt idx="29442">
                  <c:v>27234892</c:v>
                </c:pt>
                <c:pt idx="29443">
                  <c:v>322150</c:v>
                </c:pt>
                <c:pt idx="29444">
                  <c:v>2494593</c:v>
                </c:pt>
                <c:pt idx="29445">
                  <c:v>9028097</c:v>
                </c:pt>
                <c:pt idx="29446">
                  <c:v>21550910</c:v>
                </c:pt>
                <c:pt idx="29447">
                  <c:v>2188305</c:v>
                </c:pt>
                <c:pt idx="29448">
                  <c:v>7728351</c:v>
                </c:pt>
                <c:pt idx="29449">
                  <c:v>54223283</c:v>
                </c:pt>
                <c:pt idx="29450">
                  <c:v>1325859</c:v>
                </c:pt>
                <c:pt idx="29451">
                  <c:v>446079</c:v>
                </c:pt>
                <c:pt idx="29452">
                  <c:v>540897</c:v>
                </c:pt>
                <c:pt idx="29453">
                  <c:v>3407150</c:v>
                </c:pt>
                <c:pt idx="29454">
                  <c:v>1008234</c:v>
                </c:pt>
                <c:pt idx="29455">
                  <c:v>1143831</c:v>
                </c:pt>
                <c:pt idx="29456">
                  <c:v>3441419</c:v>
                </c:pt>
                <c:pt idx="29457">
                  <c:v>732748</c:v>
                </c:pt>
                <c:pt idx="29458">
                  <c:v>6081291</c:v>
                </c:pt>
                <c:pt idx="29459">
                  <c:v>3187797</c:v>
                </c:pt>
                <c:pt idx="29460">
                  <c:v>8357344</c:v>
                </c:pt>
                <c:pt idx="29461">
                  <c:v>19440207</c:v>
                </c:pt>
                <c:pt idx="29462">
                  <c:v>3686630</c:v>
                </c:pt>
                <c:pt idx="29463">
                  <c:v>2668355</c:v>
                </c:pt>
                <c:pt idx="29464">
                  <c:v>7127666</c:v>
                </c:pt>
                <c:pt idx="29465">
                  <c:v>741548</c:v>
                </c:pt>
                <c:pt idx="29466">
                  <c:v>102361</c:v>
                </c:pt>
                <c:pt idx="29467">
                  <c:v>304149</c:v>
                </c:pt>
                <c:pt idx="29468">
                  <c:v>116364</c:v>
                </c:pt>
                <c:pt idx="29469">
                  <c:v>1680809</c:v>
                </c:pt>
                <c:pt idx="29470">
                  <c:v>76044</c:v>
                </c:pt>
                <c:pt idx="29471">
                  <c:v>5371</c:v>
                </c:pt>
                <c:pt idx="29472">
                  <c:v>122337</c:v>
                </c:pt>
                <c:pt idx="29473">
                  <c:v>185870</c:v>
                </c:pt>
                <c:pt idx="29474">
                  <c:v>215733</c:v>
                </c:pt>
                <c:pt idx="29475">
                  <c:v>11758</c:v>
                </c:pt>
                <c:pt idx="29476">
                  <c:v>51934</c:v>
                </c:pt>
                <c:pt idx="29477">
                  <c:v>35599</c:v>
                </c:pt>
                <c:pt idx="29478">
                  <c:v>252464</c:v>
                </c:pt>
                <c:pt idx="29479">
                  <c:v>281076</c:v>
                </c:pt>
                <c:pt idx="29480">
                  <c:v>88425</c:v>
                </c:pt>
                <c:pt idx="29481">
                  <c:v>442801</c:v>
                </c:pt>
                <c:pt idx="29482">
                  <c:v>305454</c:v>
                </c:pt>
                <c:pt idx="29483">
                  <c:v>183654</c:v>
                </c:pt>
                <c:pt idx="29484">
                  <c:v>93854</c:v>
                </c:pt>
                <c:pt idx="29485">
                  <c:v>112698</c:v>
                </c:pt>
                <c:pt idx="29486">
                  <c:v>1007920</c:v>
                </c:pt>
                <c:pt idx="29487">
                  <c:v>639064</c:v>
                </c:pt>
                <c:pt idx="29488">
                  <c:v>135841</c:v>
                </c:pt>
                <c:pt idx="29489">
                  <c:v>1029332</c:v>
                </c:pt>
                <c:pt idx="29490">
                  <c:v>41472</c:v>
                </c:pt>
                <c:pt idx="29491">
                  <c:v>63846</c:v>
                </c:pt>
                <c:pt idx="29492">
                  <c:v>331267</c:v>
                </c:pt>
                <c:pt idx="29493">
                  <c:v>150393</c:v>
                </c:pt>
                <c:pt idx="29494">
                  <c:v>420714</c:v>
                </c:pt>
                <c:pt idx="29495">
                  <c:v>330303</c:v>
                </c:pt>
                <c:pt idx="29496">
                  <c:v>38355</c:v>
                </c:pt>
                <c:pt idx="29497">
                  <c:v>707167</c:v>
                </c:pt>
                <c:pt idx="29498">
                  <c:v>929226</c:v>
                </c:pt>
                <c:pt idx="29499">
                  <c:v>34230</c:v>
                </c:pt>
                <c:pt idx="29500">
                  <c:v>545660</c:v>
                </c:pt>
                <c:pt idx="29501">
                  <c:v>4342140</c:v>
                </c:pt>
                <c:pt idx="29502">
                  <c:v>8128</c:v>
                </c:pt>
                <c:pt idx="29503">
                  <c:v>60166</c:v>
                </c:pt>
                <c:pt idx="29504">
                  <c:v>227217</c:v>
                </c:pt>
                <c:pt idx="29505">
                  <c:v>216706</c:v>
                </c:pt>
                <c:pt idx="29506">
                  <c:v>423745</c:v>
                </c:pt>
                <c:pt idx="29507">
                  <c:v>159895</c:v>
                </c:pt>
                <c:pt idx="29508">
                  <c:v>566579</c:v>
                </c:pt>
                <c:pt idx="29509">
                  <c:v>1769</c:v>
                </c:pt>
                <c:pt idx="29510">
                  <c:v>883032</c:v>
                </c:pt>
                <c:pt idx="29511">
                  <c:v>218516</c:v>
                </c:pt>
                <c:pt idx="29512">
                  <c:v>863187</c:v>
                </c:pt>
                <c:pt idx="29513">
                  <c:v>296803</c:v>
                </c:pt>
                <c:pt idx="29514">
                  <c:v>35234</c:v>
                </c:pt>
                <c:pt idx="29515">
                  <c:v>422152</c:v>
                </c:pt>
                <c:pt idx="29516">
                  <c:v>5779856</c:v>
                </c:pt>
                <c:pt idx="29517">
                  <c:v>1662533</c:v>
                </c:pt>
                <c:pt idx="29518">
                  <c:v>189719</c:v>
                </c:pt>
                <c:pt idx="29519">
                  <c:v>834081</c:v>
                </c:pt>
                <c:pt idx="29520">
                  <c:v>143583</c:v>
                </c:pt>
                <c:pt idx="29521">
                  <c:v>173889</c:v>
                </c:pt>
                <c:pt idx="29522">
                  <c:v>3934319</c:v>
                </c:pt>
                <c:pt idx="29523">
                  <c:v>1465057</c:v>
                </c:pt>
                <c:pt idx="29524">
                  <c:v>67216</c:v>
                </c:pt>
                <c:pt idx="29525">
                  <c:v>4682187</c:v>
                </c:pt>
                <c:pt idx="29526">
                  <c:v>940904</c:v>
                </c:pt>
                <c:pt idx="29527">
                  <c:v>2538114</c:v>
                </c:pt>
                <c:pt idx="29528">
                  <c:v>229128</c:v>
                </c:pt>
                <c:pt idx="29529">
                  <c:v>413531</c:v>
                </c:pt>
                <c:pt idx="29530">
                  <c:v>130359</c:v>
                </c:pt>
                <c:pt idx="29531">
                  <c:v>59254</c:v>
                </c:pt>
                <c:pt idx="29532">
                  <c:v>249791</c:v>
                </c:pt>
                <c:pt idx="29533">
                  <c:v>2735642</c:v>
                </c:pt>
                <c:pt idx="29534">
                  <c:v>1718705</c:v>
                </c:pt>
                <c:pt idx="29535">
                  <c:v>133271</c:v>
                </c:pt>
                <c:pt idx="29536">
                  <c:v>495592</c:v>
                </c:pt>
                <c:pt idx="29537">
                  <c:v>29369</c:v>
                </c:pt>
                <c:pt idx="29538">
                  <c:v>320799</c:v>
                </c:pt>
                <c:pt idx="29539">
                  <c:v>60820</c:v>
                </c:pt>
                <c:pt idx="29540">
                  <c:v>42827</c:v>
                </c:pt>
                <c:pt idx="29541">
                  <c:v>7241896</c:v>
                </c:pt>
                <c:pt idx="29542">
                  <c:v>743499</c:v>
                </c:pt>
                <c:pt idx="29543">
                  <c:v>51404</c:v>
                </c:pt>
                <c:pt idx="29544">
                  <c:v>43905</c:v>
                </c:pt>
                <c:pt idx="29545">
                  <c:v>261048</c:v>
                </c:pt>
                <c:pt idx="29546">
                  <c:v>255813</c:v>
                </c:pt>
                <c:pt idx="29547">
                  <c:v>62989</c:v>
                </c:pt>
                <c:pt idx="29548">
                  <c:v>86424</c:v>
                </c:pt>
                <c:pt idx="29549">
                  <c:v>117031</c:v>
                </c:pt>
                <c:pt idx="29550">
                  <c:v>1977122</c:v>
                </c:pt>
                <c:pt idx="29551">
                  <c:v>2759438</c:v>
                </c:pt>
                <c:pt idx="29552">
                  <c:v>977033</c:v>
                </c:pt>
                <c:pt idx="29553">
                  <c:v>302257</c:v>
                </c:pt>
                <c:pt idx="29554">
                  <c:v>517454</c:v>
                </c:pt>
                <c:pt idx="29555">
                  <c:v>370777</c:v>
                </c:pt>
                <c:pt idx="29556">
                  <c:v>5494881</c:v>
                </c:pt>
                <c:pt idx="29557">
                  <c:v>270402</c:v>
                </c:pt>
                <c:pt idx="29558">
                  <c:v>234449</c:v>
                </c:pt>
                <c:pt idx="29559">
                  <c:v>51546</c:v>
                </c:pt>
                <c:pt idx="29560">
                  <c:v>983</c:v>
                </c:pt>
                <c:pt idx="29561">
                  <c:v>65634</c:v>
                </c:pt>
                <c:pt idx="29562">
                  <c:v>20652</c:v>
                </c:pt>
                <c:pt idx="29563">
                  <c:v>193188</c:v>
                </c:pt>
                <c:pt idx="29564">
                  <c:v>1802838</c:v>
                </c:pt>
                <c:pt idx="29565">
                  <c:v>91837</c:v>
                </c:pt>
                <c:pt idx="29566">
                  <c:v>796421</c:v>
                </c:pt>
                <c:pt idx="29567">
                  <c:v>924563</c:v>
                </c:pt>
                <c:pt idx="29568">
                  <c:v>49525</c:v>
                </c:pt>
                <c:pt idx="29569">
                  <c:v>5175765</c:v>
                </c:pt>
                <c:pt idx="29570">
                  <c:v>31101</c:v>
                </c:pt>
                <c:pt idx="29571">
                  <c:v>352697</c:v>
                </c:pt>
                <c:pt idx="29572">
                  <c:v>1366339</c:v>
                </c:pt>
                <c:pt idx="29573">
                  <c:v>359250</c:v>
                </c:pt>
                <c:pt idx="29574">
                  <c:v>186239</c:v>
                </c:pt>
                <c:pt idx="29575">
                  <c:v>257193</c:v>
                </c:pt>
                <c:pt idx="29576">
                  <c:v>235468</c:v>
                </c:pt>
                <c:pt idx="29577">
                  <c:v>41610</c:v>
                </c:pt>
                <c:pt idx="29578">
                  <c:v>538639</c:v>
                </c:pt>
                <c:pt idx="29579">
                  <c:v>2555862</c:v>
                </c:pt>
                <c:pt idx="29580">
                  <c:v>536494</c:v>
                </c:pt>
                <c:pt idx="29581">
                  <c:v>313410</c:v>
                </c:pt>
                <c:pt idx="29582">
                  <c:v>645598</c:v>
                </c:pt>
                <c:pt idx="29583">
                  <c:v>38510</c:v>
                </c:pt>
                <c:pt idx="29584">
                  <c:v>12924</c:v>
                </c:pt>
                <c:pt idx="29585">
                  <c:v>127811</c:v>
                </c:pt>
                <c:pt idx="29586">
                  <c:v>168220</c:v>
                </c:pt>
                <c:pt idx="29587">
                  <c:v>372509</c:v>
                </c:pt>
                <c:pt idx="29588">
                  <c:v>2724158</c:v>
                </c:pt>
                <c:pt idx="29589">
                  <c:v>3318</c:v>
                </c:pt>
                <c:pt idx="29590">
                  <c:v>42051</c:v>
                </c:pt>
                <c:pt idx="29591">
                  <c:v>132389</c:v>
                </c:pt>
                <c:pt idx="29592">
                  <c:v>2088102</c:v>
                </c:pt>
                <c:pt idx="29593">
                  <c:v>172327</c:v>
                </c:pt>
                <c:pt idx="29594">
                  <c:v>160908</c:v>
                </c:pt>
                <c:pt idx="29595">
                  <c:v>115096</c:v>
                </c:pt>
                <c:pt idx="29596">
                  <c:v>218213</c:v>
                </c:pt>
                <c:pt idx="29597">
                  <c:v>651608</c:v>
                </c:pt>
                <c:pt idx="29598">
                  <c:v>168640</c:v>
                </c:pt>
                <c:pt idx="29599">
                  <c:v>2917</c:v>
                </c:pt>
                <c:pt idx="29600">
                  <c:v>820</c:v>
                </c:pt>
                <c:pt idx="29601">
                  <c:v>1046120</c:v>
                </c:pt>
                <c:pt idx="29602">
                  <c:v>1219929</c:v>
                </c:pt>
                <c:pt idx="29603">
                  <c:v>10836</c:v>
                </c:pt>
                <c:pt idx="29604">
                  <c:v>62081</c:v>
                </c:pt>
                <c:pt idx="29605">
                  <c:v>13240</c:v>
                </c:pt>
                <c:pt idx="29606">
                  <c:v>3759532</c:v>
                </c:pt>
                <c:pt idx="29607">
                  <c:v>98149</c:v>
                </c:pt>
                <c:pt idx="29608">
                  <c:v>386454</c:v>
                </c:pt>
                <c:pt idx="29609">
                  <c:v>386398</c:v>
                </c:pt>
                <c:pt idx="29610">
                  <c:v>274393</c:v>
                </c:pt>
                <c:pt idx="29611">
                  <c:v>132837</c:v>
                </c:pt>
                <c:pt idx="29612">
                  <c:v>157547</c:v>
                </c:pt>
                <c:pt idx="29613">
                  <c:v>941635</c:v>
                </c:pt>
                <c:pt idx="29614">
                  <c:v>110762</c:v>
                </c:pt>
                <c:pt idx="29615">
                  <c:v>119938</c:v>
                </c:pt>
                <c:pt idx="29616">
                  <c:v>17253</c:v>
                </c:pt>
                <c:pt idx="29617">
                  <c:v>76279</c:v>
                </c:pt>
                <c:pt idx="29618">
                  <c:v>202575</c:v>
                </c:pt>
                <c:pt idx="29619">
                  <c:v>74371</c:v>
                </c:pt>
                <c:pt idx="29620">
                  <c:v>92301</c:v>
                </c:pt>
                <c:pt idx="29621">
                  <c:v>56317</c:v>
                </c:pt>
                <c:pt idx="29622">
                  <c:v>164811</c:v>
                </c:pt>
                <c:pt idx="29623">
                  <c:v>13332</c:v>
                </c:pt>
                <c:pt idx="29624">
                  <c:v>177822</c:v>
                </c:pt>
                <c:pt idx="29625">
                  <c:v>597024</c:v>
                </c:pt>
                <c:pt idx="29626">
                  <c:v>997552</c:v>
                </c:pt>
                <c:pt idx="29627">
                  <c:v>378035</c:v>
                </c:pt>
                <c:pt idx="29628">
                  <c:v>391175</c:v>
                </c:pt>
                <c:pt idx="29629">
                  <c:v>1737897</c:v>
                </c:pt>
                <c:pt idx="29630">
                  <c:v>648437</c:v>
                </c:pt>
                <c:pt idx="29631">
                  <c:v>276734</c:v>
                </c:pt>
                <c:pt idx="29632">
                  <c:v>90475</c:v>
                </c:pt>
                <c:pt idx="29633">
                  <c:v>1204876</c:v>
                </c:pt>
                <c:pt idx="29634">
                  <c:v>207462</c:v>
                </c:pt>
                <c:pt idx="29635">
                  <c:v>64584</c:v>
                </c:pt>
                <c:pt idx="29636">
                  <c:v>844531</c:v>
                </c:pt>
                <c:pt idx="29637">
                  <c:v>192837</c:v>
                </c:pt>
                <c:pt idx="29638">
                  <c:v>225827</c:v>
                </c:pt>
                <c:pt idx="29639">
                  <c:v>575743</c:v>
                </c:pt>
                <c:pt idx="29640">
                  <c:v>2152206</c:v>
                </c:pt>
                <c:pt idx="29641">
                  <c:v>3112787</c:v>
                </c:pt>
                <c:pt idx="29642">
                  <c:v>1847676</c:v>
                </c:pt>
                <c:pt idx="29643">
                  <c:v>353173</c:v>
                </c:pt>
                <c:pt idx="29644">
                  <c:v>117973</c:v>
                </c:pt>
                <c:pt idx="29645">
                  <c:v>296315</c:v>
                </c:pt>
                <c:pt idx="29646">
                  <c:v>261872</c:v>
                </c:pt>
                <c:pt idx="29647">
                  <c:v>2373</c:v>
                </c:pt>
                <c:pt idx="29648">
                  <c:v>5436138</c:v>
                </c:pt>
                <c:pt idx="29649">
                  <c:v>119271</c:v>
                </c:pt>
                <c:pt idx="29650">
                  <c:v>28271</c:v>
                </c:pt>
                <c:pt idx="29651">
                  <c:v>648890</c:v>
                </c:pt>
                <c:pt idx="29652">
                  <c:v>574808</c:v>
                </c:pt>
                <c:pt idx="29653">
                  <c:v>737222</c:v>
                </c:pt>
                <c:pt idx="29654">
                  <c:v>1171420</c:v>
                </c:pt>
                <c:pt idx="29655">
                  <c:v>4297582</c:v>
                </c:pt>
                <c:pt idx="29656">
                  <c:v>2139663</c:v>
                </c:pt>
                <c:pt idx="29657">
                  <c:v>263061</c:v>
                </c:pt>
                <c:pt idx="29658">
                  <c:v>3454646</c:v>
                </c:pt>
                <c:pt idx="29659">
                  <c:v>395883</c:v>
                </c:pt>
                <c:pt idx="29660">
                  <c:v>10083696</c:v>
                </c:pt>
                <c:pt idx="29661">
                  <c:v>8715</c:v>
                </c:pt>
                <c:pt idx="29662">
                  <c:v>2075</c:v>
                </c:pt>
                <c:pt idx="29663">
                  <c:v>22581</c:v>
                </c:pt>
                <c:pt idx="29664">
                  <c:v>83780</c:v>
                </c:pt>
                <c:pt idx="29665">
                  <c:v>48859</c:v>
                </c:pt>
                <c:pt idx="29666">
                  <c:v>209979</c:v>
                </c:pt>
                <c:pt idx="29667">
                  <c:v>63725</c:v>
                </c:pt>
                <c:pt idx="29668">
                  <c:v>254807</c:v>
                </c:pt>
                <c:pt idx="29669">
                  <c:v>188185</c:v>
                </c:pt>
                <c:pt idx="29670">
                  <c:v>41845</c:v>
                </c:pt>
                <c:pt idx="29671">
                  <c:v>252542</c:v>
                </c:pt>
                <c:pt idx="29672">
                  <c:v>3063915</c:v>
                </c:pt>
                <c:pt idx="29673">
                  <c:v>731035</c:v>
                </c:pt>
                <c:pt idx="29674">
                  <c:v>1811383</c:v>
                </c:pt>
                <c:pt idx="29675">
                  <c:v>108436</c:v>
                </c:pt>
                <c:pt idx="29676">
                  <c:v>281860</c:v>
                </c:pt>
                <c:pt idx="29677">
                  <c:v>1995648</c:v>
                </c:pt>
                <c:pt idx="29678">
                  <c:v>231920</c:v>
                </c:pt>
                <c:pt idx="29679">
                  <c:v>47717</c:v>
                </c:pt>
                <c:pt idx="29680">
                  <c:v>64579</c:v>
                </c:pt>
                <c:pt idx="29681">
                  <c:v>365999</c:v>
                </c:pt>
                <c:pt idx="29682">
                  <c:v>53645</c:v>
                </c:pt>
                <c:pt idx="29683">
                  <c:v>1646459</c:v>
                </c:pt>
                <c:pt idx="29684">
                  <c:v>967048</c:v>
                </c:pt>
                <c:pt idx="29685">
                  <c:v>1768780</c:v>
                </c:pt>
                <c:pt idx="29686">
                  <c:v>610015</c:v>
                </c:pt>
                <c:pt idx="29687">
                  <c:v>913061</c:v>
                </c:pt>
                <c:pt idx="29688">
                  <c:v>285756</c:v>
                </c:pt>
                <c:pt idx="29689">
                  <c:v>161249</c:v>
                </c:pt>
                <c:pt idx="29690">
                  <c:v>1136711</c:v>
                </c:pt>
                <c:pt idx="29691">
                  <c:v>2998290</c:v>
                </c:pt>
                <c:pt idx="29692">
                  <c:v>272598</c:v>
                </c:pt>
                <c:pt idx="29693">
                  <c:v>207368</c:v>
                </c:pt>
                <c:pt idx="29694">
                  <c:v>910599</c:v>
                </c:pt>
                <c:pt idx="29695">
                  <c:v>1727956</c:v>
                </c:pt>
                <c:pt idx="29696">
                  <c:v>150461</c:v>
                </c:pt>
                <c:pt idx="29697">
                  <c:v>278318</c:v>
                </c:pt>
                <c:pt idx="29698">
                  <c:v>5876</c:v>
                </c:pt>
                <c:pt idx="29699">
                  <c:v>720697</c:v>
                </c:pt>
                <c:pt idx="29700">
                  <c:v>86606</c:v>
                </c:pt>
                <c:pt idx="29701">
                  <c:v>162087</c:v>
                </c:pt>
                <c:pt idx="29702">
                  <c:v>115745</c:v>
                </c:pt>
                <c:pt idx="29703">
                  <c:v>41120</c:v>
                </c:pt>
                <c:pt idx="29704">
                  <c:v>60549</c:v>
                </c:pt>
                <c:pt idx="29705">
                  <c:v>197460</c:v>
                </c:pt>
                <c:pt idx="29706">
                  <c:v>375097</c:v>
                </c:pt>
                <c:pt idx="29707">
                  <c:v>158067</c:v>
                </c:pt>
                <c:pt idx="29708">
                  <c:v>781694</c:v>
                </c:pt>
                <c:pt idx="29709">
                  <c:v>846020</c:v>
                </c:pt>
                <c:pt idx="29710">
                  <c:v>65707</c:v>
                </c:pt>
                <c:pt idx="29711">
                  <c:v>635452</c:v>
                </c:pt>
                <c:pt idx="29712">
                  <c:v>249601</c:v>
                </c:pt>
                <c:pt idx="29713">
                  <c:v>13017216</c:v>
                </c:pt>
                <c:pt idx="29714">
                  <c:v>400430</c:v>
                </c:pt>
                <c:pt idx="29715">
                  <c:v>57211</c:v>
                </c:pt>
                <c:pt idx="29716">
                  <c:v>443926</c:v>
                </c:pt>
                <c:pt idx="29717">
                  <c:v>22557</c:v>
                </c:pt>
                <c:pt idx="29718">
                  <c:v>1730034</c:v>
                </c:pt>
                <c:pt idx="29719">
                  <c:v>3598002</c:v>
                </c:pt>
                <c:pt idx="29720">
                  <c:v>3211948</c:v>
                </c:pt>
                <c:pt idx="29721">
                  <c:v>439021</c:v>
                </c:pt>
                <c:pt idx="29722">
                  <c:v>275259</c:v>
                </c:pt>
                <c:pt idx="29723">
                  <c:v>248896</c:v>
                </c:pt>
                <c:pt idx="29724">
                  <c:v>98270</c:v>
                </c:pt>
                <c:pt idx="29725">
                  <c:v>255620</c:v>
                </c:pt>
                <c:pt idx="29726">
                  <c:v>131380</c:v>
                </c:pt>
                <c:pt idx="29727">
                  <c:v>8592535</c:v>
                </c:pt>
                <c:pt idx="29728">
                  <c:v>1276277</c:v>
                </c:pt>
                <c:pt idx="29729">
                  <c:v>58470</c:v>
                </c:pt>
                <c:pt idx="29730">
                  <c:v>3068466</c:v>
                </c:pt>
                <c:pt idx="29731">
                  <c:v>1427</c:v>
                </c:pt>
                <c:pt idx="29732">
                  <c:v>804069</c:v>
                </c:pt>
                <c:pt idx="29733">
                  <c:v>1687037</c:v>
                </c:pt>
                <c:pt idx="29734">
                  <c:v>197258</c:v>
                </c:pt>
                <c:pt idx="29735">
                  <c:v>2245994</c:v>
                </c:pt>
                <c:pt idx="29736">
                  <c:v>67783</c:v>
                </c:pt>
                <c:pt idx="29737">
                  <c:v>27705</c:v>
                </c:pt>
                <c:pt idx="29738">
                  <c:v>412436</c:v>
                </c:pt>
                <c:pt idx="29739">
                  <c:v>3842924</c:v>
                </c:pt>
                <c:pt idx="29740">
                  <c:v>63759</c:v>
                </c:pt>
                <c:pt idx="29741">
                  <c:v>8004522</c:v>
                </c:pt>
                <c:pt idx="29742">
                  <c:v>2658147</c:v>
                </c:pt>
                <c:pt idx="29743">
                  <c:v>306672</c:v>
                </c:pt>
                <c:pt idx="29744">
                  <c:v>790912</c:v>
                </c:pt>
                <c:pt idx="29745">
                  <c:v>409837</c:v>
                </c:pt>
                <c:pt idx="29746">
                  <c:v>1666780</c:v>
                </c:pt>
                <c:pt idx="29747">
                  <c:v>2783118</c:v>
                </c:pt>
                <c:pt idx="29748">
                  <c:v>3380359</c:v>
                </c:pt>
                <c:pt idx="29749">
                  <c:v>62816</c:v>
                </c:pt>
                <c:pt idx="29750">
                  <c:v>483078</c:v>
                </c:pt>
                <c:pt idx="29751">
                  <c:v>137160</c:v>
                </c:pt>
                <c:pt idx="29752">
                  <c:v>506184</c:v>
                </c:pt>
                <c:pt idx="29753">
                  <c:v>191296</c:v>
                </c:pt>
                <c:pt idx="29754">
                  <c:v>1876857</c:v>
                </c:pt>
                <c:pt idx="29755">
                  <c:v>222731</c:v>
                </c:pt>
                <c:pt idx="29756">
                  <c:v>509173</c:v>
                </c:pt>
                <c:pt idx="29757">
                  <c:v>406420</c:v>
                </c:pt>
                <c:pt idx="29758">
                  <c:v>117983</c:v>
                </c:pt>
                <c:pt idx="29759">
                  <c:v>2250021</c:v>
                </c:pt>
                <c:pt idx="29760">
                  <c:v>4080130</c:v>
                </c:pt>
                <c:pt idx="29761">
                  <c:v>27061</c:v>
                </c:pt>
                <c:pt idx="29762">
                  <c:v>65276</c:v>
                </c:pt>
                <c:pt idx="29763">
                  <c:v>296943</c:v>
                </c:pt>
                <c:pt idx="29764">
                  <c:v>25965876</c:v>
                </c:pt>
                <c:pt idx="29765">
                  <c:v>364052</c:v>
                </c:pt>
                <c:pt idx="29766">
                  <c:v>732859</c:v>
                </c:pt>
                <c:pt idx="29767">
                  <c:v>445870</c:v>
                </c:pt>
                <c:pt idx="29768">
                  <c:v>141504</c:v>
                </c:pt>
                <c:pt idx="29769">
                  <c:v>80465</c:v>
                </c:pt>
                <c:pt idx="29770">
                  <c:v>340311</c:v>
                </c:pt>
                <c:pt idx="29771">
                  <c:v>107514</c:v>
                </c:pt>
                <c:pt idx="29772">
                  <c:v>41345</c:v>
                </c:pt>
                <c:pt idx="29773">
                  <c:v>2591777</c:v>
                </c:pt>
                <c:pt idx="29774">
                  <c:v>51416</c:v>
                </c:pt>
                <c:pt idx="29775">
                  <c:v>601322</c:v>
                </c:pt>
                <c:pt idx="29776">
                  <c:v>120576</c:v>
                </c:pt>
                <c:pt idx="29777">
                  <c:v>55611</c:v>
                </c:pt>
                <c:pt idx="29778">
                  <c:v>156335</c:v>
                </c:pt>
                <c:pt idx="29779">
                  <c:v>365415</c:v>
                </c:pt>
                <c:pt idx="29780">
                  <c:v>324561</c:v>
                </c:pt>
                <c:pt idx="29781">
                  <c:v>300945</c:v>
                </c:pt>
                <c:pt idx="29782">
                  <c:v>347757</c:v>
                </c:pt>
                <c:pt idx="29783">
                  <c:v>1848703</c:v>
                </c:pt>
                <c:pt idx="29784">
                  <c:v>1132624</c:v>
                </c:pt>
                <c:pt idx="29785">
                  <c:v>60682</c:v>
                </c:pt>
                <c:pt idx="29786">
                  <c:v>196471</c:v>
                </c:pt>
                <c:pt idx="29787">
                  <c:v>32441</c:v>
                </c:pt>
                <c:pt idx="29788">
                  <c:v>183721</c:v>
                </c:pt>
                <c:pt idx="29789">
                  <c:v>1621032</c:v>
                </c:pt>
                <c:pt idx="29790">
                  <c:v>20324769</c:v>
                </c:pt>
                <c:pt idx="29791">
                  <c:v>58758</c:v>
                </c:pt>
                <c:pt idx="29792">
                  <c:v>7287547</c:v>
                </c:pt>
                <c:pt idx="29793">
                  <c:v>212180</c:v>
                </c:pt>
                <c:pt idx="29794">
                  <c:v>180979</c:v>
                </c:pt>
                <c:pt idx="29795">
                  <c:v>215969</c:v>
                </c:pt>
                <c:pt idx="29796">
                  <c:v>125391</c:v>
                </c:pt>
                <c:pt idx="29797">
                  <c:v>90051</c:v>
                </c:pt>
                <c:pt idx="29798">
                  <c:v>1467426</c:v>
                </c:pt>
                <c:pt idx="29799">
                  <c:v>272119</c:v>
                </c:pt>
                <c:pt idx="29800">
                  <c:v>307355</c:v>
                </c:pt>
                <c:pt idx="29801">
                  <c:v>152332</c:v>
                </c:pt>
                <c:pt idx="29802">
                  <c:v>39181</c:v>
                </c:pt>
                <c:pt idx="29803">
                  <c:v>37144</c:v>
                </c:pt>
                <c:pt idx="29804">
                  <c:v>2302010</c:v>
                </c:pt>
                <c:pt idx="29805">
                  <c:v>957213</c:v>
                </c:pt>
                <c:pt idx="29806">
                  <c:v>331424</c:v>
                </c:pt>
                <c:pt idx="29807">
                  <c:v>252353</c:v>
                </c:pt>
                <c:pt idx="29808">
                  <c:v>1962429</c:v>
                </c:pt>
                <c:pt idx="29809">
                  <c:v>64714</c:v>
                </c:pt>
                <c:pt idx="29810">
                  <c:v>922301</c:v>
                </c:pt>
                <c:pt idx="29811">
                  <c:v>135252</c:v>
                </c:pt>
                <c:pt idx="29812">
                  <c:v>1273082</c:v>
                </c:pt>
                <c:pt idx="29813">
                  <c:v>381509</c:v>
                </c:pt>
                <c:pt idx="29814">
                  <c:v>49462</c:v>
                </c:pt>
                <c:pt idx="29815">
                  <c:v>1803655</c:v>
                </c:pt>
                <c:pt idx="29816">
                  <c:v>1006662</c:v>
                </c:pt>
                <c:pt idx="29817">
                  <c:v>190861</c:v>
                </c:pt>
                <c:pt idx="29818">
                  <c:v>64085</c:v>
                </c:pt>
                <c:pt idx="29819">
                  <c:v>4793814</c:v>
                </c:pt>
                <c:pt idx="29820">
                  <c:v>267174</c:v>
                </c:pt>
                <c:pt idx="29821">
                  <c:v>334425</c:v>
                </c:pt>
                <c:pt idx="29822">
                  <c:v>102261</c:v>
                </c:pt>
                <c:pt idx="29823">
                  <c:v>89218</c:v>
                </c:pt>
                <c:pt idx="29824">
                  <c:v>2798349</c:v>
                </c:pt>
                <c:pt idx="29825">
                  <c:v>60606</c:v>
                </c:pt>
                <c:pt idx="29826">
                  <c:v>426306</c:v>
                </c:pt>
                <c:pt idx="29827">
                  <c:v>8258089</c:v>
                </c:pt>
                <c:pt idx="29828">
                  <c:v>339738</c:v>
                </c:pt>
                <c:pt idx="29829">
                  <c:v>263125</c:v>
                </c:pt>
                <c:pt idx="29830">
                  <c:v>361852</c:v>
                </c:pt>
                <c:pt idx="29831">
                  <c:v>151626</c:v>
                </c:pt>
                <c:pt idx="29832">
                  <c:v>114307</c:v>
                </c:pt>
                <c:pt idx="29833">
                  <c:v>142281</c:v>
                </c:pt>
                <c:pt idx="29834">
                  <c:v>1392693</c:v>
                </c:pt>
                <c:pt idx="29835">
                  <c:v>1558002</c:v>
                </c:pt>
                <c:pt idx="29836">
                  <c:v>762583</c:v>
                </c:pt>
                <c:pt idx="29837">
                  <c:v>320395</c:v>
                </c:pt>
                <c:pt idx="29838">
                  <c:v>463453</c:v>
                </c:pt>
                <c:pt idx="29839">
                  <c:v>633241</c:v>
                </c:pt>
                <c:pt idx="29840">
                  <c:v>3517378</c:v>
                </c:pt>
                <c:pt idx="29841">
                  <c:v>178679</c:v>
                </c:pt>
                <c:pt idx="29842">
                  <c:v>151902</c:v>
                </c:pt>
                <c:pt idx="29843">
                  <c:v>173700</c:v>
                </c:pt>
                <c:pt idx="29844">
                  <c:v>151744</c:v>
                </c:pt>
                <c:pt idx="29845">
                  <c:v>28849</c:v>
                </c:pt>
                <c:pt idx="29846">
                  <c:v>2396459</c:v>
                </c:pt>
                <c:pt idx="29847">
                  <c:v>544511</c:v>
                </c:pt>
                <c:pt idx="29848">
                  <c:v>352667</c:v>
                </c:pt>
                <c:pt idx="29849">
                  <c:v>726422</c:v>
                </c:pt>
                <c:pt idx="29850">
                  <c:v>131168</c:v>
                </c:pt>
                <c:pt idx="29851">
                  <c:v>1649348</c:v>
                </c:pt>
                <c:pt idx="29852">
                  <c:v>166137</c:v>
                </c:pt>
                <c:pt idx="29853">
                  <c:v>830356</c:v>
                </c:pt>
                <c:pt idx="29854">
                  <c:v>276563</c:v>
                </c:pt>
                <c:pt idx="29855">
                  <c:v>561569</c:v>
                </c:pt>
                <c:pt idx="29856">
                  <c:v>2210708</c:v>
                </c:pt>
                <c:pt idx="29857">
                  <c:v>179803</c:v>
                </c:pt>
                <c:pt idx="29858">
                  <c:v>2317727</c:v>
                </c:pt>
                <c:pt idx="29859">
                  <c:v>7999926</c:v>
                </c:pt>
                <c:pt idx="29860">
                  <c:v>632115</c:v>
                </c:pt>
                <c:pt idx="29861">
                  <c:v>1794493</c:v>
                </c:pt>
                <c:pt idx="29862">
                  <c:v>566512</c:v>
                </c:pt>
                <c:pt idx="29863">
                  <c:v>1520884</c:v>
                </c:pt>
                <c:pt idx="29864">
                  <c:v>1644037</c:v>
                </c:pt>
                <c:pt idx="29865">
                  <c:v>317382</c:v>
                </c:pt>
                <c:pt idx="29866">
                  <c:v>778600</c:v>
                </c:pt>
                <c:pt idx="29867">
                  <c:v>346236</c:v>
                </c:pt>
                <c:pt idx="29868">
                  <c:v>280407</c:v>
                </c:pt>
                <c:pt idx="29869">
                  <c:v>169684</c:v>
                </c:pt>
                <c:pt idx="29870">
                  <c:v>333728</c:v>
                </c:pt>
                <c:pt idx="29871">
                  <c:v>350104</c:v>
                </c:pt>
                <c:pt idx="29872">
                  <c:v>728277</c:v>
                </c:pt>
                <c:pt idx="29873">
                  <c:v>241446</c:v>
                </c:pt>
                <c:pt idx="29874">
                  <c:v>211615</c:v>
                </c:pt>
                <c:pt idx="29875">
                  <c:v>1790451</c:v>
                </c:pt>
                <c:pt idx="29876">
                  <c:v>677098</c:v>
                </c:pt>
                <c:pt idx="29877">
                  <c:v>973053</c:v>
                </c:pt>
                <c:pt idx="29878">
                  <c:v>596482</c:v>
                </c:pt>
                <c:pt idx="29879">
                  <c:v>4749671</c:v>
                </c:pt>
                <c:pt idx="29880">
                  <c:v>397840</c:v>
                </c:pt>
                <c:pt idx="29881">
                  <c:v>435589</c:v>
                </c:pt>
                <c:pt idx="29882">
                  <c:v>158585</c:v>
                </c:pt>
                <c:pt idx="29883">
                  <c:v>2510657</c:v>
                </c:pt>
                <c:pt idx="29884">
                  <c:v>290912</c:v>
                </c:pt>
                <c:pt idx="29885">
                  <c:v>4262630</c:v>
                </c:pt>
                <c:pt idx="29886">
                  <c:v>319511</c:v>
                </c:pt>
                <c:pt idx="29887">
                  <c:v>422808</c:v>
                </c:pt>
                <c:pt idx="29888">
                  <c:v>956003</c:v>
                </c:pt>
                <c:pt idx="29889">
                  <c:v>2115619</c:v>
                </c:pt>
                <c:pt idx="29890">
                  <c:v>467558</c:v>
                </c:pt>
                <c:pt idx="29891">
                  <c:v>543334</c:v>
                </c:pt>
                <c:pt idx="29892">
                  <c:v>2199664</c:v>
                </c:pt>
                <c:pt idx="29893">
                  <c:v>17613868</c:v>
                </c:pt>
                <c:pt idx="29894">
                  <c:v>491659</c:v>
                </c:pt>
                <c:pt idx="29895">
                  <c:v>636473</c:v>
                </c:pt>
                <c:pt idx="29896">
                  <c:v>615732</c:v>
                </c:pt>
                <c:pt idx="29897">
                  <c:v>348267</c:v>
                </c:pt>
                <c:pt idx="29898">
                  <c:v>615861</c:v>
                </c:pt>
                <c:pt idx="29899">
                  <c:v>1214456</c:v>
                </c:pt>
                <c:pt idx="29900">
                  <c:v>771042</c:v>
                </c:pt>
                <c:pt idx="29901">
                  <c:v>247744</c:v>
                </c:pt>
                <c:pt idx="29902">
                  <c:v>39980116</c:v>
                </c:pt>
                <c:pt idx="29903">
                  <c:v>1562256</c:v>
                </c:pt>
                <c:pt idx="29904">
                  <c:v>367340</c:v>
                </c:pt>
                <c:pt idx="29905">
                  <c:v>298193</c:v>
                </c:pt>
                <c:pt idx="29906">
                  <c:v>174233</c:v>
                </c:pt>
                <c:pt idx="29907">
                  <c:v>742377</c:v>
                </c:pt>
                <c:pt idx="29908">
                  <c:v>154184</c:v>
                </c:pt>
                <c:pt idx="29909">
                  <c:v>2300234</c:v>
                </c:pt>
                <c:pt idx="29910">
                  <c:v>1219593</c:v>
                </c:pt>
                <c:pt idx="29911">
                  <c:v>539184</c:v>
                </c:pt>
                <c:pt idx="29912">
                  <c:v>519942</c:v>
                </c:pt>
                <c:pt idx="29913">
                  <c:v>1373299</c:v>
                </c:pt>
                <c:pt idx="29914">
                  <c:v>2938527</c:v>
                </c:pt>
                <c:pt idx="29915">
                  <c:v>223831</c:v>
                </c:pt>
                <c:pt idx="29916">
                  <c:v>1596261</c:v>
                </c:pt>
                <c:pt idx="29917">
                  <c:v>225918</c:v>
                </c:pt>
                <c:pt idx="29918">
                  <c:v>256917</c:v>
                </c:pt>
                <c:pt idx="29919">
                  <c:v>344664</c:v>
                </c:pt>
                <c:pt idx="29920">
                  <c:v>289795</c:v>
                </c:pt>
                <c:pt idx="29921">
                  <c:v>2780945</c:v>
                </c:pt>
                <c:pt idx="29922">
                  <c:v>3807560</c:v>
                </c:pt>
                <c:pt idx="29923">
                  <c:v>388954</c:v>
                </c:pt>
                <c:pt idx="29924">
                  <c:v>286864</c:v>
                </c:pt>
                <c:pt idx="29925">
                  <c:v>3945913</c:v>
                </c:pt>
                <c:pt idx="29926">
                  <c:v>193255</c:v>
                </c:pt>
                <c:pt idx="29927">
                  <c:v>267516</c:v>
                </c:pt>
                <c:pt idx="29928">
                  <c:v>450553</c:v>
                </c:pt>
                <c:pt idx="29929">
                  <c:v>260560</c:v>
                </c:pt>
                <c:pt idx="29930">
                  <c:v>1004531</c:v>
                </c:pt>
                <c:pt idx="29931">
                  <c:v>865222</c:v>
                </c:pt>
                <c:pt idx="29932">
                  <c:v>731696</c:v>
                </c:pt>
                <c:pt idx="29933">
                  <c:v>549022</c:v>
                </c:pt>
                <c:pt idx="29934">
                  <c:v>317798</c:v>
                </c:pt>
                <c:pt idx="29935">
                  <c:v>779881</c:v>
                </c:pt>
                <c:pt idx="29936">
                  <c:v>487654</c:v>
                </c:pt>
                <c:pt idx="29937">
                  <c:v>1291790</c:v>
                </c:pt>
                <c:pt idx="29938">
                  <c:v>2100578</c:v>
                </c:pt>
                <c:pt idx="29939">
                  <c:v>178787</c:v>
                </c:pt>
                <c:pt idx="29940">
                  <c:v>1930911</c:v>
                </c:pt>
                <c:pt idx="29941">
                  <c:v>1504662</c:v>
                </c:pt>
                <c:pt idx="29942">
                  <c:v>532534</c:v>
                </c:pt>
                <c:pt idx="29943">
                  <c:v>1085724</c:v>
                </c:pt>
                <c:pt idx="29944">
                  <c:v>1951573</c:v>
                </c:pt>
                <c:pt idx="29945">
                  <c:v>463223</c:v>
                </c:pt>
                <c:pt idx="29946">
                  <c:v>393203</c:v>
                </c:pt>
                <c:pt idx="29947">
                  <c:v>406130</c:v>
                </c:pt>
                <c:pt idx="29948">
                  <c:v>632148</c:v>
                </c:pt>
                <c:pt idx="29949">
                  <c:v>1529624</c:v>
                </c:pt>
                <c:pt idx="29950">
                  <c:v>302794</c:v>
                </c:pt>
                <c:pt idx="29951">
                  <c:v>851444</c:v>
                </c:pt>
                <c:pt idx="29952">
                  <c:v>1290414</c:v>
                </c:pt>
                <c:pt idx="29953">
                  <c:v>1148898</c:v>
                </c:pt>
                <c:pt idx="29954">
                  <c:v>567964</c:v>
                </c:pt>
                <c:pt idx="29955">
                  <c:v>2298338</c:v>
                </c:pt>
                <c:pt idx="29956">
                  <c:v>292273</c:v>
                </c:pt>
                <c:pt idx="29957">
                  <c:v>1720495</c:v>
                </c:pt>
                <c:pt idx="29958">
                  <c:v>2626302</c:v>
                </c:pt>
                <c:pt idx="29959">
                  <c:v>306630</c:v>
                </c:pt>
                <c:pt idx="29960">
                  <c:v>3432865</c:v>
                </c:pt>
                <c:pt idx="29961">
                  <c:v>1151252</c:v>
                </c:pt>
                <c:pt idx="29962">
                  <c:v>384237</c:v>
                </c:pt>
                <c:pt idx="29963">
                  <c:v>907602</c:v>
                </c:pt>
                <c:pt idx="29964">
                  <c:v>538891</c:v>
                </c:pt>
                <c:pt idx="29965">
                  <c:v>4001442</c:v>
                </c:pt>
                <c:pt idx="29966">
                  <c:v>611285</c:v>
                </c:pt>
                <c:pt idx="29967">
                  <c:v>6500979</c:v>
                </c:pt>
                <c:pt idx="29968">
                  <c:v>1610671</c:v>
                </c:pt>
                <c:pt idx="29969">
                  <c:v>4427710</c:v>
                </c:pt>
                <c:pt idx="29970">
                  <c:v>4199687</c:v>
                </c:pt>
                <c:pt idx="29971">
                  <c:v>434776</c:v>
                </c:pt>
                <c:pt idx="29972">
                  <c:v>713160</c:v>
                </c:pt>
                <c:pt idx="29973">
                  <c:v>2192738</c:v>
                </c:pt>
                <c:pt idx="29974">
                  <c:v>10153928</c:v>
                </c:pt>
                <c:pt idx="29975">
                  <c:v>422918</c:v>
                </c:pt>
                <c:pt idx="29976">
                  <c:v>292626</c:v>
                </c:pt>
                <c:pt idx="29977">
                  <c:v>1498171</c:v>
                </c:pt>
                <c:pt idx="29978">
                  <c:v>2712687</c:v>
                </c:pt>
                <c:pt idx="29979">
                  <c:v>264280</c:v>
                </c:pt>
                <c:pt idx="29980">
                  <c:v>220422</c:v>
                </c:pt>
                <c:pt idx="29981">
                  <c:v>903104</c:v>
                </c:pt>
                <c:pt idx="29982">
                  <c:v>1941200</c:v>
                </c:pt>
                <c:pt idx="29983">
                  <c:v>203474</c:v>
                </c:pt>
                <c:pt idx="29984">
                  <c:v>3256282</c:v>
                </c:pt>
                <c:pt idx="29985">
                  <c:v>794993</c:v>
                </c:pt>
                <c:pt idx="29986">
                  <c:v>1247694</c:v>
                </c:pt>
                <c:pt idx="29987">
                  <c:v>476633</c:v>
                </c:pt>
                <c:pt idx="29988">
                  <c:v>20546052</c:v>
                </c:pt>
                <c:pt idx="29989">
                  <c:v>987635</c:v>
                </c:pt>
                <c:pt idx="29990">
                  <c:v>50807655</c:v>
                </c:pt>
                <c:pt idx="29991">
                  <c:v>2055529</c:v>
                </c:pt>
                <c:pt idx="29992">
                  <c:v>187540</c:v>
                </c:pt>
                <c:pt idx="29993">
                  <c:v>1945380</c:v>
                </c:pt>
                <c:pt idx="29994">
                  <c:v>763863</c:v>
                </c:pt>
                <c:pt idx="29995">
                  <c:v>3745968</c:v>
                </c:pt>
                <c:pt idx="29996">
                  <c:v>3183166</c:v>
                </c:pt>
                <c:pt idx="29997">
                  <c:v>833014</c:v>
                </c:pt>
                <c:pt idx="29998">
                  <c:v>153263</c:v>
                </c:pt>
                <c:pt idx="29999">
                  <c:v>3143991</c:v>
                </c:pt>
                <c:pt idx="30000">
                  <c:v>637423</c:v>
                </c:pt>
                <c:pt idx="30001">
                  <c:v>479190</c:v>
                </c:pt>
                <c:pt idx="30002">
                  <c:v>1665865</c:v>
                </c:pt>
                <c:pt idx="30003">
                  <c:v>167124</c:v>
                </c:pt>
                <c:pt idx="30004">
                  <c:v>4070154</c:v>
                </c:pt>
                <c:pt idx="30005">
                  <c:v>3867267</c:v>
                </c:pt>
                <c:pt idx="30006">
                  <c:v>1154894</c:v>
                </c:pt>
                <c:pt idx="30007">
                  <c:v>462327</c:v>
                </c:pt>
                <c:pt idx="30008">
                  <c:v>3010640</c:v>
                </c:pt>
                <c:pt idx="30009">
                  <c:v>381009</c:v>
                </c:pt>
                <c:pt idx="30010">
                  <c:v>376084</c:v>
                </c:pt>
                <c:pt idx="30011">
                  <c:v>285793</c:v>
                </c:pt>
                <c:pt idx="30012">
                  <c:v>643818</c:v>
                </c:pt>
                <c:pt idx="30013">
                  <c:v>3687936</c:v>
                </c:pt>
                <c:pt idx="30014">
                  <c:v>3000556</c:v>
                </c:pt>
                <c:pt idx="30015">
                  <c:v>353056</c:v>
                </c:pt>
                <c:pt idx="30016">
                  <c:v>68480947</c:v>
                </c:pt>
                <c:pt idx="30017">
                  <c:v>1025238</c:v>
                </c:pt>
                <c:pt idx="30018">
                  <c:v>329150</c:v>
                </c:pt>
                <c:pt idx="30019">
                  <c:v>11654342</c:v>
                </c:pt>
                <c:pt idx="30020">
                  <c:v>2102429</c:v>
                </c:pt>
                <c:pt idx="30021">
                  <c:v>1916297</c:v>
                </c:pt>
                <c:pt idx="30022">
                  <c:v>280249</c:v>
                </c:pt>
                <c:pt idx="30023">
                  <c:v>1629086</c:v>
                </c:pt>
                <c:pt idx="30024">
                  <c:v>459727</c:v>
                </c:pt>
                <c:pt idx="30025">
                  <c:v>215381</c:v>
                </c:pt>
                <c:pt idx="30026">
                  <c:v>412629</c:v>
                </c:pt>
                <c:pt idx="30027">
                  <c:v>5706388</c:v>
                </c:pt>
                <c:pt idx="30028">
                  <c:v>4410868</c:v>
                </c:pt>
                <c:pt idx="30029">
                  <c:v>381896</c:v>
                </c:pt>
                <c:pt idx="30030">
                  <c:v>11429648</c:v>
                </c:pt>
                <c:pt idx="30031">
                  <c:v>1204315</c:v>
                </c:pt>
                <c:pt idx="30032">
                  <c:v>241972</c:v>
                </c:pt>
                <c:pt idx="30033">
                  <c:v>21486931</c:v>
                </c:pt>
                <c:pt idx="30034">
                  <c:v>446482</c:v>
                </c:pt>
                <c:pt idx="30035">
                  <c:v>1480692</c:v>
                </c:pt>
                <c:pt idx="30036">
                  <c:v>506237</c:v>
                </c:pt>
                <c:pt idx="30037">
                  <c:v>667175</c:v>
                </c:pt>
                <c:pt idx="30038">
                  <c:v>5714711</c:v>
                </c:pt>
                <c:pt idx="30039">
                  <c:v>473057</c:v>
                </c:pt>
                <c:pt idx="30040">
                  <c:v>1027454</c:v>
                </c:pt>
                <c:pt idx="30041">
                  <c:v>333786</c:v>
                </c:pt>
                <c:pt idx="30042">
                  <c:v>1884168</c:v>
                </c:pt>
                <c:pt idx="30043">
                  <c:v>431052</c:v>
                </c:pt>
                <c:pt idx="30044">
                  <c:v>291933</c:v>
                </c:pt>
                <c:pt idx="30045">
                  <c:v>700692</c:v>
                </c:pt>
                <c:pt idx="30046">
                  <c:v>2067717</c:v>
                </c:pt>
                <c:pt idx="30047">
                  <c:v>832485</c:v>
                </c:pt>
                <c:pt idx="30048">
                  <c:v>493836</c:v>
                </c:pt>
                <c:pt idx="30049">
                  <c:v>2258190</c:v>
                </c:pt>
                <c:pt idx="30050">
                  <c:v>3805642</c:v>
                </c:pt>
                <c:pt idx="30051">
                  <c:v>359135</c:v>
                </c:pt>
                <c:pt idx="30052">
                  <c:v>3845880</c:v>
                </c:pt>
                <c:pt idx="30053">
                  <c:v>1111324</c:v>
                </c:pt>
                <c:pt idx="30054">
                  <c:v>4289238</c:v>
                </c:pt>
                <c:pt idx="30055">
                  <c:v>380230</c:v>
                </c:pt>
                <c:pt idx="30056">
                  <c:v>2606093</c:v>
                </c:pt>
                <c:pt idx="30057">
                  <c:v>3259936</c:v>
                </c:pt>
                <c:pt idx="30058">
                  <c:v>7689941</c:v>
                </c:pt>
                <c:pt idx="30059">
                  <c:v>2929814</c:v>
                </c:pt>
                <c:pt idx="30060">
                  <c:v>7365395</c:v>
                </c:pt>
                <c:pt idx="30061">
                  <c:v>337152</c:v>
                </c:pt>
                <c:pt idx="30062">
                  <c:v>360571</c:v>
                </c:pt>
                <c:pt idx="30063">
                  <c:v>222322</c:v>
                </c:pt>
                <c:pt idx="30064">
                  <c:v>866303</c:v>
                </c:pt>
                <c:pt idx="30065">
                  <c:v>591512</c:v>
                </c:pt>
                <c:pt idx="30066">
                  <c:v>530315</c:v>
                </c:pt>
                <c:pt idx="30067">
                  <c:v>1633011</c:v>
                </c:pt>
                <c:pt idx="30068">
                  <c:v>1219450</c:v>
                </c:pt>
                <c:pt idx="30069">
                  <c:v>768353</c:v>
                </c:pt>
                <c:pt idx="30070">
                  <c:v>1652691</c:v>
                </c:pt>
                <c:pt idx="30071">
                  <c:v>750784</c:v>
                </c:pt>
                <c:pt idx="30072">
                  <c:v>314354</c:v>
                </c:pt>
                <c:pt idx="30073">
                  <c:v>351207</c:v>
                </c:pt>
                <c:pt idx="30074">
                  <c:v>9136960</c:v>
                </c:pt>
                <c:pt idx="30075">
                  <c:v>227101</c:v>
                </c:pt>
                <c:pt idx="30076">
                  <c:v>883599</c:v>
                </c:pt>
                <c:pt idx="30077">
                  <c:v>327511</c:v>
                </c:pt>
                <c:pt idx="30078">
                  <c:v>437327</c:v>
                </c:pt>
                <c:pt idx="30079">
                  <c:v>5432414</c:v>
                </c:pt>
                <c:pt idx="30080">
                  <c:v>2775945</c:v>
                </c:pt>
                <c:pt idx="30081">
                  <c:v>854674</c:v>
                </c:pt>
                <c:pt idx="30082">
                  <c:v>1026239</c:v>
                </c:pt>
                <c:pt idx="30083">
                  <c:v>1511303</c:v>
                </c:pt>
                <c:pt idx="30084">
                  <c:v>302118</c:v>
                </c:pt>
                <c:pt idx="30085">
                  <c:v>1544522</c:v>
                </c:pt>
                <c:pt idx="30086">
                  <c:v>1515252</c:v>
                </c:pt>
                <c:pt idx="30087">
                  <c:v>1074999</c:v>
                </c:pt>
                <c:pt idx="30088">
                  <c:v>1168487</c:v>
                </c:pt>
                <c:pt idx="30089">
                  <c:v>3918780</c:v>
                </c:pt>
                <c:pt idx="30090">
                  <c:v>1657823</c:v>
                </c:pt>
                <c:pt idx="30091">
                  <c:v>2961991</c:v>
                </c:pt>
                <c:pt idx="30092">
                  <c:v>976783</c:v>
                </c:pt>
                <c:pt idx="30093">
                  <c:v>229713</c:v>
                </c:pt>
                <c:pt idx="30094">
                  <c:v>5451646</c:v>
                </c:pt>
                <c:pt idx="30095">
                  <c:v>397926</c:v>
                </c:pt>
                <c:pt idx="30096">
                  <c:v>2444200</c:v>
                </c:pt>
                <c:pt idx="30097">
                  <c:v>1161150</c:v>
                </c:pt>
                <c:pt idx="30098">
                  <c:v>755522</c:v>
                </c:pt>
                <c:pt idx="30099">
                  <c:v>547983</c:v>
                </c:pt>
                <c:pt idx="30100">
                  <c:v>636947</c:v>
                </c:pt>
                <c:pt idx="30101">
                  <c:v>444747</c:v>
                </c:pt>
                <c:pt idx="30102">
                  <c:v>780720</c:v>
                </c:pt>
                <c:pt idx="30103">
                  <c:v>1063003</c:v>
                </c:pt>
                <c:pt idx="30104">
                  <c:v>9899637</c:v>
                </c:pt>
                <c:pt idx="30105">
                  <c:v>2083713</c:v>
                </c:pt>
                <c:pt idx="30106">
                  <c:v>451360</c:v>
                </c:pt>
                <c:pt idx="30107">
                  <c:v>1160837</c:v>
                </c:pt>
                <c:pt idx="30108">
                  <c:v>1368279</c:v>
                </c:pt>
                <c:pt idx="30109">
                  <c:v>283974</c:v>
                </c:pt>
                <c:pt idx="30110">
                  <c:v>524512</c:v>
                </c:pt>
                <c:pt idx="30111">
                  <c:v>882396</c:v>
                </c:pt>
                <c:pt idx="30112">
                  <c:v>1998944</c:v>
                </c:pt>
                <c:pt idx="30113">
                  <c:v>733324</c:v>
                </c:pt>
                <c:pt idx="30114">
                  <c:v>1062921</c:v>
                </c:pt>
                <c:pt idx="30115">
                  <c:v>1209595</c:v>
                </c:pt>
                <c:pt idx="30116">
                  <c:v>698364</c:v>
                </c:pt>
                <c:pt idx="30117">
                  <c:v>3160294</c:v>
                </c:pt>
                <c:pt idx="30118">
                  <c:v>2225838</c:v>
                </c:pt>
                <c:pt idx="30119">
                  <c:v>2169231</c:v>
                </c:pt>
                <c:pt idx="30120">
                  <c:v>138186</c:v>
                </c:pt>
                <c:pt idx="30121">
                  <c:v>6885940</c:v>
                </c:pt>
                <c:pt idx="30122">
                  <c:v>9012788</c:v>
                </c:pt>
                <c:pt idx="30123">
                  <c:v>153416</c:v>
                </c:pt>
                <c:pt idx="30124">
                  <c:v>7770658</c:v>
                </c:pt>
                <c:pt idx="30125">
                  <c:v>863647</c:v>
                </c:pt>
                <c:pt idx="30126">
                  <c:v>290420</c:v>
                </c:pt>
                <c:pt idx="30127">
                  <c:v>3149536</c:v>
                </c:pt>
                <c:pt idx="30128">
                  <c:v>212357</c:v>
                </c:pt>
                <c:pt idx="30129">
                  <c:v>1751922</c:v>
                </c:pt>
                <c:pt idx="30130">
                  <c:v>1277491</c:v>
                </c:pt>
                <c:pt idx="30131">
                  <c:v>292087</c:v>
                </c:pt>
                <c:pt idx="30132">
                  <c:v>1275200</c:v>
                </c:pt>
                <c:pt idx="30133">
                  <c:v>1117756</c:v>
                </c:pt>
                <c:pt idx="30134">
                  <c:v>3105286</c:v>
                </c:pt>
                <c:pt idx="30135">
                  <c:v>364521</c:v>
                </c:pt>
                <c:pt idx="30136">
                  <c:v>1028254</c:v>
                </c:pt>
                <c:pt idx="30137">
                  <c:v>823847</c:v>
                </c:pt>
                <c:pt idx="30138">
                  <c:v>17760449</c:v>
                </c:pt>
                <c:pt idx="30139">
                  <c:v>806795</c:v>
                </c:pt>
                <c:pt idx="30140">
                  <c:v>241832</c:v>
                </c:pt>
                <c:pt idx="30141">
                  <c:v>577937</c:v>
                </c:pt>
                <c:pt idx="30142">
                  <c:v>133811</c:v>
                </c:pt>
                <c:pt idx="30143">
                  <c:v>129239</c:v>
                </c:pt>
                <c:pt idx="30144">
                  <c:v>1493609</c:v>
                </c:pt>
                <c:pt idx="30145">
                  <c:v>1247634</c:v>
                </c:pt>
                <c:pt idx="30146">
                  <c:v>1966837</c:v>
                </c:pt>
                <c:pt idx="30147">
                  <c:v>514444</c:v>
                </c:pt>
                <c:pt idx="30148">
                  <c:v>929346</c:v>
                </c:pt>
                <c:pt idx="30149">
                  <c:v>8665367</c:v>
                </c:pt>
                <c:pt idx="30150">
                  <c:v>24611139</c:v>
                </c:pt>
                <c:pt idx="30151">
                  <c:v>2023795</c:v>
                </c:pt>
                <c:pt idx="30152">
                  <c:v>309911</c:v>
                </c:pt>
                <c:pt idx="30153">
                  <c:v>751169</c:v>
                </c:pt>
                <c:pt idx="30154">
                  <c:v>525496</c:v>
                </c:pt>
                <c:pt idx="30155">
                  <c:v>664464</c:v>
                </c:pt>
                <c:pt idx="30156">
                  <c:v>2148127</c:v>
                </c:pt>
                <c:pt idx="30157">
                  <c:v>332846</c:v>
                </c:pt>
                <c:pt idx="30158">
                  <c:v>516531</c:v>
                </c:pt>
                <c:pt idx="30159">
                  <c:v>27652033</c:v>
                </c:pt>
                <c:pt idx="30160">
                  <c:v>1458524</c:v>
                </c:pt>
                <c:pt idx="30161">
                  <c:v>1305758</c:v>
                </c:pt>
                <c:pt idx="30162">
                  <c:v>862336</c:v>
                </c:pt>
                <c:pt idx="30163">
                  <c:v>277085</c:v>
                </c:pt>
                <c:pt idx="30164">
                  <c:v>1200362</c:v>
                </c:pt>
                <c:pt idx="30165">
                  <c:v>346464</c:v>
                </c:pt>
                <c:pt idx="30166">
                  <c:v>1219897</c:v>
                </c:pt>
                <c:pt idx="30167">
                  <c:v>1135204</c:v>
                </c:pt>
                <c:pt idx="30168">
                  <c:v>288796</c:v>
                </c:pt>
                <c:pt idx="30169">
                  <c:v>1573035</c:v>
                </c:pt>
                <c:pt idx="30170">
                  <c:v>307212</c:v>
                </c:pt>
                <c:pt idx="30171">
                  <c:v>7656044</c:v>
                </c:pt>
                <c:pt idx="30172">
                  <c:v>437347</c:v>
                </c:pt>
                <c:pt idx="30173">
                  <c:v>361655</c:v>
                </c:pt>
                <c:pt idx="30174">
                  <c:v>2223579</c:v>
                </c:pt>
                <c:pt idx="30175">
                  <c:v>131141</c:v>
                </c:pt>
                <c:pt idx="30176">
                  <c:v>477408</c:v>
                </c:pt>
                <c:pt idx="30177">
                  <c:v>169025</c:v>
                </c:pt>
                <c:pt idx="30178">
                  <c:v>1063240</c:v>
                </c:pt>
                <c:pt idx="30179">
                  <c:v>1846784</c:v>
                </c:pt>
                <c:pt idx="30180">
                  <c:v>17234693</c:v>
                </c:pt>
                <c:pt idx="30181">
                  <c:v>9427092</c:v>
                </c:pt>
                <c:pt idx="30182">
                  <c:v>836624</c:v>
                </c:pt>
                <c:pt idx="30183">
                  <c:v>1196638</c:v>
                </c:pt>
                <c:pt idx="30184">
                  <c:v>14583577</c:v>
                </c:pt>
                <c:pt idx="30185">
                  <c:v>1613886</c:v>
                </c:pt>
                <c:pt idx="30186">
                  <c:v>773919</c:v>
                </c:pt>
                <c:pt idx="30187">
                  <c:v>386218</c:v>
                </c:pt>
                <c:pt idx="30188">
                  <c:v>1226495</c:v>
                </c:pt>
                <c:pt idx="30189">
                  <c:v>863715</c:v>
                </c:pt>
                <c:pt idx="30190">
                  <c:v>414108</c:v>
                </c:pt>
                <c:pt idx="30191">
                  <c:v>1743516</c:v>
                </c:pt>
                <c:pt idx="30192">
                  <c:v>437435</c:v>
                </c:pt>
                <c:pt idx="30193">
                  <c:v>1036586</c:v>
                </c:pt>
                <c:pt idx="30194">
                  <c:v>54540167</c:v>
                </c:pt>
                <c:pt idx="30195">
                  <c:v>526328</c:v>
                </c:pt>
                <c:pt idx="30196">
                  <c:v>458231</c:v>
                </c:pt>
                <c:pt idx="30197">
                  <c:v>877329</c:v>
                </c:pt>
                <c:pt idx="30198">
                  <c:v>3717529</c:v>
                </c:pt>
                <c:pt idx="30199">
                  <c:v>2523486</c:v>
                </c:pt>
                <c:pt idx="30200">
                  <c:v>481765</c:v>
                </c:pt>
                <c:pt idx="30201">
                  <c:v>639197</c:v>
                </c:pt>
                <c:pt idx="30202">
                  <c:v>2588661</c:v>
                </c:pt>
                <c:pt idx="30203">
                  <c:v>856806</c:v>
                </c:pt>
                <c:pt idx="30204">
                  <c:v>700850</c:v>
                </c:pt>
                <c:pt idx="30205">
                  <c:v>1589847</c:v>
                </c:pt>
                <c:pt idx="30206">
                  <c:v>294124</c:v>
                </c:pt>
                <c:pt idx="30207">
                  <c:v>957479</c:v>
                </c:pt>
                <c:pt idx="30208">
                  <c:v>2454509</c:v>
                </c:pt>
                <c:pt idx="30209">
                  <c:v>751021</c:v>
                </c:pt>
                <c:pt idx="30210">
                  <c:v>39747665</c:v>
                </c:pt>
                <c:pt idx="30211">
                  <c:v>288977</c:v>
                </c:pt>
                <c:pt idx="30212">
                  <c:v>751238</c:v>
                </c:pt>
                <c:pt idx="30213">
                  <c:v>8274090</c:v>
                </c:pt>
                <c:pt idx="30214">
                  <c:v>2530802</c:v>
                </c:pt>
                <c:pt idx="30215">
                  <c:v>423113</c:v>
                </c:pt>
                <c:pt idx="30216">
                  <c:v>1761665</c:v>
                </c:pt>
                <c:pt idx="30217">
                  <c:v>411451</c:v>
                </c:pt>
                <c:pt idx="30218">
                  <c:v>2535704</c:v>
                </c:pt>
                <c:pt idx="30219">
                  <c:v>9876230</c:v>
                </c:pt>
                <c:pt idx="30220">
                  <c:v>716800</c:v>
                </c:pt>
                <c:pt idx="30221">
                  <c:v>564733</c:v>
                </c:pt>
                <c:pt idx="30222">
                  <c:v>1686976</c:v>
                </c:pt>
                <c:pt idx="30223">
                  <c:v>22907590</c:v>
                </c:pt>
                <c:pt idx="30224">
                  <c:v>22940755</c:v>
                </c:pt>
                <c:pt idx="30225">
                  <c:v>860651</c:v>
                </c:pt>
                <c:pt idx="30226">
                  <c:v>1345155</c:v>
                </c:pt>
                <c:pt idx="30227">
                  <c:v>6032757</c:v>
                </c:pt>
                <c:pt idx="30228">
                  <c:v>622813</c:v>
                </c:pt>
                <c:pt idx="30229">
                  <c:v>952401</c:v>
                </c:pt>
                <c:pt idx="30230">
                  <c:v>16993131</c:v>
                </c:pt>
                <c:pt idx="30231">
                  <c:v>430287</c:v>
                </c:pt>
                <c:pt idx="30232">
                  <c:v>2476262</c:v>
                </c:pt>
                <c:pt idx="30233">
                  <c:v>1099872</c:v>
                </c:pt>
                <c:pt idx="30234">
                  <c:v>631850</c:v>
                </c:pt>
                <c:pt idx="30235">
                  <c:v>1811610</c:v>
                </c:pt>
                <c:pt idx="30236">
                  <c:v>3035145</c:v>
                </c:pt>
                <c:pt idx="30237">
                  <c:v>6262553</c:v>
                </c:pt>
                <c:pt idx="30238">
                  <c:v>10416393</c:v>
                </c:pt>
                <c:pt idx="30239">
                  <c:v>15188497</c:v>
                </c:pt>
                <c:pt idx="30240">
                  <c:v>1372475</c:v>
                </c:pt>
                <c:pt idx="30241">
                  <c:v>1851372</c:v>
                </c:pt>
                <c:pt idx="30242">
                  <c:v>626065</c:v>
                </c:pt>
                <c:pt idx="30243">
                  <c:v>1118107</c:v>
                </c:pt>
                <c:pt idx="30244">
                  <c:v>6233968</c:v>
                </c:pt>
                <c:pt idx="30245">
                  <c:v>664882</c:v>
                </c:pt>
                <c:pt idx="30246">
                  <c:v>3029851</c:v>
                </c:pt>
                <c:pt idx="30247">
                  <c:v>1103827</c:v>
                </c:pt>
                <c:pt idx="30248">
                  <c:v>1116759</c:v>
                </c:pt>
                <c:pt idx="30249">
                  <c:v>651035</c:v>
                </c:pt>
                <c:pt idx="30250">
                  <c:v>15088622</c:v>
                </c:pt>
                <c:pt idx="30251">
                  <c:v>446704</c:v>
                </c:pt>
                <c:pt idx="30252">
                  <c:v>778706</c:v>
                </c:pt>
                <c:pt idx="30253">
                  <c:v>3140961</c:v>
                </c:pt>
                <c:pt idx="30254">
                  <c:v>5790135</c:v>
                </c:pt>
                <c:pt idx="30255">
                  <c:v>1329970</c:v>
                </c:pt>
                <c:pt idx="30256">
                  <c:v>1875053</c:v>
                </c:pt>
                <c:pt idx="30257">
                  <c:v>2231688</c:v>
                </c:pt>
                <c:pt idx="30258">
                  <c:v>1656235</c:v>
                </c:pt>
                <c:pt idx="30259">
                  <c:v>9001804</c:v>
                </c:pt>
                <c:pt idx="30260">
                  <c:v>41604561</c:v>
                </c:pt>
                <c:pt idx="30261">
                  <c:v>571665</c:v>
                </c:pt>
                <c:pt idx="30262">
                  <c:v>1069358</c:v>
                </c:pt>
                <c:pt idx="30263">
                  <c:v>62796390</c:v>
                </c:pt>
                <c:pt idx="30264">
                  <c:v>3539843</c:v>
                </c:pt>
                <c:pt idx="30265">
                  <c:v>594536</c:v>
                </c:pt>
                <c:pt idx="30266">
                  <c:v>1155028</c:v>
                </c:pt>
                <c:pt idx="30267">
                  <c:v>4463464</c:v>
                </c:pt>
                <c:pt idx="30268">
                  <c:v>1821926</c:v>
                </c:pt>
                <c:pt idx="30269">
                  <c:v>1300551</c:v>
                </c:pt>
                <c:pt idx="30270">
                  <c:v>6886948</c:v>
                </c:pt>
                <c:pt idx="30271">
                  <c:v>912774</c:v>
                </c:pt>
                <c:pt idx="30272">
                  <c:v>536939</c:v>
                </c:pt>
                <c:pt idx="30273">
                  <c:v>444643</c:v>
                </c:pt>
                <c:pt idx="30274">
                  <c:v>6887627</c:v>
                </c:pt>
                <c:pt idx="30275">
                  <c:v>2958084</c:v>
                </c:pt>
                <c:pt idx="30276">
                  <c:v>1516372</c:v>
                </c:pt>
                <c:pt idx="30277">
                  <c:v>2848729</c:v>
                </c:pt>
                <c:pt idx="30278">
                  <c:v>454403</c:v>
                </c:pt>
                <c:pt idx="30279">
                  <c:v>1093335</c:v>
                </c:pt>
                <c:pt idx="30280">
                  <c:v>2839831</c:v>
                </c:pt>
                <c:pt idx="30281">
                  <c:v>1620153</c:v>
                </c:pt>
                <c:pt idx="30282">
                  <c:v>29403688</c:v>
                </c:pt>
                <c:pt idx="30283">
                  <c:v>365819</c:v>
                </c:pt>
                <c:pt idx="30284">
                  <c:v>226143</c:v>
                </c:pt>
                <c:pt idx="30285">
                  <c:v>1106828</c:v>
                </c:pt>
                <c:pt idx="30286">
                  <c:v>547646</c:v>
                </c:pt>
                <c:pt idx="30287">
                  <c:v>4433795</c:v>
                </c:pt>
                <c:pt idx="30288">
                  <c:v>13531173</c:v>
                </c:pt>
                <c:pt idx="30289">
                  <c:v>218229</c:v>
                </c:pt>
                <c:pt idx="30290">
                  <c:v>490689</c:v>
                </c:pt>
                <c:pt idx="30291">
                  <c:v>1565382</c:v>
                </c:pt>
                <c:pt idx="30292">
                  <c:v>1603836</c:v>
                </c:pt>
                <c:pt idx="30293">
                  <c:v>3174472</c:v>
                </c:pt>
                <c:pt idx="30294">
                  <c:v>956735</c:v>
                </c:pt>
                <c:pt idx="30295">
                  <c:v>1313796</c:v>
                </c:pt>
                <c:pt idx="30296">
                  <c:v>1512971</c:v>
                </c:pt>
                <c:pt idx="30297">
                  <c:v>4539805</c:v>
                </c:pt>
                <c:pt idx="30298">
                  <c:v>1641285</c:v>
                </c:pt>
                <c:pt idx="30299">
                  <c:v>930432</c:v>
                </c:pt>
                <c:pt idx="30300">
                  <c:v>465522</c:v>
                </c:pt>
                <c:pt idx="30301">
                  <c:v>10535890</c:v>
                </c:pt>
                <c:pt idx="30302">
                  <c:v>688218</c:v>
                </c:pt>
                <c:pt idx="30303">
                  <c:v>1452914</c:v>
                </c:pt>
                <c:pt idx="30304">
                  <c:v>506930</c:v>
                </c:pt>
                <c:pt idx="30305">
                  <c:v>803036</c:v>
                </c:pt>
                <c:pt idx="30306">
                  <c:v>1624735</c:v>
                </c:pt>
                <c:pt idx="30307">
                  <c:v>802723</c:v>
                </c:pt>
                <c:pt idx="30308">
                  <c:v>954089</c:v>
                </c:pt>
                <c:pt idx="30309">
                  <c:v>2267063</c:v>
                </c:pt>
                <c:pt idx="30310">
                  <c:v>3457778</c:v>
                </c:pt>
                <c:pt idx="30311">
                  <c:v>4893011</c:v>
                </c:pt>
                <c:pt idx="30312">
                  <c:v>8463788</c:v>
                </c:pt>
                <c:pt idx="30313">
                  <c:v>1754771</c:v>
                </c:pt>
                <c:pt idx="30314">
                  <c:v>3787250</c:v>
                </c:pt>
                <c:pt idx="30315">
                  <c:v>647051</c:v>
                </c:pt>
                <c:pt idx="30316">
                  <c:v>985090</c:v>
                </c:pt>
                <c:pt idx="30317">
                  <c:v>1228765</c:v>
                </c:pt>
                <c:pt idx="30318">
                  <c:v>680702</c:v>
                </c:pt>
                <c:pt idx="30319">
                  <c:v>3513886</c:v>
                </c:pt>
                <c:pt idx="30320">
                  <c:v>5763328</c:v>
                </c:pt>
                <c:pt idx="30321">
                  <c:v>1588801</c:v>
                </c:pt>
                <c:pt idx="30322">
                  <c:v>1230932</c:v>
                </c:pt>
                <c:pt idx="30323">
                  <c:v>7204004</c:v>
                </c:pt>
                <c:pt idx="30324">
                  <c:v>1583373</c:v>
                </c:pt>
                <c:pt idx="30325">
                  <c:v>4932158</c:v>
                </c:pt>
                <c:pt idx="30326">
                  <c:v>507170</c:v>
                </c:pt>
                <c:pt idx="30327">
                  <c:v>1161335</c:v>
                </c:pt>
                <c:pt idx="30328">
                  <c:v>214916</c:v>
                </c:pt>
                <c:pt idx="30329">
                  <c:v>3188522</c:v>
                </c:pt>
                <c:pt idx="30330">
                  <c:v>1031078</c:v>
                </c:pt>
                <c:pt idx="30331">
                  <c:v>2144958</c:v>
                </c:pt>
                <c:pt idx="30332">
                  <c:v>3019735</c:v>
                </c:pt>
                <c:pt idx="30333">
                  <c:v>3243217</c:v>
                </c:pt>
                <c:pt idx="30334">
                  <c:v>4862581</c:v>
                </c:pt>
                <c:pt idx="30335">
                  <c:v>2682451</c:v>
                </c:pt>
                <c:pt idx="30336">
                  <c:v>2889410</c:v>
                </c:pt>
                <c:pt idx="30337">
                  <c:v>12425286</c:v>
                </c:pt>
                <c:pt idx="30338">
                  <c:v>4919175</c:v>
                </c:pt>
                <c:pt idx="30339">
                  <c:v>3115713</c:v>
                </c:pt>
                <c:pt idx="30340">
                  <c:v>186600</c:v>
                </c:pt>
                <c:pt idx="30341">
                  <c:v>1328995</c:v>
                </c:pt>
                <c:pt idx="30342">
                  <c:v>296937</c:v>
                </c:pt>
                <c:pt idx="30343">
                  <c:v>8748304</c:v>
                </c:pt>
                <c:pt idx="30344">
                  <c:v>6492425</c:v>
                </c:pt>
                <c:pt idx="30345">
                  <c:v>4120719</c:v>
                </c:pt>
                <c:pt idx="30346">
                  <c:v>177760</c:v>
                </c:pt>
                <c:pt idx="30347">
                  <c:v>1129643</c:v>
                </c:pt>
                <c:pt idx="30348">
                  <c:v>2466580</c:v>
                </c:pt>
                <c:pt idx="30349">
                  <c:v>229627</c:v>
                </c:pt>
                <c:pt idx="30350">
                  <c:v>1151096</c:v>
                </c:pt>
                <c:pt idx="30351">
                  <c:v>309824</c:v>
                </c:pt>
                <c:pt idx="30352">
                  <c:v>6248792</c:v>
                </c:pt>
                <c:pt idx="30353">
                  <c:v>498232</c:v>
                </c:pt>
                <c:pt idx="30354">
                  <c:v>687759</c:v>
                </c:pt>
                <c:pt idx="30355">
                  <c:v>919057</c:v>
                </c:pt>
                <c:pt idx="30356">
                  <c:v>1929432</c:v>
                </c:pt>
                <c:pt idx="30357">
                  <c:v>2425096</c:v>
                </c:pt>
                <c:pt idx="30358">
                  <c:v>13572029</c:v>
                </c:pt>
                <c:pt idx="30359">
                  <c:v>14559202</c:v>
                </c:pt>
                <c:pt idx="30360">
                  <c:v>316810</c:v>
                </c:pt>
                <c:pt idx="30361">
                  <c:v>319854</c:v>
                </c:pt>
                <c:pt idx="30362">
                  <c:v>1415356</c:v>
                </c:pt>
                <c:pt idx="30363">
                  <c:v>9207389</c:v>
                </c:pt>
                <c:pt idx="30364">
                  <c:v>263552</c:v>
                </c:pt>
                <c:pt idx="30365">
                  <c:v>3632624</c:v>
                </c:pt>
                <c:pt idx="30366">
                  <c:v>1637939</c:v>
                </c:pt>
                <c:pt idx="30367">
                  <c:v>2104319</c:v>
                </c:pt>
                <c:pt idx="30368">
                  <c:v>1045304</c:v>
                </c:pt>
                <c:pt idx="30369">
                  <c:v>196743</c:v>
                </c:pt>
                <c:pt idx="30370">
                  <c:v>1023277</c:v>
                </c:pt>
                <c:pt idx="30371">
                  <c:v>2335156</c:v>
                </c:pt>
                <c:pt idx="30372">
                  <c:v>1042264</c:v>
                </c:pt>
                <c:pt idx="30373">
                  <c:v>9632961</c:v>
                </c:pt>
                <c:pt idx="30374">
                  <c:v>546974</c:v>
                </c:pt>
                <c:pt idx="30375">
                  <c:v>522278</c:v>
                </c:pt>
                <c:pt idx="30376">
                  <c:v>1353301</c:v>
                </c:pt>
                <c:pt idx="30377">
                  <c:v>13235035</c:v>
                </c:pt>
                <c:pt idx="30378">
                  <c:v>1335397</c:v>
                </c:pt>
                <c:pt idx="30379">
                  <c:v>527851</c:v>
                </c:pt>
                <c:pt idx="30380">
                  <c:v>568465</c:v>
                </c:pt>
                <c:pt idx="30381">
                  <c:v>2214737</c:v>
                </c:pt>
                <c:pt idx="30382">
                  <c:v>563285</c:v>
                </c:pt>
                <c:pt idx="30383">
                  <c:v>3457718</c:v>
                </c:pt>
                <c:pt idx="30384">
                  <c:v>597736</c:v>
                </c:pt>
                <c:pt idx="30385">
                  <c:v>447475</c:v>
                </c:pt>
                <c:pt idx="30386">
                  <c:v>423298</c:v>
                </c:pt>
                <c:pt idx="30387">
                  <c:v>500025</c:v>
                </c:pt>
                <c:pt idx="30388">
                  <c:v>534570</c:v>
                </c:pt>
                <c:pt idx="30389">
                  <c:v>339647</c:v>
                </c:pt>
                <c:pt idx="30390">
                  <c:v>4389806</c:v>
                </c:pt>
                <c:pt idx="30391">
                  <c:v>511122</c:v>
                </c:pt>
                <c:pt idx="30392">
                  <c:v>432143</c:v>
                </c:pt>
                <c:pt idx="30393">
                  <c:v>695291</c:v>
                </c:pt>
                <c:pt idx="30394">
                  <c:v>2957528</c:v>
                </c:pt>
                <c:pt idx="30395">
                  <c:v>3640386</c:v>
                </c:pt>
                <c:pt idx="30396">
                  <c:v>2491725</c:v>
                </c:pt>
                <c:pt idx="30397">
                  <c:v>17567535</c:v>
                </c:pt>
                <c:pt idx="30398">
                  <c:v>1458061</c:v>
                </c:pt>
                <c:pt idx="30399">
                  <c:v>7452863</c:v>
                </c:pt>
                <c:pt idx="30400">
                  <c:v>972886</c:v>
                </c:pt>
                <c:pt idx="30401">
                  <c:v>1212424</c:v>
                </c:pt>
                <c:pt idx="30402">
                  <c:v>1134568</c:v>
                </c:pt>
                <c:pt idx="30403">
                  <c:v>310602</c:v>
                </c:pt>
                <c:pt idx="30404">
                  <c:v>3561687</c:v>
                </c:pt>
                <c:pt idx="30405">
                  <c:v>1310902</c:v>
                </c:pt>
                <c:pt idx="30406">
                  <c:v>2563401</c:v>
                </c:pt>
                <c:pt idx="30407">
                  <c:v>6551270</c:v>
                </c:pt>
                <c:pt idx="30408">
                  <c:v>486634</c:v>
                </c:pt>
                <c:pt idx="30409">
                  <c:v>537376</c:v>
                </c:pt>
                <c:pt idx="30410">
                  <c:v>121420</c:v>
                </c:pt>
                <c:pt idx="30411">
                  <c:v>1892728</c:v>
                </c:pt>
                <c:pt idx="30412">
                  <c:v>503948</c:v>
                </c:pt>
                <c:pt idx="30413">
                  <c:v>156612892</c:v>
                </c:pt>
                <c:pt idx="30414">
                  <c:v>1675496</c:v>
                </c:pt>
                <c:pt idx="30415">
                  <c:v>773673</c:v>
                </c:pt>
                <c:pt idx="30416">
                  <c:v>3070843</c:v>
                </c:pt>
                <c:pt idx="30417">
                  <c:v>4732405</c:v>
                </c:pt>
                <c:pt idx="30418">
                  <c:v>566032</c:v>
                </c:pt>
                <c:pt idx="30419">
                  <c:v>1180077</c:v>
                </c:pt>
                <c:pt idx="30420">
                  <c:v>13104488</c:v>
                </c:pt>
                <c:pt idx="30421">
                  <c:v>1019621</c:v>
                </c:pt>
                <c:pt idx="30422">
                  <c:v>929507</c:v>
                </c:pt>
                <c:pt idx="30423">
                  <c:v>222932</c:v>
                </c:pt>
                <c:pt idx="30424">
                  <c:v>1143432</c:v>
                </c:pt>
                <c:pt idx="30425">
                  <c:v>650564</c:v>
                </c:pt>
                <c:pt idx="30426">
                  <c:v>303101</c:v>
                </c:pt>
                <c:pt idx="30427">
                  <c:v>36759844</c:v>
                </c:pt>
                <c:pt idx="30428">
                  <c:v>13429861</c:v>
                </c:pt>
                <c:pt idx="30429">
                  <c:v>871184</c:v>
                </c:pt>
                <c:pt idx="30430">
                  <c:v>15701834</c:v>
                </c:pt>
                <c:pt idx="30431">
                  <c:v>44618777</c:v>
                </c:pt>
                <c:pt idx="30432">
                  <c:v>4585199</c:v>
                </c:pt>
                <c:pt idx="30433">
                  <c:v>647108</c:v>
                </c:pt>
                <c:pt idx="30434">
                  <c:v>364986</c:v>
                </c:pt>
                <c:pt idx="30435">
                  <c:v>1755604</c:v>
                </c:pt>
                <c:pt idx="30436">
                  <c:v>7918232</c:v>
                </c:pt>
                <c:pt idx="30437">
                  <c:v>28534342</c:v>
                </c:pt>
                <c:pt idx="30438">
                  <c:v>323504</c:v>
                </c:pt>
                <c:pt idx="30439">
                  <c:v>2525107</c:v>
                </c:pt>
                <c:pt idx="30440">
                  <c:v>9052516</c:v>
                </c:pt>
                <c:pt idx="30441">
                  <c:v>22188013</c:v>
                </c:pt>
                <c:pt idx="30442">
                  <c:v>2207257</c:v>
                </c:pt>
                <c:pt idx="30443">
                  <c:v>7947351</c:v>
                </c:pt>
                <c:pt idx="30444">
                  <c:v>57519404</c:v>
                </c:pt>
                <c:pt idx="30445">
                  <c:v>1419174</c:v>
                </c:pt>
                <c:pt idx="30446">
                  <c:v>447473</c:v>
                </c:pt>
                <c:pt idx="30447">
                  <c:v>545355</c:v>
                </c:pt>
                <c:pt idx="30448">
                  <c:v>3564336</c:v>
                </c:pt>
                <c:pt idx="30449">
                  <c:v>1032873</c:v>
                </c:pt>
                <c:pt idx="30450">
                  <c:v>1153185</c:v>
                </c:pt>
                <c:pt idx="30451">
                  <c:v>3493694</c:v>
                </c:pt>
                <c:pt idx="30452">
                  <c:v>744709</c:v>
                </c:pt>
                <c:pt idx="30453">
                  <c:v>6157587</c:v>
                </c:pt>
                <c:pt idx="30454">
                  <c:v>3218712</c:v>
                </c:pt>
                <c:pt idx="30455">
                  <c:v>8373369</c:v>
                </c:pt>
                <c:pt idx="30456">
                  <c:v>19524105</c:v>
                </c:pt>
                <c:pt idx="30457">
                  <c:v>3774561</c:v>
                </c:pt>
                <c:pt idx="30458">
                  <c:v>23484</c:v>
                </c:pt>
                <c:pt idx="30459">
                  <c:v>73104</c:v>
                </c:pt>
                <c:pt idx="30460">
                  <c:v>59265</c:v>
                </c:pt>
                <c:pt idx="30461">
                  <c:v>47749</c:v>
                </c:pt>
                <c:pt idx="30462">
                  <c:v>621108</c:v>
                </c:pt>
                <c:pt idx="30463">
                  <c:v>3411062</c:v>
                </c:pt>
                <c:pt idx="30464">
                  <c:v>195867</c:v>
                </c:pt>
                <c:pt idx="30465">
                  <c:v>1193873</c:v>
                </c:pt>
                <c:pt idx="30466">
                  <c:v>13044</c:v>
                </c:pt>
                <c:pt idx="30467">
                  <c:v>133829</c:v>
                </c:pt>
                <c:pt idx="30468">
                  <c:v>3976</c:v>
                </c:pt>
                <c:pt idx="30469">
                  <c:v>207693</c:v>
                </c:pt>
                <c:pt idx="30470">
                  <c:v>151379</c:v>
                </c:pt>
                <c:pt idx="30471">
                  <c:v>598035</c:v>
                </c:pt>
                <c:pt idx="30472">
                  <c:v>1251611</c:v>
                </c:pt>
                <c:pt idx="30473">
                  <c:v>164333</c:v>
                </c:pt>
                <c:pt idx="30474">
                  <c:v>508632</c:v>
                </c:pt>
                <c:pt idx="30475">
                  <c:v>218191</c:v>
                </c:pt>
                <c:pt idx="30476">
                  <c:v>2816260</c:v>
                </c:pt>
                <c:pt idx="30477">
                  <c:v>169188</c:v>
                </c:pt>
                <c:pt idx="30478">
                  <c:v>7829</c:v>
                </c:pt>
                <c:pt idx="30479">
                  <c:v>13531</c:v>
                </c:pt>
                <c:pt idx="30480">
                  <c:v>371918</c:v>
                </c:pt>
                <c:pt idx="30481">
                  <c:v>692420</c:v>
                </c:pt>
                <c:pt idx="30482">
                  <c:v>558722</c:v>
                </c:pt>
                <c:pt idx="30483">
                  <c:v>34947</c:v>
                </c:pt>
                <c:pt idx="30484">
                  <c:v>88117</c:v>
                </c:pt>
                <c:pt idx="30485">
                  <c:v>59935</c:v>
                </c:pt>
                <c:pt idx="30486">
                  <c:v>60698</c:v>
                </c:pt>
                <c:pt idx="30487">
                  <c:v>373932</c:v>
                </c:pt>
                <c:pt idx="30488">
                  <c:v>330764</c:v>
                </c:pt>
                <c:pt idx="30489">
                  <c:v>803578</c:v>
                </c:pt>
                <c:pt idx="30490">
                  <c:v>364250</c:v>
                </c:pt>
                <c:pt idx="30491">
                  <c:v>277306</c:v>
                </c:pt>
                <c:pt idx="30492">
                  <c:v>162300</c:v>
                </c:pt>
                <c:pt idx="30493">
                  <c:v>236521</c:v>
                </c:pt>
                <c:pt idx="30494">
                  <c:v>1200717</c:v>
                </c:pt>
                <c:pt idx="30495">
                  <c:v>994706</c:v>
                </c:pt>
                <c:pt idx="30496">
                  <c:v>272636</c:v>
                </c:pt>
                <c:pt idx="30497">
                  <c:v>1680172</c:v>
                </c:pt>
                <c:pt idx="30498">
                  <c:v>51461</c:v>
                </c:pt>
                <c:pt idx="30499">
                  <c:v>444189</c:v>
                </c:pt>
                <c:pt idx="30500">
                  <c:v>186110</c:v>
                </c:pt>
                <c:pt idx="30501">
                  <c:v>518484</c:v>
                </c:pt>
                <c:pt idx="30502">
                  <c:v>399765</c:v>
                </c:pt>
                <c:pt idx="30503">
                  <c:v>44754</c:v>
                </c:pt>
                <c:pt idx="30504">
                  <c:v>931720</c:v>
                </c:pt>
                <c:pt idx="30505">
                  <c:v>1489010</c:v>
                </c:pt>
                <c:pt idx="30506">
                  <c:v>41337</c:v>
                </c:pt>
                <c:pt idx="30507">
                  <c:v>798716</c:v>
                </c:pt>
                <c:pt idx="30508">
                  <c:v>4966145</c:v>
                </c:pt>
                <c:pt idx="30509">
                  <c:v>10695</c:v>
                </c:pt>
                <c:pt idx="30510">
                  <c:v>86153</c:v>
                </c:pt>
                <c:pt idx="30511">
                  <c:v>261402</c:v>
                </c:pt>
                <c:pt idx="30512">
                  <c:v>249992</c:v>
                </c:pt>
                <c:pt idx="30513">
                  <c:v>612098</c:v>
                </c:pt>
                <c:pt idx="30514">
                  <c:v>174412</c:v>
                </c:pt>
                <c:pt idx="30515">
                  <c:v>606312</c:v>
                </c:pt>
                <c:pt idx="30516">
                  <c:v>1985</c:v>
                </c:pt>
                <c:pt idx="30517">
                  <c:v>1057485</c:v>
                </c:pt>
                <c:pt idx="30518">
                  <c:v>328687</c:v>
                </c:pt>
                <c:pt idx="30519">
                  <c:v>962812</c:v>
                </c:pt>
                <c:pt idx="30520">
                  <c:v>448807</c:v>
                </c:pt>
                <c:pt idx="30521">
                  <c:v>45571</c:v>
                </c:pt>
                <c:pt idx="30522">
                  <c:v>518468</c:v>
                </c:pt>
                <c:pt idx="30523">
                  <c:v>7296078</c:v>
                </c:pt>
                <c:pt idx="30524">
                  <c:v>1901198</c:v>
                </c:pt>
                <c:pt idx="30525">
                  <c:v>254424</c:v>
                </c:pt>
                <c:pt idx="30526">
                  <c:v>967971</c:v>
                </c:pt>
                <c:pt idx="30527">
                  <c:v>162679</c:v>
                </c:pt>
                <c:pt idx="30528">
                  <c:v>218660</c:v>
                </c:pt>
                <c:pt idx="30529">
                  <c:v>5157580</c:v>
                </c:pt>
                <c:pt idx="30530">
                  <c:v>2144697</c:v>
                </c:pt>
                <c:pt idx="30531">
                  <c:v>71127</c:v>
                </c:pt>
                <c:pt idx="30532">
                  <c:v>5564420</c:v>
                </c:pt>
                <c:pt idx="30533">
                  <c:v>1100283</c:v>
                </c:pt>
                <c:pt idx="30534">
                  <c:v>2803696</c:v>
                </c:pt>
                <c:pt idx="30535">
                  <c:v>245123</c:v>
                </c:pt>
                <c:pt idx="30536">
                  <c:v>467085</c:v>
                </c:pt>
                <c:pt idx="30537">
                  <c:v>142992</c:v>
                </c:pt>
                <c:pt idx="30538">
                  <c:v>66243</c:v>
                </c:pt>
                <c:pt idx="30539">
                  <c:v>296638</c:v>
                </c:pt>
                <c:pt idx="30540">
                  <c:v>3509600</c:v>
                </c:pt>
                <c:pt idx="30541">
                  <c:v>1820406</c:v>
                </c:pt>
                <c:pt idx="30542">
                  <c:v>143013</c:v>
                </c:pt>
                <c:pt idx="30543">
                  <c:v>532209</c:v>
                </c:pt>
                <c:pt idx="30544">
                  <c:v>33618</c:v>
                </c:pt>
                <c:pt idx="30545">
                  <c:v>340926</c:v>
                </c:pt>
                <c:pt idx="30546">
                  <c:v>66457</c:v>
                </c:pt>
                <c:pt idx="30547">
                  <c:v>47192</c:v>
                </c:pt>
                <c:pt idx="30548">
                  <c:v>8349078</c:v>
                </c:pt>
                <c:pt idx="30549">
                  <c:v>837831</c:v>
                </c:pt>
                <c:pt idx="30550">
                  <c:v>54037</c:v>
                </c:pt>
                <c:pt idx="30551">
                  <c:v>47235</c:v>
                </c:pt>
                <c:pt idx="30552">
                  <c:v>305940</c:v>
                </c:pt>
                <c:pt idx="30553">
                  <c:v>267339</c:v>
                </c:pt>
                <c:pt idx="30554">
                  <c:v>64140</c:v>
                </c:pt>
                <c:pt idx="30555">
                  <c:v>114401</c:v>
                </c:pt>
                <c:pt idx="30556">
                  <c:v>128457</c:v>
                </c:pt>
                <c:pt idx="30557">
                  <c:v>2149473</c:v>
                </c:pt>
                <c:pt idx="30558">
                  <c:v>3567363</c:v>
                </c:pt>
                <c:pt idx="30559">
                  <c:v>1262354</c:v>
                </c:pt>
                <c:pt idx="30560">
                  <c:v>329746</c:v>
                </c:pt>
                <c:pt idx="30561">
                  <c:v>568236</c:v>
                </c:pt>
                <c:pt idx="30562">
                  <c:v>395305</c:v>
                </c:pt>
                <c:pt idx="30563">
                  <c:v>7755144</c:v>
                </c:pt>
                <c:pt idx="30564">
                  <c:v>286074</c:v>
                </c:pt>
                <c:pt idx="30565">
                  <c:v>253631</c:v>
                </c:pt>
                <c:pt idx="30566">
                  <c:v>58035</c:v>
                </c:pt>
                <c:pt idx="30567">
                  <c:v>1073</c:v>
                </c:pt>
                <c:pt idx="30568">
                  <c:v>76044</c:v>
                </c:pt>
                <c:pt idx="30569">
                  <c:v>25949</c:v>
                </c:pt>
                <c:pt idx="30570">
                  <c:v>303682</c:v>
                </c:pt>
                <c:pt idx="30571">
                  <c:v>2119439</c:v>
                </c:pt>
                <c:pt idx="30572">
                  <c:v>97385</c:v>
                </c:pt>
                <c:pt idx="30573">
                  <c:v>854242</c:v>
                </c:pt>
                <c:pt idx="30574">
                  <c:v>1060991</c:v>
                </c:pt>
                <c:pt idx="30575">
                  <c:v>51534</c:v>
                </c:pt>
                <c:pt idx="30576">
                  <c:v>5382591</c:v>
                </c:pt>
                <c:pt idx="30577">
                  <c:v>34600</c:v>
                </c:pt>
                <c:pt idx="30578">
                  <c:v>365140</c:v>
                </c:pt>
                <c:pt idx="30579">
                  <c:v>1409053</c:v>
                </c:pt>
                <c:pt idx="30580">
                  <c:v>391596</c:v>
                </c:pt>
                <c:pt idx="30581">
                  <c:v>191348</c:v>
                </c:pt>
                <c:pt idx="30582">
                  <c:v>272324</c:v>
                </c:pt>
                <c:pt idx="30583">
                  <c:v>246393</c:v>
                </c:pt>
                <c:pt idx="30584">
                  <c:v>46119</c:v>
                </c:pt>
                <c:pt idx="30585">
                  <c:v>556171</c:v>
                </c:pt>
                <c:pt idx="30586">
                  <c:v>2808784</c:v>
                </c:pt>
                <c:pt idx="30587">
                  <c:v>567627</c:v>
                </c:pt>
                <c:pt idx="30588">
                  <c:v>324043</c:v>
                </c:pt>
                <c:pt idx="30589">
                  <c:v>685619</c:v>
                </c:pt>
                <c:pt idx="30590">
                  <c:v>41553</c:v>
                </c:pt>
                <c:pt idx="30591">
                  <c:v>14697</c:v>
                </c:pt>
                <c:pt idx="30592">
                  <c:v>133246</c:v>
                </c:pt>
                <c:pt idx="30593">
                  <c:v>177893</c:v>
                </c:pt>
                <c:pt idx="30594">
                  <c:v>413632</c:v>
                </c:pt>
                <c:pt idx="30595">
                  <c:v>2856192</c:v>
                </c:pt>
                <c:pt idx="30596">
                  <c:v>3442</c:v>
                </c:pt>
                <c:pt idx="30597">
                  <c:v>45944</c:v>
                </c:pt>
                <c:pt idx="30598">
                  <c:v>134248</c:v>
                </c:pt>
                <c:pt idx="30599">
                  <c:v>2201562</c:v>
                </c:pt>
                <c:pt idx="30600">
                  <c:v>184258</c:v>
                </c:pt>
                <c:pt idx="30601">
                  <c:v>167454</c:v>
                </c:pt>
                <c:pt idx="30602">
                  <c:v>123372</c:v>
                </c:pt>
                <c:pt idx="30603">
                  <c:v>247935</c:v>
                </c:pt>
                <c:pt idx="30604">
                  <c:v>711545</c:v>
                </c:pt>
                <c:pt idx="30605">
                  <c:v>170269</c:v>
                </c:pt>
                <c:pt idx="30606">
                  <c:v>4442</c:v>
                </c:pt>
                <c:pt idx="30607">
                  <c:v>835</c:v>
                </c:pt>
                <c:pt idx="30608">
                  <c:v>1153119</c:v>
                </c:pt>
                <c:pt idx="30609">
                  <c:v>1507925</c:v>
                </c:pt>
                <c:pt idx="30610">
                  <c:v>67726</c:v>
                </c:pt>
                <c:pt idx="30611">
                  <c:v>15300</c:v>
                </c:pt>
                <c:pt idx="30612">
                  <c:v>3886748</c:v>
                </c:pt>
                <c:pt idx="30613">
                  <c:v>113213</c:v>
                </c:pt>
                <c:pt idx="30614">
                  <c:v>399135</c:v>
                </c:pt>
                <c:pt idx="30615">
                  <c:v>390396</c:v>
                </c:pt>
                <c:pt idx="30616">
                  <c:v>302226</c:v>
                </c:pt>
                <c:pt idx="30617">
                  <c:v>146469</c:v>
                </c:pt>
                <c:pt idx="30618">
                  <c:v>170545</c:v>
                </c:pt>
                <c:pt idx="30619">
                  <c:v>956140</c:v>
                </c:pt>
                <c:pt idx="30620">
                  <c:v>112207</c:v>
                </c:pt>
                <c:pt idx="30621">
                  <c:v>125806</c:v>
                </c:pt>
                <c:pt idx="30622">
                  <c:v>18006</c:v>
                </c:pt>
                <c:pt idx="30623">
                  <c:v>78344</c:v>
                </c:pt>
                <c:pt idx="30624">
                  <c:v>213097</c:v>
                </c:pt>
                <c:pt idx="30625">
                  <c:v>79597</c:v>
                </c:pt>
                <c:pt idx="30626">
                  <c:v>168138</c:v>
                </c:pt>
                <c:pt idx="30627">
                  <c:v>13458</c:v>
                </c:pt>
                <c:pt idx="30628">
                  <c:v>180184</c:v>
                </c:pt>
                <c:pt idx="30629">
                  <c:v>611888</c:v>
                </c:pt>
                <c:pt idx="30630">
                  <c:v>1021889</c:v>
                </c:pt>
                <c:pt idx="30631">
                  <c:v>402416</c:v>
                </c:pt>
                <c:pt idx="30632">
                  <c:v>393627</c:v>
                </c:pt>
                <c:pt idx="30633">
                  <c:v>1800983</c:v>
                </c:pt>
                <c:pt idx="30634">
                  <c:v>655073</c:v>
                </c:pt>
                <c:pt idx="30635">
                  <c:v>280619</c:v>
                </c:pt>
                <c:pt idx="30636">
                  <c:v>92161</c:v>
                </c:pt>
                <c:pt idx="30637">
                  <c:v>1235860</c:v>
                </c:pt>
                <c:pt idx="30638">
                  <c:v>219805</c:v>
                </c:pt>
                <c:pt idx="30639">
                  <c:v>863711</c:v>
                </c:pt>
                <c:pt idx="30640">
                  <c:v>234583</c:v>
                </c:pt>
                <c:pt idx="30641">
                  <c:v>227767</c:v>
                </c:pt>
                <c:pt idx="30642">
                  <c:v>584892</c:v>
                </c:pt>
                <c:pt idx="30643">
                  <c:v>2265942</c:v>
                </c:pt>
                <c:pt idx="30644">
                  <c:v>1885785</c:v>
                </c:pt>
                <c:pt idx="30645">
                  <c:v>371531</c:v>
                </c:pt>
                <c:pt idx="30646">
                  <c:v>2514</c:v>
                </c:pt>
                <c:pt idx="30647">
                  <c:v>5463288</c:v>
                </c:pt>
                <c:pt idx="30648">
                  <c:v>579189</c:v>
                </c:pt>
                <c:pt idx="30649">
                  <c:v>777617</c:v>
                </c:pt>
                <c:pt idx="30650">
                  <c:v>1173312</c:v>
                </c:pt>
                <c:pt idx="30651">
                  <c:v>2242992</c:v>
                </c:pt>
                <c:pt idx="30652">
                  <c:v>3525534</c:v>
                </c:pt>
                <c:pt idx="30653">
                  <c:v>2234</c:v>
                </c:pt>
                <c:pt idx="30654">
                  <c:v>22707</c:v>
                </c:pt>
                <c:pt idx="30655">
                  <c:v>138703</c:v>
                </c:pt>
                <c:pt idx="30656">
                  <c:v>16231</c:v>
                </c:pt>
                <c:pt idx="30657">
                  <c:v>49147</c:v>
                </c:pt>
                <c:pt idx="30658">
                  <c:v>434279</c:v>
                </c:pt>
                <c:pt idx="30659">
                  <c:v>68217</c:v>
                </c:pt>
                <c:pt idx="30660">
                  <c:v>10775</c:v>
                </c:pt>
                <c:pt idx="30661">
                  <c:v>23462</c:v>
                </c:pt>
                <c:pt idx="30662">
                  <c:v>36780</c:v>
                </c:pt>
                <c:pt idx="30663">
                  <c:v>1104496</c:v>
                </c:pt>
                <c:pt idx="30664">
                  <c:v>740931</c:v>
                </c:pt>
                <c:pt idx="30665">
                  <c:v>102560</c:v>
                </c:pt>
                <c:pt idx="30666">
                  <c:v>135325</c:v>
                </c:pt>
                <c:pt idx="30667">
                  <c:v>462704</c:v>
                </c:pt>
                <c:pt idx="30668">
                  <c:v>40319</c:v>
                </c:pt>
                <c:pt idx="30669">
                  <c:v>216058</c:v>
                </c:pt>
                <c:pt idx="30670">
                  <c:v>74337</c:v>
                </c:pt>
                <c:pt idx="30671">
                  <c:v>265128</c:v>
                </c:pt>
                <c:pt idx="30672">
                  <c:v>361213</c:v>
                </c:pt>
                <c:pt idx="30673">
                  <c:v>313431</c:v>
                </c:pt>
                <c:pt idx="30674">
                  <c:v>255806</c:v>
                </c:pt>
                <c:pt idx="30675">
                  <c:v>119235</c:v>
                </c:pt>
                <c:pt idx="30676">
                  <c:v>70006</c:v>
                </c:pt>
                <c:pt idx="30677">
                  <c:v>505158</c:v>
                </c:pt>
                <c:pt idx="30678">
                  <c:v>10929365</c:v>
                </c:pt>
                <c:pt idx="30679">
                  <c:v>57972</c:v>
                </c:pt>
                <c:pt idx="30680">
                  <c:v>57042</c:v>
                </c:pt>
                <c:pt idx="30681">
                  <c:v>1539970</c:v>
                </c:pt>
                <c:pt idx="30682">
                  <c:v>645081</c:v>
                </c:pt>
                <c:pt idx="30683">
                  <c:v>153170</c:v>
                </c:pt>
                <c:pt idx="30684">
                  <c:v>254444</c:v>
                </c:pt>
                <c:pt idx="30685">
                  <c:v>289045</c:v>
                </c:pt>
                <c:pt idx="30686">
                  <c:v>715779</c:v>
                </c:pt>
                <c:pt idx="30687">
                  <c:v>177307</c:v>
                </c:pt>
                <c:pt idx="30688">
                  <c:v>2063854</c:v>
                </c:pt>
                <c:pt idx="30689">
                  <c:v>453440</c:v>
                </c:pt>
                <c:pt idx="30690">
                  <c:v>470830</c:v>
                </c:pt>
                <c:pt idx="30691">
                  <c:v>114424</c:v>
                </c:pt>
                <c:pt idx="30692">
                  <c:v>445795</c:v>
                </c:pt>
                <c:pt idx="30693">
                  <c:v>4698848</c:v>
                </c:pt>
                <c:pt idx="30694">
                  <c:v>773442</c:v>
                </c:pt>
                <c:pt idx="30695">
                  <c:v>1344340</c:v>
                </c:pt>
                <c:pt idx="30696">
                  <c:v>22835</c:v>
                </c:pt>
                <c:pt idx="30697">
                  <c:v>2197143</c:v>
                </c:pt>
                <c:pt idx="30698">
                  <c:v>14647590</c:v>
                </c:pt>
                <c:pt idx="30699">
                  <c:v>143240</c:v>
                </c:pt>
                <c:pt idx="30700">
                  <c:v>53410</c:v>
                </c:pt>
                <c:pt idx="30701">
                  <c:v>856127</c:v>
                </c:pt>
                <c:pt idx="30702">
                  <c:v>48974</c:v>
                </c:pt>
                <c:pt idx="30703">
                  <c:v>459491</c:v>
                </c:pt>
                <c:pt idx="30704">
                  <c:v>2283224</c:v>
                </c:pt>
                <c:pt idx="30705">
                  <c:v>299995</c:v>
                </c:pt>
                <c:pt idx="30706">
                  <c:v>135595</c:v>
                </c:pt>
                <c:pt idx="30707">
                  <c:v>53220</c:v>
                </c:pt>
                <c:pt idx="30708">
                  <c:v>106337</c:v>
                </c:pt>
                <c:pt idx="30709">
                  <c:v>421434</c:v>
                </c:pt>
                <c:pt idx="30710">
                  <c:v>1730361</c:v>
                </c:pt>
                <c:pt idx="30711">
                  <c:v>1208026</c:v>
                </c:pt>
                <c:pt idx="30712">
                  <c:v>2008141</c:v>
                </c:pt>
                <c:pt idx="30713">
                  <c:v>680037</c:v>
                </c:pt>
                <c:pt idx="30714">
                  <c:v>1000772</c:v>
                </c:pt>
                <c:pt idx="30715">
                  <c:v>332927</c:v>
                </c:pt>
                <c:pt idx="30716">
                  <c:v>175106</c:v>
                </c:pt>
                <c:pt idx="30717">
                  <c:v>430640</c:v>
                </c:pt>
                <c:pt idx="30718">
                  <c:v>1283991</c:v>
                </c:pt>
                <c:pt idx="30719">
                  <c:v>307648</c:v>
                </c:pt>
                <c:pt idx="30720">
                  <c:v>3229975</c:v>
                </c:pt>
                <c:pt idx="30721">
                  <c:v>441809</c:v>
                </c:pt>
                <c:pt idx="30722">
                  <c:v>308220</c:v>
                </c:pt>
                <c:pt idx="30723">
                  <c:v>228222</c:v>
                </c:pt>
                <c:pt idx="30724">
                  <c:v>2124719</c:v>
                </c:pt>
                <c:pt idx="30725">
                  <c:v>1922167</c:v>
                </c:pt>
                <c:pt idx="30726">
                  <c:v>156626</c:v>
                </c:pt>
                <c:pt idx="30727">
                  <c:v>305993</c:v>
                </c:pt>
                <c:pt idx="30728">
                  <c:v>6598</c:v>
                </c:pt>
                <c:pt idx="30729">
                  <c:v>755619</c:v>
                </c:pt>
                <c:pt idx="30730">
                  <c:v>93172</c:v>
                </c:pt>
                <c:pt idx="30731">
                  <c:v>120083</c:v>
                </c:pt>
                <c:pt idx="30732">
                  <c:v>42239</c:v>
                </c:pt>
                <c:pt idx="30733">
                  <c:v>201015</c:v>
                </c:pt>
                <c:pt idx="30734">
                  <c:v>383981</c:v>
                </c:pt>
                <c:pt idx="30735">
                  <c:v>268282</c:v>
                </c:pt>
                <c:pt idx="30736">
                  <c:v>178557</c:v>
                </c:pt>
                <c:pt idx="30737">
                  <c:v>874479</c:v>
                </c:pt>
                <c:pt idx="30738">
                  <c:v>925600</c:v>
                </c:pt>
                <c:pt idx="30739">
                  <c:v>983025</c:v>
                </c:pt>
                <c:pt idx="30740">
                  <c:v>694623</c:v>
                </c:pt>
                <c:pt idx="30741">
                  <c:v>256218</c:v>
                </c:pt>
                <c:pt idx="30742">
                  <c:v>13884808</c:v>
                </c:pt>
                <c:pt idx="30743">
                  <c:v>411164</c:v>
                </c:pt>
                <c:pt idx="30744">
                  <c:v>66029</c:v>
                </c:pt>
                <c:pt idx="30745">
                  <c:v>480956</c:v>
                </c:pt>
                <c:pt idx="30746">
                  <c:v>22769</c:v>
                </c:pt>
                <c:pt idx="30747">
                  <c:v>1793039</c:v>
                </c:pt>
                <c:pt idx="30748">
                  <c:v>3589995</c:v>
                </c:pt>
                <c:pt idx="30749">
                  <c:v>495626</c:v>
                </c:pt>
                <c:pt idx="30750">
                  <c:v>285045</c:v>
                </c:pt>
                <c:pt idx="30751">
                  <c:v>259206</c:v>
                </c:pt>
                <c:pt idx="30752">
                  <c:v>99117</c:v>
                </c:pt>
                <c:pt idx="30753">
                  <c:v>263538</c:v>
                </c:pt>
                <c:pt idx="30754">
                  <c:v>135639</c:v>
                </c:pt>
                <c:pt idx="30755">
                  <c:v>9437149</c:v>
                </c:pt>
                <c:pt idx="30756">
                  <c:v>1372042</c:v>
                </c:pt>
                <c:pt idx="30757">
                  <c:v>63576</c:v>
                </c:pt>
                <c:pt idx="30758">
                  <c:v>3222946</c:v>
                </c:pt>
                <c:pt idx="30759">
                  <c:v>1455</c:v>
                </c:pt>
                <c:pt idx="30760">
                  <c:v>859326</c:v>
                </c:pt>
                <c:pt idx="30761">
                  <c:v>2178486</c:v>
                </c:pt>
                <c:pt idx="30762">
                  <c:v>202954</c:v>
                </c:pt>
                <c:pt idx="30763">
                  <c:v>2327813</c:v>
                </c:pt>
                <c:pt idx="30764">
                  <c:v>71158</c:v>
                </c:pt>
                <c:pt idx="30765">
                  <c:v>30386</c:v>
                </c:pt>
                <c:pt idx="30766">
                  <c:v>435428</c:v>
                </c:pt>
                <c:pt idx="30767">
                  <c:v>3957187</c:v>
                </c:pt>
                <c:pt idx="30768">
                  <c:v>64607</c:v>
                </c:pt>
                <c:pt idx="30769">
                  <c:v>8879623</c:v>
                </c:pt>
                <c:pt idx="30770">
                  <c:v>2875185</c:v>
                </c:pt>
                <c:pt idx="30771">
                  <c:v>314335</c:v>
                </c:pt>
                <c:pt idx="30772">
                  <c:v>994662</c:v>
                </c:pt>
                <c:pt idx="30773">
                  <c:v>808106</c:v>
                </c:pt>
                <c:pt idx="30774">
                  <c:v>421248</c:v>
                </c:pt>
                <c:pt idx="30775">
                  <c:v>2843096</c:v>
                </c:pt>
                <c:pt idx="30776">
                  <c:v>3628189</c:v>
                </c:pt>
                <c:pt idx="30777">
                  <c:v>62964</c:v>
                </c:pt>
                <c:pt idx="30778">
                  <c:v>520195</c:v>
                </c:pt>
                <c:pt idx="30779">
                  <c:v>138964</c:v>
                </c:pt>
                <c:pt idx="30780">
                  <c:v>519323</c:v>
                </c:pt>
                <c:pt idx="30781">
                  <c:v>199790</c:v>
                </c:pt>
                <c:pt idx="30782">
                  <c:v>1893569</c:v>
                </c:pt>
                <c:pt idx="30783">
                  <c:v>233133</c:v>
                </c:pt>
                <c:pt idx="30784">
                  <c:v>526175</c:v>
                </c:pt>
                <c:pt idx="30785">
                  <c:v>413918</c:v>
                </c:pt>
                <c:pt idx="30786">
                  <c:v>119311</c:v>
                </c:pt>
                <c:pt idx="30787">
                  <c:v>2359375</c:v>
                </c:pt>
                <c:pt idx="30788">
                  <c:v>27448</c:v>
                </c:pt>
                <c:pt idx="30789">
                  <c:v>67560</c:v>
                </c:pt>
                <c:pt idx="30790">
                  <c:v>303880</c:v>
                </c:pt>
                <c:pt idx="30791">
                  <c:v>27621052</c:v>
                </c:pt>
                <c:pt idx="30792">
                  <c:v>383830</c:v>
                </c:pt>
                <c:pt idx="30793">
                  <c:v>740598</c:v>
                </c:pt>
                <c:pt idx="30794">
                  <c:v>460312</c:v>
                </c:pt>
                <c:pt idx="30795">
                  <c:v>147146</c:v>
                </c:pt>
                <c:pt idx="30796">
                  <c:v>91257</c:v>
                </c:pt>
                <c:pt idx="30797">
                  <c:v>109905</c:v>
                </c:pt>
                <c:pt idx="30798">
                  <c:v>43897</c:v>
                </c:pt>
                <c:pt idx="30799">
                  <c:v>51585</c:v>
                </c:pt>
                <c:pt idx="30800">
                  <c:v>612206</c:v>
                </c:pt>
                <c:pt idx="30801">
                  <c:v>144407</c:v>
                </c:pt>
                <c:pt idx="30802">
                  <c:v>164744</c:v>
                </c:pt>
                <c:pt idx="30803">
                  <c:v>372780</c:v>
                </c:pt>
                <c:pt idx="30804">
                  <c:v>332929</c:v>
                </c:pt>
                <c:pt idx="30805">
                  <c:v>331338</c:v>
                </c:pt>
                <c:pt idx="30806">
                  <c:v>358582</c:v>
                </c:pt>
                <c:pt idx="30807">
                  <c:v>2122867</c:v>
                </c:pt>
                <c:pt idx="30808">
                  <c:v>2887311</c:v>
                </c:pt>
                <c:pt idx="30809">
                  <c:v>65608</c:v>
                </c:pt>
                <c:pt idx="30810">
                  <c:v>214336</c:v>
                </c:pt>
                <c:pt idx="30811">
                  <c:v>33235</c:v>
                </c:pt>
                <c:pt idx="30812">
                  <c:v>188949</c:v>
                </c:pt>
                <c:pt idx="30813">
                  <c:v>1808891</c:v>
                </c:pt>
                <c:pt idx="30814">
                  <c:v>23524679</c:v>
                </c:pt>
                <c:pt idx="30815">
                  <c:v>59145</c:v>
                </c:pt>
                <c:pt idx="30816">
                  <c:v>7891175</c:v>
                </c:pt>
                <c:pt idx="30817">
                  <c:v>216165</c:v>
                </c:pt>
                <c:pt idx="30818">
                  <c:v>197632</c:v>
                </c:pt>
                <c:pt idx="30819">
                  <c:v>237310</c:v>
                </c:pt>
                <c:pt idx="30820">
                  <c:v>126303</c:v>
                </c:pt>
                <c:pt idx="30821">
                  <c:v>95756</c:v>
                </c:pt>
                <c:pt idx="30822">
                  <c:v>1686340</c:v>
                </c:pt>
                <c:pt idx="30823">
                  <c:v>284598</c:v>
                </c:pt>
                <c:pt idx="30824">
                  <c:v>333412</c:v>
                </c:pt>
                <c:pt idx="30825">
                  <c:v>154011</c:v>
                </c:pt>
                <c:pt idx="30826">
                  <c:v>2354104</c:v>
                </c:pt>
                <c:pt idx="30827">
                  <c:v>983701</c:v>
                </c:pt>
                <c:pt idx="30828">
                  <c:v>335613</c:v>
                </c:pt>
                <c:pt idx="30829">
                  <c:v>269204</c:v>
                </c:pt>
                <c:pt idx="30830">
                  <c:v>1985896</c:v>
                </c:pt>
                <c:pt idx="30831">
                  <c:v>66369</c:v>
                </c:pt>
                <c:pt idx="30832">
                  <c:v>161456</c:v>
                </c:pt>
                <c:pt idx="30833">
                  <c:v>390379</c:v>
                </c:pt>
                <c:pt idx="30834">
                  <c:v>1825716</c:v>
                </c:pt>
                <c:pt idx="30835">
                  <c:v>1025793</c:v>
                </c:pt>
                <c:pt idx="30836">
                  <c:v>199662</c:v>
                </c:pt>
                <c:pt idx="30837">
                  <c:v>64262</c:v>
                </c:pt>
                <c:pt idx="30838">
                  <c:v>143373</c:v>
                </c:pt>
                <c:pt idx="30839">
                  <c:v>5152166</c:v>
                </c:pt>
                <c:pt idx="30840">
                  <c:v>269804</c:v>
                </c:pt>
                <c:pt idx="30841">
                  <c:v>357429</c:v>
                </c:pt>
                <c:pt idx="30842">
                  <c:v>107120</c:v>
                </c:pt>
                <c:pt idx="30843">
                  <c:v>2822715</c:v>
                </c:pt>
                <c:pt idx="30844">
                  <c:v>62888</c:v>
                </c:pt>
                <c:pt idx="30845">
                  <c:v>432552</c:v>
                </c:pt>
                <c:pt idx="30846">
                  <c:v>282736</c:v>
                </c:pt>
                <c:pt idx="30847">
                  <c:v>116082</c:v>
                </c:pt>
                <c:pt idx="30848">
                  <c:v>1666465</c:v>
                </c:pt>
                <c:pt idx="30849">
                  <c:v>472002</c:v>
                </c:pt>
                <c:pt idx="30850">
                  <c:v>3536070</c:v>
                </c:pt>
                <c:pt idx="30851">
                  <c:v>198051</c:v>
                </c:pt>
                <c:pt idx="30852">
                  <c:v>32744</c:v>
                </c:pt>
                <c:pt idx="30853">
                  <c:v>239107</c:v>
                </c:pt>
                <c:pt idx="30854">
                  <c:v>843024</c:v>
                </c:pt>
                <c:pt idx="30855">
                  <c:v>2250165</c:v>
                </c:pt>
                <c:pt idx="30856">
                  <c:v>355033</c:v>
                </c:pt>
                <c:pt idx="30857">
                  <c:v>722674</c:v>
                </c:pt>
                <c:pt idx="30858">
                  <c:v>291118</c:v>
                </c:pt>
                <c:pt idx="30859">
                  <c:v>124534</c:v>
                </c:pt>
                <c:pt idx="30860">
                  <c:v>750825</c:v>
                </c:pt>
                <c:pt idx="30861">
                  <c:v>1053434</c:v>
                </c:pt>
                <c:pt idx="30862">
                  <c:v>181774</c:v>
                </c:pt>
                <c:pt idx="30863">
                  <c:v>407976</c:v>
                </c:pt>
                <c:pt idx="30864">
                  <c:v>1540399</c:v>
                </c:pt>
                <c:pt idx="30865">
                  <c:v>5635250</c:v>
                </c:pt>
                <c:pt idx="30866">
                  <c:v>3247783</c:v>
                </c:pt>
                <c:pt idx="30867">
                  <c:v>201224</c:v>
                </c:pt>
                <c:pt idx="30868">
                  <c:v>703471</c:v>
                </c:pt>
                <c:pt idx="30869">
                  <c:v>325270</c:v>
                </c:pt>
                <c:pt idx="30870">
                  <c:v>477188</c:v>
                </c:pt>
                <c:pt idx="30871">
                  <c:v>2253063</c:v>
                </c:pt>
                <c:pt idx="30872">
                  <c:v>581532</c:v>
                </c:pt>
                <c:pt idx="30873">
                  <c:v>1595411</c:v>
                </c:pt>
                <c:pt idx="30874">
                  <c:v>946592</c:v>
                </c:pt>
                <c:pt idx="30875">
                  <c:v>480845</c:v>
                </c:pt>
                <c:pt idx="30876">
                  <c:v>328964</c:v>
                </c:pt>
                <c:pt idx="30877">
                  <c:v>500906</c:v>
                </c:pt>
                <c:pt idx="30878">
                  <c:v>475241</c:v>
                </c:pt>
                <c:pt idx="30879">
                  <c:v>1076513</c:v>
                </c:pt>
                <c:pt idx="30880">
                  <c:v>298315</c:v>
                </c:pt>
                <c:pt idx="30881">
                  <c:v>253584</c:v>
                </c:pt>
                <c:pt idx="30882">
                  <c:v>1985358</c:v>
                </c:pt>
                <c:pt idx="30883">
                  <c:v>4293828</c:v>
                </c:pt>
                <c:pt idx="30884">
                  <c:v>818895</c:v>
                </c:pt>
                <c:pt idx="30885">
                  <c:v>1196347</c:v>
                </c:pt>
                <c:pt idx="30886">
                  <c:v>655974</c:v>
                </c:pt>
                <c:pt idx="30887">
                  <c:v>5508851</c:v>
                </c:pt>
                <c:pt idx="30888">
                  <c:v>473391</c:v>
                </c:pt>
                <c:pt idx="30889">
                  <c:v>487115</c:v>
                </c:pt>
                <c:pt idx="30890">
                  <c:v>205900</c:v>
                </c:pt>
                <c:pt idx="30891">
                  <c:v>2685137</c:v>
                </c:pt>
                <c:pt idx="30892">
                  <c:v>340445</c:v>
                </c:pt>
                <c:pt idx="30893">
                  <c:v>1859439</c:v>
                </c:pt>
                <c:pt idx="30894">
                  <c:v>4697844</c:v>
                </c:pt>
                <c:pt idx="30895">
                  <c:v>174882</c:v>
                </c:pt>
                <c:pt idx="30896">
                  <c:v>382536</c:v>
                </c:pt>
                <c:pt idx="30897">
                  <c:v>539298</c:v>
                </c:pt>
                <c:pt idx="30898">
                  <c:v>1038009</c:v>
                </c:pt>
                <c:pt idx="30899">
                  <c:v>2272944</c:v>
                </c:pt>
                <c:pt idx="30900">
                  <c:v>551958</c:v>
                </c:pt>
                <c:pt idx="30901">
                  <c:v>593679</c:v>
                </c:pt>
                <c:pt idx="30902">
                  <c:v>2481355</c:v>
                </c:pt>
                <c:pt idx="30903">
                  <c:v>20616664</c:v>
                </c:pt>
                <c:pt idx="30904">
                  <c:v>527786</c:v>
                </c:pt>
                <c:pt idx="30905">
                  <c:v>661576</c:v>
                </c:pt>
                <c:pt idx="30906">
                  <c:v>392322</c:v>
                </c:pt>
                <c:pt idx="30907">
                  <c:v>640281</c:v>
                </c:pt>
                <c:pt idx="30908">
                  <c:v>1275395</c:v>
                </c:pt>
                <c:pt idx="30909">
                  <c:v>952759</c:v>
                </c:pt>
                <c:pt idx="30910">
                  <c:v>373175</c:v>
                </c:pt>
                <c:pt idx="30911">
                  <c:v>42862117</c:v>
                </c:pt>
                <c:pt idx="30912">
                  <c:v>1612248</c:v>
                </c:pt>
                <c:pt idx="30913">
                  <c:v>402804</c:v>
                </c:pt>
                <c:pt idx="30914">
                  <c:v>310790</c:v>
                </c:pt>
                <c:pt idx="30915">
                  <c:v>211281</c:v>
                </c:pt>
                <c:pt idx="30916">
                  <c:v>838062</c:v>
                </c:pt>
                <c:pt idx="30917">
                  <c:v>176307</c:v>
                </c:pt>
                <c:pt idx="30918">
                  <c:v>2346680</c:v>
                </c:pt>
                <c:pt idx="30919">
                  <c:v>1267252</c:v>
                </c:pt>
                <c:pt idx="30920">
                  <c:v>655036</c:v>
                </c:pt>
                <c:pt idx="30921">
                  <c:v>530907</c:v>
                </c:pt>
                <c:pt idx="30922">
                  <c:v>1534412</c:v>
                </c:pt>
                <c:pt idx="30923">
                  <c:v>2999837</c:v>
                </c:pt>
                <c:pt idx="30924">
                  <c:v>242635</c:v>
                </c:pt>
                <c:pt idx="30925">
                  <c:v>1745551</c:v>
                </c:pt>
                <c:pt idx="30926">
                  <c:v>234297</c:v>
                </c:pt>
                <c:pt idx="30927">
                  <c:v>306041</c:v>
                </c:pt>
                <c:pt idx="30928">
                  <c:v>370109</c:v>
                </c:pt>
                <c:pt idx="30929">
                  <c:v>301052</c:v>
                </c:pt>
                <c:pt idx="30930">
                  <c:v>136757</c:v>
                </c:pt>
                <c:pt idx="30931">
                  <c:v>3151749</c:v>
                </c:pt>
                <c:pt idx="30932">
                  <c:v>4309640</c:v>
                </c:pt>
                <c:pt idx="30933">
                  <c:v>413874</c:v>
                </c:pt>
                <c:pt idx="30934">
                  <c:v>308121</c:v>
                </c:pt>
                <c:pt idx="30935">
                  <c:v>202690</c:v>
                </c:pt>
                <c:pt idx="30936">
                  <c:v>271198</c:v>
                </c:pt>
                <c:pt idx="30937">
                  <c:v>467994</c:v>
                </c:pt>
                <c:pt idx="30938">
                  <c:v>286110</c:v>
                </c:pt>
                <c:pt idx="30939">
                  <c:v>1029540</c:v>
                </c:pt>
                <c:pt idx="30940">
                  <c:v>889106</c:v>
                </c:pt>
                <c:pt idx="30941">
                  <c:v>793837</c:v>
                </c:pt>
                <c:pt idx="30942">
                  <c:v>565550</c:v>
                </c:pt>
                <c:pt idx="30943">
                  <c:v>326821</c:v>
                </c:pt>
                <c:pt idx="30944">
                  <c:v>903753</c:v>
                </c:pt>
                <c:pt idx="30945">
                  <c:v>538053</c:v>
                </c:pt>
                <c:pt idx="30946">
                  <c:v>1319814</c:v>
                </c:pt>
                <c:pt idx="30947">
                  <c:v>2130602</c:v>
                </c:pt>
                <c:pt idx="30948">
                  <c:v>204243</c:v>
                </c:pt>
                <c:pt idx="30949">
                  <c:v>2098478</c:v>
                </c:pt>
                <c:pt idx="30950">
                  <c:v>1521121</c:v>
                </c:pt>
                <c:pt idx="30951">
                  <c:v>545774</c:v>
                </c:pt>
                <c:pt idx="30952">
                  <c:v>1094582</c:v>
                </c:pt>
                <c:pt idx="30953">
                  <c:v>2030551</c:v>
                </c:pt>
                <c:pt idx="30954">
                  <c:v>471175</c:v>
                </c:pt>
                <c:pt idx="30955">
                  <c:v>400499</c:v>
                </c:pt>
                <c:pt idx="30956">
                  <c:v>522143</c:v>
                </c:pt>
                <c:pt idx="30957">
                  <c:v>659445</c:v>
                </c:pt>
                <c:pt idx="30958">
                  <c:v>1583199</c:v>
                </c:pt>
                <c:pt idx="30959">
                  <c:v>308599</c:v>
                </c:pt>
                <c:pt idx="30960">
                  <c:v>865612</c:v>
                </c:pt>
                <c:pt idx="30961">
                  <c:v>1351871</c:v>
                </c:pt>
                <c:pt idx="30962">
                  <c:v>1224947</c:v>
                </c:pt>
                <c:pt idx="30963">
                  <c:v>581390</c:v>
                </c:pt>
                <c:pt idx="30964">
                  <c:v>2327316</c:v>
                </c:pt>
                <c:pt idx="30965">
                  <c:v>296379</c:v>
                </c:pt>
                <c:pt idx="30966">
                  <c:v>1797044</c:v>
                </c:pt>
                <c:pt idx="30967">
                  <c:v>2804362</c:v>
                </c:pt>
                <c:pt idx="30968">
                  <c:v>316442</c:v>
                </c:pt>
                <c:pt idx="30969">
                  <c:v>3461818</c:v>
                </c:pt>
                <c:pt idx="30970">
                  <c:v>1158328</c:v>
                </c:pt>
                <c:pt idx="30971">
                  <c:v>393871</c:v>
                </c:pt>
                <c:pt idx="30972">
                  <c:v>925804</c:v>
                </c:pt>
                <c:pt idx="30973">
                  <c:v>553822</c:v>
                </c:pt>
                <c:pt idx="30974">
                  <c:v>4134994</c:v>
                </c:pt>
                <c:pt idx="30975">
                  <c:v>646089</c:v>
                </c:pt>
                <c:pt idx="30976">
                  <c:v>6798183</c:v>
                </c:pt>
                <c:pt idx="30977">
                  <c:v>1701514</c:v>
                </c:pt>
                <c:pt idx="30978">
                  <c:v>4707522</c:v>
                </c:pt>
                <c:pt idx="30979">
                  <c:v>4507746</c:v>
                </c:pt>
                <c:pt idx="30980">
                  <c:v>202621</c:v>
                </c:pt>
                <c:pt idx="30981">
                  <c:v>442374</c:v>
                </c:pt>
                <c:pt idx="30982">
                  <c:v>725161</c:v>
                </c:pt>
                <c:pt idx="30983">
                  <c:v>10527804</c:v>
                </c:pt>
                <c:pt idx="30984">
                  <c:v>298120</c:v>
                </c:pt>
                <c:pt idx="30985">
                  <c:v>1529394</c:v>
                </c:pt>
                <c:pt idx="30986">
                  <c:v>2762828</c:v>
                </c:pt>
                <c:pt idx="30987">
                  <c:v>284214</c:v>
                </c:pt>
                <c:pt idx="30988">
                  <c:v>222511</c:v>
                </c:pt>
                <c:pt idx="30989">
                  <c:v>917021</c:v>
                </c:pt>
                <c:pt idx="30990">
                  <c:v>1965718</c:v>
                </c:pt>
                <c:pt idx="30991">
                  <c:v>207655</c:v>
                </c:pt>
                <c:pt idx="30992">
                  <c:v>3311921</c:v>
                </c:pt>
                <c:pt idx="30993">
                  <c:v>812853</c:v>
                </c:pt>
                <c:pt idx="30994">
                  <c:v>1308851</c:v>
                </c:pt>
                <c:pt idx="30995">
                  <c:v>483394</c:v>
                </c:pt>
                <c:pt idx="30996">
                  <c:v>21481226</c:v>
                </c:pt>
                <c:pt idx="30997">
                  <c:v>1009836</c:v>
                </c:pt>
                <c:pt idx="30998">
                  <c:v>54230077</c:v>
                </c:pt>
                <c:pt idx="30999">
                  <c:v>2066539</c:v>
                </c:pt>
                <c:pt idx="31000">
                  <c:v>194542</c:v>
                </c:pt>
                <c:pt idx="31001">
                  <c:v>2014328</c:v>
                </c:pt>
                <c:pt idx="31002">
                  <c:v>767825</c:v>
                </c:pt>
                <c:pt idx="31003">
                  <c:v>3206967</c:v>
                </c:pt>
                <c:pt idx="31004">
                  <c:v>837013</c:v>
                </c:pt>
                <c:pt idx="31005">
                  <c:v>3181362</c:v>
                </c:pt>
                <c:pt idx="31006">
                  <c:v>646663</c:v>
                </c:pt>
                <c:pt idx="31007">
                  <c:v>489757</c:v>
                </c:pt>
                <c:pt idx="31008">
                  <c:v>1924948</c:v>
                </c:pt>
                <c:pt idx="31009">
                  <c:v>168186</c:v>
                </c:pt>
                <c:pt idx="31010">
                  <c:v>4104528</c:v>
                </c:pt>
                <c:pt idx="31011">
                  <c:v>3895180</c:v>
                </c:pt>
                <c:pt idx="31012">
                  <c:v>471621</c:v>
                </c:pt>
                <c:pt idx="31013">
                  <c:v>3038935</c:v>
                </c:pt>
                <c:pt idx="31014">
                  <c:v>384034</c:v>
                </c:pt>
                <c:pt idx="31015">
                  <c:v>380966</c:v>
                </c:pt>
                <c:pt idx="31016">
                  <c:v>329598</c:v>
                </c:pt>
                <c:pt idx="31017">
                  <c:v>655936</c:v>
                </c:pt>
                <c:pt idx="31018">
                  <c:v>527892</c:v>
                </c:pt>
                <c:pt idx="31019">
                  <c:v>3805384</c:v>
                </c:pt>
                <c:pt idx="31020">
                  <c:v>3085503</c:v>
                </c:pt>
                <c:pt idx="31021">
                  <c:v>368852</c:v>
                </c:pt>
                <c:pt idx="31022">
                  <c:v>72206357</c:v>
                </c:pt>
                <c:pt idx="31023">
                  <c:v>1120474</c:v>
                </c:pt>
                <c:pt idx="31024">
                  <c:v>12289024</c:v>
                </c:pt>
                <c:pt idx="31025">
                  <c:v>2237038</c:v>
                </c:pt>
                <c:pt idx="31026">
                  <c:v>1970569</c:v>
                </c:pt>
                <c:pt idx="31027">
                  <c:v>282246</c:v>
                </c:pt>
                <c:pt idx="31028">
                  <c:v>1654937</c:v>
                </c:pt>
                <c:pt idx="31029">
                  <c:v>466993</c:v>
                </c:pt>
                <c:pt idx="31030">
                  <c:v>217353</c:v>
                </c:pt>
                <c:pt idx="31031">
                  <c:v>420933</c:v>
                </c:pt>
                <c:pt idx="31032">
                  <c:v>5772703</c:v>
                </c:pt>
                <c:pt idx="31033">
                  <c:v>4412801</c:v>
                </c:pt>
                <c:pt idx="31034">
                  <c:v>387328</c:v>
                </c:pt>
                <c:pt idx="31035">
                  <c:v>11630850</c:v>
                </c:pt>
                <c:pt idx="31036">
                  <c:v>1270496</c:v>
                </c:pt>
                <c:pt idx="31037">
                  <c:v>244228</c:v>
                </c:pt>
                <c:pt idx="31038">
                  <c:v>23123777</c:v>
                </c:pt>
                <c:pt idx="31039">
                  <c:v>1568347</c:v>
                </c:pt>
                <c:pt idx="31040">
                  <c:v>510719</c:v>
                </c:pt>
                <c:pt idx="31041">
                  <c:v>701018</c:v>
                </c:pt>
                <c:pt idx="31042">
                  <c:v>5989894</c:v>
                </c:pt>
                <c:pt idx="31043">
                  <c:v>477272</c:v>
                </c:pt>
                <c:pt idx="31044">
                  <c:v>1066028</c:v>
                </c:pt>
                <c:pt idx="31045">
                  <c:v>338651</c:v>
                </c:pt>
                <c:pt idx="31046">
                  <c:v>1895867</c:v>
                </c:pt>
                <c:pt idx="31047">
                  <c:v>294668</c:v>
                </c:pt>
                <c:pt idx="31048">
                  <c:v>2082799</c:v>
                </c:pt>
                <c:pt idx="31049">
                  <c:v>834067</c:v>
                </c:pt>
                <c:pt idx="31050">
                  <c:v>2275669</c:v>
                </c:pt>
                <c:pt idx="31051">
                  <c:v>3868989</c:v>
                </c:pt>
                <c:pt idx="31052">
                  <c:v>1136277</c:v>
                </c:pt>
                <c:pt idx="31053">
                  <c:v>7714606</c:v>
                </c:pt>
                <c:pt idx="31054">
                  <c:v>339799</c:v>
                </c:pt>
                <c:pt idx="31055">
                  <c:v>899572</c:v>
                </c:pt>
                <c:pt idx="31056">
                  <c:v>750352</c:v>
                </c:pt>
                <c:pt idx="31057">
                  <c:v>857701</c:v>
                </c:pt>
                <c:pt idx="31058">
                  <c:v>1023661</c:v>
                </c:pt>
                <c:pt idx="31059">
                  <c:v>342491</c:v>
                </c:pt>
                <c:pt idx="31060">
                  <c:v>6978753</c:v>
                </c:pt>
                <c:pt idx="31061">
                  <c:v>221744</c:v>
                </c:pt>
                <c:pt idx="31062">
                  <c:v>264767</c:v>
                </c:pt>
                <c:pt idx="31063">
                  <c:v>379441</c:v>
                </c:pt>
                <c:pt idx="31064">
                  <c:v>1634519</c:v>
                </c:pt>
                <c:pt idx="31065">
                  <c:v>559040</c:v>
                </c:pt>
                <c:pt idx="31066">
                  <c:v>15873034</c:v>
                </c:pt>
                <c:pt idx="31067">
                  <c:v>181720</c:v>
                </c:pt>
                <c:pt idx="31068">
                  <c:v>814867</c:v>
                </c:pt>
                <c:pt idx="31069">
                  <c:v>1184750</c:v>
                </c:pt>
                <c:pt idx="31070">
                  <c:v>659891</c:v>
                </c:pt>
                <c:pt idx="31071">
                  <c:v>689286</c:v>
                </c:pt>
                <c:pt idx="31072">
                  <c:v>567559</c:v>
                </c:pt>
                <c:pt idx="31073">
                  <c:v>358184</c:v>
                </c:pt>
                <c:pt idx="31074">
                  <c:v>2204942</c:v>
                </c:pt>
                <c:pt idx="31075">
                  <c:v>1002018</c:v>
                </c:pt>
                <c:pt idx="31076">
                  <c:v>1271178</c:v>
                </c:pt>
                <c:pt idx="31077">
                  <c:v>636209</c:v>
                </c:pt>
                <c:pt idx="31078">
                  <c:v>633236</c:v>
                </c:pt>
                <c:pt idx="31079">
                  <c:v>7804127</c:v>
                </c:pt>
                <c:pt idx="31080">
                  <c:v>9823890</c:v>
                </c:pt>
                <c:pt idx="31081">
                  <c:v>683973</c:v>
                </c:pt>
                <c:pt idx="31082">
                  <c:v>1895190</c:v>
                </c:pt>
                <c:pt idx="31083">
                  <c:v>1464448</c:v>
                </c:pt>
                <c:pt idx="31084">
                  <c:v>873345</c:v>
                </c:pt>
                <c:pt idx="31085">
                  <c:v>1868126</c:v>
                </c:pt>
                <c:pt idx="31086">
                  <c:v>838886</c:v>
                </c:pt>
                <c:pt idx="31087">
                  <c:v>435338</c:v>
                </c:pt>
                <c:pt idx="31088">
                  <c:v>413735</c:v>
                </c:pt>
                <c:pt idx="31089">
                  <c:v>10460826</c:v>
                </c:pt>
                <c:pt idx="31090">
                  <c:v>283531</c:v>
                </c:pt>
                <c:pt idx="31091">
                  <c:v>529440</c:v>
                </c:pt>
                <c:pt idx="31092">
                  <c:v>384434</c:v>
                </c:pt>
                <c:pt idx="31093">
                  <c:v>477119</c:v>
                </c:pt>
                <c:pt idx="31094">
                  <c:v>3111841</c:v>
                </c:pt>
                <c:pt idx="31095">
                  <c:v>971327</c:v>
                </c:pt>
                <c:pt idx="31096">
                  <c:v>1071424</c:v>
                </c:pt>
                <c:pt idx="31097">
                  <c:v>1581915</c:v>
                </c:pt>
                <c:pt idx="31098">
                  <c:v>365063</c:v>
                </c:pt>
                <c:pt idx="31099">
                  <c:v>1721072</c:v>
                </c:pt>
                <c:pt idx="31100">
                  <c:v>3637097</c:v>
                </c:pt>
                <c:pt idx="31101">
                  <c:v>1637917</c:v>
                </c:pt>
                <c:pt idx="31102">
                  <c:v>1277417</c:v>
                </c:pt>
                <c:pt idx="31103">
                  <c:v>1346200</c:v>
                </c:pt>
                <c:pt idx="31104">
                  <c:v>4242693</c:v>
                </c:pt>
                <c:pt idx="31105">
                  <c:v>1759899</c:v>
                </c:pt>
                <c:pt idx="31106">
                  <c:v>3318782</c:v>
                </c:pt>
                <c:pt idx="31107">
                  <c:v>996561</c:v>
                </c:pt>
                <c:pt idx="31108">
                  <c:v>240123</c:v>
                </c:pt>
                <c:pt idx="31109">
                  <c:v>5785204</c:v>
                </c:pt>
                <c:pt idx="31110">
                  <c:v>458066</c:v>
                </c:pt>
                <c:pt idx="31111">
                  <c:v>2782387</c:v>
                </c:pt>
                <c:pt idx="31112">
                  <c:v>1184846</c:v>
                </c:pt>
                <c:pt idx="31113">
                  <c:v>858042</c:v>
                </c:pt>
                <c:pt idx="31114">
                  <c:v>691727</c:v>
                </c:pt>
                <c:pt idx="31115">
                  <c:v>749932</c:v>
                </c:pt>
                <c:pt idx="31116">
                  <c:v>453537</c:v>
                </c:pt>
                <c:pt idx="31117">
                  <c:v>805277</c:v>
                </c:pt>
                <c:pt idx="31118">
                  <c:v>148800</c:v>
                </c:pt>
                <c:pt idx="31119">
                  <c:v>1094803</c:v>
                </c:pt>
                <c:pt idx="31120">
                  <c:v>10613009</c:v>
                </c:pt>
                <c:pt idx="31121">
                  <c:v>2132981</c:v>
                </c:pt>
                <c:pt idx="31122">
                  <c:v>497189</c:v>
                </c:pt>
                <c:pt idx="31123">
                  <c:v>1226270</c:v>
                </c:pt>
                <c:pt idx="31124">
                  <c:v>1404851</c:v>
                </c:pt>
                <c:pt idx="31125">
                  <c:v>298480</c:v>
                </c:pt>
                <c:pt idx="31126">
                  <c:v>538710</c:v>
                </c:pt>
                <c:pt idx="31127">
                  <c:v>2058009</c:v>
                </c:pt>
                <c:pt idx="31128">
                  <c:v>756500</c:v>
                </c:pt>
                <c:pt idx="31129">
                  <c:v>1109397</c:v>
                </c:pt>
                <c:pt idx="31130">
                  <c:v>1290403</c:v>
                </c:pt>
                <c:pt idx="31131">
                  <c:v>710861</c:v>
                </c:pt>
                <c:pt idx="31132">
                  <c:v>3561059</c:v>
                </c:pt>
                <c:pt idx="31133">
                  <c:v>2345816</c:v>
                </c:pt>
                <c:pt idx="31134">
                  <c:v>2224831</c:v>
                </c:pt>
                <c:pt idx="31135">
                  <c:v>140314</c:v>
                </c:pt>
                <c:pt idx="31136">
                  <c:v>7223754</c:v>
                </c:pt>
                <c:pt idx="31137">
                  <c:v>9638151</c:v>
                </c:pt>
                <c:pt idx="31138">
                  <c:v>171324</c:v>
                </c:pt>
                <c:pt idx="31139">
                  <c:v>8551615</c:v>
                </c:pt>
                <c:pt idx="31140">
                  <c:v>868565</c:v>
                </c:pt>
                <c:pt idx="31141">
                  <c:v>291463</c:v>
                </c:pt>
                <c:pt idx="31142">
                  <c:v>215895</c:v>
                </c:pt>
                <c:pt idx="31143">
                  <c:v>1800389</c:v>
                </c:pt>
                <c:pt idx="31144">
                  <c:v>1305014</c:v>
                </c:pt>
                <c:pt idx="31145">
                  <c:v>1312727</c:v>
                </c:pt>
                <c:pt idx="31146">
                  <c:v>1168558</c:v>
                </c:pt>
                <c:pt idx="31147">
                  <c:v>367325</c:v>
                </c:pt>
                <c:pt idx="31148">
                  <c:v>1126748</c:v>
                </c:pt>
                <c:pt idx="31149">
                  <c:v>832775</c:v>
                </c:pt>
                <c:pt idx="31150">
                  <c:v>18968406</c:v>
                </c:pt>
                <c:pt idx="31151">
                  <c:v>953189</c:v>
                </c:pt>
                <c:pt idx="31152">
                  <c:v>135139</c:v>
                </c:pt>
                <c:pt idx="31153">
                  <c:v>130715</c:v>
                </c:pt>
                <c:pt idx="31154">
                  <c:v>1518863</c:v>
                </c:pt>
                <c:pt idx="31155">
                  <c:v>1300682</c:v>
                </c:pt>
                <c:pt idx="31156">
                  <c:v>1994015</c:v>
                </c:pt>
                <c:pt idx="31157">
                  <c:v>533503</c:v>
                </c:pt>
                <c:pt idx="31158">
                  <c:v>944427</c:v>
                </c:pt>
                <c:pt idx="31159">
                  <c:v>8726644</c:v>
                </c:pt>
                <c:pt idx="31160">
                  <c:v>28074347</c:v>
                </c:pt>
                <c:pt idx="31161">
                  <c:v>2164861</c:v>
                </c:pt>
                <c:pt idx="31162">
                  <c:v>314888</c:v>
                </c:pt>
                <c:pt idx="31163">
                  <c:v>757595</c:v>
                </c:pt>
                <c:pt idx="31164">
                  <c:v>540776</c:v>
                </c:pt>
                <c:pt idx="31165">
                  <c:v>667705</c:v>
                </c:pt>
                <c:pt idx="31166">
                  <c:v>2202201</c:v>
                </c:pt>
                <c:pt idx="31167">
                  <c:v>337313</c:v>
                </c:pt>
                <c:pt idx="31168">
                  <c:v>527432</c:v>
                </c:pt>
                <c:pt idx="31169">
                  <c:v>30024810</c:v>
                </c:pt>
                <c:pt idx="31170">
                  <c:v>1489402</c:v>
                </c:pt>
                <c:pt idx="31171">
                  <c:v>1316936</c:v>
                </c:pt>
                <c:pt idx="31172">
                  <c:v>869672</c:v>
                </c:pt>
                <c:pt idx="31173">
                  <c:v>278613</c:v>
                </c:pt>
                <c:pt idx="31174">
                  <c:v>1207030</c:v>
                </c:pt>
                <c:pt idx="31175">
                  <c:v>374673</c:v>
                </c:pt>
                <c:pt idx="31176">
                  <c:v>1227156</c:v>
                </c:pt>
                <c:pt idx="31177">
                  <c:v>1144766</c:v>
                </c:pt>
                <c:pt idx="31178">
                  <c:v>296102</c:v>
                </c:pt>
                <c:pt idx="31179">
                  <c:v>1583179</c:v>
                </c:pt>
                <c:pt idx="31180">
                  <c:v>311864</c:v>
                </c:pt>
                <c:pt idx="31181">
                  <c:v>8683598</c:v>
                </c:pt>
                <c:pt idx="31182">
                  <c:v>444424</c:v>
                </c:pt>
                <c:pt idx="31183">
                  <c:v>366217</c:v>
                </c:pt>
                <c:pt idx="31184">
                  <c:v>2418238</c:v>
                </c:pt>
                <c:pt idx="31185">
                  <c:v>497769</c:v>
                </c:pt>
                <c:pt idx="31186">
                  <c:v>1072916</c:v>
                </c:pt>
                <c:pt idx="31187">
                  <c:v>1854921</c:v>
                </c:pt>
                <c:pt idx="31188">
                  <c:v>17483072</c:v>
                </c:pt>
                <c:pt idx="31189">
                  <c:v>10406198</c:v>
                </c:pt>
                <c:pt idx="31190">
                  <c:v>871455</c:v>
                </c:pt>
                <c:pt idx="31191">
                  <c:v>1216377</c:v>
                </c:pt>
                <c:pt idx="31192">
                  <c:v>14753593</c:v>
                </c:pt>
                <c:pt idx="31193">
                  <c:v>1622839</c:v>
                </c:pt>
                <c:pt idx="31194">
                  <c:v>777920</c:v>
                </c:pt>
                <c:pt idx="31195">
                  <c:v>389297</c:v>
                </c:pt>
                <c:pt idx="31196">
                  <c:v>1233628</c:v>
                </c:pt>
                <c:pt idx="31197">
                  <c:v>878522</c:v>
                </c:pt>
                <c:pt idx="31198">
                  <c:v>417101</c:v>
                </c:pt>
                <c:pt idx="31199">
                  <c:v>1757225</c:v>
                </c:pt>
                <c:pt idx="31200">
                  <c:v>441383</c:v>
                </c:pt>
                <c:pt idx="31201">
                  <c:v>1044122</c:v>
                </c:pt>
                <c:pt idx="31202">
                  <c:v>56873730</c:v>
                </c:pt>
                <c:pt idx="31203">
                  <c:v>530819</c:v>
                </c:pt>
                <c:pt idx="31204">
                  <c:v>882722</c:v>
                </c:pt>
                <c:pt idx="31205">
                  <c:v>3749189</c:v>
                </c:pt>
                <c:pt idx="31206">
                  <c:v>2541283</c:v>
                </c:pt>
                <c:pt idx="31207">
                  <c:v>485377</c:v>
                </c:pt>
                <c:pt idx="31208">
                  <c:v>644965</c:v>
                </c:pt>
                <c:pt idx="31209">
                  <c:v>2604334</c:v>
                </c:pt>
                <c:pt idx="31210">
                  <c:v>859328</c:v>
                </c:pt>
                <c:pt idx="31211">
                  <c:v>716164</c:v>
                </c:pt>
                <c:pt idx="31212">
                  <c:v>1612900</c:v>
                </c:pt>
                <c:pt idx="31213">
                  <c:v>295995</c:v>
                </c:pt>
                <c:pt idx="31214">
                  <c:v>965751</c:v>
                </c:pt>
                <c:pt idx="31215">
                  <c:v>755558</c:v>
                </c:pt>
                <c:pt idx="31216">
                  <c:v>42590240</c:v>
                </c:pt>
                <c:pt idx="31217">
                  <c:v>766541</c:v>
                </c:pt>
                <c:pt idx="31218">
                  <c:v>8445220</c:v>
                </c:pt>
                <c:pt idx="31219">
                  <c:v>2545332</c:v>
                </c:pt>
                <c:pt idx="31220">
                  <c:v>428836</c:v>
                </c:pt>
                <c:pt idx="31221">
                  <c:v>1792082</c:v>
                </c:pt>
                <c:pt idx="31222">
                  <c:v>436984</c:v>
                </c:pt>
                <c:pt idx="31223">
                  <c:v>2616178</c:v>
                </c:pt>
                <c:pt idx="31224">
                  <c:v>10364332</c:v>
                </c:pt>
                <c:pt idx="31225">
                  <c:v>723798</c:v>
                </c:pt>
                <c:pt idx="31226">
                  <c:v>1691152</c:v>
                </c:pt>
                <c:pt idx="31227">
                  <c:v>24404841</c:v>
                </c:pt>
                <c:pt idx="31228">
                  <c:v>24741479</c:v>
                </c:pt>
                <c:pt idx="31229">
                  <c:v>873750</c:v>
                </c:pt>
                <c:pt idx="31230">
                  <c:v>1354384</c:v>
                </c:pt>
                <c:pt idx="31231">
                  <c:v>6678607</c:v>
                </c:pt>
                <c:pt idx="31232">
                  <c:v>627497</c:v>
                </c:pt>
                <c:pt idx="31233">
                  <c:v>957016</c:v>
                </c:pt>
                <c:pt idx="31234">
                  <c:v>17296874</c:v>
                </c:pt>
                <c:pt idx="31235">
                  <c:v>433557</c:v>
                </c:pt>
                <c:pt idx="31236">
                  <c:v>2486062</c:v>
                </c:pt>
                <c:pt idx="31237">
                  <c:v>1116365</c:v>
                </c:pt>
                <c:pt idx="31238">
                  <c:v>633882</c:v>
                </c:pt>
                <c:pt idx="31239">
                  <c:v>1816646</c:v>
                </c:pt>
                <c:pt idx="31240">
                  <c:v>3077615</c:v>
                </c:pt>
                <c:pt idx="31241">
                  <c:v>6319872</c:v>
                </c:pt>
                <c:pt idx="31242">
                  <c:v>10788984</c:v>
                </c:pt>
                <c:pt idx="31243">
                  <c:v>15552885</c:v>
                </c:pt>
                <c:pt idx="31244">
                  <c:v>1380632</c:v>
                </c:pt>
                <c:pt idx="31245">
                  <c:v>628330</c:v>
                </c:pt>
                <c:pt idx="31246">
                  <c:v>1120841</c:v>
                </c:pt>
                <c:pt idx="31247">
                  <c:v>6554859</c:v>
                </c:pt>
                <c:pt idx="31248">
                  <c:v>669004</c:v>
                </c:pt>
                <c:pt idx="31249">
                  <c:v>3032542</c:v>
                </c:pt>
                <c:pt idx="31250">
                  <c:v>1108807</c:v>
                </c:pt>
                <c:pt idx="31251">
                  <c:v>1158695</c:v>
                </c:pt>
                <c:pt idx="31252">
                  <c:v>661061</c:v>
                </c:pt>
                <c:pt idx="31253">
                  <c:v>1160074</c:v>
                </c:pt>
                <c:pt idx="31254">
                  <c:v>407811</c:v>
                </c:pt>
                <c:pt idx="31255">
                  <c:v>622467</c:v>
                </c:pt>
                <c:pt idx="31256">
                  <c:v>3920011</c:v>
                </c:pt>
                <c:pt idx="31257">
                  <c:v>312056</c:v>
                </c:pt>
                <c:pt idx="31258">
                  <c:v>261433</c:v>
                </c:pt>
                <c:pt idx="31259">
                  <c:v>2028625</c:v>
                </c:pt>
                <c:pt idx="31260">
                  <c:v>3508880</c:v>
                </c:pt>
                <c:pt idx="31261">
                  <c:v>447735</c:v>
                </c:pt>
                <c:pt idx="31262">
                  <c:v>2134011</c:v>
                </c:pt>
                <c:pt idx="31263">
                  <c:v>3724733</c:v>
                </c:pt>
                <c:pt idx="31264">
                  <c:v>2297532</c:v>
                </c:pt>
                <c:pt idx="31265">
                  <c:v>2176202</c:v>
                </c:pt>
                <c:pt idx="31266">
                  <c:v>1972855</c:v>
                </c:pt>
                <c:pt idx="31267">
                  <c:v>1507905</c:v>
                </c:pt>
                <c:pt idx="31268">
                  <c:v>2593398</c:v>
                </c:pt>
                <c:pt idx="31269">
                  <c:v>900080</c:v>
                </c:pt>
                <c:pt idx="31270">
                  <c:v>1056821</c:v>
                </c:pt>
                <c:pt idx="31271">
                  <c:v>573028</c:v>
                </c:pt>
                <c:pt idx="31272">
                  <c:v>777042</c:v>
                </c:pt>
                <c:pt idx="31273">
                  <c:v>880458</c:v>
                </c:pt>
                <c:pt idx="31274">
                  <c:v>1551224</c:v>
                </c:pt>
                <c:pt idx="31275">
                  <c:v>2079137</c:v>
                </c:pt>
                <c:pt idx="31276">
                  <c:v>1621337</c:v>
                </c:pt>
                <c:pt idx="31277">
                  <c:v>843268</c:v>
                </c:pt>
                <c:pt idx="31278">
                  <c:v>1070719</c:v>
                </c:pt>
                <c:pt idx="31279">
                  <c:v>746112</c:v>
                </c:pt>
                <c:pt idx="31280">
                  <c:v>4787893</c:v>
                </c:pt>
                <c:pt idx="31281">
                  <c:v>2738742</c:v>
                </c:pt>
                <c:pt idx="31282">
                  <c:v>4803962</c:v>
                </c:pt>
                <c:pt idx="31283">
                  <c:v>1307019</c:v>
                </c:pt>
                <c:pt idx="31284">
                  <c:v>9761348</c:v>
                </c:pt>
                <c:pt idx="31285">
                  <c:v>2599729</c:v>
                </c:pt>
                <c:pt idx="31286">
                  <c:v>357842</c:v>
                </c:pt>
                <c:pt idx="31287">
                  <c:v>1316454</c:v>
                </c:pt>
                <c:pt idx="31288">
                  <c:v>550809</c:v>
                </c:pt>
                <c:pt idx="31289">
                  <c:v>65396157</c:v>
                </c:pt>
                <c:pt idx="31290">
                  <c:v>4540576</c:v>
                </c:pt>
                <c:pt idx="31291">
                  <c:v>1420974</c:v>
                </c:pt>
                <c:pt idx="31292">
                  <c:v>730961</c:v>
                </c:pt>
                <c:pt idx="31293">
                  <c:v>739895</c:v>
                </c:pt>
                <c:pt idx="31294">
                  <c:v>1193387</c:v>
                </c:pt>
                <c:pt idx="31295">
                  <c:v>5554602</c:v>
                </c:pt>
                <c:pt idx="31296">
                  <c:v>7576267</c:v>
                </c:pt>
                <c:pt idx="31297">
                  <c:v>998628</c:v>
                </c:pt>
                <c:pt idx="31298">
                  <c:v>553096</c:v>
                </c:pt>
                <c:pt idx="31299">
                  <c:v>567903</c:v>
                </c:pt>
                <c:pt idx="31300">
                  <c:v>1827227</c:v>
                </c:pt>
                <c:pt idx="31301">
                  <c:v>597871</c:v>
                </c:pt>
                <c:pt idx="31302">
                  <c:v>463898</c:v>
                </c:pt>
                <c:pt idx="31303">
                  <c:v>8122551</c:v>
                </c:pt>
                <c:pt idx="31304">
                  <c:v>3267864</c:v>
                </c:pt>
                <c:pt idx="31305">
                  <c:v>1989368</c:v>
                </c:pt>
                <c:pt idx="31306">
                  <c:v>2932220</c:v>
                </c:pt>
                <c:pt idx="31307">
                  <c:v>491645</c:v>
                </c:pt>
                <c:pt idx="31308">
                  <c:v>1144108</c:v>
                </c:pt>
                <c:pt idx="31309">
                  <c:v>3295486</c:v>
                </c:pt>
                <c:pt idx="31310">
                  <c:v>32844195</c:v>
                </c:pt>
                <c:pt idx="31311">
                  <c:v>245560</c:v>
                </c:pt>
                <c:pt idx="31312">
                  <c:v>573169</c:v>
                </c:pt>
                <c:pt idx="31313">
                  <c:v>5115798</c:v>
                </c:pt>
                <c:pt idx="31314">
                  <c:v>14212729</c:v>
                </c:pt>
                <c:pt idx="31315">
                  <c:v>222338</c:v>
                </c:pt>
                <c:pt idx="31316">
                  <c:v>493066</c:v>
                </c:pt>
                <c:pt idx="31317">
                  <c:v>1705357</c:v>
                </c:pt>
                <c:pt idx="31318">
                  <c:v>3391756</c:v>
                </c:pt>
                <c:pt idx="31319">
                  <c:v>992807</c:v>
                </c:pt>
                <c:pt idx="31320">
                  <c:v>1345907</c:v>
                </c:pt>
                <c:pt idx="31321">
                  <c:v>1571170</c:v>
                </c:pt>
                <c:pt idx="31322">
                  <c:v>4667964</c:v>
                </c:pt>
                <c:pt idx="31323">
                  <c:v>1686564</c:v>
                </c:pt>
                <c:pt idx="31324">
                  <c:v>957485</c:v>
                </c:pt>
                <c:pt idx="31325">
                  <c:v>484044</c:v>
                </c:pt>
                <c:pt idx="31326">
                  <c:v>10998967</c:v>
                </c:pt>
                <c:pt idx="31327">
                  <c:v>703050</c:v>
                </c:pt>
                <c:pt idx="31328">
                  <c:v>1553947</c:v>
                </c:pt>
                <c:pt idx="31329">
                  <c:v>2448025</c:v>
                </c:pt>
                <c:pt idx="31330">
                  <c:v>843962</c:v>
                </c:pt>
                <c:pt idx="31331">
                  <c:v>1677481</c:v>
                </c:pt>
                <c:pt idx="31332">
                  <c:v>888232</c:v>
                </c:pt>
                <c:pt idx="31333">
                  <c:v>976989</c:v>
                </c:pt>
                <c:pt idx="31334">
                  <c:v>2311177</c:v>
                </c:pt>
                <c:pt idx="31335">
                  <c:v>3519164</c:v>
                </c:pt>
                <c:pt idx="31336">
                  <c:v>4971361</c:v>
                </c:pt>
                <c:pt idx="31337">
                  <c:v>9395799</c:v>
                </c:pt>
                <c:pt idx="31338">
                  <c:v>3901044</c:v>
                </c:pt>
                <c:pt idx="31339">
                  <c:v>657458</c:v>
                </c:pt>
                <c:pt idx="31340">
                  <c:v>1273975</c:v>
                </c:pt>
                <c:pt idx="31341">
                  <c:v>699427</c:v>
                </c:pt>
                <c:pt idx="31342">
                  <c:v>5928002</c:v>
                </c:pt>
                <c:pt idx="31343">
                  <c:v>1649128</c:v>
                </c:pt>
                <c:pt idx="31344">
                  <c:v>1255792</c:v>
                </c:pt>
                <c:pt idx="31345">
                  <c:v>7512530</c:v>
                </c:pt>
                <c:pt idx="31346">
                  <c:v>1676941</c:v>
                </c:pt>
                <c:pt idx="31347">
                  <c:v>6504837</c:v>
                </c:pt>
                <c:pt idx="31348">
                  <c:v>5176435</c:v>
                </c:pt>
                <c:pt idx="31349">
                  <c:v>1251906</c:v>
                </c:pt>
                <c:pt idx="31350">
                  <c:v>217047</c:v>
                </c:pt>
                <c:pt idx="31351">
                  <c:v>4160477</c:v>
                </c:pt>
                <c:pt idx="31352">
                  <c:v>3312633</c:v>
                </c:pt>
                <c:pt idx="31353">
                  <c:v>1062065</c:v>
                </c:pt>
                <c:pt idx="31354">
                  <c:v>3396221</c:v>
                </c:pt>
                <c:pt idx="31355">
                  <c:v>2723563</c:v>
                </c:pt>
                <c:pt idx="31356">
                  <c:v>12795179</c:v>
                </c:pt>
                <c:pt idx="31357">
                  <c:v>3123195</c:v>
                </c:pt>
                <c:pt idx="31358">
                  <c:v>191263</c:v>
                </c:pt>
                <c:pt idx="31359">
                  <c:v>1344388</c:v>
                </c:pt>
                <c:pt idx="31360">
                  <c:v>302839</c:v>
                </c:pt>
                <c:pt idx="31361">
                  <c:v>9600407</c:v>
                </c:pt>
                <c:pt idx="31362">
                  <c:v>4517478</c:v>
                </c:pt>
                <c:pt idx="31363">
                  <c:v>181247</c:v>
                </c:pt>
                <c:pt idx="31364">
                  <c:v>1138323</c:v>
                </c:pt>
                <c:pt idx="31365">
                  <c:v>2502136</c:v>
                </c:pt>
                <c:pt idx="31366">
                  <c:v>231413</c:v>
                </c:pt>
                <c:pt idx="31367">
                  <c:v>1164082</c:v>
                </c:pt>
                <c:pt idx="31368">
                  <c:v>311971</c:v>
                </c:pt>
                <c:pt idx="31369">
                  <c:v>6306752</c:v>
                </c:pt>
                <c:pt idx="31370">
                  <c:v>930607</c:v>
                </c:pt>
                <c:pt idx="31371">
                  <c:v>2029541</c:v>
                </c:pt>
                <c:pt idx="31372">
                  <c:v>2464905</c:v>
                </c:pt>
                <c:pt idx="31373">
                  <c:v>16044311</c:v>
                </c:pt>
                <c:pt idx="31374">
                  <c:v>14663179</c:v>
                </c:pt>
                <c:pt idx="31375">
                  <c:v>319757</c:v>
                </c:pt>
                <c:pt idx="31376">
                  <c:v>321872</c:v>
                </c:pt>
                <c:pt idx="31377">
                  <c:v>1478290</c:v>
                </c:pt>
                <c:pt idx="31378">
                  <c:v>9908425</c:v>
                </c:pt>
                <c:pt idx="31379">
                  <c:v>272550</c:v>
                </c:pt>
                <c:pt idx="31380">
                  <c:v>3649733</c:v>
                </c:pt>
                <c:pt idx="31381">
                  <c:v>1700548</c:v>
                </c:pt>
                <c:pt idx="31382">
                  <c:v>2114751</c:v>
                </c:pt>
                <c:pt idx="31383">
                  <c:v>1052662</c:v>
                </c:pt>
                <c:pt idx="31384">
                  <c:v>197811</c:v>
                </c:pt>
                <c:pt idx="31385">
                  <c:v>1025469</c:v>
                </c:pt>
                <c:pt idx="31386">
                  <c:v>1050428</c:v>
                </c:pt>
                <c:pt idx="31387">
                  <c:v>10338736</c:v>
                </c:pt>
                <c:pt idx="31388">
                  <c:v>552697</c:v>
                </c:pt>
                <c:pt idx="31389">
                  <c:v>524756</c:v>
                </c:pt>
                <c:pt idx="31390">
                  <c:v>1363022</c:v>
                </c:pt>
                <c:pt idx="31391">
                  <c:v>13931305</c:v>
                </c:pt>
                <c:pt idx="31392">
                  <c:v>1338336</c:v>
                </c:pt>
                <c:pt idx="31393">
                  <c:v>531620</c:v>
                </c:pt>
                <c:pt idx="31394">
                  <c:v>579343</c:v>
                </c:pt>
                <c:pt idx="31395">
                  <c:v>2223833</c:v>
                </c:pt>
                <c:pt idx="31396">
                  <c:v>567037</c:v>
                </c:pt>
                <c:pt idx="31397">
                  <c:v>3496005</c:v>
                </c:pt>
                <c:pt idx="31398">
                  <c:v>601957</c:v>
                </c:pt>
                <c:pt idx="31399">
                  <c:v>460135</c:v>
                </c:pt>
                <c:pt idx="31400">
                  <c:v>427666</c:v>
                </c:pt>
                <c:pt idx="31401">
                  <c:v>513284</c:v>
                </c:pt>
                <c:pt idx="31402">
                  <c:v>362534</c:v>
                </c:pt>
                <c:pt idx="31403">
                  <c:v>4405217</c:v>
                </c:pt>
                <c:pt idx="31404">
                  <c:v>515588</c:v>
                </c:pt>
                <c:pt idx="31405">
                  <c:v>433852</c:v>
                </c:pt>
                <c:pt idx="31406">
                  <c:v>704195</c:v>
                </c:pt>
                <c:pt idx="31407">
                  <c:v>3775869</c:v>
                </c:pt>
                <c:pt idx="31408">
                  <c:v>2498398</c:v>
                </c:pt>
                <c:pt idx="31409">
                  <c:v>17795478</c:v>
                </c:pt>
                <c:pt idx="31410">
                  <c:v>7655933</c:v>
                </c:pt>
                <c:pt idx="31411">
                  <c:v>977753</c:v>
                </c:pt>
                <c:pt idx="31412">
                  <c:v>1219266</c:v>
                </c:pt>
                <c:pt idx="31413">
                  <c:v>1148285</c:v>
                </c:pt>
                <c:pt idx="31414">
                  <c:v>311989</c:v>
                </c:pt>
                <c:pt idx="31415">
                  <c:v>3695897</c:v>
                </c:pt>
                <c:pt idx="31416">
                  <c:v>1319798</c:v>
                </c:pt>
                <c:pt idx="31417">
                  <c:v>2576365</c:v>
                </c:pt>
                <c:pt idx="31418">
                  <c:v>6585040</c:v>
                </c:pt>
                <c:pt idx="31419">
                  <c:v>488333</c:v>
                </c:pt>
                <c:pt idx="31420">
                  <c:v>121892</c:v>
                </c:pt>
                <c:pt idx="31421">
                  <c:v>519529</c:v>
                </c:pt>
                <c:pt idx="31422">
                  <c:v>162556776</c:v>
                </c:pt>
                <c:pt idx="31423">
                  <c:v>1675909</c:v>
                </c:pt>
                <c:pt idx="31424">
                  <c:v>3108465</c:v>
                </c:pt>
                <c:pt idx="31425">
                  <c:v>4751759</c:v>
                </c:pt>
                <c:pt idx="31426">
                  <c:v>568724</c:v>
                </c:pt>
                <c:pt idx="31427">
                  <c:v>13277197</c:v>
                </c:pt>
                <c:pt idx="31428">
                  <c:v>1030276</c:v>
                </c:pt>
                <c:pt idx="31429">
                  <c:v>937309</c:v>
                </c:pt>
                <c:pt idx="31430">
                  <c:v>1144984</c:v>
                </c:pt>
                <c:pt idx="31431">
                  <c:v>13664869</c:v>
                </c:pt>
                <c:pt idx="31432">
                  <c:v>18659758</c:v>
                </c:pt>
                <c:pt idx="31433">
                  <c:v>46373507</c:v>
                </c:pt>
                <c:pt idx="31434">
                  <c:v>5085054</c:v>
                </c:pt>
                <c:pt idx="31435">
                  <c:v>659452</c:v>
                </c:pt>
                <c:pt idx="31436">
                  <c:v>1845897</c:v>
                </c:pt>
                <c:pt idx="31437">
                  <c:v>8163917</c:v>
                </c:pt>
                <c:pt idx="31438">
                  <c:v>29687034</c:v>
                </c:pt>
                <c:pt idx="31439">
                  <c:v>2549604</c:v>
                </c:pt>
                <c:pt idx="31440">
                  <c:v>9077358</c:v>
                </c:pt>
                <c:pt idx="31441">
                  <c:v>22824765</c:v>
                </c:pt>
                <c:pt idx="31442">
                  <c:v>8183151</c:v>
                </c:pt>
                <c:pt idx="31443">
                  <c:v>60207478</c:v>
                </c:pt>
                <c:pt idx="31444">
                  <c:v>633870</c:v>
                </c:pt>
                <c:pt idx="31445">
                  <c:v>1516807</c:v>
                </c:pt>
                <c:pt idx="31446">
                  <c:v>549827</c:v>
                </c:pt>
                <c:pt idx="31447">
                  <c:v>3529710</c:v>
                </c:pt>
                <c:pt idx="31448">
                  <c:v>8388846</c:v>
                </c:pt>
                <c:pt idx="31449">
                  <c:v>19604933</c:v>
                </c:pt>
                <c:pt idx="31450">
                  <c:v>2055</c:v>
                </c:pt>
                <c:pt idx="31451">
                  <c:v>2085</c:v>
                </c:pt>
                <c:pt idx="31452">
                  <c:v>12769</c:v>
                </c:pt>
                <c:pt idx="31453">
                  <c:v>72889</c:v>
                </c:pt>
                <c:pt idx="31454">
                  <c:v>116913</c:v>
                </c:pt>
                <c:pt idx="31455">
                  <c:v>1864342</c:v>
                </c:pt>
                <c:pt idx="31456">
                  <c:v>57143</c:v>
                </c:pt>
                <c:pt idx="31457">
                  <c:v>13845</c:v>
                </c:pt>
                <c:pt idx="31458">
                  <c:v>69948</c:v>
                </c:pt>
                <c:pt idx="31459">
                  <c:v>405956</c:v>
                </c:pt>
                <c:pt idx="31460">
                  <c:v>268994</c:v>
                </c:pt>
                <c:pt idx="31461">
                  <c:v>2167311</c:v>
                </c:pt>
                <c:pt idx="31462">
                  <c:v>485514</c:v>
                </c:pt>
                <c:pt idx="31463">
                  <c:v>1481728</c:v>
                </c:pt>
                <c:pt idx="31464">
                  <c:v>94758</c:v>
                </c:pt>
                <c:pt idx="31465">
                  <c:v>147454</c:v>
                </c:pt>
                <c:pt idx="31466">
                  <c:v>241208</c:v>
                </c:pt>
                <c:pt idx="31467">
                  <c:v>165888</c:v>
                </c:pt>
                <c:pt idx="31468">
                  <c:v>262666</c:v>
                </c:pt>
                <c:pt idx="31469">
                  <c:v>48002</c:v>
                </c:pt>
                <c:pt idx="31470">
                  <c:v>1194912</c:v>
                </c:pt>
                <c:pt idx="31471">
                  <c:v>5686453</c:v>
                </c:pt>
                <c:pt idx="31472">
                  <c:v>414045</c:v>
                </c:pt>
                <c:pt idx="31473">
                  <c:v>518010</c:v>
                </c:pt>
                <c:pt idx="31474">
                  <c:v>247049</c:v>
                </c:pt>
                <c:pt idx="31475">
                  <c:v>1923322</c:v>
                </c:pt>
                <c:pt idx="31476">
                  <c:v>269388</c:v>
                </c:pt>
                <c:pt idx="31477">
                  <c:v>333457</c:v>
                </c:pt>
                <c:pt idx="31478">
                  <c:v>2718728</c:v>
                </c:pt>
                <c:pt idx="31479">
                  <c:v>167556</c:v>
                </c:pt>
                <c:pt idx="31480">
                  <c:v>4448</c:v>
                </c:pt>
                <c:pt idx="31481">
                  <c:v>239195</c:v>
                </c:pt>
                <c:pt idx="31482">
                  <c:v>168229</c:v>
                </c:pt>
                <c:pt idx="31483">
                  <c:v>639696</c:v>
                </c:pt>
                <c:pt idx="31484">
                  <c:v>122629</c:v>
                </c:pt>
                <c:pt idx="31485">
                  <c:v>1874710</c:v>
                </c:pt>
                <c:pt idx="31486">
                  <c:v>231787</c:v>
                </c:pt>
                <c:pt idx="31487">
                  <c:v>3702942</c:v>
                </c:pt>
                <c:pt idx="31488">
                  <c:v>205936</c:v>
                </c:pt>
                <c:pt idx="31489">
                  <c:v>732055</c:v>
                </c:pt>
                <c:pt idx="31490">
                  <c:v>284654</c:v>
                </c:pt>
                <c:pt idx="31491">
                  <c:v>3309330</c:v>
                </c:pt>
                <c:pt idx="31492">
                  <c:v>6534482</c:v>
                </c:pt>
                <c:pt idx="31493">
                  <c:v>210173</c:v>
                </c:pt>
                <c:pt idx="31494">
                  <c:v>8903</c:v>
                </c:pt>
                <c:pt idx="31495">
                  <c:v>7114</c:v>
                </c:pt>
                <c:pt idx="31496">
                  <c:v>703718</c:v>
                </c:pt>
                <c:pt idx="31497">
                  <c:v>523186</c:v>
                </c:pt>
                <c:pt idx="31498">
                  <c:v>1049769</c:v>
                </c:pt>
                <c:pt idx="31499">
                  <c:v>687872</c:v>
                </c:pt>
                <c:pt idx="31500">
                  <c:v>41412</c:v>
                </c:pt>
                <c:pt idx="31501">
                  <c:v>113493</c:v>
                </c:pt>
                <c:pt idx="31502">
                  <c:v>153884</c:v>
                </c:pt>
                <c:pt idx="31503">
                  <c:v>77271</c:v>
                </c:pt>
                <c:pt idx="31504">
                  <c:v>252623</c:v>
                </c:pt>
                <c:pt idx="31505">
                  <c:v>215684</c:v>
                </c:pt>
                <c:pt idx="31506">
                  <c:v>405755</c:v>
                </c:pt>
                <c:pt idx="31507">
                  <c:v>343861</c:v>
                </c:pt>
                <c:pt idx="31508">
                  <c:v>1468309</c:v>
                </c:pt>
                <c:pt idx="31509">
                  <c:v>984181</c:v>
                </c:pt>
                <c:pt idx="31510">
                  <c:v>393737</c:v>
                </c:pt>
                <c:pt idx="31511">
                  <c:v>116907</c:v>
                </c:pt>
                <c:pt idx="31512">
                  <c:v>334003</c:v>
                </c:pt>
                <c:pt idx="31513">
                  <c:v>226767</c:v>
                </c:pt>
                <c:pt idx="31514">
                  <c:v>319050</c:v>
                </c:pt>
                <c:pt idx="31515">
                  <c:v>1294987</c:v>
                </c:pt>
                <c:pt idx="31516">
                  <c:v>1251594</c:v>
                </c:pt>
                <c:pt idx="31517">
                  <c:v>374252</c:v>
                </c:pt>
                <c:pt idx="31518">
                  <c:v>2176746</c:v>
                </c:pt>
                <c:pt idx="31519">
                  <c:v>57138</c:v>
                </c:pt>
                <c:pt idx="31520">
                  <c:v>490114</c:v>
                </c:pt>
                <c:pt idx="31521">
                  <c:v>201959</c:v>
                </c:pt>
                <c:pt idx="31522">
                  <c:v>603873</c:v>
                </c:pt>
                <c:pt idx="31523">
                  <c:v>435018</c:v>
                </c:pt>
                <c:pt idx="31524">
                  <c:v>48875</c:v>
                </c:pt>
                <c:pt idx="31525">
                  <c:v>1065476</c:v>
                </c:pt>
                <c:pt idx="31526">
                  <c:v>2028730</c:v>
                </c:pt>
                <c:pt idx="31527">
                  <c:v>4361881</c:v>
                </c:pt>
                <c:pt idx="31528">
                  <c:v>16617</c:v>
                </c:pt>
                <c:pt idx="31529">
                  <c:v>53909</c:v>
                </c:pt>
                <c:pt idx="31530">
                  <c:v>916996</c:v>
                </c:pt>
                <c:pt idx="31531">
                  <c:v>5288983</c:v>
                </c:pt>
                <c:pt idx="31532">
                  <c:v>68457</c:v>
                </c:pt>
                <c:pt idx="31533">
                  <c:v>11685</c:v>
                </c:pt>
                <c:pt idx="31534">
                  <c:v>104367</c:v>
                </c:pt>
                <c:pt idx="31535">
                  <c:v>291349</c:v>
                </c:pt>
                <c:pt idx="31536">
                  <c:v>269035</c:v>
                </c:pt>
                <c:pt idx="31537">
                  <c:v>732230</c:v>
                </c:pt>
                <c:pt idx="31538">
                  <c:v>182793</c:v>
                </c:pt>
                <c:pt idx="31539">
                  <c:v>631945</c:v>
                </c:pt>
                <c:pt idx="31540">
                  <c:v>2084</c:v>
                </c:pt>
                <c:pt idx="31541">
                  <c:v>1031332</c:v>
                </c:pt>
                <c:pt idx="31542">
                  <c:v>537580</c:v>
                </c:pt>
                <c:pt idx="31543">
                  <c:v>50489</c:v>
                </c:pt>
                <c:pt idx="31544">
                  <c:v>556893</c:v>
                </c:pt>
                <c:pt idx="31545">
                  <c:v>8611250</c:v>
                </c:pt>
                <c:pt idx="31546">
                  <c:v>2074499</c:v>
                </c:pt>
                <c:pt idx="31547">
                  <c:v>233766</c:v>
                </c:pt>
                <c:pt idx="31548">
                  <c:v>1074936</c:v>
                </c:pt>
                <c:pt idx="31549">
                  <c:v>170780</c:v>
                </c:pt>
                <c:pt idx="31550">
                  <c:v>236245</c:v>
                </c:pt>
                <c:pt idx="31551">
                  <c:v>6246329</c:v>
                </c:pt>
                <c:pt idx="31552">
                  <c:v>2756639</c:v>
                </c:pt>
                <c:pt idx="31553">
                  <c:v>73727</c:v>
                </c:pt>
                <c:pt idx="31554">
                  <c:v>6226619</c:v>
                </c:pt>
                <c:pt idx="31555">
                  <c:v>1187467</c:v>
                </c:pt>
                <c:pt idx="31556">
                  <c:v>2921202</c:v>
                </c:pt>
                <c:pt idx="31557">
                  <c:v>253798</c:v>
                </c:pt>
                <c:pt idx="31558">
                  <c:v>497321</c:v>
                </c:pt>
                <c:pt idx="31559">
                  <c:v>145745</c:v>
                </c:pt>
                <c:pt idx="31560">
                  <c:v>69922</c:v>
                </c:pt>
                <c:pt idx="31561">
                  <c:v>322784</c:v>
                </c:pt>
                <c:pt idx="31562">
                  <c:v>1880243</c:v>
                </c:pt>
                <c:pt idx="31563">
                  <c:v>148804</c:v>
                </c:pt>
                <c:pt idx="31564">
                  <c:v>567542</c:v>
                </c:pt>
                <c:pt idx="31565">
                  <c:v>36984</c:v>
                </c:pt>
                <c:pt idx="31566">
                  <c:v>354514</c:v>
                </c:pt>
                <c:pt idx="31567">
                  <c:v>70175</c:v>
                </c:pt>
                <c:pt idx="31568">
                  <c:v>49650</c:v>
                </c:pt>
                <c:pt idx="31569">
                  <c:v>9092765</c:v>
                </c:pt>
                <c:pt idx="31570">
                  <c:v>885947</c:v>
                </c:pt>
                <c:pt idx="31571">
                  <c:v>54667</c:v>
                </c:pt>
                <c:pt idx="31572">
                  <c:v>51138</c:v>
                </c:pt>
                <c:pt idx="31573">
                  <c:v>330570</c:v>
                </c:pt>
                <c:pt idx="31574">
                  <c:v>272698</c:v>
                </c:pt>
                <c:pt idx="31575">
                  <c:v>64929</c:v>
                </c:pt>
                <c:pt idx="31576">
                  <c:v>127508</c:v>
                </c:pt>
                <c:pt idx="31577">
                  <c:v>135056</c:v>
                </c:pt>
                <c:pt idx="31578">
                  <c:v>2250553</c:v>
                </c:pt>
                <c:pt idx="31579">
                  <c:v>4275831</c:v>
                </c:pt>
                <c:pt idx="31580">
                  <c:v>3307</c:v>
                </c:pt>
                <c:pt idx="31581">
                  <c:v>1533007</c:v>
                </c:pt>
                <c:pt idx="31582">
                  <c:v>353247</c:v>
                </c:pt>
                <c:pt idx="31583">
                  <c:v>588513</c:v>
                </c:pt>
                <c:pt idx="31584">
                  <c:v>411603</c:v>
                </c:pt>
                <c:pt idx="31585">
                  <c:v>10073675</c:v>
                </c:pt>
                <c:pt idx="31586">
                  <c:v>298859</c:v>
                </c:pt>
                <c:pt idx="31587">
                  <c:v>268312</c:v>
                </c:pt>
                <c:pt idx="31588">
                  <c:v>61549</c:v>
                </c:pt>
                <c:pt idx="31589">
                  <c:v>1151</c:v>
                </c:pt>
                <c:pt idx="31590">
                  <c:v>83503</c:v>
                </c:pt>
                <c:pt idx="31591">
                  <c:v>28638</c:v>
                </c:pt>
                <c:pt idx="31592">
                  <c:v>420892</c:v>
                </c:pt>
                <c:pt idx="31593">
                  <c:v>2368648</c:v>
                </c:pt>
                <c:pt idx="31594">
                  <c:v>101737</c:v>
                </c:pt>
                <c:pt idx="31595">
                  <c:v>886758</c:v>
                </c:pt>
                <c:pt idx="31596">
                  <c:v>1223093</c:v>
                </c:pt>
                <c:pt idx="31597">
                  <c:v>53227</c:v>
                </c:pt>
                <c:pt idx="31598">
                  <c:v>5515044</c:v>
                </c:pt>
                <c:pt idx="31599">
                  <c:v>372960</c:v>
                </c:pt>
                <c:pt idx="31600">
                  <c:v>1432742</c:v>
                </c:pt>
                <c:pt idx="31601">
                  <c:v>409123</c:v>
                </c:pt>
                <c:pt idx="31602">
                  <c:v>195410</c:v>
                </c:pt>
                <c:pt idx="31603">
                  <c:v>284040</c:v>
                </c:pt>
                <c:pt idx="31604">
                  <c:v>567869</c:v>
                </c:pt>
                <c:pt idx="31605">
                  <c:v>3001349</c:v>
                </c:pt>
                <c:pt idx="31606">
                  <c:v>594659</c:v>
                </c:pt>
                <c:pt idx="31607">
                  <c:v>330496</c:v>
                </c:pt>
                <c:pt idx="31608">
                  <c:v>43171</c:v>
                </c:pt>
                <c:pt idx="31609">
                  <c:v>15744</c:v>
                </c:pt>
                <c:pt idx="31610">
                  <c:v>138539</c:v>
                </c:pt>
                <c:pt idx="31611">
                  <c:v>185870</c:v>
                </c:pt>
                <c:pt idx="31612">
                  <c:v>454944</c:v>
                </c:pt>
                <c:pt idx="31613">
                  <c:v>2942433</c:v>
                </c:pt>
                <c:pt idx="31614">
                  <c:v>50014</c:v>
                </c:pt>
                <c:pt idx="31615">
                  <c:v>135619</c:v>
                </c:pt>
                <c:pt idx="31616">
                  <c:v>2248395</c:v>
                </c:pt>
                <c:pt idx="31617">
                  <c:v>191712</c:v>
                </c:pt>
                <c:pt idx="31618">
                  <c:v>170325</c:v>
                </c:pt>
                <c:pt idx="31619">
                  <c:v>256900</c:v>
                </c:pt>
                <c:pt idx="31620">
                  <c:v>759718</c:v>
                </c:pt>
                <c:pt idx="31621">
                  <c:v>171518</c:v>
                </c:pt>
                <c:pt idx="31622">
                  <c:v>1219821</c:v>
                </c:pt>
                <c:pt idx="31623">
                  <c:v>1518806</c:v>
                </c:pt>
                <c:pt idx="31624">
                  <c:v>3991238</c:v>
                </c:pt>
                <c:pt idx="31625">
                  <c:v>405511</c:v>
                </c:pt>
                <c:pt idx="31626">
                  <c:v>393010</c:v>
                </c:pt>
                <c:pt idx="31627">
                  <c:v>156494</c:v>
                </c:pt>
                <c:pt idx="31628">
                  <c:v>184348</c:v>
                </c:pt>
                <c:pt idx="31629">
                  <c:v>963105</c:v>
                </c:pt>
                <c:pt idx="31630">
                  <c:v>221336</c:v>
                </c:pt>
                <c:pt idx="31631">
                  <c:v>84534</c:v>
                </c:pt>
                <c:pt idx="31632">
                  <c:v>170637</c:v>
                </c:pt>
                <c:pt idx="31633">
                  <c:v>619478</c:v>
                </c:pt>
                <c:pt idx="31634">
                  <c:v>1037921</c:v>
                </c:pt>
                <c:pt idx="31635">
                  <c:v>433420</c:v>
                </c:pt>
                <c:pt idx="31636">
                  <c:v>400997</c:v>
                </c:pt>
                <c:pt idx="31637">
                  <c:v>1856537</c:v>
                </c:pt>
                <c:pt idx="31638">
                  <c:v>881729</c:v>
                </c:pt>
                <c:pt idx="31639">
                  <c:v>2288090</c:v>
                </c:pt>
                <c:pt idx="31640">
                  <c:v>2598</c:v>
                </c:pt>
                <c:pt idx="31641">
                  <c:v>32749</c:v>
                </c:pt>
                <c:pt idx="31642">
                  <c:v>2427</c:v>
                </c:pt>
                <c:pt idx="31643">
                  <c:v>22768</c:v>
                </c:pt>
                <c:pt idx="31644">
                  <c:v>2860</c:v>
                </c:pt>
                <c:pt idx="31645">
                  <c:v>154749</c:v>
                </c:pt>
                <c:pt idx="31646">
                  <c:v>17146</c:v>
                </c:pt>
                <c:pt idx="31647">
                  <c:v>62484</c:v>
                </c:pt>
                <c:pt idx="31648">
                  <c:v>49303</c:v>
                </c:pt>
                <c:pt idx="31649">
                  <c:v>466372</c:v>
                </c:pt>
                <c:pt idx="31650">
                  <c:v>355429</c:v>
                </c:pt>
                <c:pt idx="31651">
                  <c:v>1234544</c:v>
                </c:pt>
                <c:pt idx="31652">
                  <c:v>46041</c:v>
                </c:pt>
                <c:pt idx="31653">
                  <c:v>35053</c:v>
                </c:pt>
                <c:pt idx="31654">
                  <c:v>424959</c:v>
                </c:pt>
                <c:pt idx="31655">
                  <c:v>260054</c:v>
                </c:pt>
                <c:pt idx="31656">
                  <c:v>1313820</c:v>
                </c:pt>
                <c:pt idx="31657">
                  <c:v>137066</c:v>
                </c:pt>
                <c:pt idx="31658">
                  <c:v>81078</c:v>
                </c:pt>
                <c:pt idx="31659">
                  <c:v>493621</c:v>
                </c:pt>
                <c:pt idx="31660">
                  <c:v>80917</c:v>
                </c:pt>
                <c:pt idx="31661">
                  <c:v>88560</c:v>
                </c:pt>
                <c:pt idx="31662">
                  <c:v>2841864</c:v>
                </c:pt>
                <c:pt idx="31663">
                  <c:v>159410</c:v>
                </c:pt>
                <c:pt idx="31664">
                  <c:v>1534553</c:v>
                </c:pt>
                <c:pt idx="31665">
                  <c:v>1273979</c:v>
                </c:pt>
                <c:pt idx="31666">
                  <c:v>45902</c:v>
                </c:pt>
                <c:pt idx="31667">
                  <c:v>759949</c:v>
                </c:pt>
                <c:pt idx="31668">
                  <c:v>1342162</c:v>
                </c:pt>
                <c:pt idx="31669">
                  <c:v>1492918</c:v>
                </c:pt>
                <c:pt idx="31670">
                  <c:v>54865</c:v>
                </c:pt>
                <c:pt idx="31671">
                  <c:v>393294</c:v>
                </c:pt>
                <c:pt idx="31672">
                  <c:v>2473054</c:v>
                </c:pt>
                <c:pt idx="31673">
                  <c:v>303009</c:v>
                </c:pt>
                <c:pt idx="31674">
                  <c:v>146065</c:v>
                </c:pt>
                <c:pt idx="31675">
                  <c:v>33765</c:v>
                </c:pt>
                <c:pt idx="31676">
                  <c:v>70479</c:v>
                </c:pt>
                <c:pt idx="31677">
                  <c:v>1974540</c:v>
                </c:pt>
                <c:pt idx="31678">
                  <c:v>48523</c:v>
                </c:pt>
                <c:pt idx="31679">
                  <c:v>33934</c:v>
                </c:pt>
                <c:pt idx="31680">
                  <c:v>54569</c:v>
                </c:pt>
                <c:pt idx="31681">
                  <c:v>63079</c:v>
                </c:pt>
                <c:pt idx="31682">
                  <c:v>2023330</c:v>
                </c:pt>
                <c:pt idx="31683">
                  <c:v>1099494</c:v>
                </c:pt>
                <c:pt idx="31684">
                  <c:v>841844</c:v>
                </c:pt>
                <c:pt idx="31685">
                  <c:v>709230</c:v>
                </c:pt>
                <c:pt idx="31686">
                  <c:v>282580</c:v>
                </c:pt>
                <c:pt idx="31687">
                  <c:v>142847</c:v>
                </c:pt>
                <c:pt idx="31688">
                  <c:v>338803</c:v>
                </c:pt>
                <c:pt idx="31689">
                  <c:v>194204</c:v>
                </c:pt>
                <c:pt idx="31690">
                  <c:v>958630</c:v>
                </c:pt>
                <c:pt idx="31691">
                  <c:v>456262</c:v>
                </c:pt>
                <c:pt idx="31692">
                  <c:v>155805</c:v>
                </c:pt>
                <c:pt idx="31693">
                  <c:v>253735</c:v>
                </c:pt>
                <c:pt idx="31694">
                  <c:v>49909</c:v>
                </c:pt>
                <c:pt idx="31695">
                  <c:v>102302</c:v>
                </c:pt>
                <c:pt idx="31696">
                  <c:v>610143</c:v>
                </c:pt>
                <c:pt idx="31697">
                  <c:v>1413966</c:v>
                </c:pt>
                <c:pt idx="31698">
                  <c:v>12948825</c:v>
                </c:pt>
                <c:pt idx="31699">
                  <c:v>81082</c:v>
                </c:pt>
                <c:pt idx="31700">
                  <c:v>73196</c:v>
                </c:pt>
                <c:pt idx="31701">
                  <c:v>1718444</c:v>
                </c:pt>
                <c:pt idx="31702">
                  <c:v>926377</c:v>
                </c:pt>
                <c:pt idx="31703">
                  <c:v>160565</c:v>
                </c:pt>
                <c:pt idx="31704">
                  <c:v>28616</c:v>
                </c:pt>
                <c:pt idx="31705">
                  <c:v>308060</c:v>
                </c:pt>
                <c:pt idx="31706">
                  <c:v>749295</c:v>
                </c:pt>
                <c:pt idx="31707">
                  <c:v>234986</c:v>
                </c:pt>
                <c:pt idx="31708">
                  <c:v>2368625</c:v>
                </c:pt>
                <c:pt idx="31709">
                  <c:v>492805</c:v>
                </c:pt>
                <c:pt idx="31710">
                  <c:v>701196</c:v>
                </c:pt>
                <c:pt idx="31711">
                  <c:v>918887</c:v>
                </c:pt>
                <c:pt idx="31712">
                  <c:v>597939</c:v>
                </c:pt>
                <c:pt idx="31713">
                  <c:v>5295639</c:v>
                </c:pt>
                <c:pt idx="31714">
                  <c:v>848771</c:v>
                </c:pt>
                <c:pt idx="31715">
                  <c:v>1499173</c:v>
                </c:pt>
                <c:pt idx="31716">
                  <c:v>23468</c:v>
                </c:pt>
                <c:pt idx="31717">
                  <c:v>2380343</c:v>
                </c:pt>
                <c:pt idx="31718">
                  <c:v>17030271</c:v>
                </c:pt>
                <c:pt idx="31719">
                  <c:v>167078</c:v>
                </c:pt>
                <c:pt idx="31720">
                  <c:v>55081</c:v>
                </c:pt>
                <c:pt idx="31721">
                  <c:v>904010</c:v>
                </c:pt>
                <c:pt idx="31722">
                  <c:v>24248</c:v>
                </c:pt>
                <c:pt idx="31723">
                  <c:v>62221</c:v>
                </c:pt>
                <c:pt idx="31724">
                  <c:v>593311</c:v>
                </c:pt>
                <c:pt idx="31725">
                  <c:v>143597</c:v>
                </c:pt>
                <c:pt idx="31726">
                  <c:v>2470444</c:v>
                </c:pt>
                <c:pt idx="31727">
                  <c:v>314240</c:v>
                </c:pt>
                <c:pt idx="31728">
                  <c:v>143057</c:v>
                </c:pt>
                <c:pt idx="31729">
                  <c:v>54085</c:v>
                </c:pt>
                <c:pt idx="31730">
                  <c:v>421954</c:v>
                </c:pt>
                <c:pt idx="31731">
                  <c:v>448340</c:v>
                </c:pt>
                <c:pt idx="31732">
                  <c:v>135137</c:v>
                </c:pt>
                <c:pt idx="31733">
                  <c:v>1432140</c:v>
                </c:pt>
                <c:pt idx="31734">
                  <c:v>2106996</c:v>
                </c:pt>
                <c:pt idx="31735">
                  <c:v>696844</c:v>
                </c:pt>
                <c:pt idx="31736">
                  <c:v>1033551</c:v>
                </c:pt>
                <c:pt idx="31737">
                  <c:v>356767</c:v>
                </c:pt>
                <c:pt idx="31738">
                  <c:v>148536</c:v>
                </c:pt>
                <c:pt idx="31739">
                  <c:v>442716</c:v>
                </c:pt>
                <c:pt idx="31740">
                  <c:v>400736</c:v>
                </c:pt>
                <c:pt idx="31741">
                  <c:v>3366877</c:v>
                </c:pt>
                <c:pt idx="31742">
                  <c:v>314211</c:v>
                </c:pt>
                <c:pt idx="31743">
                  <c:v>236860</c:v>
                </c:pt>
                <c:pt idx="31744">
                  <c:v>950162</c:v>
                </c:pt>
                <c:pt idx="31745">
                  <c:v>2673063</c:v>
                </c:pt>
                <c:pt idx="31746">
                  <c:v>2059500</c:v>
                </c:pt>
                <c:pt idx="31747">
                  <c:v>159729</c:v>
                </c:pt>
                <c:pt idx="31748">
                  <c:v>324578</c:v>
                </c:pt>
                <c:pt idx="31749">
                  <c:v>6988</c:v>
                </c:pt>
                <c:pt idx="31750">
                  <c:v>773877</c:v>
                </c:pt>
                <c:pt idx="31751">
                  <c:v>98636</c:v>
                </c:pt>
                <c:pt idx="31752">
                  <c:v>123986</c:v>
                </c:pt>
                <c:pt idx="31753">
                  <c:v>386849</c:v>
                </c:pt>
                <c:pt idx="31754">
                  <c:v>280557</c:v>
                </c:pt>
                <c:pt idx="31755">
                  <c:v>203252</c:v>
                </c:pt>
                <c:pt idx="31756">
                  <c:v>386995</c:v>
                </c:pt>
                <c:pt idx="31757">
                  <c:v>927291</c:v>
                </c:pt>
                <c:pt idx="31758">
                  <c:v>985850</c:v>
                </c:pt>
                <c:pt idx="31759">
                  <c:v>1032741</c:v>
                </c:pt>
                <c:pt idx="31760">
                  <c:v>721821</c:v>
                </c:pt>
                <c:pt idx="31761">
                  <c:v>259430</c:v>
                </c:pt>
                <c:pt idx="31762">
                  <c:v>14542057</c:v>
                </c:pt>
                <c:pt idx="31763">
                  <c:v>419045</c:v>
                </c:pt>
                <c:pt idx="31764">
                  <c:v>69703</c:v>
                </c:pt>
                <c:pt idx="31765">
                  <c:v>508362</c:v>
                </c:pt>
                <c:pt idx="31766">
                  <c:v>22822</c:v>
                </c:pt>
                <c:pt idx="31767">
                  <c:v>1829190</c:v>
                </c:pt>
                <c:pt idx="31768">
                  <c:v>3973285</c:v>
                </c:pt>
                <c:pt idx="31769">
                  <c:v>537822</c:v>
                </c:pt>
                <c:pt idx="31770">
                  <c:v>290578</c:v>
                </c:pt>
                <c:pt idx="31771">
                  <c:v>264768</c:v>
                </c:pt>
                <c:pt idx="31772">
                  <c:v>99373</c:v>
                </c:pt>
                <c:pt idx="31773">
                  <c:v>268448</c:v>
                </c:pt>
                <c:pt idx="31774">
                  <c:v>631060</c:v>
                </c:pt>
                <c:pt idx="31775">
                  <c:v>138097</c:v>
                </c:pt>
                <c:pt idx="31776">
                  <c:v>10221868</c:v>
                </c:pt>
                <c:pt idx="31777">
                  <c:v>1434324</c:v>
                </c:pt>
                <c:pt idx="31778">
                  <c:v>69407</c:v>
                </c:pt>
                <c:pt idx="31779">
                  <c:v>1464</c:v>
                </c:pt>
                <c:pt idx="31780">
                  <c:v>890325</c:v>
                </c:pt>
                <c:pt idx="31781">
                  <c:v>2611919</c:v>
                </c:pt>
                <c:pt idx="31782">
                  <c:v>207302</c:v>
                </c:pt>
                <c:pt idx="31783">
                  <c:v>2392184</c:v>
                </c:pt>
                <c:pt idx="31784">
                  <c:v>73309</c:v>
                </c:pt>
                <c:pt idx="31785">
                  <c:v>32856</c:v>
                </c:pt>
                <c:pt idx="31786">
                  <c:v>448442</c:v>
                </c:pt>
                <c:pt idx="31787">
                  <c:v>4024771</c:v>
                </c:pt>
                <c:pt idx="31788">
                  <c:v>65221</c:v>
                </c:pt>
                <c:pt idx="31789">
                  <c:v>9683004</c:v>
                </c:pt>
                <c:pt idx="31790">
                  <c:v>3063717</c:v>
                </c:pt>
                <c:pt idx="31791">
                  <c:v>322504</c:v>
                </c:pt>
                <c:pt idx="31792">
                  <c:v>1066408</c:v>
                </c:pt>
                <c:pt idx="31793">
                  <c:v>822340</c:v>
                </c:pt>
                <c:pt idx="31794">
                  <c:v>430960</c:v>
                </c:pt>
                <c:pt idx="31795">
                  <c:v>2889497</c:v>
                </c:pt>
                <c:pt idx="31796">
                  <c:v>3811520</c:v>
                </c:pt>
                <c:pt idx="31797">
                  <c:v>63358</c:v>
                </c:pt>
                <c:pt idx="31798">
                  <c:v>533954</c:v>
                </c:pt>
                <c:pt idx="31799">
                  <c:v>140290</c:v>
                </c:pt>
                <c:pt idx="31800">
                  <c:v>530299</c:v>
                </c:pt>
                <c:pt idx="31801">
                  <c:v>204178</c:v>
                </c:pt>
                <c:pt idx="31802">
                  <c:v>1915129</c:v>
                </c:pt>
                <c:pt idx="31803">
                  <c:v>243092</c:v>
                </c:pt>
                <c:pt idx="31804">
                  <c:v>418734</c:v>
                </c:pt>
                <c:pt idx="31805">
                  <c:v>120210</c:v>
                </c:pt>
                <c:pt idx="31806">
                  <c:v>2446653</c:v>
                </c:pt>
                <c:pt idx="31807">
                  <c:v>27659</c:v>
                </c:pt>
                <c:pt idx="31808">
                  <c:v>68828</c:v>
                </c:pt>
                <c:pt idx="31809">
                  <c:v>309400</c:v>
                </c:pt>
                <c:pt idx="31810">
                  <c:v>29344437</c:v>
                </c:pt>
                <c:pt idx="31811">
                  <c:v>398710</c:v>
                </c:pt>
                <c:pt idx="31812">
                  <c:v>748345</c:v>
                </c:pt>
                <c:pt idx="31813">
                  <c:v>469727</c:v>
                </c:pt>
                <c:pt idx="31814">
                  <c:v>151742</c:v>
                </c:pt>
                <c:pt idx="31815">
                  <c:v>100888</c:v>
                </c:pt>
                <c:pt idx="31816">
                  <c:v>111619</c:v>
                </c:pt>
                <c:pt idx="31817">
                  <c:v>44733</c:v>
                </c:pt>
                <c:pt idx="31818">
                  <c:v>51640</c:v>
                </c:pt>
                <c:pt idx="31819">
                  <c:v>620687</c:v>
                </c:pt>
                <c:pt idx="31820">
                  <c:v>168901</c:v>
                </c:pt>
                <c:pt idx="31821">
                  <c:v>170715</c:v>
                </c:pt>
                <c:pt idx="31822">
                  <c:v>377833</c:v>
                </c:pt>
                <c:pt idx="31823">
                  <c:v>338790</c:v>
                </c:pt>
                <c:pt idx="31824">
                  <c:v>352319</c:v>
                </c:pt>
                <c:pt idx="31825">
                  <c:v>368859</c:v>
                </c:pt>
                <c:pt idx="31826">
                  <c:v>2425578</c:v>
                </c:pt>
                <c:pt idx="31827">
                  <c:v>3287014</c:v>
                </c:pt>
                <c:pt idx="31828">
                  <c:v>68885</c:v>
                </c:pt>
                <c:pt idx="31829">
                  <c:v>230092</c:v>
                </c:pt>
                <c:pt idx="31830">
                  <c:v>1969817</c:v>
                </c:pt>
                <c:pt idx="31831">
                  <c:v>26662828</c:v>
                </c:pt>
                <c:pt idx="31832">
                  <c:v>7919730</c:v>
                </c:pt>
                <c:pt idx="31833">
                  <c:v>214028</c:v>
                </c:pt>
                <c:pt idx="31834">
                  <c:v>126986</c:v>
                </c:pt>
                <c:pt idx="31835">
                  <c:v>100291</c:v>
                </c:pt>
                <c:pt idx="31836">
                  <c:v>2004629</c:v>
                </c:pt>
                <c:pt idx="31837">
                  <c:v>356113</c:v>
                </c:pt>
                <c:pt idx="31838">
                  <c:v>155176</c:v>
                </c:pt>
                <c:pt idx="31839">
                  <c:v>2387617</c:v>
                </c:pt>
                <c:pt idx="31840">
                  <c:v>286804</c:v>
                </c:pt>
                <c:pt idx="31841">
                  <c:v>2005054</c:v>
                </c:pt>
                <c:pt idx="31842">
                  <c:v>1841658</c:v>
                </c:pt>
                <c:pt idx="31843">
                  <c:v>1041847</c:v>
                </c:pt>
                <c:pt idx="31844">
                  <c:v>165612</c:v>
                </c:pt>
                <c:pt idx="31845">
                  <c:v>5389292</c:v>
                </c:pt>
                <c:pt idx="31846">
                  <c:v>398525</c:v>
                </c:pt>
                <c:pt idx="31847">
                  <c:v>386520</c:v>
                </c:pt>
                <c:pt idx="31848">
                  <c:v>2428883</c:v>
                </c:pt>
                <c:pt idx="31849">
                  <c:v>229081</c:v>
                </c:pt>
                <c:pt idx="31850">
                  <c:v>167064</c:v>
                </c:pt>
                <c:pt idx="31851">
                  <c:v>621125</c:v>
                </c:pt>
                <c:pt idx="31852">
                  <c:v>249221</c:v>
                </c:pt>
                <c:pt idx="31853">
                  <c:v>941460</c:v>
                </c:pt>
                <c:pt idx="31854">
                  <c:v>373796</c:v>
                </c:pt>
                <c:pt idx="31855">
                  <c:v>203984</c:v>
                </c:pt>
                <c:pt idx="31856">
                  <c:v>296237</c:v>
                </c:pt>
                <c:pt idx="31857">
                  <c:v>926961</c:v>
                </c:pt>
                <c:pt idx="31858">
                  <c:v>436192</c:v>
                </c:pt>
                <c:pt idx="31859">
                  <c:v>830204</c:v>
                </c:pt>
                <c:pt idx="31860">
                  <c:v>201461</c:v>
                </c:pt>
                <c:pt idx="31861">
                  <c:v>161597</c:v>
                </c:pt>
                <c:pt idx="31862">
                  <c:v>945936</c:v>
                </c:pt>
                <c:pt idx="31863">
                  <c:v>3086728</c:v>
                </c:pt>
                <c:pt idx="31864">
                  <c:v>432987</c:v>
                </c:pt>
                <c:pt idx="31865">
                  <c:v>2021267</c:v>
                </c:pt>
                <c:pt idx="31866">
                  <c:v>1069205</c:v>
                </c:pt>
                <c:pt idx="31867">
                  <c:v>242872</c:v>
                </c:pt>
                <c:pt idx="31868">
                  <c:v>785770</c:v>
                </c:pt>
                <c:pt idx="31869">
                  <c:v>491839</c:v>
                </c:pt>
                <c:pt idx="31870">
                  <c:v>1906401</c:v>
                </c:pt>
                <c:pt idx="31871">
                  <c:v>7286159</c:v>
                </c:pt>
                <c:pt idx="31872">
                  <c:v>5764258</c:v>
                </c:pt>
                <c:pt idx="31873">
                  <c:v>271946</c:v>
                </c:pt>
                <c:pt idx="31874">
                  <c:v>794712</c:v>
                </c:pt>
                <c:pt idx="31875">
                  <c:v>466256</c:v>
                </c:pt>
                <c:pt idx="31876">
                  <c:v>328788</c:v>
                </c:pt>
                <c:pt idx="31877">
                  <c:v>2430543</c:v>
                </c:pt>
                <c:pt idx="31878">
                  <c:v>718219</c:v>
                </c:pt>
                <c:pt idx="31879">
                  <c:v>2035027</c:v>
                </c:pt>
                <c:pt idx="31880">
                  <c:v>1262398</c:v>
                </c:pt>
                <c:pt idx="31881">
                  <c:v>529109</c:v>
                </c:pt>
                <c:pt idx="31882">
                  <c:v>5884078</c:v>
                </c:pt>
                <c:pt idx="31883">
                  <c:v>354281</c:v>
                </c:pt>
                <c:pt idx="31884">
                  <c:v>645687</c:v>
                </c:pt>
                <c:pt idx="31885">
                  <c:v>544664</c:v>
                </c:pt>
                <c:pt idx="31886">
                  <c:v>1242483</c:v>
                </c:pt>
                <c:pt idx="31887">
                  <c:v>325110</c:v>
                </c:pt>
                <c:pt idx="31888">
                  <c:v>276549</c:v>
                </c:pt>
                <c:pt idx="31889">
                  <c:v>2102367</c:v>
                </c:pt>
                <c:pt idx="31890">
                  <c:v>4902635</c:v>
                </c:pt>
                <c:pt idx="31891">
                  <c:v>907859</c:v>
                </c:pt>
                <c:pt idx="31892">
                  <c:v>1332402</c:v>
                </c:pt>
                <c:pt idx="31893">
                  <c:v>682988</c:v>
                </c:pt>
                <c:pt idx="31894">
                  <c:v>6037731</c:v>
                </c:pt>
                <c:pt idx="31895">
                  <c:v>526026</c:v>
                </c:pt>
                <c:pt idx="31896">
                  <c:v>518042</c:v>
                </c:pt>
                <c:pt idx="31897">
                  <c:v>240447</c:v>
                </c:pt>
                <c:pt idx="31898">
                  <c:v>2778545</c:v>
                </c:pt>
                <c:pt idx="31899">
                  <c:v>367367</c:v>
                </c:pt>
                <c:pt idx="31900">
                  <c:v>2181976</c:v>
                </c:pt>
                <c:pt idx="31901">
                  <c:v>5034472</c:v>
                </c:pt>
                <c:pt idx="31902">
                  <c:v>198199</c:v>
                </c:pt>
                <c:pt idx="31903">
                  <c:v>413748</c:v>
                </c:pt>
                <c:pt idx="31904">
                  <c:v>587381</c:v>
                </c:pt>
                <c:pt idx="31905">
                  <c:v>1129913</c:v>
                </c:pt>
                <c:pt idx="31906">
                  <c:v>2383841</c:v>
                </c:pt>
                <c:pt idx="31907">
                  <c:v>591674</c:v>
                </c:pt>
                <c:pt idx="31908">
                  <c:v>2764096</c:v>
                </c:pt>
                <c:pt idx="31909">
                  <c:v>22678048</c:v>
                </c:pt>
                <c:pt idx="31910">
                  <c:v>541451</c:v>
                </c:pt>
                <c:pt idx="31911">
                  <c:v>700664</c:v>
                </c:pt>
                <c:pt idx="31912">
                  <c:v>413540</c:v>
                </c:pt>
                <c:pt idx="31913">
                  <c:v>651270</c:v>
                </c:pt>
                <c:pt idx="31914">
                  <c:v>1313527</c:v>
                </c:pt>
                <c:pt idx="31915">
                  <c:v>1033451</c:v>
                </c:pt>
                <c:pt idx="31916">
                  <c:v>415190</c:v>
                </c:pt>
                <c:pt idx="31917">
                  <c:v>45064699</c:v>
                </c:pt>
                <c:pt idx="31918">
                  <c:v>321580</c:v>
                </c:pt>
                <c:pt idx="31919">
                  <c:v>267667</c:v>
                </c:pt>
                <c:pt idx="31920">
                  <c:v>931316</c:v>
                </c:pt>
                <c:pt idx="31921">
                  <c:v>196187</c:v>
                </c:pt>
                <c:pt idx="31922">
                  <c:v>2381029</c:v>
                </c:pt>
                <c:pt idx="31923">
                  <c:v>1310709</c:v>
                </c:pt>
                <c:pt idx="31924">
                  <c:v>743831</c:v>
                </c:pt>
                <c:pt idx="31925">
                  <c:v>542677</c:v>
                </c:pt>
                <c:pt idx="31926">
                  <c:v>1687089</c:v>
                </c:pt>
                <c:pt idx="31927">
                  <c:v>3053210</c:v>
                </c:pt>
                <c:pt idx="31928">
                  <c:v>255014</c:v>
                </c:pt>
                <c:pt idx="31929">
                  <c:v>1846200</c:v>
                </c:pt>
                <c:pt idx="31930">
                  <c:v>241083</c:v>
                </c:pt>
                <c:pt idx="31931">
                  <c:v>330690</c:v>
                </c:pt>
                <c:pt idx="31932">
                  <c:v>397179</c:v>
                </c:pt>
                <c:pt idx="31933">
                  <c:v>310575</c:v>
                </c:pt>
                <c:pt idx="31934">
                  <c:v>141492</c:v>
                </c:pt>
                <c:pt idx="31935">
                  <c:v>5540254</c:v>
                </c:pt>
                <c:pt idx="31936">
                  <c:v>4798045</c:v>
                </c:pt>
                <c:pt idx="31937">
                  <c:v>433320</c:v>
                </c:pt>
                <c:pt idx="31938">
                  <c:v>328889</c:v>
                </c:pt>
                <c:pt idx="31939">
                  <c:v>209529</c:v>
                </c:pt>
                <c:pt idx="31940">
                  <c:v>274768</c:v>
                </c:pt>
                <c:pt idx="31941">
                  <c:v>308514</c:v>
                </c:pt>
                <c:pt idx="31942">
                  <c:v>1051357</c:v>
                </c:pt>
                <c:pt idx="31943">
                  <c:v>906606</c:v>
                </c:pt>
                <c:pt idx="31944">
                  <c:v>851727</c:v>
                </c:pt>
                <c:pt idx="31945">
                  <c:v>574513</c:v>
                </c:pt>
                <c:pt idx="31946">
                  <c:v>332676</c:v>
                </c:pt>
                <c:pt idx="31947">
                  <c:v>987016</c:v>
                </c:pt>
                <c:pt idx="31948">
                  <c:v>587723</c:v>
                </c:pt>
                <c:pt idx="31949">
                  <c:v>1346784</c:v>
                </c:pt>
                <c:pt idx="31950">
                  <c:v>220927</c:v>
                </c:pt>
                <c:pt idx="31951">
                  <c:v>2205494</c:v>
                </c:pt>
                <c:pt idx="31952">
                  <c:v>556805</c:v>
                </c:pt>
                <c:pt idx="31953">
                  <c:v>1101365</c:v>
                </c:pt>
                <c:pt idx="31954">
                  <c:v>2112542</c:v>
                </c:pt>
                <c:pt idx="31955">
                  <c:v>482557</c:v>
                </c:pt>
                <c:pt idx="31956">
                  <c:v>407975</c:v>
                </c:pt>
                <c:pt idx="31957">
                  <c:v>635746</c:v>
                </c:pt>
                <c:pt idx="31958">
                  <c:v>682987</c:v>
                </c:pt>
                <c:pt idx="31959">
                  <c:v>1627876</c:v>
                </c:pt>
                <c:pt idx="31960">
                  <c:v>312029</c:v>
                </c:pt>
                <c:pt idx="31961">
                  <c:v>875450</c:v>
                </c:pt>
                <c:pt idx="31962">
                  <c:v>1399883</c:v>
                </c:pt>
                <c:pt idx="31963">
                  <c:v>1285098</c:v>
                </c:pt>
                <c:pt idx="31964">
                  <c:v>592487</c:v>
                </c:pt>
                <c:pt idx="31965">
                  <c:v>2347310</c:v>
                </c:pt>
                <c:pt idx="31966">
                  <c:v>299420</c:v>
                </c:pt>
                <c:pt idx="31967">
                  <c:v>1865136</c:v>
                </c:pt>
                <c:pt idx="31968">
                  <c:v>2920123</c:v>
                </c:pt>
                <c:pt idx="31969">
                  <c:v>322783</c:v>
                </c:pt>
                <c:pt idx="31970">
                  <c:v>3483180</c:v>
                </c:pt>
                <c:pt idx="31971">
                  <c:v>1168313</c:v>
                </c:pt>
                <c:pt idx="31972">
                  <c:v>402397</c:v>
                </c:pt>
                <c:pt idx="31973">
                  <c:v>945242</c:v>
                </c:pt>
                <c:pt idx="31974">
                  <c:v>567246</c:v>
                </c:pt>
                <c:pt idx="31975">
                  <c:v>681337</c:v>
                </c:pt>
                <c:pt idx="31976">
                  <c:v>7071052</c:v>
                </c:pt>
                <c:pt idx="31977">
                  <c:v>1808201</c:v>
                </c:pt>
                <c:pt idx="31978">
                  <c:v>4954458</c:v>
                </c:pt>
                <c:pt idx="31979">
                  <c:v>4809376</c:v>
                </c:pt>
                <c:pt idx="31980">
                  <c:v>208702</c:v>
                </c:pt>
                <c:pt idx="31981">
                  <c:v>454722</c:v>
                </c:pt>
                <c:pt idx="31982">
                  <c:v>733893</c:v>
                </c:pt>
                <c:pt idx="31983">
                  <c:v>10967543</c:v>
                </c:pt>
                <c:pt idx="31984">
                  <c:v>308171</c:v>
                </c:pt>
                <c:pt idx="31985">
                  <c:v>1556961</c:v>
                </c:pt>
                <c:pt idx="31986">
                  <c:v>2807413</c:v>
                </c:pt>
                <c:pt idx="31987">
                  <c:v>303697</c:v>
                </c:pt>
                <c:pt idx="31988">
                  <c:v>224269</c:v>
                </c:pt>
                <c:pt idx="31989">
                  <c:v>929384</c:v>
                </c:pt>
                <c:pt idx="31990">
                  <c:v>2025599</c:v>
                </c:pt>
                <c:pt idx="31991">
                  <c:v>211247</c:v>
                </c:pt>
                <c:pt idx="31992">
                  <c:v>3357904</c:v>
                </c:pt>
                <c:pt idx="31993">
                  <c:v>826452</c:v>
                </c:pt>
                <c:pt idx="31994">
                  <c:v>1337291</c:v>
                </c:pt>
                <c:pt idx="31995">
                  <c:v>487057</c:v>
                </c:pt>
                <c:pt idx="31996">
                  <c:v>2583247</c:v>
                </c:pt>
                <c:pt idx="31997">
                  <c:v>22331130</c:v>
                </c:pt>
                <c:pt idx="31998">
                  <c:v>1026719</c:v>
                </c:pt>
                <c:pt idx="31999">
                  <c:v>57542059</c:v>
                </c:pt>
                <c:pt idx="32000">
                  <c:v>2074180</c:v>
                </c:pt>
                <c:pt idx="32001">
                  <c:v>199351</c:v>
                </c:pt>
                <c:pt idx="32002">
                  <c:v>2068056</c:v>
                </c:pt>
                <c:pt idx="32003">
                  <c:v>770714</c:v>
                </c:pt>
                <c:pt idx="32004">
                  <c:v>3229849</c:v>
                </c:pt>
                <c:pt idx="32005">
                  <c:v>840945</c:v>
                </c:pt>
                <c:pt idx="32006">
                  <c:v>3212474</c:v>
                </c:pt>
                <c:pt idx="32007">
                  <c:v>655487</c:v>
                </c:pt>
                <c:pt idx="32008">
                  <c:v>501299</c:v>
                </c:pt>
                <c:pt idx="32009">
                  <c:v>2184748</c:v>
                </c:pt>
                <c:pt idx="32010">
                  <c:v>168965</c:v>
                </c:pt>
                <c:pt idx="32011">
                  <c:v>4139421</c:v>
                </c:pt>
                <c:pt idx="32012">
                  <c:v>3921552</c:v>
                </c:pt>
                <c:pt idx="32013">
                  <c:v>478968</c:v>
                </c:pt>
                <c:pt idx="32014">
                  <c:v>3067478</c:v>
                </c:pt>
                <c:pt idx="32015">
                  <c:v>386159</c:v>
                </c:pt>
                <c:pt idx="32016">
                  <c:v>385913</c:v>
                </c:pt>
                <c:pt idx="32017">
                  <c:v>364409</c:v>
                </c:pt>
                <c:pt idx="32018">
                  <c:v>666445</c:v>
                </c:pt>
                <c:pt idx="32019">
                  <c:v>817094</c:v>
                </c:pt>
                <c:pt idx="32020">
                  <c:v>3918264</c:v>
                </c:pt>
                <c:pt idx="32021">
                  <c:v>3166130</c:v>
                </c:pt>
                <c:pt idx="32022">
                  <c:v>75697961</c:v>
                </c:pt>
                <c:pt idx="32023">
                  <c:v>1219447</c:v>
                </c:pt>
                <c:pt idx="32024">
                  <c:v>12880738</c:v>
                </c:pt>
                <c:pt idx="32025">
                  <c:v>2358490</c:v>
                </c:pt>
                <c:pt idx="32026">
                  <c:v>2023348</c:v>
                </c:pt>
                <c:pt idx="32027">
                  <c:v>283818</c:v>
                </c:pt>
                <c:pt idx="32028">
                  <c:v>1669402</c:v>
                </c:pt>
                <c:pt idx="32029">
                  <c:v>474560</c:v>
                </c:pt>
                <c:pt idx="32030">
                  <c:v>218903</c:v>
                </c:pt>
                <c:pt idx="32031">
                  <c:v>429266</c:v>
                </c:pt>
                <c:pt idx="32032">
                  <c:v>5827169</c:v>
                </c:pt>
                <c:pt idx="32033">
                  <c:v>4414661</c:v>
                </c:pt>
                <c:pt idx="32034">
                  <c:v>11758995</c:v>
                </c:pt>
                <c:pt idx="32035">
                  <c:v>1323176</c:v>
                </c:pt>
                <c:pt idx="32036">
                  <c:v>24679463</c:v>
                </c:pt>
                <c:pt idx="32037">
                  <c:v>1666370</c:v>
                </c:pt>
                <c:pt idx="32038">
                  <c:v>514107</c:v>
                </c:pt>
                <c:pt idx="32039">
                  <c:v>719556</c:v>
                </c:pt>
                <c:pt idx="32040">
                  <c:v>6261069</c:v>
                </c:pt>
                <c:pt idx="32041">
                  <c:v>1107915</c:v>
                </c:pt>
                <c:pt idx="32042">
                  <c:v>2288043</c:v>
                </c:pt>
                <c:pt idx="32043">
                  <c:v>3916992</c:v>
                </c:pt>
                <c:pt idx="32044">
                  <c:v>341132</c:v>
                </c:pt>
                <c:pt idx="32045">
                  <c:v>820015</c:v>
                </c:pt>
                <c:pt idx="32046">
                  <c:v>246960</c:v>
                </c:pt>
                <c:pt idx="32047">
                  <c:v>1095157</c:v>
                </c:pt>
                <c:pt idx="32048">
                  <c:v>1440582</c:v>
                </c:pt>
                <c:pt idx="32049">
                  <c:v>743656</c:v>
                </c:pt>
                <c:pt idx="32050">
                  <c:v>475766</c:v>
                </c:pt>
                <c:pt idx="32051">
                  <c:v>979617</c:v>
                </c:pt>
                <c:pt idx="32052">
                  <c:v>2783741</c:v>
                </c:pt>
                <c:pt idx="32053">
                  <c:v>1465006</c:v>
                </c:pt>
                <c:pt idx="32054">
                  <c:v>1400683</c:v>
                </c:pt>
                <c:pt idx="32055">
                  <c:v>281368</c:v>
                </c:pt>
                <c:pt idx="32056">
                  <c:v>2023140</c:v>
                </c:pt>
                <c:pt idx="32057">
                  <c:v>809750</c:v>
                </c:pt>
                <c:pt idx="32058">
                  <c:v>200246</c:v>
                </c:pt>
                <c:pt idx="32059">
                  <c:v>390979</c:v>
                </c:pt>
                <c:pt idx="32060">
                  <c:v>1205799</c:v>
                </c:pt>
                <c:pt idx="32061">
                  <c:v>228958</c:v>
                </c:pt>
                <c:pt idx="32062">
                  <c:v>277150</c:v>
                </c:pt>
                <c:pt idx="32063">
                  <c:v>2279059</c:v>
                </c:pt>
                <c:pt idx="32064">
                  <c:v>122498</c:v>
                </c:pt>
                <c:pt idx="32065">
                  <c:v>511809</c:v>
                </c:pt>
                <c:pt idx="32066">
                  <c:v>14126383</c:v>
                </c:pt>
                <c:pt idx="32067">
                  <c:v>306151</c:v>
                </c:pt>
                <c:pt idx="32068">
                  <c:v>460244</c:v>
                </c:pt>
                <c:pt idx="32069">
                  <c:v>500944</c:v>
                </c:pt>
                <c:pt idx="32070">
                  <c:v>1145367</c:v>
                </c:pt>
                <c:pt idx="32071">
                  <c:v>25066435</c:v>
                </c:pt>
                <c:pt idx="32072">
                  <c:v>213573</c:v>
                </c:pt>
                <c:pt idx="32073">
                  <c:v>995950</c:v>
                </c:pt>
                <c:pt idx="32074">
                  <c:v>202787</c:v>
                </c:pt>
                <c:pt idx="32075">
                  <c:v>1408492</c:v>
                </c:pt>
                <c:pt idx="32076">
                  <c:v>776281</c:v>
                </c:pt>
                <c:pt idx="32077">
                  <c:v>972874</c:v>
                </c:pt>
                <c:pt idx="32078">
                  <c:v>634249</c:v>
                </c:pt>
                <c:pt idx="32079">
                  <c:v>118831</c:v>
                </c:pt>
                <c:pt idx="32080">
                  <c:v>565519</c:v>
                </c:pt>
                <c:pt idx="32081">
                  <c:v>245101</c:v>
                </c:pt>
                <c:pt idx="32082">
                  <c:v>2888509</c:v>
                </c:pt>
                <c:pt idx="32083">
                  <c:v>1143544</c:v>
                </c:pt>
                <c:pt idx="32084">
                  <c:v>1491571</c:v>
                </c:pt>
                <c:pt idx="32085">
                  <c:v>758844</c:v>
                </c:pt>
                <c:pt idx="32086">
                  <c:v>164703</c:v>
                </c:pt>
                <c:pt idx="32087">
                  <c:v>912015</c:v>
                </c:pt>
                <c:pt idx="32088">
                  <c:v>9225029</c:v>
                </c:pt>
                <c:pt idx="32089">
                  <c:v>11861050</c:v>
                </c:pt>
                <c:pt idx="32090">
                  <c:v>810730</c:v>
                </c:pt>
                <c:pt idx="32091">
                  <c:v>2070286</c:v>
                </c:pt>
                <c:pt idx="32092">
                  <c:v>1682356</c:v>
                </c:pt>
                <c:pt idx="32093">
                  <c:v>947076</c:v>
                </c:pt>
                <c:pt idx="32094">
                  <c:v>1972387</c:v>
                </c:pt>
                <c:pt idx="32095">
                  <c:v>897223</c:v>
                </c:pt>
                <c:pt idx="32096">
                  <c:v>459331</c:v>
                </c:pt>
                <c:pt idx="32097">
                  <c:v>11326260</c:v>
                </c:pt>
                <c:pt idx="32098">
                  <c:v>634164</c:v>
                </c:pt>
                <c:pt idx="32099">
                  <c:v>390079</c:v>
                </c:pt>
                <c:pt idx="32100">
                  <c:v>499713</c:v>
                </c:pt>
                <c:pt idx="32101">
                  <c:v>3311380</c:v>
                </c:pt>
                <c:pt idx="32102">
                  <c:v>1061052</c:v>
                </c:pt>
                <c:pt idx="32103">
                  <c:v>1102965</c:v>
                </c:pt>
                <c:pt idx="32104">
                  <c:v>1638715</c:v>
                </c:pt>
                <c:pt idx="32105">
                  <c:v>442333</c:v>
                </c:pt>
                <c:pt idx="32106">
                  <c:v>4054378</c:v>
                </c:pt>
                <c:pt idx="32107">
                  <c:v>1714108</c:v>
                </c:pt>
                <c:pt idx="32108">
                  <c:v>1615691</c:v>
                </c:pt>
                <c:pt idx="32109">
                  <c:v>1576370</c:v>
                </c:pt>
                <c:pt idx="32110">
                  <c:v>4532652</c:v>
                </c:pt>
                <c:pt idx="32111">
                  <c:v>1828243</c:v>
                </c:pt>
                <c:pt idx="32112">
                  <c:v>1005155</c:v>
                </c:pt>
                <c:pt idx="32113">
                  <c:v>6021655</c:v>
                </c:pt>
                <c:pt idx="32114">
                  <c:v>491039</c:v>
                </c:pt>
                <c:pt idx="32115">
                  <c:v>2934876</c:v>
                </c:pt>
                <c:pt idx="32116">
                  <c:v>1201209</c:v>
                </c:pt>
                <c:pt idx="32117">
                  <c:v>818709</c:v>
                </c:pt>
                <c:pt idx="32118">
                  <c:v>855819</c:v>
                </c:pt>
                <c:pt idx="32119">
                  <c:v>457751</c:v>
                </c:pt>
                <c:pt idx="32120">
                  <c:v>153501</c:v>
                </c:pt>
                <c:pt idx="32121">
                  <c:v>1122136</c:v>
                </c:pt>
                <c:pt idx="32122">
                  <c:v>11334001</c:v>
                </c:pt>
                <c:pt idx="32123">
                  <c:v>2216736</c:v>
                </c:pt>
                <c:pt idx="32124">
                  <c:v>533167</c:v>
                </c:pt>
                <c:pt idx="32125">
                  <c:v>1279931</c:v>
                </c:pt>
                <c:pt idx="32126">
                  <c:v>1438062</c:v>
                </c:pt>
                <c:pt idx="32127">
                  <c:v>308002</c:v>
                </c:pt>
                <c:pt idx="32128">
                  <c:v>553053</c:v>
                </c:pt>
                <c:pt idx="32129">
                  <c:v>947233</c:v>
                </c:pt>
                <c:pt idx="32130">
                  <c:v>2118216</c:v>
                </c:pt>
                <c:pt idx="32131">
                  <c:v>776037</c:v>
                </c:pt>
                <c:pt idx="32132">
                  <c:v>1160805</c:v>
                </c:pt>
                <c:pt idx="32133">
                  <c:v>1356529</c:v>
                </c:pt>
                <c:pt idx="32134">
                  <c:v>723655</c:v>
                </c:pt>
                <c:pt idx="32135">
                  <c:v>4046569</c:v>
                </c:pt>
                <c:pt idx="32136">
                  <c:v>2497665</c:v>
                </c:pt>
                <c:pt idx="32137">
                  <c:v>2277333</c:v>
                </c:pt>
                <c:pt idx="32138">
                  <c:v>142139</c:v>
                </c:pt>
                <c:pt idx="32139">
                  <c:v>143011</c:v>
                </c:pt>
                <c:pt idx="32140">
                  <c:v>7645235</c:v>
                </c:pt>
                <c:pt idx="32141">
                  <c:v>10216106</c:v>
                </c:pt>
                <c:pt idx="32142">
                  <c:v>188363</c:v>
                </c:pt>
                <c:pt idx="32143">
                  <c:v>9360574</c:v>
                </c:pt>
                <c:pt idx="32144">
                  <c:v>874396</c:v>
                </c:pt>
                <c:pt idx="32145">
                  <c:v>292468</c:v>
                </c:pt>
                <c:pt idx="32146">
                  <c:v>218809</c:v>
                </c:pt>
                <c:pt idx="32147">
                  <c:v>1832326</c:v>
                </c:pt>
                <c:pt idx="32148">
                  <c:v>1332368</c:v>
                </c:pt>
                <c:pt idx="32149">
                  <c:v>1340813</c:v>
                </c:pt>
                <c:pt idx="32150">
                  <c:v>1239063</c:v>
                </c:pt>
                <c:pt idx="32151">
                  <c:v>369772</c:v>
                </c:pt>
                <c:pt idx="32152">
                  <c:v>1215732</c:v>
                </c:pt>
                <c:pt idx="32153">
                  <c:v>840326</c:v>
                </c:pt>
                <c:pt idx="32154">
                  <c:v>20165538</c:v>
                </c:pt>
                <c:pt idx="32155">
                  <c:v>1862357</c:v>
                </c:pt>
                <c:pt idx="32156">
                  <c:v>136012</c:v>
                </c:pt>
                <c:pt idx="32157">
                  <c:v>131863</c:v>
                </c:pt>
                <c:pt idx="32158">
                  <c:v>1537759</c:v>
                </c:pt>
                <c:pt idx="32159">
                  <c:v>1320153</c:v>
                </c:pt>
                <c:pt idx="32160">
                  <c:v>2020079</c:v>
                </c:pt>
                <c:pt idx="32161">
                  <c:v>549808</c:v>
                </c:pt>
                <c:pt idx="32162">
                  <c:v>958573</c:v>
                </c:pt>
                <c:pt idx="32163">
                  <c:v>8787304</c:v>
                </c:pt>
                <c:pt idx="32164">
                  <c:v>32289017</c:v>
                </c:pt>
                <c:pt idx="32165">
                  <c:v>2601155</c:v>
                </c:pt>
                <c:pt idx="32166">
                  <c:v>318349</c:v>
                </c:pt>
                <c:pt idx="32167">
                  <c:v>764075</c:v>
                </c:pt>
                <c:pt idx="32168">
                  <c:v>552311</c:v>
                </c:pt>
                <c:pt idx="32169">
                  <c:v>670551</c:v>
                </c:pt>
                <c:pt idx="32170">
                  <c:v>2247447</c:v>
                </c:pt>
                <c:pt idx="32171">
                  <c:v>341389</c:v>
                </c:pt>
                <c:pt idx="32172">
                  <c:v>543284</c:v>
                </c:pt>
                <c:pt idx="32173">
                  <c:v>32434733</c:v>
                </c:pt>
                <c:pt idx="32174">
                  <c:v>1513287</c:v>
                </c:pt>
                <c:pt idx="32175">
                  <c:v>1327228</c:v>
                </c:pt>
                <c:pt idx="32176">
                  <c:v>880477</c:v>
                </c:pt>
                <c:pt idx="32177">
                  <c:v>280009</c:v>
                </c:pt>
                <c:pt idx="32178">
                  <c:v>1215199</c:v>
                </c:pt>
                <c:pt idx="32179">
                  <c:v>400100</c:v>
                </c:pt>
                <c:pt idx="32180">
                  <c:v>1235232</c:v>
                </c:pt>
                <c:pt idx="32181">
                  <c:v>1155687</c:v>
                </c:pt>
                <c:pt idx="32182">
                  <c:v>302237</c:v>
                </c:pt>
                <c:pt idx="32183">
                  <c:v>1594591</c:v>
                </c:pt>
                <c:pt idx="32184">
                  <c:v>314539</c:v>
                </c:pt>
                <c:pt idx="32185">
                  <c:v>9882666</c:v>
                </c:pt>
                <c:pt idx="32186">
                  <c:v>455195</c:v>
                </c:pt>
                <c:pt idx="32187">
                  <c:v>372538</c:v>
                </c:pt>
                <c:pt idx="32188">
                  <c:v>2682587</c:v>
                </c:pt>
                <c:pt idx="32189">
                  <c:v>517589</c:v>
                </c:pt>
                <c:pt idx="32190">
                  <c:v>1862504</c:v>
                </c:pt>
                <c:pt idx="32191">
                  <c:v>17719975</c:v>
                </c:pt>
                <c:pt idx="32192">
                  <c:v>11475261</c:v>
                </c:pt>
                <c:pt idx="32193">
                  <c:v>915619</c:v>
                </c:pt>
                <c:pt idx="32194">
                  <c:v>1229166</c:v>
                </c:pt>
                <c:pt idx="32195">
                  <c:v>14952752</c:v>
                </c:pt>
                <c:pt idx="32196">
                  <c:v>1630940</c:v>
                </c:pt>
                <c:pt idx="32197">
                  <c:v>782535</c:v>
                </c:pt>
                <c:pt idx="32198">
                  <c:v>393962</c:v>
                </c:pt>
                <c:pt idx="32199">
                  <c:v>1242006</c:v>
                </c:pt>
                <c:pt idx="32200">
                  <c:v>419400</c:v>
                </c:pt>
                <c:pt idx="32201">
                  <c:v>1767602</c:v>
                </c:pt>
                <c:pt idx="32202">
                  <c:v>446299</c:v>
                </c:pt>
                <c:pt idx="32203">
                  <c:v>1055105</c:v>
                </c:pt>
                <c:pt idx="32204">
                  <c:v>59326481</c:v>
                </c:pt>
                <c:pt idx="32205">
                  <c:v>536730</c:v>
                </c:pt>
                <c:pt idx="32206">
                  <c:v>889457</c:v>
                </c:pt>
                <c:pt idx="32207">
                  <c:v>3790135</c:v>
                </c:pt>
                <c:pt idx="32208">
                  <c:v>2559606</c:v>
                </c:pt>
                <c:pt idx="32209">
                  <c:v>489028</c:v>
                </c:pt>
                <c:pt idx="32210">
                  <c:v>651498</c:v>
                </c:pt>
                <c:pt idx="32211">
                  <c:v>2626381</c:v>
                </c:pt>
                <c:pt idx="32212">
                  <c:v>862574</c:v>
                </c:pt>
                <c:pt idx="32213">
                  <c:v>1648062</c:v>
                </c:pt>
                <c:pt idx="32214">
                  <c:v>975967</c:v>
                </c:pt>
                <c:pt idx="32215">
                  <c:v>761406</c:v>
                </c:pt>
                <c:pt idx="32216">
                  <c:v>45705121</c:v>
                </c:pt>
                <c:pt idx="32217">
                  <c:v>775982</c:v>
                </c:pt>
                <c:pt idx="32218">
                  <c:v>8610418</c:v>
                </c:pt>
                <c:pt idx="32219">
                  <c:v>2559417</c:v>
                </c:pt>
                <c:pt idx="32220">
                  <c:v>433515</c:v>
                </c:pt>
                <c:pt idx="32221">
                  <c:v>465025</c:v>
                </c:pt>
                <c:pt idx="32222">
                  <c:v>2683570</c:v>
                </c:pt>
                <c:pt idx="32223">
                  <c:v>10831147</c:v>
                </c:pt>
                <c:pt idx="32224">
                  <c:v>729738</c:v>
                </c:pt>
                <c:pt idx="32225">
                  <c:v>1695455</c:v>
                </c:pt>
                <c:pt idx="32226">
                  <c:v>26063429</c:v>
                </c:pt>
                <c:pt idx="32227">
                  <c:v>26622559</c:v>
                </c:pt>
                <c:pt idx="32228">
                  <c:v>883015</c:v>
                </c:pt>
                <c:pt idx="32229">
                  <c:v>1362903</c:v>
                </c:pt>
                <c:pt idx="32230">
                  <c:v>7358142</c:v>
                </c:pt>
                <c:pt idx="32231">
                  <c:v>631554</c:v>
                </c:pt>
                <c:pt idx="32232">
                  <c:v>961278</c:v>
                </c:pt>
                <c:pt idx="32233">
                  <c:v>17624672</c:v>
                </c:pt>
                <c:pt idx="32234">
                  <c:v>436490</c:v>
                </c:pt>
                <c:pt idx="32235">
                  <c:v>2495467</c:v>
                </c:pt>
                <c:pt idx="32236">
                  <c:v>636106</c:v>
                </c:pt>
                <c:pt idx="32237">
                  <c:v>1822026</c:v>
                </c:pt>
                <c:pt idx="32238">
                  <c:v>3121631</c:v>
                </c:pt>
                <c:pt idx="32239">
                  <c:v>6388743</c:v>
                </c:pt>
                <c:pt idx="32240">
                  <c:v>11383684</c:v>
                </c:pt>
                <c:pt idx="32241">
                  <c:v>2349949</c:v>
                </c:pt>
                <c:pt idx="32242">
                  <c:v>603894</c:v>
                </c:pt>
                <c:pt idx="32243">
                  <c:v>340608</c:v>
                </c:pt>
                <c:pt idx="32244">
                  <c:v>513945</c:v>
                </c:pt>
                <c:pt idx="32245">
                  <c:v>615686</c:v>
                </c:pt>
                <c:pt idx="32246">
                  <c:v>464546</c:v>
                </c:pt>
                <c:pt idx="32247">
                  <c:v>260757</c:v>
                </c:pt>
                <c:pt idx="32248">
                  <c:v>420374</c:v>
                </c:pt>
                <c:pt idx="32249">
                  <c:v>837266</c:v>
                </c:pt>
                <c:pt idx="32250">
                  <c:v>933053</c:v>
                </c:pt>
                <c:pt idx="32251">
                  <c:v>1923631</c:v>
                </c:pt>
                <c:pt idx="32252">
                  <c:v>867349</c:v>
                </c:pt>
                <c:pt idx="32253">
                  <c:v>1138231</c:v>
                </c:pt>
                <c:pt idx="32254">
                  <c:v>234007</c:v>
                </c:pt>
                <c:pt idx="32255">
                  <c:v>6447009</c:v>
                </c:pt>
                <c:pt idx="32256">
                  <c:v>616526</c:v>
                </c:pt>
                <c:pt idx="32257">
                  <c:v>427929</c:v>
                </c:pt>
                <c:pt idx="32258">
                  <c:v>2805930</c:v>
                </c:pt>
                <c:pt idx="32259">
                  <c:v>5186618</c:v>
                </c:pt>
                <c:pt idx="32260">
                  <c:v>514680</c:v>
                </c:pt>
                <c:pt idx="32261">
                  <c:v>2682056</c:v>
                </c:pt>
                <c:pt idx="32262">
                  <c:v>6108992</c:v>
                </c:pt>
                <c:pt idx="32263">
                  <c:v>2792823</c:v>
                </c:pt>
                <c:pt idx="32264">
                  <c:v>2835464</c:v>
                </c:pt>
                <c:pt idx="32265">
                  <c:v>2351544</c:v>
                </c:pt>
                <c:pt idx="32266">
                  <c:v>1905940</c:v>
                </c:pt>
                <c:pt idx="32267">
                  <c:v>3273330</c:v>
                </c:pt>
                <c:pt idx="32268">
                  <c:v>945139</c:v>
                </c:pt>
                <c:pt idx="32269">
                  <c:v>864370</c:v>
                </c:pt>
                <c:pt idx="32270">
                  <c:v>847121</c:v>
                </c:pt>
                <c:pt idx="32271">
                  <c:v>940790</c:v>
                </c:pt>
                <c:pt idx="32272">
                  <c:v>1713145</c:v>
                </c:pt>
                <c:pt idx="32273">
                  <c:v>2286855</c:v>
                </c:pt>
                <c:pt idx="32274">
                  <c:v>1778241</c:v>
                </c:pt>
                <c:pt idx="32275">
                  <c:v>899028</c:v>
                </c:pt>
                <c:pt idx="32276">
                  <c:v>1166744</c:v>
                </c:pt>
                <c:pt idx="32277">
                  <c:v>838437</c:v>
                </c:pt>
                <c:pt idx="32278">
                  <c:v>5232475</c:v>
                </c:pt>
                <c:pt idx="32279">
                  <c:v>3322575</c:v>
                </c:pt>
                <c:pt idx="32280">
                  <c:v>5293904</c:v>
                </c:pt>
                <c:pt idx="32281">
                  <c:v>1522823</c:v>
                </c:pt>
                <c:pt idx="32282">
                  <c:v>11529861</c:v>
                </c:pt>
                <c:pt idx="32283">
                  <c:v>3074637</c:v>
                </c:pt>
                <c:pt idx="32284">
                  <c:v>398091</c:v>
                </c:pt>
                <c:pt idx="32285">
                  <c:v>1373683</c:v>
                </c:pt>
                <c:pt idx="32286">
                  <c:v>642112</c:v>
                </c:pt>
                <c:pt idx="32287">
                  <c:v>73463137</c:v>
                </c:pt>
                <c:pt idx="32288">
                  <c:v>5498779</c:v>
                </c:pt>
                <c:pt idx="32289">
                  <c:v>1564769</c:v>
                </c:pt>
                <c:pt idx="32290">
                  <c:v>613222</c:v>
                </c:pt>
                <c:pt idx="32291">
                  <c:v>806607</c:v>
                </c:pt>
                <c:pt idx="32292">
                  <c:v>801527</c:v>
                </c:pt>
                <c:pt idx="32293">
                  <c:v>1204284</c:v>
                </c:pt>
                <c:pt idx="32294">
                  <c:v>6222791</c:v>
                </c:pt>
                <c:pt idx="32295">
                  <c:v>8021864</c:v>
                </c:pt>
                <c:pt idx="32296">
                  <c:v>1041061</c:v>
                </c:pt>
                <c:pt idx="32297">
                  <c:v>605714</c:v>
                </c:pt>
                <c:pt idx="32298">
                  <c:v>755306</c:v>
                </c:pt>
                <c:pt idx="32299">
                  <c:v>2228238</c:v>
                </c:pt>
                <c:pt idx="32300">
                  <c:v>612038</c:v>
                </c:pt>
                <c:pt idx="32301">
                  <c:v>470957</c:v>
                </c:pt>
                <c:pt idx="32302">
                  <c:v>9077604</c:v>
                </c:pt>
                <c:pt idx="32303">
                  <c:v>3418936</c:v>
                </c:pt>
                <c:pt idx="32304">
                  <c:v>2565333</c:v>
                </c:pt>
                <c:pt idx="32305">
                  <c:v>2988945</c:v>
                </c:pt>
                <c:pt idx="32306">
                  <c:v>507117</c:v>
                </c:pt>
                <c:pt idx="32307">
                  <c:v>1168332</c:v>
                </c:pt>
                <c:pt idx="32308">
                  <c:v>3559290</c:v>
                </c:pt>
                <c:pt idx="32309">
                  <c:v>35147876</c:v>
                </c:pt>
                <c:pt idx="32310">
                  <c:v>256966</c:v>
                </c:pt>
                <c:pt idx="32311">
                  <c:v>585901</c:v>
                </c:pt>
                <c:pt idx="32312">
                  <c:v>5802120</c:v>
                </c:pt>
                <c:pt idx="32313">
                  <c:v>14800528</c:v>
                </c:pt>
                <c:pt idx="32314">
                  <c:v>223835</c:v>
                </c:pt>
                <c:pt idx="32315">
                  <c:v>1787490</c:v>
                </c:pt>
                <c:pt idx="32316">
                  <c:v>3518071</c:v>
                </c:pt>
                <c:pt idx="32317">
                  <c:v>1011227</c:v>
                </c:pt>
                <c:pt idx="32318">
                  <c:v>1363330</c:v>
                </c:pt>
                <c:pt idx="32319">
                  <c:v>1608662</c:v>
                </c:pt>
                <c:pt idx="32320">
                  <c:v>4741254</c:v>
                </c:pt>
                <c:pt idx="32321">
                  <c:v>1704970</c:v>
                </c:pt>
                <c:pt idx="32322">
                  <c:v>981017</c:v>
                </c:pt>
                <c:pt idx="32323">
                  <c:v>496544</c:v>
                </c:pt>
                <c:pt idx="32324">
                  <c:v>11308127</c:v>
                </c:pt>
                <c:pt idx="32325">
                  <c:v>711318</c:v>
                </c:pt>
                <c:pt idx="32326">
                  <c:v>1613557</c:v>
                </c:pt>
                <c:pt idx="32327">
                  <c:v>3333570</c:v>
                </c:pt>
                <c:pt idx="32328">
                  <c:v>881585</c:v>
                </c:pt>
                <c:pt idx="32329">
                  <c:v>1717443</c:v>
                </c:pt>
                <c:pt idx="32330">
                  <c:v>954336</c:v>
                </c:pt>
                <c:pt idx="32331">
                  <c:v>1001098</c:v>
                </c:pt>
                <c:pt idx="32332">
                  <c:v>2343015</c:v>
                </c:pt>
                <c:pt idx="32333">
                  <c:v>3575061</c:v>
                </c:pt>
                <c:pt idx="32334">
                  <c:v>5016765</c:v>
                </c:pt>
                <c:pt idx="32335">
                  <c:v>10116519</c:v>
                </c:pt>
                <c:pt idx="32336">
                  <c:v>3985156</c:v>
                </c:pt>
                <c:pt idx="32337">
                  <c:v>676426</c:v>
                </c:pt>
                <c:pt idx="32338">
                  <c:v>713772</c:v>
                </c:pt>
                <c:pt idx="32339">
                  <c:v>6047605</c:v>
                </c:pt>
                <c:pt idx="32340">
                  <c:v>1266725</c:v>
                </c:pt>
                <c:pt idx="32341">
                  <c:v>7740671</c:v>
                </c:pt>
                <c:pt idx="32342">
                  <c:v>1733715</c:v>
                </c:pt>
                <c:pt idx="32343">
                  <c:v>6508951</c:v>
                </c:pt>
                <c:pt idx="32344">
                  <c:v>5329282</c:v>
                </c:pt>
                <c:pt idx="32345">
                  <c:v>1350870</c:v>
                </c:pt>
                <c:pt idx="32346">
                  <c:v>218721</c:v>
                </c:pt>
                <c:pt idx="32347">
                  <c:v>4219363</c:v>
                </c:pt>
                <c:pt idx="32348">
                  <c:v>3400324</c:v>
                </c:pt>
                <c:pt idx="32349">
                  <c:v>1073836</c:v>
                </c:pt>
                <c:pt idx="32350">
                  <c:v>3473465</c:v>
                </c:pt>
                <c:pt idx="32351">
                  <c:v>2751701</c:v>
                </c:pt>
                <c:pt idx="32352">
                  <c:v>13022503</c:v>
                </c:pt>
                <c:pt idx="32353">
                  <c:v>3129160</c:v>
                </c:pt>
                <c:pt idx="32354">
                  <c:v>194854</c:v>
                </c:pt>
                <c:pt idx="32355">
                  <c:v>1355564</c:v>
                </c:pt>
                <c:pt idx="32356">
                  <c:v>307977</c:v>
                </c:pt>
                <c:pt idx="32357">
                  <c:v>10423895</c:v>
                </c:pt>
                <c:pt idx="32358">
                  <c:v>4932236</c:v>
                </c:pt>
                <c:pt idx="32359">
                  <c:v>183552</c:v>
                </c:pt>
                <c:pt idx="32360">
                  <c:v>1144037</c:v>
                </c:pt>
                <c:pt idx="32361">
                  <c:v>2531810</c:v>
                </c:pt>
                <c:pt idx="32362">
                  <c:v>232787</c:v>
                </c:pt>
                <c:pt idx="32363">
                  <c:v>1173230</c:v>
                </c:pt>
                <c:pt idx="32364">
                  <c:v>6352479</c:v>
                </c:pt>
                <c:pt idx="32365">
                  <c:v>940334</c:v>
                </c:pt>
                <c:pt idx="32366">
                  <c:v>2132376</c:v>
                </c:pt>
                <c:pt idx="32367">
                  <c:v>2495229</c:v>
                </c:pt>
                <c:pt idx="32368">
                  <c:v>18638967</c:v>
                </c:pt>
                <c:pt idx="32369">
                  <c:v>14717949</c:v>
                </c:pt>
                <c:pt idx="32370">
                  <c:v>321688</c:v>
                </c:pt>
                <c:pt idx="32371">
                  <c:v>1540396</c:v>
                </c:pt>
                <c:pt idx="32372">
                  <c:v>10482567</c:v>
                </c:pt>
                <c:pt idx="32373">
                  <c:v>282640</c:v>
                </c:pt>
                <c:pt idx="32374">
                  <c:v>3665202</c:v>
                </c:pt>
                <c:pt idx="32375">
                  <c:v>1760755</c:v>
                </c:pt>
                <c:pt idx="32376">
                  <c:v>2123895</c:v>
                </c:pt>
                <c:pt idx="32377">
                  <c:v>1027306</c:v>
                </c:pt>
                <c:pt idx="32378">
                  <c:v>1058018</c:v>
                </c:pt>
                <c:pt idx="32379">
                  <c:v>11094599</c:v>
                </c:pt>
                <c:pt idx="32380">
                  <c:v>526878</c:v>
                </c:pt>
                <c:pt idx="32381">
                  <c:v>1371267</c:v>
                </c:pt>
                <c:pt idx="32382">
                  <c:v>14545460</c:v>
                </c:pt>
                <c:pt idx="32383">
                  <c:v>1340373</c:v>
                </c:pt>
                <c:pt idx="32384">
                  <c:v>534631</c:v>
                </c:pt>
                <c:pt idx="32385">
                  <c:v>587369</c:v>
                </c:pt>
                <c:pt idx="32386">
                  <c:v>2227779</c:v>
                </c:pt>
                <c:pt idx="32387">
                  <c:v>3521591</c:v>
                </c:pt>
                <c:pt idx="32388">
                  <c:v>606069</c:v>
                </c:pt>
                <c:pt idx="32389">
                  <c:v>471672</c:v>
                </c:pt>
                <c:pt idx="32390">
                  <c:v>431729</c:v>
                </c:pt>
                <c:pt idx="32391">
                  <c:v>524449</c:v>
                </c:pt>
                <c:pt idx="32392">
                  <c:v>384656</c:v>
                </c:pt>
                <c:pt idx="32393">
                  <c:v>4431938</c:v>
                </c:pt>
                <c:pt idx="32394">
                  <c:v>519454</c:v>
                </c:pt>
                <c:pt idx="32395">
                  <c:v>435462</c:v>
                </c:pt>
                <c:pt idx="32396">
                  <c:v>710439</c:v>
                </c:pt>
                <c:pt idx="32397">
                  <c:v>3906035</c:v>
                </c:pt>
                <c:pt idx="32398">
                  <c:v>2503385</c:v>
                </c:pt>
                <c:pt idx="32399">
                  <c:v>18040000</c:v>
                </c:pt>
                <c:pt idx="32400">
                  <c:v>7842988</c:v>
                </c:pt>
                <c:pt idx="32401">
                  <c:v>1235003</c:v>
                </c:pt>
                <c:pt idx="32402">
                  <c:v>1161512</c:v>
                </c:pt>
                <c:pt idx="32403">
                  <c:v>3845596</c:v>
                </c:pt>
                <c:pt idx="32404">
                  <c:v>1328813</c:v>
                </c:pt>
                <c:pt idx="32405">
                  <c:v>2587421</c:v>
                </c:pt>
                <c:pt idx="32406">
                  <c:v>6615839</c:v>
                </c:pt>
                <c:pt idx="32407">
                  <c:v>489735</c:v>
                </c:pt>
                <c:pt idx="32408">
                  <c:v>531190</c:v>
                </c:pt>
                <c:pt idx="32409">
                  <c:v>167997997</c:v>
                </c:pt>
                <c:pt idx="32410">
                  <c:v>3131132</c:v>
                </c:pt>
                <c:pt idx="32411">
                  <c:v>4767012</c:v>
                </c:pt>
                <c:pt idx="32412">
                  <c:v>570053</c:v>
                </c:pt>
                <c:pt idx="32413">
                  <c:v>13421952</c:v>
                </c:pt>
                <c:pt idx="32414">
                  <c:v>1041371</c:v>
                </c:pt>
                <c:pt idx="32415">
                  <c:v>944114</c:v>
                </c:pt>
                <c:pt idx="32416">
                  <c:v>13862369</c:v>
                </c:pt>
                <c:pt idx="32417">
                  <c:v>21766206</c:v>
                </c:pt>
                <c:pt idx="32418">
                  <c:v>48108263</c:v>
                </c:pt>
                <c:pt idx="32419">
                  <c:v>5629008</c:v>
                </c:pt>
                <c:pt idx="32420">
                  <c:v>672861</c:v>
                </c:pt>
                <c:pt idx="32421">
                  <c:v>1946247</c:v>
                </c:pt>
                <c:pt idx="32422">
                  <c:v>8428677</c:v>
                </c:pt>
                <c:pt idx="32423">
                  <c:v>30887048</c:v>
                </c:pt>
                <c:pt idx="32424">
                  <c:v>2572019</c:v>
                </c:pt>
                <c:pt idx="32425">
                  <c:v>9099316</c:v>
                </c:pt>
                <c:pt idx="32426">
                  <c:v>23436536</c:v>
                </c:pt>
                <c:pt idx="32427">
                  <c:v>8418621</c:v>
                </c:pt>
                <c:pt idx="32428">
                  <c:v>62800938</c:v>
                </c:pt>
                <c:pt idx="32429">
                  <c:v>636305</c:v>
                </c:pt>
                <c:pt idx="32430">
                  <c:v>385826</c:v>
                </c:pt>
                <c:pt idx="32431">
                  <c:v>1632505</c:v>
                </c:pt>
                <c:pt idx="32432">
                  <c:v>552952</c:v>
                </c:pt>
                <c:pt idx="32433">
                  <c:v>3552907</c:v>
                </c:pt>
                <c:pt idx="32434">
                  <c:v>765488</c:v>
                </c:pt>
                <c:pt idx="32435">
                  <c:v>3290749</c:v>
                </c:pt>
                <c:pt idx="32436">
                  <c:v>8403866</c:v>
                </c:pt>
                <c:pt idx="32437">
                  <c:v>19666531</c:v>
                </c:pt>
                <c:pt idx="32438">
                  <c:v>3952820</c:v>
                </c:pt>
                <c:pt idx="32439">
                  <c:v>57143</c:v>
                </c:pt>
                <c:pt idx="32440">
                  <c:v>4722</c:v>
                </c:pt>
                <c:pt idx="32441">
                  <c:v>8707</c:v>
                </c:pt>
                <c:pt idx="32442">
                  <c:v>819737</c:v>
                </c:pt>
                <c:pt idx="32443">
                  <c:v>388810</c:v>
                </c:pt>
                <c:pt idx="32444">
                  <c:v>72288</c:v>
                </c:pt>
                <c:pt idx="32445">
                  <c:v>155861</c:v>
                </c:pt>
                <c:pt idx="32446">
                  <c:v>18057</c:v>
                </c:pt>
                <c:pt idx="32447">
                  <c:v>157642</c:v>
                </c:pt>
                <c:pt idx="32448">
                  <c:v>314400</c:v>
                </c:pt>
                <c:pt idx="32449">
                  <c:v>5604</c:v>
                </c:pt>
                <c:pt idx="32450">
                  <c:v>589982</c:v>
                </c:pt>
                <c:pt idx="32451">
                  <c:v>203431</c:v>
                </c:pt>
                <c:pt idx="32452">
                  <c:v>85326</c:v>
                </c:pt>
                <c:pt idx="32453">
                  <c:v>31669</c:v>
                </c:pt>
                <c:pt idx="32454">
                  <c:v>64142</c:v>
                </c:pt>
                <c:pt idx="32455">
                  <c:v>1916632</c:v>
                </c:pt>
                <c:pt idx="32456">
                  <c:v>426533</c:v>
                </c:pt>
                <c:pt idx="32457">
                  <c:v>144934</c:v>
                </c:pt>
                <c:pt idx="32458">
                  <c:v>619721</c:v>
                </c:pt>
                <c:pt idx="32459">
                  <c:v>339263</c:v>
                </c:pt>
                <c:pt idx="32460">
                  <c:v>403575</c:v>
                </c:pt>
                <c:pt idx="32461">
                  <c:v>296633</c:v>
                </c:pt>
                <c:pt idx="32462">
                  <c:v>1931851</c:v>
                </c:pt>
                <c:pt idx="32463">
                  <c:v>2864243</c:v>
                </c:pt>
                <c:pt idx="32464">
                  <c:v>328612</c:v>
                </c:pt>
                <c:pt idx="32465">
                  <c:v>165379</c:v>
                </c:pt>
                <c:pt idx="32466">
                  <c:v>49441</c:v>
                </c:pt>
                <c:pt idx="32467">
                  <c:v>118025</c:v>
                </c:pt>
                <c:pt idx="32468">
                  <c:v>266028</c:v>
                </c:pt>
                <c:pt idx="32469">
                  <c:v>78499</c:v>
                </c:pt>
                <c:pt idx="32470">
                  <c:v>773334</c:v>
                </c:pt>
                <c:pt idx="32471">
                  <c:v>541093</c:v>
                </c:pt>
                <c:pt idx="32472">
                  <c:v>323315</c:v>
                </c:pt>
                <c:pt idx="32473">
                  <c:v>43649</c:v>
                </c:pt>
                <c:pt idx="32474">
                  <c:v>2948895</c:v>
                </c:pt>
                <c:pt idx="32475">
                  <c:v>706058</c:v>
                </c:pt>
                <c:pt idx="32476">
                  <c:v>2532029</c:v>
                </c:pt>
                <c:pt idx="32477">
                  <c:v>168254</c:v>
                </c:pt>
                <c:pt idx="32478">
                  <c:v>185812</c:v>
                </c:pt>
                <c:pt idx="32479">
                  <c:v>294614</c:v>
                </c:pt>
                <c:pt idx="32480">
                  <c:v>125897</c:v>
                </c:pt>
                <c:pt idx="32481">
                  <c:v>3645</c:v>
                </c:pt>
                <c:pt idx="32482">
                  <c:v>194877</c:v>
                </c:pt>
                <c:pt idx="32483">
                  <c:v>167655</c:v>
                </c:pt>
                <c:pt idx="32484">
                  <c:v>245332</c:v>
                </c:pt>
                <c:pt idx="32485">
                  <c:v>345695</c:v>
                </c:pt>
                <c:pt idx="32486">
                  <c:v>50479</c:v>
                </c:pt>
                <c:pt idx="32487">
                  <c:v>1390579</c:v>
                </c:pt>
                <c:pt idx="32488">
                  <c:v>6471531</c:v>
                </c:pt>
                <c:pt idx="32489">
                  <c:v>548572</c:v>
                </c:pt>
                <c:pt idx="32490">
                  <c:v>796927</c:v>
                </c:pt>
                <c:pt idx="32491">
                  <c:v>2057285</c:v>
                </c:pt>
                <c:pt idx="32492">
                  <c:v>435947</c:v>
                </c:pt>
                <c:pt idx="32493">
                  <c:v>435210</c:v>
                </c:pt>
                <c:pt idx="32494">
                  <c:v>650855</c:v>
                </c:pt>
                <c:pt idx="32495">
                  <c:v>3751723</c:v>
                </c:pt>
                <c:pt idx="32496">
                  <c:v>4623</c:v>
                </c:pt>
                <c:pt idx="32497">
                  <c:v>253313</c:v>
                </c:pt>
                <c:pt idx="32498">
                  <c:v>171911</c:v>
                </c:pt>
                <c:pt idx="32499">
                  <c:v>64817</c:v>
                </c:pt>
                <c:pt idx="32500">
                  <c:v>650204</c:v>
                </c:pt>
                <c:pt idx="32501">
                  <c:v>186034</c:v>
                </c:pt>
                <c:pt idx="32502">
                  <c:v>2417735</c:v>
                </c:pt>
                <c:pt idx="32503">
                  <c:v>442557</c:v>
                </c:pt>
                <c:pt idx="32504">
                  <c:v>3927954</c:v>
                </c:pt>
                <c:pt idx="32505">
                  <c:v>224593</c:v>
                </c:pt>
                <c:pt idx="32506">
                  <c:v>324898</c:v>
                </c:pt>
                <c:pt idx="32507">
                  <c:v>3568125</c:v>
                </c:pt>
                <c:pt idx="32508">
                  <c:v>7099263</c:v>
                </c:pt>
                <c:pt idx="32509">
                  <c:v>223544</c:v>
                </c:pt>
                <c:pt idx="32510">
                  <c:v>9474</c:v>
                </c:pt>
                <c:pt idx="32511">
                  <c:v>7288</c:v>
                </c:pt>
                <c:pt idx="32512">
                  <c:v>753363</c:v>
                </c:pt>
                <c:pt idx="32513">
                  <c:v>603237</c:v>
                </c:pt>
                <c:pt idx="32514">
                  <c:v>1281075</c:v>
                </c:pt>
                <c:pt idx="32515">
                  <c:v>736854</c:v>
                </c:pt>
                <c:pt idx="32516">
                  <c:v>46693</c:v>
                </c:pt>
                <c:pt idx="32517">
                  <c:v>172886</c:v>
                </c:pt>
                <c:pt idx="32518">
                  <c:v>90111</c:v>
                </c:pt>
                <c:pt idx="32519">
                  <c:v>246578</c:v>
                </c:pt>
                <c:pt idx="32520">
                  <c:v>426791</c:v>
                </c:pt>
                <c:pt idx="32521">
                  <c:v>350116</c:v>
                </c:pt>
                <c:pt idx="32522">
                  <c:v>173027</c:v>
                </c:pt>
                <c:pt idx="32523">
                  <c:v>1563291</c:v>
                </c:pt>
                <c:pt idx="32524">
                  <c:v>1178770</c:v>
                </c:pt>
                <c:pt idx="32525">
                  <c:v>398224</c:v>
                </c:pt>
                <c:pt idx="32526">
                  <c:v>413549</c:v>
                </c:pt>
                <c:pt idx="32527">
                  <c:v>125631</c:v>
                </c:pt>
                <c:pt idx="32528">
                  <c:v>364963</c:v>
                </c:pt>
                <c:pt idx="32529">
                  <c:v>295680</c:v>
                </c:pt>
                <c:pt idx="32530">
                  <c:v>371331</c:v>
                </c:pt>
                <c:pt idx="32531">
                  <c:v>1349559</c:v>
                </c:pt>
                <c:pt idx="32532">
                  <c:v>1453586</c:v>
                </c:pt>
                <c:pt idx="32533">
                  <c:v>497371</c:v>
                </c:pt>
                <c:pt idx="32534">
                  <c:v>2581840</c:v>
                </c:pt>
                <c:pt idx="32535">
                  <c:v>59707</c:v>
                </c:pt>
                <c:pt idx="32536">
                  <c:v>510986</c:v>
                </c:pt>
                <c:pt idx="32537">
                  <c:v>213073</c:v>
                </c:pt>
                <c:pt idx="32538">
                  <c:v>658667</c:v>
                </c:pt>
                <c:pt idx="32539">
                  <c:v>472692</c:v>
                </c:pt>
                <c:pt idx="32540">
                  <c:v>52916</c:v>
                </c:pt>
                <c:pt idx="32541">
                  <c:v>1154248</c:v>
                </c:pt>
                <c:pt idx="32542">
                  <c:v>2520281</c:v>
                </c:pt>
                <c:pt idx="32543">
                  <c:v>4822369</c:v>
                </c:pt>
                <c:pt idx="32544">
                  <c:v>17586</c:v>
                </c:pt>
                <c:pt idx="32545">
                  <c:v>76696</c:v>
                </c:pt>
                <c:pt idx="32546">
                  <c:v>966923</c:v>
                </c:pt>
                <c:pt idx="32547">
                  <c:v>5453735</c:v>
                </c:pt>
                <c:pt idx="32548">
                  <c:v>37190</c:v>
                </c:pt>
                <c:pt idx="32549">
                  <c:v>76202</c:v>
                </c:pt>
                <c:pt idx="32550">
                  <c:v>126610</c:v>
                </c:pt>
                <c:pt idx="32551">
                  <c:v>310797</c:v>
                </c:pt>
                <c:pt idx="32552">
                  <c:v>280463</c:v>
                </c:pt>
                <c:pt idx="32553">
                  <c:v>824813</c:v>
                </c:pt>
                <c:pt idx="32554">
                  <c:v>188187</c:v>
                </c:pt>
                <c:pt idx="32555">
                  <c:v>650366</c:v>
                </c:pt>
                <c:pt idx="32556">
                  <c:v>3221</c:v>
                </c:pt>
                <c:pt idx="32557">
                  <c:v>1087184</c:v>
                </c:pt>
                <c:pt idx="32558">
                  <c:v>600988</c:v>
                </c:pt>
                <c:pt idx="32559">
                  <c:v>54703</c:v>
                </c:pt>
                <c:pt idx="32560">
                  <c:v>572683</c:v>
                </c:pt>
                <c:pt idx="32561">
                  <c:v>9820768</c:v>
                </c:pt>
                <c:pt idx="32562">
                  <c:v>2278074</c:v>
                </c:pt>
                <c:pt idx="32563">
                  <c:v>1171174</c:v>
                </c:pt>
                <c:pt idx="32564">
                  <c:v>175545</c:v>
                </c:pt>
                <c:pt idx="32565">
                  <c:v>244014</c:v>
                </c:pt>
                <c:pt idx="32566">
                  <c:v>7277101</c:v>
                </c:pt>
                <c:pt idx="32567">
                  <c:v>3351170</c:v>
                </c:pt>
                <c:pt idx="32568">
                  <c:v>77002</c:v>
                </c:pt>
                <c:pt idx="32569">
                  <c:v>6865476</c:v>
                </c:pt>
                <c:pt idx="32570">
                  <c:v>1256555</c:v>
                </c:pt>
                <c:pt idx="32571">
                  <c:v>2999293</c:v>
                </c:pt>
                <c:pt idx="32572">
                  <c:v>259646</c:v>
                </c:pt>
                <c:pt idx="32573">
                  <c:v>514571</c:v>
                </c:pt>
                <c:pt idx="32574">
                  <c:v>147003</c:v>
                </c:pt>
                <c:pt idx="32575">
                  <c:v>73890</c:v>
                </c:pt>
                <c:pt idx="32576">
                  <c:v>344883</c:v>
                </c:pt>
                <c:pt idx="32577">
                  <c:v>1918104</c:v>
                </c:pt>
                <c:pt idx="32578">
                  <c:v>155701</c:v>
                </c:pt>
                <c:pt idx="32579">
                  <c:v>591583</c:v>
                </c:pt>
                <c:pt idx="32580">
                  <c:v>39926</c:v>
                </c:pt>
                <c:pt idx="32581">
                  <c:v>364027</c:v>
                </c:pt>
                <c:pt idx="32582">
                  <c:v>72963</c:v>
                </c:pt>
                <c:pt idx="32583">
                  <c:v>52270</c:v>
                </c:pt>
                <c:pt idx="32584">
                  <c:v>9585315</c:v>
                </c:pt>
                <c:pt idx="32585">
                  <c:v>923588</c:v>
                </c:pt>
                <c:pt idx="32586">
                  <c:v>54971</c:v>
                </c:pt>
                <c:pt idx="32587">
                  <c:v>54009</c:v>
                </c:pt>
                <c:pt idx="32588">
                  <c:v>355707</c:v>
                </c:pt>
                <c:pt idx="32589">
                  <c:v>277651</c:v>
                </c:pt>
                <c:pt idx="32590">
                  <c:v>65678</c:v>
                </c:pt>
                <c:pt idx="32591">
                  <c:v>141287</c:v>
                </c:pt>
                <c:pt idx="32592">
                  <c:v>140445</c:v>
                </c:pt>
                <c:pt idx="32593">
                  <c:v>2365584</c:v>
                </c:pt>
                <c:pt idx="32594">
                  <c:v>4994006</c:v>
                </c:pt>
                <c:pt idx="32595">
                  <c:v>3649</c:v>
                </c:pt>
                <c:pt idx="32596">
                  <c:v>1905405</c:v>
                </c:pt>
                <c:pt idx="32597">
                  <c:v>374204</c:v>
                </c:pt>
                <c:pt idx="32598">
                  <c:v>424053</c:v>
                </c:pt>
                <c:pt idx="32599">
                  <c:v>12155156</c:v>
                </c:pt>
                <c:pt idx="32600">
                  <c:v>308513</c:v>
                </c:pt>
                <c:pt idx="32601">
                  <c:v>278587</c:v>
                </c:pt>
                <c:pt idx="32602">
                  <c:v>64316</c:v>
                </c:pt>
                <c:pt idx="32603">
                  <c:v>90521</c:v>
                </c:pt>
                <c:pt idx="32604">
                  <c:v>527093</c:v>
                </c:pt>
                <c:pt idx="32605">
                  <c:v>2497025</c:v>
                </c:pt>
                <c:pt idx="32606">
                  <c:v>905737</c:v>
                </c:pt>
                <c:pt idx="32607">
                  <c:v>1340580</c:v>
                </c:pt>
                <c:pt idx="32608">
                  <c:v>5595980</c:v>
                </c:pt>
                <c:pt idx="32609">
                  <c:v>379176</c:v>
                </c:pt>
                <c:pt idx="32610">
                  <c:v>1453384</c:v>
                </c:pt>
                <c:pt idx="32611">
                  <c:v>419822</c:v>
                </c:pt>
                <c:pt idx="32612">
                  <c:v>295189</c:v>
                </c:pt>
                <c:pt idx="32613">
                  <c:v>576861</c:v>
                </c:pt>
                <c:pt idx="32614">
                  <c:v>3222693</c:v>
                </c:pt>
                <c:pt idx="32615">
                  <c:v>611625</c:v>
                </c:pt>
                <c:pt idx="32616">
                  <c:v>335245</c:v>
                </c:pt>
                <c:pt idx="32617">
                  <c:v>17732</c:v>
                </c:pt>
                <c:pt idx="32618">
                  <c:v>192638</c:v>
                </c:pt>
                <c:pt idx="32619">
                  <c:v>499979</c:v>
                </c:pt>
                <c:pt idx="32620">
                  <c:v>3020358</c:v>
                </c:pt>
                <c:pt idx="32621">
                  <c:v>60092</c:v>
                </c:pt>
                <c:pt idx="32622">
                  <c:v>136788</c:v>
                </c:pt>
                <c:pt idx="32623">
                  <c:v>2277907</c:v>
                </c:pt>
                <c:pt idx="32624">
                  <c:v>271594</c:v>
                </c:pt>
                <c:pt idx="32625">
                  <c:v>1261723</c:v>
                </c:pt>
                <c:pt idx="32626">
                  <c:v>1526404</c:v>
                </c:pt>
                <c:pt idx="32627">
                  <c:v>4066254</c:v>
                </c:pt>
                <c:pt idx="32628">
                  <c:v>425185</c:v>
                </c:pt>
                <c:pt idx="32629">
                  <c:v>396970</c:v>
                </c:pt>
                <c:pt idx="32630">
                  <c:v>973185</c:v>
                </c:pt>
                <c:pt idx="32631">
                  <c:v>1940700</c:v>
                </c:pt>
                <c:pt idx="32632">
                  <c:v>34443</c:v>
                </c:pt>
                <c:pt idx="32633">
                  <c:v>3215</c:v>
                </c:pt>
                <c:pt idx="32634">
                  <c:v>155958</c:v>
                </c:pt>
                <c:pt idx="32635">
                  <c:v>17408</c:v>
                </c:pt>
                <c:pt idx="32636">
                  <c:v>131558</c:v>
                </c:pt>
                <c:pt idx="32637">
                  <c:v>49359</c:v>
                </c:pt>
                <c:pt idx="32638">
                  <c:v>3003</c:v>
                </c:pt>
                <c:pt idx="32639">
                  <c:v>439056</c:v>
                </c:pt>
                <c:pt idx="32640">
                  <c:v>1723106</c:v>
                </c:pt>
                <c:pt idx="32641">
                  <c:v>362255</c:v>
                </c:pt>
                <c:pt idx="32642">
                  <c:v>631429</c:v>
                </c:pt>
                <c:pt idx="32643">
                  <c:v>906053</c:v>
                </c:pt>
                <c:pt idx="32644">
                  <c:v>10698</c:v>
                </c:pt>
                <c:pt idx="32645">
                  <c:v>174715</c:v>
                </c:pt>
                <c:pt idx="32646">
                  <c:v>95654</c:v>
                </c:pt>
                <c:pt idx="32647">
                  <c:v>1422146</c:v>
                </c:pt>
                <c:pt idx="32648">
                  <c:v>33657</c:v>
                </c:pt>
                <c:pt idx="32649">
                  <c:v>183910</c:v>
                </c:pt>
                <c:pt idx="32650">
                  <c:v>1696551</c:v>
                </c:pt>
                <c:pt idx="32651">
                  <c:v>709666</c:v>
                </c:pt>
                <c:pt idx="32652">
                  <c:v>123573</c:v>
                </c:pt>
                <c:pt idx="32653">
                  <c:v>21573</c:v>
                </c:pt>
                <c:pt idx="32654">
                  <c:v>364971</c:v>
                </c:pt>
                <c:pt idx="32655">
                  <c:v>66928</c:v>
                </c:pt>
                <c:pt idx="32656">
                  <c:v>283899</c:v>
                </c:pt>
                <c:pt idx="32657">
                  <c:v>1017196</c:v>
                </c:pt>
                <c:pt idx="32658">
                  <c:v>654775</c:v>
                </c:pt>
                <c:pt idx="32659">
                  <c:v>1571552</c:v>
                </c:pt>
                <c:pt idx="32660">
                  <c:v>54824</c:v>
                </c:pt>
                <c:pt idx="32661">
                  <c:v>674629</c:v>
                </c:pt>
                <c:pt idx="32662">
                  <c:v>2771499</c:v>
                </c:pt>
                <c:pt idx="32663">
                  <c:v>726343</c:v>
                </c:pt>
                <c:pt idx="32664">
                  <c:v>174571</c:v>
                </c:pt>
                <c:pt idx="32665">
                  <c:v>64484</c:v>
                </c:pt>
                <c:pt idx="32666">
                  <c:v>2911713</c:v>
                </c:pt>
                <c:pt idx="32667">
                  <c:v>390631</c:v>
                </c:pt>
                <c:pt idx="32668">
                  <c:v>62369</c:v>
                </c:pt>
                <c:pt idx="32669">
                  <c:v>178256</c:v>
                </c:pt>
                <c:pt idx="32670">
                  <c:v>122524</c:v>
                </c:pt>
                <c:pt idx="32671">
                  <c:v>41685</c:v>
                </c:pt>
                <c:pt idx="32672">
                  <c:v>155566</c:v>
                </c:pt>
                <c:pt idx="32673">
                  <c:v>1533800</c:v>
                </c:pt>
                <c:pt idx="32674">
                  <c:v>120526</c:v>
                </c:pt>
                <c:pt idx="32675">
                  <c:v>868022</c:v>
                </c:pt>
                <c:pt idx="32676">
                  <c:v>463023</c:v>
                </c:pt>
                <c:pt idx="32677">
                  <c:v>3329554</c:v>
                </c:pt>
                <c:pt idx="32678">
                  <c:v>195473</c:v>
                </c:pt>
                <c:pt idx="32679">
                  <c:v>292424</c:v>
                </c:pt>
                <c:pt idx="32680">
                  <c:v>123280</c:v>
                </c:pt>
                <c:pt idx="32681">
                  <c:v>97964</c:v>
                </c:pt>
                <c:pt idx="32682">
                  <c:v>2559730</c:v>
                </c:pt>
                <c:pt idx="32683">
                  <c:v>109816</c:v>
                </c:pt>
                <c:pt idx="32684">
                  <c:v>1190728</c:v>
                </c:pt>
                <c:pt idx="32685">
                  <c:v>1585506</c:v>
                </c:pt>
                <c:pt idx="32686">
                  <c:v>23405</c:v>
                </c:pt>
                <c:pt idx="32687">
                  <c:v>67603</c:v>
                </c:pt>
                <c:pt idx="32688">
                  <c:v>435216</c:v>
                </c:pt>
                <c:pt idx="32689">
                  <c:v>3044449</c:v>
                </c:pt>
                <c:pt idx="32690">
                  <c:v>382151</c:v>
                </c:pt>
                <c:pt idx="32691">
                  <c:v>45458</c:v>
                </c:pt>
                <c:pt idx="32692">
                  <c:v>165923</c:v>
                </c:pt>
                <c:pt idx="32693">
                  <c:v>82407</c:v>
                </c:pt>
                <c:pt idx="32694">
                  <c:v>36498</c:v>
                </c:pt>
                <c:pt idx="32695">
                  <c:v>78564</c:v>
                </c:pt>
                <c:pt idx="32696">
                  <c:v>144823</c:v>
                </c:pt>
                <c:pt idx="32697">
                  <c:v>2185110</c:v>
                </c:pt>
                <c:pt idx="32698">
                  <c:v>42524</c:v>
                </c:pt>
                <c:pt idx="32699">
                  <c:v>73134</c:v>
                </c:pt>
                <c:pt idx="32700">
                  <c:v>67905</c:v>
                </c:pt>
                <c:pt idx="32701">
                  <c:v>2318176</c:v>
                </c:pt>
                <c:pt idx="32702">
                  <c:v>1239420</c:v>
                </c:pt>
                <c:pt idx="32703">
                  <c:v>941460</c:v>
                </c:pt>
                <c:pt idx="32704">
                  <c:v>771180</c:v>
                </c:pt>
                <c:pt idx="32705">
                  <c:v>307960</c:v>
                </c:pt>
                <c:pt idx="32706">
                  <c:v>213525</c:v>
                </c:pt>
                <c:pt idx="32707">
                  <c:v>369553</c:v>
                </c:pt>
                <c:pt idx="32708">
                  <c:v>226823</c:v>
                </c:pt>
                <c:pt idx="32709">
                  <c:v>54198</c:v>
                </c:pt>
                <c:pt idx="32710">
                  <c:v>1137415</c:v>
                </c:pt>
                <c:pt idx="32711">
                  <c:v>511652</c:v>
                </c:pt>
                <c:pt idx="32712">
                  <c:v>168417</c:v>
                </c:pt>
                <c:pt idx="32713">
                  <c:v>294424</c:v>
                </c:pt>
                <c:pt idx="32714">
                  <c:v>26096</c:v>
                </c:pt>
                <c:pt idx="32715">
                  <c:v>53198</c:v>
                </c:pt>
                <c:pt idx="32716">
                  <c:v>113057</c:v>
                </c:pt>
                <c:pt idx="32717">
                  <c:v>643244</c:v>
                </c:pt>
                <c:pt idx="32718">
                  <c:v>1531151</c:v>
                </c:pt>
                <c:pt idx="32719">
                  <c:v>13907124</c:v>
                </c:pt>
                <c:pt idx="32720">
                  <c:v>84891</c:v>
                </c:pt>
                <c:pt idx="32721">
                  <c:v>79957</c:v>
                </c:pt>
                <c:pt idx="32722">
                  <c:v>1790646</c:v>
                </c:pt>
                <c:pt idx="32723">
                  <c:v>1038341</c:v>
                </c:pt>
                <c:pt idx="32724">
                  <c:v>165564</c:v>
                </c:pt>
                <c:pt idx="32725">
                  <c:v>29776</c:v>
                </c:pt>
                <c:pt idx="32726">
                  <c:v>318108</c:v>
                </c:pt>
                <c:pt idx="32727">
                  <c:v>757991</c:v>
                </c:pt>
                <c:pt idx="32728">
                  <c:v>266271</c:v>
                </c:pt>
                <c:pt idx="32729">
                  <c:v>2559735</c:v>
                </c:pt>
                <c:pt idx="32730">
                  <c:v>504301</c:v>
                </c:pt>
                <c:pt idx="32731">
                  <c:v>845210</c:v>
                </c:pt>
                <c:pt idx="32732">
                  <c:v>1380342</c:v>
                </c:pt>
                <c:pt idx="32733">
                  <c:v>700281</c:v>
                </c:pt>
                <c:pt idx="32734">
                  <c:v>5706827</c:v>
                </c:pt>
                <c:pt idx="32735">
                  <c:v>913827</c:v>
                </c:pt>
                <c:pt idx="32736">
                  <c:v>1587709</c:v>
                </c:pt>
                <c:pt idx="32737">
                  <c:v>23825</c:v>
                </c:pt>
                <c:pt idx="32738">
                  <c:v>2517992</c:v>
                </c:pt>
                <c:pt idx="32739">
                  <c:v>18226395</c:v>
                </c:pt>
                <c:pt idx="32740">
                  <c:v>189743</c:v>
                </c:pt>
                <c:pt idx="32741">
                  <c:v>617339</c:v>
                </c:pt>
                <c:pt idx="32742">
                  <c:v>56267</c:v>
                </c:pt>
                <c:pt idx="32743">
                  <c:v>938101</c:v>
                </c:pt>
                <c:pt idx="32744">
                  <c:v>25766</c:v>
                </c:pt>
                <c:pt idx="32745">
                  <c:v>75202</c:v>
                </c:pt>
                <c:pt idx="32746">
                  <c:v>759160</c:v>
                </c:pt>
                <c:pt idx="32747">
                  <c:v>176811</c:v>
                </c:pt>
                <c:pt idx="32748">
                  <c:v>2589197</c:v>
                </c:pt>
                <c:pt idx="32749">
                  <c:v>322503</c:v>
                </c:pt>
                <c:pt idx="32750">
                  <c:v>147971</c:v>
                </c:pt>
                <c:pt idx="32751">
                  <c:v>54667</c:v>
                </c:pt>
                <c:pt idx="32752">
                  <c:v>435197</c:v>
                </c:pt>
                <c:pt idx="32753">
                  <c:v>465215</c:v>
                </c:pt>
                <c:pt idx="32754">
                  <c:v>17812</c:v>
                </c:pt>
                <c:pt idx="32755">
                  <c:v>140154</c:v>
                </c:pt>
                <c:pt idx="32756">
                  <c:v>1645768</c:v>
                </c:pt>
                <c:pt idx="32757">
                  <c:v>2171287</c:v>
                </c:pt>
                <c:pt idx="32758">
                  <c:v>704527</c:v>
                </c:pt>
                <c:pt idx="32759">
                  <c:v>1066682</c:v>
                </c:pt>
                <c:pt idx="32760">
                  <c:v>397884</c:v>
                </c:pt>
                <c:pt idx="32761">
                  <c:v>47399</c:v>
                </c:pt>
                <c:pt idx="32762">
                  <c:v>158535</c:v>
                </c:pt>
                <c:pt idx="32763">
                  <c:v>495104</c:v>
                </c:pt>
                <c:pt idx="32764">
                  <c:v>3493097</c:v>
                </c:pt>
                <c:pt idx="32765">
                  <c:v>318575</c:v>
                </c:pt>
                <c:pt idx="32766">
                  <c:v>244134</c:v>
                </c:pt>
                <c:pt idx="32767">
                  <c:v>961153</c:v>
                </c:pt>
                <c:pt idx="32768">
                  <c:v>3215965</c:v>
                </c:pt>
                <c:pt idx="32769">
                  <c:v>2173974</c:v>
                </c:pt>
                <c:pt idx="32770">
                  <c:v>162737</c:v>
                </c:pt>
                <c:pt idx="32771">
                  <c:v>342401</c:v>
                </c:pt>
                <c:pt idx="32772">
                  <c:v>7189</c:v>
                </c:pt>
                <c:pt idx="32773">
                  <c:v>787825</c:v>
                </c:pt>
                <c:pt idx="32774">
                  <c:v>103828</c:v>
                </c:pt>
                <c:pt idx="32775">
                  <c:v>126900</c:v>
                </c:pt>
                <c:pt idx="32776">
                  <c:v>70581</c:v>
                </c:pt>
                <c:pt idx="32777">
                  <c:v>389613</c:v>
                </c:pt>
                <c:pt idx="32778">
                  <c:v>291284</c:v>
                </c:pt>
                <c:pt idx="32779">
                  <c:v>234717</c:v>
                </c:pt>
                <c:pt idx="32780">
                  <c:v>465139</c:v>
                </c:pt>
                <c:pt idx="32781">
                  <c:v>969883</c:v>
                </c:pt>
                <c:pt idx="32782">
                  <c:v>1036322</c:v>
                </c:pt>
                <c:pt idx="32783">
                  <c:v>1076813</c:v>
                </c:pt>
                <c:pt idx="32784">
                  <c:v>746771</c:v>
                </c:pt>
                <c:pt idx="32785">
                  <c:v>262592</c:v>
                </c:pt>
                <c:pt idx="32786">
                  <c:v>15457342</c:v>
                </c:pt>
                <c:pt idx="32787">
                  <c:v>426118</c:v>
                </c:pt>
                <c:pt idx="32788">
                  <c:v>71689</c:v>
                </c:pt>
                <c:pt idx="32789">
                  <c:v>533648</c:v>
                </c:pt>
                <c:pt idx="32790">
                  <c:v>22871</c:v>
                </c:pt>
                <c:pt idx="32791">
                  <c:v>1862027</c:v>
                </c:pt>
                <c:pt idx="32792">
                  <c:v>4420895</c:v>
                </c:pt>
                <c:pt idx="32793">
                  <c:v>302211</c:v>
                </c:pt>
                <c:pt idx="32794">
                  <c:v>269651</c:v>
                </c:pt>
                <c:pt idx="32795">
                  <c:v>99732</c:v>
                </c:pt>
                <c:pt idx="32796">
                  <c:v>272661</c:v>
                </c:pt>
                <c:pt idx="32797">
                  <c:v>648641</c:v>
                </c:pt>
                <c:pt idx="32798">
                  <c:v>139884</c:v>
                </c:pt>
                <c:pt idx="32799">
                  <c:v>1486685</c:v>
                </c:pt>
                <c:pt idx="32800">
                  <c:v>912971</c:v>
                </c:pt>
                <c:pt idx="32801">
                  <c:v>3038200</c:v>
                </c:pt>
                <c:pt idx="32802">
                  <c:v>211405</c:v>
                </c:pt>
                <c:pt idx="32803">
                  <c:v>2445583</c:v>
                </c:pt>
                <c:pt idx="32804">
                  <c:v>75124</c:v>
                </c:pt>
                <c:pt idx="32805">
                  <c:v>35123</c:v>
                </c:pt>
                <c:pt idx="32806">
                  <c:v>456287</c:v>
                </c:pt>
                <c:pt idx="32807">
                  <c:v>65745</c:v>
                </c:pt>
                <c:pt idx="32808">
                  <c:v>10599566</c:v>
                </c:pt>
                <c:pt idx="32809">
                  <c:v>3245573</c:v>
                </c:pt>
                <c:pt idx="32810">
                  <c:v>330948</c:v>
                </c:pt>
                <c:pt idx="32811">
                  <c:v>1114313</c:v>
                </c:pt>
                <c:pt idx="32812">
                  <c:v>836025</c:v>
                </c:pt>
                <c:pt idx="32813">
                  <c:v>440496</c:v>
                </c:pt>
                <c:pt idx="32814">
                  <c:v>2926297</c:v>
                </c:pt>
                <c:pt idx="32815">
                  <c:v>3978122</c:v>
                </c:pt>
                <c:pt idx="32816">
                  <c:v>549996</c:v>
                </c:pt>
                <c:pt idx="32817">
                  <c:v>141366</c:v>
                </c:pt>
                <c:pt idx="32818">
                  <c:v>210103</c:v>
                </c:pt>
                <c:pt idx="32819">
                  <c:v>1954026</c:v>
                </c:pt>
                <c:pt idx="32820">
                  <c:v>155815</c:v>
                </c:pt>
                <c:pt idx="32821">
                  <c:v>251742</c:v>
                </c:pt>
                <c:pt idx="32822">
                  <c:v>121157</c:v>
                </c:pt>
                <c:pt idx="32823">
                  <c:v>2526313</c:v>
                </c:pt>
                <c:pt idx="32824">
                  <c:v>313927</c:v>
                </c:pt>
                <c:pt idx="32825">
                  <c:v>31072475</c:v>
                </c:pt>
                <c:pt idx="32826">
                  <c:v>409118</c:v>
                </c:pt>
                <c:pt idx="32827">
                  <c:v>756023</c:v>
                </c:pt>
                <c:pt idx="32828">
                  <c:v>140973</c:v>
                </c:pt>
                <c:pt idx="32829">
                  <c:v>189102</c:v>
                </c:pt>
                <c:pt idx="32830">
                  <c:v>176448</c:v>
                </c:pt>
                <c:pt idx="32831">
                  <c:v>343756</c:v>
                </c:pt>
                <c:pt idx="32832">
                  <c:v>3694745</c:v>
                </c:pt>
                <c:pt idx="32833">
                  <c:v>2122601</c:v>
                </c:pt>
                <c:pt idx="32834">
                  <c:v>29656871</c:v>
                </c:pt>
                <c:pt idx="32835">
                  <c:v>7941440</c:v>
                </c:pt>
                <c:pt idx="32836">
                  <c:v>693549</c:v>
                </c:pt>
                <c:pt idx="32837">
                  <c:v>328533</c:v>
                </c:pt>
                <c:pt idx="32838">
                  <c:v>1393971</c:v>
                </c:pt>
                <c:pt idx="32839">
                  <c:v>344119</c:v>
                </c:pt>
                <c:pt idx="32840">
                  <c:v>666377</c:v>
                </c:pt>
                <c:pt idx="32841">
                  <c:v>4321512</c:v>
                </c:pt>
                <c:pt idx="32842">
                  <c:v>681416</c:v>
                </c:pt>
                <c:pt idx="32843">
                  <c:v>380618</c:v>
                </c:pt>
                <c:pt idx="32844">
                  <c:v>2294001</c:v>
                </c:pt>
                <c:pt idx="32845">
                  <c:v>812137</c:v>
                </c:pt>
                <c:pt idx="32846">
                  <c:v>1856593</c:v>
                </c:pt>
                <c:pt idx="32847">
                  <c:v>506663</c:v>
                </c:pt>
                <c:pt idx="32848">
                  <c:v>194010</c:v>
                </c:pt>
                <c:pt idx="32849">
                  <c:v>960599</c:v>
                </c:pt>
                <c:pt idx="32850">
                  <c:v>1158470</c:v>
                </c:pt>
                <c:pt idx="32851">
                  <c:v>223107</c:v>
                </c:pt>
                <c:pt idx="32852">
                  <c:v>1286401</c:v>
                </c:pt>
                <c:pt idx="32853">
                  <c:v>513336</c:v>
                </c:pt>
                <c:pt idx="32854">
                  <c:v>318399</c:v>
                </c:pt>
                <c:pt idx="32855">
                  <c:v>782177</c:v>
                </c:pt>
                <c:pt idx="32856">
                  <c:v>164214</c:v>
                </c:pt>
                <c:pt idx="32857">
                  <c:v>2778867</c:v>
                </c:pt>
                <c:pt idx="32858">
                  <c:v>306060</c:v>
                </c:pt>
                <c:pt idx="32859">
                  <c:v>227822</c:v>
                </c:pt>
                <c:pt idx="32860">
                  <c:v>691138</c:v>
                </c:pt>
                <c:pt idx="32861">
                  <c:v>1138670</c:v>
                </c:pt>
                <c:pt idx="32862">
                  <c:v>476387</c:v>
                </c:pt>
                <c:pt idx="32863">
                  <c:v>660104</c:v>
                </c:pt>
                <c:pt idx="32864">
                  <c:v>492593</c:v>
                </c:pt>
                <c:pt idx="32865">
                  <c:v>273926</c:v>
                </c:pt>
                <c:pt idx="32866">
                  <c:v>334239</c:v>
                </c:pt>
                <c:pt idx="32867">
                  <c:v>980144</c:v>
                </c:pt>
                <c:pt idx="32868">
                  <c:v>499728</c:v>
                </c:pt>
                <c:pt idx="32869">
                  <c:v>1226985</c:v>
                </c:pt>
                <c:pt idx="32870">
                  <c:v>232790</c:v>
                </c:pt>
                <c:pt idx="32871">
                  <c:v>238399</c:v>
                </c:pt>
                <c:pt idx="32872">
                  <c:v>4159821</c:v>
                </c:pt>
                <c:pt idx="32873">
                  <c:v>966262</c:v>
                </c:pt>
                <c:pt idx="32874">
                  <c:v>765238</c:v>
                </c:pt>
                <c:pt idx="32875">
                  <c:v>2469706</c:v>
                </c:pt>
                <c:pt idx="32876">
                  <c:v>1337261</c:v>
                </c:pt>
                <c:pt idx="32877">
                  <c:v>257405</c:v>
                </c:pt>
                <c:pt idx="32878">
                  <c:v>963154</c:v>
                </c:pt>
                <c:pt idx="32879">
                  <c:v>527617</c:v>
                </c:pt>
                <c:pt idx="32880">
                  <c:v>2069487</c:v>
                </c:pt>
                <c:pt idx="32881">
                  <c:v>8198243</c:v>
                </c:pt>
                <c:pt idx="32882">
                  <c:v>149709</c:v>
                </c:pt>
                <c:pt idx="32883">
                  <c:v>9391723</c:v>
                </c:pt>
                <c:pt idx="32884">
                  <c:v>308022</c:v>
                </c:pt>
                <c:pt idx="32885">
                  <c:v>838561</c:v>
                </c:pt>
                <c:pt idx="32886">
                  <c:v>524022</c:v>
                </c:pt>
                <c:pt idx="32887">
                  <c:v>360257</c:v>
                </c:pt>
                <c:pt idx="32888">
                  <c:v>2515218</c:v>
                </c:pt>
                <c:pt idx="32889">
                  <c:v>784288</c:v>
                </c:pt>
                <c:pt idx="32890">
                  <c:v>2312320</c:v>
                </c:pt>
                <c:pt idx="32891">
                  <c:v>1349890</c:v>
                </c:pt>
                <c:pt idx="32892">
                  <c:v>558524</c:v>
                </c:pt>
                <c:pt idx="32893">
                  <c:v>6635380</c:v>
                </c:pt>
                <c:pt idx="32894">
                  <c:v>699701</c:v>
                </c:pt>
                <c:pt idx="32895">
                  <c:v>574842</c:v>
                </c:pt>
                <c:pt idx="32896">
                  <c:v>1343990</c:v>
                </c:pt>
                <c:pt idx="32897">
                  <c:v>337373</c:v>
                </c:pt>
                <c:pt idx="32898">
                  <c:v>290848</c:v>
                </c:pt>
                <c:pt idx="32899">
                  <c:v>2176830</c:v>
                </c:pt>
                <c:pt idx="32900">
                  <c:v>5332719</c:v>
                </c:pt>
                <c:pt idx="32901">
                  <c:v>955868</c:v>
                </c:pt>
                <c:pt idx="32902">
                  <c:v>1391665</c:v>
                </c:pt>
                <c:pt idx="32903">
                  <c:v>696634</c:v>
                </c:pt>
                <c:pt idx="32904">
                  <c:v>564600</c:v>
                </c:pt>
                <c:pt idx="32905">
                  <c:v>545793</c:v>
                </c:pt>
                <c:pt idx="32906">
                  <c:v>256301</c:v>
                </c:pt>
                <c:pt idx="32907">
                  <c:v>2843666</c:v>
                </c:pt>
                <c:pt idx="32908">
                  <c:v>376465</c:v>
                </c:pt>
                <c:pt idx="32909">
                  <c:v>5239892</c:v>
                </c:pt>
                <c:pt idx="32910">
                  <c:v>216197</c:v>
                </c:pt>
                <c:pt idx="32911">
                  <c:v>423062</c:v>
                </c:pt>
                <c:pt idx="32912">
                  <c:v>645087</c:v>
                </c:pt>
                <c:pt idx="32913">
                  <c:v>1202546</c:v>
                </c:pt>
                <c:pt idx="32914">
                  <c:v>2462264</c:v>
                </c:pt>
                <c:pt idx="32915">
                  <c:v>617485</c:v>
                </c:pt>
                <c:pt idx="32916">
                  <c:v>2967436</c:v>
                </c:pt>
                <c:pt idx="32917">
                  <c:v>24117244</c:v>
                </c:pt>
                <c:pt idx="32918">
                  <c:v>551598</c:v>
                </c:pt>
                <c:pt idx="32919">
                  <c:v>725660</c:v>
                </c:pt>
                <c:pt idx="32920">
                  <c:v>429702</c:v>
                </c:pt>
                <c:pt idx="32921">
                  <c:v>660513</c:v>
                </c:pt>
                <c:pt idx="32922">
                  <c:v>1342787</c:v>
                </c:pt>
                <c:pt idx="32923">
                  <c:v>1079519</c:v>
                </c:pt>
                <c:pt idx="32924">
                  <c:v>435706</c:v>
                </c:pt>
                <c:pt idx="32925">
                  <c:v>46707200</c:v>
                </c:pt>
                <c:pt idx="32926">
                  <c:v>325530</c:v>
                </c:pt>
                <c:pt idx="32927">
                  <c:v>1033216</c:v>
                </c:pt>
                <c:pt idx="32928">
                  <c:v>213005</c:v>
                </c:pt>
                <c:pt idx="32929">
                  <c:v>2409345</c:v>
                </c:pt>
                <c:pt idx="32930">
                  <c:v>1334881</c:v>
                </c:pt>
                <c:pt idx="32931">
                  <c:v>822144</c:v>
                </c:pt>
                <c:pt idx="32932">
                  <c:v>556897</c:v>
                </c:pt>
                <c:pt idx="32933">
                  <c:v>1838623</c:v>
                </c:pt>
                <c:pt idx="32934">
                  <c:v>3107524</c:v>
                </c:pt>
                <c:pt idx="32935">
                  <c:v>262595</c:v>
                </c:pt>
                <c:pt idx="32936">
                  <c:v>1905587</c:v>
                </c:pt>
                <c:pt idx="32937">
                  <c:v>246350</c:v>
                </c:pt>
                <c:pt idx="32938">
                  <c:v>341389</c:v>
                </c:pt>
                <c:pt idx="32939">
                  <c:v>425179</c:v>
                </c:pt>
                <c:pt idx="32940">
                  <c:v>318108</c:v>
                </c:pt>
                <c:pt idx="32941">
                  <c:v>144359</c:v>
                </c:pt>
                <c:pt idx="32942">
                  <c:v>5676658</c:v>
                </c:pt>
                <c:pt idx="32943">
                  <c:v>5310528</c:v>
                </c:pt>
                <c:pt idx="32944">
                  <c:v>352882</c:v>
                </c:pt>
                <c:pt idx="32945">
                  <c:v>214387</c:v>
                </c:pt>
                <c:pt idx="32946">
                  <c:v>279055</c:v>
                </c:pt>
                <c:pt idx="32947">
                  <c:v>327976</c:v>
                </c:pt>
                <c:pt idx="32948">
                  <c:v>1080838</c:v>
                </c:pt>
                <c:pt idx="32949">
                  <c:v>919031</c:v>
                </c:pt>
                <c:pt idx="32950">
                  <c:v>903323</c:v>
                </c:pt>
                <c:pt idx="32951">
                  <c:v>580161</c:v>
                </c:pt>
                <c:pt idx="32952">
                  <c:v>337901</c:v>
                </c:pt>
                <c:pt idx="32953">
                  <c:v>1042805</c:v>
                </c:pt>
                <c:pt idx="32954">
                  <c:v>623734</c:v>
                </c:pt>
                <c:pt idx="32955">
                  <c:v>234832</c:v>
                </c:pt>
                <c:pt idx="32956">
                  <c:v>2261397</c:v>
                </c:pt>
                <c:pt idx="32957">
                  <c:v>561752</c:v>
                </c:pt>
                <c:pt idx="32958">
                  <c:v>1108178</c:v>
                </c:pt>
                <c:pt idx="32959">
                  <c:v>2175151</c:v>
                </c:pt>
                <c:pt idx="32960">
                  <c:v>487718</c:v>
                </c:pt>
                <c:pt idx="32961">
                  <c:v>414514</c:v>
                </c:pt>
                <c:pt idx="32962">
                  <c:v>736348</c:v>
                </c:pt>
                <c:pt idx="32963">
                  <c:v>703054</c:v>
                </c:pt>
                <c:pt idx="32964">
                  <c:v>1666646</c:v>
                </c:pt>
                <c:pt idx="32965">
                  <c:v>316215</c:v>
                </c:pt>
                <c:pt idx="32966">
                  <c:v>884799</c:v>
                </c:pt>
                <c:pt idx="32967">
                  <c:v>1440020</c:v>
                </c:pt>
                <c:pt idx="32968">
                  <c:v>1350114</c:v>
                </c:pt>
                <c:pt idx="32969">
                  <c:v>598231</c:v>
                </c:pt>
                <c:pt idx="32970">
                  <c:v>2360786</c:v>
                </c:pt>
                <c:pt idx="32971">
                  <c:v>302153</c:v>
                </c:pt>
                <c:pt idx="32972">
                  <c:v>2982598</c:v>
                </c:pt>
                <c:pt idx="32973">
                  <c:v>3498559</c:v>
                </c:pt>
                <c:pt idx="32974">
                  <c:v>1173372</c:v>
                </c:pt>
                <c:pt idx="32975">
                  <c:v>408015</c:v>
                </c:pt>
                <c:pt idx="32976">
                  <c:v>968092</c:v>
                </c:pt>
                <c:pt idx="32977">
                  <c:v>581724</c:v>
                </c:pt>
                <c:pt idx="32978">
                  <c:v>709368</c:v>
                </c:pt>
                <c:pt idx="32979">
                  <c:v>7310136</c:v>
                </c:pt>
                <c:pt idx="32980">
                  <c:v>1929209</c:v>
                </c:pt>
                <c:pt idx="32981">
                  <c:v>5205020</c:v>
                </c:pt>
                <c:pt idx="32982">
                  <c:v>5117070</c:v>
                </c:pt>
                <c:pt idx="32983">
                  <c:v>212670</c:v>
                </c:pt>
                <c:pt idx="32984">
                  <c:v>461133</c:v>
                </c:pt>
                <c:pt idx="32985">
                  <c:v>740525</c:v>
                </c:pt>
                <c:pt idx="32986">
                  <c:v>11387814</c:v>
                </c:pt>
                <c:pt idx="32987">
                  <c:v>319986</c:v>
                </c:pt>
                <c:pt idx="32988">
                  <c:v>1582523</c:v>
                </c:pt>
                <c:pt idx="32989">
                  <c:v>2843211</c:v>
                </c:pt>
                <c:pt idx="32990">
                  <c:v>324526</c:v>
                </c:pt>
                <c:pt idx="32991">
                  <c:v>225956</c:v>
                </c:pt>
                <c:pt idx="32992">
                  <c:v>938915</c:v>
                </c:pt>
                <c:pt idx="32993">
                  <c:v>2051169</c:v>
                </c:pt>
                <c:pt idx="32994">
                  <c:v>214086</c:v>
                </c:pt>
                <c:pt idx="32995">
                  <c:v>3393763</c:v>
                </c:pt>
                <c:pt idx="32996">
                  <c:v>836438</c:v>
                </c:pt>
                <c:pt idx="32997">
                  <c:v>1357653</c:v>
                </c:pt>
                <c:pt idx="32998">
                  <c:v>489711</c:v>
                </c:pt>
                <c:pt idx="32999">
                  <c:v>2956598</c:v>
                </c:pt>
                <c:pt idx="33000">
                  <c:v>23080831</c:v>
                </c:pt>
                <c:pt idx="33001">
                  <c:v>1039954</c:v>
                </c:pt>
                <c:pt idx="33002">
                  <c:v>60462748</c:v>
                </c:pt>
                <c:pt idx="33003">
                  <c:v>2083009</c:v>
                </c:pt>
                <c:pt idx="33004">
                  <c:v>203256</c:v>
                </c:pt>
                <c:pt idx="33005">
                  <c:v>2110376</c:v>
                </c:pt>
                <c:pt idx="33006">
                  <c:v>3249647</c:v>
                </c:pt>
                <c:pt idx="33007">
                  <c:v>844109</c:v>
                </c:pt>
                <c:pt idx="33008">
                  <c:v>3241858</c:v>
                </c:pt>
                <c:pt idx="33009">
                  <c:v>661227</c:v>
                </c:pt>
                <c:pt idx="33010">
                  <c:v>513381</c:v>
                </c:pt>
                <c:pt idx="33011">
                  <c:v>2460390</c:v>
                </c:pt>
                <c:pt idx="33012">
                  <c:v>169610</c:v>
                </c:pt>
                <c:pt idx="33013">
                  <c:v>4173479</c:v>
                </c:pt>
                <c:pt idx="33014">
                  <c:v>3943333</c:v>
                </c:pt>
                <c:pt idx="33015">
                  <c:v>485953</c:v>
                </c:pt>
                <c:pt idx="33016">
                  <c:v>3092153</c:v>
                </c:pt>
                <c:pt idx="33017">
                  <c:v>389158</c:v>
                </c:pt>
                <c:pt idx="33018">
                  <c:v>384873</c:v>
                </c:pt>
                <c:pt idx="33019">
                  <c:v>675659</c:v>
                </c:pt>
                <c:pt idx="33020">
                  <c:v>1079957</c:v>
                </c:pt>
                <c:pt idx="33021">
                  <c:v>4029646</c:v>
                </c:pt>
                <c:pt idx="33022">
                  <c:v>3226577</c:v>
                </c:pt>
                <c:pt idx="33023">
                  <c:v>79333122</c:v>
                </c:pt>
                <c:pt idx="33024">
                  <c:v>1321814</c:v>
                </c:pt>
                <c:pt idx="33025">
                  <c:v>13470638</c:v>
                </c:pt>
                <c:pt idx="33026">
                  <c:v>2479349</c:v>
                </c:pt>
                <c:pt idx="33027">
                  <c:v>285462</c:v>
                </c:pt>
                <c:pt idx="33028">
                  <c:v>482005</c:v>
                </c:pt>
                <c:pt idx="33029">
                  <c:v>437541</c:v>
                </c:pt>
                <c:pt idx="33030">
                  <c:v>5875671</c:v>
                </c:pt>
                <c:pt idx="33031">
                  <c:v>11937969</c:v>
                </c:pt>
                <c:pt idx="33032">
                  <c:v>26250616</c:v>
                </c:pt>
                <c:pt idx="33033">
                  <c:v>1759167</c:v>
                </c:pt>
                <c:pt idx="33034">
                  <c:v>342198</c:v>
                </c:pt>
                <c:pt idx="33035">
                  <c:v>397920</c:v>
                </c:pt>
                <c:pt idx="33036">
                  <c:v>923655</c:v>
                </c:pt>
                <c:pt idx="33037">
                  <c:v>2306250</c:v>
                </c:pt>
                <c:pt idx="33038">
                  <c:v>1945720</c:v>
                </c:pt>
                <c:pt idx="33039">
                  <c:v>1689482</c:v>
                </c:pt>
                <c:pt idx="33040">
                  <c:v>645290</c:v>
                </c:pt>
                <c:pt idx="33041">
                  <c:v>3013754</c:v>
                </c:pt>
                <c:pt idx="33042">
                  <c:v>369771</c:v>
                </c:pt>
                <c:pt idx="33043">
                  <c:v>1349333</c:v>
                </c:pt>
                <c:pt idx="33044">
                  <c:v>1412847</c:v>
                </c:pt>
                <c:pt idx="33045">
                  <c:v>249518</c:v>
                </c:pt>
                <c:pt idx="33046">
                  <c:v>316379</c:v>
                </c:pt>
                <c:pt idx="33047">
                  <c:v>2437916</c:v>
                </c:pt>
                <c:pt idx="33048">
                  <c:v>514544</c:v>
                </c:pt>
                <c:pt idx="33049">
                  <c:v>705768</c:v>
                </c:pt>
                <c:pt idx="33050">
                  <c:v>397920</c:v>
                </c:pt>
                <c:pt idx="33051">
                  <c:v>1757891</c:v>
                </c:pt>
                <c:pt idx="33052">
                  <c:v>2843450</c:v>
                </c:pt>
                <c:pt idx="33053">
                  <c:v>172804</c:v>
                </c:pt>
                <c:pt idx="33054">
                  <c:v>430944</c:v>
                </c:pt>
                <c:pt idx="33055">
                  <c:v>7566372</c:v>
                </c:pt>
                <c:pt idx="33056">
                  <c:v>4265080</c:v>
                </c:pt>
                <c:pt idx="33057">
                  <c:v>1704418</c:v>
                </c:pt>
                <c:pt idx="33058">
                  <c:v>975702</c:v>
                </c:pt>
                <c:pt idx="33059">
                  <c:v>758771</c:v>
                </c:pt>
                <c:pt idx="33060">
                  <c:v>1215713</c:v>
                </c:pt>
                <c:pt idx="33061">
                  <c:v>3269724</c:v>
                </c:pt>
                <c:pt idx="33062">
                  <c:v>1670370</c:v>
                </c:pt>
                <c:pt idx="33063">
                  <c:v>1738961</c:v>
                </c:pt>
                <c:pt idx="33064">
                  <c:v>329328</c:v>
                </c:pt>
                <c:pt idx="33065">
                  <c:v>3273218</c:v>
                </c:pt>
                <c:pt idx="33066">
                  <c:v>2443489</c:v>
                </c:pt>
                <c:pt idx="33067">
                  <c:v>839839</c:v>
                </c:pt>
                <c:pt idx="33068">
                  <c:v>592941</c:v>
                </c:pt>
                <c:pt idx="33069">
                  <c:v>1317655</c:v>
                </c:pt>
                <c:pt idx="33070">
                  <c:v>309769</c:v>
                </c:pt>
                <c:pt idx="33071">
                  <c:v>367654</c:v>
                </c:pt>
                <c:pt idx="33072">
                  <c:v>3171128</c:v>
                </c:pt>
                <c:pt idx="33073">
                  <c:v>147533</c:v>
                </c:pt>
                <c:pt idx="33074">
                  <c:v>607144</c:v>
                </c:pt>
                <c:pt idx="33075">
                  <c:v>19259963</c:v>
                </c:pt>
                <c:pt idx="33076">
                  <c:v>352217</c:v>
                </c:pt>
                <c:pt idx="33077">
                  <c:v>562322</c:v>
                </c:pt>
                <c:pt idx="33078">
                  <c:v>550371</c:v>
                </c:pt>
                <c:pt idx="33079">
                  <c:v>1427647</c:v>
                </c:pt>
                <c:pt idx="33080">
                  <c:v>32331284</c:v>
                </c:pt>
                <c:pt idx="33081">
                  <c:v>225419</c:v>
                </c:pt>
                <c:pt idx="33082">
                  <c:v>240713</c:v>
                </c:pt>
                <c:pt idx="33083">
                  <c:v>1583067</c:v>
                </c:pt>
                <c:pt idx="33084">
                  <c:v>820771</c:v>
                </c:pt>
                <c:pt idx="33085">
                  <c:v>1172876</c:v>
                </c:pt>
                <c:pt idx="33086">
                  <c:v>680977</c:v>
                </c:pt>
                <c:pt idx="33087">
                  <c:v>127864</c:v>
                </c:pt>
                <c:pt idx="33088">
                  <c:v>788271</c:v>
                </c:pt>
                <c:pt idx="33089">
                  <c:v>260410</c:v>
                </c:pt>
                <c:pt idx="33090">
                  <c:v>3232471</c:v>
                </c:pt>
                <c:pt idx="33091">
                  <c:v>1253984</c:v>
                </c:pt>
                <c:pt idx="33092">
                  <c:v>1635166</c:v>
                </c:pt>
                <c:pt idx="33093">
                  <c:v>802609</c:v>
                </c:pt>
                <c:pt idx="33094">
                  <c:v>181928</c:v>
                </c:pt>
                <c:pt idx="33095">
                  <c:v>1120930</c:v>
                </c:pt>
                <c:pt idx="33096">
                  <c:v>10523399</c:v>
                </c:pt>
                <c:pt idx="33097">
                  <c:v>13310689</c:v>
                </c:pt>
                <c:pt idx="33098">
                  <c:v>904141</c:v>
                </c:pt>
                <c:pt idx="33099">
                  <c:v>2237876</c:v>
                </c:pt>
                <c:pt idx="33100">
                  <c:v>1891541</c:v>
                </c:pt>
                <c:pt idx="33101">
                  <c:v>1000458</c:v>
                </c:pt>
                <c:pt idx="33102">
                  <c:v>2016575</c:v>
                </c:pt>
                <c:pt idx="33103">
                  <c:v>933397</c:v>
                </c:pt>
                <c:pt idx="33104">
                  <c:v>489167</c:v>
                </c:pt>
                <c:pt idx="33105">
                  <c:v>11915843</c:v>
                </c:pt>
                <c:pt idx="33106">
                  <c:v>763613</c:v>
                </c:pt>
                <c:pt idx="33107">
                  <c:v>394089</c:v>
                </c:pt>
                <c:pt idx="33108">
                  <c:v>512788</c:v>
                </c:pt>
                <c:pt idx="33109">
                  <c:v>3458851</c:v>
                </c:pt>
                <c:pt idx="33110">
                  <c:v>1128889</c:v>
                </c:pt>
                <c:pt idx="33111">
                  <c:v>1124895</c:v>
                </c:pt>
                <c:pt idx="33112">
                  <c:v>493303</c:v>
                </c:pt>
                <c:pt idx="33113">
                  <c:v>4315480</c:v>
                </c:pt>
                <c:pt idx="33114">
                  <c:v>1760794</c:v>
                </c:pt>
                <c:pt idx="33115">
                  <c:v>1711603</c:v>
                </c:pt>
                <c:pt idx="33116">
                  <c:v>4672279</c:v>
                </c:pt>
                <c:pt idx="33117">
                  <c:v>1870346</c:v>
                </c:pt>
                <c:pt idx="33118">
                  <c:v>1011136</c:v>
                </c:pt>
                <c:pt idx="33119">
                  <c:v>6179984</c:v>
                </c:pt>
                <c:pt idx="33120">
                  <c:v>521186</c:v>
                </c:pt>
                <c:pt idx="33121">
                  <c:v>3031998</c:v>
                </c:pt>
                <c:pt idx="33122">
                  <c:v>1216328</c:v>
                </c:pt>
                <c:pt idx="33123">
                  <c:v>883420</c:v>
                </c:pt>
                <c:pt idx="33124">
                  <c:v>933136</c:v>
                </c:pt>
                <c:pt idx="33125">
                  <c:v>462746</c:v>
                </c:pt>
                <c:pt idx="33126">
                  <c:v>158160</c:v>
                </c:pt>
                <c:pt idx="33127">
                  <c:v>1142433</c:v>
                </c:pt>
                <c:pt idx="33128">
                  <c:v>12050573</c:v>
                </c:pt>
                <c:pt idx="33129">
                  <c:v>2306642</c:v>
                </c:pt>
                <c:pt idx="33130">
                  <c:v>561600</c:v>
                </c:pt>
                <c:pt idx="33131">
                  <c:v>1330675</c:v>
                </c:pt>
                <c:pt idx="33132">
                  <c:v>1461157</c:v>
                </c:pt>
                <c:pt idx="33133">
                  <c:v>332765</c:v>
                </c:pt>
                <c:pt idx="33134">
                  <c:v>564662</c:v>
                </c:pt>
                <c:pt idx="33135">
                  <c:v>980525</c:v>
                </c:pt>
                <c:pt idx="33136">
                  <c:v>2164494</c:v>
                </c:pt>
                <c:pt idx="33137">
                  <c:v>1202544</c:v>
                </c:pt>
                <c:pt idx="33138">
                  <c:v>1411138</c:v>
                </c:pt>
                <c:pt idx="33139">
                  <c:v>737371</c:v>
                </c:pt>
                <c:pt idx="33140">
                  <c:v>4368722</c:v>
                </c:pt>
                <c:pt idx="33141">
                  <c:v>2738520</c:v>
                </c:pt>
                <c:pt idx="33142">
                  <c:v>2321199</c:v>
                </c:pt>
                <c:pt idx="33143">
                  <c:v>146340</c:v>
                </c:pt>
                <c:pt idx="33144">
                  <c:v>149506</c:v>
                </c:pt>
                <c:pt idx="33145">
                  <c:v>201759</c:v>
                </c:pt>
                <c:pt idx="33146">
                  <c:v>10116647</c:v>
                </c:pt>
                <c:pt idx="33147">
                  <c:v>875577</c:v>
                </c:pt>
                <c:pt idx="33148">
                  <c:v>293295</c:v>
                </c:pt>
                <c:pt idx="33149">
                  <c:v>221376</c:v>
                </c:pt>
                <c:pt idx="33150">
                  <c:v>1853334</c:v>
                </c:pt>
                <c:pt idx="33151">
                  <c:v>1362889</c:v>
                </c:pt>
                <c:pt idx="33152">
                  <c:v>1361606</c:v>
                </c:pt>
                <c:pt idx="33153">
                  <c:v>1299642</c:v>
                </c:pt>
                <c:pt idx="33154">
                  <c:v>371677</c:v>
                </c:pt>
                <c:pt idx="33155">
                  <c:v>1283463</c:v>
                </c:pt>
                <c:pt idx="33156">
                  <c:v>846060</c:v>
                </c:pt>
                <c:pt idx="33157">
                  <c:v>21137615</c:v>
                </c:pt>
                <c:pt idx="33158">
                  <c:v>2827042</c:v>
                </c:pt>
                <c:pt idx="33159">
                  <c:v>133022</c:v>
                </c:pt>
                <c:pt idx="33160">
                  <c:v>1551173</c:v>
                </c:pt>
                <c:pt idx="33161">
                  <c:v>1335365</c:v>
                </c:pt>
                <c:pt idx="33162">
                  <c:v>2044300</c:v>
                </c:pt>
                <c:pt idx="33163">
                  <c:v>560766</c:v>
                </c:pt>
                <c:pt idx="33164">
                  <c:v>970427</c:v>
                </c:pt>
                <c:pt idx="33165">
                  <c:v>8837197</c:v>
                </c:pt>
                <c:pt idx="33166">
                  <c:v>36488080</c:v>
                </c:pt>
                <c:pt idx="33167">
                  <c:v>3018613</c:v>
                </c:pt>
                <c:pt idx="33168">
                  <c:v>321548</c:v>
                </c:pt>
                <c:pt idx="33169">
                  <c:v>771720</c:v>
                </c:pt>
                <c:pt idx="33170">
                  <c:v>564461</c:v>
                </c:pt>
                <c:pt idx="33171">
                  <c:v>673554</c:v>
                </c:pt>
                <c:pt idx="33172">
                  <c:v>2268790</c:v>
                </c:pt>
                <c:pt idx="33173">
                  <c:v>345509</c:v>
                </c:pt>
                <c:pt idx="33174">
                  <c:v>561339</c:v>
                </c:pt>
                <c:pt idx="33175">
                  <c:v>34321198</c:v>
                </c:pt>
                <c:pt idx="33176">
                  <c:v>1540672</c:v>
                </c:pt>
                <c:pt idx="33177">
                  <c:v>1334588</c:v>
                </c:pt>
                <c:pt idx="33178">
                  <c:v>886899</c:v>
                </c:pt>
                <c:pt idx="33179">
                  <c:v>1223686</c:v>
                </c:pt>
                <c:pt idx="33180">
                  <c:v>421028</c:v>
                </c:pt>
                <c:pt idx="33181">
                  <c:v>1240073</c:v>
                </c:pt>
                <c:pt idx="33182">
                  <c:v>1166620</c:v>
                </c:pt>
                <c:pt idx="33183">
                  <c:v>307740</c:v>
                </c:pt>
                <c:pt idx="33184">
                  <c:v>1606439</c:v>
                </c:pt>
                <c:pt idx="33185">
                  <c:v>317376</c:v>
                </c:pt>
                <c:pt idx="33186">
                  <c:v>10745491</c:v>
                </c:pt>
                <c:pt idx="33187">
                  <c:v>469343</c:v>
                </c:pt>
                <c:pt idx="33188">
                  <c:v>380038</c:v>
                </c:pt>
                <c:pt idx="33189">
                  <c:v>2923934</c:v>
                </c:pt>
                <c:pt idx="33190">
                  <c:v>536151</c:v>
                </c:pt>
                <c:pt idx="33191">
                  <c:v>1870014</c:v>
                </c:pt>
                <c:pt idx="33192">
                  <c:v>17907374</c:v>
                </c:pt>
                <c:pt idx="33193">
                  <c:v>12412315</c:v>
                </c:pt>
                <c:pt idx="33194">
                  <c:v>948506</c:v>
                </c:pt>
                <c:pt idx="33195">
                  <c:v>1235516</c:v>
                </c:pt>
                <c:pt idx="33196">
                  <c:v>15119915</c:v>
                </c:pt>
                <c:pt idx="33197">
                  <c:v>1639679</c:v>
                </c:pt>
                <c:pt idx="33198">
                  <c:v>399196</c:v>
                </c:pt>
                <c:pt idx="33199">
                  <c:v>1249569</c:v>
                </c:pt>
                <c:pt idx="33200">
                  <c:v>1780209</c:v>
                </c:pt>
                <c:pt idx="33201">
                  <c:v>450596</c:v>
                </c:pt>
                <c:pt idx="33202">
                  <c:v>1064924</c:v>
                </c:pt>
                <c:pt idx="33203">
                  <c:v>61394095</c:v>
                </c:pt>
                <c:pt idx="33204">
                  <c:v>544074</c:v>
                </c:pt>
                <c:pt idx="33205">
                  <c:v>896317</c:v>
                </c:pt>
                <c:pt idx="33206">
                  <c:v>3829266</c:v>
                </c:pt>
                <c:pt idx="33207">
                  <c:v>2580657</c:v>
                </c:pt>
                <c:pt idx="33208">
                  <c:v>491988</c:v>
                </c:pt>
                <c:pt idx="33209">
                  <c:v>661199</c:v>
                </c:pt>
                <c:pt idx="33210">
                  <c:v>865509</c:v>
                </c:pt>
                <c:pt idx="33211">
                  <c:v>1684910</c:v>
                </c:pt>
                <c:pt idx="33212">
                  <c:v>987625</c:v>
                </c:pt>
                <c:pt idx="33213">
                  <c:v>765878</c:v>
                </c:pt>
                <c:pt idx="33214">
                  <c:v>48561560</c:v>
                </c:pt>
                <c:pt idx="33215">
                  <c:v>783712</c:v>
                </c:pt>
                <c:pt idx="33216">
                  <c:v>8726385</c:v>
                </c:pt>
                <c:pt idx="33217">
                  <c:v>2572249</c:v>
                </c:pt>
                <c:pt idx="33218">
                  <c:v>437764</c:v>
                </c:pt>
                <c:pt idx="33219">
                  <c:v>490034</c:v>
                </c:pt>
                <c:pt idx="33220">
                  <c:v>2748148</c:v>
                </c:pt>
                <c:pt idx="33221">
                  <c:v>11261856</c:v>
                </c:pt>
                <c:pt idx="33222">
                  <c:v>733482</c:v>
                </c:pt>
                <c:pt idx="33223">
                  <c:v>1699155</c:v>
                </c:pt>
                <c:pt idx="33224">
                  <c:v>27675156</c:v>
                </c:pt>
                <c:pt idx="33225">
                  <c:v>28352613</c:v>
                </c:pt>
                <c:pt idx="33226">
                  <c:v>891152</c:v>
                </c:pt>
                <c:pt idx="33227">
                  <c:v>1372300</c:v>
                </c:pt>
                <c:pt idx="33228">
                  <c:v>7915761</c:v>
                </c:pt>
                <c:pt idx="33229">
                  <c:v>965264</c:v>
                </c:pt>
                <c:pt idx="33230">
                  <c:v>438733</c:v>
                </c:pt>
                <c:pt idx="33231">
                  <c:v>1589342</c:v>
                </c:pt>
                <c:pt idx="33232">
                  <c:v>1813229</c:v>
                </c:pt>
                <c:pt idx="33233">
                  <c:v>628234</c:v>
                </c:pt>
                <c:pt idx="33234">
                  <c:v>1140768</c:v>
                </c:pt>
                <c:pt idx="33235">
                  <c:v>468415</c:v>
                </c:pt>
                <c:pt idx="33236">
                  <c:v>8523528</c:v>
                </c:pt>
                <c:pt idx="33237">
                  <c:v>1567563</c:v>
                </c:pt>
                <c:pt idx="33238">
                  <c:v>674094</c:v>
                </c:pt>
                <c:pt idx="33239">
                  <c:v>284926</c:v>
                </c:pt>
                <c:pt idx="33240">
                  <c:v>764773</c:v>
                </c:pt>
                <c:pt idx="33241">
                  <c:v>6540492</c:v>
                </c:pt>
                <c:pt idx="33242">
                  <c:v>935308</c:v>
                </c:pt>
                <c:pt idx="33243">
                  <c:v>277355</c:v>
                </c:pt>
                <c:pt idx="33244">
                  <c:v>544369</c:v>
                </c:pt>
                <c:pt idx="33245">
                  <c:v>3695099</c:v>
                </c:pt>
                <c:pt idx="33246">
                  <c:v>557101</c:v>
                </c:pt>
                <c:pt idx="33247">
                  <c:v>592918</c:v>
                </c:pt>
                <c:pt idx="33248">
                  <c:v>348915</c:v>
                </c:pt>
                <c:pt idx="33249">
                  <c:v>589884</c:v>
                </c:pt>
                <c:pt idx="33250">
                  <c:v>1013774</c:v>
                </c:pt>
                <c:pt idx="33251">
                  <c:v>1126575</c:v>
                </c:pt>
                <c:pt idx="33252">
                  <c:v>2226213</c:v>
                </c:pt>
                <c:pt idx="33253">
                  <c:v>995770</c:v>
                </c:pt>
                <c:pt idx="33254">
                  <c:v>1511302</c:v>
                </c:pt>
                <c:pt idx="33255">
                  <c:v>346041</c:v>
                </c:pt>
                <c:pt idx="33256">
                  <c:v>7301276</c:v>
                </c:pt>
                <c:pt idx="33257">
                  <c:v>826204</c:v>
                </c:pt>
                <c:pt idx="33258">
                  <c:v>3268630</c:v>
                </c:pt>
                <c:pt idx="33259">
                  <c:v>6042274</c:v>
                </c:pt>
                <c:pt idx="33260">
                  <c:v>542627</c:v>
                </c:pt>
                <c:pt idx="33261">
                  <c:v>3003019</c:v>
                </c:pt>
                <c:pt idx="33262">
                  <c:v>7537850</c:v>
                </c:pt>
                <c:pt idx="33263">
                  <c:v>3188544</c:v>
                </c:pt>
                <c:pt idx="33264">
                  <c:v>3153721</c:v>
                </c:pt>
                <c:pt idx="33265">
                  <c:v>2604291</c:v>
                </c:pt>
                <c:pt idx="33266">
                  <c:v>2171777</c:v>
                </c:pt>
                <c:pt idx="33267">
                  <c:v>1522384</c:v>
                </c:pt>
                <c:pt idx="33268">
                  <c:v>3784728</c:v>
                </c:pt>
                <c:pt idx="33269">
                  <c:v>967545</c:v>
                </c:pt>
                <c:pt idx="33270">
                  <c:v>945147</c:v>
                </c:pt>
                <c:pt idx="33271">
                  <c:v>879255</c:v>
                </c:pt>
                <c:pt idx="33272">
                  <c:v>1048815</c:v>
                </c:pt>
                <c:pt idx="33273">
                  <c:v>1810492</c:v>
                </c:pt>
                <c:pt idx="33274">
                  <c:v>2424501</c:v>
                </c:pt>
                <c:pt idx="33275">
                  <c:v>1855874</c:v>
                </c:pt>
                <c:pt idx="33276">
                  <c:v>931004</c:v>
                </c:pt>
                <c:pt idx="33277">
                  <c:v>1227913</c:v>
                </c:pt>
                <c:pt idx="33278">
                  <c:v>881166</c:v>
                </c:pt>
                <c:pt idx="33279">
                  <c:v>5487533</c:v>
                </c:pt>
                <c:pt idx="33280">
                  <c:v>3698452</c:v>
                </c:pt>
                <c:pt idx="33281">
                  <c:v>5603668</c:v>
                </c:pt>
                <c:pt idx="33282">
                  <c:v>1650078</c:v>
                </c:pt>
                <c:pt idx="33283">
                  <c:v>13153679</c:v>
                </c:pt>
                <c:pt idx="33284">
                  <c:v>3426096</c:v>
                </c:pt>
                <c:pt idx="33285">
                  <c:v>619826</c:v>
                </c:pt>
                <c:pt idx="33286">
                  <c:v>419206</c:v>
                </c:pt>
                <c:pt idx="33287">
                  <c:v>700477</c:v>
                </c:pt>
                <c:pt idx="33288">
                  <c:v>80738011</c:v>
                </c:pt>
                <c:pt idx="33289">
                  <c:v>6533106</c:v>
                </c:pt>
                <c:pt idx="33290">
                  <c:v>784230</c:v>
                </c:pt>
                <c:pt idx="33291">
                  <c:v>831577</c:v>
                </c:pt>
                <c:pt idx="33292">
                  <c:v>1211899</c:v>
                </c:pt>
                <c:pt idx="33293">
                  <c:v>6682769</c:v>
                </c:pt>
                <c:pt idx="33294">
                  <c:v>8272992</c:v>
                </c:pt>
                <c:pt idx="33295">
                  <c:v>1076368</c:v>
                </c:pt>
                <c:pt idx="33296">
                  <c:v>639548</c:v>
                </c:pt>
                <c:pt idx="33297">
                  <c:v>952293</c:v>
                </c:pt>
                <c:pt idx="33298">
                  <c:v>2591373</c:v>
                </c:pt>
                <c:pt idx="33299">
                  <c:v>618659</c:v>
                </c:pt>
                <c:pt idx="33300">
                  <c:v>477381</c:v>
                </c:pt>
                <c:pt idx="33301">
                  <c:v>9845182</c:v>
                </c:pt>
                <c:pt idx="33302">
                  <c:v>3527047</c:v>
                </c:pt>
                <c:pt idx="33303">
                  <c:v>3136189</c:v>
                </c:pt>
                <c:pt idx="33304">
                  <c:v>3033870</c:v>
                </c:pt>
                <c:pt idx="33305">
                  <c:v>516662</c:v>
                </c:pt>
                <c:pt idx="33306">
                  <c:v>1187300</c:v>
                </c:pt>
                <c:pt idx="33307">
                  <c:v>3750515</c:v>
                </c:pt>
                <c:pt idx="33308">
                  <c:v>36778884</c:v>
                </c:pt>
                <c:pt idx="33309">
                  <c:v>267818</c:v>
                </c:pt>
                <c:pt idx="33310">
                  <c:v>595962</c:v>
                </c:pt>
                <c:pt idx="33311">
                  <c:v>6479552</c:v>
                </c:pt>
                <c:pt idx="33312">
                  <c:v>15032889</c:v>
                </c:pt>
                <c:pt idx="33313">
                  <c:v>224544</c:v>
                </c:pt>
                <c:pt idx="33314">
                  <c:v>1862138</c:v>
                </c:pt>
                <c:pt idx="33315">
                  <c:v>3654771</c:v>
                </c:pt>
                <c:pt idx="33316">
                  <c:v>1021946</c:v>
                </c:pt>
                <c:pt idx="33317">
                  <c:v>1378733</c:v>
                </c:pt>
                <c:pt idx="33318">
                  <c:v>1639968</c:v>
                </c:pt>
                <c:pt idx="33319">
                  <c:v>4812273</c:v>
                </c:pt>
                <c:pt idx="33320">
                  <c:v>1714908</c:v>
                </c:pt>
                <c:pt idx="33321">
                  <c:v>1000646</c:v>
                </c:pt>
                <c:pt idx="33322">
                  <c:v>512112</c:v>
                </c:pt>
                <c:pt idx="33323">
                  <c:v>11554324</c:v>
                </c:pt>
                <c:pt idx="33324">
                  <c:v>716736</c:v>
                </c:pt>
                <c:pt idx="33325">
                  <c:v>1649804</c:v>
                </c:pt>
                <c:pt idx="33326">
                  <c:v>4031694</c:v>
                </c:pt>
                <c:pt idx="33327">
                  <c:v>1752464</c:v>
                </c:pt>
                <c:pt idx="33328">
                  <c:v>995235</c:v>
                </c:pt>
                <c:pt idx="33329">
                  <c:v>1022837</c:v>
                </c:pt>
                <c:pt idx="33330">
                  <c:v>2365441</c:v>
                </c:pt>
                <c:pt idx="33331">
                  <c:v>3613618</c:v>
                </c:pt>
                <c:pt idx="33332">
                  <c:v>5056529</c:v>
                </c:pt>
                <c:pt idx="33333">
                  <c:v>10819331</c:v>
                </c:pt>
                <c:pt idx="33334">
                  <c:v>4049446</c:v>
                </c:pt>
                <c:pt idx="33335">
                  <c:v>686481</c:v>
                </c:pt>
                <c:pt idx="33336">
                  <c:v>724135</c:v>
                </c:pt>
                <c:pt idx="33337">
                  <c:v>6124095</c:v>
                </c:pt>
                <c:pt idx="33338">
                  <c:v>1275621</c:v>
                </c:pt>
                <c:pt idx="33339">
                  <c:v>7935926</c:v>
                </c:pt>
                <c:pt idx="33340">
                  <c:v>1788617</c:v>
                </c:pt>
                <c:pt idx="33341">
                  <c:v>6512867</c:v>
                </c:pt>
                <c:pt idx="33342">
                  <c:v>5414770</c:v>
                </c:pt>
                <c:pt idx="33343">
                  <c:v>1455324</c:v>
                </c:pt>
                <c:pt idx="33344">
                  <c:v>4263652</c:v>
                </c:pt>
                <c:pt idx="33345">
                  <c:v>3462235</c:v>
                </c:pt>
                <c:pt idx="33346">
                  <c:v>1086012</c:v>
                </c:pt>
                <c:pt idx="33347">
                  <c:v>3532065</c:v>
                </c:pt>
                <c:pt idx="33348">
                  <c:v>2776610</c:v>
                </c:pt>
                <c:pt idx="33349">
                  <c:v>13160640</c:v>
                </c:pt>
                <c:pt idx="33350">
                  <c:v>3136465</c:v>
                </c:pt>
                <c:pt idx="33351">
                  <c:v>198029</c:v>
                </c:pt>
                <c:pt idx="33352">
                  <c:v>1367499</c:v>
                </c:pt>
                <c:pt idx="33353">
                  <c:v>313308</c:v>
                </c:pt>
                <c:pt idx="33354">
                  <c:v>11293840</c:v>
                </c:pt>
                <c:pt idx="33355">
                  <c:v>5355078</c:v>
                </c:pt>
                <c:pt idx="33356">
                  <c:v>185545</c:v>
                </c:pt>
                <c:pt idx="33357">
                  <c:v>1149314</c:v>
                </c:pt>
                <c:pt idx="33358">
                  <c:v>2560766</c:v>
                </c:pt>
                <c:pt idx="33359">
                  <c:v>1180454</c:v>
                </c:pt>
                <c:pt idx="33360">
                  <c:v>6383031</c:v>
                </c:pt>
                <c:pt idx="33361">
                  <c:v>949280</c:v>
                </c:pt>
                <c:pt idx="33362">
                  <c:v>2233346</c:v>
                </c:pt>
                <c:pt idx="33363">
                  <c:v>2521907</c:v>
                </c:pt>
                <c:pt idx="33364">
                  <c:v>21401685</c:v>
                </c:pt>
                <c:pt idx="33365">
                  <c:v>14763448</c:v>
                </c:pt>
                <c:pt idx="33366">
                  <c:v>1604302</c:v>
                </c:pt>
                <c:pt idx="33367">
                  <c:v>11038490</c:v>
                </c:pt>
                <c:pt idx="33368">
                  <c:v>292725</c:v>
                </c:pt>
                <c:pt idx="33369">
                  <c:v>3680550</c:v>
                </c:pt>
                <c:pt idx="33370">
                  <c:v>1824969</c:v>
                </c:pt>
                <c:pt idx="33371">
                  <c:v>2131380</c:v>
                </c:pt>
                <c:pt idx="33372">
                  <c:v>1028424</c:v>
                </c:pt>
                <c:pt idx="33373">
                  <c:v>1064522</c:v>
                </c:pt>
                <c:pt idx="33374">
                  <c:v>11889250</c:v>
                </c:pt>
                <c:pt idx="33375">
                  <c:v>528634</c:v>
                </c:pt>
                <c:pt idx="33376">
                  <c:v>1379692</c:v>
                </c:pt>
                <c:pt idx="33377">
                  <c:v>15147434</c:v>
                </c:pt>
                <c:pt idx="33378">
                  <c:v>1342038</c:v>
                </c:pt>
                <c:pt idx="33379">
                  <c:v>538103</c:v>
                </c:pt>
                <c:pt idx="33380">
                  <c:v>594855</c:v>
                </c:pt>
                <c:pt idx="33381">
                  <c:v>2230411</c:v>
                </c:pt>
                <c:pt idx="33382">
                  <c:v>3542863</c:v>
                </c:pt>
                <c:pt idx="33383">
                  <c:v>611110</c:v>
                </c:pt>
                <c:pt idx="33384">
                  <c:v>485027</c:v>
                </c:pt>
                <c:pt idx="33385">
                  <c:v>436782</c:v>
                </c:pt>
                <c:pt idx="33386">
                  <c:v>556026</c:v>
                </c:pt>
                <c:pt idx="33387">
                  <c:v>406674</c:v>
                </c:pt>
                <c:pt idx="33388">
                  <c:v>4455397</c:v>
                </c:pt>
                <c:pt idx="33389">
                  <c:v>523318</c:v>
                </c:pt>
                <c:pt idx="33390">
                  <c:v>718113</c:v>
                </c:pt>
                <c:pt idx="33391">
                  <c:v>4043785</c:v>
                </c:pt>
                <c:pt idx="33392">
                  <c:v>2508437</c:v>
                </c:pt>
                <c:pt idx="33393">
                  <c:v>7983509</c:v>
                </c:pt>
                <c:pt idx="33394">
                  <c:v>1245360</c:v>
                </c:pt>
                <c:pt idx="33395">
                  <c:v>1170568</c:v>
                </c:pt>
                <c:pt idx="33396">
                  <c:v>4000070</c:v>
                </c:pt>
                <c:pt idx="33397">
                  <c:v>1335782</c:v>
                </c:pt>
                <c:pt idx="33398">
                  <c:v>2605670</c:v>
                </c:pt>
                <c:pt idx="33399">
                  <c:v>6641841</c:v>
                </c:pt>
                <c:pt idx="33400">
                  <c:v>543226</c:v>
                </c:pt>
                <c:pt idx="33401">
                  <c:v>173478072</c:v>
                </c:pt>
                <c:pt idx="33402">
                  <c:v>3148354</c:v>
                </c:pt>
                <c:pt idx="33403">
                  <c:v>4782676</c:v>
                </c:pt>
                <c:pt idx="33404">
                  <c:v>13550951</c:v>
                </c:pt>
                <c:pt idx="33405">
                  <c:v>1050947</c:v>
                </c:pt>
                <c:pt idx="33406">
                  <c:v>950264</c:v>
                </c:pt>
                <c:pt idx="33407">
                  <c:v>14051345</c:v>
                </c:pt>
                <c:pt idx="33408">
                  <c:v>25061716</c:v>
                </c:pt>
                <c:pt idx="33409">
                  <c:v>49959314</c:v>
                </c:pt>
                <c:pt idx="33410">
                  <c:v>6216994</c:v>
                </c:pt>
                <c:pt idx="33411">
                  <c:v>686903</c:v>
                </c:pt>
                <c:pt idx="33412">
                  <c:v>2052294</c:v>
                </c:pt>
                <c:pt idx="33413">
                  <c:v>8704238</c:v>
                </c:pt>
                <c:pt idx="33414">
                  <c:v>32079687</c:v>
                </c:pt>
                <c:pt idx="33415">
                  <c:v>2595986</c:v>
                </c:pt>
                <c:pt idx="33416">
                  <c:v>9119073</c:v>
                </c:pt>
                <c:pt idx="33417">
                  <c:v>24036749</c:v>
                </c:pt>
                <c:pt idx="33418">
                  <c:v>8648936</c:v>
                </c:pt>
                <c:pt idx="33419">
                  <c:v>65455235</c:v>
                </c:pt>
                <c:pt idx="33420">
                  <c:v>389001</c:v>
                </c:pt>
                <c:pt idx="33421">
                  <c:v>1752475</c:v>
                </c:pt>
                <c:pt idx="33422">
                  <c:v>556170</c:v>
                </c:pt>
                <c:pt idx="33423">
                  <c:v>3573353</c:v>
                </c:pt>
                <c:pt idx="33424">
                  <c:v>782123</c:v>
                </c:pt>
                <c:pt idx="33425">
                  <c:v>3320134</c:v>
                </c:pt>
                <c:pt idx="33426">
                  <c:v>8418654</c:v>
                </c:pt>
                <c:pt idx="33427">
                  <c:v>19721487</c:v>
                </c:pt>
                <c:pt idx="33428">
                  <c:v>4043273</c:v>
                </c:pt>
                <c:pt idx="33429">
                  <c:v>926503</c:v>
                </c:pt>
                <c:pt idx="33430">
                  <c:v>938603</c:v>
                </c:pt>
                <c:pt idx="33431">
                  <c:v>316010</c:v>
                </c:pt>
                <c:pt idx="33432">
                  <c:v>441590</c:v>
                </c:pt>
                <c:pt idx="33433">
                  <c:v>952863</c:v>
                </c:pt>
                <c:pt idx="33434">
                  <c:v>13932</c:v>
                </c:pt>
                <c:pt idx="33435">
                  <c:v>104407</c:v>
                </c:pt>
                <c:pt idx="33436">
                  <c:v>236711</c:v>
                </c:pt>
                <c:pt idx="33437">
                  <c:v>435057</c:v>
                </c:pt>
                <c:pt idx="33438">
                  <c:v>27692</c:v>
                </c:pt>
                <c:pt idx="33439">
                  <c:v>795360</c:v>
                </c:pt>
                <c:pt idx="33440">
                  <c:v>233232</c:v>
                </c:pt>
                <c:pt idx="33441">
                  <c:v>212467</c:v>
                </c:pt>
                <c:pt idx="33442">
                  <c:v>471684</c:v>
                </c:pt>
                <c:pt idx="33443">
                  <c:v>511623</c:v>
                </c:pt>
                <c:pt idx="33444">
                  <c:v>61359</c:v>
                </c:pt>
                <c:pt idx="33445">
                  <c:v>4285299</c:v>
                </c:pt>
                <c:pt idx="33446">
                  <c:v>1974266</c:v>
                </c:pt>
                <c:pt idx="33447">
                  <c:v>273354</c:v>
                </c:pt>
                <c:pt idx="33448">
                  <c:v>262198</c:v>
                </c:pt>
                <c:pt idx="33449">
                  <c:v>1029348</c:v>
                </c:pt>
                <c:pt idx="33450">
                  <c:v>12525525</c:v>
                </c:pt>
                <c:pt idx="33451">
                  <c:v>185558</c:v>
                </c:pt>
                <c:pt idx="33452">
                  <c:v>18744</c:v>
                </c:pt>
                <c:pt idx="33453">
                  <c:v>33910</c:v>
                </c:pt>
                <c:pt idx="33454">
                  <c:v>6064</c:v>
                </c:pt>
                <c:pt idx="33455">
                  <c:v>208892</c:v>
                </c:pt>
                <c:pt idx="33456">
                  <c:v>17551</c:v>
                </c:pt>
                <c:pt idx="33457">
                  <c:v>1408283</c:v>
                </c:pt>
                <c:pt idx="33458">
                  <c:v>445713</c:v>
                </c:pt>
                <c:pt idx="33459">
                  <c:v>1438957</c:v>
                </c:pt>
                <c:pt idx="33460">
                  <c:v>727495</c:v>
                </c:pt>
                <c:pt idx="33461">
                  <c:v>940761</c:v>
                </c:pt>
                <c:pt idx="33462">
                  <c:v>177235</c:v>
                </c:pt>
                <c:pt idx="33463">
                  <c:v>200479</c:v>
                </c:pt>
                <c:pt idx="33464">
                  <c:v>26225</c:v>
                </c:pt>
                <c:pt idx="33465">
                  <c:v>297198</c:v>
                </c:pt>
                <c:pt idx="33466">
                  <c:v>369007</c:v>
                </c:pt>
                <c:pt idx="33467">
                  <c:v>59638</c:v>
                </c:pt>
                <c:pt idx="33468">
                  <c:v>103380</c:v>
                </c:pt>
                <c:pt idx="33469">
                  <c:v>467114</c:v>
                </c:pt>
                <c:pt idx="33470">
                  <c:v>481820</c:v>
                </c:pt>
                <c:pt idx="33471">
                  <c:v>9086</c:v>
                </c:pt>
                <c:pt idx="33472">
                  <c:v>489921</c:v>
                </c:pt>
                <c:pt idx="33473">
                  <c:v>854528</c:v>
                </c:pt>
                <c:pt idx="33474">
                  <c:v>159122</c:v>
                </c:pt>
                <c:pt idx="33475">
                  <c:v>326353</c:v>
                </c:pt>
                <c:pt idx="33476">
                  <c:v>118160</c:v>
                </c:pt>
                <c:pt idx="33477">
                  <c:v>73594</c:v>
                </c:pt>
                <c:pt idx="33478">
                  <c:v>87088</c:v>
                </c:pt>
                <c:pt idx="33479">
                  <c:v>2204149</c:v>
                </c:pt>
                <c:pt idx="33480">
                  <c:v>504636</c:v>
                </c:pt>
                <c:pt idx="33481">
                  <c:v>191508</c:v>
                </c:pt>
                <c:pt idx="33482">
                  <c:v>968084</c:v>
                </c:pt>
                <c:pt idx="33483">
                  <c:v>531511</c:v>
                </c:pt>
                <c:pt idx="33484">
                  <c:v>550036</c:v>
                </c:pt>
                <c:pt idx="33485">
                  <c:v>441848</c:v>
                </c:pt>
                <c:pt idx="33486">
                  <c:v>3187177</c:v>
                </c:pt>
                <c:pt idx="33487">
                  <c:v>393789</c:v>
                </c:pt>
                <c:pt idx="33488">
                  <c:v>32746</c:v>
                </c:pt>
                <c:pt idx="33489">
                  <c:v>5305</c:v>
                </c:pt>
                <c:pt idx="33490">
                  <c:v>204499</c:v>
                </c:pt>
                <c:pt idx="33491">
                  <c:v>57661</c:v>
                </c:pt>
                <c:pt idx="33492">
                  <c:v>311233</c:v>
                </c:pt>
                <c:pt idx="33493">
                  <c:v>85496</c:v>
                </c:pt>
                <c:pt idx="33494">
                  <c:v>882682</c:v>
                </c:pt>
                <c:pt idx="33495">
                  <c:v>586179</c:v>
                </c:pt>
                <c:pt idx="33496">
                  <c:v>336033</c:v>
                </c:pt>
                <c:pt idx="33497">
                  <c:v>44121</c:v>
                </c:pt>
                <c:pt idx="33498">
                  <c:v>3185627</c:v>
                </c:pt>
                <c:pt idx="33499">
                  <c:v>786009</c:v>
                </c:pt>
                <c:pt idx="33500">
                  <c:v>3053263</c:v>
                </c:pt>
                <c:pt idx="33501">
                  <c:v>199524</c:v>
                </c:pt>
                <c:pt idx="33502">
                  <c:v>198759</c:v>
                </c:pt>
                <c:pt idx="33503">
                  <c:v>314660</c:v>
                </c:pt>
                <c:pt idx="33504">
                  <c:v>223239</c:v>
                </c:pt>
                <c:pt idx="33505">
                  <c:v>3837</c:v>
                </c:pt>
                <c:pt idx="33506">
                  <c:v>232632</c:v>
                </c:pt>
                <c:pt idx="33507">
                  <c:v>178838</c:v>
                </c:pt>
                <c:pt idx="33508">
                  <c:v>282721</c:v>
                </c:pt>
                <c:pt idx="33509">
                  <c:v>369184</c:v>
                </c:pt>
                <c:pt idx="33510">
                  <c:v>51814</c:v>
                </c:pt>
                <c:pt idx="33511">
                  <c:v>1496689</c:v>
                </c:pt>
                <c:pt idx="33512">
                  <c:v>7111102</c:v>
                </c:pt>
                <c:pt idx="33513">
                  <c:v>617699</c:v>
                </c:pt>
                <c:pt idx="33514">
                  <c:v>994169</c:v>
                </c:pt>
                <c:pt idx="33515">
                  <c:v>2117259</c:v>
                </c:pt>
                <c:pt idx="33516">
                  <c:v>502266</c:v>
                </c:pt>
                <c:pt idx="33517">
                  <c:v>790923</c:v>
                </c:pt>
                <c:pt idx="33518">
                  <c:v>4386955</c:v>
                </c:pt>
                <c:pt idx="33519">
                  <c:v>4771</c:v>
                </c:pt>
                <c:pt idx="33520">
                  <c:v>263161</c:v>
                </c:pt>
                <c:pt idx="33521">
                  <c:v>173564</c:v>
                </c:pt>
                <c:pt idx="33522">
                  <c:v>71548</c:v>
                </c:pt>
                <c:pt idx="33523">
                  <c:v>653929</c:v>
                </c:pt>
                <c:pt idx="33524">
                  <c:v>246198</c:v>
                </c:pt>
                <c:pt idx="33525">
                  <c:v>2885259</c:v>
                </c:pt>
                <c:pt idx="33526">
                  <c:v>594066</c:v>
                </c:pt>
                <c:pt idx="33527">
                  <c:v>4053642</c:v>
                </c:pt>
                <c:pt idx="33528">
                  <c:v>233625</c:v>
                </c:pt>
                <c:pt idx="33529">
                  <c:v>338900</c:v>
                </c:pt>
                <c:pt idx="33530">
                  <c:v>3739645</c:v>
                </c:pt>
                <c:pt idx="33531">
                  <c:v>7498451</c:v>
                </c:pt>
                <c:pt idx="33532">
                  <c:v>233550</c:v>
                </c:pt>
                <c:pt idx="33533">
                  <c:v>9692</c:v>
                </c:pt>
                <c:pt idx="33534">
                  <c:v>7399</c:v>
                </c:pt>
                <c:pt idx="33535">
                  <c:v>780077</c:v>
                </c:pt>
                <c:pt idx="33536">
                  <c:v>652717</c:v>
                </c:pt>
                <c:pt idx="33537">
                  <c:v>1420269</c:v>
                </c:pt>
                <c:pt idx="33538">
                  <c:v>758181</c:v>
                </c:pt>
                <c:pt idx="33539">
                  <c:v>49958</c:v>
                </c:pt>
                <c:pt idx="33540">
                  <c:v>175494</c:v>
                </c:pt>
                <c:pt idx="33541">
                  <c:v>100931</c:v>
                </c:pt>
                <c:pt idx="33542">
                  <c:v>267711</c:v>
                </c:pt>
                <c:pt idx="33543">
                  <c:v>443153</c:v>
                </c:pt>
                <c:pt idx="33544">
                  <c:v>353065</c:v>
                </c:pt>
                <c:pt idx="33545">
                  <c:v>294003</c:v>
                </c:pt>
                <c:pt idx="33546">
                  <c:v>1631648</c:v>
                </c:pt>
                <c:pt idx="33547">
                  <c:v>1310832</c:v>
                </c:pt>
                <c:pt idx="33548">
                  <c:v>614457</c:v>
                </c:pt>
                <c:pt idx="33549">
                  <c:v>131555</c:v>
                </c:pt>
                <c:pt idx="33550">
                  <c:v>389005</c:v>
                </c:pt>
                <c:pt idx="33551">
                  <c:v>343670</c:v>
                </c:pt>
                <c:pt idx="33552">
                  <c:v>414422</c:v>
                </c:pt>
                <c:pt idx="33553">
                  <c:v>1381523</c:v>
                </c:pt>
                <c:pt idx="33554">
                  <c:v>1620281</c:v>
                </c:pt>
                <c:pt idx="33555">
                  <c:v>625360</c:v>
                </c:pt>
                <c:pt idx="33556">
                  <c:v>3003011</c:v>
                </c:pt>
                <c:pt idx="33557">
                  <c:v>60616</c:v>
                </c:pt>
                <c:pt idx="33558">
                  <c:v>525285</c:v>
                </c:pt>
                <c:pt idx="33559">
                  <c:v>219758</c:v>
                </c:pt>
                <c:pt idx="33560">
                  <c:v>695587</c:v>
                </c:pt>
                <c:pt idx="33561">
                  <c:v>509173</c:v>
                </c:pt>
                <c:pt idx="33562">
                  <c:v>55901</c:v>
                </c:pt>
                <c:pt idx="33563">
                  <c:v>1199614</c:v>
                </c:pt>
                <c:pt idx="33564">
                  <c:v>3044667</c:v>
                </c:pt>
                <c:pt idx="33565">
                  <c:v>5005625</c:v>
                </c:pt>
                <c:pt idx="33566">
                  <c:v>18096</c:v>
                </c:pt>
                <c:pt idx="33567">
                  <c:v>102105</c:v>
                </c:pt>
                <c:pt idx="33568">
                  <c:v>1015671</c:v>
                </c:pt>
                <c:pt idx="33569">
                  <c:v>5581988</c:v>
                </c:pt>
                <c:pt idx="33570">
                  <c:v>40328</c:v>
                </c:pt>
                <c:pt idx="33571">
                  <c:v>81267</c:v>
                </c:pt>
                <c:pt idx="33572">
                  <c:v>147840</c:v>
                </c:pt>
                <c:pt idx="33573">
                  <c:v>324175</c:v>
                </c:pt>
                <c:pt idx="33574">
                  <c:v>290200</c:v>
                </c:pt>
                <c:pt idx="33575">
                  <c:v>938188</c:v>
                </c:pt>
                <c:pt idx="33576">
                  <c:v>192207</c:v>
                </c:pt>
                <c:pt idx="33577">
                  <c:v>661898</c:v>
                </c:pt>
                <c:pt idx="33578">
                  <c:v>3379</c:v>
                </c:pt>
                <c:pt idx="33579">
                  <c:v>1126963</c:v>
                </c:pt>
                <c:pt idx="33580">
                  <c:v>660863</c:v>
                </c:pt>
                <c:pt idx="33581">
                  <c:v>586068</c:v>
                </c:pt>
                <c:pt idx="33582">
                  <c:v>10727660</c:v>
                </c:pt>
                <c:pt idx="33583">
                  <c:v>2474902</c:v>
                </c:pt>
                <c:pt idx="33584">
                  <c:v>8245249</c:v>
                </c:pt>
                <c:pt idx="33585">
                  <c:v>3965495</c:v>
                </c:pt>
                <c:pt idx="33586">
                  <c:v>7461701</c:v>
                </c:pt>
                <c:pt idx="33587">
                  <c:v>1317991</c:v>
                </c:pt>
                <c:pt idx="33588">
                  <c:v>3057670</c:v>
                </c:pt>
                <c:pt idx="33589">
                  <c:v>264153</c:v>
                </c:pt>
                <c:pt idx="33590">
                  <c:v>527683</c:v>
                </c:pt>
                <c:pt idx="33591">
                  <c:v>77452</c:v>
                </c:pt>
                <c:pt idx="33592">
                  <c:v>377621</c:v>
                </c:pt>
                <c:pt idx="33593">
                  <c:v>1949483</c:v>
                </c:pt>
                <c:pt idx="33594">
                  <c:v>615784</c:v>
                </c:pt>
                <c:pt idx="33595">
                  <c:v>373332</c:v>
                </c:pt>
                <c:pt idx="33596">
                  <c:v>75289</c:v>
                </c:pt>
                <c:pt idx="33597">
                  <c:v>54338</c:v>
                </c:pt>
                <c:pt idx="33598">
                  <c:v>9972694</c:v>
                </c:pt>
                <c:pt idx="33599">
                  <c:v>949873</c:v>
                </c:pt>
                <c:pt idx="33600">
                  <c:v>55419</c:v>
                </c:pt>
                <c:pt idx="33601">
                  <c:v>64771</c:v>
                </c:pt>
                <c:pt idx="33602">
                  <c:v>368276</c:v>
                </c:pt>
                <c:pt idx="33603">
                  <c:v>2464664</c:v>
                </c:pt>
                <c:pt idx="33604">
                  <c:v>5668569</c:v>
                </c:pt>
                <c:pt idx="33605">
                  <c:v>3791</c:v>
                </c:pt>
                <c:pt idx="33606">
                  <c:v>2327309</c:v>
                </c:pt>
                <c:pt idx="33607">
                  <c:v>392117</c:v>
                </c:pt>
                <c:pt idx="33608">
                  <c:v>437193</c:v>
                </c:pt>
                <c:pt idx="33609">
                  <c:v>14162537</c:v>
                </c:pt>
                <c:pt idx="33610">
                  <c:v>316763</c:v>
                </c:pt>
                <c:pt idx="33611">
                  <c:v>299561</c:v>
                </c:pt>
                <c:pt idx="33612">
                  <c:v>2568313</c:v>
                </c:pt>
                <c:pt idx="33613">
                  <c:v>917390</c:v>
                </c:pt>
                <c:pt idx="33614">
                  <c:v>1426321</c:v>
                </c:pt>
                <c:pt idx="33615">
                  <c:v>5688348</c:v>
                </c:pt>
                <c:pt idx="33616">
                  <c:v>1503192</c:v>
                </c:pt>
                <c:pt idx="33617">
                  <c:v>3362369</c:v>
                </c:pt>
                <c:pt idx="33618">
                  <c:v>338709</c:v>
                </c:pt>
                <c:pt idx="33619">
                  <c:v>4126161</c:v>
                </c:pt>
                <c:pt idx="33620">
                  <c:v>404058</c:v>
                </c:pt>
                <c:pt idx="33621">
                  <c:v>35573</c:v>
                </c:pt>
                <c:pt idx="33622">
                  <c:v>31576</c:v>
                </c:pt>
                <c:pt idx="33623">
                  <c:v>3312</c:v>
                </c:pt>
                <c:pt idx="33624">
                  <c:v>156394</c:v>
                </c:pt>
                <c:pt idx="33625">
                  <c:v>17588</c:v>
                </c:pt>
                <c:pt idx="33626">
                  <c:v>28954</c:v>
                </c:pt>
                <c:pt idx="33627">
                  <c:v>135712</c:v>
                </c:pt>
                <c:pt idx="33628">
                  <c:v>49407</c:v>
                </c:pt>
                <c:pt idx="33629">
                  <c:v>102802</c:v>
                </c:pt>
                <c:pt idx="33630">
                  <c:v>11689</c:v>
                </c:pt>
                <c:pt idx="33631">
                  <c:v>22580</c:v>
                </c:pt>
                <c:pt idx="33632">
                  <c:v>10182</c:v>
                </c:pt>
                <c:pt idx="33633">
                  <c:v>305007</c:v>
                </c:pt>
                <c:pt idx="33634">
                  <c:v>1243076</c:v>
                </c:pt>
                <c:pt idx="33635">
                  <c:v>402680</c:v>
                </c:pt>
                <c:pt idx="33636">
                  <c:v>982063</c:v>
                </c:pt>
                <c:pt idx="33637">
                  <c:v>127981</c:v>
                </c:pt>
                <c:pt idx="33638">
                  <c:v>377085</c:v>
                </c:pt>
                <c:pt idx="33639">
                  <c:v>398469</c:v>
                </c:pt>
                <c:pt idx="33640">
                  <c:v>35827</c:v>
                </c:pt>
                <c:pt idx="33641">
                  <c:v>139909</c:v>
                </c:pt>
                <c:pt idx="33642">
                  <c:v>113160</c:v>
                </c:pt>
                <c:pt idx="33643">
                  <c:v>41761</c:v>
                </c:pt>
                <c:pt idx="33644">
                  <c:v>81805</c:v>
                </c:pt>
                <c:pt idx="33645">
                  <c:v>241409</c:v>
                </c:pt>
                <c:pt idx="33646">
                  <c:v>87041</c:v>
                </c:pt>
                <c:pt idx="33647">
                  <c:v>321002</c:v>
                </c:pt>
                <c:pt idx="33648">
                  <c:v>41956</c:v>
                </c:pt>
                <c:pt idx="33649">
                  <c:v>216607</c:v>
                </c:pt>
                <c:pt idx="33650">
                  <c:v>40649</c:v>
                </c:pt>
                <c:pt idx="33651">
                  <c:v>107663</c:v>
                </c:pt>
                <c:pt idx="33652">
                  <c:v>1257415</c:v>
                </c:pt>
                <c:pt idx="33653">
                  <c:v>62052</c:v>
                </c:pt>
                <c:pt idx="33654">
                  <c:v>592963</c:v>
                </c:pt>
                <c:pt idx="33655">
                  <c:v>2871596</c:v>
                </c:pt>
                <c:pt idx="33656">
                  <c:v>1234928</c:v>
                </c:pt>
                <c:pt idx="33657">
                  <c:v>44851</c:v>
                </c:pt>
                <c:pt idx="33658">
                  <c:v>205503</c:v>
                </c:pt>
                <c:pt idx="33659">
                  <c:v>1892139</c:v>
                </c:pt>
                <c:pt idx="33660">
                  <c:v>2157281</c:v>
                </c:pt>
                <c:pt idx="33661">
                  <c:v>359135</c:v>
                </c:pt>
                <c:pt idx="33662">
                  <c:v>17574</c:v>
                </c:pt>
                <c:pt idx="33663">
                  <c:v>252015</c:v>
                </c:pt>
                <c:pt idx="33664">
                  <c:v>707341</c:v>
                </c:pt>
                <c:pt idx="33665">
                  <c:v>144612</c:v>
                </c:pt>
                <c:pt idx="33666">
                  <c:v>1641529</c:v>
                </c:pt>
                <c:pt idx="33667">
                  <c:v>96536</c:v>
                </c:pt>
                <c:pt idx="33668">
                  <c:v>427430</c:v>
                </c:pt>
                <c:pt idx="33669">
                  <c:v>1194979</c:v>
                </c:pt>
                <c:pt idx="33670">
                  <c:v>181388</c:v>
                </c:pt>
                <c:pt idx="33671">
                  <c:v>38849</c:v>
                </c:pt>
                <c:pt idx="33672">
                  <c:v>110518</c:v>
                </c:pt>
                <c:pt idx="33673">
                  <c:v>2036792</c:v>
                </c:pt>
                <c:pt idx="33674">
                  <c:v>1856658</c:v>
                </c:pt>
                <c:pt idx="33675">
                  <c:v>74406</c:v>
                </c:pt>
                <c:pt idx="33676">
                  <c:v>1195693</c:v>
                </c:pt>
                <c:pt idx="33677">
                  <c:v>3282042</c:v>
                </c:pt>
                <c:pt idx="33678">
                  <c:v>816346</c:v>
                </c:pt>
                <c:pt idx="33679">
                  <c:v>223899</c:v>
                </c:pt>
                <c:pt idx="33680">
                  <c:v>45970</c:v>
                </c:pt>
                <c:pt idx="33681">
                  <c:v>91432</c:v>
                </c:pt>
                <c:pt idx="33682">
                  <c:v>3239660</c:v>
                </c:pt>
                <c:pt idx="33683">
                  <c:v>509454</c:v>
                </c:pt>
                <c:pt idx="33684">
                  <c:v>75634</c:v>
                </c:pt>
                <c:pt idx="33685">
                  <c:v>198239</c:v>
                </c:pt>
                <c:pt idx="33686">
                  <c:v>145299</c:v>
                </c:pt>
                <c:pt idx="33687">
                  <c:v>45089</c:v>
                </c:pt>
                <c:pt idx="33688">
                  <c:v>253353</c:v>
                </c:pt>
                <c:pt idx="33689">
                  <c:v>1709663</c:v>
                </c:pt>
                <c:pt idx="33690">
                  <c:v>150069</c:v>
                </c:pt>
                <c:pt idx="33691">
                  <c:v>1027476</c:v>
                </c:pt>
                <c:pt idx="33692">
                  <c:v>506678</c:v>
                </c:pt>
                <c:pt idx="33693">
                  <c:v>5010358</c:v>
                </c:pt>
                <c:pt idx="33694">
                  <c:v>369947</c:v>
                </c:pt>
                <c:pt idx="33695">
                  <c:v>130943</c:v>
                </c:pt>
                <c:pt idx="33696">
                  <c:v>100151</c:v>
                </c:pt>
                <c:pt idx="33697">
                  <c:v>126516</c:v>
                </c:pt>
                <c:pt idx="33698">
                  <c:v>1349962</c:v>
                </c:pt>
                <c:pt idx="33699">
                  <c:v>1678999</c:v>
                </c:pt>
                <c:pt idx="33700">
                  <c:v>24982</c:v>
                </c:pt>
                <c:pt idx="33701">
                  <c:v>70908</c:v>
                </c:pt>
                <c:pt idx="33702">
                  <c:v>23976</c:v>
                </c:pt>
                <c:pt idx="33703">
                  <c:v>463508</c:v>
                </c:pt>
                <c:pt idx="33704">
                  <c:v>3276250</c:v>
                </c:pt>
                <c:pt idx="33705">
                  <c:v>401312</c:v>
                </c:pt>
                <c:pt idx="33706">
                  <c:v>54347</c:v>
                </c:pt>
                <c:pt idx="33707">
                  <c:v>170558</c:v>
                </c:pt>
                <c:pt idx="33708">
                  <c:v>90282</c:v>
                </c:pt>
                <c:pt idx="33709">
                  <c:v>37389</c:v>
                </c:pt>
                <c:pt idx="33710">
                  <c:v>80934</c:v>
                </c:pt>
                <c:pt idx="33711">
                  <c:v>155036</c:v>
                </c:pt>
                <c:pt idx="33712">
                  <c:v>2284311</c:v>
                </c:pt>
                <c:pt idx="33713">
                  <c:v>46926</c:v>
                </c:pt>
                <c:pt idx="33714">
                  <c:v>86877</c:v>
                </c:pt>
                <c:pt idx="33715">
                  <c:v>70900</c:v>
                </c:pt>
                <c:pt idx="33716">
                  <c:v>2453061</c:v>
                </c:pt>
                <c:pt idx="33717">
                  <c:v>1368256</c:v>
                </c:pt>
                <c:pt idx="33718">
                  <c:v>977206</c:v>
                </c:pt>
                <c:pt idx="33719">
                  <c:v>31543</c:v>
                </c:pt>
                <c:pt idx="33720">
                  <c:v>802988</c:v>
                </c:pt>
                <c:pt idx="33721">
                  <c:v>315417</c:v>
                </c:pt>
                <c:pt idx="33722">
                  <c:v>272491</c:v>
                </c:pt>
                <c:pt idx="33723">
                  <c:v>377995</c:v>
                </c:pt>
                <c:pt idx="33724">
                  <c:v>228902</c:v>
                </c:pt>
                <c:pt idx="33725">
                  <c:v>56458</c:v>
                </c:pt>
                <c:pt idx="33726">
                  <c:v>1157590</c:v>
                </c:pt>
                <c:pt idx="33727">
                  <c:v>539526</c:v>
                </c:pt>
                <c:pt idx="33728">
                  <c:v>36288</c:v>
                </c:pt>
                <c:pt idx="33729">
                  <c:v>175422</c:v>
                </c:pt>
                <c:pt idx="33730">
                  <c:v>315917</c:v>
                </c:pt>
                <c:pt idx="33731">
                  <c:v>28965</c:v>
                </c:pt>
                <c:pt idx="33732">
                  <c:v>114591</c:v>
                </c:pt>
                <c:pt idx="33733">
                  <c:v>655514</c:v>
                </c:pt>
                <c:pt idx="33734">
                  <c:v>1608581</c:v>
                </c:pt>
                <c:pt idx="33735">
                  <c:v>14654718</c:v>
                </c:pt>
                <c:pt idx="33736">
                  <c:v>86872</c:v>
                </c:pt>
                <c:pt idx="33737">
                  <c:v>83598</c:v>
                </c:pt>
                <c:pt idx="33738">
                  <c:v>1830012</c:v>
                </c:pt>
                <c:pt idx="33739">
                  <c:v>1146622</c:v>
                </c:pt>
                <c:pt idx="33740">
                  <c:v>169050</c:v>
                </c:pt>
                <c:pt idx="33741">
                  <c:v>31083</c:v>
                </c:pt>
                <c:pt idx="33742">
                  <c:v>324671</c:v>
                </c:pt>
                <c:pt idx="33743">
                  <c:v>285448</c:v>
                </c:pt>
                <c:pt idx="33744">
                  <c:v>2662499</c:v>
                </c:pt>
                <c:pt idx="33745">
                  <c:v>511042</c:v>
                </c:pt>
                <c:pt idx="33746">
                  <c:v>972445</c:v>
                </c:pt>
                <c:pt idx="33747">
                  <c:v>1580265</c:v>
                </c:pt>
                <c:pt idx="33748">
                  <c:v>804465</c:v>
                </c:pt>
                <c:pt idx="33749">
                  <c:v>5977624</c:v>
                </c:pt>
                <c:pt idx="33750">
                  <c:v>23889</c:v>
                </c:pt>
                <c:pt idx="33751">
                  <c:v>977117</c:v>
                </c:pt>
                <c:pt idx="33752">
                  <c:v>1628894</c:v>
                </c:pt>
                <c:pt idx="33753">
                  <c:v>23956</c:v>
                </c:pt>
                <c:pt idx="33754">
                  <c:v>2593991</c:v>
                </c:pt>
                <c:pt idx="33755">
                  <c:v>226679</c:v>
                </c:pt>
                <c:pt idx="33756">
                  <c:v>671884</c:v>
                </c:pt>
                <c:pt idx="33757">
                  <c:v>56949</c:v>
                </c:pt>
                <c:pt idx="33758">
                  <c:v>982924</c:v>
                </c:pt>
                <c:pt idx="33759">
                  <c:v>26962</c:v>
                </c:pt>
                <c:pt idx="33760">
                  <c:v>84151</c:v>
                </c:pt>
                <c:pt idx="33761">
                  <c:v>923299</c:v>
                </c:pt>
                <c:pt idx="33762">
                  <c:v>189731</c:v>
                </c:pt>
                <c:pt idx="33763">
                  <c:v>2685028</c:v>
                </c:pt>
                <c:pt idx="33764">
                  <c:v>326421</c:v>
                </c:pt>
                <c:pt idx="33765">
                  <c:v>152532</c:v>
                </c:pt>
                <c:pt idx="33766">
                  <c:v>55035</c:v>
                </c:pt>
                <c:pt idx="33767">
                  <c:v>445349</c:v>
                </c:pt>
                <c:pt idx="33768">
                  <c:v>478406</c:v>
                </c:pt>
                <c:pt idx="33769">
                  <c:v>31930</c:v>
                </c:pt>
                <c:pt idx="33770">
                  <c:v>143936</c:v>
                </c:pt>
                <c:pt idx="33771">
                  <c:v>1788232</c:v>
                </c:pt>
                <c:pt idx="33772">
                  <c:v>2238570</c:v>
                </c:pt>
                <c:pt idx="33773">
                  <c:v>709280</c:v>
                </c:pt>
                <c:pt idx="33774">
                  <c:v>1089762</c:v>
                </c:pt>
                <c:pt idx="33775">
                  <c:v>434685</c:v>
                </c:pt>
                <c:pt idx="33776">
                  <c:v>48839</c:v>
                </c:pt>
                <c:pt idx="33777">
                  <c:v>161679</c:v>
                </c:pt>
                <c:pt idx="33778">
                  <c:v>525963</c:v>
                </c:pt>
                <c:pt idx="33779">
                  <c:v>3596259</c:v>
                </c:pt>
                <c:pt idx="33780">
                  <c:v>322065</c:v>
                </c:pt>
                <c:pt idx="33781">
                  <c:v>250760</c:v>
                </c:pt>
                <c:pt idx="33782">
                  <c:v>970776</c:v>
                </c:pt>
                <c:pt idx="33783">
                  <c:v>3783927</c:v>
                </c:pt>
                <c:pt idx="33784">
                  <c:v>2296701</c:v>
                </c:pt>
                <c:pt idx="33785">
                  <c:v>165099</c:v>
                </c:pt>
                <c:pt idx="33786">
                  <c:v>358157</c:v>
                </c:pt>
                <c:pt idx="33787">
                  <c:v>799245</c:v>
                </c:pt>
                <c:pt idx="33788">
                  <c:v>107255</c:v>
                </c:pt>
                <c:pt idx="33789">
                  <c:v>127379</c:v>
                </c:pt>
                <c:pt idx="33790">
                  <c:v>79771</c:v>
                </c:pt>
                <c:pt idx="33791">
                  <c:v>300373</c:v>
                </c:pt>
                <c:pt idx="33792">
                  <c:v>264205</c:v>
                </c:pt>
                <c:pt idx="33793">
                  <c:v>519131</c:v>
                </c:pt>
                <c:pt idx="33794">
                  <c:v>999770</c:v>
                </c:pt>
                <c:pt idx="33795">
                  <c:v>1082525</c:v>
                </c:pt>
                <c:pt idx="33796">
                  <c:v>1108505</c:v>
                </c:pt>
                <c:pt idx="33797">
                  <c:v>771247</c:v>
                </c:pt>
                <c:pt idx="33798">
                  <c:v>266142</c:v>
                </c:pt>
                <c:pt idx="33799">
                  <c:v>16806698</c:v>
                </c:pt>
                <c:pt idx="33800">
                  <c:v>435859</c:v>
                </c:pt>
                <c:pt idx="33801">
                  <c:v>72999</c:v>
                </c:pt>
                <c:pt idx="33802">
                  <c:v>565798</c:v>
                </c:pt>
                <c:pt idx="33803">
                  <c:v>1884366</c:v>
                </c:pt>
                <c:pt idx="33804">
                  <c:v>5060412</c:v>
                </c:pt>
                <c:pt idx="33805">
                  <c:v>309971</c:v>
                </c:pt>
                <c:pt idx="33806">
                  <c:v>272640</c:v>
                </c:pt>
                <c:pt idx="33807">
                  <c:v>658914</c:v>
                </c:pt>
                <c:pt idx="33808">
                  <c:v>1533967</c:v>
                </c:pt>
                <c:pt idx="33809">
                  <c:v>933112</c:v>
                </c:pt>
                <c:pt idx="33810">
                  <c:v>3622209</c:v>
                </c:pt>
                <c:pt idx="33811">
                  <c:v>215237</c:v>
                </c:pt>
                <c:pt idx="33812">
                  <c:v>2480760</c:v>
                </c:pt>
                <c:pt idx="33813">
                  <c:v>460847</c:v>
                </c:pt>
                <c:pt idx="33814">
                  <c:v>11736403</c:v>
                </c:pt>
                <c:pt idx="33815">
                  <c:v>3430385</c:v>
                </c:pt>
                <c:pt idx="33816">
                  <c:v>336953</c:v>
                </c:pt>
                <c:pt idx="33817">
                  <c:v>846278</c:v>
                </c:pt>
                <c:pt idx="33818">
                  <c:v>448169</c:v>
                </c:pt>
                <c:pt idx="33819">
                  <c:v>2953664</c:v>
                </c:pt>
                <c:pt idx="33820">
                  <c:v>4128882</c:v>
                </c:pt>
                <c:pt idx="33821">
                  <c:v>216246</c:v>
                </c:pt>
                <c:pt idx="33822">
                  <c:v>167038</c:v>
                </c:pt>
                <c:pt idx="33823">
                  <c:v>2604392</c:v>
                </c:pt>
                <c:pt idx="33824">
                  <c:v>32729048</c:v>
                </c:pt>
                <c:pt idx="33825">
                  <c:v>259598</c:v>
                </c:pt>
                <c:pt idx="33826">
                  <c:v>3944791</c:v>
                </c:pt>
                <c:pt idx="33827">
                  <c:v>32730338</c:v>
                </c:pt>
                <c:pt idx="33828">
                  <c:v>1648886</c:v>
                </c:pt>
                <c:pt idx="33829">
                  <c:v>455808</c:v>
                </c:pt>
                <c:pt idx="33830">
                  <c:v>1496990</c:v>
                </c:pt>
                <c:pt idx="33831">
                  <c:v>490845</c:v>
                </c:pt>
                <c:pt idx="33832">
                  <c:v>811636</c:v>
                </c:pt>
                <c:pt idx="33833">
                  <c:v>2763271</c:v>
                </c:pt>
                <c:pt idx="33834">
                  <c:v>3241405</c:v>
                </c:pt>
                <c:pt idx="33835">
                  <c:v>586633</c:v>
                </c:pt>
                <c:pt idx="33836">
                  <c:v>195017</c:v>
                </c:pt>
                <c:pt idx="33837">
                  <c:v>397385</c:v>
                </c:pt>
                <c:pt idx="33838">
                  <c:v>541209</c:v>
                </c:pt>
                <c:pt idx="33839">
                  <c:v>1760461</c:v>
                </c:pt>
                <c:pt idx="33840">
                  <c:v>245996</c:v>
                </c:pt>
                <c:pt idx="33841">
                  <c:v>196187</c:v>
                </c:pt>
                <c:pt idx="33842">
                  <c:v>450980</c:v>
                </c:pt>
                <c:pt idx="33843">
                  <c:v>291737</c:v>
                </c:pt>
                <c:pt idx="33844">
                  <c:v>785136</c:v>
                </c:pt>
                <c:pt idx="33845">
                  <c:v>2054204</c:v>
                </c:pt>
                <c:pt idx="33846">
                  <c:v>418848</c:v>
                </c:pt>
                <c:pt idx="33847">
                  <c:v>932072</c:v>
                </c:pt>
                <c:pt idx="33848">
                  <c:v>813964</c:v>
                </c:pt>
                <c:pt idx="33849">
                  <c:v>251579</c:v>
                </c:pt>
                <c:pt idx="33850">
                  <c:v>784114</c:v>
                </c:pt>
                <c:pt idx="33851">
                  <c:v>453628</c:v>
                </c:pt>
                <c:pt idx="33852">
                  <c:v>3402093</c:v>
                </c:pt>
                <c:pt idx="33853">
                  <c:v>990546</c:v>
                </c:pt>
                <c:pt idx="33854">
                  <c:v>2113808</c:v>
                </c:pt>
                <c:pt idx="33855">
                  <c:v>548024</c:v>
                </c:pt>
                <c:pt idx="33856">
                  <c:v>414184</c:v>
                </c:pt>
                <c:pt idx="33857">
                  <c:v>1520030</c:v>
                </c:pt>
                <c:pt idx="33858">
                  <c:v>279061</c:v>
                </c:pt>
                <c:pt idx="33859">
                  <c:v>1488019</c:v>
                </c:pt>
                <c:pt idx="33860">
                  <c:v>635048</c:v>
                </c:pt>
                <c:pt idx="33861">
                  <c:v>861217</c:v>
                </c:pt>
                <c:pt idx="33862">
                  <c:v>262472</c:v>
                </c:pt>
                <c:pt idx="33863">
                  <c:v>2911933</c:v>
                </c:pt>
                <c:pt idx="33864">
                  <c:v>337121</c:v>
                </c:pt>
                <c:pt idx="33865">
                  <c:v>253227</c:v>
                </c:pt>
                <c:pt idx="33866">
                  <c:v>731175</c:v>
                </c:pt>
                <c:pt idx="33867">
                  <c:v>1251241</c:v>
                </c:pt>
                <c:pt idx="33868">
                  <c:v>496994</c:v>
                </c:pt>
                <c:pt idx="33869">
                  <c:v>723936</c:v>
                </c:pt>
                <c:pt idx="33870">
                  <c:v>619169</c:v>
                </c:pt>
                <c:pt idx="33871">
                  <c:v>311157</c:v>
                </c:pt>
                <c:pt idx="33872">
                  <c:v>353132</c:v>
                </c:pt>
                <c:pt idx="33873">
                  <c:v>998681</c:v>
                </c:pt>
                <c:pt idx="33874">
                  <c:v>537916</c:v>
                </c:pt>
                <c:pt idx="33875">
                  <c:v>1502910</c:v>
                </c:pt>
                <c:pt idx="33876">
                  <c:v>252261</c:v>
                </c:pt>
                <c:pt idx="33877">
                  <c:v>275791</c:v>
                </c:pt>
                <c:pt idx="33878">
                  <c:v>4583101</c:v>
                </c:pt>
                <c:pt idx="33879">
                  <c:v>1211361</c:v>
                </c:pt>
                <c:pt idx="33880">
                  <c:v>910538</c:v>
                </c:pt>
                <c:pt idx="33881">
                  <c:v>2677094</c:v>
                </c:pt>
                <c:pt idx="33882">
                  <c:v>261294</c:v>
                </c:pt>
                <c:pt idx="33883">
                  <c:v>1086506</c:v>
                </c:pt>
                <c:pt idx="33884">
                  <c:v>550915</c:v>
                </c:pt>
                <c:pt idx="33885">
                  <c:v>2185145</c:v>
                </c:pt>
                <c:pt idx="33886">
                  <c:v>8718657</c:v>
                </c:pt>
                <c:pt idx="33887">
                  <c:v>157190</c:v>
                </c:pt>
                <c:pt idx="33888">
                  <c:v>9572037</c:v>
                </c:pt>
                <c:pt idx="33889">
                  <c:v>340568</c:v>
                </c:pt>
                <c:pt idx="33890">
                  <c:v>556251</c:v>
                </c:pt>
                <c:pt idx="33891">
                  <c:v>379711</c:v>
                </c:pt>
                <c:pt idx="33892">
                  <c:v>2550732</c:v>
                </c:pt>
                <c:pt idx="33893">
                  <c:v>813344</c:v>
                </c:pt>
                <c:pt idx="33894">
                  <c:v>2509613</c:v>
                </c:pt>
                <c:pt idx="33895">
                  <c:v>1446981</c:v>
                </c:pt>
                <c:pt idx="33896">
                  <c:v>577498</c:v>
                </c:pt>
                <c:pt idx="33897">
                  <c:v>7404669</c:v>
                </c:pt>
                <c:pt idx="33898">
                  <c:v>729521</c:v>
                </c:pt>
                <c:pt idx="33899">
                  <c:v>596464</c:v>
                </c:pt>
                <c:pt idx="33900">
                  <c:v>1433425</c:v>
                </c:pt>
                <c:pt idx="33901">
                  <c:v>149725</c:v>
                </c:pt>
                <c:pt idx="33902">
                  <c:v>339840</c:v>
                </c:pt>
                <c:pt idx="33903">
                  <c:v>301290</c:v>
                </c:pt>
                <c:pt idx="33904">
                  <c:v>2243008</c:v>
                </c:pt>
                <c:pt idx="33905">
                  <c:v>5700339</c:v>
                </c:pt>
                <c:pt idx="33906">
                  <c:v>987571</c:v>
                </c:pt>
                <c:pt idx="33907">
                  <c:v>1440425</c:v>
                </c:pt>
                <c:pt idx="33908">
                  <c:v>706352</c:v>
                </c:pt>
                <c:pt idx="33909">
                  <c:v>590727</c:v>
                </c:pt>
                <c:pt idx="33910">
                  <c:v>575350</c:v>
                </c:pt>
                <c:pt idx="33911">
                  <c:v>273889</c:v>
                </c:pt>
                <c:pt idx="33912">
                  <c:v>2897705</c:v>
                </c:pt>
                <c:pt idx="33913">
                  <c:v>382967</c:v>
                </c:pt>
                <c:pt idx="33914">
                  <c:v>5443516</c:v>
                </c:pt>
                <c:pt idx="33915">
                  <c:v>235534</c:v>
                </c:pt>
                <c:pt idx="33916">
                  <c:v>428587</c:v>
                </c:pt>
                <c:pt idx="33917">
                  <c:v>688997</c:v>
                </c:pt>
                <c:pt idx="33918">
                  <c:v>1261832</c:v>
                </c:pt>
                <c:pt idx="33919">
                  <c:v>2524578</c:v>
                </c:pt>
                <c:pt idx="33920">
                  <c:v>632302</c:v>
                </c:pt>
                <c:pt idx="33921">
                  <c:v>3136772</c:v>
                </c:pt>
                <c:pt idx="33922">
                  <c:v>25235767</c:v>
                </c:pt>
                <c:pt idx="33923">
                  <c:v>561212</c:v>
                </c:pt>
                <c:pt idx="33924">
                  <c:v>752976</c:v>
                </c:pt>
                <c:pt idx="33925">
                  <c:v>444582</c:v>
                </c:pt>
                <c:pt idx="33926">
                  <c:v>666555</c:v>
                </c:pt>
                <c:pt idx="33927">
                  <c:v>1371288</c:v>
                </c:pt>
                <c:pt idx="33928">
                  <c:v>1104598</c:v>
                </c:pt>
                <c:pt idx="33929">
                  <c:v>447074</c:v>
                </c:pt>
                <c:pt idx="33930">
                  <c:v>48092009</c:v>
                </c:pt>
                <c:pt idx="33931">
                  <c:v>380860</c:v>
                </c:pt>
                <c:pt idx="33932">
                  <c:v>1138858</c:v>
                </c:pt>
                <c:pt idx="33933">
                  <c:v>228722</c:v>
                </c:pt>
                <c:pt idx="33934">
                  <c:v>2436423</c:v>
                </c:pt>
                <c:pt idx="33935">
                  <c:v>1354564</c:v>
                </c:pt>
                <c:pt idx="33936">
                  <c:v>909319</c:v>
                </c:pt>
                <c:pt idx="33937">
                  <c:v>570673</c:v>
                </c:pt>
                <c:pt idx="33938">
                  <c:v>1969054</c:v>
                </c:pt>
                <c:pt idx="33939">
                  <c:v>3149309</c:v>
                </c:pt>
                <c:pt idx="33940">
                  <c:v>268229</c:v>
                </c:pt>
                <c:pt idx="33941">
                  <c:v>1964255</c:v>
                </c:pt>
                <c:pt idx="33942">
                  <c:v>250600</c:v>
                </c:pt>
                <c:pt idx="33943">
                  <c:v>354807</c:v>
                </c:pt>
                <c:pt idx="33944">
                  <c:v>447636</c:v>
                </c:pt>
                <c:pt idx="33945">
                  <c:v>323239</c:v>
                </c:pt>
                <c:pt idx="33946">
                  <c:v>146888</c:v>
                </c:pt>
                <c:pt idx="33947">
                  <c:v>5823258</c:v>
                </c:pt>
                <c:pt idx="33948">
                  <c:v>5819901</c:v>
                </c:pt>
                <c:pt idx="33949">
                  <c:v>373788</c:v>
                </c:pt>
                <c:pt idx="33950">
                  <c:v>218319</c:v>
                </c:pt>
                <c:pt idx="33951">
                  <c:v>282107</c:v>
                </c:pt>
                <c:pt idx="33952">
                  <c:v>339165</c:v>
                </c:pt>
                <c:pt idx="33953">
                  <c:v>1096180</c:v>
                </c:pt>
                <c:pt idx="33954">
                  <c:v>929346</c:v>
                </c:pt>
                <c:pt idx="33955">
                  <c:v>949689</c:v>
                </c:pt>
                <c:pt idx="33956">
                  <c:v>584895</c:v>
                </c:pt>
                <c:pt idx="33957">
                  <c:v>341426</c:v>
                </c:pt>
                <c:pt idx="33958">
                  <c:v>661316</c:v>
                </c:pt>
                <c:pt idx="33959">
                  <c:v>247827</c:v>
                </c:pt>
                <c:pt idx="33960">
                  <c:v>2299583</c:v>
                </c:pt>
                <c:pt idx="33961">
                  <c:v>564488</c:v>
                </c:pt>
                <c:pt idx="33962">
                  <c:v>1112754</c:v>
                </c:pt>
                <c:pt idx="33963">
                  <c:v>2247611</c:v>
                </c:pt>
                <c:pt idx="33964">
                  <c:v>492116</c:v>
                </c:pt>
                <c:pt idx="33965">
                  <c:v>418853</c:v>
                </c:pt>
                <c:pt idx="33966">
                  <c:v>841019</c:v>
                </c:pt>
                <c:pt idx="33967">
                  <c:v>719043</c:v>
                </c:pt>
                <c:pt idx="33968">
                  <c:v>1712406</c:v>
                </c:pt>
                <c:pt idx="33969">
                  <c:v>318714</c:v>
                </c:pt>
                <c:pt idx="33970">
                  <c:v>894320</c:v>
                </c:pt>
                <c:pt idx="33971">
                  <c:v>1506183</c:v>
                </c:pt>
                <c:pt idx="33972">
                  <c:v>1402708</c:v>
                </c:pt>
                <c:pt idx="33973">
                  <c:v>603673</c:v>
                </c:pt>
                <c:pt idx="33974">
                  <c:v>2369762</c:v>
                </c:pt>
                <c:pt idx="33975">
                  <c:v>3024679</c:v>
                </c:pt>
                <c:pt idx="33976">
                  <c:v>3512790</c:v>
                </c:pt>
                <c:pt idx="33977">
                  <c:v>1177927</c:v>
                </c:pt>
                <c:pt idx="33978">
                  <c:v>412532</c:v>
                </c:pt>
                <c:pt idx="33979">
                  <c:v>991931</c:v>
                </c:pt>
                <c:pt idx="33980">
                  <c:v>593956</c:v>
                </c:pt>
                <c:pt idx="33981">
                  <c:v>738210</c:v>
                </c:pt>
                <c:pt idx="33982">
                  <c:v>7530020</c:v>
                </c:pt>
                <c:pt idx="33983">
                  <c:v>2063775</c:v>
                </c:pt>
                <c:pt idx="33984">
                  <c:v>5454575</c:v>
                </c:pt>
                <c:pt idx="33985">
                  <c:v>5432735</c:v>
                </c:pt>
                <c:pt idx="33986">
                  <c:v>215155</c:v>
                </c:pt>
                <c:pt idx="33987">
                  <c:v>466605</c:v>
                </c:pt>
                <c:pt idx="33988">
                  <c:v>744801</c:v>
                </c:pt>
                <c:pt idx="33989">
                  <c:v>11923823</c:v>
                </c:pt>
                <c:pt idx="33990">
                  <c:v>331033</c:v>
                </c:pt>
                <c:pt idx="33991">
                  <c:v>1609405</c:v>
                </c:pt>
                <c:pt idx="33992">
                  <c:v>2879752</c:v>
                </c:pt>
                <c:pt idx="33993">
                  <c:v>348521</c:v>
                </c:pt>
                <c:pt idx="33994">
                  <c:v>227246</c:v>
                </c:pt>
                <c:pt idx="33995">
                  <c:v>947647</c:v>
                </c:pt>
                <c:pt idx="33996">
                  <c:v>2072140</c:v>
                </c:pt>
                <c:pt idx="33997">
                  <c:v>216899</c:v>
                </c:pt>
                <c:pt idx="33998">
                  <c:v>3429565</c:v>
                </c:pt>
                <c:pt idx="33999">
                  <c:v>844457</c:v>
                </c:pt>
                <c:pt idx="34000">
                  <c:v>1373408</c:v>
                </c:pt>
                <c:pt idx="34001">
                  <c:v>491855</c:v>
                </c:pt>
                <c:pt idx="34002">
                  <c:v>3154213</c:v>
                </c:pt>
                <c:pt idx="34003">
                  <c:v>23746056</c:v>
                </c:pt>
                <c:pt idx="34004">
                  <c:v>1052118</c:v>
                </c:pt>
                <c:pt idx="34005">
                  <c:v>63413342</c:v>
                </c:pt>
                <c:pt idx="34006">
                  <c:v>2088187</c:v>
                </c:pt>
                <c:pt idx="34007">
                  <c:v>207221</c:v>
                </c:pt>
                <c:pt idx="34008">
                  <c:v>2146487</c:v>
                </c:pt>
                <c:pt idx="34009">
                  <c:v>3270190</c:v>
                </c:pt>
                <c:pt idx="34010">
                  <c:v>846892</c:v>
                </c:pt>
                <c:pt idx="34011">
                  <c:v>3266039</c:v>
                </c:pt>
                <c:pt idx="34012">
                  <c:v>666430</c:v>
                </c:pt>
                <c:pt idx="34013">
                  <c:v>525800</c:v>
                </c:pt>
                <c:pt idx="34014">
                  <c:v>2747544</c:v>
                </c:pt>
                <c:pt idx="34015">
                  <c:v>4216618</c:v>
                </c:pt>
                <c:pt idx="34016">
                  <c:v>3962616</c:v>
                </c:pt>
                <c:pt idx="34017">
                  <c:v>495194</c:v>
                </c:pt>
                <c:pt idx="34018">
                  <c:v>3120616</c:v>
                </c:pt>
                <c:pt idx="34019">
                  <c:v>403529</c:v>
                </c:pt>
                <c:pt idx="34020">
                  <c:v>1263060</c:v>
                </c:pt>
                <c:pt idx="34021">
                  <c:v>3281144</c:v>
                </c:pt>
                <c:pt idx="34022">
                  <c:v>83119299</c:v>
                </c:pt>
                <c:pt idx="34023">
                  <c:v>14211432</c:v>
                </c:pt>
                <c:pt idx="34024">
                  <c:v>2592351</c:v>
                </c:pt>
                <c:pt idx="34025">
                  <c:v>12218726</c:v>
                </c:pt>
                <c:pt idx="34026">
                  <c:v>27784769</c:v>
                </c:pt>
                <c:pt idx="34027">
                  <c:v>343010</c:v>
                </c:pt>
                <c:pt idx="34028">
                  <c:v>542262</c:v>
                </c:pt>
                <c:pt idx="34029">
                  <c:v>374314</c:v>
                </c:pt>
                <c:pt idx="34030">
                  <c:v>498655</c:v>
                </c:pt>
                <c:pt idx="34031">
                  <c:v>655554</c:v>
                </c:pt>
                <c:pt idx="34032">
                  <c:v>1061349</c:v>
                </c:pt>
                <c:pt idx="34033">
                  <c:v>351034</c:v>
                </c:pt>
                <c:pt idx="34034">
                  <c:v>385104</c:v>
                </c:pt>
                <c:pt idx="34035">
                  <c:v>961607</c:v>
                </c:pt>
                <c:pt idx="34036">
                  <c:v>413652</c:v>
                </c:pt>
                <c:pt idx="34037">
                  <c:v>521561</c:v>
                </c:pt>
                <c:pt idx="34038">
                  <c:v>448606</c:v>
                </c:pt>
                <c:pt idx="34039">
                  <c:v>1852675</c:v>
                </c:pt>
                <c:pt idx="34040">
                  <c:v>230360</c:v>
                </c:pt>
                <c:pt idx="34041">
                  <c:v>575476</c:v>
                </c:pt>
                <c:pt idx="34042">
                  <c:v>226597</c:v>
                </c:pt>
                <c:pt idx="34043">
                  <c:v>611611</c:v>
                </c:pt>
                <c:pt idx="34044">
                  <c:v>168135</c:v>
                </c:pt>
                <c:pt idx="34045">
                  <c:v>726006</c:v>
                </c:pt>
                <c:pt idx="34046">
                  <c:v>1672564</c:v>
                </c:pt>
                <c:pt idx="34047">
                  <c:v>3599178</c:v>
                </c:pt>
                <c:pt idx="34048">
                  <c:v>968378</c:v>
                </c:pt>
                <c:pt idx="34049">
                  <c:v>2631360</c:v>
                </c:pt>
                <c:pt idx="34050">
                  <c:v>2039361</c:v>
                </c:pt>
                <c:pt idx="34051">
                  <c:v>789871</c:v>
                </c:pt>
                <c:pt idx="34052">
                  <c:v>3402668</c:v>
                </c:pt>
                <c:pt idx="34053">
                  <c:v>437159</c:v>
                </c:pt>
                <c:pt idx="34054">
                  <c:v>1745244</c:v>
                </c:pt>
                <c:pt idx="34055">
                  <c:v>2379905</c:v>
                </c:pt>
                <c:pt idx="34056">
                  <c:v>301360</c:v>
                </c:pt>
                <c:pt idx="34057">
                  <c:v>372488</c:v>
                </c:pt>
                <c:pt idx="34058">
                  <c:v>2974384</c:v>
                </c:pt>
                <c:pt idx="34059">
                  <c:v>579051</c:v>
                </c:pt>
                <c:pt idx="34060">
                  <c:v>846008</c:v>
                </c:pt>
                <c:pt idx="34061">
                  <c:v>168135</c:v>
                </c:pt>
                <c:pt idx="34062">
                  <c:v>2180266</c:v>
                </c:pt>
                <c:pt idx="34063">
                  <c:v>3587153</c:v>
                </c:pt>
                <c:pt idx="34064">
                  <c:v>218158</c:v>
                </c:pt>
                <c:pt idx="34065">
                  <c:v>494574</c:v>
                </c:pt>
                <c:pt idx="34066">
                  <c:v>8821528</c:v>
                </c:pt>
                <c:pt idx="34067">
                  <c:v>4862357</c:v>
                </c:pt>
                <c:pt idx="34068">
                  <c:v>1827582</c:v>
                </c:pt>
                <c:pt idx="34069">
                  <c:v>1092862</c:v>
                </c:pt>
                <c:pt idx="34070">
                  <c:v>945977</c:v>
                </c:pt>
                <c:pt idx="34071">
                  <c:v>1308055</c:v>
                </c:pt>
                <c:pt idx="34072">
                  <c:v>3532608</c:v>
                </c:pt>
                <c:pt idx="34073">
                  <c:v>1782392</c:v>
                </c:pt>
                <c:pt idx="34074">
                  <c:v>1863842</c:v>
                </c:pt>
                <c:pt idx="34075">
                  <c:v>367854</c:v>
                </c:pt>
                <c:pt idx="34076">
                  <c:v>4197810</c:v>
                </c:pt>
                <c:pt idx="34077">
                  <c:v>2615267</c:v>
                </c:pt>
                <c:pt idx="34078">
                  <c:v>856541</c:v>
                </c:pt>
                <c:pt idx="34079">
                  <c:v>692930</c:v>
                </c:pt>
                <c:pt idx="34080">
                  <c:v>1366920</c:v>
                </c:pt>
                <c:pt idx="34081">
                  <c:v>356372</c:v>
                </c:pt>
                <c:pt idx="34082">
                  <c:v>415113</c:v>
                </c:pt>
                <c:pt idx="34083">
                  <c:v>3923869</c:v>
                </c:pt>
                <c:pt idx="34084">
                  <c:v>156317</c:v>
                </c:pt>
                <c:pt idx="34085">
                  <c:v>659415</c:v>
                </c:pt>
                <c:pt idx="34086">
                  <c:v>23645351</c:v>
                </c:pt>
                <c:pt idx="34087">
                  <c:v>125533</c:v>
                </c:pt>
                <c:pt idx="34088">
                  <c:v>237797</c:v>
                </c:pt>
                <c:pt idx="34089">
                  <c:v>379463</c:v>
                </c:pt>
                <c:pt idx="34090">
                  <c:v>613552</c:v>
                </c:pt>
                <c:pt idx="34091">
                  <c:v>579029</c:v>
                </c:pt>
                <c:pt idx="34092">
                  <c:v>1664399</c:v>
                </c:pt>
                <c:pt idx="34093">
                  <c:v>39531190</c:v>
                </c:pt>
                <c:pt idx="34094">
                  <c:v>231200</c:v>
                </c:pt>
                <c:pt idx="34095">
                  <c:v>284326</c:v>
                </c:pt>
                <c:pt idx="34096">
                  <c:v>1719489</c:v>
                </c:pt>
                <c:pt idx="34097">
                  <c:v>916204</c:v>
                </c:pt>
                <c:pt idx="34098">
                  <c:v>1342140</c:v>
                </c:pt>
                <c:pt idx="34099">
                  <c:v>142707</c:v>
                </c:pt>
                <c:pt idx="34100">
                  <c:v>952712</c:v>
                </c:pt>
                <c:pt idx="34101">
                  <c:v>300709</c:v>
                </c:pt>
                <c:pt idx="34102">
                  <c:v>3439987</c:v>
                </c:pt>
                <c:pt idx="34103">
                  <c:v>1353276</c:v>
                </c:pt>
                <c:pt idx="34104">
                  <c:v>1739359</c:v>
                </c:pt>
                <c:pt idx="34105">
                  <c:v>832134</c:v>
                </c:pt>
                <c:pt idx="34106">
                  <c:v>194384</c:v>
                </c:pt>
                <c:pt idx="34107">
                  <c:v>1288201</c:v>
                </c:pt>
                <c:pt idx="34108">
                  <c:v>14365383</c:v>
                </c:pt>
                <c:pt idx="34109">
                  <c:v>967885</c:v>
                </c:pt>
                <c:pt idx="34110">
                  <c:v>114957</c:v>
                </c:pt>
                <c:pt idx="34111">
                  <c:v>103211</c:v>
                </c:pt>
                <c:pt idx="34112">
                  <c:v>2395461</c:v>
                </c:pt>
                <c:pt idx="34113">
                  <c:v>2048474</c:v>
                </c:pt>
                <c:pt idx="34114">
                  <c:v>1046451</c:v>
                </c:pt>
                <c:pt idx="34115">
                  <c:v>2073360</c:v>
                </c:pt>
                <c:pt idx="34116">
                  <c:v>954678</c:v>
                </c:pt>
                <c:pt idx="34117">
                  <c:v>507685</c:v>
                </c:pt>
                <c:pt idx="34118">
                  <c:v>12328500</c:v>
                </c:pt>
                <c:pt idx="34119">
                  <c:v>907167</c:v>
                </c:pt>
                <c:pt idx="34120">
                  <c:v>396209</c:v>
                </c:pt>
                <c:pt idx="34121">
                  <c:v>524607</c:v>
                </c:pt>
                <c:pt idx="34122">
                  <c:v>3554029</c:v>
                </c:pt>
                <c:pt idx="34123">
                  <c:v>1178814</c:v>
                </c:pt>
                <c:pt idx="34124">
                  <c:v>1138884</c:v>
                </c:pt>
                <c:pt idx="34125">
                  <c:v>538896</c:v>
                </c:pt>
                <c:pt idx="34126">
                  <c:v>4460561</c:v>
                </c:pt>
                <c:pt idx="34127">
                  <c:v>1800836</c:v>
                </c:pt>
                <c:pt idx="34128">
                  <c:v>1784574</c:v>
                </c:pt>
                <c:pt idx="34129">
                  <c:v>4747217</c:v>
                </c:pt>
                <c:pt idx="34130">
                  <c:v>1897147</c:v>
                </c:pt>
                <c:pt idx="34131">
                  <c:v>6319913</c:v>
                </c:pt>
                <c:pt idx="34132">
                  <c:v>552192</c:v>
                </c:pt>
                <c:pt idx="34133">
                  <c:v>3123467</c:v>
                </c:pt>
                <c:pt idx="34134">
                  <c:v>1226488</c:v>
                </c:pt>
                <c:pt idx="34135">
                  <c:v>914933</c:v>
                </c:pt>
                <c:pt idx="34136">
                  <c:v>991891</c:v>
                </c:pt>
                <c:pt idx="34137">
                  <c:v>467080</c:v>
                </c:pt>
                <c:pt idx="34138">
                  <c:v>161270</c:v>
                </c:pt>
                <c:pt idx="34139">
                  <c:v>12084744</c:v>
                </c:pt>
                <c:pt idx="34140">
                  <c:v>2351916</c:v>
                </c:pt>
                <c:pt idx="34141">
                  <c:v>579518</c:v>
                </c:pt>
                <c:pt idx="34142">
                  <c:v>1471826</c:v>
                </c:pt>
                <c:pt idx="34143">
                  <c:v>357601</c:v>
                </c:pt>
                <c:pt idx="34144">
                  <c:v>572110</c:v>
                </c:pt>
                <c:pt idx="34145">
                  <c:v>1001146</c:v>
                </c:pt>
                <c:pt idx="34146">
                  <c:v>2194169</c:v>
                </c:pt>
                <c:pt idx="34147">
                  <c:v>1235034</c:v>
                </c:pt>
                <c:pt idx="34148">
                  <c:v>1442689</c:v>
                </c:pt>
                <c:pt idx="34149">
                  <c:v>749206</c:v>
                </c:pt>
                <c:pt idx="34150">
                  <c:v>2970655</c:v>
                </c:pt>
                <c:pt idx="34151">
                  <c:v>2348823</c:v>
                </c:pt>
                <c:pt idx="34152">
                  <c:v>148286</c:v>
                </c:pt>
                <c:pt idx="34153">
                  <c:v>154206</c:v>
                </c:pt>
                <c:pt idx="34154">
                  <c:v>210013</c:v>
                </c:pt>
                <c:pt idx="34155">
                  <c:v>10776536</c:v>
                </c:pt>
                <c:pt idx="34156">
                  <c:v>224275</c:v>
                </c:pt>
                <c:pt idx="34157">
                  <c:v>1871167</c:v>
                </c:pt>
                <c:pt idx="34158">
                  <c:v>1391224</c:v>
                </c:pt>
                <c:pt idx="34159">
                  <c:v>1374238</c:v>
                </c:pt>
                <c:pt idx="34160">
                  <c:v>1329345</c:v>
                </c:pt>
                <c:pt idx="34161">
                  <c:v>1330363</c:v>
                </c:pt>
                <c:pt idx="34162">
                  <c:v>850996</c:v>
                </c:pt>
                <c:pt idx="34163">
                  <c:v>21853335</c:v>
                </c:pt>
                <c:pt idx="34164">
                  <c:v>3824096</c:v>
                </c:pt>
                <c:pt idx="34165">
                  <c:v>1090273</c:v>
                </c:pt>
                <c:pt idx="34166">
                  <c:v>1561955</c:v>
                </c:pt>
                <c:pt idx="34167">
                  <c:v>1347238</c:v>
                </c:pt>
                <c:pt idx="34168">
                  <c:v>568492</c:v>
                </c:pt>
                <c:pt idx="34169">
                  <c:v>977690</c:v>
                </c:pt>
                <c:pt idx="34170">
                  <c:v>40676479</c:v>
                </c:pt>
                <c:pt idx="34171">
                  <c:v>3477649</c:v>
                </c:pt>
                <c:pt idx="34172">
                  <c:v>324016</c:v>
                </c:pt>
                <c:pt idx="34173">
                  <c:v>572926</c:v>
                </c:pt>
                <c:pt idx="34174">
                  <c:v>2297100</c:v>
                </c:pt>
                <c:pt idx="34175">
                  <c:v>349253</c:v>
                </c:pt>
                <c:pt idx="34176">
                  <c:v>574881</c:v>
                </c:pt>
                <c:pt idx="34177">
                  <c:v>36048927</c:v>
                </c:pt>
                <c:pt idx="34178">
                  <c:v>1566608</c:v>
                </c:pt>
                <c:pt idx="34179">
                  <c:v>1340784</c:v>
                </c:pt>
                <c:pt idx="34180">
                  <c:v>891805</c:v>
                </c:pt>
                <c:pt idx="34181">
                  <c:v>1228773</c:v>
                </c:pt>
                <c:pt idx="34182">
                  <c:v>441511</c:v>
                </c:pt>
                <c:pt idx="34183">
                  <c:v>1243365</c:v>
                </c:pt>
                <c:pt idx="34184">
                  <c:v>1175113</c:v>
                </c:pt>
                <c:pt idx="34185">
                  <c:v>312289</c:v>
                </c:pt>
                <c:pt idx="34186">
                  <c:v>1617821</c:v>
                </c:pt>
                <c:pt idx="34187">
                  <c:v>319512</c:v>
                </c:pt>
                <c:pt idx="34188">
                  <c:v>11432857</c:v>
                </c:pt>
                <c:pt idx="34189">
                  <c:v>479354</c:v>
                </c:pt>
                <c:pt idx="34190">
                  <c:v>386140</c:v>
                </c:pt>
                <c:pt idx="34191">
                  <c:v>3183034</c:v>
                </c:pt>
                <c:pt idx="34192">
                  <c:v>560536</c:v>
                </c:pt>
                <c:pt idx="34193">
                  <c:v>1875212</c:v>
                </c:pt>
                <c:pt idx="34194">
                  <c:v>18002074</c:v>
                </c:pt>
                <c:pt idx="34195">
                  <c:v>13308020</c:v>
                </c:pt>
                <c:pt idx="34196">
                  <c:v>975418</c:v>
                </c:pt>
                <c:pt idx="34197">
                  <c:v>1240985</c:v>
                </c:pt>
                <c:pt idx="34198">
                  <c:v>15261429</c:v>
                </c:pt>
                <c:pt idx="34199">
                  <c:v>1651227</c:v>
                </c:pt>
                <c:pt idx="34200">
                  <c:v>402902</c:v>
                </c:pt>
                <c:pt idx="34201">
                  <c:v>1258210</c:v>
                </c:pt>
                <c:pt idx="34202">
                  <c:v>456081</c:v>
                </c:pt>
                <c:pt idx="34203">
                  <c:v>1073780</c:v>
                </c:pt>
                <c:pt idx="34204">
                  <c:v>63341107</c:v>
                </c:pt>
                <c:pt idx="34205">
                  <c:v>549488</c:v>
                </c:pt>
                <c:pt idx="34206">
                  <c:v>3862234</c:v>
                </c:pt>
                <c:pt idx="34207">
                  <c:v>2594974</c:v>
                </c:pt>
                <c:pt idx="34208">
                  <c:v>494729</c:v>
                </c:pt>
                <c:pt idx="34209">
                  <c:v>1495175</c:v>
                </c:pt>
                <c:pt idx="34210">
                  <c:v>667238</c:v>
                </c:pt>
                <c:pt idx="34211">
                  <c:v>867320</c:v>
                </c:pt>
                <c:pt idx="34212">
                  <c:v>1705018</c:v>
                </c:pt>
                <c:pt idx="34213">
                  <c:v>997139</c:v>
                </c:pt>
                <c:pt idx="34214">
                  <c:v>769460</c:v>
                </c:pt>
                <c:pt idx="34215">
                  <c:v>51505943</c:v>
                </c:pt>
                <c:pt idx="34216">
                  <c:v>8806173</c:v>
                </c:pt>
                <c:pt idx="34217">
                  <c:v>2583043</c:v>
                </c:pt>
                <c:pt idx="34218">
                  <c:v>509583</c:v>
                </c:pt>
                <c:pt idx="34219">
                  <c:v>2817973</c:v>
                </c:pt>
                <c:pt idx="34220">
                  <c:v>11681773</c:v>
                </c:pt>
                <c:pt idx="34221">
                  <c:v>1702293</c:v>
                </c:pt>
                <c:pt idx="34222">
                  <c:v>29178096</c:v>
                </c:pt>
                <c:pt idx="34223">
                  <c:v>30061253</c:v>
                </c:pt>
                <c:pt idx="34224">
                  <c:v>554371</c:v>
                </c:pt>
                <c:pt idx="34225">
                  <c:v>1789595</c:v>
                </c:pt>
                <c:pt idx="34226">
                  <c:v>2331335</c:v>
                </c:pt>
                <c:pt idx="34227">
                  <c:v>430591</c:v>
                </c:pt>
                <c:pt idx="34228">
                  <c:v>275584</c:v>
                </c:pt>
                <c:pt idx="34229">
                  <c:v>993593</c:v>
                </c:pt>
                <c:pt idx="34230">
                  <c:v>644853</c:v>
                </c:pt>
                <c:pt idx="34231">
                  <c:v>312386</c:v>
                </c:pt>
                <c:pt idx="34232">
                  <c:v>964945</c:v>
                </c:pt>
                <c:pt idx="34233">
                  <c:v>819933</c:v>
                </c:pt>
                <c:pt idx="34234">
                  <c:v>4455816</c:v>
                </c:pt>
                <c:pt idx="34235">
                  <c:v>636742</c:v>
                </c:pt>
                <c:pt idx="34236">
                  <c:v>597340</c:v>
                </c:pt>
                <c:pt idx="34237">
                  <c:v>937541</c:v>
                </c:pt>
                <c:pt idx="34238">
                  <c:v>3742740</c:v>
                </c:pt>
                <c:pt idx="34239">
                  <c:v>3117050</c:v>
                </c:pt>
                <c:pt idx="34240">
                  <c:v>1424446</c:v>
                </c:pt>
                <c:pt idx="34241">
                  <c:v>225432</c:v>
                </c:pt>
                <c:pt idx="34242">
                  <c:v>10944812</c:v>
                </c:pt>
                <c:pt idx="34243">
                  <c:v>2100564</c:v>
                </c:pt>
                <c:pt idx="34244">
                  <c:v>1006123</c:v>
                </c:pt>
                <c:pt idx="34245">
                  <c:v>378815</c:v>
                </c:pt>
                <c:pt idx="34246">
                  <c:v>999619</c:v>
                </c:pt>
                <c:pt idx="34247">
                  <c:v>9499263</c:v>
                </c:pt>
                <c:pt idx="34248">
                  <c:v>1116848</c:v>
                </c:pt>
                <c:pt idx="34249">
                  <c:v>359059</c:v>
                </c:pt>
                <c:pt idx="34250">
                  <c:v>287845</c:v>
                </c:pt>
                <c:pt idx="34251">
                  <c:v>603115</c:v>
                </c:pt>
                <c:pt idx="34252">
                  <c:v>5506412</c:v>
                </c:pt>
                <c:pt idx="34253">
                  <c:v>638775</c:v>
                </c:pt>
                <c:pt idx="34254">
                  <c:v>401882</c:v>
                </c:pt>
                <c:pt idx="34255">
                  <c:v>684412</c:v>
                </c:pt>
                <c:pt idx="34256">
                  <c:v>1147049</c:v>
                </c:pt>
                <c:pt idx="34257">
                  <c:v>1240789</c:v>
                </c:pt>
                <c:pt idx="34258">
                  <c:v>2382550</c:v>
                </c:pt>
                <c:pt idx="34259">
                  <c:v>1025789</c:v>
                </c:pt>
                <c:pt idx="34260">
                  <c:v>1792263</c:v>
                </c:pt>
                <c:pt idx="34261">
                  <c:v>430201</c:v>
                </c:pt>
                <c:pt idx="34262">
                  <c:v>7779877</c:v>
                </c:pt>
                <c:pt idx="34263">
                  <c:v>941428</c:v>
                </c:pt>
                <c:pt idx="34264">
                  <c:v>3600846</c:v>
                </c:pt>
                <c:pt idx="34265">
                  <c:v>6662928</c:v>
                </c:pt>
                <c:pt idx="34266">
                  <c:v>559873</c:v>
                </c:pt>
                <c:pt idx="34267">
                  <c:v>3254228</c:v>
                </c:pt>
                <c:pt idx="34268">
                  <c:v>8442760</c:v>
                </c:pt>
                <c:pt idx="34269">
                  <c:v>3501233</c:v>
                </c:pt>
                <c:pt idx="34270">
                  <c:v>181773</c:v>
                </c:pt>
                <c:pt idx="34271">
                  <c:v>3306960</c:v>
                </c:pt>
                <c:pt idx="34272">
                  <c:v>2813262</c:v>
                </c:pt>
                <c:pt idx="34273">
                  <c:v>2341475</c:v>
                </c:pt>
                <c:pt idx="34274">
                  <c:v>1672006</c:v>
                </c:pt>
                <c:pt idx="34275">
                  <c:v>4162905</c:v>
                </c:pt>
                <c:pt idx="34276">
                  <c:v>978878</c:v>
                </c:pt>
                <c:pt idx="34277">
                  <c:v>986716</c:v>
                </c:pt>
                <c:pt idx="34278">
                  <c:v>889043</c:v>
                </c:pt>
                <c:pt idx="34279">
                  <c:v>1083165</c:v>
                </c:pt>
                <c:pt idx="34280">
                  <c:v>1877278</c:v>
                </c:pt>
                <c:pt idx="34281">
                  <c:v>2495008</c:v>
                </c:pt>
                <c:pt idx="34282">
                  <c:v>1887494</c:v>
                </c:pt>
                <c:pt idx="34283">
                  <c:v>950001</c:v>
                </c:pt>
                <c:pt idx="34284">
                  <c:v>1266392</c:v>
                </c:pt>
                <c:pt idx="34285">
                  <c:v>909778</c:v>
                </c:pt>
                <c:pt idx="34286">
                  <c:v>5633794</c:v>
                </c:pt>
                <c:pt idx="34287">
                  <c:v>3930879</c:v>
                </c:pt>
                <c:pt idx="34288">
                  <c:v>5830579</c:v>
                </c:pt>
                <c:pt idx="34289">
                  <c:v>15199996</c:v>
                </c:pt>
                <c:pt idx="34290">
                  <c:v>3735906</c:v>
                </c:pt>
                <c:pt idx="34291">
                  <c:v>758439</c:v>
                </c:pt>
                <c:pt idx="34292">
                  <c:v>434030</c:v>
                </c:pt>
                <c:pt idx="34293">
                  <c:v>729108</c:v>
                </c:pt>
                <c:pt idx="34294">
                  <c:v>87430865</c:v>
                </c:pt>
                <c:pt idx="34295">
                  <c:v>7888157</c:v>
                </c:pt>
                <c:pt idx="34296">
                  <c:v>959191</c:v>
                </c:pt>
                <c:pt idx="34297">
                  <c:v>852674</c:v>
                </c:pt>
                <c:pt idx="34298">
                  <c:v>1217496</c:v>
                </c:pt>
                <c:pt idx="34299">
                  <c:v>7050758</c:v>
                </c:pt>
                <c:pt idx="34300">
                  <c:v>8539684</c:v>
                </c:pt>
                <c:pt idx="34301">
                  <c:v>1102725</c:v>
                </c:pt>
                <c:pt idx="34302">
                  <c:v>660087</c:v>
                </c:pt>
                <c:pt idx="34303">
                  <c:v>1114794</c:v>
                </c:pt>
                <c:pt idx="34304">
                  <c:v>2907145</c:v>
                </c:pt>
                <c:pt idx="34305">
                  <c:v>622096</c:v>
                </c:pt>
                <c:pt idx="34306">
                  <c:v>10654123</c:v>
                </c:pt>
                <c:pt idx="34307">
                  <c:v>3594683</c:v>
                </c:pt>
                <c:pt idx="34308">
                  <c:v>3677655</c:v>
                </c:pt>
                <c:pt idx="34309">
                  <c:v>3074372</c:v>
                </c:pt>
                <c:pt idx="34310">
                  <c:v>523697</c:v>
                </c:pt>
                <c:pt idx="34311">
                  <c:v>1225626</c:v>
                </c:pt>
                <c:pt idx="34312">
                  <c:v>3897625</c:v>
                </c:pt>
                <c:pt idx="34313">
                  <c:v>37977628</c:v>
                </c:pt>
                <c:pt idx="34314">
                  <c:v>275281</c:v>
                </c:pt>
                <c:pt idx="34315">
                  <c:v>604099</c:v>
                </c:pt>
                <c:pt idx="34316">
                  <c:v>15238518</c:v>
                </c:pt>
                <c:pt idx="34317">
                  <c:v>225505</c:v>
                </c:pt>
                <c:pt idx="34318">
                  <c:v>1927752</c:v>
                </c:pt>
                <c:pt idx="34319">
                  <c:v>3812333</c:v>
                </c:pt>
                <c:pt idx="34320">
                  <c:v>1028589</c:v>
                </c:pt>
                <c:pt idx="34321">
                  <c:v>1392952</c:v>
                </c:pt>
                <c:pt idx="34322">
                  <c:v>1720511</c:v>
                </c:pt>
                <c:pt idx="34323">
                  <c:v>1015994</c:v>
                </c:pt>
                <c:pt idx="34324">
                  <c:v>520944</c:v>
                </c:pt>
                <c:pt idx="34325">
                  <c:v>11781372</c:v>
                </c:pt>
                <c:pt idx="34326">
                  <c:v>721240</c:v>
                </c:pt>
                <c:pt idx="34327">
                  <c:v>1676336</c:v>
                </c:pt>
                <c:pt idx="34328">
                  <c:v>4630871</c:v>
                </c:pt>
                <c:pt idx="34329">
                  <c:v>1001225</c:v>
                </c:pt>
                <c:pt idx="34330">
                  <c:v>1043698</c:v>
                </c:pt>
                <c:pt idx="34331">
                  <c:v>2384644</c:v>
                </c:pt>
                <c:pt idx="34332">
                  <c:v>3634804</c:v>
                </c:pt>
                <c:pt idx="34333">
                  <c:v>5084228</c:v>
                </c:pt>
                <c:pt idx="34334">
                  <c:v>12296547</c:v>
                </c:pt>
                <c:pt idx="34335">
                  <c:v>4095960</c:v>
                </c:pt>
                <c:pt idx="34336">
                  <c:v>692194</c:v>
                </c:pt>
                <c:pt idx="34337">
                  <c:v>731911</c:v>
                </c:pt>
                <c:pt idx="34338">
                  <c:v>6186232</c:v>
                </c:pt>
                <c:pt idx="34339">
                  <c:v>1284650</c:v>
                </c:pt>
                <c:pt idx="34340">
                  <c:v>8111785</c:v>
                </c:pt>
                <c:pt idx="34341">
                  <c:v>1823112</c:v>
                </c:pt>
                <c:pt idx="34342">
                  <c:v>6515929</c:v>
                </c:pt>
                <c:pt idx="34343">
                  <c:v>5469857</c:v>
                </c:pt>
                <c:pt idx="34344">
                  <c:v>1553590</c:v>
                </c:pt>
                <c:pt idx="34345">
                  <c:v>4297463</c:v>
                </c:pt>
                <c:pt idx="34346">
                  <c:v>3506984</c:v>
                </c:pt>
                <c:pt idx="34347">
                  <c:v>1095543</c:v>
                </c:pt>
                <c:pt idx="34348">
                  <c:v>3590791</c:v>
                </c:pt>
                <c:pt idx="34349">
                  <c:v>2800753</c:v>
                </c:pt>
                <c:pt idx="34350">
                  <c:v>13304672</c:v>
                </c:pt>
                <c:pt idx="34351">
                  <c:v>200816</c:v>
                </c:pt>
                <c:pt idx="34352">
                  <c:v>1377987</c:v>
                </c:pt>
                <c:pt idx="34353">
                  <c:v>320204</c:v>
                </c:pt>
                <c:pt idx="34354">
                  <c:v>12165444</c:v>
                </c:pt>
                <c:pt idx="34355">
                  <c:v>5811174</c:v>
                </c:pt>
                <c:pt idx="34356">
                  <c:v>186997</c:v>
                </c:pt>
                <c:pt idx="34357">
                  <c:v>1153783</c:v>
                </c:pt>
                <c:pt idx="34358">
                  <c:v>2587422</c:v>
                </c:pt>
                <c:pt idx="34359">
                  <c:v>1186096</c:v>
                </c:pt>
                <c:pt idx="34360">
                  <c:v>6405488</c:v>
                </c:pt>
                <c:pt idx="34361">
                  <c:v>957976</c:v>
                </c:pt>
                <c:pt idx="34362">
                  <c:v>2337490</c:v>
                </c:pt>
                <c:pt idx="34363">
                  <c:v>2574791</c:v>
                </c:pt>
                <c:pt idx="34364">
                  <c:v>24344200</c:v>
                </c:pt>
                <c:pt idx="34365">
                  <c:v>14799999</c:v>
                </c:pt>
                <c:pt idx="34366">
                  <c:v>1655608</c:v>
                </c:pt>
                <c:pt idx="34367">
                  <c:v>11596315</c:v>
                </c:pt>
                <c:pt idx="34368">
                  <c:v>302623</c:v>
                </c:pt>
                <c:pt idx="34369">
                  <c:v>1866684</c:v>
                </c:pt>
                <c:pt idx="34370">
                  <c:v>2137434</c:v>
                </c:pt>
                <c:pt idx="34371">
                  <c:v>1071100</c:v>
                </c:pt>
                <c:pt idx="34372">
                  <c:v>12687051</c:v>
                </c:pt>
                <c:pt idx="34373">
                  <c:v>1387482</c:v>
                </c:pt>
                <c:pt idx="34374">
                  <c:v>15791110</c:v>
                </c:pt>
                <c:pt idx="34375">
                  <c:v>542022</c:v>
                </c:pt>
                <c:pt idx="34376">
                  <c:v>601955</c:v>
                </c:pt>
                <c:pt idx="34377">
                  <c:v>2232546</c:v>
                </c:pt>
                <c:pt idx="34378">
                  <c:v>3562692</c:v>
                </c:pt>
                <c:pt idx="34379">
                  <c:v>616294</c:v>
                </c:pt>
                <c:pt idx="34380">
                  <c:v>501732</c:v>
                </c:pt>
                <c:pt idx="34381">
                  <c:v>440779</c:v>
                </c:pt>
                <c:pt idx="34382">
                  <c:v>612549</c:v>
                </c:pt>
                <c:pt idx="34383">
                  <c:v>429021</c:v>
                </c:pt>
                <c:pt idx="34384">
                  <c:v>4480775</c:v>
                </c:pt>
                <c:pt idx="34385">
                  <c:v>528587</c:v>
                </c:pt>
                <c:pt idx="34386">
                  <c:v>727715</c:v>
                </c:pt>
                <c:pt idx="34387">
                  <c:v>4179312</c:v>
                </c:pt>
                <c:pt idx="34388">
                  <c:v>2513280</c:v>
                </c:pt>
                <c:pt idx="34389">
                  <c:v>8011968</c:v>
                </c:pt>
                <c:pt idx="34390">
                  <c:v>1254303</c:v>
                </c:pt>
                <c:pt idx="34391">
                  <c:v>1179107</c:v>
                </c:pt>
                <c:pt idx="34392">
                  <c:v>4160207</c:v>
                </c:pt>
                <c:pt idx="34393">
                  <c:v>1342422</c:v>
                </c:pt>
                <c:pt idx="34394">
                  <c:v>2622808</c:v>
                </c:pt>
                <c:pt idx="34395">
                  <c:v>6676659</c:v>
                </c:pt>
                <c:pt idx="34396">
                  <c:v>554335</c:v>
                </c:pt>
                <c:pt idx="34397">
                  <c:v>179045286</c:v>
                </c:pt>
                <c:pt idx="34398">
                  <c:v>3169693</c:v>
                </c:pt>
                <c:pt idx="34399">
                  <c:v>4796711</c:v>
                </c:pt>
                <c:pt idx="34400">
                  <c:v>13638289</c:v>
                </c:pt>
                <c:pt idx="34401">
                  <c:v>1062251</c:v>
                </c:pt>
                <c:pt idx="34402">
                  <c:v>957034</c:v>
                </c:pt>
                <c:pt idx="34403">
                  <c:v>14251663</c:v>
                </c:pt>
                <c:pt idx="34404">
                  <c:v>28827724</c:v>
                </c:pt>
                <c:pt idx="34405">
                  <c:v>51827745</c:v>
                </c:pt>
                <c:pt idx="34406">
                  <c:v>6865892</c:v>
                </c:pt>
                <c:pt idx="34407">
                  <c:v>702634</c:v>
                </c:pt>
                <c:pt idx="34408">
                  <c:v>2156761</c:v>
                </c:pt>
                <c:pt idx="34409">
                  <c:v>8981616</c:v>
                </c:pt>
                <c:pt idx="34410">
                  <c:v>2619044</c:v>
                </c:pt>
                <c:pt idx="34411">
                  <c:v>9139038</c:v>
                </c:pt>
                <c:pt idx="34412">
                  <c:v>24644611</c:v>
                </c:pt>
                <c:pt idx="34413">
                  <c:v>8842750</c:v>
                </c:pt>
                <c:pt idx="34414">
                  <c:v>68251318</c:v>
                </c:pt>
                <c:pt idx="34415">
                  <c:v>642291</c:v>
                </c:pt>
                <c:pt idx="34416">
                  <c:v>1861355</c:v>
                </c:pt>
                <c:pt idx="34417">
                  <c:v>559509</c:v>
                </c:pt>
                <c:pt idx="34418">
                  <c:v>3591838</c:v>
                </c:pt>
                <c:pt idx="34419">
                  <c:v>3335656</c:v>
                </c:pt>
                <c:pt idx="34420">
                  <c:v>8431178</c:v>
                </c:pt>
                <c:pt idx="34421">
                  <c:v>19780012</c:v>
                </c:pt>
                <c:pt idx="34422">
                  <c:v>603426</c:v>
                </c:pt>
                <c:pt idx="34423">
                  <c:v>69649</c:v>
                </c:pt>
                <c:pt idx="34424">
                  <c:v>8041970</c:v>
                </c:pt>
                <c:pt idx="34425">
                  <c:v>87209</c:v>
                </c:pt>
                <c:pt idx="34426">
                  <c:v>257204</c:v>
                </c:pt>
                <c:pt idx="34427">
                  <c:v>19416</c:v>
                </c:pt>
                <c:pt idx="34428">
                  <c:v>1500108</c:v>
                </c:pt>
                <c:pt idx="34429">
                  <c:v>17401</c:v>
                </c:pt>
                <c:pt idx="34430">
                  <c:v>128614</c:v>
                </c:pt>
                <c:pt idx="34431">
                  <c:v>79466</c:v>
                </c:pt>
                <c:pt idx="34432">
                  <c:v>17221</c:v>
                </c:pt>
                <c:pt idx="34433">
                  <c:v>914385</c:v>
                </c:pt>
                <c:pt idx="34434">
                  <c:v>24591</c:v>
                </c:pt>
                <c:pt idx="34435">
                  <c:v>676233</c:v>
                </c:pt>
                <c:pt idx="34436">
                  <c:v>148659</c:v>
                </c:pt>
                <c:pt idx="34437">
                  <c:v>144065</c:v>
                </c:pt>
                <c:pt idx="34438">
                  <c:v>107875</c:v>
                </c:pt>
                <c:pt idx="34439">
                  <c:v>753671</c:v>
                </c:pt>
                <c:pt idx="34440">
                  <c:v>138674</c:v>
                </c:pt>
                <c:pt idx="34441">
                  <c:v>1638560</c:v>
                </c:pt>
                <c:pt idx="34442">
                  <c:v>488580</c:v>
                </c:pt>
                <c:pt idx="34443">
                  <c:v>60398</c:v>
                </c:pt>
                <c:pt idx="34444">
                  <c:v>668715</c:v>
                </c:pt>
                <c:pt idx="34445">
                  <c:v>119919</c:v>
                </c:pt>
                <c:pt idx="34446">
                  <c:v>1544820</c:v>
                </c:pt>
                <c:pt idx="34447">
                  <c:v>302737</c:v>
                </c:pt>
                <c:pt idx="34448">
                  <c:v>116946</c:v>
                </c:pt>
                <c:pt idx="34449">
                  <c:v>451122</c:v>
                </c:pt>
                <c:pt idx="34450">
                  <c:v>2128</c:v>
                </c:pt>
                <c:pt idx="34451">
                  <c:v>1727422</c:v>
                </c:pt>
                <c:pt idx="34452">
                  <c:v>445839</c:v>
                </c:pt>
                <c:pt idx="34453">
                  <c:v>1156852</c:v>
                </c:pt>
                <c:pt idx="34454">
                  <c:v>1385419</c:v>
                </c:pt>
                <c:pt idx="34455">
                  <c:v>23465</c:v>
                </c:pt>
                <c:pt idx="34456">
                  <c:v>176785</c:v>
                </c:pt>
                <c:pt idx="34457">
                  <c:v>221587</c:v>
                </c:pt>
                <c:pt idx="34458">
                  <c:v>344851</c:v>
                </c:pt>
                <c:pt idx="34459">
                  <c:v>35000</c:v>
                </c:pt>
                <c:pt idx="34460">
                  <c:v>1054965</c:v>
                </c:pt>
                <c:pt idx="34461">
                  <c:v>262269</c:v>
                </c:pt>
                <c:pt idx="34462">
                  <c:v>689473</c:v>
                </c:pt>
                <c:pt idx="34463">
                  <c:v>1019354</c:v>
                </c:pt>
                <c:pt idx="34464">
                  <c:v>622331</c:v>
                </c:pt>
                <c:pt idx="34465">
                  <c:v>1109273</c:v>
                </c:pt>
                <c:pt idx="34466">
                  <c:v>116207</c:v>
                </c:pt>
                <c:pt idx="34467">
                  <c:v>5320719</c:v>
                </c:pt>
                <c:pt idx="34468">
                  <c:v>369785</c:v>
                </c:pt>
                <c:pt idx="34469">
                  <c:v>374583</c:v>
                </c:pt>
                <c:pt idx="34470">
                  <c:v>1063246</c:v>
                </c:pt>
                <c:pt idx="34471">
                  <c:v>1185400</c:v>
                </c:pt>
                <c:pt idx="34472">
                  <c:v>27229</c:v>
                </c:pt>
                <c:pt idx="34473">
                  <c:v>17228602</c:v>
                </c:pt>
                <c:pt idx="34474">
                  <c:v>225346</c:v>
                </c:pt>
                <c:pt idx="34475">
                  <c:v>23768</c:v>
                </c:pt>
                <c:pt idx="34476">
                  <c:v>2617</c:v>
                </c:pt>
                <c:pt idx="34477">
                  <c:v>35874</c:v>
                </c:pt>
                <c:pt idx="34478">
                  <c:v>8992</c:v>
                </c:pt>
                <c:pt idx="34479">
                  <c:v>258859</c:v>
                </c:pt>
                <c:pt idx="34480">
                  <c:v>18280</c:v>
                </c:pt>
                <c:pt idx="34481">
                  <c:v>1609388</c:v>
                </c:pt>
                <c:pt idx="34482">
                  <c:v>570030</c:v>
                </c:pt>
                <c:pt idx="34483">
                  <c:v>1629409</c:v>
                </c:pt>
                <c:pt idx="34484">
                  <c:v>862468</c:v>
                </c:pt>
                <c:pt idx="34485">
                  <c:v>1210271</c:v>
                </c:pt>
                <c:pt idx="34486">
                  <c:v>255556</c:v>
                </c:pt>
                <c:pt idx="34487">
                  <c:v>210664</c:v>
                </c:pt>
                <c:pt idx="34488">
                  <c:v>434207</c:v>
                </c:pt>
                <c:pt idx="34489">
                  <c:v>72801</c:v>
                </c:pt>
                <c:pt idx="34490">
                  <c:v>117939</c:v>
                </c:pt>
                <c:pt idx="34491">
                  <c:v>530676</c:v>
                </c:pt>
                <c:pt idx="34492">
                  <c:v>546929</c:v>
                </c:pt>
                <c:pt idx="34493">
                  <c:v>9382</c:v>
                </c:pt>
                <c:pt idx="34494">
                  <c:v>8532222</c:v>
                </c:pt>
                <c:pt idx="34495">
                  <c:v>609210</c:v>
                </c:pt>
                <c:pt idx="34496">
                  <c:v>933341</c:v>
                </c:pt>
                <c:pt idx="34497">
                  <c:v>8394</c:v>
                </c:pt>
                <c:pt idx="34498">
                  <c:v>184100</c:v>
                </c:pt>
                <c:pt idx="34499">
                  <c:v>367193</c:v>
                </c:pt>
                <c:pt idx="34500">
                  <c:v>125454</c:v>
                </c:pt>
                <c:pt idx="34501">
                  <c:v>86729</c:v>
                </c:pt>
                <c:pt idx="34502">
                  <c:v>95941</c:v>
                </c:pt>
                <c:pt idx="34503">
                  <c:v>2321144</c:v>
                </c:pt>
                <c:pt idx="34504">
                  <c:v>555570</c:v>
                </c:pt>
                <c:pt idx="34505">
                  <c:v>3917</c:v>
                </c:pt>
                <c:pt idx="34506">
                  <c:v>201700</c:v>
                </c:pt>
                <c:pt idx="34507">
                  <c:v>1207132</c:v>
                </c:pt>
                <c:pt idx="34508">
                  <c:v>603894</c:v>
                </c:pt>
                <c:pt idx="34509">
                  <c:v>598616</c:v>
                </c:pt>
                <c:pt idx="34510">
                  <c:v>464151</c:v>
                </c:pt>
                <c:pt idx="34511">
                  <c:v>3357968</c:v>
                </c:pt>
                <c:pt idx="34512">
                  <c:v>426956</c:v>
                </c:pt>
                <c:pt idx="34513">
                  <c:v>34463</c:v>
                </c:pt>
                <c:pt idx="34514">
                  <c:v>7416</c:v>
                </c:pt>
                <c:pt idx="34515">
                  <c:v>209799</c:v>
                </c:pt>
                <c:pt idx="34516">
                  <c:v>59198</c:v>
                </c:pt>
                <c:pt idx="34517">
                  <c:v>331494</c:v>
                </c:pt>
                <c:pt idx="34518">
                  <c:v>88033</c:v>
                </c:pt>
                <c:pt idx="34519">
                  <c:v>953238</c:v>
                </c:pt>
                <c:pt idx="34520">
                  <c:v>608519</c:v>
                </c:pt>
                <c:pt idx="34521">
                  <c:v>337829</c:v>
                </c:pt>
                <c:pt idx="34522">
                  <c:v>3296590</c:v>
                </c:pt>
                <c:pt idx="34523">
                  <c:v>809662</c:v>
                </c:pt>
                <c:pt idx="34524">
                  <c:v>3392821</c:v>
                </c:pt>
                <c:pt idx="34525">
                  <c:v>209887</c:v>
                </c:pt>
                <c:pt idx="34526">
                  <c:v>207308</c:v>
                </c:pt>
                <c:pt idx="34527">
                  <c:v>323689</c:v>
                </c:pt>
                <c:pt idx="34528">
                  <c:v>272923</c:v>
                </c:pt>
                <c:pt idx="34529">
                  <c:v>3996</c:v>
                </c:pt>
                <c:pt idx="34530">
                  <c:v>248968</c:v>
                </c:pt>
                <c:pt idx="34531">
                  <c:v>583360</c:v>
                </c:pt>
                <c:pt idx="34532">
                  <c:v>184366</c:v>
                </c:pt>
                <c:pt idx="34533">
                  <c:v>306078</c:v>
                </c:pt>
                <c:pt idx="34534">
                  <c:v>380360</c:v>
                </c:pt>
                <c:pt idx="34535">
                  <c:v>52595</c:v>
                </c:pt>
                <c:pt idx="34536">
                  <c:v>1552388</c:v>
                </c:pt>
                <c:pt idx="34537">
                  <c:v>7379281</c:v>
                </c:pt>
                <c:pt idx="34538">
                  <c:v>712019</c:v>
                </c:pt>
                <c:pt idx="34539">
                  <c:v>1101325</c:v>
                </c:pt>
                <c:pt idx="34540">
                  <c:v>2161258</c:v>
                </c:pt>
                <c:pt idx="34541">
                  <c:v>552471</c:v>
                </c:pt>
                <c:pt idx="34542">
                  <c:v>884652</c:v>
                </c:pt>
                <c:pt idx="34543">
                  <c:v>4837737</c:v>
                </c:pt>
                <c:pt idx="34544">
                  <c:v>4864</c:v>
                </c:pt>
                <c:pt idx="34545">
                  <c:v>141052</c:v>
                </c:pt>
                <c:pt idx="34546">
                  <c:v>268343</c:v>
                </c:pt>
                <c:pt idx="34547">
                  <c:v>174773</c:v>
                </c:pt>
                <c:pt idx="34548">
                  <c:v>75526</c:v>
                </c:pt>
                <c:pt idx="34549">
                  <c:v>656358</c:v>
                </c:pt>
                <c:pt idx="34550">
                  <c:v>359057</c:v>
                </c:pt>
                <c:pt idx="34551">
                  <c:v>3282345</c:v>
                </c:pt>
                <c:pt idx="34552">
                  <c:v>761091</c:v>
                </c:pt>
                <c:pt idx="34553">
                  <c:v>4124554</c:v>
                </c:pt>
                <c:pt idx="34554">
                  <c:v>237231</c:v>
                </c:pt>
                <c:pt idx="34555">
                  <c:v>343957</c:v>
                </c:pt>
                <c:pt idx="34556">
                  <c:v>3813303</c:v>
                </c:pt>
                <c:pt idx="34557">
                  <c:v>7758360</c:v>
                </c:pt>
                <c:pt idx="34558">
                  <c:v>240282</c:v>
                </c:pt>
                <c:pt idx="34559">
                  <c:v>9846</c:v>
                </c:pt>
                <c:pt idx="34560">
                  <c:v>797798</c:v>
                </c:pt>
                <c:pt idx="34561">
                  <c:v>684262</c:v>
                </c:pt>
                <c:pt idx="34562">
                  <c:v>1501271</c:v>
                </c:pt>
                <c:pt idx="34563">
                  <c:v>779550</c:v>
                </c:pt>
                <c:pt idx="34564">
                  <c:v>52100</c:v>
                </c:pt>
                <c:pt idx="34565">
                  <c:v>176336</c:v>
                </c:pt>
                <c:pt idx="34566">
                  <c:v>110338</c:v>
                </c:pt>
                <c:pt idx="34567">
                  <c:v>290344</c:v>
                </c:pt>
                <c:pt idx="34568">
                  <c:v>458155</c:v>
                </c:pt>
                <c:pt idx="34569">
                  <c:v>355279</c:v>
                </c:pt>
                <c:pt idx="34570">
                  <c:v>901229</c:v>
                </c:pt>
                <c:pt idx="34571">
                  <c:v>134806</c:v>
                </c:pt>
                <c:pt idx="34572">
                  <c:v>406856</c:v>
                </c:pt>
                <c:pt idx="34573">
                  <c:v>388048</c:v>
                </c:pt>
                <c:pt idx="34574">
                  <c:v>449776</c:v>
                </c:pt>
                <c:pt idx="34575">
                  <c:v>1771458</c:v>
                </c:pt>
                <c:pt idx="34576">
                  <c:v>765214</c:v>
                </c:pt>
                <c:pt idx="34577">
                  <c:v>3485812</c:v>
                </c:pt>
                <c:pt idx="34578">
                  <c:v>61309</c:v>
                </c:pt>
                <c:pt idx="34579">
                  <c:v>536288</c:v>
                </c:pt>
                <c:pt idx="34580">
                  <c:v>223433</c:v>
                </c:pt>
                <c:pt idx="34581">
                  <c:v>719340</c:v>
                </c:pt>
                <c:pt idx="34582">
                  <c:v>1231573</c:v>
                </c:pt>
                <c:pt idx="34583">
                  <c:v>3547797</c:v>
                </c:pt>
                <c:pt idx="34584">
                  <c:v>5106157</c:v>
                </c:pt>
                <c:pt idx="34585">
                  <c:v>1066607</c:v>
                </c:pt>
                <c:pt idx="34586">
                  <c:v>5684795</c:v>
                </c:pt>
                <c:pt idx="34587">
                  <c:v>44262</c:v>
                </c:pt>
                <c:pt idx="34588">
                  <c:v>158541</c:v>
                </c:pt>
                <c:pt idx="34589">
                  <c:v>334600</c:v>
                </c:pt>
                <c:pt idx="34590">
                  <c:v>300715</c:v>
                </c:pt>
                <c:pt idx="34591">
                  <c:v>1059366</c:v>
                </c:pt>
                <c:pt idx="34592">
                  <c:v>195363</c:v>
                </c:pt>
                <c:pt idx="34593">
                  <c:v>672513</c:v>
                </c:pt>
                <c:pt idx="34594">
                  <c:v>3467</c:v>
                </c:pt>
                <c:pt idx="34595">
                  <c:v>1165315</c:v>
                </c:pt>
                <c:pt idx="34596">
                  <c:v>724556</c:v>
                </c:pt>
                <c:pt idx="34597">
                  <c:v>597049</c:v>
                </c:pt>
                <c:pt idx="34598">
                  <c:v>11188382</c:v>
                </c:pt>
                <c:pt idx="34599">
                  <c:v>2636357</c:v>
                </c:pt>
                <c:pt idx="34600">
                  <c:v>9164600</c:v>
                </c:pt>
                <c:pt idx="34601">
                  <c:v>4594686</c:v>
                </c:pt>
                <c:pt idx="34602">
                  <c:v>7964424</c:v>
                </c:pt>
                <c:pt idx="34603">
                  <c:v>1357946</c:v>
                </c:pt>
                <c:pt idx="34604">
                  <c:v>3111804</c:v>
                </c:pt>
                <c:pt idx="34605">
                  <c:v>1973925</c:v>
                </c:pt>
                <c:pt idx="34606">
                  <c:v>10256746</c:v>
                </c:pt>
                <c:pt idx="34607">
                  <c:v>969427</c:v>
                </c:pt>
                <c:pt idx="34608">
                  <c:v>2524775</c:v>
                </c:pt>
                <c:pt idx="34609">
                  <c:v>6353130</c:v>
                </c:pt>
                <c:pt idx="34610">
                  <c:v>2723642</c:v>
                </c:pt>
                <c:pt idx="34611">
                  <c:v>16219716</c:v>
                </c:pt>
                <c:pt idx="34612">
                  <c:v>5755949</c:v>
                </c:pt>
                <c:pt idx="34613">
                  <c:v>31872</c:v>
                </c:pt>
                <c:pt idx="34614">
                  <c:v>3362</c:v>
                </c:pt>
                <c:pt idx="34615">
                  <c:v>156712</c:v>
                </c:pt>
                <c:pt idx="34616">
                  <c:v>17702</c:v>
                </c:pt>
                <c:pt idx="34617">
                  <c:v>29108</c:v>
                </c:pt>
                <c:pt idx="34618">
                  <c:v>137162</c:v>
                </c:pt>
                <c:pt idx="34619">
                  <c:v>112310</c:v>
                </c:pt>
                <c:pt idx="34620">
                  <c:v>73685</c:v>
                </c:pt>
                <c:pt idx="34621">
                  <c:v>65823</c:v>
                </c:pt>
                <c:pt idx="34622">
                  <c:v>237081</c:v>
                </c:pt>
                <c:pt idx="34623">
                  <c:v>21361</c:v>
                </c:pt>
                <c:pt idx="34624">
                  <c:v>16370</c:v>
                </c:pt>
                <c:pt idx="34625">
                  <c:v>282380</c:v>
                </c:pt>
                <c:pt idx="34626">
                  <c:v>57984</c:v>
                </c:pt>
                <c:pt idx="34627">
                  <c:v>68979</c:v>
                </c:pt>
                <c:pt idx="34628">
                  <c:v>41189</c:v>
                </c:pt>
                <c:pt idx="34629">
                  <c:v>99134</c:v>
                </c:pt>
                <c:pt idx="34630">
                  <c:v>59297</c:v>
                </c:pt>
                <c:pt idx="34631">
                  <c:v>328127</c:v>
                </c:pt>
                <c:pt idx="34632">
                  <c:v>23482</c:v>
                </c:pt>
                <c:pt idx="34633">
                  <c:v>89117</c:v>
                </c:pt>
                <c:pt idx="34634">
                  <c:v>11090</c:v>
                </c:pt>
                <c:pt idx="34635">
                  <c:v>507850</c:v>
                </c:pt>
                <c:pt idx="34636">
                  <c:v>20955</c:v>
                </c:pt>
                <c:pt idx="34637">
                  <c:v>2877441</c:v>
                </c:pt>
                <c:pt idx="34638">
                  <c:v>799234</c:v>
                </c:pt>
                <c:pt idx="34639">
                  <c:v>1747075</c:v>
                </c:pt>
                <c:pt idx="34640">
                  <c:v>187059</c:v>
                </c:pt>
                <c:pt idx="34641">
                  <c:v>529609</c:v>
                </c:pt>
                <c:pt idx="34642">
                  <c:v>995183</c:v>
                </c:pt>
                <c:pt idx="34643">
                  <c:v>745849</c:v>
                </c:pt>
                <c:pt idx="34644">
                  <c:v>58642</c:v>
                </c:pt>
                <c:pt idx="34645">
                  <c:v>199700</c:v>
                </c:pt>
                <c:pt idx="34646">
                  <c:v>189731</c:v>
                </c:pt>
                <c:pt idx="34647">
                  <c:v>197226</c:v>
                </c:pt>
                <c:pt idx="34648">
                  <c:v>1505143</c:v>
                </c:pt>
                <c:pt idx="34649">
                  <c:v>135450</c:v>
                </c:pt>
                <c:pt idx="34650">
                  <c:v>567770</c:v>
                </c:pt>
                <c:pt idx="34651">
                  <c:v>82263</c:v>
                </c:pt>
                <c:pt idx="34652">
                  <c:v>317440</c:v>
                </c:pt>
                <c:pt idx="34653">
                  <c:v>30096</c:v>
                </c:pt>
                <c:pt idx="34654">
                  <c:v>55718</c:v>
                </c:pt>
                <c:pt idx="34655">
                  <c:v>171873</c:v>
                </c:pt>
                <c:pt idx="34656">
                  <c:v>9197</c:v>
                </c:pt>
                <c:pt idx="34657">
                  <c:v>1857842</c:v>
                </c:pt>
                <c:pt idx="34658">
                  <c:v>133383</c:v>
                </c:pt>
                <c:pt idx="34659">
                  <c:v>34434</c:v>
                </c:pt>
                <c:pt idx="34660">
                  <c:v>1400363</c:v>
                </c:pt>
                <c:pt idx="34661">
                  <c:v>3324752</c:v>
                </c:pt>
                <c:pt idx="34662">
                  <c:v>1921429</c:v>
                </c:pt>
                <c:pt idx="34663">
                  <c:v>54667</c:v>
                </c:pt>
                <c:pt idx="34664">
                  <c:v>21254</c:v>
                </c:pt>
                <c:pt idx="34665">
                  <c:v>335407</c:v>
                </c:pt>
                <c:pt idx="34666">
                  <c:v>2544353</c:v>
                </c:pt>
                <c:pt idx="34667">
                  <c:v>2932251</c:v>
                </c:pt>
                <c:pt idx="34668">
                  <c:v>433810</c:v>
                </c:pt>
                <c:pt idx="34669">
                  <c:v>19028</c:v>
                </c:pt>
                <c:pt idx="34670">
                  <c:v>275408</c:v>
                </c:pt>
                <c:pt idx="34671">
                  <c:v>164697</c:v>
                </c:pt>
                <c:pt idx="34672">
                  <c:v>1928346</c:v>
                </c:pt>
                <c:pt idx="34673">
                  <c:v>676024</c:v>
                </c:pt>
                <c:pt idx="34674">
                  <c:v>561704</c:v>
                </c:pt>
                <c:pt idx="34675">
                  <c:v>1718285</c:v>
                </c:pt>
                <c:pt idx="34676">
                  <c:v>115069</c:v>
                </c:pt>
                <c:pt idx="34677">
                  <c:v>600849</c:v>
                </c:pt>
                <c:pt idx="34678">
                  <c:v>188354</c:v>
                </c:pt>
                <c:pt idx="34679">
                  <c:v>48559</c:v>
                </c:pt>
                <c:pt idx="34680">
                  <c:v>131804</c:v>
                </c:pt>
                <c:pt idx="34681">
                  <c:v>2019205</c:v>
                </c:pt>
                <c:pt idx="34682">
                  <c:v>84209</c:v>
                </c:pt>
                <c:pt idx="34683">
                  <c:v>1446458</c:v>
                </c:pt>
                <c:pt idx="34684">
                  <c:v>130198</c:v>
                </c:pt>
                <c:pt idx="34685">
                  <c:v>3587458</c:v>
                </c:pt>
                <c:pt idx="34686">
                  <c:v>874786</c:v>
                </c:pt>
                <c:pt idx="34687">
                  <c:v>230860</c:v>
                </c:pt>
                <c:pt idx="34688">
                  <c:v>47939</c:v>
                </c:pt>
                <c:pt idx="34689">
                  <c:v>106266</c:v>
                </c:pt>
                <c:pt idx="34690">
                  <c:v>3406316</c:v>
                </c:pt>
                <c:pt idx="34691">
                  <c:v>623482</c:v>
                </c:pt>
                <c:pt idx="34692">
                  <c:v>79124</c:v>
                </c:pt>
                <c:pt idx="34693">
                  <c:v>210408</c:v>
                </c:pt>
                <c:pt idx="34694">
                  <c:v>177288</c:v>
                </c:pt>
                <c:pt idx="34695">
                  <c:v>47675</c:v>
                </c:pt>
                <c:pt idx="34696">
                  <c:v>398527</c:v>
                </c:pt>
                <c:pt idx="34697">
                  <c:v>1832311</c:v>
                </c:pt>
                <c:pt idx="34698">
                  <c:v>165103</c:v>
                </c:pt>
                <c:pt idx="34699">
                  <c:v>1146176</c:v>
                </c:pt>
                <c:pt idx="34700">
                  <c:v>548497</c:v>
                </c:pt>
                <c:pt idx="34701">
                  <c:v>199488</c:v>
                </c:pt>
                <c:pt idx="34702">
                  <c:v>6517606</c:v>
                </c:pt>
                <c:pt idx="34703">
                  <c:v>376264</c:v>
                </c:pt>
                <c:pt idx="34704">
                  <c:v>135243</c:v>
                </c:pt>
                <c:pt idx="34705">
                  <c:v>101134</c:v>
                </c:pt>
                <c:pt idx="34706">
                  <c:v>137124</c:v>
                </c:pt>
                <c:pt idx="34707">
                  <c:v>1435469</c:v>
                </c:pt>
                <c:pt idx="34708">
                  <c:v>1745260</c:v>
                </c:pt>
                <c:pt idx="34709">
                  <c:v>26127</c:v>
                </c:pt>
                <c:pt idx="34710">
                  <c:v>73463</c:v>
                </c:pt>
                <c:pt idx="34711">
                  <c:v>24758</c:v>
                </c:pt>
                <c:pt idx="34712">
                  <c:v>483359</c:v>
                </c:pt>
                <c:pt idx="34713">
                  <c:v>3426487</c:v>
                </c:pt>
                <c:pt idx="34714">
                  <c:v>412410</c:v>
                </c:pt>
                <c:pt idx="34715">
                  <c:v>58811</c:v>
                </c:pt>
                <c:pt idx="34716">
                  <c:v>174155</c:v>
                </c:pt>
                <c:pt idx="34717">
                  <c:v>97437</c:v>
                </c:pt>
                <c:pt idx="34718">
                  <c:v>39496</c:v>
                </c:pt>
                <c:pt idx="34719">
                  <c:v>82363</c:v>
                </c:pt>
                <c:pt idx="34720">
                  <c:v>162045</c:v>
                </c:pt>
                <c:pt idx="34721">
                  <c:v>2373471</c:v>
                </c:pt>
                <c:pt idx="34722">
                  <c:v>50249</c:v>
                </c:pt>
                <c:pt idx="34723">
                  <c:v>98729</c:v>
                </c:pt>
                <c:pt idx="34724">
                  <c:v>73260</c:v>
                </c:pt>
                <c:pt idx="34725">
                  <c:v>2551680</c:v>
                </c:pt>
                <c:pt idx="34726">
                  <c:v>1461852</c:v>
                </c:pt>
                <c:pt idx="34727">
                  <c:v>1007344</c:v>
                </c:pt>
                <c:pt idx="34728">
                  <c:v>32442</c:v>
                </c:pt>
                <c:pt idx="34729">
                  <c:v>833834</c:v>
                </c:pt>
                <c:pt idx="34730">
                  <c:v>321265</c:v>
                </c:pt>
                <c:pt idx="34731">
                  <c:v>330284</c:v>
                </c:pt>
                <c:pt idx="34732">
                  <c:v>385064</c:v>
                </c:pt>
                <c:pt idx="34733">
                  <c:v>230112</c:v>
                </c:pt>
                <c:pt idx="34734">
                  <c:v>57472</c:v>
                </c:pt>
                <c:pt idx="34735">
                  <c:v>1166756</c:v>
                </c:pt>
                <c:pt idx="34736">
                  <c:v>563883</c:v>
                </c:pt>
                <c:pt idx="34737">
                  <c:v>40026</c:v>
                </c:pt>
                <c:pt idx="34738">
                  <c:v>178855</c:v>
                </c:pt>
                <c:pt idx="34739">
                  <c:v>332355</c:v>
                </c:pt>
                <c:pt idx="34740">
                  <c:v>30023</c:v>
                </c:pt>
                <c:pt idx="34741">
                  <c:v>115443</c:v>
                </c:pt>
                <c:pt idx="34742">
                  <c:v>666151</c:v>
                </c:pt>
                <c:pt idx="34743">
                  <c:v>1657806</c:v>
                </c:pt>
                <c:pt idx="34744">
                  <c:v>15328979</c:v>
                </c:pt>
                <c:pt idx="34745">
                  <c:v>88452</c:v>
                </c:pt>
                <c:pt idx="34746">
                  <c:v>86934</c:v>
                </c:pt>
                <c:pt idx="34747">
                  <c:v>1865266</c:v>
                </c:pt>
                <c:pt idx="34748">
                  <c:v>1233453</c:v>
                </c:pt>
                <c:pt idx="34749">
                  <c:v>172551</c:v>
                </c:pt>
                <c:pt idx="34750">
                  <c:v>31974</c:v>
                </c:pt>
                <c:pt idx="34751">
                  <c:v>329626</c:v>
                </c:pt>
                <c:pt idx="34752">
                  <c:v>297081</c:v>
                </c:pt>
                <c:pt idx="34753">
                  <c:v>2769774</c:v>
                </c:pt>
                <c:pt idx="34754">
                  <c:v>516535</c:v>
                </c:pt>
                <c:pt idx="34755">
                  <c:v>1106799</c:v>
                </c:pt>
                <c:pt idx="34756">
                  <c:v>1673212</c:v>
                </c:pt>
                <c:pt idx="34757">
                  <c:v>601159</c:v>
                </c:pt>
                <c:pt idx="34758">
                  <c:v>912582</c:v>
                </c:pt>
                <c:pt idx="34759">
                  <c:v>6199633</c:v>
                </c:pt>
                <c:pt idx="34760">
                  <c:v>24905</c:v>
                </c:pt>
                <c:pt idx="34761">
                  <c:v>1030606</c:v>
                </c:pt>
                <c:pt idx="34762">
                  <c:v>1664033</c:v>
                </c:pt>
                <c:pt idx="34763">
                  <c:v>24103</c:v>
                </c:pt>
                <c:pt idx="34764">
                  <c:v>2645867</c:v>
                </c:pt>
                <c:pt idx="34765">
                  <c:v>19890243</c:v>
                </c:pt>
                <c:pt idx="34766">
                  <c:v>273493</c:v>
                </c:pt>
                <c:pt idx="34767">
                  <c:v>729792</c:v>
                </c:pt>
                <c:pt idx="34768">
                  <c:v>57544</c:v>
                </c:pt>
                <c:pt idx="34769">
                  <c:v>1017671</c:v>
                </c:pt>
                <c:pt idx="34770">
                  <c:v>27779</c:v>
                </c:pt>
                <c:pt idx="34771">
                  <c:v>90169</c:v>
                </c:pt>
                <c:pt idx="34772">
                  <c:v>1011961</c:v>
                </c:pt>
                <c:pt idx="34773">
                  <c:v>193055</c:v>
                </c:pt>
                <c:pt idx="34774">
                  <c:v>2775016</c:v>
                </c:pt>
                <c:pt idx="34775">
                  <c:v>328733</c:v>
                </c:pt>
                <c:pt idx="34776">
                  <c:v>162508</c:v>
                </c:pt>
                <c:pt idx="34777">
                  <c:v>55316</c:v>
                </c:pt>
                <c:pt idx="34778">
                  <c:v>450832</c:v>
                </c:pt>
                <c:pt idx="34779">
                  <c:v>491316</c:v>
                </c:pt>
                <c:pt idx="34780">
                  <c:v>48092</c:v>
                </c:pt>
                <c:pt idx="34781">
                  <c:v>146813</c:v>
                </c:pt>
                <c:pt idx="34782">
                  <c:v>1909207</c:v>
                </c:pt>
                <c:pt idx="34783">
                  <c:v>2300863</c:v>
                </c:pt>
                <c:pt idx="34784">
                  <c:v>714396</c:v>
                </c:pt>
                <c:pt idx="34785">
                  <c:v>1109947</c:v>
                </c:pt>
                <c:pt idx="34786">
                  <c:v>50066</c:v>
                </c:pt>
                <c:pt idx="34787">
                  <c:v>163336</c:v>
                </c:pt>
                <c:pt idx="34788">
                  <c:v>549524</c:v>
                </c:pt>
                <c:pt idx="34789">
                  <c:v>3691273</c:v>
                </c:pt>
                <c:pt idx="34790">
                  <c:v>329232</c:v>
                </c:pt>
                <c:pt idx="34791">
                  <c:v>258343</c:v>
                </c:pt>
                <c:pt idx="34792">
                  <c:v>976843</c:v>
                </c:pt>
                <c:pt idx="34793">
                  <c:v>4511229</c:v>
                </c:pt>
                <c:pt idx="34794">
                  <c:v>2427158</c:v>
                </c:pt>
                <c:pt idx="34795">
                  <c:v>370239</c:v>
                </c:pt>
                <c:pt idx="34796">
                  <c:v>810279</c:v>
                </c:pt>
                <c:pt idx="34797">
                  <c:v>127987</c:v>
                </c:pt>
                <c:pt idx="34798">
                  <c:v>89049</c:v>
                </c:pt>
                <c:pt idx="34799">
                  <c:v>309474</c:v>
                </c:pt>
                <c:pt idx="34800">
                  <c:v>295145</c:v>
                </c:pt>
                <c:pt idx="34801">
                  <c:v>546200</c:v>
                </c:pt>
                <c:pt idx="34802">
                  <c:v>1022892</c:v>
                </c:pt>
                <c:pt idx="34803">
                  <c:v>1122343</c:v>
                </c:pt>
                <c:pt idx="34804">
                  <c:v>1137999</c:v>
                </c:pt>
                <c:pt idx="34805">
                  <c:v>788718</c:v>
                </c:pt>
                <c:pt idx="34806">
                  <c:v>17941051</c:v>
                </c:pt>
                <c:pt idx="34807">
                  <c:v>1904736</c:v>
                </c:pt>
                <c:pt idx="34808">
                  <c:v>5540213</c:v>
                </c:pt>
                <c:pt idx="34809">
                  <c:v>275276</c:v>
                </c:pt>
                <c:pt idx="34810">
                  <c:v>667005</c:v>
                </c:pt>
                <c:pt idx="34811">
                  <c:v>12564924</c:v>
                </c:pt>
                <c:pt idx="34812">
                  <c:v>1581379</c:v>
                </c:pt>
                <c:pt idx="34813">
                  <c:v>951271</c:v>
                </c:pt>
                <c:pt idx="34814">
                  <c:v>12898133</c:v>
                </c:pt>
                <c:pt idx="34815">
                  <c:v>4266983</c:v>
                </c:pt>
                <c:pt idx="34816">
                  <c:v>220428</c:v>
                </c:pt>
                <c:pt idx="34817">
                  <c:v>34269048</c:v>
                </c:pt>
                <c:pt idx="34818">
                  <c:v>306191</c:v>
                </c:pt>
                <c:pt idx="34819">
                  <c:v>288208</c:v>
                </c:pt>
                <c:pt idx="34820">
                  <c:v>1625310</c:v>
                </c:pt>
                <c:pt idx="34821">
                  <c:v>252958</c:v>
                </c:pt>
                <c:pt idx="34822">
                  <c:v>4355458</c:v>
                </c:pt>
                <c:pt idx="34823">
                  <c:v>1693989</c:v>
                </c:pt>
                <c:pt idx="34824">
                  <c:v>775232</c:v>
                </c:pt>
                <c:pt idx="34825">
                  <c:v>406389</c:v>
                </c:pt>
                <c:pt idx="34826">
                  <c:v>494687</c:v>
                </c:pt>
                <c:pt idx="34827">
                  <c:v>500901</c:v>
                </c:pt>
                <c:pt idx="34828">
                  <c:v>264747</c:v>
                </c:pt>
                <c:pt idx="34829">
                  <c:v>976803</c:v>
                </c:pt>
                <c:pt idx="34830">
                  <c:v>251733</c:v>
                </c:pt>
                <c:pt idx="34831">
                  <c:v>2793636</c:v>
                </c:pt>
                <c:pt idx="34832">
                  <c:v>324273</c:v>
                </c:pt>
                <c:pt idx="34833">
                  <c:v>1351058</c:v>
                </c:pt>
                <c:pt idx="34834">
                  <c:v>2553321</c:v>
                </c:pt>
                <c:pt idx="34835">
                  <c:v>936298</c:v>
                </c:pt>
                <c:pt idx="34836">
                  <c:v>1368399</c:v>
                </c:pt>
                <c:pt idx="34837">
                  <c:v>3816801</c:v>
                </c:pt>
                <c:pt idx="34838">
                  <c:v>3972663</c:v>
                </c:pt>
                <c:pt idx="34839">
                  <c:v>1341323</c:v>
                </c:pt>
                <c:pt idx="34840">
                  <c:v>465835</c:v>
                </c:pt>
                <c:pt idx="34841">
                  <c:v>1766034</c:v>
                </c:pt>
                <c:pt idx="34842">
                  <c:v>297457</c:v>
                </c:pt>
                <c:pt idx="34843">
                  <c:v>527763</c:v>
                </c:pt>
                <c:pt idx="34844">
                  <c:v>606751</c:v>
                </c:pt>
                <c:pt idx="34845">
                  <c:v>2383645</c:v>
                </c:pt>
                <c:pt idx="34846">
                  <c:v>150238</c:v>
                </c:pt>
                <c:pt idx="34847">
                  <c:v>293909</c:v>
                </c:pt>
                <c:pt idx="34848">
                  <c:v>227592</c:v>
                </c:pt>
                <c:pt idx="34849">
                  <c:v>485549</c:v>
                </c:pt>
                <c:pt idx="34850">
                  <c:v>518105</c:v>
                </c:pt>
                <c:pt idx="34851">
                  <c:v>881178</c:v>
                </c:pt>
                <c:pt idx="34852">
                  <c:v>2344775</c:v>
                </c:pt>
                <c:pt idx="34853">
                  <c:v>461187</c:v>
                </c:pt>
                <c:pt idx="34854">
                  <c:v>1024433</c:v>
                </c:pt>
                <c:pt idx="34855">
                  <c:v>895976</c:v>
                </c:pt>
                <c:pt idx="34856">
                  <c:v>296540</c:v>
                </c:pt>
                <c:pt idx="34857">
                  <c:v>857899</c:v>
                </c:pt>
                <c:pt idx="34858">
                  <c:v>488118</c:v>
                </c:pt>
                <c:pt idx="34859">
                  <c:v>4298977</c:v>
                </c:pt>
                <c:pt idx="34860">
                  <c:v>661775</c:v>
                </c:pt>
                <c:pt idx="34861">
                  <c:v>1117217</c:v>
                </c:pt>
                <c:pt idx="34862">
                  <c:v>2228287</c:v>
                </c:pt>
                <c:pt idx="34863">
                  <c:v>582629</c:v>
                </c:pt>
                <c:pt idx="34864">
                  <c:v>531574</c:v>
                </c:pt>
                <c:pt idx="34865">
                  <c:v>1645095</c:v>
                </c:pt>
                <c:pt idx="34866">
                  <c:v>320905</c:v>
                </c:pt>
                <c:pt idx="34867">
                  <c:v>1611997</c:v>
                </c:pt>
                <c:pt idx="34868">
                  <c:v>703513</c:v>
                </c:pt>
                <c:pt idx="34869">
                  <c:v>904585</c:v>
                </c:pt>
                <c:pt idx="34870">
                  <c:v>356016</c:v>
                </c:pt>
                <c:pt idx="34871">
                  <c:v>3020990</c:v>
                </c:pt>
                <c:pt idx="34872">
                  <c:v>360613</c:v>
                </c:pt>
                <c:pt idx="34873">
                  <c:v>264573</c:v>
                </c:pt>
                <c:pt idx="34874">
                  <c:v>767269</c:v>
                </c:pt>
                <c:pt idx="34875">
                  <c:v>1328344</c:v>
                </c:pt>
                <c:pt idx="34876">
                  <c:v>506636</c:v>
                </c:pt>
                <c:pt idx="34877">
                  <c:v>768504</c:v>
                </c:pt>
                <c:pt idx="34878">
                  <c:v>784899</c:v>
                </c:pt>
                <c:pt idx="34879">
                  <c:v>332072</c:v>
                </c:pt>
                <c:pt idx="34880">
                  <c:v>370329</c:v>
                </c:pt>
                <c:pt idx="34881">
                  <c:v>1005750</c:v>
                </c:pt>
                <c:pt idx="34882">
                  <c:v>566820</c:v>
                </c:pt>
                <c:pt idx="34883">
                  <c:v>1732872</c:v>
                </c:pt>
                <c:pt idx="34884">
                  <c:v>269091</c:v>
                </c:pt>
                <c:pt idx="34885">
                  <c:v>293227</c:v>
                </c:pt>
                <c:pt idx="34886">
                  <c:v>4711404</c:v>
                </c:pt>
                <c:pt idx="34887">
                  <c:v>1419186</c:v>
                </c:pt>
                <c:pt idx="34888">
                  <c:v>961176</c:v>
                </c:pt>
                <c:pt idx="34889">
                  <c:v>2815809</c:v>
                </c:pt>
                <c:pt idx="34890">
                  <c:v>264825</c:v>
                </c:pt>
                <c:pt idx="34891">
                  <c:v>1172245</c:v>
                </c:pt>
                <c:pt idx="34892">
                  <c:v>573482</c:v>
                </c:pt>
                <c:pt idx="34893">
                  <c:v>2284091</c:v>
                </c:pt>
                <c:pt idx="34894">
                  <c:v>161172</c:v>
                </c:pt>
                <c:pt idx="34895">
                  <c:v>385671</c:v>
                </c:pt>
                <c:pt idx="34896">
                  <c:v>581030</c:v>
                </c:pt>
                <c:pt idx="34897">
                  <c:v>397141</c:v>
                </c:pt>
                <c:pt idx="34898">
                  <c:v>2580403</c:v>
                </c:pt>
                <c:pt idx="34899">
                  <c:v>830584</c:v>
                </c:pt>
                <c:pt idx="34900">
                  <c:v>2714454</c:v>
                </c:pt>
                <c:pt idx="34901">
                  <c:v>1554217</c:v>
                </c:pt>
                <c:pt idx="34902">
                  <c:v>590410</c:v>
                </c:pt>
                <c:pt idx="34903">
                  <c:v>8265308</c:v>
                </c:pt>
                <c:pt idx="34904">
                  <c:v>768974</c:v>
                </c:pt>
                <c:pt idx="34905">
                  <c:v>617541</c:v>
                </c:pt>
                <c:pt idx="34906">
                  <c:v>1518036</c:v>
                </c:pt>
                <c:pt idx="34907">
                  <c:v>152177</c:v>
                </c:pt>
                <c:pt idx="34908">
                  <c:v>341643</c:v>
                </c:pt>
                <c:pt idx="34909">
                  <c:v>311597</c:v>
                </c:pt>
                <c:pt idx="34910">
                  <c:v>2312067</c:v>
                </c:pt>
                <c:pt idx="34911">
                  <c:v>6034688</c:v>
                </c:pt>
                <c:pt idx="34912">
                  <c:v>1017284</c:v>
                </c:pt>
                <c:pt idx="34913">
                  <c:v>1536697</c:v>
                </c:pt>
                <c:pt idx="34914">
                  <c:v>716868</c:v>
                </c:pt>
                <c:pt idx="34915">
                  <c:v>618752</c:v>
                </c:pt>
                <c:pt idx="34916">
                  <c:v>600496</c:v>
                </c:pt>
                <c:pt idx="34917">
                  <c:v>295842</c:v>
                </c:pt>
                <c:pt idx="34918">
                  <c:v>390296</c:v>
                </c:pt>
                <c:pt idx="34919">
                  <c:v>5670367</c:v>
                </c:pt>
                <c:pt idx="34920">
                  <c:v>263115</c:v>
                </c:pt>
                <c:pt idx="34921">
                  <c:v>432515</c:v>
                </c:pt>
                <c:pt idx="34922">
                  <c:v>714580</c:v>
                </c:pt>
                <c:pt idx="34923">
                  <c:v>1319132</c:v>
                </c:pt>
                <c:pt idx="34924">
                  <c:v>646874</c:v>
                </c:pt>
                <c:pt idx="34925">
                  <c:v>3302350</c:v>
                </c:pt>
                <c:pt idx="34926">
                  <c:v>570956</c:v>
                </c:pt>
                <c:pt idx="34927">
                  <c:v>778189</c:v>
                </c:pt>
                <c:pt idx="34928">
                  <c:v>458427</c:v>
                </c:pt>
                <c:pt idx="34929">
                  <c:v>670517</c:v>
                </c:pt>
                <c:pt idx="34930">
                  <c:v>1392899</c:v>
                </c:pt>
                <c:pt idx="34931">
                  <c:v>1111074</c:v>
                </c:pt>
                <c:pt idx="34932">
                  <c:v>455885</c:v>
                </c:pt>
                <c:pt idx="34933">
                  <c:v>49282723</c:v>
                </c:pt>
                <c:pt idx="34934">
                  <c:v>432767</c:v>
                </c:pt>
                <c:pt idx="34935">
                  <c:v>1255277</c:v>
                </c:pt>
                <c:pt idx="34936">
                  <c:v>242630</c:v>
                </c:pt>
                <c:pt idx="34937">
                  <c:v>2505168</c:v>
                </c:pt>
                <c:pt idx="34938">
                  <c:v>1372381</c:v>
                </c:pt>
                <c:pt idx="34939">
                  <c:v>993495</c:v>
                </c:pt>
                <c:pt idx="34940">
                  <c:v>578123</c:v>
                </c:pt>
                <c:pt idx="34941">
                  <c:v>2120764</c:v>
                </c:pt>
                <c:pt idx="34942">
                  <c:v>3184351</c:v>
                </c:pt>
                <c:pt idx="34943">
                  <c:v>273563</c:v>
                </c:pt>
                <c:pt idx="34944">
                  <c:v>2030724</c:v>
                </c:pt>
                <c:pt idx="34945">
                  <c:v>255148</c:v>
                </c:pt>
                <c:pt idx="34946">
                  <c:v>472562</c:v>
                </c:pt>
                <c:pt idx="34947">
                  <c:v>327848</c:v>
                </c:pt>
                <c:pt idx="34948">
                  <c:v>149184</c:v>
                </c:pt>
                <c:pt idx="34949">
                  <c:v>5977291</c:v>
                </c:pt>
                <c:pt idx="34950">
                  <c:v>6354683</c:v>
                </c:pt>
                <c:pt idx="34951">
                  <c:v>393068</c:v>
                </c:pt>
                <c:pt idx="34952">
                  <c:v>222311</c:v>
                </c:pt>
                <c:pt idx="34953">
                  <c:v>284574</c:v>
                </c:pt>
                <c:pt idx="34954">
                  <c:v>352410</c:v>
                </c:pt>
                <c:pt idx="34955">
                  <c:v>1108912</c:v>
                </c:pt>
                <c:pt idx="34956">
                  <c:v>938960</c:v>
                </c:pt>
                <c:pt idx="34957">
                  <c:v>999501</c:v>
                </c:pt>
                <c:pt idx="34958">
                  <c:v>589142</c:v>
                </c:pt>
                <c:pt idx="34959">
                  <c:v>345924</c:v>
                </c:pt>
                <c:pt idx="34960">
                  <c:v>707166</c:v>
                </c:pt>
                <c:pt idx="34961">
                  <c:v>260816</c:v>
                </c:pt>
                <c:pt idx="34962">
                  <c:v>2336798</c:v>
                </c:pt>
                <c:pt idx="34963">
                  <c:v>567294</c:v>
                </c:pt>
                <c:pt idx="34964">
                  <c:v>1117623</c:v>
                </c:pt>
                <c:pt idx="34965">
                  <c:v>2317683</c:v>
                </c:pt>
                <c:pt idx="34966">
                  <c:v>496348</c:v>
                </c:pt>
                <c:pt idx="34967">
                  <c:v>423143</c:v>
                </c:pt>
                <c:pt idx="34968">
                  <c:v>894938</c:v>
                </c:pt>
                <c:pt idx="34969">
                  <c:v>734840</c:v>
                </c:pt>
                <c:pt idx="34970">
                  <c:v>1791045</c:v>
                </c:pt>
                <c:pt idx="34971">
                  <c:v>904107</c:v>
                </c:pt>
                <c:pt idx="34972">
                  <c:v>1533569</c:v>
                </c:pt>
                <c:pt idx="34973">
                  <c:v>1449149</c:v>
                </c:pt>
                <c:pt idx="34974">
                  <c:v>608158</c:v>
                </c:pt>
                <c:pt idx="34975">
                  <c:v>2379625</c:v>
                </c:pt>
                <c:pt idx="34976">
                  <c:v>3057950</c:v>
                </c:pt>
                <c:pt idx="34977">
                  <c:v>3523600</c:v>
                </c:pt>
                <c:pt idx="34978">
                  <c:v>1182200</c:v>
                </c:pt>
                <c:pt idx="34979">
                  <c:v>416508</c:v>
                </c:pt>
                <c:pt idx="34980">
                  <c:v>1006782</c:v>
                </c:pt>
                <c:pt idx="34981">
                  <c:v>605939</c:v>
                </c:pt>
                <c:pt idx="34982">
                  <c:v>764457</c:v>
                </c:pt>
                <c:pt idx="34983">
                  <c:v>7728096</c:v>
                </c:pt>
                <c:pt idx="34984">
                  <c:v>2162548</c:v>
                </c:pt>
                <c:pt idx="34985">
                  <c:v>5719219</c:v>
                </c:pt>
                <c:pt idx="34986">
                  <c:v>5745456</c:v>
                </c:pt>
                <c:pt idx="34987">
                  <c:v>218723</c:v>
                </c:pt>
                <c:pt idx="34988">
                  <c:v>471070</c:v>
                </c:pt>
                <c:pt idx="34989">
                  <c:v>749214</c:v>
                </c:pt>
                <c:pt idx="34990">
                  <c:v>12482613</c:v>
                </c:pt>
                <c:pt idx="34991">
                  <c:v>335698</c:v>
                </c:pt>
                <c:pt idx="34992">
                  <c:v>1634017</c:v>
                </c:pt>
                <c:pt idx="34993">
                  <c:v>2920101</c:v>
                </c:pt>
                <c:pt idx="34994">
                  <c:v>368451</c:v>
                </c:pt>
                <c:pt idx="34995">
                  <c:v>228646</c:v>
                </c:pt>
                <c:pt idx="34996">
                  <c:v>958358</c:v>
                </c:pt>
                <c:pt idx="34997">
                  <c:v>2096182</c:v>
                </c:pt>
                <c:pt idx="34998">
                  <c:v>219948</c:v>
                </c:pt>
                <c:pt idx="34999">
                  <c:v>3464384</c:v>
                </c:pt>
                <c:pt idx="35000">
                  <c:v>851131</c:v>
                </c:pt>
                <c:pt idx="35001">
                  <c:v>1383096</c:v>
                </c:pt>
                <c:pt idx="35002">
                  <c:v>494293</c:v>
                </c:pt>
                <c:pt idx="35003">
                  <c:v>3304069</c:v>
                </c:pt>
                <c:pt idx="35004">
                  <c:v>24455488</c:v>
                </c:pt>
                <c:pt idx="35005">
                  <c:v>1064702</c:v>
                </c:pt>
                <c:pt idx="35006">
                  <c:v>66492067</c:v>
                </c:pt>
                <c:pt idx="35007">
                  <c:v>2092017</c:v>
                </c:pt>
                <c:pt idx="35008">
                  <c:v>210400</c:v>
                </c:pt>
                <c:pt idx="35009">
                  <c:v>2175188</c:v>
                </c:pt>
                <c:pt idx="35010">
                  <c:v>3291206</c:v>
                </c:pt>
                <c:pt idx="35011">
                  <c:v>850341</c:v>
                </c:pt>
                <c:pt idx="35012">
                  <c:v>672329</c:v>
                </c:pt>
                <c:pt idx="35013">
                  <c:v>541990</c:v>
                </c:pt>
                <c:pt idx="35014">
                  <c:v>3042366</c:v>
                </c:pt>
                <c:pt idx="35015">
                  <c:v>3154859</c:v>
                </c:pt>
                <c:pt idx="35016">
                  <c:v>1427629</c:v>
                </c:pt>
                <c:pt idx="35017">
                  <c:v>87264467</c:v>
                </c:pt>
                <c:pt idx="35018">
                  <c:v>344767</c:v>
                </c:pt>
                <c:pt idx="35019">
                  <c:v>169569</c:v>
                </c:pt>
                <c:pt idx="35020">
                  <c:v>2822006</c:v>
                </c:pt>
                <c:pt idx="35021">
                  <c:v>1530796</c:v>
                </c:pt>
                <c:pt idx="35022">
                  <c:v>494237</c:v>
                </c:pt>
                <c:pt idx="35023">
                  <c:v>2721293</c:v>
                </c:pt>
                <c:pt idx="35024">
                  <c:v>398096</c:v>
                </c:pt>
                <c:pt idx="35025">
                  <c:v>653100</c:v>
                </c:pt>
                <c:pt idx="35026">
                  <c:v>429008</c:v>
                </c:pt>
                <c:pt idx="35027">
                  <c:v>18639195</c:v>
                </c:pt>
                <c:pt idx="35028">
                  <c:v>1513681</c:v>
                </c:pt>
                <c:pt idx="35029">
                  <c:v>27973210</c:v>
                </c:pt>
                <c:pt idx="35030">
                  <c:v>854163</c:v>
                </c:pt>
                <c:pt idx="35031">
                  <c:v>3333451</c:v>
                </c:pt>
                <c:pt idx="35032">
                  <c:v>695230</c:v>
                </c:pt>
                <c:pt idx="35033">
                  <c:v>8593086</c:v>
                </c:pt>
                <c:pt idx="35034">
                  <c:v>2208587</c:v>
                </c:pt>
                <c:pt idx="35035">
                  <c:v>821775</c:v>
                </c:pt>
                <c:pt idx="35036">
                  <c:v>637996</c:v>
                </c:pt>
                <c:pt idx="35037">
                  <c:v>742486</c:v>
                </c:pt>
                <c:pt idx="35038">
                  <c:v>1463091</c:v>
                </c:pt>
                <c:pt idx="35039">
                  <c:v>4183795</c:v>
                </c:pt>
                <c:pt idx="35040">
                  <c:v>643964</c:v>
                </c:pt>
                <c:pt idx="35041">
                  <c:v>2277678</c:v>
                </c:pt>
                <c:pt idx="35042">
                  <c:v>775447</c:v>
                </c:pt>
                <c:pt idx="35043">
                  <c:v>659619</c:v>
                </c:pt>
                <c:pt idx="35044">
                  <c:v>3154606</c:v>
                </c:pt>
                <c:pt idx="35045">
                  <c:v>309873</c:v>
                </c:pt>
                <c:pt idx="35046">
                  <c:v>322490</c:v>
                </c:pt>
                <c:pt idx="35047">
                  <c:v>766315</c:v>
                </c:pt>
                <c:pt idx="35048">
                  <c:v>218621</c:v>
                </c:pt>
                <c:pt idx="35049">
                  <c:v>820078</c:v>
                </c:pt>
                <c:pt idx="35050">
                  <c:v>1824489</c:v>
                </c:pt>
                <c:pt idx="35051">
                  <c:v>128633</c:v>
                </c:pt>
                <c:pt idx="35052">
                  <c:v>3966735</c:v>
                </c:pt>
                <c:pt idx="35053">
                  <c:v>1165612</c:v>
                </c:pt>
                <c:pt idx="35054">
                  <c:v>2801152</c:v>
                </c:pt>
                <c:pt idx="35055">
                  <c:v>2188616</c:v>
                </c:pt>
                <c:pt idx="35056">
                  <c:v>819451</c:v>
                </c:pt>
                <c:pt idx="35057">
                  <c:v>3548541</c:v>
                </c:pt>
                <c:pt idx="35058">
                  <c:v>473335</c:v>
                </c:pt>
                <c:pt idx="35059">
                  <c:v>2093287</c:v>
                </c:pt>
                <c:pt idx="35060">
                  <c:v>3094961</c:v>
                </c:pt>
                <c:pt idx="35061">
                  <c:v>326981</c:v>
                </c:pt>
                <c:pt idx="35062">
                  <c:v>386190</c:v>
                </c:pt>
                <c:pt idx="35063">
                  <c:v>3377984</c:v>
                </c:pt>
                <c:pt idx="35064">
                  <c:v>607736</c:v>
                </c:pt>
                <c:pt idx="35065">
                  <c:v>928543</c:v>
                </c:pt>
                <c:pt idx="35066">
                  <c:v>218621</c:v>
                </c:pt>
                <c:pt idx="35067">
                  <c:v>2432629</c:v>
                </c:pt>
                <c:pt idx="35068">
                  <c:v>4317314</c:v>
                </c:pt>
                <c:pt idx="35069">
                  <c:v>239152</c:v>
                </c:pt>
                <c:pt idx="35070">
                  <c:v>519774</c:v>
                </c:pt>
                <c:pt idx="35071">
                  <c:v>10086785</c:v>
                </c:pt>
                <c:pt idx="35072">
                  <c:v>5205536</c:v>
                </c:pt>
                <c:pt idx="35073">
                  <c:v>1944648</c:v>
                </c:pt>
                <c:pt idx="35074">
                  <c:v>1187687</c:v>
                </c:pt>
                <c:pt idx="35075">
                  <c:v>1018831</c:v>
                </c:pt>
                <c:pt idx="35076">
                  <c:v>1344073</c:v>
                </c:pt>
                <c:pt idx="35077">
                  <c:v>3682138</c:v>
                </c:pt>
                <c:pt idx="35078">
                  <c:v>1853558</c:v>
                </c:pt>
                <c:pt idx="35079">
                  <c:v>1960857</c:v>
                </c:pt>
                <c:pt idx="35080">
                  <c:v>385646</c:v>
                </c:pt>
                <c:pt idx="35081">
                  <c:v>5082698</c:v>
                </c:pt>
                <c:pt idx="35082">
                  <c:v>2702851</c:v>
                </c:pt>
                <c:pt idx="35083">
                  <c:v>884146</c:v>
                </c:pt>
                <c:pt idx="35084">
                  <c:v>1489944</c:v>
                </c:pt>
                <c:pt idx="35085">
                  <c:v>742087</c:v>
                </c:pt>
                <c:pt idx="35086">
                  <c:v>1394524</c:v>
                </c:pt>
                <c:pt idx="35087">
                  <c:v>405688</c:v>
                </c:pt>
                <c:pt idx="35088">
                  <c:v>442631</c:v>
                </c:pt>
                <c:pt idx="35089">
                  <c:v>4621072</c:v>
                </c:pt>
                <c:pt idx="35090">
                  <c:v>164784</c:v>
                </c:pt>
                <c:pt idx="35091">
                  <c:v>688114</c:v>
                </c:pt>
                <c:pt idx="35092">
                  <c:v>27838880</c:v>
                </c:pt>
                <c:pt idx="35093">
                  <c:v>132404</c:v>
                </c:pt>
                <c:pt idx="35094">
                  <c:v>250451</c:v>
                </c:pt>
                <c:pt idx="35095">
                  <c:v>391555</c:v>
                </c:pt>
                <c:pt idx="35096">
                  <c:v>595785</c:v>
                </c:pt>
                <c:pt idx="35097">
                  <c:v>1874343</c:v>
                </c:pt>
                <c:pt idx="35098">
                  <c:v>45998071</c:v>
                </c:pt>
                <c:pt idx="35099">
                  <c:v>235775</c:v>
                </c:pt>
                <c:pt idx="35100">
                  <c:v>304665</c:v>
                </c:pt>
                <c:pt idx="35101">
                  <c:v>1827806</c:v>
                </c:pt>
                <c:pt idx="35102">
                  <c:v>133106</c:v>
                </c:pt>
                <c:pt idx="35103">
                  <c:v>984493</c:v>
                </c:pt>
                <c:pt idx="35104">
                  <c:v>1495270</c:v>
                </c:pt>
                <c:pt idx="35105">
                  <c:v>157142</c:v>
                </c:pt>
                <c:pt idx="35106">
                  <c:v>1058421</c:v>
                </c:pt>
                <c:pt idx="35107">
                  <c:v>340008</c:v>
                </c:pt>
                <c:pt idx="35108">
                  <c:v>3605222</c:v>
                </c:pt>
                <c:pt idx="35109">
                  <c:v>1456747</c:v>
                </c:pt>
                <c:pt idx="35110">
                  <c:v>1808142</c:v>
                </c:pt>
                <c:pt idx="35111">
                  <c:v>849310</c:v>
                </c:pt>
                <c:pt idx="35112">
                  <c:v>205450</c:v>
                </c:pt>
                <c:pt idx="35113">
                  <c:v>15175762</c:v>
                </c:pt>
                <c:pt idx="35114">
                  <c:v>116226</c:v>
                </c:pt>
                <c:pt idx="35115">
                  <c:v>115832</c:v>
                </c:pt>
                <c:pt idx="35116">
                  <c:v>2516902</c:v>
                </c:pt>
                <c:pt idx="35117">
                  <c:v>2158665</c:v>
                </c:pt>
                <c:pt idx="35118">
                  <c:v>1080078</c:v>
                </c:pt>
                <c:pt idx="35119">
                  <c:v>2150144</c:v>
                </c:pt>
                <c:pt idx="35120">
                  <c:v>972047</c:v>
                </c:pt>
                <c:pt idx="35121">
                  <c:v>523852</c:v>
                </c:pt>
                <c:pt idx="35122">
                  <c:v>12697586</c:v>
                </c:pt>
                <c:pt idx="35123">
                  <c:v>1055333</c:v>
                </c:pt>
                <c:pt idx="35124">
                  <c:v>397470</c:v>
                </c:pt>
                <c:pt idx="35125">
                  <c:v>3637532</c:v>
                </c:pt>
                <c:pt idx="35126">
                  <c:v>1222749</c:v>
                </c:pt>
                <c:pt idx="35127">
                  <c:v>1150286</c:v>
                </c:pt>
                <c:pt idx="35128">
                  <c:v>579181</c:v>
                </c:pt>
                <c:pt idx="35129">
                  <c:v>4570189</c:v>
                </c:pt>
                <c:pt idx="35130">
                  <c:v>1817777</c:v>
                </c:pt>
                <c:pt idx="35131">
                  <c:v>1844045</c:v>
                </c:pt>
                <c:pt idx="35132">
                  <c:v>4840105</c:v>
                </c:pt>
                <c:pt idx="35133">
                  <c:v>1919186</c:v>
                </c:pt>
                <c:pt idx="35134">
                  <c:v>6712021</c:v>
                </c:pt>
                <c:pt idx="35135">
                  <c:v>570356</c:v>
                </c:pt>
                <c:pt idx="35136">
                  <c:v>3217133</c:v>
                </c:pt>
                <c:pt idx="35137">
                  <c:v>1233934</c:v>
                </c:pt>
                <c:pt idx="35138">
                  <c:v>882963</c:v>
                </c:pt>
                <c:pt idx="35139">
                  <c:v>934558</c:v>
                </c:pt>
                <c:pt idx="35140">
                  <c:v>1036989</c:v>
                </c:pt>
                <c:pt idx="35141">
                  <c:v>468881</c:v>
                </c:pt>
                <c:pt idx="35142">
                  <c:v>163409</c:v>
                </c:pt>
                <c:pt idx="35143">
                  <c:v>12093793</c:v>
                </c:pt>
                <c:pt idx="35144">
                  <c:v>2393351</c:v>
                </c:pt>
                <c:pt idx="35145">
                  <c:v>585334</c:v>
                </c:pt>
                <c:pt idx="35146">
                  <c:v>1478557</c:v>
                </c:pt>
                <c:pt idx="35147">
                  <c:v>385632</c:v>
                </c:pt>
                <c:pt idx="35148">
                  <c:v>577989</c:v>
                </c:pt>
                <c:pt idx="35149">
                  <c:v>2218754</c:v>
                </c:pt>
                <c:pt idx="35150">
                  <c:v>1256872</c:v>
                </c:pt>
                <c:pt idx="35151">
                  <c:v>1466725</c:v>
                </c:pt>
                <c:pt idx="35152">
                  <c:v>755366</c:v>
                </c:pt>
                <c:pt idx="35153">
                  <c:v>3120608</c:v>
                </c:pt>
                <c:pt idx="35154">
                  <c:v>2369432</c:v>
                </c:pt>
                <c:pt idx="35155">
                  <c:v>149700</c:v>
                </c:pt>
                <c:pt idx="35156">
                  <c:v>157916</c:v>
                </c:pt>
                <c:pt idx="35157">
                  <c:v>219464</c:v>
                </c:pt>
                <c:pt idx="35158">
                  <c:v>11372787</c:v>
                </c:pt>
                <c:pt idx="35159">
                  <c:v>226660</c:v>
                </c:pt>
                <c:pt idx="35160">
                  <c:v>1887195</c:v>
                </c:pt>
                <c:pt idx="35161">
                  <c:v>1413985</c:v>
                </c:pt>
                <c:pt idx="35162">
                  <c:v>1384598</c:v>
                </c:pt>
                <c:pt idx="35163">
                  <c:v>1357625</c:v>
                </c:pt>
                <c:pt idx="35164">
                  <c:v>1375079</c:v>
                </c:pt>
                <c:pt idx="35165">
                  <c:v>854484</c:v>
                </c:pt>
                <c:pt idx="35166">
                  <c:v>22478282</c:v>
                </c:pt>
                <c:pt idx="35167">
                  <c:v>4884025</c:v>
                </c:pt>
                <c:pt idx="35168">
                  <c:v>1107408</c:v>
                </c:pt>
                <c:pt idx="35169">
                  <c:v>1358075</c:v>
                </c:pt>
                <c:pt idx="35170">
                  <c:v>575392</c:v>
                </c:pt>
                <c:pt idx="35171">
                  <c:v>983714</c:v>
                </c:pt>
                <c:pt idx="35172">
                  <c:v>45015063</c:v>
                </c:pt>
                <c:pt idx="35173">
                  <c:v>3957745</c:v>
                </c:pt>
                <c:pt idx="35174">
                  <c:v>326037</c:v>
                </c:pt>
                <c:pt idx="35175">
                  <c:v>584156</c:v>
                </c:pt>
                <c:pt idx="35176">
                  <c:v>2312483</c:v>
                </c:pt>
                <c:pt idx="35177">
                  <c:v>353077</c:v>
                </c:pt>
                <c:pt idx="35178">
                  <c:v>587613</c:v>
                </c:pt>
                <c:pt idx="35179">
                  <c:v>37698576</c:v>
                </c:pt>
                <c:pt idx="35180">
                  <c:v>1594965</c:v>
                </c:pt>
                <c:pt idx="35181">
                  <c:v>1345542</c:v>
                </c:pt>
                <c:pt idx="35182">
                  <c:v>896492</c:v>
                </c:pt>
                <c:pt idx="35183">
                  <c:v>1232705</c:v>
                </c:pt>
                <c:pt idx="35184">
                  <c:v>454078</c:v>
                </c:pt>
                <c:pt idx="35185">
                  <c:v>1249972</c:v>
                </c:pt>
                <c:pt idx="35186">
                  <c:v>1186348</c:v>
                </c:pt>
                <c:pt idx="35187">
                  <c:v>315920</c:v>
                </c:pt>
                <c:pt idx="35188">
                  <c:v>1627080</c:v>
                </c:pt>
                <c:pt idx="35189">
                  <c:v>321078</c:v>
                </c:pt>
                <c:pt idx="35190">
                  <c:v>12066411</c:v>
                </c:pt>
                <c:pt idx="35191">
                  <c:v>490528</c:v>
                </c:pt>
                <c:pt idx="35192">
                  <c:v>391471</c:v>
                </c:pt>
                <c:pt idx="35193">
                  <c:v>3455993</c:v>
                </c:pt>
                <c:pt idx="35194">
                  <c:v>574600</c:v>
                </c:pt>
                <c:pt idx="35195">
                  <c:v>18063228</c:v>
                </c:pt>
                <c:pt idx="35196">
                  <c:v>14599766</c:v>
                </c:pt>
                <c:pt idx="35197">
                  <c:v>1000242</c:v>
                </c:pt>
                <c:pt idx="35198">
                  <c:v>1657149</c:v>
                </c:pt>
                <c:pt idx="35199">
                  <c:v>1264266</c:v>
                </c:pt>
                <c:pt idx="35200">
                  <c:v>461786</c:v>
                </c:pt>
                <c:pt idx="35201">
                  <c:v>1081328</c:v>
                </c:pt>
                <c:pt idx="35202">
                  <c:v>65445707</c:v>
                </c:pt>
                <c:pt idx="35203">
                  <c:v>555797</c:v>
                </c:pt>
                <c:pt idx="35204">
                  <c:v>3894802</c:v>
                </c:pt>
                <c:pt idx="35205">
                  <c:v>2607302</c:v>
                </c:pt>
                <c:pt idx="35206">
                  <c:v>497048</c:v>
                </c:pt>
                <c:pt idx="35207">
                  <c:v>1505292</c:v>
                </c:pt>
                <c:pt idx="35208">
                  <c:v>671611</c:v>
                </c:pt>
                <c:pt idx="35209">
                  <c:v>868930</c:v>
                </c:pt>
                <c:pt idx="35210">
                  <c:v>1722483</c:v>
                </c:pt>
                <c:pt idx="35211">
                  <c:v>54515350</c:v>
                </c:pt>
                <c:pt idx="35212">
                  <c:v>2593188</c:v>
                </c:pt>
                <c:pt idx="35213">
                  <c:v>12122117</c:v>
                </c:pt>
                <c:pt idx="35214">
                  <c:v>316915</c:v>
                </c:pt>
                <c:pt idx="35215">
                  <c:v>798095</c:v>
                </c:pt>
                <c:pt idx="35216">
                  <c:v>3148043</c:v>
                </c:pt>
                <c:pt idx="35217">
                  <c:v>203480</c:v>
                </c:pt>
                <c:pt idx="35218">
                  <c:v>303920</c:v>
                </c:pt>
                <c:pt idx="35219">
                  <c:v>1921650</c:v>
                </c:pt>
                <c:pt idx="35220">
                  <c:v>1271969</c:v>
                </c:pt>
                <c:pt idx="35221">
                  <c:v>3824428</c:v>
                </c:pt>
                <c:pt idx="35222">
                  <c:v>4817185</c:v>
                </c:pt>
                <c:pt idx="35223">
                  <c:v>193072</c:v>
                </c:pt>
                <c:pt idx="35224">
                  <c:v>515329</c:v>
                </c:pt>
                <c:pt idx="35225">
                  <c:v>2193778</c:v>
                </c:pt>
                <c:pt idx="35226">
                  <c:v>370423</c:v>
                </c:pt>
                <c:pt idx="35227">
                  <c:v>1824164</c:v>
                </c:pt>
                <c:pt idx="35228">
                  <c:v>1171824</c:v>
                </c:pt>
                <c:pt idx="35229">
                  <c:v>1066821</c:v>
                </c:pt>
                <c:pt idx="35230">
                  <c:v>871815</c:v>
                </c:pt>
                <c:pt idx="35231">
                  <c:v>7246997</c:v>
                </c:pt>
                <c:pt idx="35232">
                  <c:v>788724</c:v>
                </c:pt>
                <c:pt idx="35233">
                  <c:v>703875</c:v>
                </c:pt>
                <c:pt idx="35234">
                  <c:v>1228380</c:v>
                </c:pt>
                <c:pt idx="35235">
                  <c:v>141476</c:v>
                </c:pt>
                <c:pt idx="35236">
                  <c:v>3657659</c:v>
                </c:pt>
                <c:pt idx="35237">
                  <c:v>1528062</c:v>
                </c:pt>
                <c:pt idx="35238">
                  <c:v>263034</c:v>
                </c:pt>
                <c:pt idx="35239">
                  <c:v>12211480</c:v>
                </c:pt>
                <c:pt idx="35240">
                  <c:v>2452320</c:v>
                </c:pt>
                <c:pt idx="35241">
                  <c:v>1217931</c:v>
                </c:pt>
                <c:pt idx="35242">
                  <c:v>426889</c:v>
                </c:pt>
                <c:pt idx="35243">
                  <c:v>11722618</c:v>
                </c:pt>
                <c:pt idx="35244">
                  <c:v>1242002</c:v>
                </c:pt>
                <c:pt idx="35245">
                  <c:v>422283</c:v>
                </c:pt>
                <c:pt idx="35246">
                  <c:v>350984</c:v>
                </c:pt>
                <c:pt idx="35247">
                  <c:v>636459</c:v>
                </c:pt>
                <c:pt idx="35248">
                  <c:v>7041457</c:v>
                </c:pt>
                <c:pt idx="35249">
                  <c:v>659122</c:v>
                </c:pt>
                <c:pt idx="35250">
                  <c:v>427936</c:v>
                </c:pt>
                <c:pt idx="35251">
                  <c:v>732303</c:v>
                </c:pt>
                <c:pt idx="35252">
                  <c:v>1242266</c:v>
                </c:pt>
                <c:pt idx="35253">
                  <c:v>1320024</c:v>
                </c:pt>
                <c:pt idx="35254">
                  <c:v>2473891</c:v>
                </c:pt>
                <c:pt idx="35255">
                  <c:v>1051158</c:v>
                </c:pt>
                <c:pt idx="35256">
                  <c:v>1965460</c:v>
                </c:pt>
                <c:pt idx="35257">
                  <c:v>472525</c:v>
                </c:pt>
                <c:pt idx="35258">
                  <c:v>8118796</c:v>
                </c:pt>
                <c:pt idx="35259">
                  <c:v>1013500</c:v>
                </c:pt>
                <c:pt idx="35260">
                  <c:v>3795829</c:v>
                </c:pt>
                <c:pt idx="35261">
                  <c:v>7104469</c:v>
                </c:pt>
                <c:pt idx="35262">
                  <c:v>571668</c:v>
                </c:pt>
                <c:pt idx="35263">
                  <c:v>3421834</c:v>
                </c:pt>
                <c:pt idx="35264">
                  <c:v>8973564</c:v>
                </c:pt>
                <c:pt idx="35265">
                  <c:v>3747604</c:v>
                </c:pt>
                <c:pt idx="35266">
                  <c:v>232501</c:v>
                </c:pt>
                <c:pt idx="35267">
                  <c:v>3390154</c:v>
                </c:pt>
                <c:pt idx="35268">
                  <c:v>2977102</c:v>
                </c:pt>
                <c:pt idx="35269">
                  <c:v>2449125</c:v>
                </c:pt>
                <c:pt idx="35270">
                  <c:v>1718010</c:v>
                </c:pt>
                <c:pt idx="35271">
                  <c:v>4493160</c:v>
                </c:pt>
                <c:pt idx="35272">
                  <c:v>983023</c:v>
                </c:pt>
                <c:pt idx="35273">
                  <c:v>1001135</c:v>
                </c:pt>
                <c:pt idx="35274">
                  <c:v>892590</c:v>
                </c:pt>
                <c:pt idx="35275">
                  <c:v>1105546</c:v>
                </c:pt>
                <c:pt idx="35276">
                  <c:v>1924192</c:v>
                </c:pt>
                <c:pt idx="35277">
                  <c:v>2542367</c:v>
                </c:pt>
                <c:pt idx="35278">
                  <c:v>1900142</c:v>
                </c:pt>
                <c:pt idx="35279">
                  <c:v>973008</c:v>
                </c:pt>
                <c:pt idx="35280">
                  <c:v>1295534</c:v>
                </c:pt>
                <c:pt idx="35281">
                  <c:v>931018</c:v>
                </c:pt>
                <c:pt idx="35282">
                  <c:v>5726390</c:v>
                </c:pt>
                <c:pt idx="35283">
                  <c:v>4069186</c:v>
                </c:pt>
                <c:pt idx="35284">
                  <c:v>5996281</c:v>
                </c:pt>
                <c:pt idx="35285">
                  <c:v>17023711</c:v>
                </c:pt>
                <c:pt idx="35286">
                  <c:v>3960700</c:v>
                </c:pt>
                <c:pt idx="35287">
                  <c:v>913784</c:v>
                </c:pt>
                <c:pt idx="35288">
                  <c:v>443373</c:v>
                </c:pt>
                <c:pt idx="35289">
                  <c:v>745653</c:v>
                </c:pt>
                <c:pt idx="35290">
                  <c:v>92054928</c:v>
                </c:pt>
                <c:pt idx="35291">
                  <c:v>9073972</c:v>
                </c:pt>
                <c:pt idx="35292">
                  <c:v>1120763</c:v>
                </c:pt>
                <c:pt idx="35293">
                  <c:v>870131</c:v>
                </c:pt>
                <c:pt idx="35294">
                  <c:v>1220288</c:v>
                </c:pt>
                <c:pt idx="35295">
                  <c:v>7354208</c:v>
                </c:pt>
                <c:pt idx="35296">
                  <c:v>8808511</c:v>
                </c:pt>
                <c:pt idx="35297">
                  <c:v>1122691</c:v>
                </c:pt>
                <c:pt idx="35298">
                  <c:v>673747</c:v>
                </c:pt>
                <c:pt idx="35299">
                  <c:v>1233903</c:v>
                </c:pt>
                <c:pt idx="35300">
                  <c:v>3156530</c:v>
                </c:pt>
                <c:pt idx="35301">
                  <c:v>624251</c:v>
                </c:pt>
                <c:pt idx="35302">
                  <c:v>11334809</c:v>
                </c:pt>
                <c:pt idx="35303">
                  <c:v>3647806</c:v>
                </c:pt>
                <c:pt idx="35304">
                  <c:v>4132529</c:v>
                </c:pt>
                <c:pt idx="35305">
                  <c:v>3146467</c:v>
                </c:pt>
                <c:pt idx="35306">
                  <c:v>528409</c:v>
                </c:pt>
                <c:pt idx="35307">
                  <c:v>1251859</c:v>
                </c:pt>
                <c:pt idx="35308">
                  <c:v>4005912</c:v>
                </c:pt>
                <c:pt idx="35309">
                  <c:v>38974439</c:v>
                </c:pt>
                <c:pt idx="35310">
                  <c:v>280199</c:v>
                </c:pt>
                <c:pt idx="35311">
                  <c:v>610325</c:v>
                </c:pt>
                <c:pt idx="35312">
                  <c:v>15473026</c:v>
                </c:pt>
                <c:pt idx="35313">
                  <c:v>225558</c:v>
                </c:pt>
                <c:pt idx="35314">
                  <c:v>1982848</c:v>
                </c:pt>
                <c:pt idx="35315">
                  <c:v>3926173</c:v>
                </c:pt>
                <c:pt idx="35316">
                  <c:v>1033387</c:v>
                </c:pt>
                <c:pt idx="35317">
                  <c:v>1401992</c:v>
                </c:pt>
                <c:pt idx="35318">
                  <c:v>1725355</c:v>
                </c:pt>
                <c:pt idx="35319">
                  <c:v>1029951</c:v>
                </c:pt>
                <c:pt idx="35320">
                  <c:v>526908</c:v>
                </c:pt>
                <c:pt idx="35321">
                  <c:v>11963850</c:v>
                </c:pt>
                <c:pt idx="35322">
                  <c:v>726280</c:v>
                </c:pt>
                <c:pt idx="35323">
                  <c:v>1698521</c:v>
                </c:pt>
                <c:pt idx="35324">
                  <c:v>5044304</c:v>
                </c:pt>
                <c:pt idx="35325">
                  <c:v>1003251</c:v>
                </c:pt>
                <c:pt idx="35326">
                  <c:v>1060321</c:v>
                </c:pt>
                <c:pt idx="35327">
                  <c:v>2412497</c:v>
                </c:pt>
                <c:pt idx="35328">
                  <c:v>3651236</c:v>
                </c:pt>
                <c:pt idx="35329">
                  <c:v>5104263</c:v>
                </c:pt>
                <c:pt idx="35330">
                  <c:v>13206688</c:v>
                </c:pt>
                <c:pt idx="35331">
                  <c:v>4141442</c:v>
                </c:pt>
                <c:pt idx="35332">
                  <c:v>697420</c:v>
                </c:pt>
                <c:pt idx="35333">
                  <c:v>739124</c:v>
                </c:pt>
                <c:pt idx="35334">
                  <c:v>6237206</c:v>
                </c:pt>
                <c:pt idx="35335">
                  <c:v>1292277</c:v>
                </c:pt>
                <c:pt idx="35336">
                  <c:v>8269671</c:v>
                </c:pt>
                <c:pt idx="35337">
                  <c:v>1843764</c:v>
                </c:pt>
                <c:pt idx="35338">
                  <c:v>6518936</c:v>
                </c:pt>
                <c:pt idx="35339">
                  <c:v>5505639</c:v>
                </c:pt>
                <c:pt idx="35340">
                  <c:v>1640999</c:v>
                </c:pt>
                <c:pt idx="35341">
                  <c:v>4327012</c:v>
                </c:pt>
                <c:pt idx="35342">
                  <c:v>3542202</c:v>
                </c:pt>
                <c:pt idx="35343">
                  <c:v>1103925</c:v>
                </c:pt>
                <c:pt idx="35344">
                  <c:v>3665451</c:v>
                </c:pt>
                <c:pt idx="35345">
                  <c:v>2820604</c:v>
                </c:pt>
                <c:pt idx="35346">
                  <c:v>13424384</c:v>
                </c:pt>
                <c:pt idx="35347">
                  <c:v>202596</c:v>
                </c:pt>
                <c:pt idx="35348">
                  <c:v>1386126</c:v>
                </c:pt>
                <c:pt idx="35349">
                  <c:v>13045436</c:v>
                </c:pt>
                <c:pt idx="35350">
                  <c:v>6259661</c:v>
                </c:pt>
                <c:pt idx="35351">
                  <c:v>190601</c:v>
                </c:pt>
                <c:pt idx="35352">
                  <c:v>2610187</c:v>
                </c:pt>
                <c:pt idx="35353">
                  <c:v>1207964</c:v>
                </c:pt>
                <c:pt idx="35354">
                  <c:v>6428728</c:v>
                </c:pt>
                <c:pt idx="35355">
                  <c:v>965555</c:v>
                </c:pt>
                <c:pt idx="35356">
                  <c:v>2483922</c:v>
                </c:pt>
                <c:pt idx="35357">
                  <c:v>27284917</c:v>
                </c:pt>
                <c:pt idx="35358">
                  <c:v>14837563</c:v>
                </c:pt>
                <c:pt idx="35359">
                  <c:v>1703190</c:v>
                </c:pt>
                <c:pt idx="35360">
                  <c:v>12119920</c:v>
                </c:pt>
                <c:pt idx="35361">
                  <c:v>311870</c:v>
                </c:pt>
                <c:pt idx="35362">
                  <c:v>1896485</c:v>
                </c:pt>
                <c:pt idx="35363">
                  <c:v>2142871</c:v>
                </c:pt>
                <c:pt idx="35364">
                  <c:v>1077539</c:v>
                </c:pt>
                <c:pt idx="35365">
                  <c:v>13449799</c:v>
                </c:pt>
                <c:pt idx="35366">
                  <c:v>16438535</c:v>
                </c:pt>
                <c:pt idx="35367">
                  <c:v>545808</c:v>
                </c:pt>
                <c:pt idx="35368">
                  <c:v>607830</c:v>
                </c:pt>
                <c:pt idx="35369">
                  <c:v>2235310</c:v>
                </c:pt>
                <c:pt idx="35370">
                  <c:v>3582755</c:v>
                </c:pt>
                <c:pt idx="35371">
                  <c:v>516682</c:v>
                </c:pt>
                <c:pt idx="35372">
                  <c:v>445270</c:v>
                </c:pt>
                <c:pt idx="35373">
                  <c:v>679280</c:v>
                </c:pt>
                <c:pt idx="35374">
                  <c:v>450579</c:v>
                </c:pt>
                <c:pt idx="35375">
                  <c:v>4506348</c:v>
                </c:pt>
                <c:pt idx="35376">
                  <c:v>533891</c:v>
                </c:pt>
                <c:pt idx="35377">
                  <c:v>741752</c:v>
                </c:pt>
                <c:pt idx="35378">
                  <c:v>1287891</c:v>
                </c:pt>
                <c:pt idx="35379">
                  <c:v>4306462</c:v>
                </c:pt>
                <c:pt idx="35380">
                  <c:v>8037548</c:v>
                </c:pt>
                <c:pt idx="35381">
                  <c:v>1262560</c:v>
                </c:pt>
                <c:pt idx="35382">
                  <c:v>1186025</c:v>
                </c:pt>
                <c:pt idx="35383">
                  <c:v>4317939</c:v>
                </c:pt>
                <c:pt idx="35384">
                  <c:v>1348400</c:v>
                </c:pt>
                <c:pt idx="35385">
                  <c:v>2634399</c:v>
                </c:pt>
                <c:pt idx="35386">
                  <c:v>6707153</c:v>
                </c:pt>
                <c:pt idx="35387">
                  <c:v>564057</c:v>
                </c:pt>
                <c:pt idx="35388">
                  <c:v>184446490</c:v>
                </c:pt>
                <c:pt idx="35389">
                  <c:v>3186209</c:v>
                </c:pt>
                <c:pt idx="35390">
                  <c:v>4810038</c:v>
                </c:pt>
                <c:pt idx="35391">
                  <c:v>13699244</c:v>
                </c:pt>
                <c:pt idx="35392">
                  <c:v>1073500</c:v>
                </c:pt>
                <c:pt idx="35393">
                  <c:v>963092</c:v>
                </c:pt>
                <c:pt idx="35394">
                  <c:v>14434497</c:v>
                </c:pt>
                <c:pt idx="35395">
                  <c:v>32657064</c:v>
                </c:pt>
                <c:pt idx="35396">
                  <c:v>53600140</c:v>
                </c:pt>
                <c:pt idx="35397">
                  <c:v>7530708</c:v>
                </c:pt>
                <c:pt idx="35398">
                  <c:v>717877</c:v>
                </c:pt>
                <c:pt idx="35399">
                  <c:v>2255876</c:v>
                </c:pt>
                <c:pt idx="35400">
                  <c:v>9248597</c:v>
                </c:pt>
                <c:pt idx="35401">
                  <c:v>2651325</c:v>
                </c:pt>
                <c:pt idx="35402">
                  <c:v>9156869</c:v>
                </c:pt>
                <c:pt idx="35403">
                  <c:v>25184785</c:v>
                </c:pt>
                <c:pt idx="35404">
                  <c:v>9019459</c:v>
                </c:pt>
                <c:pt idx="35405">
                  <c:v>71017021</c:v>
                </c:pt>
                <c:pt idx="35406">
                  <c:v>645247</c:v>
                </c:pt>
                <c:pt idx="35407">
                  <c:v>562303</c:v>
                </c:pt>
                <c:pt idx="35408">
                  <c:v>3612568</c:v>
                </c:pt>
                <c:pt idx="35409">
                  <c:v>8442986</c:v>
                </c:pt>
                <c:pt idx="35410">
                  <c:v>19834563</c:v>
                </c:pt>
                <c:pt idx="35411">
                  <c:v>208114</c:v>
                </c:pt>
                <c:pt idx="35412">
                  <c:v>20740</c:v>
                </c:pt>
                <c:pt idx="35413">
                  <c:v>110404</c:v>
                </c:pt>
                <c:pt idx="35414">
                  <c:v>202074</c:v>
                </c:pt>
                <c:pt idx="35415">
                  <c:v>199030</c:v>
                </c:pt>
                <c:pt idx="35416">
                  <c:v>341409</c:v>
                </c:pt>
                <c:pt idx="35417">
                  <c:v>199676</c:v>
                </c:pt>
                <c:pt idx="35418">
                  <c:v>397478</c:v>
                </c:pt>
                <c:pt idx="35419">
                  <c:v>2125929</c:v>
                </c:pt>
                <c:pt idx="35420">
                  <c:v>210371</c:v>
                </c:pt>
                <c:pt idx="35421">
                  <c:v>576729</c:v>
                </c:pt>
                <c:pt idx="35422">
                  <c:v>101839</c:v>
                </c:pt>
                <c:pt idx="35423">
                  <c:v>601853</c:v>
                </c:pt>
                <c:pt idx="35424">
                  <c:v>165624</c:v>
                </c:pt>
                <c:pt idx="35425">
                  <c:v>453643</c:v>
                </c:pt>
                <c:pt idx="35426">
                  <c:v>239907</c:v>
                </c:pt>
                <c:pt idx="35427">
                  <c:v>1041049</c:v>
                </c:pt>
                <c:pt idx="35428">
                  <c:v>579208</c:v>
                </c:pt>
                <c:pt idx="35429">
                  <c:v>17143</c:v>
                </c:pt>
                <c:pt idx="35430">
                  <c:v>573677</c:v>
                </c:pt>
                <c:pt idx="35431">
                  <c:v>317963</c:v>
                </c:pt>
                <c:pt idx="35432">
                  <c:v>228174</c:v>
                </c:pt>
                <c:pt idx="35433">
                  <c:v>75333</c:v>
                </c:pt>
                <c:pt idx="35434">
                  <c:v>291258</c:v>
                </c:pt>
                <c:pt idx="35435">
                  <c:v>29017</c:v>
                </c:pt>
                <c:pt idx="35436">
                  <c:v>180064</c:v>
                </c:pt>
                <c:pt idx="35437">
                  <c:v>607429</c:v>
                </c:pt>
                <c:pt idx="35438">
                  <c:v>41282</c:v>
                </c:pt>
                <c:pt idx="35439">
                  <c:v>692093</c:v>
                </c:pt>
                <c:pt idx="35440">
                  <c:v>467395</c:v>
                </c:pt>
                <c:pt idx="35441">
                  <c:v>183149</c:v>
                </c:pt>
                <c:pt idx="35442">
                  <c:v>46940</c:v>
                </c:pt>
                <c:pt idx="35443">
                  <c:v>119734</c:v>
                </c:pt>
                <c:pt idx="35444">
                  <c:v>806841</c:v>
                </c:pt>
                <c:pt idx="35445">
                  <c:v>112337</c:v>
                </c:pt>
                <c:pt idx="35446">
                  <c:v>151389</c:v>
                </c:pt>
                <c:pt idx="35447">
                  <c:v>311179</c:v>
                </c:pt>
                <c:pt idx="35448">
                  <c:v>110087</c:v>
                </c:pt>
                <c:pt idx="35449">
                  <c:v>84016</c:v>
                </c:pt>
                <c:pt idx="35450">
                  <c:v>36609</c:v>
                </c:pt>
                <c:pt idx="35451">
                  <c:v>251014</c:v>
                </c:pt>
                <c:pt idx="35452">
                  <c:v>1308357</c:v>
                </c:pt>
                <c:pt idx="35453">
                  <c:v>230372</c:v>
                </c:pt>
                <c:pt idx="35454">
                  <c:v>213015</c:v>
                </c:pt>
                <c:pt idx="35455">
                  <c:v>475740</c:v>
                </c:pt>
                <c:pt idx="35456">
                  <c:v>15808339</c:v>
                </c:pt>
                <c:pt idx="35457">
                  <c:v>71836</c:v>
                </c:pt>
                <c:pt idx="35458">
                  <c:v>335760</c:v>
                </c:pt>
                <c:pt idx="35459">
                  <c:v>147899</c:v>
                </c:pt>
                <c:pt idx="35460">
                  <c:v>559930</c:v>
                </c:pt>
                <c:pt idx="35461">
                  <c:v>1127588</c:v>
                </c:pt>
                <c:pt idx="35462">
                  <c:v>33697</c:v>
                </c:pt>
                <c:pt idx="35463">
                  <c:v>4288892</c:v>
                </c:pt>
                <c:pt idx="35464">
                  <c:v>190941</c:v>
                </c:pt>
                <c:pt idx="35465">
                  <c:v>292575</c:v>
                </c:pt>
                <c:pt idx="35466">
                  <c:v>178785</c:v>
                </c:pt>
                <c:pt idx="35467">
                  <c:v>74445</c:v>
                </c:pt>
                <c:pt idx="35468">
                  <c:v>1862465</c:v>
                </c:pt>
                <c:pt idx="35469">
                  <c:v>2674711</c:v>
                </c:pt>
                <c:pt idx="35470">
                  <c:v>76789</c:v>
                </c:pt>
                <c:pt idx="35471">
                  <c:v>1029765</c:v>
                </c:pt>
                <c:pt idx="35472">
                  <c:v>176461</c:v>
                </c:pt>
                <c:pt idx="35473">
                  <c:v>236524</c:v>
                </c:pt>
                <c:pt idx="35474">
                  <c:v>1770318</c:v>
                </c:pt>
                <c:pt idx="35475">
                  <c:v>478187</c:v>
                </c:pt>
                <c:pt idx="35476">
                  <c:v>1992687</c:v>
                </c:pt>
                <c:pt idx="35477">
                  <c:v>644011</c:v>
                </c:pt>
                <c:pt idx="35478">
                  <c:v>20797</c:v>
                </c:pt>
                <c:pt idx="35479">
                  <c:v>68264</c:v>
                </c:pt>
                <c:pt idx="35480">
                  <c:v>130858</c:v>
                </c:pt>
                <c:pt idx="35481">
                  <c:v>1264325</c:v>
                </c:pt>
                <c:pt idx="35482">
                  <c:v>236301</c:v>
                </c:pt>
                <c:pt idx="35483">
                  <c:v>1777672</c:v>
                </c:pt>
                <c:pt idx="35484">
                  <c:v>37379</c:v>
                </c:pt>
                <c:pt idx="35485">
                  <c:v>335416</c:v>
                </c:pt>
                <c:pt idx="35486">
                  <c:v>216812</c:v>
                </c:pt>
                <c:pt idx="35487">
                  <c:v>82977</c:v>
                </c:pt>
                <c:pt idx="35488">
                  <c:v>556301</c:v>
                </c:pt>
                <c:pt idx="35489">
                  <c:v>2664</c:v>
                </c:pt>
                <c:pt idx="35490">
                  <c:v>2163626</c:v>
                </c:pt>
                <c:pt idx="35491">
                  <c:v>482467</c:v>
                </c:pt>
                <c:pt idx="35492">
                  <c:v>549</c:v>
                </c:pt>
                <c:pt idx="35493">
                  <c:v>1746896</c:v>
                </c:pt>
                <c:pt idx="35494">
                  <c:v>1494486</c:v>
                </c:pt>
                <c:pt idx="35495">
                  <c:v>25601</c:v>
                </c:pt>
                <c:pt idx="35496">
                  <c:v>212446</c:v>
                </c:pt>
                <c:pt idx="35497">
                  <c:v>5144</c:v>
                </c:pt>
                <c:pt idx="35498">
                  <c:v>263513</c:v>
                </c:pt>
                <c:pt idx="35499">
                  <c:v>381238</c:v>
                </c:pt>
                <c:pt idx="35500">
                  <c:v>36526</c:v>
                </c:pt>
                <c:pt idx="35501">
                  <c:v>1128383</c:v>
                </c:pt>
                <c:pt idx="35502">
                  <c:v>267872</c:v>
                </c:pt>
                <c:pt idx="35503">
                  <c:v>1258533</c:v>
                </c:pt>
                <c:pt idx="35504">
                  <c:v>1173096</c:v>
                </c:pt>
                <c:pt idx="35505">
                  <c:v>1190828</c:v>
                </c:pt>
                <c:pt idx="35506">
                  <c:v>147035</c:v>
                </c:pt>
                <c:pt idx="35507">
                  <c:v>5956757</c:v>
                </c:pt>
                <c:pt idx="35508">
                  <c:v>422535</c:v>
                </c:pt>
                <c:pt idx="35509">
                  <c:v>516574</c:v>
                </c:pt>
                <c:pt idx="35510">
                  <c:v>29497</c:v>
                </c:pt>
                <c:pt idx="35511">
                  <c:v>430336</c:v>
                </c:pt>
                <c:pt idx="35512">
                  <c:v>1499675</c:v>
                </c:pt>
                <c:pt idx="35513">
                  <c:v>1267551</c:v>
                </c:pt>
                <c:pt idx="35514">
                  <c:v>36333</c:v>
                </c:pt>
                <c:pt idx="35515">
                  <c:v>20761480</c:v>
                </c:pt>
                <c:pt idx="35516">
                  <c:v>241419</c:v>
                </c:pt>
                <c:pt idx="35517">
                  <c:v>36865</c:v>
                </c:pt>
                <c:pt idx="35518">
                  <c:v>2816</c:v>
                </c:pt>
                <c:pt idx="35519">
                  <c:v>36079</c:v>
                </c:pt>
                <c:pt idx="35520">
                  <c:v>9441</c:v>
                </c:pt>
                <c:pt idx="35521">
                  <c:v>282162</c:v>
                </c:pt>
                <c:pt idx="35522">
                  <c:v>1726008</c:v>
                </c:pt>
                <c:pt idx="35523">
                  <c:v>671078</c:v>
                </c:pt>
                <c:pt idx="35524">
                  <c:v>1739292</c:v>
                </c:pt>
                <c:pt idx="35525">
                  <c:v>916754</c:v>
                </c:pt>
                <c:pt idx="35526">
                  <c:v>1371374</c:v>
                </c:pt>
                <c:pt idx="35527">
                  <c:v>306322</c:v>
                </c:pt>
                <c:pt idx="35528">
                  <c:v>218201</c:v>
                </c:pt>
                <c:pt idx="35529">
                  <c:v>541414</c:v>
                </c:pt>
                <c:pt idx="35530">
                  <c:v>61540</c:v>
                </c:pt>
                <c:pt idx="35531">
                  <c:v>130359</c:v>
                </c:pt>
                <c:pt idx="35532">
                  <c:v>585961</c:v>
                </c:pt>
                <c:pt idx="35533">
                  <c:v>580124</c:v>
                </c:pt>
                <c:pt idx="35534">
                  <c:v>9529</c:v>
                </c:pt>
                <c:pt idx="35535">
                  <c:v>9310174</c:v>
                </c:pt>
                <c:pt idx="35536">
                  <c:v>695269</c:v>
                </c:pt>
                <c:pt idx="35537">
                  <c:v>973011</c:v>
                </c:pt>
                <c:pt idx="35538">
                  <c:v>199488</c:v>
                </c:pt>
                <c:pt idx="35539">
                  <c:v>385359</c:v>
                </c:pt>
                <c:pt idx="35540">
                  <c:v>127384</c:v>
                </c:pt>
                <c:pt idx="35541">
                  <c:v>93960</c:v>
                </c:pt>
                <c:pt idx="35542">
                  <c:v>101177</c:v>
                </c:pt>
                <c:pt idx="35543">
                  <c:v>599843</c:v>
                </c:pt>
                <c:pt idx="35544">
                  <c:v>4131</c:v>
                </c:pt>
                <c:pt idx="35545">
                  <c:v>205567</c:v>
                </c:pt>
                <c:pt idx="35546">
                  <c:v>1399871</c:v>
                </c:pt>
                <c:pt idx="35547">
                  <c:v>644325</c:v>
                </c:pt>
                <c:pt idx="35548">
                  <c:v>631404</c:v>
                </c:pt>
                <c:pt idx="35549">
                  <c:v>468559</c:v>
                </c:pt>
                <c:pt idx="35550">
                  <c:v>3508559</c:v>
                </c:pt>
                <c:pt idx="35551">
                  <c:v>457431</c:v>
                </c:pt>
                <c:pt idx="35552">
                  <c:v>35668</c:v>
                </c:pt>
                <c:pt idx="35553">
                  <c:v>9193</c:v>
                </c:pt>
                <c:pt idx="35554">
                  <c:v>211303</c:v>
                </c:pt>
                <c:pt idx="35555">
                  <c:v>60047</c:v>
                </c:pt>
                <c:pt idx="35556">
                  <c:v>349602</c:v>
                </c:pt>
                <c:pt idx="35557">
                  <c:v>89640</c:v>
                </c:pt>
                <c:pt idx="35558">
                  <c:v>1010762</c:v>
                </c:pt>
                <c:pt idx="35559">
                  <c:v>624744</c:v>
                </c:pt>
                <c:pt idx="35560">
                  <c:v>338671</c:v>
                </c:pt>
                <c:pt idx="35561">
                  <c:v>3362428</c:v>
                </c:pt>
                <c:pt idx="35562">
                  <c:v>824226</c:v>
                </c:pt>
                <c:pt idx="35563">
                  <c:v>3658011</c:v>
                </c:pt>
                <c:pt idx="35564">
                  <c:v>213968</c:v>
                </c:pt>
                <c:pt idx="35565">
                  <c:v>330336</c:v>
                </c:pt>
                <c:pt idx="35566">
                  <c:v>305506</c:v>
                </c:pt>
                <c:pt idx="35567">
                  <c:v>642032</c:v>
                </c:pt>
                <c:pt idx="35568">
                  <c:v>187425</c:v>
                </c:pt>
                <c:pt idx="35569">
                  <c:v>322502</c:v>
                </c:pt>
                <c:pt idx="35570">
                  <c:v>394975</c:v>
                </c:pt>
                <c:pt idx="35571">
                  <c:v>1595972</c:v>
                </c:pt>
                <c:pt idx="35572">
                  <c:v>7593087</c:v>
                </c:pt>
                <c:pt idx="35573">
                  <c:v>805722</c:v>
                </c:pt>
                <c:pt idx="35574">
                  <c:v>1195813</c:v>
                </c:pt>
                <c:pt idx="35575">
                  <c:v>2203618</c:v>
                </c:pt>
                <c:pt idx="35576">
                  <c:v>600381</c:v>
                </c:pt>
                <c:pt idx="35577">
                  <c:v>954743</c:v>
                </c:pt>
                <c:pt idx="35578">
                  <c:v>5241468</c:v>
                </c:pt>
                <c:pt idx="35579">
                  <c:v>179374</c:v>
                </c:pt>
                <c:pt idx="35580">
                  <c:v>78957</c:v>
                </c:pt>
                <c:pt idx="35581">
                  <c:v>662158</c:v>
                </c:pt>
                <c:pt idx="35582">
                  <c:v>3748683</c:v>
                </c:pt>
                <c:pt idx="35583">
                  <c:v>930576</c:v>
                </c:pt>
                <c:pt idx="35584">
                  <c:v>4209089</c:v>
                </c:pt>
                <c:pt idx="35585">
                  <c:v>240314</c:v>
                </c:pt>
                <c:pt idx="35586">
                  <c:v>3922298</c:v>
                </c:pt>
                <c:pt idx="35587">
                  <c:v>7965486</c:v>
                </c:pt>
                <c:pt idx="35588">
                  <c:v>714665</c:v>
                </c:pt>
                <c:pt idx="35589">
                  <c:v>1554433</c:v>
                </c:pt>
                <c:pt idx="35590">
                  <c:v>808361</c:v>
                </c:pt>
                <c:pt idx="35591">
                  <c:v>176993</c:v>
                </c:pt>
                <c:pt idx="35592">
                  <c:v>3390</c:v>
                </c:pt>
                <c:pt idx="35593">
                  <c:v>425995</c:v>
                </c:pt>
                <c:pt idx="35594">
                  <c:v>485881</c:v>
                </c:pt>
                <c:pt idx="35595">
                  <c:v>1912665</c:v>
                </c:pt>
                <c:pt idx="35596">
                  <c:v>912815</c:v>
                </c:pt>
                <c:pt idx="35597">
                  <c:v>4007147</c:v>
                </c:pt>
                <c:pt idx="35598">
                  <c:v>1258994</c:v>
                </c:pt>
                <c:pt idx="35599">
                  <c:v>4012204</c:v>
                </c:pt>
                <c:pt idx="35600">
                  <c:v>5179255</c:v>
                </c:pt>
                <c:pt idx="35601">
                  <c:v>4253</c:v>
                </c:pt>
                <c:pt idx="35602">
                  <c:v>4596</c:v>
                </c:pt>
                <c:pt idx="35603">
                  <c:v>4610</c:v>
                </c:pt>
                <c:pt idx="35604">
                  <c:v>2025</c:v>
                </c:pt>
                <c:pt idx="35605">
                  <c:v>4681</c:v>
                </c:pt>
                <c:pt idx="35606">
                  <c:v>29233</c:v>
                </c:pt>
                <c:pt idx="35607">
                  <c:v>138226</c:v>
                </c:pt>
                <c:pt idx="35608">
                  <c:v>121506</c:v>
                </c:pt>
                <c:pt idx="35609">
                  <c:v>73838</c:v>
                </c:pt>
                <c:pt idx="35610">
                  <c:v>497116</c:v>
                </c:pt>
                <c:pt idx="35611">
                  <c:v>128276</c:v>
                </c:pt>
                <c:pt idx="35612">
                  <c:v>1032297</c:v>
                </c:pt>
                <c:pt idx="35613">
                  <c:v>1868552</c:v>
                </c:pt>
                <c:pt idx="35614">
                  <c:v>136527</c:v>
                </c:pt>
                <c:pt idx="35615">
                  <c:v>1667730</c:v>
                </c:pt>
                <c:pt idx="35616">
                  <c:v>643051</c:v>
                </c:pt>
                <c:pt idx="35617">
                  <c:v>907784</c:v>
                </c:pt>
                <c:pt idx="35618">
                  <c:v>691592</c:v>
                </c:pt>
                <c:pt idx="35619">
                  <c:v>1302579</c:v>
                </c:pt>
                <c:pt idx="35620">
                  <c:v>661932</c:v>
                </c:pt>
                <c:pt idx="35621">
                  <c:v>185441</c:v>
                </c:pt>
                <c:pt idx="35622">
                  <c:v>1372992</c:v>
                </c:pt>
                <c:pt idx="35623">
                  <c:v>537234</c:v>
                </c:pt>
                <c:pt idx="35624">
                  <c:v>84776</c:v>
                </c:pt>
                <c:pt idx="35625">
                  <c:v>56085</c:v>
                </c:pt>
                <c:pt idx="35626">
                  <c:v>72454</c:v>
                </c:pt>
                <c:pt idx="35627">
                  <c:v>43226</c:v>
                </c:pt>
                <c:pt idx="35628">
                  <c:v>1022505</c:v>
                </c:pt>
                <c:pt idx="35629">
                  <c:v>835384</c:v>
                </c:pt>
                <c:pt idx="35630">
                  <c:v>129290</c:v>
                </c:pt>
                <c:pt idx="35631">
                  <c:v>253926</c:v>
                </c:pt>
                <c:pt idx="35632">
                  <c:v>127068</c:v>
                </c:pt>
                <c:pt idx="35633">
                  <c:v>96451</c:v>
                </c:pt>
                <c:pt idx="35634">
                  <c:v>63157</c:v>
                </c:pt>
                <c:pt idx="35635">
                  <c:v>144605</c:v>
                </c:pt>
                <c:pt idx="35636">
                  <c:v>445119</c:v>
                </c:pt>
                <c:pt idx="35637">
                  <c:v>99727</c:v>
                </c:pt>
                <c:pt idx="35638">
                  <c:v>467669</c:v>
                </c:pt>
                <c:pt idx="35639">
                  <c:v>25424</c:v>
                </c:pt>
                <c:pt idx="35640">
                  <c:v>126877</c:v>
                </c:pt>
                <c:pt idx="35641">
                  <c:v>11309</c:v>
                </c:pt>
                <c:pt idx="35642">
                  <c:v>568531</c:v>
                </c:pt>
                <c:pt idx="35643">
                  <c:v>31798</c:v>
                </c:pt>
                <c:pt idx="35644">
                  <c:v>4043368</c:v>
                </c:pt>
                <c:pt idx="35645">
                  <c:v>1008632</c:v>
                </c:pt>
                <c:pt idx="35646">
                  <c:v>2157750</c:v>
                </c:pt>
                <c:pt idx="35647">
                  <c:v>605311</c:v>
                </c:pt>
                <c:pt idx="35648">
                  <c:v>217228</c:v>
                </c:pt>
                <c:pt idx="35649">
                  <c:v>1391403</c:v>
                </c:pt>
                <c:pt idx="35650">
                  <c:v>121034</c:v>
                </c:pt>
                <c:pt idx="35651">
                  <c:v>904704</c:v>
                </c:pt>
                <c:pt idx="35652">
                  <c:v>72607</c:v>
                </c:pt>
                <c:pt idx="35653">
                  <c:v>232134</c:v>
                </c:pt>
                <c:pt idx="35654">
                  <c:v>252472</c:v>
                </c:pt>
                <c:pt idx="35655">
                  <c:v>271557</c:v>
                </c:pt>
                <c:pt idx="35656">
                  <c:v>2114116</c:v>
                </c:pt>
                <c:pt idx="35657">
                  <c:v>163425</c:v>
                </c:pt>
                <c:pt idx="35658">
                  <c:v>746197</c:v>
                </c:pt>
                <c:pt idx="35659">
                  <c:v>117625</c:v>
                </c:pt>
                <c:pt idx="35660">
                  <c:v>372828</c:v>
                </c:pt>
                <c:pt idx="35661">
                  <c:v>59936</c:v>
                </c:pt>
                <c:pt idx="35662">
                  <c:v>67344</c:v>
                </c:pt>
                <c:pt idx="35663">
                  <c:v>207299</c:v>
                </c:pt>
                <c:pt idx="35664">
                  <c:v>9747</c:v>
                </c:pt>
                <c:pt idx="35665">
                  <c:v>2417516</c:v>
                </c:pt>
                <c:pt idx="35666">
                  <c:v>170179</c:v>
                </c:pt>
                <c:pt idx="35667">
                  <c:v>37244</c:v>
                </c:pt>
                <c:pt idx="35668">
                  <c:v>2092565</c:v>
                </c:pt>
                <c:pt idx="35669">
                  <c:v>3602932</c:v>
                </c:pt>
                <c:pt idx="35670">
                  <c:v>2598872</c:v>
                </c:pt>
                <c:pt idx="35671">
                  <c:v>493486</c:v>
                </c:pt>
                <c:pt idx="35672">
                  <c:v>63660</c:v>
                </c:pt>
                <c:pt idx="35673">
                  <c:v>26489</c:v>
                </c:pt>
                <c:pt idx="35674">
                  <c:v>402851</c:v>
                </c:pt>
                <c:pt idx="35675">
                  <c:v>3035178</c:v>
                </c:pt>
                <c:pt idx="35676">
                  <c:v>3702038</c:v>
                </c:pt>
                <c:pt idx="35677">
                  <c:v>467880</c:v>
                </c:pt>
                <c:pt idx="35678">
                  <c:v>19788</c:v>
                </c:pt>
                <c:pt idx="35679">
                  <c:v>284220</c:v>
                </c:pt>
                <c:pt idx="35680">
                  <c:v>170997</c:v>
                </c:pt>
                <c:pt idx="35681">
                  <c:v>2432894</c:v>
                </c:pt>
                <c:pt idx="35682">
                  <c:v>805838</c:v>
                </c:pt>
                <c:pt idx="35683">
                  <c:v>694071</c:v>
                </c:pt>
                <c:pt idx="35684">
                  <c:v>1768343</c:v>
                </c:pt>
                <c:pt idx="35685">
                  <c:v>123085</c:v>
                </c:pt>
                <c:pt idx="35686">
                  <c:v>747886</c:v>
                </c:pt>
                <c:pt idx="35687">
                  <c:v>191648</c:v>
                </c:pt>
                <c:pt idx="35688">
                  <c:v>57275</c:v>
                </c:pt>
                <c:pt idx="35689">
                  <c:v>141108</c:v>
                </c:pt>
                <c:pt idx="35690">
                  <c:v>2233001</c:v>
                </c:pt>
                <c:pt idx="35691">
                  <c:v>92299</c:v>
                </c:pt>
                <c:pt idx="35692">
                  <c:v>1570667</c:v>
                </c:pt>
                <c:pt idx="35693">
                  <c:v>146802</c:v>
                </c:pt>
                <c:pt idx="35694">
                  <c:v>3783687</c:v>
                </c:pt>
                <c:pt idx="35695">
                  <c:v>914657</c:v>
                </c:pt>
                <c:pt idx="35696">
                  <c:v>237044</c:v>
                </c:pt>
                <c:pt idx="35697">
                  <c:v>49151</c:v>
                </c:pt>
                <c:pt idx="35698">
                  <c:v>117416</c:v>
                </c:pt>
                <c:pt idx="35699">
                  <c:v>3497916</c:v>
                </c:pt>
                <c:pt idx="35700">
                  <c:v>231739</c:v>
                </c:pt>
                <c:pt idx="35701">
                  <c:v>725361</c:v>
                </c:pt>
                <c:pt idx="35702">
                  <c:v>219515</c:v>
                </c:pt>
                <c:pt idx="35703">
                  <c:v>201885</c:v>
                </c:pt>
                <c:pt idx="35704">
                  <c:v>49823</c:v>
                </c:pt>
                <c:pt idx="35705">
                  <c:v>502983</c:v>
                </c:pt>
                <c:pt idx="35706">
                  <c:v>1925233</c:v>
                </c:pt>
                <c:pt idx="35707">
                  <c:v>190649</c:v>
                </c:pt>
                <c:pt idx="35708">
                  <c:v>572625</c:v>
                </c:pt>
                <c:pt idx="35709">
                  <c:v>264531</c:v>
                </c:pt>
                <c:pt idx="35710">
                  <c:v>7946453</c:v>
                </c:pt>
                <c:pt idx="35711">
                  <c:v>89872</c:v>
                </c:pt>
                <c:pt idx="35712">
                  <c:v>139437</c:v>
                </c:pt>
                <c:pt idx="35713">
                  <c:v>101800</c:v>
                </c:pt>
                <c:pt idx="35714">
                  <c:v>149385</c:v>
                </c:pt>
                <c:pt idx="35715">
                  <c:v>1478788</c:v>
                </c:pt>
                <c:pt idx="35716">
                  <c:v>27032</c:v>
                </c:pt>
                <c:pt idx="35717">
                  <c:v>75646</c:v>
                </c:pt>
                <c:pt idx="35718">
                  <c:v>25415</c:v>
                </c:pt>
                <c:pt idx="35719">
                  <c:v>494155</c:v>
                </c:pt>
                <c:pt idx="35720">
                  <c:v>3531215</c:v>
                </c:pt>
                <c:pt idx="35721">
                  <c:v>421421</c:v>
                </c:pt>
                <c:pt idx="35722">
                  <c:v>177357</c:v>
                </c:pt>
                <c:pt idx="35723">
                  <c:v>105589</c:v>
                </c:pt>
                <c:pt idx="35724">
                  <c:v>40646</c:v>
                </c:pt>
                <c:pt idx="35725">
                  <c:v>83433</c:v>
                </c:pt>
                <c:pt idx="35726">
                  <c:v>169137</c:v>
                </c:pt>
                <c:pt idx="35727">
                  <c:v>2451119</c:v>
                </c:pt>
                <c:pt idx="35728">
                  <c:v>54009</c:v>
                </c:pt>
                <c:pt idx="35729">
                  <c:v>109032</c:v>
                </c:pt>
                <c:pt idx="35730">
                  <c:v>75820</c:v>
                </c:pt>
                <c:pt idx="35731">
                  <c:v>2633079</c:v>
                </c:pt>
                <c:pt idx="35732">
                  <c:v>1547099</c:v>
                </c:pt>
                <c:pt idx="35733">
                  <c:v>1030889</c:v>
                </c:pt>
                <c:pt idx="35734">
                  <c:v>33613</c:v>
                </c:pt>
                <c:pt idx="35735">
                  <c:v>861563</c:v>
                </c:pt>
                <c:pt idx="35736">
                  <c:v>326443</c:v>
                </c:pt>
                <c:pt idx="35737">
                  <c:v>377989</c:v>
                </c:pt>
                <c:pt idx="35738">
                  <c:v>390321</c:v>
                </c:pt>
                <c:pt idx="35739">
                  <c:v>230894</c:v>
                </c:pt>
                <c:pt idx="35740">
                  <c:v>58108</c:v>
                </c:pt>
                <c:pt idx="35741">
                  <c:v>1176523</c:v>
                </c:pt>
                <c:pt idx="35742">
                  <c:v>583097</c:v>
                </c:pt>
                <c:pt idx="35743">
                  <c:v>182152</c:v>
                </c:pt>
                <c:pt idx="35744">
                  <c:v>348066</c:v>
                </c:pt>
                <c:pt idx="35745">
                  <c:v>30804</c:v>
                </c:pt>
                <c:pt idx="35746">
                  <c:v>116472</c:v>
                </c:pt>
                <c:pt idx="35747">
                  <c:v>675345</c:v>
                </c:pt>
                <c:pt idx="35748">
                  <c:v>1696151</c:v>
                </c:pt>
                <c:pt idx="35749">
                  <c:v>15855293</c:v>
                </c:pt>
                <c:pt idx="35750">
                  <c:v>89783</c:v>
                </c:pt>
                <c:pt idx="35751">
                  <c:v>90058</c:v>
                </c:pt>
                <c:pt idx="35752">
                  <c:v>1892506</c:v>
                </c:pt>
                <c:pt idx="35753">
                  <c:v>1288163</c:v>
                </c:pt>
                <c:pt idx="35754">
                  <c:v>34665</c:v>
                </c:pt>
                <c:pt idx="35755">
                  <c:v>334148</c:v>
                </c:pt>
                <c:pt idx="35756">
                  <c:v>304428</c:v>
                </c:pt>
                <c:pt idx="35757">
                  <c:v>2862455</c:v>
                </c:pt>
                <c:pt idx="35758">
                  <c:v>524496</c:v>
                </c:pt>
                <c:pt idx="35759">
                  <c:v>1290373</c:v>
                </c:pt>
                <c:pt idx="35760">
                  <c:v>1802197</c:v>
                </c:pt>
                <c:pt idx="35761">
                  <c:v>627933</c:v>
                </c:pt>
                <c:pt idx="35762">
                  <c:v>1047021</c:v>
                </c:pt>
                <c:pt idx="35763">
                  <c:v>6411648</c:v>
                </c:pt>
                <c:pt idx="35764">
                  <c:v>25513</c:v>
                </c:pt>
                <c:pt idx="35765">
                  <c:v>1056999</c:v>
                </c:pt>
                <c:pt idx="35766">
                  <c:v>1689988</c:v>
                </c:pt>
                <c:pt idx="35767">
                  <c:v>24186</c:v>
                </c:pt>
                <c:pt idx="35768">
                  <c:v>2684509</c:v>
                </c:pt>
                <c:pt idx="35769">
                  <c:v>20393752</c:v>
                </c:pt>
                <c:pt idx="35770">
                  <c:v>314628</c:v>
                </c:pt>
                <c:pt idx="35771">
                  <c:v>799025</c:v>
                </c:pt>
                <c:pt idx="35772">
                  <c:v>58001</c:v>
                </c:pt>
                <c:pt idx="35773">
                  <c:v>1055761</c:v>
                </c:pt>
                <c:pt idx="35774">
                  <c:v>28448</c:v>
                </c:pt>
                <c:pt idx="35775">
                  <c:v>95240</c:v>
                </c:pt>
                <c:pt idx="35776">
                  <c:v>197658</c:v>
                </c:pt>
                <c:pt idx="35777">
                  <c:v>2843791</c:v>
                </c:pt>
                <c:pt idx="35778">
                  <c:v>330409</c:v>
                </c:pt>
                <c:pt idx="35779">
                  <c:v>169603</c:v>
                </c:pt>
                <c:pt idx="35780">
                  <c:v>55482</c:v>
                </c:pt>
                <c:pt idx="35781">
                  <c:v>459633</c:v>
                </c:pt>
                <c:pt idx="35782">
                  <c:v>502957</c:v>
                </c:pt>
                <c:pt idx="35783">
                  <c:v>54927</c:v>
                </c:pt>
                <c:pt idx="35784">
                  <c:v>150908</c:v>
                </c:pt>
                <c:pt idx="35785">
                  <c:v>2014097</c:v>
                </c:pt>
                <c:pt idx="35786">
                  <c:v>718074</c:v>
                </c:pt>
                <c:pt idx="35787">
                  <c:v>1124012</c:v>
                </c:pt>
                <c:pt idx="35788">
                  <c:v>164241</c:v>
                </c:pt>
                <c:pt idx="35789">
                  <c:v>579843</c:v>
                </c:pt>
                <c:pt idx="35790">
                  <c:v>334465</c:v>
                </c:pt>
                <c:pt idx="35791">
                  <c:v>263464</c:v>
                </c:pt>
                <c:pt idx="35792">
                  <c:v>981424</c:v>
                </c:pt>
                <c:pt idx="35793">
                  <c:v>5190589</c:v>
                </c:pt>
                <c:pt idx="35794">
                  <c:v>2507969</c:v>
                </c:pt>
                <c:pt idx="35795">
                  <c:v>819649</c:v>
                </c:pt>
                <c:pt idx="35796">
                  <c:v>321857</c:v>
                </c:pt>
                <c:pt idx="35797">
                  <c:v>1042283</c:v>
                </c:pt>
                <c:pt idx="35798">
                  <c:v>1162341</c:v>
                </c:pt>
                <c:pt idx="35799">
                  <c:v>1162672</c:v>
                </c:pt>
                <c:pt idx="35800">
                  <c:v>801522</c:v>
                </c:pt>
                <c:pt idx="35801">
                  <c:v>18768614</c:v>
                </c:pt>
                <c:pt idx="35802">
                  <c:v>1918478</c:v>
                </c:pt>
                <c:pt idx="35803">
                  <c:v>6010383</c:v>
                </c:pt>
                <c:pt idx="35804">
                  <c:v>13418200</c:v>
                </c:pt>
                <c:pt idx="35805">
                  <c:v>13882785</c:v>
                </c:pt>
                <c:pt idx="35806">
                  <c:v>337894</c:v>
                </c:pt>
                <c:pt idx="35807">
                  <c:v>206258</c:v>
                </c:pt>
                <c:pt idx="35808">
                  <c:v>2303616</c:v>
                </c:pt>
                <c:pt idx="35809">
                  <c:v>2249046</c:v>
                </c:pt>
                <c:pt idx="35810">
                  <c:v>266935</c:v>
                </c:pt>
                <c:pt idx="35811">
                  <c:v>1290458</c:v>
                </c:pt>
                <c:pt idx="35812">
                  <c:v>150691</c:v>
                </c:pt>
                <c:pt idx="35813">
                  <c:v>279964</c:v>
                </c:pt>
                <c:pt idx="35814">
                  <c:v>259441</c:v>
                </c:pt>
                <c:pt idx="35815">
                  <c:v>213530</c:v>
                </c:pt>
                <c:pt idx="35816">
                  <c:v>475730</c:v>
                </c:pt>
                <c:pt idx="35817">
                  <c:v>486688</c:v>
                </c:pt>
                <c:pt idx="35818">
                  <c:v>1918191</c:v>
                </c:pt>
                <c:pt idx="35819">
                  <c:v>294412</c:v>
                </c:pt>
                <c:pt idx="35820">
                  <c:v>491936</c:v>
                </c:pt>
                <c:pt idx="35821">
                  <c:v>2703778</c:v>
                </c:pt>
                <c:pt idx="35822">
                  <c:v>2272074</c:v>
                </c:pt>
                <c:pt idx="35823">
                  <c:v>346394</c:v>
                </c:pt>
                <c:pt idx="35824">
                  <c:v>6088065</c:v>
                </c:pt>
                <c:pt idx="35825">
                  <c:v>2209697</c:v>
                </c:pt>
                <c:pt idx="35826">
                  <c:v>1090412</c:v>
                </c:pt>
                <c:pt idx="35827">
                  <c:v>622967</c:v>
                </c:pt>
                <c:pt idx="35828">
                  <c:v>1058912</c:v>
                </c:pt>
                <c:pt idx="35829">
                  <c:v>611344</c:v>
                </c:pt>
                <c:pt idx="35830">
                  <c:v>457688</c:v>
                </c:pt>
                <c:pt idx="35831">
                  <c:v>1265677</c:v>
                </c:pt>
                <c:pt idx="35832">
                  <c:v>338607</c:v>
                </c:pt>
                <c:pt idx="35833">
                  <c:v>3128614</c:v>
                </c:pt>
                <c:pt idx="35834">
                  <c:v>505310</c:v>
                </c:pt>
                <c:pt idx="35835">
                  <c:v>1999896</c:v>
                </c:pt>
                <c:pt idx="35836">
                  <c:v>3220042</c:v>
                </c:pt>
                <c:pt idx="35837">
                  <c:v>1190755</c:v>
                </c:pt>
                <c:pt idx="35838">
                  <c:v>516556</c:v>
                </c:pt>
                <c:pt idx="35839">
                  <c:v>1863148</c:v>
                </c:pt>
                <c:pt idx="35840">
                  <c:v>626301</c:v>
                </c:pt>
                <c:pt idx="35841">
                  <c:v>4663939</c:v>
                </c:pt>
                <c:pt idx="35842">
                  <c:v>4436455</c:v>
                </c:pt>
                <c:pt idx="35843">
                  <c:v>2013553</c:v>
                </c:pt>
                <c:pt idx="35844">
                  <c:v>605443</c:v>
                </c:pt>
                <c:pt idx="35845">
                  <c:v>1884693</c:v>
                </c:pt>
                <c:pt idx="35846">
                  <c:v>364107</c:v>
                </c:pt>
                <c:pt idx="35847">
                  <c:v>712693</c:v>
                </c:pt>
                <c:pt idx="35848">
                  <c:v>641650</c:v>
                </c:pt>
                <c:pt idx="35849">
                  <c:v>181010</c:v>
                </c:pt>
                <c:pt idx="35850">
                  <c:v>3010190</c:v>
                </c:pt>
                <c:pt idx="35851">
                  <c:v>202190</c:v>
                </c:pt>
                <c:pt idx="35852">
                  <c:v>1890582</c:v>
                </c:pt>
                <c:pt idx="35853">
                  <c:v>324331</c:v>
                </c:pt>
                <c:pt idx="35854">
                  <c:v>243157</c:v>
                </c:pt>
                <c:pt idx="35855">
                  <c:v>507760</c:v>
                </c:pt>
                <c:pt idx="35856">
                  <c:v>668558</c:v>
                </c:pt>
                <c:pt idx="35857">
                  <c:v>114133</c:v>
                </c:pt>
                <c:pt idx="35858">
                  <c:v>931426</c:v>
                </c:pt>
                <c:pt idx="35859">
                  <c:v>2553669</c:v>
                </c:pt>
                <c:pt idx="35860">
                  <c:v>476635</c:v>
                </c:pt>
                <c:pt idx="35861">
                  <c:v>1075180</c:v>
                </c:pt>
                <c:pt idx="35862">
                  <c:v>948946</c:v>
                </c:pt>
                <c:pt idx="35863">
                  <c:v>314196</c:v>
                </c:pt>
                <c:pt idx="35864">
                  <c:v>906647</c:v>
                </c:pt>
                <c:pt idx="35865">
                  <c:v>514612</c:v>
                </c:pt>
                <c:pt idx="35866">
                  <c:v>5001221</c:v>
                </c:pt>
                <c:pt idx="35867">
                  <c:v>769385</c:v>
                </c:pt>
                <c:pt idx="35868">
                  <c:v>1290930</c:v>
                </c:pt>
                <c:pt idx="35869">
                  <c:v>591794</c:v>
                </c:pt>
                <c:pt idx="35870">
                  <c:v>1798973</c:v>
                </c:pt>
                <c:pt idx="35871">
                  <c:v>335330</c:v>
                </c:pt>
                <c:pt idx="35872">
                  <c:v>1733840</c:v>
                </c:pt>
                <c:pt idx="35873">
                  <c:v>764021</c:v>
                </c:pt>
                <c:pt idx="35874">
                  <c:v>928925</c:v>
                </c:pt>
                <c:pt idx="35875">
                  <c:v>440073</c:v>
                </c:pt>
                <c:pt idx="35876">
                  <c:v>3094883</c:v>
                </c:pt>
                <c:pt idx="35877">
                  <c:v>376234</c:v>
                </c:pt>
                <c:pt idx="35878">
                  <c:v>269305</c:v>
                </c:pt>
                <c:pt idx="35879">
                  <c:v>790764</c:v>
                </c:pt>
                <c:pt idx="35880">
                  <c:v>1382248</c:v>
                </c:pt>
                <c:pt idx="35881">
                  <c:v>514034</c:v>
                </c:pt>
                <c:pt idx="35882">
                  <c:v>813049</c:v>
                </c:pt>
                <c:pt idx="35883">
                  <c:v>899032</c:v>
                </c:pt>
                <c:pt idx="35884">
                  <c:v>345345</c:v>
                </c:pt>
                <c:pt idx="35885">
                  <c:v>382023</c:v>
                </c:pt>
                <c:pt idx="35886">
                  <c:v>1009642</c:v>
                </c:pt>
                <c:pt idx="35887">
                  <c:v>590856</c:v>
                </c:pt>
                <c:pt idx="35888">
                  <c:v>280464</c:v>
                </c:pt>
                <c:pt idx="35889">
                  <c:v>305005</c:v>
                </c:pt>
                <c:pt idx="35890">
                  <c:v>4825841</c:v>
                </c:pt>
                <c:pt idx="35891">
                  <c:v>1586996</c:v>
                </c:pt>
                <c:pt idx="35892">
                  <c:v>981210</c:v>
                </c:pt>
                <c:pt idx="35893">
                  <c:v>2886546</c:v>
                </c:pt>
                <c:pt idx="35894">
                  <c:v>267553</c:v>
                </c:pt>
                <c:pt idx="35895">
                  <c:v>1230269</c:v>
                </c:pt>
                <c:pt idx="35896">
                  <c:v>592107</c:v>
                </c:pt>
                <c:pt idx="35897">
                  <c:v>2365718</c:v>
                </c:pt>
                <c:pt idx="35898">
                  <c:v>165263</c:v>
                </c:pt>
                <c:pt idx="35899">
                  <c:v>420076</c:v>
                </c:pt>
                <c:pt idx="35900">
                  <c:v>411591</c:v>
                </c:pt>
                <c:pt idx="35901">
                  <c:v>2604115</c:v>
                </c:pt>
                <c:pt idx="35902">
                  <c:v>841607</c:v>
                </c:pt>
                <c:pt idx="35903">
                  <c:v>2873081</c:v>
                </c:pt>
                <c:pt idx="35904">
                  <c:v>1606383</c:v>
                </c:pt>
                <c:pt idx="35905">
                  <c:v>600047</c:v>
                </c:pt>
                <c:pt idx="35906">
                  <c:v>8983552</c:v>
                </c:pt>
                <c:pt idx="35907">
                  <c:v>859057</c:v>
                </c:pt>
                <c:pt idx="35908">
                  <c:v>635365</c:v>
                </c:pt>
                <c:pt idx="35909">
                  <c:v>1589452</c:v>
                </c:pt>
                <c:pt idx="35910">
                  <c:v>155388</c:v>
                </c:pt>
                <c:pt idx="35911">
                  <c:v>319932</c:v>
                </c:pt>
                <c:pt idx="35912">
                  <c:v>2379572</c:v>
                </c:pt>
                <c:pt idx="35913">
                  <c:v>6368612</c:v>
                </c:pt>
                <c:pt idx="35914">
                  <c:v>1040746</c:v>
                </c:pt>
                <c:pt idx="35915">
                  <c:v>1638944</c:v>
                </c:pt>
                <c:pt idx="35916">
                  <c:v>727995</c:v>
                </c:pt>
                <c:pt idx="35917">
                  <c:v>614306</c:v>
                </c:pt>
                <c:pt idx="35918">
                  <c:v>311180</c:v>
                </c:pt>
                <c:pt idx="35919">
                  <c:v>400001</c:v>
                </c:pt>
                <c:pt idx="35920">
                  <c:v>5822909</c:v>
                </c:pt>
                <c:pt idx="35921">
                  <c:v>297338</c:v>
                </c:pt>
                <c:pt idx="35922">
                  <c:v>434813</c:v>
                </c:pt>
                <c:pt idx="35923">
                  <c:v>743346</c:v>
                </c:pt>
                <c:pt idx="35924">
                  <c:v>1358616</c:v>
                </c:pt>
                <c:pt idx="35925">
                  <c:v>661803</c:v>
                </c:pt>
                <c:pt idx="35926">
                  <c:v>3418735</c:v>
                </c:pt>
                <c:pt idx="35927">
                  <c:v>578944</c:v>
                </c:pt>
                <c:pt idx="35928">
                  <c:v>794658</c:v>
                </c:pt>
                <c:pt idx="35929">
                  <c:v>470545</c:v>
                </c:pt>
                <c:pt idx="35930">
                  <c:v>674298</c:v>
                </c:pt>
                <c:pt idx="35931">
                  <c:v>1410203</c:v>
                </c:pt>
                <c:pt idx="35932">
                  <c:v>1116836</c:v>
                </c:pt>
                <c:pt idx="35933">
                  <c:v>463480</c:v>
                </c:pt>
                <c:pt idx="35934">
                  <c:v>50285464</c:v>
                </c:pt>
                <c:pt idx="35935">
                  <c:v>486681</c:v>
                </c:pt>
                <c:pt idx="35936">
                  <c:v>1365774</c:v>
                </c:pt>
                <c:pt idx="35937">
                  <c:v>256200</c:v>
                </c:pt>
                <c:pt idx="35938">
                  <c:v>1384365</c:v>
                </c:pt>
                <c:pt idx="35939">
                  <c:v>1057665</c:v>
                </c:pt>
                <c:pt idx="35940">
                  <c:v>581275</c:v>
                </c:pt>
                <c:pt idx="35941">
                  <c:v>2263062</c:v>
                </c:pt>
                <c:pt idx="35942">
                  <c:v>3220704</c:v>
                </c:pt>
                <c:pt idx="35943">
                  <c:v>277960</c:v>
                </c:pt>
                <c:pt idx="35944">
                  <c:v>2085267</c:v>
                </c:pt>
                <c:pt idx="35945">
                  <c:v>259404</c:v>
                </c:pt>
                <c:pt idx="35946">
                  <c:v>491961</c:v>
                </c:pt>
                <c:pt idx="35947">
                  <c:v>334691</c:v>
                </c:pt>
                <c:pt idx="35948">
                  <c:v>151535</c:v>
                </c:pt>
                <c:pt idx="35949">
                  <c:v>6131880</c:v>
                </c:pt>
                <c:pt idx="35950">
                  <c:v>6848484</c:v>
                </c:pt>
                <c:pt idx="35951">
                  <c:v>408186</c:v>
                </c:pt>
                <c:pt idx="35952">
                  <c:v>225644</c:v>
                </c:pt>
                <c:pt idx="35953">
                  <c:v>363935</c:v>
                </c:pt>
                <c:pt idx="35954">
                  <c:v>1121734</c:v>
                </c:pt>
                <c:pt idx="35955">
                  <c:v>947465</c:v>
                </c:pt>
                <c:pt idx="35956">
                  <c:v>1043330</c:v>
                </c:pt>
                <c:pt idx="35957">
                  <c:v>593297</c:v>
                </c:pt>
                <c:pt idx="35958">
                  <c:v>349381</c:v>
                </c:pt>
                <c:pt idx="35959">
                  <c:v>756583</c:v>
                </c:pt>
                <c:pt idx="35960">
                  <c:v>270494</c:v>
                </c:pt>
                <c:pt idx="35961">
                  <c:v>2362464</c:v>
                </c:pt>
                <c:pt idx="35962">
                  <c:v>569830</c:v>
                </c:pt>
                <c:pt idx="35963">
                  <c:v>1123207</c:v>
                </c:pt>
                <c:pt idx="35964">
                  <c:v>2369162</c:v>
                </c:pt>
                <c:pt idx="35965">
                  <c:v>500154</c:v>
                </c:pt>
                <c:pt idx="35966">
                  <c:v>427013</c:v>
                </c:pt>
                <c:pt idx="35967">
                  <c:v>902625</c:v>
                </c:pt>
                <c:pt idx="35968">
                  <c:v>749394</c:v>
                </c:pt>
                <c:pt idx="35969">
                  <c:v>1843401</c:v>
                </c:pt>
                <c:pt idx="35970">
                  <c:v>912215</c:v>
                </c:pt>
                <c:pt idx="35971">
                  <c:v>1556466</c:v>
                </c:pt>
                <c:pt idx="35972">
                  <c:v>1469424</c:v>
                </c:pt>
                <c:pt idx="35973">
                  <c:v>611693</c:v>
                </c:pt>
                <c:pt idx="35974">
                  <c:v>2391450</c:v>
                </c:pt>
                <c:pt idx="35975">
                  <c:v>3098260</c:v>
                </c:pt>
                <c:pt idx="35976">
                  <c:v>1185387</c:v>
                </c:pt>
                <c:pt idx="35977">
                  <c:v>419836</c:v>
                </c:pt>
                <c:pt idx="35978">
                  <c:v>1013934</c:v>
                </c:pt>
                <c:pt idx="35979">
                  <c:v>618475</c:v>
                </c:pt>
                <c:pt idx="35980">
                  <c:v>782865</c:v>
                </c:pt>
                <c:pt idx="35981">
                  <c:v>7878506</c:v>
                </c:pt>
                <c:pt idx="35982">
                  <c:v>2239708</c:v>
                </c:pt>
                <c:pt idx="35983">
                  <c:v>5968290</c:v>
                </c:pt>
                <c:pt idx="35984">
                  <c:v>6051646</c:v>
                </c:pt>
                <c:pt idx="35985">
                  <c:v>230399</c:v>
                </c:pt>
                <c:pt idx="35986">
                  <c:v>474495</c:v>
                </c:pt>
                <c:pt idx="35987">
                  <c:v>758927</c:v>
                </c:pt>
                <c:pt idx="35988">
                  <c:v>12843046</c:v>
                </c:pt>
                <c:pt idx="35989">
                  <c:v>338915</c:v>
                </c:pt>
                <c:pt idx="35990">
                  <c:v>1658305</c:v>
                </c:pt>
                <c:pt idx="35991">
                  <c:v>2961794</c:v>
                </c:pt>
                <c:pt idx="35992">
                  <c:v>386991</c:v>
                </c:pt>
                <c:pt idx="35993">
                  <c:v>969307</c:v>
                </c:pt>
                <c:pt idx="35994">
                  <c:v>2119035</c:v>
                </c:pt>
                <c:pt idx="35995">
                  <c:v>3495384</c:v>
                </c:pt>
                <c:pt idx="35996">
                  <c:v>858337</c:v>
                </c:pt>
                <c:pt idx="35997">
                  <c:v>1392464</c:v>
                </c:pt>
                <c:pt idx="35998">
                  <c:v>496707</c:v>
                </c:pt>
                <c:pt idx="35999">
                  <c:v>3392843</c:v>
                </c:pt>
                <c:pt idx="36000">
                  <c:v>25118028</c:v>
                </c:pt>
                <c:pt idx="36001">
                  <c:v>1074385</c:v>
                </c:pt>
                <c:pt idx="36002">
                  <c:v>69089210</c:v>
                </c:pt>
                <c:pt idx="36003">
                  <c:v>2095289</c:v>
                </c:pt>
                <c:pt idx="36004">
                  <c:v>2204925</c:v>
                </c:pt>
                <c:pt idx="36005">
                  <c:v>1607233</c:v>
                </c:pt>
                <c:pt idx="36006">
                  <c:v>523491</c:v>
                </c:pt>
                <c:pt idx="36007">
                  <c:v>799742</c:v>
                </c:pt>
                <c:pt idx="36008">
                  <c:v>527826</c:v>
                </c:pt>
                <c:pt idx="36009">
                  <c:v>543297</c:v>
                </c:pt>
                <c:pt idx="36010">
                  <c:v>741558</c:v>
                </c:pt>
                <c:pt idx="36011">
                  <c:v>556752</c:v>
                </c:pt>
                <c:pt idx="36012">
                  <c:v>458545</c:v>
                </c:pt>
                <c:pt idx="36013">
                  <c:v>940100</c:v>
                </c:pt>
                <c:pt idx="36014">
                  <c:v>947700</c:v>
                </c:pt>
                <c:pt idx="36015">
                  <c:v>5202242</c:v>
                </c:pt>
                <c:pt idx="36016">
                  <c:v>2400511</c:v>
                </c:pt>
                <c:pt idx="36017">
                  <c:v>6045117</c:v>
                </c:pt>
                <c:pt idx="36018">
                  <c:v>648598</c:v>
                </c:pt>
                <c:pt idx="36019">
                  <c:v>4770835</c:v>
                </c:pt>
                <c:pt idx="36020">
                  <c:v>851598</c:v>
                </c:pt>
                <c:pt idx="36021">
                  <c:v>906064</c:v>
                </c:pt>
                <c:pt idx="36022">
                  <c:v>2671395</c:v>
                </c:pt>
                <c:pt idx="36023">
                  <c:v>495908</c:v>
                </c:pt>
                <c:pt idx="36024">
                  <c:v>533323</c:v>
                </c:pt>
                <c:pt idx="36025">
                  <c:v>28572753</c:v>
                </c:pt>
                <c:pt idx="36026">
                  <c:v>2438381</c:v>
                </c:pt>
                <c:pt idx="36027">
                  <c:v>39128403</c:v>
                </c:pt>
                <c:pt idx="36028">
                  <c:v>1129898</c:v>
                </c:pt>
                <c:pt idx="36029">
                  <c:v>4962861</c:v>
                </c:pt>
                <c:pt idx="36030">
                  <c:v>712752</c:v>
                </c:pt>
                <c:pt idx="36031">
                  <c:v>821015</c:v>
                </c:pt>
                <c:pt idx="36032">
                  <c:v>10273003</c:v>
                </c:pt>
                <c:pt idx="36033">
                  <c:v>2624821</c:v>
                </c:pt>
                <c:pt idx="36034">
                  <c:v>871741</c:v>
                </c:pt>
                <c:pt idx="36035">
                  <c:v>721875</c:v>
                </c:pt>
                <c:pt idx="36036">
                  <c:v>1634672</c:v>
                </c:pt>
                <c:pt idx="36037">
                  <c:v>4930346</c:v>
                </c:pt>
                <c:pt idx="36038">
                  <c:v>350771</c:v>
                </c:pt>
                <c:pt idx="36039">
                  <c:v>743219</c:v>
                </c:pt>
                <c:pt idx="36040">
                  <c:v>3033793</c:v>
                </c:pt>
                <c:pt idx="36041">
                  <c:v>898191</c:v>
                </c:pt>
                <c:pt idx="36042">
                  <c:v>972529</c:v>
                </c:pt>
                <c:pt idx="36043">
                  <c:v>729482</c:v>
                </c:pt>
                <c:pt idx="36044">
                  <c:v>3719333</c:v>
                </c:pt>
                <c:pt idx="36045">
                  <c:v>336723</c:v>
                </c:pt>
                <c:pt idx="36046">
                  <c:v>385065</c:v>
                </c:pt>
                <c:pt idx="36047">
                  <c:v>875901</c:v>
                </c:pt>
                <c:pt idx="36048">
                  <c:v>242894</c:v>
                </c:pt>
                <c:pt idx="36049">
                  <c:v>863116</c:v>
                </c:pt>
                <c:pt idx="36050">
                  <c:v>1914964</c:v>
                </c:pt>
                <c:pt idx="36051">
                  <c:v>478030</c:v>
                </c:pt>
                <c:pt idx="36052">
                  <c:v>135551</c:v>
                </c:pt>
                <c:pt idx="36053">
                  <c:v>1258948</c:v>
                </c:pt>
                <c:pt idx="36054">
                  <c:v>4203581</c:v>
                </c:pt>
                <c:pt idx="36055">
                  <c:v>1413873</c:v>
                </c:pt>
                <c:pt idx="36056">
                  <c:v>2892805</c:v>
                </c:pt>
                <c:pt idx="36057">
                  <c:v>2245122</c:v>
                </c:pt>
                <c:pt idx="36058">
                  <c:v>837581</c:v>
                </c:pt>
                <c:pt idx="36059">
                  <c:v>3647312</c:v>
                </c:pt>
                <c:pt idx="36060">
                  <c:v>499564</c:v>
                </c:pt>
                <c:pt idx="36061">
                  <c:v>2338029</c:v>
                </c:pt>
                <c:pt idx="36062">
                  <c:v>3610250</c:v>
                </c:pt>
                <c:pt idx="36063">
                  <c:v>340913</c:v>
                </c:pt>
                <c:pt idx="36064">
                  <c:v>389078</c:v>
                </c:pt>
                <c:pt idx="36065">
                  <c:v>3746507</c:v>
                </c:pt>
                <c:pt idx="36066">
                  <c:v>624205</c:v>
                </c:pt>
                <c:pt idx="36067">
                  <c:v>983430</c:v>
                </c:pt>
                <c:pt idx="36068">
                  <c:v>875901</c:v>
                </c:pt>
                <c:pt idx="36069">
                  <c:v>2632118</c:v>
                </c:pt>
                <c:pt idx="36070">
                  <c:v>5307476</c:v>
                </c:pt>
                <c:pt idx="36071">
                  <c:v>249657</c:v>
                </c:pt>
                <c:pt idx="36072">
                  <c:v>533501</c:v>
                </c:pt>
                <c:pt idx="36073">
                  <c:v>11186837</c:v>
                </c:pt>
                <c:pt idx="36074">
                  <c:v>5613620</c:v>
                </c:pt>
                <c:pt idx="36075">
                  <c:v>2027878</c:v>
                </c:pt>
                <c:pt idx="36076">
                  <c:v>1261047</c:v>
                </c:pt>
                <c:pt idx="36077">
                  <c:v>1072875</c:v>
                </c:pt>
                <c:pt idx="36078">
                  <c:v>1365688</c:v>
                </c:pt>
                <c:pt idx="36079">
                  <c:v>3777328</c:v>
                </c:pt>
                <c:pt idx="36080">
                  <c:v>1901902</c:v>
                </c:pt>
                <c:pt idx="36081">
                  <c:v>2050323</c:v>
                </c:pt>
                <c:pt idx="36082">
                  <c:v>391835</c:v>
                </c:pt>
                <c:pt idx="36083">
                  <c:v>5970063</c:v>
                </c:pt>
                <c:pt idx="36084">
                  <c:v>2748656</c:v>
                </c:pt>
                <c:pt idx="36085">
                  <c:v>896226</c:v>
                </c:pt>
                <c:pt idx="36086">
                  <c:v>1887008</c:v>
                </c:pt>
                <c:pt idx="36087">
                  <c:v>778110</c:v>
                </c:pt>
                <c:pt idx="36088">
                  <c:v>1412701</c:v>
                </c:pt>
                <c:pt idx="36089">
                  <c:v>456927</c:v>
                </c:pt>
                <c:pt idx="36090">
                  <c:v>5290591</c:v>
                </c:pt>
                <c:pt idx="36091">
                  <c:v>169972</c:v>
                </c:pt>
                <c:pt idx="36092">
                  <c:v>31966326</c:v>
                </c:pt>
                <c:pt idx="36093">
                  <c:v>141406</c:v>
                </c:pt>
                <c:pt idx="36094">
                  <c:v>259340</c:v>
                </c:pt>
                <c:pt idx="36095">
                  <c:v>396832</c:v>
                </c:pt>
                <c:pt idx="36096">
                  <c:v>606451</c:v>
                </c:pt>
                <c:pt idx="36097">
                  <c:v>2071323</c:v>
                </c:pt>
                <c:pt idx="36098">
                  <c:v>51658588</c:v>
                </c:pt>
                <c:pt idx="36099">
                  <c:v>239028</c:v>
                </c:pt>
                <c:pt idx="36100">
                  <c:v>329192</c:v>
                </c:pt>
                <c:pt idx="36101">
                  <c:v>1924614</c:v>
                </c:pt>
                <c:pt idx="36102">
                  <c:v>134393</c:v>
                </c:pt>
                <c:pt idx="36103">
                  <c:v>1038742</c:v>
                </c:pt>
                <c:pt idx="36104">
                  <c:v>1676865</c:v>
                </c:pt>
                <c:pt idx="36105">
                  <c:v>166005</c:v>
                </c:pt>
                <c:pt idx="36106">
                  <c:v>1175000</c:v>
                </c:pt>
                <c:pt idx="36107">
                  <c:v>371896</c:v>
                </c:pt>
                <c:pt idx="36108">
                  <c:v>3730309</c:v>
                </c:pt>
                <c:pt idx="36109">
                  <c:v>1527143</c:v>
                </c:pt>
                <c:pt idx="36110">
                  <c:v>1855042</c:v>
                </c:pt>
                <c:pt idx="36111">
                  <c:v>859974</c:v>
                </c:pt>
                <c:pt idx="36112">
                  <c:v>215162</c:v>
                </c:pt>
                <c:pt idx="36113">
                  <c:v>15776053</c:v>
                </c:pt>
                <c:pt idx="36114">
                  <c:v>117210</c:v>
                </c:pt>
                <c:pt idx="36115">
                  <c:v>127390</c:v>
                </c:pt>
                <c:pt idx="36116">
                  <c:v>2613273</c:v>
                </c:pt>
                <c:pt idx="36117">
                  <c:v>2225458</c:v>
                </c:pt>
                <c:pt idx="36118">
                  <c:v>1108315</c:v>
                </c:pt>
                <c:pt idx="36119">
                  <c:v>2224898</c:v>
                </c:pt>
                <c:pt idx="36120">
                  <c:v>986022</c:v>
                </c:pt>
                <c:pt idx="36121">
                  <c:v>541065</c:v>
                </c:pt>
                <c:pt idx="36122">
                  <c:v>12916876</c:v>
                </c:pt>
                <c:pt idx="36123">
                  <c:v>272122</c:v>
                </c:pt>
                <c:pt idx="36124">
                  <c:v>1202302</c:v>
                </c:pt>
                <c:pt idx="36125">
                  <c:v>398134</c:v>
                </c:pt>
                <c:pt idx="36126">
                  <c:v>3703834</c:v>
                </c:pt>
                <c:pt idx="36127">
                  <c:v>1259556</c:v>
                </c:pt>
                <c:pt idx="36128">
                  <c:v>1175192</c:v>
                </c:pt>
                <c:pt idx="36129">
                  <c:v>608971</c:v>
                </c:pt>
                <c:pt idx="36130">
                  <c:v>4645817</c:v>
                </c:pt>
                <c:pt idx="36131">
                  <c:v>1829986</c:v>
                </c:pt>
                <c:pt idx="36132">
                  <c:v>1900375</c:v>
                </c:pt>
                <c:pt idx="36133">
                  <c:v>4877590</c:v>
                </c:pt>
                <c:pt idx="36134">
                  <c:v>6895325</c:v>
                </c:pt>
                <c:pt idx="36135">
                  <c:v>588121</c:v>
                </c:pt>
                <c:pt idx="36136">
                  <c:v>3306868</c:v>
                </c:pt>
                <c:pt idx="36137">
                  <c:v>1238121</c:v>
                </c:pt>
                <c:pt idx="36138">
                  <c:v>886234</c:v>
                </c:pt>
                <c:pt idx="36139">
                  <c:v>953135</c:v>
                </c:pt>
                <c:pt idx="36140">
                  <c:v>1078882</c:v>
                </c:pt>
                <c:pt idx="36141">
                  <c:v>469815</c:v>
                </c:pt>
                <c:pt idx="36142">
                  <c:v>164969</c:v>
                </c:pt>
                <c:pt idx="36143">
                  <c:v>12150342</c:v>
                </c:pt>
                <c:pt idx="36144">
                  <c:v>2422772</c:v>
                </c:pt>
                <c:pt idx="36145">
                  <c:v>590215</c:v>
                </c:pt>
                <c:pt idx="36146">
                  <c:v>1488715</c:v>
                </c:pt>
                <c:pt idx="36147">
                  <c:v>409745</c:v>
                </c:pt>
                <c:pt idx="36148">
                  <c:v>582878</c:v>
                </c:pt>
                <c:pt idx="36149">
                  <c:v>2244060</c:v>
                </c:pt>
                <c:pt idx="36150">
                  <c:v>1275569</c:v>
                </c:pt>
                <c:pt idx="36151">
                  <c:v>1486588</c:v>
                </c:pt>
                <c:pt idx="36152">
                  <c:v>759986</c:v>
                </c:pt>
                <c:pt idx="36153">
                  <c:v>3243239</c:v>
                </c:pt>
                <c:pt idx="36154">
                  <c:v>2387566</c:v>
                </c:pt>
                <c:pt idx="36155">
                  <c:v>150557</c:v>
                </c:pt>
                <c:pt idx="36156">
                  <c:v>161746</c:v>
                </c:pt>
                <c:pt idx="36157">
                  <c:v>226204</c:v>
                </c:pt>
                <c:pt idx="36158">
                  <c:v>11958914</c:v>
                </c:pt>
                <c:pt idx="36159">
                  <c:v>229374</c:v>
                </c:pt>
                <c:pt idx="36160">
                  <c:v>1901059</c:v>
                </c:pt>
                <c:pt idx="36161">
                  <c:v>1432987</c:v>
                </c:pt>
                <c:pt idx="36162">
                  <c:v>1393958</c:v>
                </c:pt>
                <c:pt idx="36163">
                  <c:v>1376890</c:v>
                </c:pt>
                <c:pt idx="36164">
                  <c:v>1418761</c:v>
                </c:pt>
                <c:pt idx="36165">
                  <c:v>857855</c:v>
                </c:pt>
                <c:pt idx="36166">
                  <c:v>22891220</c:v>
                </c:pt>
                <c:pt idx="36167">
                  <c:v>6041304</c:v>
                </c:pt>
                <c:pt idx="36168">
                  <c:v>1131500</c:v>
                </c:pt>
                <c:pt idx="36169">
                  <c:v>1368638</c:v>
                </c:pt>
                <c:pt idx="36170">
                  <c:v>582652</c:v>
                </c:pt>
                <c:pt idx="36171">
                  <c:v>988744</c:v>
                </c:pt>
                <c:pt idx="36172">
                  <c:v>49555998</c:v>
                </c:pt>
                <c:pt idx="36173">
                  <c:v>4445889</c:v>
                </c:pt>
                <c:pt idx="36174">
                  <c:v>327777</c:v>
                </c:pt>
                <c:pt idx="36175">
                  <c:v>592464</c:v>
                </c:pt>
                <c:pt idx="36176">
                  <c:v>2322075</c:v>
                </c:pt>
                <c:pt idx="36177">
                  <c:v>356063</c:v>
                </c:pt>
                <c:pt idx="36178">
                  <c:v>605776</c:v>
                </c:pt>
                <c:pt idx="36179">
                  <c:v>39318097</c:v>
                </c:pt>
                <c:pt idx="36180">
                  <c:v>1349564</c:v>
                </c:pt>
                <c:pt idx="36181">
                  <c:v>900565</c:v>
                </c:pt>
                <c:pt idx="36182">
                  <c:v>1236271</c:v>
                </c:pt>
                <c:pt idx="36183">
                  <c:v>463522</c:v>
                </c:pt>
                <c:pt idx="36184">
                  <c:v>1193850</c:v>
                </c:pt>
                <c:pt idx="36185">
                  <c:v>321093</c:v>
                </c:pt>
                <c:pt idx="36186">
                  <c:v>1635057</c:v>
                </c:pt>
                <c:pt idx="36187">
                  <c:v>12701836</c:v>
                </c:pt>
                <c:pt idx="36188">
                  <c:v>508217</c:v>
                </c:pt>
                <c:pt idx="36189">
                  <c:v>394667</c:v>
                </c:pt>
                <c:pt idx="36190">
                  <c:v>3727760</c:v>
                </c:pt>
                <c:pt idx="36191">
                  <c:v>588831</c:v>
                </c:pt>
                <c:pt idx="36192">
                  <c:v>18109158</c:v>
                </c:pt>
                <c:pt idx="36193">
                  <c:v>16026063</c:v>
                </c:pt>
                <c:pt idx="36194">
                  <c:v>1662202</c:v>
                </c:pt>
                <c:pt idx="36195">
                  <c:v>1268810</c:v>
                </c:pt>
                <c:pt idx="36196">
                  <c:v>465368</c:v>
                </c:pt>
                <c:pt idx="36197">
                  <c:v>1087560</c:v>
                </c:pt>
                <c:pt idx="36198">
                  <c:v>67478328</c:v>
                </c:pt>
                <c:pt idx="36199">
                  <c:v>560432</c:v>
                </c:pt>
                <c:pt idx="36200">
                  <c:v>3923002</c:v>
                </c:pt>
                <c:pt idx="36201">
                  <c:v>57582925</c:v>
                </c:pt>
                <c:pt idx="36202">
                  <c:v>419781</c:v>
                </c:pt>
                <c:pt idx="36203">
                  <c:v>1659188</c:v>
                </c:pt>
                <c:pt idx="36204">
                  <c:v>572021</c:v>
                </c:pt>
                <c:pt idx="36205">
                  <c:v>3304617</c:v>
                </c:pt>
                <c:pt idx="36206">
                  <c:v>4673846</c:v>
                </c:pt>
                <c:pt idx="36207">
                  <c:v>1053828</c:v>
                </c:pt>
                <c:pt idx="36208">
                  <c:v>881266</c:v>
                </c:pt>
                <c:pt idx="36209">
                  <c:v>2974188</c:v>
                </c:pt>
                <c:pt idx="36210">
                  <c:v>1820339</c:v>
                </c:pt>
                <c:pt idx="36211">
                  <c:v>195956</c:v>
                </c:pt>
                <c:pt idx="36212">
                  <c:v>204053</c:v>
                </c:pt>
                <c:pt idx="36213">
                  <c:v>220911</c:v>
                </c:pt>
                <c:pt idx="36214">
                  <c:v>169713</c:v>
                </c:pt>
                <c:pt idx="36215">
                  <c:v>875878</c:v>
                </c:pt>
                <c:pt idx="36216">
                  <c:v>378244</c:v>
                </c:pt>
                <c:pt idx="36217">
                  <c:v>844141</c:v>
                </c:pt>
                <c:pt idx="36218">
                  <c:v>774948</c:v>
                </c:pt>
                <c:pt idx="36219">
                  <c:v>331811</c:v>
                </c:pt>
                <c:pt idx="36220">
                  <c:v>266794</c:v>
                </c:pt>
                <c:pt idx="36221">
                  <c:v>1987018</c:v>
                </c:pt>
                <c:pt idx="36222">
                  <c:v>4755448</c:v>
                </c:pt>
                <c:pt idx="36223">
                  <c:v>352464</c:v>
                </c:pt>
                <c:pt idx="36224">
                  <c:v>4438121</c:v>
                </c:pt>
                <c:pt idx="36225">
                  <c:v>381190</c:v>
                </c:pt>
                <c:pt idx="36226">
                  <c:v>412708</c:v>
                </c:pt>
                <c:pt idx="36227">
                  <c:v>2478658</c:v>
                </c:pt>
                <c:pt idx="36228">
                  <c:v>1670186</c:v>
                </c:pt>
                <c:pt idx="36229">
                  <c:v>1820014</c:v>
                </c:pt>
                <c:pt idx="36230">
                  <c:v>5538656</c:v>
                </c:pt>
                <c:pt idx="36231">
                  <c:v>7128122</c:v>
                </c:pt>
                <c:pt idx="36232">
                  <c:v>662127</c:v>
                </c:pt>
                <c:pt idx="36233">
                  <c:v>598334</c:v>
                </c:pt>
                <c:pt idx="36234">
                  <c:v>421177</c:v>
                </c:pt>
                <c:pt idx="36235">
                  <c:v>1294269</c:v>
                </c:pt>
                <c:pt idx="36236">
                  <c:v>1247243</c:v>
                </c:pt>
                <c:pt idx="36237">
                  <c:v>1184425</c:v>
                </c:pt>
                <c:pt idx="36238">
                  <c:v>9153779</c:v>
                </c:pt>
                <c:pt idx="36239">
                  <c:v>862956</c:v>
                </c:pt>
                <c:pt idx="36240">
                  <c:v>778625</c:v>
                </c:pt>
                <c:pt idx="36241">
                  <c:v>1369722</c:v>
                </c:pt>
                <c:pt idx="36242">
                  <c:v>457170</c:v>
                </c:pt>
                <c:pt idx="36243">
                  <c:v>362233</c:v>
                </c:pt>
                <c:pt idx="36244">
                  <c:v>1613111</c:v>
                </c:pt>
                <c:pt idx="36245">
                  <c:v>288651</c:v>
                </c:pt>
                <c:pt idx="36246">
                  <c:v>13316522</c:v>
                </c:pt>
                <c:pt idx="36247">
                  <c:v>2797297</c:v>
                </c:pt>
                <c:pt idx="36248">
                  <c:v>468315</c:v>
                </c:pt>
                <c:pt idx="36249">
                  <c:v>12715926</c:v>
                </c:pt>
                <c:pt idx="36250">
                  <c:v>1333624</c:v>
                </c:pt>
                <c:pt idx="36251">
                  <c:v>479453</c:v>
                </c:pt>
                <c:pt idx="36252">
                  <c:v>392998</c:v>
                </c:pt>
                <c:pt idx="36253">
                  <c:v>663623</c:v>
                </c:pt>
                <c:pt idx="36254">
                  <c:v>9001090</c:v>
                </c:pt>
                <c:pt idx="36255">
                  <c:v>670524</c:v>
                </c:pt>
                <c:pt idx="36256">
                  <c:v>443505</c:v>
                </c:pt>
                <c:pt idx="36257">
                  <c:v>1319340</c:v>
                </c:pt>
                <c:pt idx="36258">
                  <c:v>1380950</c:v>
                </c:pt>
                <c:pt idx="36259">
                  <c:v>2533458</c:v>
                </c:pt>
                <c:pt idx="36260">
                  <c:v>1063119</c:v>
                </c:pt>
                <c:pt idx="36261">
                  <c:v>2098615</c:v>
                </c:pt>
                <c:pt idx="36262">
                  <c:v>494141</c:v>
                </c:pt>
                <c:pt idx="36263">
                  <c:v>8403143</c:v>
                </c:pt>
                <c:pt idx="36264">
                  <c:v>1053884</c:v>
                </c:pt>
                <c:pt idx="36265">
                  <c:v>3974803</c:v>
                </c:pt>
                <c:pt idx="36266">
                  <c:v>7436025</c:v>
                </c:pt>
                <c:pt idx="36267">
                  <c:v>581166</c:v>
                </c:pt>
                <c:pt idx="36268">
                  <c:v>3560711</c:v>
                </c:pt>
                <c:pt idx="36269">
                  <c:v>9317385</c:v>
                </c:pt>
                <c:pt idx="36270">
                  <c:v>4001472</c:v>
                </c:pt>
                <c:pt idx="36271">
                  <c:v>271347</c:v>
                </c:pt>
                <c:pt idx="36272">
                  <c:v>3446486</c:v>
                </c:pt>
                <c:pt idx="36273">
                  <c:v>3214944</c:v>
                </c:pt>
                <c:pt idx="36274">
                  <c:v>2546894</c:v>
                </c:pt>
                <c:pt idx="36275">
                  <c:v>1750840</c:v>
                </c:pt>
                <c:pt idx="36276">
                  <c:v>4969209</c:v>
                </c:pt>
                <c:pt idx="36277">
                  <c:v>986080</c:v>
                </c:pt>
                <c:pt idx="36278">
                  <c:v>1014938</c:v>
                </c:pt>
                <c:pt idx="36279">
                  <c:v>894784</c:v>
                </c:pt>
                <c:pt idx="36280">
                  <c:v>1130996</c:v>
                </c:pt>
                <c:pt idx="36281">
                  <c:v>1969648</c:v>
                </c:pt>
                <c:pt idx="36282">
                  <c:v>2588409</c:v>
                </c:pt>
                <c:pt idx="36283">
                  <c:v>1340395</c:v>
                </c:pt>
                <c:pt idx="36284">
                  <c:v>946671</c:v>
                </c:pt>
                <c:pt idx="36285">
                  <c:v>5817226</c:v>
                </c:pt>
                <c:pt idx="36286">
                  <c:v>6213033</c:v>
                </c:pt>
                <c:pt idx="36287">
                  <c:v>18899684</c:v>
                </c:pt>
                <c:pt idx="36288">
                  <c:v>4181299</c:v>
                </c:pt>
                <c:pt idx="36289">
                  <c:v>1083988</c:v>
                </c:pt>
                <c:pt idx="36290">
                  <c:v>452819</c:v>
                </c:pt>
                <c:pt idx="36291">
                  <c:v>756470</c:v>
                </c:pt>
                <c:pt idx="36292">
                  <c:v>98637739</c:v>
                </c:pt>
                <c:pt idx="36293">
                  <c:v>10302004</c:v>
                </c:pt>
                <c:pt idx="36294">
                  <c:v>1327223</c:v>
                </c:pt>
                <c:pt idx="36295">
                  <c:v>889250</c:v>
                </c:pt>
                <c:pt idx="36296">
                  <c:v>1225078</c:v>
                </c:pt>
                <c:pt idx="36297">
                  <c:v>7672341</c:v>
                </c:pt>
                <c:pt idx="36298">
                  <c:v>9018517</c:v>
                </c:pt>
                <c:pt idx="36299">
                  <c:v>1139535</c:v>
                </c:pt>
                <c:pt idx="36300">
                  <c:v>693314</c:v>
                </c:pt>
                <c:pt idx="36301">
                  <c:v>1415084</c:v>
                </c:pt>
                <c:pt idx="36302">
                  <c:v>625572</c:v>
                </c:pt>
                <c:pt idx="36303">
                  <c:v>12103345</c:v>
                </c:pt>
                <c:pt idx="36304">
                  <c:v>3698155</c:v>
                </c:pt>
                <c:pt idx="36305">
                  <c:v>4618989</c:v>
                </c:pt>
                <c:pt idx="36306">
                  <c:v>3183954</c:v>
                </c:pt>
                <c:pt idx="36307">
                  <c:v>533828</c:v>
                </c:pt>
                <c:pt idx="36308">
                  <c:v>1272919</c:v>
                </c:pt>
                <c:pt idx="36309">
                  <c:v>4126567</c:v>
                </c:pt>
                <c:pt idx="36310">
                  <c:v>40018062</c:v>
                </c:pt>
                <c:pt idx="36311">
                  <c:v>284691</c:v>
                </c:pt>
                <c:pt idx="36312">
                  <c:v>617025</c:v>
                </c:pt>
                <c:pt idx="36313">
                  <c:v>15665631</c:v>
                </c:pt>
                <c:pt idx="36314">
                  <c:v>226283</c:v>
                </c:pt>
                <c:pt idx="36315">
                  <c:v>2031468</c:v>
                </c:pt>
                <c:pt idx="36316">
                  <c:v>4068560</c:v>
                </c:pt>
                <c:pt idx="36317">
                  <c:v>1039567</c:v>
                </c:pt>
                <c:pt idx="36318">
                  <c:v>1412822</c:v>
                </c:pt>
                <c:pt idx="36319">
                  <c:v>1046991</c:v>
                </c:pt>
                <c:pt idx="36320">
                  <c:v>532970</c:v>
                </c:pt>
                <c:pt idx="36321">
                  <c:v>12159901</c:v>
                </c:pt>
                <c:pt idx="36322">
                  <c:v>731161</c:v>
                </c:pt>
                <c:pt idx="36323">
                  <c:v>1726082</c:v>
                </c:pt>
                <c:pt idx="36324">
                  <c:v>5517435</c:v>
                </c:pt>
                <c:pt idx="36325">
                  <c:v>1006816</c:v>
                </c:pt>
                <c:pt idx="36326">
                  <c:v>1077405</c:v>
                </c:pt>
                <c:pt idx="36327">
                  <c:v>2451349</c:v>
                </c:pt>
                <c:pt idx="36328">
                  <c:v>3667610</c:v>
                </c:pt>
                <c:pt idx="36329">
                  <c:v>5122500</c:v>
                </c:pt>
                <c:pt idx="36330">
                  <c:v>14070303</c:v>
                </c:pt>
                <c:pt idx="36331">
                  <c:v>4195355</c:v>
                </c:pt>
                <c:pt idx="36332">
                  <c:v>702326</c:v>
                </c:pt>
                <c:pt idx="36333">
                  <c:v>747431</c:v>
                </c:pt>
                <c:pt idx="36334">
                  <c:v>6297958</c:v>
                </c:pt>
                <c:pt idx="36335">
                  <c:v>1300141</c:v>
                </c:pt>
                <c:pt idx="36336">
                  <c:v>8447036</c:v>
                </c:pt>
                <c:pt idx="36337">
                  <c:v>1867107</c:v>
                </c:pt>
                <c:pt idx="36338">
                  <c:v>5540128</c:v>
                </c:pt>
                <c:pt idx="36339">
                  <c:v>1732241</c:v>
                </c:pt>
                <c:pt idx="36340">
                  <c:v>4361631</c:v>
                </c:pt>
                <c:pt idx="36341">
                  <c:v>3581466</c:v>
                </c:pt>
                <c:pt idx="36342">
                  <c:v>1114407</c:v>
                </c:pt>
                <c:pt idx="36343">
                  <c:v>3780751</c:v>
                </c:pt>
                <c:pt idx="36344">
                  <c:v>2850082</c:v>
                </c:pt>
                <c:pt idx="36345">
                  <c:v>13602597</c:v>
                </c:pt>
                <c:pt idx="36346">
                  <c:v>204539</c:v>
                </c:pt>
                <c:pt idx="36347">
                  <c:v>1394371</c:v>
                </c:pt>
                <c:pt idx="36348">
                  <c:v>14010793</c:v>
                </c:pt>
                <c:pt idx="36349">
                  <c:v>6730344</c:v>
                </c:pt>
                <c:pt idx="36350">
                  <c:v>196609</c:v>
                </c:pt>
                <c:pt idx="36351">
                  <c:v>2635300</c:v>
                </c:pt>
                <c:pt idx="36352">
                  <c:v>1241664</c:v>
                </c:pt>
                <c:pt idx="36353">
                  <c:v>6454230</c:v>
                </c:pt>
                <c:pt idx="36354">
                  <c:v>973998</c:v>
                </c:pt>
                <c:pt idx="36355">
                  <c:v>2657225</c:v>
                </c:pt>
                <c:pt idx="36356">
                  <c:v>30704372</c:v>
                </c:pt>
                <c:pt idx="36357">
                  <c:v>14879882</c:v>
                </c:pt>
                <c:pt idx="36358">
                  <c:v>1755742</c:v>
                </c:pt>
                <c:pt idx="36359">
                  <c:v>12819225</c:v>
                </c:pt>
                <c:pt idx="36360">
                  <c:v>333183</c:v>
                </c:pt>
                <c:pt idx="36361">
                  <c:v>1940438</c:v>
                </c:pt>
                <c:pt idx="36362">
                  <c:v>2149011</c:v>
                </c:pt>
                <c:pt idx="36363">
                  <c:v>1084282</c:v>
                </c:pt>
                <c:pt idx="36364">
                  <c:v>14261184</c:v>
                </c:pt>
                <c:pt idx="36365">
                  <c:v>17168655</c:v>
                </c:pt>
                <c:pt idx="36366">
                  <c:v>551204</c:v>
                </c:pt>
                <c:pt idx="36367">
                  <c:v>614616</c:v>
                </c:pt>
                <c:pt idx="36368">
                  <c:v>2237170</c:v>
                </c:pt>
                <c:pt idx="36369">
                  <c:v>3644362</c:v>
                </c:pt>
                <c:pt idx="36370">
                  <c:v>530635</c:v>
                </c:pt>
                <c:pt idx="36371">
                  <c:v>448188</c:v>
                </c:pt>
                <c:pt idx="36372">
                  <c:v>478162</c:v>
                </c:pt>
                <c:pt idx="36373">
                  <c:v>4537634</c:v>
                </c:pt>
                <c:pt idx="36374">
                  <c:v>544417</c:v>
                </c:pt>
                <c:pt idx="36375">
                  <c:v>756322</c:v>
                </c:pt>
                <c:pt idx="36376">
                  <c:v>1292298</c:v>
                </c:pt>
                <c:pt idx="36377">
                  <c:v>4423879</c:v>
                </c:pt>
                <c:pt idx="36378">
                  <c:v>8066504</c:v>
                </c:pt>
                <c:pt idx="36379">
                  <c:v>1275057</c:v>
                </c:pt>
                <c:pt idx="36380">
                  <c:v>1196383</c:v>
                </c:pt>
                <c:pt idx="36381">
                  <c:v>4465868</c:v>
                </c:pt>
                <c:pt idx="36382">
                  <c:v>1355534</c:v>
                </c:pt>
                <c:pt idx="36383">
                  <c:v>2646219</c:v>
                </c:pt>
                <c:pt idx="36384">
                  <c:v>6739433</c:v>
                </c:pt>
                <c:pt idx="36385">
                  <c:v>577395</c:v>
                </c:pt>
                <c:pt idx="36386">
                  <c:v>190950401</c:v>
                </c:pt>
                <c:pt idx="36387">
                  <c:v>3203732</c:v>
                </c:pt>
                <c:pt idx="36388">
                  <c:v>4829133</c:v>
                </c:pt>
                <c:pt idx="36389">
                  <c:v>13785610</c:v>
                </c:pt>
                <c:pt idx="36390">
                  <c:v>1088886</c:v>
                </c:pt>
                <c:pt idx="36391">
                  <c:v>969807</c:v>
                </c:pt>
                <c:pt idx="36392">
                  <c:v>14604189</c:v>
                </c:pt>
                <c:pt idx="36393">
                  <c:v>37226832</c:v>
                </c:pt>
                <c:pt idx="36394">
                  <c:v>55473057</c:v>
                </c:pt>
                <c:pt idx="36395">
                  <c:v>8337774</c:v>
                </c:pt>
                <c:pt idx="36396">
                  <c:v>9534322</c:v>
                </c:pt>
                <c:pt idx="36397">
                  <c:v>9178923</c:v>
                </c:pt>
                <c:pt idx="36398">
                  <c:v>25769711</c:v>
                </c:pt>
                <c:pt idx="36399">
                  <c:v>674446</c:v>
                </c:pt>
                <c:pt idx="36400">
                  <c:v>10232</c:v>
                </c:pt>
                <c:pt idx="36401">
                  <c:v>70420</c:v>
                </c:pt>
                <c:pt idx="36402">
                  <c:v>157829</c:v>
                </c:pt>
                <c:pt idx="36403">
                  <c:v>129130</c:v>
                </c:pt>
                <c:pt idx="36404">
                  <c:v>1453003</c:v>
                </c:pt>
                <c:pt idx="36405">
                  <c:v>795916</c:v>
                </c:pt>
                <c:pt idx="36406">
                  <c:v>40366</c:v>
                </c:pt>
                <c:pt idx="36407">
                  <c:v>97094</c:v>
                </c:pt>
                <c:pt idx="36408">
                  <c:v>14685</c:v>
                </c:pt>
                <c:pt idx="36409">
                  <c:v>179136</c:v>
                </c:pt>
                <c:pt idx="36410">
                  <c:v>36155</c:v>
                </c:pt>
                <c:pt idx="36411">
                  <c:v>351309</c:v>
                </c:pt>
                <c:pt idx="36412">
                  <c:v>6469935</c:v>
                </c:pt>
                <c:pt idx="36413">
                  <c:v>2393825</c:v>
                </c:pt>
                <c:pt idx="36414">
                  <c:v>52497</c:v>
                </c:pt>
                <c:pt idx="36415">
                  <c:v>107108</c:v>
                </c:pt>
                <c:pt idx="36416">
                  <c:v>458494</c:v>
                </c:pt>
                <c:pt idx="36417">
                  <c:v>363194</c:v>
                </c:pt>
                <c:pt idx="36418">
                  <c:v>54209</c:v>
                </c:pt>
                <c:pt idx="36419">
                  <c:v>103116</c:v>
                </c:pt>
                <c:pt idx="36420">
                  <c:v>340354</c:v>
                </c:pt>
                <c:pt idx="36421">
                  <c:v>1610690</c:v>
                </c:pt>
                <c:pt idx="36422">
                  <c:v>60229</c:v>
                </c:pt>
                <c:pt idx="36423">
                  <c:v>159785</c:v>
                </c:pt>
                <c:pt idx="36424">
                  <c:v>730611</c:v>
                </c:pt>
                <c:pt idx="36425">
                  <c:v>337664</c:v>
                </c:pt>
                <c:pt idx="36426">
                  <c:v>1218516</c:v>
                </c:pt>
                <c:pt idx="36427">
                  <c:v>301693</c:v>
                </c:pt>
                <c:pt idx="36428">
                  <c:v>130569</c:v>
                </c:pt>
                <c:pt idx="36429">
                  <c:v>434877</c:v>
                </c:pt>
                <c:pt idx="36430">
                  <c:v>345910</c:v>
                </c:pt>
                <c:pt idx="36431">
                  <c:v>629985</c:v>
                </c:pt>
                <c:pt idx="36432">
                  <c:v>118786</c:v>
                </c:pt>
                <c:pt idx="36433">
                  <c:v>418300</c:v>
                </c:pt>
                <c:pt idx="36434">
                  <c:v>539065</c:v>
                </c:pt>
                <c:pt idx="36435">
                  <c:v>651383</c:v>
                </c:pt>
                <c:pt idx="36436">
                  <c:v>453559</c:v>
                </c:pt>
                <c:pt idx="36437">
                  <c:v>879677</c:v>
                </c:pt>
                <c:pt idx="36438">
                  <c:v>4648620</c:v>
                </c:pt>
                <c:pt idx="36439">
                  <c:v>398652</c:v>
                </c:pt>
                <c:pt idx="36440">
                  <c:v>173688</c:v>
                </c:pt>
                <c:pt idx="36441">
                  <c:v>1556454</c:v>
                </c:pt>
                <c:pt idx="36442">
                  <c:v>251240</c:v>
                </c:pt>
                <c:pt idx="36443">
                  <c:v>607334</c:v>
                </c:pt>
                <c:pt idx="36444">
                  <c:v>522730</c:v>
                </c:pt>
                <c:pt idx="36445">
                  <c:v>1854852</c:v>
                </c:pt>
                <c:pt idx="36446">
                  <c:v>1319705</c:v>
                </c:pt>
                <c:pt idx="36447">
                  <c:v>49762</c:v>
                </c:pt>
                <c:pt idx="36448">
                  <c:v>1032393</c:v>
                </c:pt>
                <c:pt idx="36449">
                  <c:v>826352</c:v>
                </c:pt>
                <c:pt idx="36450">
                  <c:v>93885</c:v>
                </c:pt>
                <c:pt idx="36451">
                  <c:v>2638161</c:v>
                </c:pt>
                <c:pt idx="36452">
                  <c:v>57843</c:v>
                </c:pt>
                <c:pt idx="36453">
                  <c:v>713938</c:v>
                </c:pt>
                <c:pt idx="36454">
                  <c:v>784777</c:v>
                </c:pt>
                <c:pt idx="36455">
                  <c:v>554996</c:v>
                </c:pt>
                <c:pt idx="36456">
                  <c:v>140682</c:v>
                </c:pt>
                <c:pt idx="36457">
                  <c:v>89920</c:v>
                </c:pt>
                <c:pt idx="36458">
                  <c:v>10858</c:v>
                </c:pt>
                <c:pt idx="36459">
                  <c:v>203919</c:v>
                </c:pt>
                <c:pt idx="36460">
                  <c:v>51623</c:v>
                </c:pt>
                <c:pt idx="36461">
                  <c:v>138185</c:v>
                </c:pt>
                <c:pt idx="36462">
                  <c:v>828990</c:v>
                </c:pt>
                <c:pt idx="36463">
                  <c:v>5226</c:v>
                </c:pt>
                <c:pt idx="36464">
                  <c:v>140710</c:v>
                </c:pt>
                <c:pt idx="36465">
                  <c:v>170622</c:v>
                </c:pt>
                <c:pt idx="36466">
                  <c:v>383310</c:v>
                </c:pt>
                <c:pt idx="36467">
                  <c:v>124868</c:v>
                </c:pt>
                <c:pt idx="36468">
                  <c:v>32941</c:v>
                </c:pt>
                <c:pt idx="36469">
                  <c:v>116201</c:v>
                </c:pt>
                <c:pt idx="36470">
                  <c:v>52255</c:v>
                </c:pt>
                <c:pt idx="36471">
                  <c:v>1591</c:v>
                </c:pt>
                <c:pt idx="36472">
                  <c:v>374360</c:v>
                </c:pt>
                <c:pt idx="36473">
                  <c:v>1571379</c:v>
                </c:pt>
                <c:pt idx="36474">
                  <c:v>270240</c:v>
                </c:pt>
                <c:pt idx="36475">
                  <c:v>239728</c:v>
                </c:pt>
                <c:pt idx="36476">
                  <c:v>587819</c:v>
                </c:pt>
                <c:pt idx="36477">
                  <c:v>19092511</c:v>
                </c:pt>
                <c:pt idx="36478">
                  <c:v>77431</c:v>
                </c:pt>
                <c:pt idx="36479">
                  <c:v>395780</c:v>
                </c:pt>
                <c:pt idx="36480">
                  <c:v>158753</c:v>
                </c:pt>
                <c:pt idx="36481">
                  <c:v>692047</c:v>
                </c:pt>
                <c:pt idx="36482">
                  <c:v>125684</c:v>
                </c:pt>
                <c:pt idx="36483">
                  <c:v>5335815</c:v>
                </c:pt>
                <c:pt idx="36484">
                  <c:v>241838</c:v>
                </c:pt>
                <c:pt idx="36485">
                  <c:v>360896</c:v>
                </c:pt>
                <c:pt idx="36486">
                  <c:v>225028</c:v>
                </c:pt>
                <c:pt idx="36487">
                  <c:v>2265238</c:v>
                </c:pt>
                <c:pt idx="36488">
                  <c:v>3356847</c:v>
                </c:pt>
                <c:pt idx="36489">
                  <c:v>14118</c:v>
                </c:pt>
                <c:pt idx="36490">
                  <c:v>93641</c:v>
                </c:pt>
                <c:pt idx="36491">
                  <c:v>1150126</c:v>
                </c:pt>
                <c:pt idx="36492">
                  <c:v>276780</c:v>
                </c:pt>
                <c:pt idx="36493">
                  <c:v>2414692</c:v>
                </c:pt>
                <c:pt idx="36494">
                  <c:v>532957</c:v>
                </c:pt>
                <c:pt idx="36495">
                  <c:v>2105929</c:v>
                </c:pt>
                <c:pt idx="36496">
                  <c:v>785922</c:v>
                </c:pt>
                <c:pt idx="36497">
                  <c:v>712942</c:v>
                </c:pt>
                <c:pt idx="36498">
                  <c:v>69189</c:v>
                </c:pt>
                <c:pt idx="36499">
                  <c:v>372376</c:v>
                </c:pt>
                <c:pt idx="36500">
                  <c:v>65758</c:v>
                </c:pt>
                <c:pt idx="36501">
                  <c:v>1595800</c:v>
                </c:pt>
                <c:pt idx="36502">
                  <c:v>406588</c:v>
                </c:pt>
                <c:pt idx="36503">
                  <c:v>1877457</c:v>
                </c:pt>
                <c:pt idx="36504">
                  <c:v>39049</c:v>
                </c:pt>
                <c:pt idx="36505">
                  <c:v>351488</c:v>
                </c:pt>
                <c:pt idx="36506">
                  <c:v>297272</c:v>
                </c:pt>
                <c:pt idx="36507">
                  <c:v>85833</c:v>
                </c:pt>
                <c:pt idx="36508">
                  <c:v>587242</c:v>
                </c:pt>
                <c:pt idx="36509">
                  <c:v>2413313</c:v>
                </c:pt>
                <c:pt idx="36510">
                  <c:v>498475</c:v>
                </c:pt>
                <c:pt idx="36511">
                  <c:v>554</c:v>
                </c:pt>
                <c:pt idx="36512">
                  <c:v>2206348</c:v>
                </c:pt>
                <c:pt idx="36513">
                  <c:v>1529298</c:v>
                </c:pt>
                <c:pt idx="36514">
                  <c:v>224261</c:v>
                </c:pt>
                <c:pt idx="36515">
                  <c:v>272163</c:v>
                </c:pt>
                <c:pt idx="36516">
                  <c:v>389668</c:v>
                </c:pt>
                <c:pt idx="36517">
                  <c:v>1144929</c:v>
                </c:pt>
                <c:pt idx="36518">
                  <c:v>268473</c:v>
                </c:pt>
                <c:pt idx="36519">
                  <c:v>1727208</c:v>
                </c:pt>
                <c:pt idx="36520">
                  <c:v>1203031</c:v>
                </c:pt>
                <c:pt idx="36521">
                  <c:v>109251</c:v>
                </c:pt>
                <c:pt idx="36522">
                  <c:v>164767</c:v>
                </c:pt>
                <c:pt idx="36523">
                  <c:v>6502401</c:v>
                </c:pt>
                <c:pt idx="36524">
                  <c:v>2602205</c:v>
                </c:pt>
                <c:pt idx="36525">
                  <c:v>452375</c:v>
                </c:pt>
                <c:pt idx="36526">
                  <c:v>33528</c:v>
                </c:pt>
                <c:pt idx="36527">
                  <c:v>454937</c:v>
                </c:pt>
                <c:pt idx="36528">
                  <c:v>1853979</c:v>
                </c:pt>
                <c:pt idx="36529">
                  <c:v>1343580</c:v>
                </c:pt>
                <c:pt idx="36530">
                  <c:v>39957</c:v>
                </c:pt>
                <c:pt idx="36531">
                  <c:v>23417389</c:v>
                </c:pt>
                <c:pt idx="36532">
                  <c:v>255532</c:v>
                </c:pt>
                <c:pt idx="36533">
                  <c:v>43675</c:v>
                </c:pt>
                <c:pt idx="36534">
                  <c:v>36168</c:v>
                </c:pt>
                <c:pt idx="36535">
                  <c:v>9637</c:v>
                </c:pt>
                <c:pt idx="36536">
                  <c:v>289976</c:v>
                </c:pt>
                <c:pt idx="36537">
                  <c:v>1801705</c:v>
                </c:pt>
                <c:pt idx="36538">
                  <c:v>734318</c:v>
                </c:pt>
                <c:pt idx="36539">
                  <c:v>1818424</c:v>
                </c:pt>
                <c:pt idx="36540">
                  <c:v>953710</c:v>
                </c:pt>
                <c:pt idx="36541">
                  <c:v>1488703</c:v>
                </c:pt>
                <c:pt idx="36542">
                  <c:v>355262</c:v>
                </c:pt>
                <c:pt idx="36543">
                  <c:v>223067</c:v>
                </c:pt>
                <c:pt idx="36544">
                  <c:v>598672</c:v>
                </c:pt>
                <c:pt idx="36545">
                  <c:v>515508</c:v>
                </c:pt>
                <c:pt idx="36546">
                  <c:v>66316</c:v>
                </c:pt>
                <c:pt idx="36547">
                  <c:v>139752</c:v>
                </c:pt>
                <c:pt idx="36548">
                  <c:v>643420</c:v>
                </c:pt>
                <c:pt idx="36549">
                  <c:v>599390</c:v>
                </c:pt>
                <c:pt idx="36550">
                  <c:v>9568</c:v>
                </c:pt>
                <c:pt idx="36551">
                  <c:v>11675559</c:v>
                </c:pt>
                <c:pt idx="36552">
                  <c:v>997698</c:v>
                </c:pt>
                <c:pt idx="36553">
                  <c:v>208558</c:v>
                </c:pt>
                <c:pt idx="36554">
                  <c:v>637942</c:v>
                </c:pt>
                <c:pt idx="36555">
                  <c:v>396904</c:v>
                </c:pt>
                <c:pt idx="36556">
                  <c:v>128479</c:v>
                </c:pt>
                <c:pt idx="36557">
                  <c:v>96253</c:v>
                </c:pt>
                <c:pt idx="36558">
                  <c:v>104839</c:v>
                </c:pt>
                <c:pt idx="36559">
                  <c:v>642382</c:v>
                </c:pt>
                <c:pt idx="36560">
                  <c:v>4233</c:v>
                </c:pt>
                <c:pt idx="36561">
                  <c:v>209124</c:v>
                </c:pt>
                <c:pt idx="36562">
                  <c:v>1515705</c:v>
                </c:pt>
                <c:pt idx="36563">
                  <c:v>663095</c:v>
                </c:pt>
                <c:pt idx="36564">
                  <c:v>656972</c:v>
                </c:pt>
                <c:pt idx="36565">
                  <c:v>470937</c:v>
                </c:pt>
                <c:pt idx="36566">
                  <c:v>3643393</c:v>
                </c:pt>
                <c:pt idx="36567">
                  <c:v>479130</c:v>
                </c:pt>
                <c:pt idx="36568">
                  <c:v>36591</c:v>
                </c:pt>
                <c:pt idx="36569">
                  <c:v>212506</c:v>
                </c:pt>
                <c:pt idx="36570">
                  <c:v>60731</c:v>
                </c:pt>
                <c:pt idx="36571">
                  <c:v>363753</c:v>
                </c:pt>
                <c:pt idx="36572">
                  <c:v>1078856</c:v>
                </c:pt>
                <c:pt idx="36573">
                  <c:v>639685</c:v>
                </c:pt>
                <c:pt idx="36574">
                  <c:v>339187</c:v>
                </c:pt>
                <c:pt idx="36575">
                  <c:v>3404680</c:v>
                </c:pt>
                <c:pt idx="36576">
                  <c:v>835472</c:v>
                </c:pt>
                <c:pt idx="36577">
                  <c:v>3953162</c:v>
                </c:pt>
                <c:pt idx="36578">
                  <c:v>217531</c:v>
                </c:pt>
                <c:pt idx="36579">
                  <c:v>335365</c:v>
                </c:pt>
                <c:pt idx="36580">
                  <c:v>323471</c:v>
                </c:pt>
                <c:pt idx="36581">
                  <c:v>669483</c:v>
                </c:pt>
                <c:pt idx="36582">
                  <c:v>344951</c:v>
                </c:pt>
                <c:pt idx="36583">
                  <c:v>1629599</c:v>
                </c:pt>
                <c:pt idx="36584">
                  <c:v>7797284</c:v>
                </c:pt>
                <c:pt idx="36585">
                  <c:v>1270778</c:v>
                </c:pt>
                <c:pt idx="36586">
                  <c:v>5605621</c:v>
                </c:pt>
                <c:pt idx="36587">
                  <c:v>3616</c:v>
                </c:pt>
                <c:pt idx="36588">
                  <c:v>4674</c:v>
                </c:pt>
                <c:pt idx="36589">
                  <c:v>4743</c:v>
                </c:pt>
                <c:pt idx="36590">
                  <c:v>658</c:v>
                </c:pt>
                <c:pt idx="36591">
                  <c:v>2050</c:v>
                </c:pt>
                <c:pt idx="36592">
                  <c:v>4802</c:v>
                </c:pt>
                <c:pt idx="36593">
                  <c:v>31145</c:v>
                </c:pt>
                <c:pt idx="36594">
                  <c:v>29305</c:v>
                </c:pt>
                <c:pt idx="36595">
                  <c:v>139026</c:v>
                </c:pt>
                <c:pt idx="36596">
                  <c:v>124553</c:v>
                </c:pt>
                <c:pt idx="36597">
                  <c:v>73902</c:v>
                </c:pt>
                <c:pt idx="36598">
                  <c:v>54693</c:v>
                </c:pt>
                <c:pt idx="36599">
                  <c:v>1126368</c:v>
                </c:pt>
                <c:pt idx="36600">
                  <c:v>53809</c:v>
                </c:pt>
                <c:pt idx="36601">
                  <c:v>540275</c:v>
                </c:pt>
                <c:pt idx="36602">
                  <c:v>29284</c:v>
                </c:pt>
                <c:pt idx="36603">
                  <c:v>266671</c:v>
                </c:pt>
                <c:pt idx="36604">
                  <c:v>191287</c:v>
                </c:pt>
                <c:pt idx="36605">
                  <c:v>183087</c:v>
                </c:pt>
                <c:pt idx="36606">
                  <c:v>273204</c:v>
                </c:pt>
                <c:pt idx="36607">
                  <c:v>49606</c:v>
                </c:pt>
                <c:pt idx="36608">
                  <c:v>380480</c:v>
                </c:pt>
                <c:pt idx="36609">
                  <c:v>94088</c:v>
                </c:pt>
                <c:pt idx="36610">
                  <c:v>76832</c:v>
                </c:pt>
                <c:pt idx="36611">
                  <c:v>150729</c:v>
                </c:pt>
                <c:pt idx="36612">
                  <c:v>226997</c:v>
                </c:pt>
                <c:pt idx="36613">
                  <c:v>10633754</c:v>
                </c:pt>
                <c:pt idx="36614">
                  <c:v>101830</c:v>
                </c:pt>
                <c:pt idx="36615">
                  <c:v>2344521</c:v>
                </c:pt>
                <c:pt idx="36616">
                  <c:v>1734377</c:v>
                </c:pt>
                <c:pt idx="36617">
                  <c:v>251879</c:v>
                </c:pt>
                <c:pt idx="36618">
                  <c:v>3990953</c:v>
                </c:pt>
                <c:pt idx="36619">
                  <c:v>190715</c:v>
                </c:pt>
                <c:pt idx="36620">
                  <c:v>2850569</c:v>
                </c:pt>
                <c:pt idx="36621">
                  <c:v>4372895</c:v>
                </c:pt>
                <c:pt idx="36622">
                  <c:v>236060</c:v>
                </c:pt>
                <c:pt idx="36623">
                  <c:v>2512612</c:v>
                </c:pt>
                <c:pt idx="36624">
                  <c:v>1241197</c:v>
                </c:pt>
                <c:pt idx="36625">
                  <c:v>44504</c:v>
                </c:pt>
                <c:pt idx="36626">
                  <c:v>234579</c:v>
                </c:pt>
                <c:pt idx="36627">
                  <c:v>1009043</c:v>
                </c:pt>
                <c:pt idx="36628">
                  <c:v>722377</c:v>
                </c:pt>
                <c:pt idx="36629">
                  <c:v>1464393</c:v>
                </c:pt>
                <c:pt idx="36630">
                  <c:v>780425</c:v>
                </c:pt>
                <c:pt idx="36631">
                  <c:v>227573</c:v>
                </c:pt>
                <c:pt idx="36632">
                  <c:v>1573462</c:v>
                </c:pt>
                <c:pt idx="36633">
                  <c:v>581666</c:v>
                </c:pt>
                <c:pt idx="36634">
                  <c:v>118869</c:v>
                </c:pt>
                <c:pt idx="36635">
                  <c:v>83928</c:v>
                </c:pt>
                <c:pt idx="36636">
                  <c:v>117728</c:v>
                </c:pt>
                <c:pt idx="36637">
                  <c:v>57477</c:v>
                </c:pt>
                <c:pt idx="36638">
                  <c:v>1215276</c:v>
                </c:pt>
                <c:pt idx="36639">
                  <c:v>1144341</c:v>
                </c:pt>
                <c:pt idx="36640">
                  <c:v>149312</c:v>
                </c:pt>
                <c:pt idx="36641">
                  <c:v>430062</c:v>
                </c:pt>
                <c:pt idx="36642">
                  <c:v>735146</c:v>
                </c:pt>
                <c:pt idx="36643">
                  <c:v>142775</c:v>
                </c:pt>
                <c:pt idx="36644">
                  <c:v>104924</c:v>
                </c:pt>
                <c:pt idx="36645">
                  <c:v>4887</c:v>
                </c:pt>
                <c:pt idx="36646">
                  <c:v>71557</c:v>
                </c:pt>
                <c:pt idx="36647">
                  <c:v>166157</c:v>
                </c:pt>
                <c:pt idx="36648">
                  <c:v>1547441</c:v>
                </c:pt>
                <c:pt idx="36649">
                  <c:v>47464</c:v>
                </c:pt>
                <c:pt idx="36650">
                  <c:v>116761</c:v>
                </c:pt>
                <c:pt idx="36651">
                  <c:v>43554</c:v>
                </c:pt>
                <c:pt idx="36652">
                  <c:v>25887</c:v>
                </c:pt>
                <c:pt idx="36653">
                  <c:v>145296</c:v>
                </c:pt>
                <c:pt idx="36654">
                  <c:v>11503</c:v>
                </c:pt>
                <c:pt idx="36655">
                  <c:v>89829</c:v>
                </c:pt>
                <c:pt idx="36656">
                  <c:v>627577</c:v>
                </c:pt>
                <c:pt idx="36657">
                  <c:v>32151</c:v>
                </c:pt>
                <c:pt idx="36658">
                  <c:v>4907332</c:v>
                </c:pt>
                <c:pt idx="36659">
                  <c:v>1114540</c:v>
                </c:pt>
                <c:pt idx="36660">
                  <c:v>2448026</c:v>
                </c:pt>
                <c:pt idx="36661">
                  <c:v>668826</c:v>
                </c:pt>
                <c:pt idx="36662">
                  <c:v>235077</c:v>
                </c:pt>
                <c:pt idx="36663">
                  <c:v>1552249</c:v>
                </c:pt>
                <c:pt idx="36664">
                  <c:v>135687</c:v>
                </c:pt>
                <c:pt idx="36665">
                  <c:v>1006488</c:v>
                </c:pt>
                <c:pt idx="36666">
                  <c:v>80330</c:v>
                </c:pt>
                <c:pt idx="36667">
                  <c:v>252785</c:v>
                </c:pt>
                <c:pt idx="36668">
                  <c:v>287607</c:v>
                </c:pt>
                <c:pt idx="36669">
                  <c:v>314039</c:v>
                </c:pt>
                <c:pt idx="36670">
                  <c:v>2313594</c:v>
                </c:pt>
                <c:pt idx="36671">
                  <c:v>176811</c:v>
                </c:pt>
                <c:pt idx="36672">
                  <c:v>862547</c:v>
                </c:pt>
                <c:pt idx="36673">
                  <c:v>140688</c:v>
                </c:pt>
                <c:pt idx="36674">
                  <c:v>418933</c:v>
                </c:pt>
                <c:pt idx="36675">
                  <c:v>81056</c:v>
                </c:pt>
                <c:pt idx="36676">
                  <c:v>73614</c:v>
                </c:pt>
                <c:pt idx="36677">
                  <c:v>220127</c:v>
                </c:pt>
                <c:pt idx="36678">
                  <c:v>10431</c:v>
                </c:pt>
                <c:pt idx="36679">
                  <c:v>2884249</c:v>
                </c:pt>
                <c:pt idx="36680">
                  <c:v>192598</c:v>
                </c:pt>
                <c:pt idx="36681">
                  <c:v>39055</c:v>
                </c:pt>
                <c:pt idx="36682">
                  <c:v>2879538</c:v>
                </c:pt>
                <c:pt idx="36683">
                  <c:v>3760197</c:v>
                </c:pt>
                <c:pt idx="36684">
                  <c:v>3206494</c:v>
                </c:pt>
                <c:pt idx="36685">
                  <c:v>582973</c:v>
                </c:pt>
                <c:pt idx="36686">
                  <c:v>73804</c:v>
                </c:pt>
                <c:pt idx="36687">
                  <c:v>36379</c:v>
                </c:pt>
                <c:pt idx="36688">
                  <c:v>440230</c:v>
                </c:pt>
                <c:pt idx="36689">
                  <c:v>3443906</c:v>
                </c:pt>
                <c:pt idx="36690">
                  <c:v>4279908</c:v>
                </c:pt>
                <c:pt idx="36691">
                  <c:v>497510</c:v>
                </c:pt>
                <c:pt idx="36692">
                  <c:v>20246</c:v>
                </c:pt>
                <c:pt idx="36693">
                  <c:v>289586</c:v>
                </c:pt>
                <c:pt idx="36694">
                  <c:v>175912</c:v>
                </c:pt>
                <c:pt idx="36695">
                  <c:v>2781923</c:v>
                </c:pt>
                <c:pt idx="36696">
                  <c:v>928893</c:v>
                </c:pt>
                <c:pt idx="36697">
                  <c:v>798266</c:v>
                </c:pt>
                <c:pt idx="36698">
                  <c:v>1797631</c:v>
                </c:pt>
                <c:pt idx="36699">
                  <c:v>125759</c:v>
                </c:pt>
                <c:pt idx="36700">
                  <c:v>826990</c:v>
                </c:pt>
                <c:pt idx="36701">
                  <c:v>193427</c:v>
                </c:pt>
                <c:pt idx="36702">
                  <c:v>135447</c:v>
                </c:pt>
                <c:pt idx="36703">
                  <c:v>146953</c:v>
                </c:pt>
                <c:pt idx="36704">
                  <c:v>2383557</c:v>
                </c:pt>
                <c:pt idx="36705">
                  <c:v>98505</c:v>
                </c:pt>
                <c:pt idx="36706">
                  <c:v>1633513</c:v>
                </c:pt>
                <c:pt idx="36707">
                  <c:v>156394</c:v>
                </c:pt>
                <c:pt idx="36708">
                  <c:v>3902931</c:v>
                </c:pt>
                <c:pt idx="36709">
                  <c:v>936449</c:v>
                </c:pt>
                <c:pt idx="36710">
                  <c:v>241804</c:v>
                </c:pt>
                <c:pt idx="36711">
                  <c:v>49754</c:v>
                </c:pt>
                <c:pt idx="36712">
                  <c:v>124238</c:v>
                </c:pt>
                <c:pt idx="36713">
                  <c:v>3558759</c:v>
                </c:pt>
                <c:pt idx="36714">
                  <c:v>235811</c:v>
                </c:pt>
                <c:pt idx="36715">
                  <c:v>818352</c:v>
                </c:pt>
                <c:pt idx="36716">
                  <c:v>224531</c:v>
                </c:pt>
                <c:pt idx="36717">
                  <c:v>213764</c:v>
                </c:pt>
                <c:pt idx="36718">
                  <c:v>51413</c:v>
                </c:pt>
                <c:pt idx="36719">
                  <c:v>566399</c:v>
                </c:pt>
                <c:pt idx="36720">
                  <c:v>1999017</c:v>
                </c:pt>
                <c:pt idx="36721">
                  <c:v>200626</c:v>
                </c:pt>
                <c:pt idx="36722">
                  <c:v>592697</c:v>
                </c:pt>
                <c:pt idx="36723">
                  <c:v>288327</c:v>
                </c:pt>
                <c:pt idx="36724">
                  <c:v>9192678</c:v>
                </c:pt>
                <c:pt idx="36725">
                  <c:v>142873</c:v>
                </c:pt>
                <c:pt idx="36726">
                  <c:v>102210</c:v>
                </c:pt>
                <c:pt idx="36727">
                  <c:v>165538</c:v>
                </c:pt>
                <c:pt idx="36728">
                  <c:v>27710</c:v>
                </c:pt>
                <c:pt idx="36729">
                  <c:v>77397</c:v>
                </c:pt>
                <c:pt idx="36730">
                  <c:v>25741</c:v>
                </c:pt>
                <c:pt idx="36731">
                  <c:v>501378</c:v>
                </c:pt>
                <c:pt idx="36732">
                  <c:v>3596450</c:v>
                </c:pt>
                <c:pt idx="36733">
                  <c:v>429443</c:v>
                </c:pt>
                <c:pt idx="36734">
                  <c:v>179898</c:v>
                </c:pt>
                <c:pt idx="36735">
                  <c:v>111950</c:v>
                </c:pt>
                <c:pt idx="36736">
                  <c:v>41253</c:v>
                </c:pt>
                <c:pt idx="36737">
                  <c:v>84173</c:v>
                </c:pt>
                <c:pt idx="36738">
                  <c:v>2502762</c:v>
                </c:pt>
                <c:pt idx="36739">
                  <c:v>58694</c:v>
                </c:pt>
                <c:pt idx="36740">
                  <c:v>115410</c:v>
                </c:pt>
                <c:pt idx="36741">
                  <c:v>77780</c:v>
                </c:pt>
                <c:pt idx="36742">
                  <c:v>2693629</c:v>
                </c:pt>
                <c:pt idx="36743">
                  <c:v>1628628</c:v>
                </c:pt>
                <c:pt idx="36744">
                  <c:v>1046794</c:v>
                </c:pt>
                <c:pt idx="36745">
                  <c:v>34284</c:v>
                </c:pt>
                <c:pt idx="36746">
                  <c:v>887547</c:v>
                </c:pt>
                <c:pt idx="36747">
                  <c:v>331345</c:v>
                </c:pt>
                <c:pt idx="36748">
                  <c:v>401769</c:v>
                </c:pt>
                <c:pt idx="36749">
                  <c:v>394864</c:v>
                </c:pt>
                <c:pt idx="36750">
                  <c:v>231835</c:v>
                </c:pt>
                <c:pt idx="36751">
                  <c:v>58519</c:v>
                </c:pt>
                <c:pt idx="36752">
                  <c:v>1187266</c:v>
                </c:pt>
                <c:pt idx="36753">
                  <c:v>602219</c:v>
                </c:pt>
                <c:pt idx="36754">
                  <c:v>184390</c:v>
                </c:pt>
                <c:pt idx="36755">
                  <c:v>368937</c:v>
                </c:pt>
                <c:pt idx="36756">
                  <c:v>31294</c:v>
                </c:pt>
                <c:pt idx="36757">
                  <c:v>117517</c:v>
                </c:pt>
                <c:pt idx="36758">
                  <c:v>685434</c:v>
                </c:pt>
                <c:pt idx="36759">
                  <c:v>16240658</c:v>
                </c:pt>
                <c:pt idx="36760">
                  <c:v>90730</c:v>
                </c:pt>
                <c:pt idx="36761">
                  <c:v>94234</c:v>
                </c:pt>
                <c:pt idx="36762">
                  <c:v>1910863</c:v>
                </c:pt>
                <c:pt idx="36763">
                  <c:v>1349950</c:v>
                </c:pt>
                <c:pt idx="36764">
                  <c:v>36457</c:v>
                </c:pt>
                <c:pt idx="36765">
                  <c:v>309550</c:v>
                </c:pt>
                <c:pt idx="36766">
                  <c:v>2965115</c:v>
                </c:pt>
                <c:pt idx="36767">
                  <c:v>533010</c:v>
                </c:pt>
                <c:pt idx="36768">
                  <c:v>1485264</c:v>
                </c:pt>
                <c:pt idx="36769">
                  <c:v>1872308</c:v>
                </c:pt>
                <c:pt idx="36770">
                  <c:v>1170659</c:v>
                </c:pt>
                <c:pt idx="36771">
                  <c:v>6705850</c:v>
                </c:pt>
                <c:pt idx="36772">
                  <c:v>1095505</c:v>
                </c:pt>
                <c:pt idx="36773">
                  <c:v>1707551</c:v>
                </c:pt>
                <c:pt idx="36774">
                  <c:v>20747860</c:v>
                </c:pt>
                <c:pt idx="36775">
                  <c:v>348104</c:v>
                </c:pt>
                <c:pt idx="36776">
                  <c:v>848268</c:v>
                </c:pt>
                <c:pt idx="36777">
                  <c:v>58234</c:v>
                </c:pt>
                <c:pt idx="36778">
                  <c:v>1077013</c:v>
                </c:pt>
                <c:pt idx="36779">
                  <c:v>97945</c:v>
                </c:pt>
                <c:pt idx="36780">
                  <c:v>201401</c:v>
                </c:pt>
                <c:pt idx="36781">
                  <c:v>2890329</c:v>
                </c:pt>
                <c:pt idx="36782">
                  <c:v>331315</c:v>
                </c:pt>
                <c:pt idx="36783">
                  <c:v>174388</c:v>
                </c:pt>
                <c:pt idx="36784">
                  <c:v>55614</c:v>
                </c:pt>
                <c:pt idx="36785">
                  <c:v>465277</c:v>
                </c:pt>
                <c:pt idx="36786">
                  <c:v>59285</c:v>
                </c:pt>
                <c:pt idx="36787">
                  <c:v>2093619</c:v>
                </c:pt>
                <c:pt idx="36788">
                  <c:v>720795</c:v>
                </c:pt>
                <c:pt idx="36789">
                  <c:v>1133408</c:v>
                </c:pt>
                <c:pt idx="36790">
                  <c:v>602853</c:v>
                </c:pt>
                <c:pt idx="36791">
                  <c:v>5690993</c:v>
                </c:pt>
                <c:pt idx="36792">
                  <c:v>19586636</c:v>
                </c:pt>
                <c:pt idx="36793">
                  <c:v>359341</c:v>
                </c:pt>
                <c:pt idx="36794">
                  <c:v>879800</c:v>
                </c:pt>
                <c:pt idx="36795">
                  <c:v>256923</c:v>
                </c:pt>
                <c:pt idx="36796">
                  <c:v>189267</c:v>
                </c:pt>
                <c:pt idx="36797">
                  <c:v>559561</c:v>
                </c:pt>
                <c:pt idx="36798">
                  <c:v>638391</c:v>
                </c:pt>
                <c:pt idx="36799">
                  <c:v>316931</c:v>
                </c:pt>
                <c:pt idx="36800">
                  <c:v>646953</c:v>
                </c:pt>
                <c:pt idx="36801">
                  <c:v>712290</c:v>
                </c:pt>
                <c:pt idx="36802">
                  <c:v>865446</c:v>
                </c:pt>
                <c:pt idx="36803">
                  <c:v>389617</c:v>
                </c:pt>
                <c:pt idx="36804">
                  <c:v>3756962</c:v>
                </c:pt>
                <c:pt idx="36805">
                  <c:v>3723063</c:v>
                </c:pt>
                <c:pt idx="36806">
                  <c:v>396680</c:v>
                </c:pt>
                <c:pt idx="36807">
                  <c:v>1941757</c:v>
                </c:pt>
                <c:pt idx="36808">
                  <c:v>449759</c:v>
                </c:pt>
                <c:pt idx="36809">
                  <c:v>329904</c:v>
                </c:pt>
                <c:pt idx="36810">
                  <c:v>271503</c:v>
                </c:pt>
                <c:pt idx="36811">
                  <c:v>253263</c:v>
                </c:pt>
                <c:pt idx="36812">
                  <c:v>715954</c:v>
                </c:pt>
                <c:pt idx="36813">
                  <c:v>2423001</c:v>
                </c:pt>
                <c:pt idx="36814">
                  <c:v>364222</c:v>
                </c:pt>
                <c:pt idx="36815">
                  <c:v>677541</c:v>
                </c:pt>
                <c:pt idx="36816">
                  <c:v>3563160</c:v>
                </c:pt>
                <c:pt idx="36817">
                  <c:v>2468198</c:v>
                </c:pt>
                <c:pt idx="36818">
                  <c:v>392684</c:v>
                </c:pt>
                <c:pt idx="36819">
                  <c:v>816315</c:v>
                </c:pt>
                <c:pt idx="36820">
                  <c:v>6823188</c:v>
                </c:pt>
                <c:pt idx="36821">
                  <c:v>2529618</c:v>
                </c:pt>
                <c:pt idx="36822">
                  <c:v>1215790</c:v>
                </c:pt>
                <c:pt idx="36823">
                  <c:v>776488</c:v>
                </c:pt>
                <c:pt idx="36824">
                  <c:v>1271796</c:v>
                </c:pt>
                <c:pt idx="36825">
                  <c:v>1429265</c:v>
                </c:pt>
                <c:pt idx="36826">
                  <c:v>669165</c:v>
                </c:pt>
                <c:pt idx="36827">
                  <c:v>246788</c:v>
                </c:pt>
                <c:pt idx="36828">
                  <c:v>587123</c:v>
                </c:pt>
                <c:pt idx="36829">
                  <c:v>1395230</c:v>
                </c:pt>
                <c:pt idx="36830">
                  <c:v>389004</c:v>
                </c:pt>
                <c:pt idx="36831">
                  <c:v>3356730</c:v>
                </c:pt>
                <c:pt idx="36832">
                  <c:v>605483</c:v>
                </c:pt>
                <c:pt idx="36833">
                  <c:v>2452668</c:v>
                </c:pt>
                <c:pt idx="36834">
                  <c:v>3800486</c:v>
                </c:pt>
                <c:pt idx="36835">
                  <c:v>1321032</c:v>
                </c:pt>
                <c:pt idx="36836">
                  <c:v>610952</c:v>
                </c:pt>
                <c:pt idx="36837">
                  <c:v>2336645</c:v>
                </c:pt>
                <c:pt idx="36838">
                  <c:v>780839</c:v>
                </c:pt>
                <c:pt idx="36839">
                  <c:v>5445154</c:v>
                </c:pt>
                <c:pt idx="36840">
                  <c:v>4719135</c:v>
                </c:pt>
                <c:pt idx="36841">
                  <c:v>2654034</c:v>
                </c:pt>
                <c:pt idx="36842">
                  <c:v>754415</c:v>
                </c:pt>
                <c:pt idx="36843">
                  <c:v>716495</c:v>
                </c:pt>
                <c:pt idx="36844">
                  <c:v>1961103</c:v>
                </c:pt>
                <c:pt idx="36845">
                  <c:v>409417</c:v>
                </c:pt>
                <c:pt idx="36846">
                  <c:v>805153</c:v>
                </c:pt>
                <c:pt idx="36847">
                  <c:v>661249</c:v>
                </c:pt>
                <c:pt idx="36848">
                  <c:v>186572</c:v>
                </c:pt>
                <c:pt idx="36849">
                  <c:v>3721588</c:v>
                </c:pt>
                <c:pt idx="36850">
                  <c:v>236342</c:v>
                </c:pt>
                <c:pt idx="36851">
                  <c:v>2333927</c:v>
                </c:pt>
                <c:pt idx="36852">
                  <c:v>337136</c:v>
                </c:pt>
                <c:pt idx="36853">
                  <c:v>221751</c:v>
                </c:pt>
                <c:pt idx="36854">
                  <c:v>250579</c:v>
                </c:pt>
                <c:pt idx="36855">
                  <c:v>760949</c:v>
                </c:pt>
                <c:pt idx="36856">
                  <c:v>140357</c:v>
                </c:pt>
                <c:pt idx="36857">
                  <c:v>946386</c:v>
                </c:pt>
                <c:pt idx="36858">
                  <c:v>2712798</c:v>
                </c:pt>
                <c:pt idx="36859">
                  <c:v>484054</c:v>
                </c:pt>
                <c:pt idx="36860">
                  <c:v>1100625</c:v>
                </c:pt>
                <c:pt idx="36861">
                  <c:v>985851</c:v>
                </c:pt>
                <c:pt idx="36862">
                  <c:v>323031</c:v>
                </c:pt>
                <c:pt idx="36863">
                  <c:v>942522</c:v>
                </c:pt>
                <c:pt idx="36864">
                  <c:v>529104</c:v>
                </c:pt>
                <c:pt idx="36865">
                  <c:v>5039488</c:v>
                </c:pt>
                <c:pt idx="36866">
                  <c:v>814139</c:v>
                </c:pt>
                <c:pt idx="36867">
                  <c:v>1410716</c:v>
                </c:pt>
                <c:pt idx="36868">
                  <c:v>606866</c:v>
                </c:pt>
                <c:pt idx="36869">
                  <c:v>1881539</c:v>
                </c:pt>
                <c:pt idx="36870">
                  <c:v>351261</c:v>
                </c:pt>
                <c:pt idx="36871">
                  <c:v>1799294</c:v>
                </c:pt>
                <c:pt idx="36872">
                  <c:v>801616</c:v>
                </c:pt>
                <c:pt idx="36873">
                  <c:v>945149</c:v>
                </c:pt>
                <c:pt idx="36874">
                  <c:v>501124</c:v>
                </c:pt>
                <c:pt idx="36875">
                  <c:v>3157440</c:v>
                </c:pt>
                <c:pt idx="36876">
                  <c:v>383220</c:v>
                </c:pt>
                <c:pt idx="36877">
                  <c:v>804496</c:v>
                </c:pt>
                <c:pt idx="36878">
                  <c:v>1422461</c:v>
                </c:pt>
                <c:pt idx="36879">
                  <c:v>519577</c:v>
                </c:pt>
                <c:pt idx="36880">
                  <c:v>853027</c:v>
                </c:pt>
                <c:pt idx="36881">
                  <c:v>961548</c:v>
                </c:pt>
                <c:pt idx="36882">
                  <c:v>357422</c:v>
                </c:pt>
                <c:pt idx="36883">
                  <c:v>390319</c:v>
                </c:pt>
                <c:pt idx="36884">
                  <c:v>1013494</c:v>
                </c:pt>
                <c:pt idx="36885">
                  <c:v>607418</c:v>
                </c:pt>
                <c:pt idx="36886">
                  <c:v>247795</c:v>
                </c:pt>
                <c:pt idx="36887">
                  <c:v>288345</c:v>
                </c:pt>
                <c:pt idx="36888">
                  <c:v>314714</c:v>
                </c:pt>
                <c:pt idx="36889">
                  <c:v>4919531</c:v>
                </c:pt>
                <c:pt idx="36890">
                  <c:v>1733516</c:v>
                </c:pt>
                <c:pt idx="36891">
                  <c:v>997733</c:v>
                </c:pt>
                <c:pt idx="36892">
                  <c:v>2935573</c:v>
                </c:pt>
                <c:pt idx="36893">
                  <c:v>269677</c:v>
                </c:pt>
                <c:pt idx="36894">
                  <c:v>1280852</c:v>
                </c:pt>
                <c:pt idx="36895">
                  <c:v>2431599</c:v>
                </c:pt>
                <c:pt idx="36896">
                  <c:v>168428</c:v>
                </c:pt>
                <c:pt idx="36897">
                  <c:v>462016</c:v>
                </c:pt>
                <c:pt idx="36898">
                  <c:v>432140</c:v>
                </c:pt>
                <c:pt idx="36899">
                  <c:v>2623310</c:v>
                </c:pt>
                <c:pt idx="36900">
                  <c:v>848996</c:v>
                </c:pt>
                <c:pt idx="36901">
                  <c:v>3011436</c:v>
                </c:pt>
                <c:pt idx="36902">
                  <c:v>1688171</c:v>
                </c:pt>
                <c:pt idx="36903">
                  <c:v>607413</c:v>
                </c:pt>
                <c:pt idx="36904">
                  <c:v>9649819</c:v>
                </c:pt>
                <c:pt idx="36905">
                  <c:v>921051</c:v>
                </c:pt>
                <c:pt idx="36906">
                  <c:v>647271</c:v>
                </c:pt>
                <c:pt idx="36907">
                  <c:v>1674138</c:v>
                </c:pt>
                <c:pt idx="36908">
                  <c:v>156660</c:v>
                </c:pt>
                <c:pt idx="36909">
                  <c:v>327080</c:v>
                </c:pt>
                <c:pt idx="36910">
                  <c:v>2433515</c:v>
                </c:pt>
                <c:pt idx="36911">
                  <c:v>6579022</c:v>
                </c:pt>
                <c:pt idx="36912">
                  <c:v>1055968</c:v>
                </c:pt>
                <c:pt idx="36913">
                  <c:v>1684546</c:v>
                </c:pt>
                <c:pt idx="36914">
                  <c:v>737136</c:v>
                </c:pt>
                <c:pt idx="36915">
                  <c:v>621006</c:v>
                </c:pt>
                <c:pt idx="36916">
                  <c:v>318662</c:v>
                </c:pt>
                <c:pt idx="36917">
                  <c:v>3013689</c:v>
                </c:pt>
                <c:pt idx="36918">
                  <c:v>405072</c:v>
                </c:pt>
                <c:pt idx="36919">
                  <c:v>5908121</c:v>
                </c:pt>
                <c:pt idx="36920">
                  <c:v>326869</c:v>
                </c:pt>
                <c:pt idx="36921">
                  <c:v>436683</c:v>
                </c:pt>
                <c:pt idx="36922">
                  <c:v>762752</c:v>
                </c:pt>
                <c:pt idx="36923">
                  <c:v>1388201</c:v>
                </c:pt>
                <c:pt idx="36924">
                  <c:v>672560</c:v>
                </c:pt>
                <c:pt idx="36925">
                  <c:v>3514734</c:v>
                </c:pt>
                <c:pt idx="36926">
                  <c:v>584941</c:v>
                </c:pt>
                <c:pt idx="36927">
                  <c:v>808340</c:v>
                </c:pt>
                <c:pt idx="36928">
                  <c:v>479587</c:v>
                </c:pt>
                <c:pt idx="36929">
                  <c:v>678107</c:v>
                </c:pt>
                <c:pt idx="36930">
                  <c:v>1121647</c:v>
                </c:pt>
                <c:pt idx="36931">
                  <c:v>469038</c:v>
                </c:pt>
                <c:pt idx="36932">
                  <c:v>51058323</c:v>
                </c:pt>
                <c:pt idx="36933">
                  <c:v>552559</c:v>
                </c:pt>
                <c:pt idx="36934">
                  <c:v>1466426</c:v>
                </c:pt>
                <c:pt idx="36935">
                  <c:v>274426</c:v>
                </c:pt>
                <c:pt idx="36936">
                  <c:v>1394979</c:v>
                </c:pt>
                <c:pt idx="36937">
                  <c:v>1108831</c:v>
                </c:pt>
                <c:pt idx="36938">
                  <c:v>582290</c:v>
                </c:pt>
                <c:pt idx="36939">
                  <c:v>2401478</c:v>
                </c:pt>
                <c:pt idx="36940">
                  <c:v>3244266</c:v>
                </c:pt>
                <c:pt idx="36941">
                  <c:v>281858</c:v>
                </c:pt>
                <c:pt idx="36942">
                  <c:v>2125918</c:v>
                </c:pt>
                <c:pt idx="36943">
                  <c:v>508371</c:v>
                </c:pt>
                <c:pt idx="36944">
                  <c:v>345106</c:v>
                </c:pt>
                <c:pt idx="36945">
                  <c:v>153550</c:v>
                </c:pt>
                <c:pt idx="36946">
                  <c:v>420874</c:v>
                </c:pt>
                <c:pt idx="36947">
                  <c:v>228417</c:v>
                </c:pt>
                <c:pt idx="36948">
                  <c:v>372342</c:v>
                </c:pt>
                <c:pt idx="36949">
                  <c:v>1133088</c:v>
                </c:pt>
                <c:pt idx="36950">
                  <c:v>955164</c:v>
                </c:pt>
                <c:pt idx="36951">
                  <c:v>1086185</c:v>
                </c:pt>
                <c:pt idx="36952">
                  <c:v>597667</c:v>
                </c:pt>
                <c:pt idx="36953">
                  <c:v>352299</c:v>
                </c:pt>
                <c:pt idx="36954">
                  <c:v>801924</c:v>
                </c:pt>
                <c:pt idx="36955">
                  <c:v>276834</c:v>
                </c:pt>
                <c:pt idx="36956">
                  <c:v>2383586</c:v>
                </c:pt>
                <c:pt idx="36957">
                  <c:v>571918</c:v>
                </c:pt>
                <c:pt idx="36958">
                  <c:v>1127751</c:v>
                </c:pt>
                <c:pt idx="36959">
                  <c:v>2401759</c:v>
                </c:pt>
                <c:pt idx="36960">
                  <c:v>502997</c:v>
                </c:pt>
                <c:pt idx="36961">
                  <c:v>429408</c:v>
                </c:pt>
                <c:pt idx="36962">
                  <c:v>909085</c:v>
                </c:pt>
                <c:pt idx="36963">
                  <c:v>761962</c:v>
                </c:pt>
                <c:pt idx="36964">
                  <c:v>1877801</c:v>
                </c:pt>
                <c:pt idx="36965">
                  <c:v>1576789</c:v>
                </c:pt>
                <c:pt idx="36966">
                  <c:v>1480870</c:v>
                </c:pt>
                <c:pt idx="36967">
                  <c:v>614384</c:v>
                </c:pt>
                <c:pt idx="36968">
                  <c:v>2399672</c:v>
                </c:pt>
                <c:pt idx="36969">
                  <c:v>3132248</c:v>
                </c:pt>
                <c:pt idx="36970">
                  <c:v>1187812</c:v>
                </c:pt>
                <c:pt idx="36971">
                  <c:v>422687</c:v>
                </c:pt>
                <c:pt idx="36972">
                  <c:v>1017884</c:v>
                </c:pt>
                <c:pt idx="36973">
                  <c:v>629376</c:v>
                </c:pt>
                <c:pt idx="36974">
                  <c:v>798810</c:v>
                </c:pt>
                <c:pt idx="36975">
                  <c:v>8009842</c:v>
                </c:pt>
                <c:pt idx="36976">
                  <c:v>6215935</c:v>
                </c:pt>
                <c:pt idx="36977">
                  <c:v>629179</c:v>
                </c:pt>
                <c:pt idx="36978">
                  <c:v>6345613</c:v>
                </c:pt>
                <c:pt idx="36979">
                  <c:v>13375071</c:v>
                </c:pt>
                <c:pt idx="36980">
                  <c:v>341276</c:v>
                </c:pt>
                <c:pt idx="36981">
                  <c:v>1678623</c:v>
                </c:pt>
                <c:pt idx="36982">
                  <c:v>2997289</c:v>
                </c:pt>
                <c:pt idx="36983">
                  <c:v>2141439</c:v>
                </c:pt>
                <c:pt idx="36984">
                  <c:v>3523564</c:v>
                </c:pt>
                <c:pt idx="36985">
                  <c:v>865233</c:v>
                </c:pt>
                <c:pt idx="36986">
                  <c:v>1396590</c:v>
                </c:pt>
                <c:pt idx="36987">
                  <c:v>498613</c:v>
                </c:pt>
                <c:pt idx="36988">
                  <c:v>3450300</c:v>
                </c:pt>
                <c:pt idx="36989">
                  <c:v>25757299</c:v>
                </c:pt>
                <c:pt idx="36990">
                  <c:v>71560694</c:v>
                </c:pt>
                <c:pt idx="36991">
                  <c:v>1729134</c:v>
                </c:pt>
                <c:pt idx="36992">
                  <c:v>1026043</c:v>
                </c:pt>
                <c:pt idx="36993">
                  <c:v>393466</c:v>
                </c:pt>
                <c:pt idx="36994">
                  <c:v>1093538</c:v>
                </c:pt>
                <c:pt idx="36995">
                  <c:v>2597339</c:v>
                </c:pt>
                <c:pt idx="36996">
                  <c:v>945920</c:v>
                </c:pt>
                <c:pt idx="36997">
                  <c:v>244270</c:v>
                </c:pt>
                <c:pt idx="36998">
                  <c:v>958445</c:v>
                </c:pt>
                <c:pt idx="36999">
                  <c:v>1683922</c:v>
                </c:pt>
                <c:pt idx="37000">
                  <c:v>623730</c:v>
                </c:pt>
                <c:pt idx="37001">
                  <c:v>834139</c:v>
                </c:pt>
                <c:pt idx="37002">
                  <c:v>961594</c:v>
                </c:pt>
                <c:pt idx="37003">
                  <c:v>688120</c:v>
                </c:pt>
                <c:pt idx="37004">
                  <c:v>1012527</c:v>
                </c:pt>
                <c:pt idx="37005">
                  <c:v>839508</c:v>
                </c:pt>
                <c:pt idx="37006">
                  <c:v>708410</c:v>
                </c:pt>
                <c:pt idx="37007">
                  <c:v>2727520</c:v>
                </c:pt>
                <c:pt idx="37008">
                  <c:v>285717</c:v>
                </c:pt>
                <c:pt idx="37009">
                  <c:v>771892</c:v>
                </c:pt>
                <c:pt idx="37010">
                  <c:v>685548</c:v>
                </c:pt>
                <c:pt idx="37011">
                  <c:v>1158545</c:v>
                </c:pt>
                <c:pt idx="37012">
                  <c:v>1045704</c:v>
                </c:pt>
                <c:pt idx="37013">
                  <c:v>3467236</c:v>
                </c:pt>
                <c:pt idx="37014">
                  <c:v>6616579</c:v>
                </c:pt>
                <c:pt idx="37015">
                  <c:v>2748065</c:v>
                </c:pt>
                <c:pt idx="37016">
                  <c:v>7407660</c:v>
                </c:pt>
                <c:pt idx="37017">
                  <c:v>5637318</c:v>
                </c:pt>
                <c:pt idx="37018">
                  <c:v>1068685</c:v>
                </c:pt>
                <c:pt idx="37019">
                  <c:v>992889</c:v>
                </c:pt>
                <c:pt idx="37020">
                  <c:v>3091636</c:v>
                </c:pt>
                <c:pt idx="37021">
                  <c:v>585425</c:v>
                </c:pt>
                <c:pt idx="37022">
                  <c:v>581462</c:v>
                </c:pt>
                <c:pt idx="37023">
                  <c:v>32679759</c:v>
                </c:pt>
                <c:pt idx="37024">
                  <c:v>3471435</c:v>
                </c:pt>
                <c:pt idx="37025">
                  <c:v>45759148</c:v>
                </c:pt>
                <c:pt idx="37026">
                  <c:v>1278398</c:v>
                </c:pt>
                <c:pt idx="37027">
                  <c:v>5733673</c:v>
                </c:pt>
                <c:pt idx="37028">
                  <c:v>792730</c:v>
                </c:pt>
                <c:pt idx="37029">
                  <c:v>896930</c:v>
                </c:pt>
                <c:pt idx="37030">
                  <c:v>11201666</c:v>
                </c:pt>
                <c:pt idx="37031">
                  <c:v>2891226</c:v>
                </c:pt>
                <c:pt idx="37032">
                  <c:v>773039</c:v>
                </c:pt>
                <c:pt idx="37033">
                  <c:v>865694</c:v>
                </c:pt>
                <c:pt idx="37034">
                  <c:v>1694310</c:v>
                </c:pt>
                <c:pt idx="37035">
                  <c:v>420261</c:v>
                </c:pt>
                <c:pt idx="37036">
                  <c:v>800127</c:v>
                </c:pt>
                <c:pt idx="37037">
                  <c:v>3686111</c:v>
                </c:pt>
                <c:pt idx="37038">
                  <c:v>959484</c:v>
                </c:pt>
                <c:pt idx="37039">
                  <c:v>1040314</c:v>
                </c:pt>
                <c:pt idx="37040">
                  <c:v>774197</c:v>
                </c:pt>
                <c:pt idx="37041">
                  <c:v>4022934</c:v>
                </c:pt>
                <c:pt idx="37042">
                  <c:v>347920</c:v>
                </c:pt>
                <c:pt idx="37043">
                  <c:v>417964</c:v>
                </c:pt>
                <c:pt idx="37044">
                  <c:v>957687</c:v>
                </c:pt>
                <c:pt idx="37045">
                  <c:v>250128</c:v>
                </c:pt>
                <c:pt idx="37046">
                  <c:v>892380</c:v>
                </c:pt>
                <c:pt idx="37047">
                  <c:v>1995144</c:v>
                </c:pt>
                <c:pt idx="37048">
                  <c:v>139842</c:v>
                </c:pt>
                <c:pt idx="37049">
                  <c:v>1439093</c:v>
                </c:pt>
                <c:pt idx="37050">
                  <c:v>1531197</c:v>
                </c:pt>
                <c:pt idx="37051">
                  <c:v>2971236</c:v>
                </c:pt>
                <c:pt idx="37052">
                  <c:v>2260670</c:v>
                </c:pt>
                <c:pt idx="37053">
                  <c:v>843612</c:v>
                </c:pt>
                <c:pt idx="37054">
                  <c:v>3719213</c:v>
                </c:pt>
                <c:pt idx="37055">
                  <c:v>521065</c:v>
                </c:pt>
                <c:pt idx="37056">
                  <c:v>2541045</c:v>
                </c:pt>
                <c:pt idx="37057">
                  <c:v>3930335</c:v>
                </c:pt>
                <c:pt idx="37058">
                  <c:v>347299</c:v>
                </c:pt>
                <c:pt idx="37059">
                  <c:v>391138</c:v>
                </c:pt>
                <c:pt idx="37060">
                  <c:v>3923217</c:v>
                </c:pt>
                <c:pt idx="37061">
                  <c:v>637100</c:v>
                </c:pt>
                <c:pt idx="37062">
                  <c:v>1019691</c:v>
                </c:pt>
                <c:pt idx="37063">
                  <c:v>3930335</c:v>
                </c:pt>
                <c:pt idx="37064">
                  <c:v>2793744</c:v>
                </c:pt>
                <c:pt idx="37065">
                  <c:v>6365025</c:v>
                </c:pt>
                <c:pt idx="37066">
                  <c:v>256840</c:v>
                </c:pt>
                <c:pt idx="37067">
                  <c:v>546295</c:v>
                </c:pt>
                <c:pt idx="37068">
                  <c:v>12061648</c:v>
                </c:pt>
                <c:pt idx="37069">
                  <c:v>6146639</c:v>
                </c:pt>
                <c:pt idx="37070">
                  <c:v>2084715</c:v>
                </c:pt>
                <c:pt idx="37071">
                  <c:v>1310608</c:v>
                </c:pt>
                <c:pt idx="37072">
                  <c:v>1118769</c:v>
                </c:pt>
                <c:pt idx="37073">
                  <c:v>1389767</c:v>
                </c:pt>
                <c:pt idx="37074">
                  <c:v>3848847</c:v>
                </c:pt>
                <c:pt idx="37075">
                  <c:v>1942256</c:v>
                </c:pt>
                <c:pt idx="37076">
                  <c:v>2129181</c:v>
                </c:pt>
                <c:pt idx="37077">
                  <c:v>396069</c:v>
                </c:pt>
                <c:pt idx="37078">
                  <c:v>6884120</c:v>
                </c:pt>
                <c:pt idx="37079">
                  <c:v>2779037</c:v>
                </c:pt>
                <c:pt idx="37080">
                  <c:v>905195</c:v>
                </c:pt>
                <c:pt idx="37081">
                  <c:v>2115477</c:v>
                </c:pt>
                <c:pt idx="37082">
                  <c:v>802483</c:v>
                </c:pt>
                <c:pt idx="37083">
                  <c:v>1424887</c:v>
                </c:pt>
                <c:pt idx="37084">
                  <c:v>468942</c:v>
                </c:pt>
                <c:pt idx="37085">
                  <c:v>5949325</c:v>
                </c:pt>
                <c:pt idx="37086">
                  <c:v>173562</c:v>
                </c:pt>
                <c:pt idx="37087">
                  <c:v>36521376</c:v>
                </c:pt>
                <c:pt idx="37088">
                  <c:v>147903</c:v>
                </c:pt>
                <c:pt idx="37089">
                  <c:v>265590</c:v>
                </c:pt>
                <c:pt idx="37090">
                  <c:v>616214</c:v>
                </c:pt>
                <c:pt idx="37091">
                  <c:v>2262473</c:v>
                </c:pt>
                <c:pt idx="37092">
                  <c:v>56538628</c:v>
                </c:pt>
                <c:pt idx="37093">
                  <c:v>244273</c:v>
                </c:pt>
                <c:pt idx="37094">
                  <c:v>352205</c:v>
                </c:pt>
                <c:pt idx="37095">
                  <c:v>2015894</c:v>
                </c:pt>
                <c:pt idx="37096">
                  <c:v>135289</c:v>
                </c:pt>
                <c:pt idx="37097">
                  <c:v>1072053</c:v>
                </c:pt>
                <c:pt idx="37098">
                  <c:v>1871469</c:v>
                </c:pt>
                <c:pt idx="37099">
                  <c:v>173336</c:v>
                </c:pt>
                <c:pt idx="37100">
                  <c:v>1254952</c:v>
                </c:pt>
                <c:pt idx="37101">
                  <c:v>398460</c:v>
                </c:pt>
                <c:pt idx="37102">
                  <c:v>3831301</c:v>
                </c:pt>
                <c:pt idx="37103">
                  <c:v>1604545</c:v>
                </c:pt>
                <c:pt idx="37104">
                  <c:v>1916015</c:v>
                </c:pt>
                <c:pt idx="37105">
                  <c:v>867408</c:v>
                </c:pt>
                <c:pt idx="37106">
                  <c:v>222198</c:v>
                </c:pt>
                <c:pt idx="37107">
                  <c:v>16273099</c:v>
                </c:pt>
                <c:pt idx="37108">
                  <c:v>118967</c:v>
                </c:pt>
                <c:pt idx="37109">
                  <c:v>137184</c:v>
                </c:pt>
                <c:pt idx="37110">
                  <c:v>2697833</c:v>
                </c:pt>
                <c:pt idx="37111">
                  <c:v>2273945</c:v>
                </c:pt>
                <c:pt idx="37112">
                  <c:v>1132425</c:v>
                </c:pt>
                <c:pt idx="37113">
                  <c:v>2274799</c:v>
                </c:pt>
                <c:pt idx="37114">
                  <c:v>995914</c:v>
                </c:pt>
                <c:pt idx="37115">
                  <c:v>555852</c:v>
                </c:pt>
                <c:pt idx="37116">
                  <c:v>13099142</c:v>
                </c:pt>
                <c:pt idx="37117">
                  <c:v>276931</c:v>
                </c:pt>
                <c:pt idx="37118">
                  <c:v>1338545</c:v>
                </c:pt>
                <c:pt idx="37119">
                  <c:v>399572</c:v>
                </c:pt>
                <c:pt idx="37120">
                  <c:v>3741747</c:v>
                </c:pt>
                <c:pt idx="37121">
                  <c:v>1290267</c:v>
                </c:pt>
                <c:pt idx="37122">
                  <c:v>629978</c:v>
                </c:pt>
                <c:pt idx="37123">
                  <c:v>4715567</c:v>
                </c:pt>
                <c:pt idx="37124">
                  <c:v>1842188</c:v>
                </c:pt>
                <c:pt idx="37125">
                  <c:v>1959051</c:v>
                </c:pt>
                <c:pt idx="37126">
                  <c:v>4905047</c:v>
                </c:pt>
                <c:pt idx="37127">
                  <c:v>7036179</c:v>
                </c:pt>
                <c:pt idx="37128">
                  <c:v>3354128</c:v>
                </c:pt>
                <c:pt idx="37129">
                  <c:v>1241126</c:v>
                </c:pt>
                <c:pt idx="37130">
                  <c:v>965269</c:v>
                </c:pt>
                <c:pt idx="37131">
                  <c:v>1122600</c:v>
                </c:pt>
                <c:pt idx="37132">
                  <c:v>166110</c:v>
                </c:pt>
                <c:pt idx="37133">
                  <c:v>12952979</c:v>
                </c:pt>
                <c:pt idx="37134">
                  <c:v>2448221</c:v>
                </c:pt>
                <c:pt idx="37135">
                  <c:v>594958</c:v>
                </c:pt>
                <c:pt idx="37136">
                  <c:v>1500478</c:v>
                </c:pt>
                <c:pt idx="37137">
                  <c:v>416275</c:v>
                </c:pt>
                <c:pt idx="37138">
                  <c:v>586215</c:v>
                </c:pt>
                <c:pt idx="37139">
                  <c:v>2273271</c:v>
                </c:pt>
                <c:pt idx="37140">
                  <c:v>1292399</c:v>
                </c:pt>
                <c:pt idx="37141">
                  <c:v>1502992</c:v>
                </c:pt>
                <c:pt idx="37142">
                  <c:v>763757</c:v>
                </c:pt>
                <c:pt idx="37143">
                  <c:v>4957814</c:v>
                </c:pt>
                <c:pt idx="37144">
                  <c:v>3335022</c:v>
                </c:pt>
                <c:pt idx="37145">
                  <c:v>151135</c:v>
                </c:pt>
                <c:pt idx="37146">
                  <c:v>164817</c:v>
                </c:pt>
                <c:pt idx="37147">
                  <c:v>232540</c:v>
                </c:pt>
                <c:pt idx="37148">
                  <c:v>12571504</c:v>
                </c:pt>
                <c:pt idx="37149">
                  <c:v>1913881</c:v>
                </c:pt>
                <c:pt idx="37150">
                  <c:v>1447039</c:v>
                </c:pt>
                <c:pt idx="37151">
                  <c:v>1404508</c:v>
                </c:pt>
                <c:pt idx="37152">
                  <c:v>1393410</c:v>
                </c:pt>
                <c:pt idx="37153">
                  <c:v>1462516</c:v>
                </c:pt>
                <c:pt idx="37154">
                  <c:v>23142464</c:v>
                </c:pt>
                <c:pt idx="37155">
                  <c:v>7226717</c:v>
                </c:pt>
                <c:pt idx="37156">
                  <c:v>1400041</c:v>
                </c:pt>
                <c:pt idx="37157">
                  <c:v>591472</c:v>
                </c:pt>
                <c:pt idx="37158">
                  <c:v>993579</c:v>
                </c:pt>
                <c:pt idx="37159">
                  <c:v>54271214</c:v>
                </c:pt>
                <c:pt idx="37160">
                  <c:v>4944515</c:v>
                </c:pt>
                <c:pt idx="37161">
                  <c:v>601393</c:v>
                </c:pt>
                <c:pt idx="37162">
                  <c:v>2327238</c:v>
                </c:pt>
                <c:pt idx="37163">
                  <c:v>619376</c:v>
                </c:pt>
                <c:pt idx="37164">
                  <c:v>40838093</c:v>
                </c:pt>
                <c:pt idx="37165">
                  <c:v>1353159</c:v>
                </c:pt>
                <c:pt idx="37166">
                  <c:v>903681</c:v>
                </c:pt>
                <c:pt idx="37167">
                  <c:v>1239300</c:v>
                </c:pt>
                <c:pt idx="37168">
                  <c:v>472323</c:v>
                </c:pt>
                <c:pt idx="37169">
                  <c:v>1199823</c:v>
                </c:pt>
                <c:pt idx="37170">
                  <c:v>325929</c:v>
                </c:pt>
                <c:pt idx="37171">
                  <c:v>1641299</c:v>
                </c:pt>
                <c:pt idx="37172">
                  <c:v>13322395</c:v>
                </c:pt>
                <c:pt idx="37173">
                  <c:v>527715</c:v>
                </c:pt>
                <c:pt idx="37174">
                  <c:v>396935</c:v>
                </c:pt>
                <c:pt idx="37175">
                  <c:v>3992653</c:v>
                </c:pt>
                <c:pt idx="37176">
                  <c:v>602180</c:v>
                </c:pt>
                <c:pt idx="37177">
                  <c:v>18143363</c:v>
                </c:pt>
                <c:pt idx="37178">
                  <c:v>17154166</c:v>
                </c:pt>
                <c:pt idx="37179">
                  <c:v>1666681</c:v>
                </c:pt>
                <c:pt idx="37180">
                  <c:v>1272242</c:v>
                </c:pt>
                <c:pt idx="37181">
                  <c:v>469200</c:v>
                </c:pt>
                <c:pt idx="37182">
                  <c:v>1095519</c:v>
                </c:pt>
                <c:pt idx="37183">
                  <c:v>69295519</c:v>
                </c:pt>
                <c:pt idx="37184">
                  <c:v>565288</c:v>
                </c:pt>
                <c:pt idx="37185">
                  <c:v>3948004</c:v>
                </c:pt>
                <c:pt idx="37186">
                  <c:v>60635812</c:v>
                </c:pt>
                <c:pt idx="37187">
                  <c:v>228367</c:v>
                </c:pt>
                <c:pt idx="37188">
                  <c:v>369038</c:v>
                </c:pt>
                <c:pt idx="37189">
                  <c:v>821589</c:v>
                </c:pt>
                <c:pt idx="37190">
                  <c:v>305956</c:v>
                </c:pt>
                <c:pt idx="37191">
                  <c:v>2935372</c:v>
                </c:pt>
                <c:pt idx="37192">
                  <c:v>1685797</c:v>
                </c:pt>
                <c:pt idx="37193">
                  <c:v>607802</c:v>
                </c:pt>
                <c:pt idx="37194">
                  <c:v>808842</c:v>
                </c:pt>
                <c:pt idx="37195">
                  <c:v>946671</c:v>
                </c:pt>
                <c:pt idx="37196">
                  <c:v>1391851</c:v>
                </c:pt>
                <c:pt idx="37197">
                  <c:v>1408027</c:v>
                </c:pt>
                <c:pt idx="37198">
                  <c:v>882847</c:v>
                </c:pt>
                <c:pt idx="37199">
                  <c:v>657342</c:v>
                </c:pt>
                <c:pt idx="37200">
                  <c:v>1172038</c:v>
                </c:pt>
                <c:pt idx="37201">
                  <c:v>770356</c:v>
                </c:pt>
                <c:pt idx="37202">
                  <c:v>1882430</c:v>
                </c:pt>
                <c:pt idx="37203">
                  <c:v>652114</c:v>
                </c:pt>
                <c:pt idx="37204">
                  <c:v>151323</c:v>
                </c:pt>
                <c:pt idx="37205">
                  <c:v>2474066</c:v>
                </c:pt>
                <c:pt idx="37206">
                  <c:v>303797</c:v>
                </c:pt>
                <c:pt idx="37207">
                  <c:v>2058932</c:v>
                </c:pt>
                <c:pt idx="37208">
                  <c:v>1015983</c:v>
                </c:pt>
                <c:pt idx="37209">
                  <c:v>829240</c:v>
                </c:pt>
                <c:pt idx="37210">
                  <c:v>4714615</c:v>
                </c:pt>
                <c:pt idx="37211">
                  <c:v>6536770</c:v>
                </c:pt>
                <c:pt idx="37212">
                  <c:v>1334414</c:v>
                </c:pt>
                <c:pt idx="37213">
                  <c:v>1364324</c:v>
                </c:pt>
                <c:pt idx="37214">
                  <c:v>2054642</c:v>
                </c:pt>
                <c:pt idx="37215">
                  <c:v>236752</c:v>
                </c:pt>
                <c:pt idx="37216">
                  <c:v>237666</c:v>
                </c:pt>
                <c:pt idx="37217">
                  <c:v>239872</c:v>
                </c:pt>
                <c:pt idx="37218">
                  <c:v>268676</c:v>
                </c:pt>
                <c:pt idx="37219">
                  <c:v>1053592</c:v>
                </c:pt>
                <c:pt idx="37220">
                  <c:v>389465</c:v>
                </c:pt>
                <c:pt idx="37221">
                  <c:v>1116600</c:v>
                </c:pt>
                <c:pt idx="37222">
                  <c:v>1003775</c:v>
                </c:pt>
                <c:pt idx="37223">
                  <c:v>433045</c:v>
                </c:pt>
                <c:pt idx="37224">
                  <c:v>310854</c:v>
                </c:pt>
                <c:pt idx="37225">
                  <c:v>2364828</c:v>
                </c:pt>
                <c:pt idx="37226">
                  <c:v>5414339</c:v>
                </c:pt>
                <c:pt idx="37227">
                  <c:v>305870</c:v>
                </c:pt>
                <c:pt idx="37228">
                  <c:v>452600</c:v>
                </c:pt>
                <c:pt idx="37229">
                  <c:v>5842592</c:v>
                </c:pt>
                <c:pt idx="37230">
                  <c:v>442803</c:v>
                </c:pt>
                <c:pt idx="37231">
                  <c:v>2696130</c:v>
                </c:pt>
                <c:pt idx="37232">
                  <c:v>2008491</c:v>
                </c:pt>
                <c:pt idx="37233">
                  <c:v>2133194</c:v>
                </c:pt>
                <c:pt idx="37234">
                  <c:v>6668149</c:v>
                </c:pt>
                <c:pt idx="37235">
                  <c:v>8359071</c:v>
                </c:pt>
                <c:pt idx="37236">
                  <c:v>1345848</c:v>
                </c:pt>
                <c:pt idx="37237">
                  <c:v>639099</c:v>
                </c:pt>
                <c:pt idx="37238">
                  <c:v>446467</c:v>
                </c:pt>
                <c:pt idx="37239">
                  <c:v>1355826</c:v>
                </c:pt>
                <c:pt idx="37240">
                  <c:v>1382399</c:v>
                </c:pt>
                <c:pt idx="37241">
                  <c:v>1356048</c:v>
                </c:pt>
                <c:pt idx="37242">
                  <c:v>10013794</c:v>
                </c:pt>
                <c:pt idx="37243">
                  <c:v>888713</c:v>
                </c:pt>
                <c:pt idx="37244">
                  <c:v>812270</c:v>
                </c:pt>
                <c:pt idx="37245">
                  <c:v>1482575</c:v>
                </c:pt>
                <c:pt idx="37246">
                  <c:v>1449615</c:v>
                </c:pt>
                <c:pt idx="37247">
                  <c:v>512429</c:v>
                </c:pt>
                <c:pt idx="37248">
                  <c:v>494531</c:v>
                </c:pt>
                <c:pt idx="37249">
                  <c:v>1662400</c:v>
                </c:pt>
                <c:pt idx="37250">
                  <c:v>298875</c:v>
                </c:pt>
                <c:pt idx="37251">
                  <c:v>13970508</c:v>
                </c:pt>
                <c:pt idx="37252">
                  <c:v>2986648</c:v>
                </c:pt>
                <c:pt idx="37253">
                  <c:v>486455</c:v>
                </c:pt>
                <c:pt idx="37254">
                  <c:v>13103833</c:v>
                </c:pt>
                <c:pt idx="37255">
                  <c:v>509456</c:v>
                </c:pt>
                <c:pt idx="37256">
                  <c:v>419916</c:v>
                </c:pt>
                <c:pt idx="37257">
                  <c:v>679568</c:v>
                </c:pt>
                <c:pt idx="37258">
                  <c:v>10437270</c:v>
                </c:pt>
                <c:pt idx="37259">
                  <c:v>250175</c:v>
                </c:pt>
                <c:pt idx="37260">
                  <c:v>679456</c:v>
                </c:pt>
                <c:pt idx="37261">
                  <c:v>454477</c:v>
                </c:pt>
                <c:pt idx="37262">
                  <c:v>1418018</c:v>
                </c:pt>
                <c:pt idx="37263">
                  <c:v>2578183</c:v>
                </c:pt>
                <c:pt idx="37264">
                  <c:v>1070888</c:v>
                </c:pt>
                <c:pt idx="37265">
                  <c:v>2215455</c:v>
                </c:pt>
                <c:pt idx="37266">
                  <c:v>499301</c:v>
                </c:pt>
                <c:pt idx="37267">
                  <c:v>1073122</c:v>
                </c:pt>
                <c:pt idx="37268">
                  <c:v>4093478</c:v>
                </c:pt>
                <c:pt idx="37269">
                  <c:v>7655742</c:v>
                </c:pt>
                <c:pt idx="37270">
                  <c:v>588972</c:v>
                </c:pt>
                <c:pt idx="37271">
                  <c:v>3648476</c:v>
                </c:pt>
                <c:pt idx="37272">
                  <c:v>9488795</c:v>
                </c:pt>
                <c:pt idx="37273">
                  <c:v>4156824</c:v>
                </c:pt>
                <c:pt idx="37274">
                  <c:v>291965</c:v>
                </c:pt>
                <c:pt idx="37275">
                  <c:v>3478308</c:v>
                </c:pt>
                <c:pt idx="37276">
                  <c:v>3421594</c:v>
                </c:pt>
                <c:pt idx="37277">
                  <c:v>1769069</c:v>
                </c:pt>
                <c:pt idx="37278">
                  <c:v>5267855</c:v>
                </c:pt>
                <c:pt idx="37279">
                  <c:v>988452</c:v>
                </c:pt>
                <c:pt idx="37280">
                  <c:v>1020937</c:v>
                </c:pt>
                <c:pt idx="37281">
                  <c:v>897300</c:v>
                </c:pt>
                <c:pt idx="37282">
                  <c:v>1151093</c:v>
                </c:pt>
                <c:pt idx="37283">
                  <c:v>2622374</c:v>
                </c:pt>
                <c:pt idx="37284">
                  <c:v>957880</c:v>
                </c:pt>
                <c:pt idx="37285">
                  <c:v>5901358</c:v>
                </c:pt>
                <c:pt idx="37286">
                  <c:v>6360287</c:v>
                </c:pt>
                <c:pt idx="37287">
                  <c:v>21188015</c:v>
                </c:pt>
                <c:pt idx="37288">
                  <c:v>4337616</c:v>
                </c:pt>
                <c:pt idx="37289">
                  <c:v>1179345</c:v>
                </c:pt>
                <c:pt idx="37290">
                  <c:v>460107</c:v>
                </c:pt>
                <c:pt idx="37291">
                  <c:v>103786733</c:v>
                </c:pt>
                <c:pt idx="37292">
                  <c:v>11107271</c:v>
                </c:pt>
                <c:pt idx="37293">
                  <c:v>1540540</c:v>
                </c:pt>
                <c:pt idx="37294">
                  <c:v>904513</c:v>
                </c:pt>
                <c:pt idx="37295">
                  <c:v>1226948</c:v>
                </c:pt>
                <c:pt idx="37296">
                  <c:v>7862567</c:v>
                </c:pt>
                <c:pt idx="37297">
                  <c:v>9166774</c:v>
                </c:pt>
                <c:pt idx="37298">
                  <c:v>1151338</c:v>
                </c:pt>
                <c:pt idx="37299">
                  <c:v>702374</c:v>
                </c:pt>
                <c:pt idx="37300">
                  <c:v>1552008</c:v>
                </c:pt>
                <c:pt idx="37301">
                  <c:v>625620</c:v>
                </c:pt>
                <c:pt idx="37302">
                  <c:v>12611049</c:v>
                </c:pt>
                <c:pt idx="37303">
                  <c:v>3741548</c:v>
                </c:pt>
                <c:pt idx="37304">
                  <c:v>4906692</c:v>
                </c:pt>
                <c:pt idx="37305">
                  <c:v>3203447</c:v>
                </c:pt>
                <c:pt idx="37306">
                  <c:v>538365</c:v>
                </c:pt>
                <c:pt idx="37307">
                  <c:v>1289064</c:v>
                </c:pt>
                <c:pt idx="37308">
                  <c:v>4223964</c:v>
                </c:pt>
                <c:pt idx="37309">
                  <c:v>40757266</c:v>
                </c:pt>
                <c:pt idx="37310">
                  <c:v>623217</c:v>
                </c:pt>
                <c:pt idx="37311">
                  <c:v>15793061</c:v>
                </c:pt>
                <c:pt idx="37312">
                  <c:v>2062863</c:v>
                </c:pt>
                <c:pt idx="37313">
                  <c:v>4193111</c:v>
                </c:pt>
                <c:pt idx="37314">
                  <c:v>1045374</c:v>
                </c:pt>
                <c:pt idx="37315">
                  <c:v>1420905</c:v>
                </c:pt>
                <c:pt idx="37316">
                  <c:v>1062997</c:v>
                </c:pt>
                <c:pt idx="37317">
                  <c:v>537870</c:v>
                </c:pt>
                <c:pt idx="37318">
                  <c:v>12322276</c:v>
                </c:pt>
                <c:pt idx="37319">
                  <c:v>734814</c:v>
                </c:pt>
                <c:pt idx="37320">
                  <c:v>1740767</c:v>
                </c:pt>
                <c:pt idx="37321">
                  <c:v>5859969</c:v>
                </c:pt>
                <c:pt idx="37322">
                  <c:v>1008116</c:v>
                </c:pt>
                <c:pt idx="37323">
                  <c:v>1092447</c:v>
                </c:pt>
                <c:pt idx="37324">
                  <c:v>2470685</c:v>
                </c:pt>
                <c:pt idx="37325">
                  <c:v>3680381</c:v>
                </c:pt>
                <c:pt idx="37326">
                  <c:v>5136407</c:v>
                </c:pt>
                <c:pt idx="37327">
                  <c:v>14632232</c:v>
                </c:pt>
                <c:pt idx="37328">
                  <c:v>4244664</c:v>
                </c:pt>
                <c:pt idx="37329">
                  <c:v>705800</c:v>
                </c:pt>
                <c:pt idx="37330">
                  <c:v>753197</c:v>
                </c:pt>
                <c:pt idx="37331">
                  <c:v>6344678</c:v>
                </c:pt>
                <c:pt idx="37332">
                  <c:v>1305064</c:v>
                </c:pt>
                <c:pt idx="37333">
                  <c:v>8566954</c:v>
                </c:pt>
                <c:pt idx="37334">
                  <c:v>1885586</c:v>
                </c:pt>
                <c:pt idx="37335">
                  <c:v>5568281</c:v>
                </c:pt>
                <c:pt idx="37336">
                  <c:v>1786738</c:v>
                </c:pt>
                <c:pt idx="37337">
                  <c:v>4389232</c:v>
                </c:pt>
                <c:pt idx="37338">
                  <c:v>3608611</c:v>
                </c:pt>
                <c:pt idx="37339">
                  <c:v>1119772</c:v>
                </c:pt>
                <c:pt idx="37340">
                  <c:v>3889839</c:v>
                </c:pt>
                <c:pt idx="37341">
                  <c:v>2869543</c:v>
                </c:pt>
                <c:pt idx="37342">
                  <c:v>13777964</c:v>
                </c:pt>
                <c:pt idx="37343">
                  <c:v>206126</c:v>
                </c:pt>
                <c:pt idx="37344">
                  <c:v>1405034</c:v>
                </c:pt>
                <c:pt idx="37345">
                  <c:v>14590980</c:v>
                </c:pt>
                <c:pt idx="37346">
                  <c:v>6998150</c:v>
                </c:pt>
                <c:pt idx="37347">
                  <c:v>199251</c:v>
                </c:pt>
                <c:pt idx="37348">
                  <c:v>2657840</c:v>
                </c:pt>
                <c:pt idx="37349">
                  <c:v>1254683</c:v>
                </c:pt>
                <c:pt idx="37350">
                  <c:v>6472514</c:v>
                </c:pt>
                <c:pt idx="37351">
                  <c:v>981578</c:v>
                </c:pt>
                <c:pt idx="37352">
                  <c:v>2759167</c:v>
                </c:pt>
                <c:pt idx="37353">
                  <c:v>32396346</c:v>
                </c:pt>
                <c:pt idx="37354">
                  <c:v>14907570</c:v>
                </c:pt>
                <c:pt idx="37355">
                  <c:v>1792014</c:v>
                </c:pt>
                <c:pt idx="37356">
                  <c:v>13399715</c:v>
                </c:pt>
                <c:pt idx="37357">
                  <c:v>343763</c:v>
                </c:pt>
                <c:pt idx="37358">
                  <c:v>1980233</c:v>
                </c:pt>
                <c:pt idx="37359">
                  <c:v>2153307</c:v>
                </c:pt>
                <c:pt idx="37360">
                  <c:v>1089495</c:v>
                </c:pt>
                <c:pt idx="37361">
                  <c:v>14799596</c:v>
                </c:pt>
                <c:pt idx="37362">
                  <c:v>17724491</c:v>
                </c:pt>
                <c:pt idx="37363">
                  <c:v>557916</c:v>
                </c:pt>
                <c:pt idx="37364">
                  <c:v>619635</c:v>
                </c:pt>
                <c:pt idx="37365">
                  <c:v>2238723</c:v>
                </c:pt>
                <c:pt idx="37366">
                  <c:v>542251</c:v>
                </c:pt>
                <c:pt idx="37367">
                  <c:v>450269</c:v>
                </c:pt>
                <c:pt idx="37368">
                  <c:v>503693</c:v>
                </c:pt>
                <c:pt idx="37369">
                  <c:v>4553144</c:v>
                </c:pt>
                <c:pt idx="37370">
                  <c:v>550471</c:v>
                </c:pt>
                <c:pt idx="37371">
                  <c:v>768881</c:v>
                </c:pt>
                <c:pt idx="37372">
                  <c:v>1295774</c:v>
                </c:pt>
                <c:pt idx="37373">
                  <c:v>4510810</c:v>
                </c:pt>
                <c:pt idx="37374">
                  <c:v>8093023</c:v>
                </c:pt>
                <c:pt idx="37375">
                  <c:v>1283917</c:v>
                </c:pt>
                <c:pt idx="37376">
                  <c:v>1207095</c:v>
                </c:pt>
                <c:pt idx="37377">
                  <c:v>4554975</c:v>
                </c:pt>
                <c:pt idx="37378">
                  <c:v>1361502</c:v>
                </c:pt>
                <c:pt idx="37379">
                  <c:v>2654764</c:v>
                </c:pt>
                <c:pt idx="37380">
                  <c:v>6764810</c:v>
                </c:pt>
                <c:pt idx="37381">
                  <c:v>588502</c:v>
                </c:pt>
                <c:pt idx="37382">
                  <c:v>196222618</c:v>
                </c:pt>
                <c:pt idx="37383">
                  <c:v>3228678</c:v>
                </c:pt>
                <c:pt idx="37384">
                  <c:v>4844427</c:v>
                </c:pt>
                <c:pt idx="37385">
                  <c:v>13873188</c:v>
                </c:pt>
                <c:pt idx="37386">
                  <c:v>169468</c:v>
                </c:pt>
                <c:pt idx="37387">
                  <c:v>705015</c:v>
                </c:pt>
                <c:pt idx="37388">
                  <c:v>142935</c:v>
                </c:pt>
                <c:pt idx="37389">
                  <c:v>422937</c:v>
                </c:pt>
                <c:pt idx="37390">
                  <c:v>105477</c:v>
                </c:pt>
                <c:pt idx="37391">
                  <c:v>639646</c:v>
                </c:pt>
                <c:pt idx="37392">
                  <c:v>1835185</c:v>
                </c:pt>
                <c:pt idx="37393">
                  <c:v>135014</c:v>
                </c:pt>
                <c:pt idx="37394">
                  <c:v>755327</c:v>
                </c:pt>
                <c:pt idx="37395">
                  <c:v>140006</c:v>
                </c:pt>
                <c:pt idx="37396">
                  <c:v>983779</c:v>
                </c:pt>
                <c:pt idx="37397">
                  <c:v>23468</c:v>
                </c:pt>
                <c:pt idx="37398">
                  <c:v>1609327</c:v>
                </c:pt>
                <c:pt idx="37399">
                  <c:v>118160</c:v>
                </c:pt>
                <c:pt idx="37400">
                  <c:v>604699</c:v>
                </c:pt>
                <c:pt idx="37401">
                  <c:v>292371</c:v>
                </c:pt>
                <c:pt idx="37402">
                  <c:v>290109</c:v>
                </c:pt>
                <c:pt idx="37403">
                  <c:v>2437475</c:v>
                </c:pt>
                <c:pt idx="37404">
                  <c:v>1414582</c:v>
                </c:pt>
                <c:pt idx="37405">
                  <c:v>68965</c:v>
                </c:pt>
                <c:pt idx="37406">
                  <c:v>201394</c:v>
                </c:pt>
                <c:pt idx="37407">
                  <c:v>33940</c:v>
                </c:pt>
                <c:pt idx="37408">
                  <c:v>86360</c:v>
                </c:pt>
                <c:pt idx="37409">
                  <c:v>373184</c:v>
                </c:pt>
                <c:pt idx="37410">
                  <c:v>126537</c:v>
                </c:pt>
                <c:pt idx="37411">
                  <c:v>792189</c:v>
                </c:pt>
                <c:pt idx="37412">
                  <c:v>12528777</c:v>
                </c:pt>
                <c:pt idx="37413">
                  <c:v>5824915</c:v>
                </c:pt>
                <c:pt idx="37414">
                  <c:v>82166</c:v>
                </c:pt>
                <c:pt idx="37415">
                  <c:v>203142</c:v>
                </c:pt>
                <c:pt idx="37416">
                  <c:v>498820</c:v>
                </c:pt>
                <c:pt idx="37417">
                  <c:v>92199</c:v>
                </c:pt>
                <c:pt idx="37418">
                  <c:v>167752</c:v>
                </c:pt>
                <c:pt idx="37419">
                  <c:v>617881</c:v>
                </c:pt>
                <c:pt idx="37420">
                  <c:v>2504586</c:v>
                </c:pt>
                <c:pt idx="37421">
                  <c:v>135523</c:v>
                </c:pt>
                <c:pt idx="37422">
                  <c:v>235228</c:v>
                </c:pt>
                <c:pt idx="37423">
                  <c:v>1144047</c:v>
                </c:pt>
                <c:pt idx="37424">
                  <c:v>462906</c:v>
                </c:pt>
                <c:pt idx="37425">
                  <c:v>1459336</c:v>
                </c:pt>
                <c:pt idx="37426">
                  <c:v>440909</c:v>
                </c:pt>
                <c:pt idx="37427">
                  <c:v>221799</c:v>
                </c:pt>
                <c:pt idx="37428">
                  <c:v>530070</c:v>
                </c:pt>
                <c:pt idx="37429">
                  <c:v>397246</c:v>
                </c:pt>
                <c:pt idx="37430">
                  <c:v>723433</c:v>
                </c:pt>
                <c:pt idx="37431">
                  <c:v>129056</c:v>
                </c:pt>
                <c:pt idx="37432">
                  <c:v>583735</c:v>
                </c:pt>
                <c:pt idx="37433">
                  <c:v>24203</c:v>
                </c:pt>
                <c:pt idx="37434">
                  <c:v>813108</c:v>
                </c:pt>
                <c:pt idx="37435">
                  <c:v>803459</c:v>
                </c:pt>
                <c:pt idx="37436">
                  <c:v>628932</c:v>
                </c:pt>
                <c:pt idx="37437">
                  <c:v>1104884</c:v>
                </c:pt>
                <c:pt idx="37438">
                  <c:v>6404936</c:v>
                </c:pt>
                <c:pt idx="37439">
                  <c:v>494129</c:v>
                </c:pt>
                <c:pt idx="37440">
                  <c:v>206632</c:v>
                </c:pt>
                <c:pt idx="37441">
                  <c:v>2747006</c:v>
                </c:pt>
                <c:pt idx="37442">
                  <c:v>273311</c:v>
                </c:pt>
                <c:pt idx="37443">
                  <c:v>663322</c:v>
                </c:pt>
                <c:pt idx="37444">
                  <c:v>709757</c:v>
                </c:pt>
                <c:pt idx="37445">
                  <c:v>2148675</c:v>
                </c:pt>
                <c:pt idx="37446">
                  <c:v>1948997</c:v>
                </c:pt>
                <c:pt idx="37447">
                  <c:v>62514</c:v>
                </c:pt>
                <c:pt idx="37448">
                  <c:v>1185480</c:v>
                </c:pt>
                <c:pt idx="37449">
                  <c:v>1311780</c:v>
                </c:pt>
                <c:pt idx="37450">
                  <c:v>101056</c:v>
                </c:pt>
                <c:pt idx="37451">
                  <c:v>3032128</c:v>
                </c:pt>
                <c:pt idx="37452">
                  <c:v>2739</c:v>
                </c:pt>
                <c:pt idx="37453">
                  <c:v>4475534</c:v>
                </c:pt>
                <c:pt idx="37454">
                  <c:v>70004</c:v>
                </c:pt>
                <c:pt idx="37455">
                  <c:v>771193</c:v>
                </c:pt>
                <c:pt idx="37456">
                  <c:v>840727</c:v>
                </c:pt>
                <c:pt idx="37457">
                  <c:v>711209</c:v>
                </c:pt>
                <c:pt idx="37458">
                  <c:v>597277</c:v>
                </c:pt>
                <c:pt idx="37459">
                  <c:v>171552</c:v>
                </c:pt>
                <c:pt idx="37460">
                  <c:v>107457</c:v>
                </c:pt>
                <c:pt idx="37461">
                  <c:v>11643</c:v>
                </c:pt>
                <c:pt idx="37462">
                  <c:v>216447</c:v>
                </c:pt>
                <c:pt idx="37463">
                  <c:v>53635</c:v>
                </c:pt>
                <c:pt idx="37464">
                  <c:v>150526</c:v>
                </c:pt>
                <c:pt idx="37465">
                  <c:v>117035</c:v>
                </c:pt>
                <c:pt idx="37466">
                  <c:v>842287</c:v>
                </c:pt>
                <c:pt idx="37467">
                  <c:v>6170</c:v>
                </c:pt>
                <c:pt idx="37468">
                  <c:v>166736</c:v>
                </c:pt>
                <c:pt idx="37469">
                  <c:v>183680</c:v>
                </c:pt>
                <c:pt idx="37470">
                  <c:v>443660</c:v>
                </c:pt>
                <c:pt idx="37471">
                  <c:v>130225</c:v>
                </c:pt>
                <c:pt idx="37472">
                  <c:v>52938</c:v>
                </c:pt>
                <c:pt idx="37473">
                  <c:v>136933</c:v>
                </c:pt>
                <c:pt idx="37474">
                  <c:v>59987</c:v>
                </c:pt>
                <c:pt idx="37475">
                  <c:v>1708</c:v>
                </c:pt>
                <c:pt idx="37476">
                  <c:v>464324</c:v>
                </c:pt>
                <c:pt idx="37477">
                  <c:v>1764918</c:v>
                </c:pt>
                <c:pt idx="37478">
                  <c:v>294795</c:v>
                </c:pt>
                <c:pt idx="37479">
                  <c:v>248015</c:v>
                </c:pt>
                <c:pt idx="37480">
                  <c:v>699544</c:v>
                </c:pt>
                <c:pt idx="37481">
                  <c:v>21104436</c:v>
                </c:pt>
                <c:pt idx="37482">
                  <c:v>84334</c:v>
                </c:pt>
                <c:pt idx="37483">
                  <c:v>1164</c:v>
                </c:pt>
                <c:pt idx="37484">
                  <c:v>425157</c:v>
                </c:pt>
                <c:pt idx="37485">
                  <c:v>179264</c:v>
                </c:pt>
                <c:pt idx="37486">
                  <c:v>762725</c:v>
                </c:pt>
                <c:pt idx="37487">
                  <c:v>152613</c:v>
                </c:pt>
                <c:pt idx="37488">
                  <c:v>7130</c:v>
                </c:pt>
                <c:pt idx="37489">
                  <c:v>5911858</c:v>
                </c:pt>
                <c:pt idx="37490">
                  <c:v>46780</c:v>
                </c:pt>
                <c:pt idx="37491">
                  <c:v>248475</c:v>
                </c:pt>
                <c:pt idx="37492">
                  <c:v>103102</c:v>
                </c:pt>
                <c:pt idx="37493">
                  <c:v>2687897</c:v>
                </c:pt>
                <c:pt idx="37494">
                  <c:v>3631612</c:v>
                </c:pt>
                <c:pt idx="37495">
                  <c:v>20368</c:v>
                </c:pt>
                <c:pt idx="37496">
                  <c:v>95942</c:v>
                </c:pt>
                <c:pt idx="37497">
                  <c:v>1230073</c:v>
                </c:pt>
                <c:pt idx="37498">
                  <c:v>310931</c:v>
                </c:pt>
                <c:pt idx="37499">
                  <c:v>2880798</c:v>
                </c:pt>
                <c:pt idx="37500">
                  <c:v>564182</c:v>
                </c:pt>
                <c:pt idx="37501">
                  <c:v>2206970</c:v>
                </c:pt>
                <c:pt idx="37502">
                  <c:v>1134369</c:v>
                </c:pt>
                <c:pt idx="37503">
                  <c:v>792225</c:v>
                </c:pt>
                <c:pt idx="37504">
                  <c:v>69827</c:v>
                </c:pt>
                <c:pt idx="37505">
                  <c:v>639577</c:v>
                </c:pt>
                <c:pt idx="37506">
                  <c:v>67149</c:v>
                </c:pt>
                <c:pt idx="37507">
                  <c:v>1885334</c:v>
                </c:pt>
                <c:pt idx="37508">
                  <c:v>677550</c:v>
                </c:pt>
                <c:pt idx="37509">
                  <c:v>1962489</c:v>
                </c:pt>
                <c:pt idx="37510">
                  <c:v>40187</c:v>
                </c:pt>
                <c:pt idx="37511">
                  <c:v>369870</c:v>
                </c:pt>
                <c:pt idx="37512">
                  <c:v>350040</c:v>
                </c:pt>
                <c:pt idx="37513">
                  <c:v>88411</c:v>
                </c:pt>
                <c:pt idx="37514">
                  <c:v>614420</c:v>
                </c:pt>
                <c:pt idx="37515">
                  <c:v>2500865</c:v>
                </c:pt>
                <c:pt idx="37516">
                  <c:v>512333</c:v>
                </c:pt>
                <c:pt idx="37517">
                  <c:v>559</c:v>
                </c:pt>
                <c:pt idx="37518">
                  <c:v>2705268</c:v>
                </c:pt>
                <c:pt idx="37519">
                  <c:v>1554510</c:v>
                </c:pt>
                <c:pt idx="37520">
                  <c:v>235634</c:v>
                </c:pt>
                <c:pt idx="37521">
                  <c:v>279580</c:v>
                </c:pt>
                <c:pt idx="37522">
                  <c:v>397406</c:v>
                </c:pt>
                <c:pt idx="37523">
                  <c:v>1164431</c:v>
                </c:pt>
                <c:pt idx="37524">
                  <c:v>268905</c:v>
                </c:pt>
                <c:pt idx="37525">
                  <c:v>2192207</c:v>
                </c:pt>
                <c:pt idx="37526">
                  <c:v>1219514</c:v>
                </c:pt>
                <c:pt idx="37527">
                  <c:v>109740</c:v>
                </c:pt>
                <c:pt idx="37528">
                  <c:v>178408</c:v>
                </c:pt>
                <c:pt idx="37529">
                  <c:v>6895101</c:v>
                </c:pt>
                <c:pt idx="37530">
                  <c:v>2682794</c:v>
                </c:pt>
                <c:pt idx="37531">
                  <c:v>481786</c:v>
                </c:pt>
                <c:pt idx="37532">
                  <c:v>35769</c:v>
                </c:pt>
                <c:pt idx="37533">
                  <c:v>475425</c:v>
                </c:pt>
                <c:pt idx="37534">
                  <c:v>2217443</c:v>
                </c:pt>
                <c:pt idx="37535">
                  <c:v>1391595</c:v>
                </c:pt>
                <c:pt idx="37536">
                  <c:v>43857</c:v>
                </c:pt>
                <c:pt idx="37537">
                  <c:v>26019027</c:v>
                </c:pt>
                <c:pt idx="37538">
                  <c:v>273004</c:v>
                </c:pt>
                <c:pt idx="37539">
                  <c:v>47299</c:v>
                </c:pt>
                <c:pt idx="37540">
                  <c:v>9762</c:v>
                </c:pt>
                <c:pt idx="37541">
                  <c:v>296755</c:v>
                </c:pt>
                <c:pt idx="37542">
                  <c:v>1859885</c:v>
                </c:pt>
                <c:pt idx="37543">
                  <c:v>789100</c:v>
                </c:pt>
                <c:pt idx="37544">
                  <c:v>1907490</c:v>
                </c:pt>
                <c:pt idx="37545">
                  <c:v>992396</c:v>
                </c:pt>
                <c:pt idx="37546">
                  <c:v>1597365</c:v>
                </c:pt>
                <c:pt idx="37547">
                  <c:v>400911</c:v>
                </c:pt>
                <c:pt idx="37548">
                  <c:v>227384</c:v>
                </c:pt>
                <c:pt idx="37549">
                  <c:v>645903</c:v>
                </c:pt>
                <c:pt idx="37550">
                  <c:v>534242</c:v>
                </c:pt>
                <c:pt idx="37551">
                  <c:v>60794</c:v>
                </c:pt>
                <c:pt idx="37552">
                  <c:v>154731</c:v>
                </c:pt>
                <c:pt idx="37553">
                  <c:v>691970</c:v>
                </c:pt>
                <c:pt idx="37554">
                  <c:v>609340</c:v>
                </c:pt>
                <c:pt idx="37555">
                  <c:v>9595</c:v>
                </c:pt>
                <c:pt idx="37556">
                  <c:v>12454422</c:v>
                </c:pt>
                <c:pt idx="37557">
                  <c:v>1016523</c:v>
                </c:pt>
                <c:pt idx="37558">
                  <c:v>216179</c:v>
                </c:pt>
                <c:pt idx="37559">
                  <c:v>404701</c:v>
                </c:pt>
                <c:pt idx="37560">
                  <c:v>129466</c:v>
                </c:pt>
                <c:pt idx="37561">
                  <c:v>97710</c:v>
                </c:pt>
                <c:pt idx="37562">
                  <c:v>108402</c:v>
                </c:pt>
                <c:pt idx="37563">
                  <c:v>215775</c:v>
                </c:pt>
                <c:pt idx="37564">
                  <c:v>1535324</c:v>
                </c:pt>
                <c:pt idx="37565">
                  <c:v>683434</c:v>
                </c:pt>
                <c:pt idx="37566">
                  <c:v>688577</c:v>
                </c:pt>
                <c:pt idx="37567">
                  <c:v>473593</c:v>
                </c:pt>
                <c:pt idx="37568">
                  <c:v>3770744</c:v>
                </c:pt>
                <c:pt idx="37569">
                  <c:v>498874</c:v>
                </c:pt>
                <c:pt idx="37570">
                  <c:v>213764</c:v>
                </c:pt>
                <c:pt idx="37571">
                  <c:v>380261</c:v>
                </c:pt>
                <c:pt idx="37572">
                  <c:v>1143472</c:v>
                </c:pt>
                <c:pt idx="37573">
                  <c:v>3447677</c:v>
                </c:pt>
                <c:pt idx="37574">
                  <c:v>4253449</c:v>
                </c:pt>
                <c:pt idx="37575">
                  <c:v>690854</c:v>
                </c:pt>
                <c:pt idx="37576">
                  <c:v>3735</c:v>
                </c:pt>
                <c:pt idx="37577">
                  <c:v>44813</c:v>
                </c:pt>
                <c:pt idx="37578">
                  <c:v>4744</c:v>
                </c:pt>
                <c:pt idx="37579">
                  <c:v>713</c:v>
                </c:pt>
                <c:pt idx="37580">
                  <c:v>7325</c:v>
                </c:pt>
                <c:pt idx="37581">
                  <c:v>2078</c:v>
                </c:pt>
                <c:pt idx="37582">
                  <c:v>4880</c:v>
                </c:pt>
                <c:pt idx="37583">
                  <c:v>31427</c:v>
                </c:pt>
                <c:pt idx="37584">
                  <c:v>126409</c:v>
                </c:pt>
                <c:pt idx="37585">
                  <c:v>886858</c:v>
                </c:pt>
                <c:pt idx="37586">
                  <c:v>21776</c:v>
                </c:pt>
                <c:pt idx="37587">
                  <c:v>100457</c:v>
                </c:pt>
                <c:pt idx="37588">
                  <c:v>715012</c:v>
                </c:pt>
                <c:pt idx="37589">
                  <c:v>8411</c:v>
                </c:pt>
                <c:pt idx="37590">
                  <c:v>1397595</c:v>
                </c:pt>
                <c:pt idx="37591">
                  <c:v>140990</c:v>
                </c:pt>
                <c:pt idx="37592">
                  <c:v>375308</c:v>
                </c:pt>
                <c:pt idx="37593">
                  <c:v>543891</c:v>
                </c:pt>
                <c:pt idx="37594">
                  <c:v>241152</c:v>
                </c:pt>
                <c:pt idx="37595">
                  <c:v>210841</c:v>
                </c:pt>
                <c:pt idx="37596">
                  <c:v>44946</c:v>
                </c:pt>
                <c:pt idx="37597">
                  <c:v>379108</c:v>
                </c:pt>
                <c:pt idx="37598">
                  <c:v>436770</c:v>
                </c:pt>
                <c:pt idx="37599">
                  <c:v>25640</c:v>
                </c:pt>
                <c:pt idx="37600">
                  <c:v>126845</c:v>
                </c:pt>
                <c:pt idx="37601">
                  <c:v>342260</c:v>
                </c:pt>
                <c:pt idx="37602">
                  <c:v>2311760</c:v>
                </c:pt>
                <c:pt idx="37603">
                  <c:v>2268102</c:v>
                </c:pt>
                <c:pt idx="37604">
                  <c:v>77121</c:v>
                </c:pt>
                <c:pt idx="37605">
                  <c:v>850295</c:v>
                </c:pt>
                <c:pt idx="37606">
                  <c:v>73447</c:v>
                </c:pt>
                <c:pt idx="37607">
                  <c:v>53207</c:v>
                </c:pt>
                <c:pt idx="37608">
                  <c:v>428389</c:v>
                </c:pt>
                <c:pt idx="37609">
                  <c:v>227498</c:v>
                </c:pt>
                <c:pt idx="37610">
                  <c:v>98513</c:v>
                </c:pt>
                <c:pt idx="37611">
                  <c:v>152766</c:v>
                </c:pt>
                <c:pt idx="37612">
                  <c:v>646634</c:v>
                </c:pt>
                <c:pt idx="37613">
                  <c:v>1774161</c:v>
                </c:pt>
                <c:pt idx="37614">
                  <c:v>145486</c:v>
                </c:pt>
                <c:pt idx="37615">
                  <c:v>72558</c:v>
                </c:pt>
                <c:pt idx="37616">
                  <c:v>1341134</c:v>
                </c:pt>
                <c:pt idx="37617">
                  <c:v>1470298</c:v>
                </c:pt>
                <c:pt idx="37618">
                  <c:v>123214</c:v>
                </c:pt>
                <c:pt idx="37619">
                  <c:v>375095</c:v>
                </c:pt>
                <c:pt idx="37620">
                  <c:v>106360</c:v>
                </c:pt>
                <c:pt idx="37621">
                  <c:v>32156</c:v>
                </c:pt>
                <c:pt idx="37622">
                  <c:v>353361</c:v>
                </c:pt>
                <c:pt idx="37623">
                  <c:v>258446</c:v>
                </c:pt>
                <c:pt idx="37624">
                  <c:v>244632</c:v>
                </c:pt>
                <c:pt idx="37625">
                  <c:v>402904</c:v>
                </c:pt>
                <c:pt idx="37626">
                  <c:v>201063</c:v>
                </c:pt>
                <c:pt idx="37627">
                  <c:v>566561</c:v>
                </c:pt>
                <c:pt idx="37628">
                  <c:v>286318</c:v>
                </c:pt>
                <c:pt idx="37629">
                  <c:v>556766</c:v>
                </c:pt>
                <c:pt idx="37630">
                  <c:v>167333</c:v>
                </c:pt>
                <c:pt idx="37631">
                  <c:v>283187</c:v>
                </c:pt>
                <c:pt idx="37632">
                  <c:v>3313449</c:v>
                </c:pt>
                <c:pt idx="37633">
                  <c:v>276711</c:v>
                </c:pt>
                <c:pt idx="37634">
                  <c:v>15474680</c:v>
                </c:pt>
                <c:pt idx="37635">
                  <c:v>198316</c:v>
                </c:pt>
                <c:pt idx="37636">
                  <c:v>223092</c:v>
                </c:pt>
                <c:pt idx="37637">
                  <c:v>2685726</c:v>
                </c:pt>
                <c:pt idx="37638">
                  <c:v>279347</c:v>
                </c:pt>
                <c:pt idx="37639">
                  <c:v>5163756</c:v>
                </c:pt>
                <c:pt idx="37640">
                  <c:v>114480</c:v>
                </c:pt>
                <c:pt idx="37641">
                  <c:v>201894</c:v>
                </c:pt>
                <c:pt idx="37642">
                  <c:v>3960494</c:v>
                </c:pt>
                <c:pt idx="37643">
                  <c:v>5199731</c:v>
                </c:pt>
                <c:pt idx="37644">
                  <c:v>264971</c:v>
                </c:pt>
                <c:pt idx="37645">
                  <c:v>2887961</c:v>
                </c:pt>
                <c:pt idx="37646">
                  <c:v>160245</c:v>
                </c:pt>
                <c:pt idx="37647">
                  <c:v>574104</c:v>
                </c:pt>
                <c:pt idx="37648">
                  <c:v>58974</c:v>
                </c:pt>
                <c:pt idx="37649">
                  <c:v>292867</c:v>
                </c:pt>
                <c:pt idx="37650">
                  <c:v>1028160</c:v>
                </c:pt>
                <c:pt idx="37651">
                  <c:v>746364</c:v>
                </c:pt>
                <c:pt idx="37652">
                  <c:v>1542971</c:v>
                </c:pt>
                <c:pt idx="37653">
                  <c:v>857539</c:v>
                </c:pt>
                <c:pt idx="37654">
                  <c:v>246171</c:v>
                </c:pt>
                <c:pt idx="37655">
                  <c:v>1665947</c:v>
                </c:pt>
                <c:pt idx="37656">
                  <c:v>601167</c:v>
                </c:pt>
                <c:pt idx="37657">
                  <c:v>135565</c:v>
                </c:pt>
                <c:pt idx="37658">
                  <c:v>90319</c:v>
                </c:pt>
                <c:pt idx="37659">
                  <c:v>128942</c:v>
                </c:pt>
                <c:pt idx="37660">
                  <c:v>59906</c:v>
                </c:pt>
                <c:pt idx="37661">
                  <c:v>1297651</c:v>
                </c:pt>
                <c:pt idx="37662">
                  <c:v>1325436</c:v>
                </c:pt>
                <c:pt idx="37663">
                  <c:v>151320</c:v>
                </c:pt>
                <c:pt idx="37664">
                  <c:v>494903</c:v>
                </c:pt>
                <c:pt idx="37665">
                  <c:v>903679</c:v>
                </c:pt>
                <c:pt idx="37666">
                  <c:v>147900</c:v>
                </c:pt>
                <c:pt idx="37667">
                  <c:v>107907</c:v>
                </c:pt>
                <c:pt idx="37668">
                  <c:v>7613</c:v>
                </c:pt>
                <c:pt idx="37669">
                  <c:v>74271</c:v>
                </c:pt>
                <c:pt idx="37670">
                  <c:v>174418</c:v>
                </c:pt>
                <c:pt idx="37671">
                  <c:v>2464543</c:v>
                </c:pt>
                <c:pt idx="37672">
                  <c:v>53192</c:v>
                </c:pt>
                <c:pt idx="37673">
                  <c:v>119575</c:v>
                </c:pt>
                <c:pt idx="37674">
                  <c:v>47441</c:v>
                </c:pt>
                <c:pt idx="37675">
                  <c:v>25997</c:v>
                </c:pt>
                <c:pt idx="37676">
                  <c:v>153804</c:v>
                </c:pt>
                <c:pt idx="37677">
                  <c:v>11617</c:v>
                </c:pt>
                <c:pt idx="37678">
                  <c:v>123552</c:v>
                </c:pt>
                <c:pt idx="37679">
                  <c:v>669493</c:v>
                </c:pt>
                <c:pt idx="37680">
                  <c:v>32290</c:v>
                </c:pt>
                <c:pt idx="37681">
                  <c:v>24624</c:v>
                </c:pt>
                <c:pt idx="37682">
                  <c:v>5602934</c:v>
                </c:pt>
                <c:pt idx="37683">
                  <c:v>1159873</c:v>
                </c:pt>
                <c:pt idx="37684">
                  <c:v>2606526</c:v>
                </c:pt>
                <c:pt idx="37685">
                  <c:v>243072</c:v>
                </c:pt>
                <c:pt idx="37686">
                  <c:v>1627994</c:v>
                </c:pt>
                <c:pt idx="37687">
                  <c:v>146873</c:v>
                </c:pt>
                <c:pt idx="37688">
                  <c:v>1073991</c:v>
                </c:pt>
                <c:pt idx="37689">
                  <c:v>85479</c:v>
                </c:pt>
                <c:pt idx="37690">
                  <c:v>539560</c:v>
                </c:pt>
                <c:pt idx="37691">
                  <c:v>305979</c:v>
                </c:pt>
                <c:pt idx="37692">
                  <c:v>334564</c:v>
                </c:pt>
                <c:pt idx="37693">
                  <c:v>2400356</c:v>
                </c:pt>
                <c:pt idx="37694">
                  <c:v>949528</c:v>
                </c:pt>
                <c:pt idx="37695">
                  <c:v>159519</c:v>
                </c:pt>
                <c:pt idx="37696">
                  <c:v>458215</c:v>
                </c:pt>
                <c:pt idx="37697">
                  <c:v>96503</c:v>
                </c:pt>
                <c:pt idx="37698">
                  <c:v>76885</c:v>
                </c:pt>
                <c:pt idx="37699">
                  <c:v>229006</c:v>
                </c:pt>
                <c:pt idx="37700">
                  <c:v>10603</c:v>
                </c:pt>
                <c:pt idx="37701">
                  <c:v>3300495</c:v>
                </c:pt>
                <c:pt idx="37702">
                  <c:v>211801</c:v>
                </c:pt>
                <c:pt idx="37703">
                  <c:v>40224</c:v>
                </c:pt>
                <c:pt idx="37704">
                  <c:v>3395413</c:v>
                </c:pt>
                <c:pt idx="37705">
                  <c:v>3856891</c:v>
                </c:pt>
                <c:pt idx="37706">
                  <c:v>3809461</c:v>
                </c:pt>
                <c:pt idx="37707">
                  <c:v>643583</c:v>
                </c:pt>
                <c:pt idx="37708">
                  <c:v>80856</c:v>
                </c:pt>
                <c:pt idx="37709">
                  <c:v>25096</c:v>
                </c:pt>
                <c:pt idx="37710">
                  <c:v>45294</c:v>
                </c:pt>
                <c:pt idx="37711">
                  <c:v>467129</c:v>
                </c:pt>
                <c:pt idx="37712">
                  <c:v>3776322</c:v>
                </c:pt>
                <c:pt idx="37713">
                  <c:v>4734680</c:v>
                </c:pt>
                <c:pt idx="37714">
                  <c:v>516272</c:v>
                </c:pt>
                <c:pt idx="37715">
                  <c:v>20500</c:v>
                </c:pt>
                <c:pt idx="37716">
                  <c:v>292890</c:v>
                </c:pt>
                <c:pt idx="37717">
                  <c:v>178898</c:v>
                </c:pt>
                <c:pt idx="37718">
                  <c:v>2953965</c:v>
                </c:pt>
                <c:pt idx="37719">
                  <c:v>1021427</c:v>
                </c:pt>
                <c:pt idx="37720">
                  <c:v>859139</c:v>
                </c:pt>
                <c:pt idx="37721">
                  <c:v>1819669</c:v>
                </c:pt>
                <c:pt idx="37722">
                  <c:v>127543</c:v>
                </c:pt>
                <c:pt idx="37723">
                  <c:v>872261</c:v>
                </c:pt>
                <c:pt idx="37724">
                  <c:v>194632</c:v>
                </c:pt>
                <c:pt idx="37725">
                  <c:v>138603</c:v>
                </c:pt>
                <c:pt idx="37726">
                  <c:v>150259</c:v>
                </c:pt>
                <c:pt idx="37727">
                  <c:v>2533297</c:v>
                </c:pt>
                <c:pt idx="37728">
                  <c:v>104153</c:v>
                </c:pt>
                <c:pt idx="37729">
                  <c:v>1659272</c:v>
                </c:pt>
                <c:pt idx="37730">
                  <c:v>167110</c:v>
                </c:pt>
                <c:pt idx="37731">
                  <c:v>4015619</c:v>
                </c:pt>
                <c:pt idx="37732">
                  <c:v>953567</c:v>
                </c:pt>
                <c:pt idx="37733">
                  <c:v>245393</c:v>
                </c:pt>
                <c:pt idx="37734">
                  <c:v>50669</c:v>
                </c:pt>
                <c:pt idx="37735">
                  <c:v>129591</c:v>
                </c:pt>
                <c:pt idx="37736">
                  <c:v>3611833</c:v>
                </c:pt>
                <c:pt idx="37737">
                  <c:v>239508</c:v>
                </c:pt>
                <c:pt idx="37738">
                  <c:v>902995</c:v>
                </c:pt>
                <c:pt idx="37739">
                  <c:v>228031</c:v>
                </c:pt>
                <c:pt idx="37740">
                  <c:v>224273</c:v>
                </c:pt>
                <c:pt idx="37741">
                  <c:v>52513</c:v>
                </c:pt>
                <c:pt idx="37742">
                  <c:v>627393</c:v>
                </c:pt>
                <c:pt idx="37743">
                  <c:v>2063113</c:v>
                </c:pt>
                <c:pt idx="37744">
                  <c:v>206114</c:v>
                </c:pt>
                <c:pt idx="37745">
                  <c:v>610882</c:v>
                </c:pt>
                <c:pt idx="37746">
                  <c:v>318557</c:v>
                </c:pt>
                <c:pt idx="37747">
                  <c:v>10432375</c:v>
                </c:pt>
                <c:pt idx="37748">
                  <c:v>147926</c:v>
                </c:pt>
                <c:pt idx="37749">
                  <c:v>102834</c:v>
                </c:pt>
                <c:pt idx="37750">
                  <c:v>1335531</c:v>
                </c:pt>
                <c:pt idx="37751">
                  <c:v>183299</c:v>
                </c:pt>
                <c:pt idx="37752">
                  <c:v>78433</c:v>
                </c:pt>
                <c:pt idx="37753">
                  <c:v>512228</c:v>
                </c:pt>
                <c:pt idx="37754">
                  <c:v>3643003</c:v>
                </c:pt>
                <c:pt idx="37755">
                  <c:v>443519</c:v>
                </c:pt>
                <c:pt idx="37756">
                  <c:v>181521</c:v>
                </c:pt>
                <c:pt idx="37757">
                  <c:v>2579421</c:v>
                </c:pt>
                <c:pt idx="37758">
                  <c:v>61665</c:v>
                </c:pt>
                <c:pt idx="37759">
                  <c:v>119495</c:v>
                </c:pt>
                <c:pt idx="37760">
                  <c:v>79591</c:v>
                </c:pt>
                <c:pt idx="37761">
                  <c:v>1066165</c:v>
                </c:pt>
                <c:pt idx="37762">
                  <c:v>335194</c:v>
                </c:pt>
                <c:pt idx="37763">
                  <c:v>414854</c:v>
                </c:pt>
                <c:pt idx="37764">
                  <c:v>400237</c:v>
                </c:pt>
                <c:pt idx="37765">
                  <c:v>232904</c:v>
                </c:pt>
                <c:pt idx="37766">
                  <c:v>1197356</c:v>
                </c:pt>
                <c:pt idx="37767">
                  <c:v>617155</c:v>
                </c:pt>
                <c:pt idx="37768">
                  <c:v>380606</c:v>
                </c:pt>
                <c:pt idx="37769">
                  <c:v>31831</c:v>
                </c:pt>
                <c:pt idx="37770">
                  <c:v>118151</c:v>
                </c:pt>
                <c:pt idx="37771">
                  <c:v>689798</c:v>
                </c:pt>
                <c:pt idx="37772">
                  <c:v>16574966</c:v>
                </c:pt>
                <c:pt idx="37773">
                  <c:v>1923612</c:v>
                </c:pt>
                <c:pt idx="37774">
                  <c:v>313852</c:v>
                </c:pt>
                <c:pt idx="37775">
                  <c:v>3050520</c:v>
                </c:pt>
                <c:pt idx="37776">
                  <c:v>536398</c:v>
                </c:pt>
                <c:pt idx="37777">
                  <c:v>1680396</c:v>
                </c:pt>
                <c:pt idx="37778">
                  <c:v>1940154</c:v>
                </c:pt>
                <c:pt idx="37779">
                  <c:v>1721076</c:v>
                </c:pt>
                <c:pt idx="37780">
                  <c:v>21005589</c:v>
                </c:pt>
                <c:pt idx="37781">
                  <c:v>2926283</c:v>
                </c:pt>
                <c:pt idx="37782">
                  <c:v>380502</c:v>
                </c:pt>
                <c:pt idx="37783">
                  <c:v>861415</c:v>
                </c:pt>
                <c:pt idx="37784">
                  <c:v>320963</c:v>
                </c:pt>
                <c:pt idx="37785">
                  <c:v>1156148</c:v>
                </c:pt>
                <c:pt idx="37786">
                  <c:v>186922</c:v>
                </c:pt>
                <c:pt idx="37787">
                  <c:v>219523</c:v>
                </c:pt>
                <c:pt idx="37788">
                  <c:v>786345</c:v>
                </c:pt>
                <c:pt idx="37789">
                  <c:v>12213413</c:v>
                </c:pt>
                <c:pt idx="37790">
                  <c:v>871012</c:v>
                </c:pt>
                <c:pt idx="37791">
                  <c:v>297200</c:v>
                </c:pt>
                <c:pt idx="37792">
                  <c:v>1453779</c:v>
                </c:pt>
                <c:pt idx="37793">
                  <c:v>993913</c:v>
                </c:pt>
                <c:pt idx="37794">
                  <c:v>433349</c:v>
                </c:pt>
                <c:pt idx="37795">
                  <c:v>341544</c:v>
                </c:pt>
                <c:pt idx="37796">
                  <c:v>660186</c:v>
                </c:pt>
                <c:pt idx="37797">
                  <c:v>459901</c:v>
                </c:pt>
                <c:pt idx="37798">
                  <c:v>824568</c:v>
                </c:pt>
                <c:pt idx="37799">
                  <c:v>936166</c:v>
                </c:pt>
                <c:pt idx="37800">
                  <c:v>156060</c:v>
                </c:pt>
                <c:pt idx="37801">
                  <c:v>361887</c:v>
                </c:pt>
                <c:pt idx="37802">
                  <c:v>832301</c:v>
                </c:pt>
                <c:pt idx="37803">
                  <c:v>406803</c:v>
                </c:pt>
                <c:pt idx="37804">
                  <c:v>886578</c:v>
                </c:pt>
                <c:pt idx="37805">
                  <c:v>239139</c:v>
                </c:pt>
                <c:pt idx="37806">
                  <c:v>218554</c:v>
                </c:pt>
                <c:pt idx="37807">
                  <c:v>734982</c:v>
                </c:pt>
                <c:pt idx="37808">
                  <c:v>1022087</c:v>
                </c:pt>
                <c:pt idx="37809">
                  <c:v>474954</c:v>
                </c:pt>
                <c:pt idx="37810">
                  <c:v>9129695</c:v>
                </c:pt>
                <c:pt idx="37811">
                  <c:v>260734</c:v>
                </c:pt>
                <c:pt idx="37812">
                  <c:v>1249005</c:v>
                </c:pt>
                <c:pt idx="37813">
                  <c:v>998362</c:v>
                </c:pt>
                <c:pt idx="37814">
                  <c:v>450145</c:v>
                </c:pt>
                <c:pt idx="37815">
                  <c:v>4179635</c:v>
                </c:pt>
                <c:pt idx="37816">
                  <c:v>1396553</c:v>
                </c:pt>
                <c:pt idx="37817">
                  <c:v>4219141</c:v>
                </c:pt>
                <c:pt idx="37818">
                  <c:v>127541</c:v>
                </c:pt>
                <c:pt idx="37819">
                  <c:v>438997</c:v>
                </c:pt>
                <c:pt idx="37820">
                  <c:v>2202287</c:v>
                </c:pt>
                <c:pt idx="37821">
                  <c:v>532059</c:v>
                </c:pt>
                <c:pt idx="37822">
                  <c:v>364236</c:v>
                </c:pt>
                <c:pt idx="37823">
                  <c:v>292575</c:v>
                </c:pt>
                <c:pt idx="37824">
                  <c:v>291574</c:v>
                </c:pt>
                <c:pt idx="37825">
                  <c:v>482888</c:v>
                </c:pt>
                <c:pt idx="37826">
                  <c:v>918558</c:v>
                </c:pt>
                <c:pt idx="37827">
                  <c:v>798766</c:v>
                </c:pt>
                <c:pt idx="37828">
                  <c:v>2653683</c:v>
                </c:pt>
                <c:pt idx="37829">
                  <c:v>390549</c:v>
                </c:pt>
                <c:pt idx="37830">
                  <c:v>741807</c:v>
                </c:pt>
                <c:pt idx="37831">
                  <c:v>3916530</c:v>
                </c:pt>
                <c:pt idx="37832">
                  <c:v>2543790</c:v>
                </c:pt>
                <c:pt idx="37833">
                  <c:v>418392</c:v>
                </c:pt>
                <c:pt idx="37834">
                  <c:v>1053090</c:v>
                </c:pt>
                <c:pt idx="37835">
                  <c:v>7188248</c:v>
                </c:pt>
                <c:pt idx="37836">
                  <c:v>2748212</c:v>
                </c:pt>
                <c:pt idx="37837">
                  <c:v>1281420</c:v>
                </c:pt>
                <c:pt idx="37838">
                  <c:v>874946</c:v>
                </c:pt>
                <c:pt idx="37839">
                  <c:v>1903668</c:v>
                </c:pt>
                <c:pt idx="37840">
                  <c:v>1662114</c:v>
                </c:pt>
                <c:pt idx="37841">
                  <c:v>702317</c:v>
                </c:pt>
                <c:pt idx="37842">
                  <c:v>323801</c:v>
                </c:pt>
                <c:pt idx="37843">
                  <c:v>659490</c:v>
                </c:pt>
                <c:pt idx="37844">
                  <c:v>1468453</c:v>
                </c:pt>
                <c:pt idx="37845">
                  <c:v>425040</c:v>
                </c:pt>
                <c:pt idx="37846">
                  <c:v>3533537</c:v>
                </c:pt>
                <c:pt idx="37847">
                  <c:v>664762</c:v>
                </c:pt>
                <c:pt idx="37848">
                  <c:v>2819125</c:v>
                </c:pt>
                <c:pt idx="37849">
                  <c:v>416278</c:v>
                </c:pt>
                <c:pt idx="37850">
                  <c:v>4199247</c:v>
                </c:pt>
                <c:pt idx="37851">
                  <c:v>1390000</c:v>
                </c:pt>
                <c:pt idx="37852">
                  <c:v>637917</c:v>
                </c:pt>
                <c:pt idx="37853">
                  <c:v>2743796</c:v>
                </c:pt>
                <c:pt idx="37854">
                  <c:v>858206</c:v>
                </c:pt>
                <c:pt idx="37855">
                  <c:v>6172484</c:v>
                </c:pt>
                <c:pt idx="37856">
                  <c:v>4885407</c:v>
                </c:pt>
                <c:pt idx="37857">
                  <c:v>3198202</c:v>
                </c:pt>
                <c:pt idx="37858">
                  <c:v>780834</c:v>
                </c:pt>
                <c:pt idx="37859">
                  <c:v>803903</c:v>
                </c:pt>
                <c:pt idx="37860">
                  <c:v>2019798</c:v>
                </c:pt>
                <c:pt idx="37861">
                  <c:v>443932</c:v>
                </c:pt>
                <c:pt idx="37862">
                  <c:v>919003</c:v>
                </c:pt>
                <c:pt idx="37863">
                  <c:v>190352</c:v>
                </c:pt>
                <c:pt idx="37864">
                  <c:v>4426087</c:v>
                </c:pt>
                <c:pt idx="37865">
                  <c:v>264357</c:v>
                </c:pt>
                <c:pt idx="37866">
                  <c:v>2805864</c:v>
                </c:pt>
                <c:pt idx="37867">
                  <c:v>345883</c:v>
                </c:pt>
                <c:pt idx="37868">
                  <c:v>235136</c:v>
                </c:pt>
                <c:pt idx="37869">
                  <c:v>259649</c:v>
                </c:pt>
                <c:pt idx="37870">
                  <c:v>831511</c:v>
                </c:pt>
                <c:pt idx="37871">
                  <c:v>153168</c:v>
                </c:pt>
                <c:pt idx="37872">
                  <c:v>954405</c:v>
                </c:pt>
                <c:pt idx="37873">
                  <c:v>1126522</c:v>
                </c:pt>
                <c:pt idx="37874">
                  <c:v>1033482</c:v>
                </c:pt>
                <c:pt idx="37875">
                  <c:v>329828</c:v>
                </c:pt>
                <c:pt idx="37876">
                  <c:v>968388</c:v>
                </c:pt>
                <c:pt idx="37877">
                  <c:v>544374</c:v>
                </c:pt>
                <c:pt idx="37878">
                  <c:v>5080694</c:v>
                </c:pt>
                <c:pt idx="37879">
                  <c:v>844902</c:v>
                </c:pt>
                <c:pt idx="37880">
                  <c:v>617253</c:v>
                </c:pt>
                <c:pt idx="37881">
                  <c:v>1910787</c:v>
                </c:pt>
                <c:pt idx="37882">
                  <c:v>366604</c:v>
                </c:pt>
                <c:pt idx="37883">
                  <c:v>1856381</c:v>
                </c:pt>
                <c:pt idx="37884">
                  <c:v>850935</c:v>
                </c:pt>
                <c:pt idx="37885">
                  <c:v>271281</c:v>
                </c:pt>
                <c:pt idx="37886">
                  <c:v>962530</c:v>
                </c:pt>
                <c:pt idx="37887">
                  <c:v>559112</c:v>
                </c:pt>
                <c:pt idx="37888">
                  <c:v>3205871</c:v>
                </c:pt>
                <c:pt idx="37889">
                  <c:v>387264</c:v>
                </c:pt>
                <c:pt idx="37890">
                  <c:v>813613</c:v>
                </c:pt>
                <c:pt idx="37891">
                  <c:v>1480903</c:v>
                </c:pt>
                <c:pt idx="37892">
                  <c:v>522506</c:v>
                </c:pt>
                <c:pt idx="37893">
                  <c:v>883022</c:v>
                </c:pt>
                <c:pt idx="37894">
                  <c:v>1017597</c:v>
                </c:pt>
                <c:pt idx="37895">
                  <c:v>368054</c:v>
                </c:pt>
                <c:pt idx="37896">
                  <c:v>403424</c:v>
                </c:pt>
                <c:pt idx="37897">
                  <c:v>1016721</c:v>
                </c:pt>
                <c:pt idx="37898">
                  <c:v>620279</c:v>
                </c:pt>
                <c:pt idx="37899">
                  <c:v>287211</c:v>
                </c:pt>
                <c:pt idx="37900">
                  <c:v>295014</c:v>
                </c:pt>
                <c:pt idx="37901">
                  <c:v>322530</c:v>
                </c:pt>
                <c:pt idx="37902">
                  <c:v>5003403</c:v>
                </c:pt>
                <c:pt idx="37903">
                  <c:v>1855482</c:v>
                </c:pt>
                <c:pt idx="37904">
                  <c:v>1011732</c:v>
                </c:pt>
                <c:pt idx="37905">
                  <c:v>3015584</c:v>
                </c:pt>
                <c:pt idx="37906">
                  <c:v>271501</c:v>
                </c:pt>
                <c:pt idx="37907">
                  <c:v>1316102</c:v>
                </c:pt>
                <c:pt idx="37908">
                  <c:v>2479927</c:v>
                </c:pt>
                <c:pt idx="37909">
                  <c:v>170851</c:v>
                </c:pt>
                <c:pt idx="37910">
                  <c:v>501626</c:v>
                </c:pt>
                <c:pt idx="37911">
                  <c:v>2639904</c:v>
                </c:pt>
                <c:pt idx="37912">
                  <c:v>855367</c:v>
                </c:pt>
                <c:pt idx="37913">
                  <c:v>3132313</c:v>
                </c:pt>
                <c:pt idx="37914">
                  <c:v>613841</c:v>
                </c:pt>
                <c:pt idx="37915">
                  <c:v>10278745</c:v>
                </c:pt>
                <c:pt idx="37916">
                  <c:v>980568</c:v>
                </c:pt>
                <c:pt idx="37917">
                  <c:v>656811</c:v>
                </c:pt>
                <c:pt idx="37918">
                  <c:v>1732339</c:v>
                </c:pt>
                <c:pt idx="37919">
                  <c:v>157453</c:v>
                </c:pt>
                <c:pt idx="37920">
                  <c:v>331194</c:v>
                </c:pt>
                <c:pt idx="37921">
                  <c:v>2476915</c:v>
                </c:pt>
                <c:pt idx="37922">
                  <c:v>6750850</c:v>
                </c:pt>
                <c:pt idx="37923">
                  <c:v>1066182</c:v>
                </c:pt>
                <c:pt idx="37924">
                  <c:v>1709791</c:v>
                </c:pt>
                <c:pt idx="37925">
                  <c:v>744979</c:v>
                </c:pt>
                <c:pt idx="37926">
                  <c:v>626014</c:v>
                </c:pt>
                <c:pt idx="37927">
                  <c:v>323281</c:v>
                </c:pt>
                <c:pt idx="37928">
                  <c:v>3034302</c:v>
                </c:pt>
                <c:pt idx="37929">
                  <c:v>408762</c:v>
                </c:pt>
                <c:pt idx="37930">
                  <c:v>5973627</c:v>
                </c:pt>
                <c:pt idx="37931">
                  <c:v>353874</c:v>
                </c:pt>
                <c:pt idx="37932">
                  <c:v>437576</c:v>
                </c:pt>
                <c:pt idx="37933">
                  <c:v>778843</c:v>
                </c:pt>
                <c:pt idx="37934">
                  <c:v>1418657</c:v>
                </c:pt>
                <c:pt idx="37935">
                  <c:v>681339</c:v>
                </c:pt>
                <c:pt idx="37936">
                  <c:v>591070</c:v>
                </c:pt>
                <c:pt idx="37937">
                  <c:v>825762</c:v>
                </c:pt>
                <c:pt idx="37938">
                  <c:v>683593</c:v>
                </c:pt>
                <c:pt idx="37939">
                  <c:v>1126307</c:v>
                </c:pt>
                <c:pt idx="37940">
                  <c:v>473198</c:v>
                </c:pt>
                <c:pt idx="37941">
                  <c:v>51748905</c:v>
                </c:pt>
                <c:pt idx="37942">
                  <c:v>618564</c:v>
                </c:pt>
                <c:pt idx="37943">
                  <c:v>1565082</c:v>
                </c:pt>
                <c:pt idx="37944">
                  <c:v>293490</c:v>
                </c:pt>
                <c:pt idx="37945">
                  <c:v>1411015</c:v>
                </c:pt>
                <c:pt idx="37946">
                  <c:v>1155420</c:v>
                </c:pt>
                <c:pt idx="37947">
                  <c:v>583720</c:v>
                </c:pt>
                <c:pt idx="37948">
                  <c:v>2540402</c:v>
                </c:pt>
                <c:pt idx="37949">
                  <c:v>3264861</c:v>
                </c:pt>
                <c:pt idx="37950">
                  <c:v>285469</c:v>
                </c:pt>
                <c:pt idx="37951">
                  <c:v>2162592</c:v>
                </c:pt>
                <c:pt idx="37952">
                  <c:v>523528</c:v>
                </c:pt>
                <c:pt idx="37953">
                  <c:v>356591</c:v>
                </c:pt>
                <c:pt idx="37954">
                  <c:v>155058</c:v>
                </c:pt>
                <c:pt idx="37955">
                  <c:v>435259</c:v>
                </c:pt>
                <c:pt idx="37956">
                  <c:v>231946</c:v>
                </c:pt>
                <c:pt idx="37957">
                  <c:v>383022</c:v>
                </c:pt>
                <c:pt idx="37958">
                  <c:v>1142930</c:v>
                </c:pt>
                <c:pt idx="37959">
                  <c:v>963763</c:v>
                </c:pt>
                <c:pt idx="37960">
                  <c:v>1129959</c:v>
                </c:pt>
                <c:pt idx="37961">
                  <c:v>848928</c:v>
                </c:pt>
                <c:pt idx="37962">
                  <c:v>285456</c:v>
                </c:pt>
                <c:pt idx="37963">
                  <c:v>2404341</c:v>
                </c:pt>
                <c:pt idx="37964">
                  <c:v>573567</c:v>
                </c:pt>
                <c:pt idx="37965">
                  <c:v>1132118</c:v>
                </c:pt>
                <c:pt idx="37966">
                  <c:v>2425942</c:v>
                </c:pt>
                <c:pt idx="37967">
                  <c:v>506035</c:v>
                </c:pt>
                <c:pt idx="37968">
                  <c:v>431494</c:v>
                </c:pt>
                <c:pt idx="37969">
                  <c:v>913811</c:v>
                </c:pt>
                <c:pt idx="37970">
                  <c:v>773390</c:v>
                </c:pt>
                <c:pt idx="37971">
                  <c:v>1909908</c:v>
                </c:pt>
                <c:pt idx="37972">
                  <c:v>1598489</c:v>
                </c:pt>
                <c:pt idx="37973">
                  <c:v>1492332</c:v>
                </c:pt>
                <c:pt idx="37974">
                  <c:v>616816</c:v>
                </c:pt>
                <c:pt idx="37975">
                  <c:v>2405422</c:v>
                </c:pt>
                <c:pt idx="37976">
                  <c:v>425636</c:v>
                </c:pt>
                <c:pt idx="37977">
                  <c:v>640572</c:v>
                </c:pt>
                <c:pt idx="37978">
                  <c:v>8126578</c:v>
                </c:pt>
                <c:pt idx="37979">
                  <c:v>1409167</c:v>
                </c:pt>
                <c:pt idx="37980">
                  <c:v>3506209</c:v>
                </c:pt>
                <c:pt idx="37981">
                  <c:v>1783106</c:v>
                </c:pt>
                <c:pt idx="37982">
                  <c:v>1400092</c:v>
                </c:pt>
                <c:pt idx="37983">
                  <c:v>1929211</c:v>
                </c:pt>
                <c:pt idx="37984">
                  <c:v>473961</c:v>
                </c:pt>
                <c:pt idx="37985">
                  <c:v>5907608</c:v>
                </c:pt>
                <c:pt idx="37986">
                  <c:v>1331385</c:v>
                </c:pt>
                <c:pt idx="37987">
                  <c:v>248327</c:v>
                </c:pt>
                <c:pt idx="37988">
                  <c:v>206816</c:v>
                </c:pt>
                <c:pt idx="37989">
                  <c:v>272364</c:v>
                </c:pt>
                <c:pt idx="37990">
                  <c:v>512527</c:v>
                </c:pt>
                <c:pt idx="37991">
                  <c:v>707608</c:v>
                </c:pt>
                <c:pt idx="37992">
                  <c:v>536089</c:v>
                </c:pt>
                <c:pt idx="37993">
                  <c:v>1623907</c:v>
                </c:pt>
                <c:pt idx="37994">
                  <c:v>1235073</c:v>
                </c:pt>
                <c:pt idx="37995">
                  <c:v>620344</c:v>
                </c:pt>
                <c:pt idx="37996">
                  <c:v>741839</c:v>
                </c:pt>
                <c:pt idx="37997">
                  <c:v>1151052</c:v>
                </c:pt>
                <c:pt idx="37998">
                  <c:v>4372207</c:v>
                </c:pt>
                <c:pt idx="37999">
                  <c:v>294093</c:v>
                </c:pt>
                <c:pt idx="38000">
                  <c:v>1283378</c:v>
                </c:pt>
                <c:pt idx="38001">
                  <c:v>1979718</c:v>
                </c:pt>
                <c:pt idx="38002">
                  <c:v>696576</c:v>
                </c:pt>
                <c:pt idx="38003">
                  <c:v>1067391</c:v>
                </c:pt>
                <c:pt idx="38004">
                  <c:v>1290542</c:v>
                </c:pt>
                <c:pt idx="38005">
                  <c:v>832264</c:v>
                </c:pt>
                <c:pt idx="38006">
                  <c:v>1170800</c:v>
                </c:pt>
                <c:pt idx="38007">
                  <c:v>278768</c:v>
                </c:pt>
                <c:pt idx="38008">
                  <c:v>1433932</c:v>
                </c:pt>
                <c:pt idx="38009">
                  <c:v>1054207</c:v>
                </c:pt>
                <c:pt idx="38010">
                  <c:v>846906</c:v>
                </c:pt>
                <c:pt idx="38011">
                  <c:v>3600475</c:v>
                </c:pt>
                <c:pt idx="38012">
                  <c:v>345728</c:v>
                </c:pt>
                <c:pt idx="38013">
                  <c:v>906286</c:v>
                </c:pt>
                <c:pt idx="38014">
                  <c:v>915977</c:v>
                </c:pt>
                <c:pt idx="38015">
                  <c:v>1267102</c:v>
                </c:pt>
                <c:pt idx="38016">
                  <c:v>1105953</c:v>
                </c:pt>
                <c:pt idx="38017">
                  <c:v>152957</c:v>
                </c:pt>
                <c:pt idx="38018">
                  <c:v>4467989</c:v>
                </c:pt>
                <c:pt idx="38019">
                  <c:v>8273073</c:v>
                </c:pt>
                <c:pt idx="38020">
                  <c:v>3096615</c:v>
                </c:pt>
                <c:pt idx="38021">
                  <c:v>8301449</c:v>
                </c:pt>
                <c:pt idx="38022">
                  <c:v>1327565</c:v>
                </c:pt>
                <c:pt idx="38023">
                  <c:v>980589</c:v>
                </c:pt>
                <c:pt idx="38024">
                  <c:v>1066648</c:v>
                </c:pt>
                <c:pt idx="38025">
                  <c:v>3327635</c:v>
                </c:pt>
                <c:pt idx="38026">
                  <c:v>656590</c:v>
                </c:pt>
                <c:pt idx="38027">
                  <c:v>613757</c:v>
                </c:pt>
                <c:pt idx="38028">
                  <c:v>36200760</c:v>
                </c:pt>
                <c:pt idx="38029">
                  <c:v>4174131</c:v>
                </c:pt>
                <c:pt idx="38030">
                  <c:v>49185287</c:v>
                </c:pt>
                <c:pt idx="38031">
                  <c:v>1405769</c:v>
                </c:pt>
                <c:pt idx="38032">
                  <c:v>955231</c:v>
                </c:pt>
                <c:pt idx="38033">
                  <c:v>12229379</c:v>
                </c:pt>
                <c:pt idx="38034">
                  <c:v>3167169</c:v>
                </c:pt>
                <c:pt idx="38035">
                  <c:v>909724</c:v>
                </c:pt>
                <c:pt idx="38036">
                  <c:v>813555</c:v>
                </c:pt>
                <c:pt idx="38037">
                  <c:v>897194</c:v>
                </c:pt>
                <c:pt idx="38038">
                  <c:v>1734606</c:v>
                </c:pt>
                <c:pt idx="38039">
                  <c:v>457788</c:v>
                </c:pt>
                <c:pt idx="38040">
                  <c:v>1019138</c:v>
                </c:pt>
                <c:pt idx="38041">
                  <c:v>840424</c:v>
                </c:pt>
                <c:pt idx="38042">
                  <c:v>4216896</c:v>
                </c:pt>
                <c:pt idx="38043">
                  <c:v>1001705</c:v>
                </c:pt>
                <c:pt idx="38044">
                  <c:v>673728</c:v>
                </c:pt>
                <c:pt idx="38045">
                  <c:v>1079418</c:v>
                </c:pt>
                <c:pt idx="38046">
                  <c:v>817204</c:v>
                </c:pt>
                <c:pt idx="38047">
                  <c:v>2957935</c:v>
                </c:pt>
                <c:pt idx="38048">
                  <c:v>352681</c:v>
                </c:pt>
                <c:pt idx="38049">
                  <c:v>437917</c:v>
                </c:pt>
                <c:pt idx="38050">
                  <c:v>1031628</c:v>
                </c:pt>
                <c:pt idx="38051">
                  <c:v>252501</c:v>
                </c:pt>
                <c:pt idx="38052">
                  <c:v>916526</c:v>
                </c:pt>
                <c:pt idx="38053">
                  <c:v>2066865</c:v>
                </c:pt>
                <c:pt idx="38054">
                  <c:v>143555</c:v>
                </c:pt>
                <c:pt idx="38055">
                  <c:v>1620561</c:v>
                </c:pt>
                <c:pt idx="38056">
                  <c:v>1604458</c:v>
                </c:pt>
                <c:pt idx="38057">
                  <c:v>3039618</c:v>
                </c:pt>
                <c:pt idx="38058">
                  <c:v>2269787</c:v>
                </c:pt>
                <c:pt idx="38059">
                  <c:v>848819</c:v>
                </c:pt>
                <c:pt idx="38060">
                  <c:v>3882449</c:v>
                </c:pt>
                <c:pt idx="38061">
                  <c:v>543453</c:v>
                </c:pt>
                <c:pt idx="38062">
                  <c:v>2884285</c:v>
                </c:pt>
                <c:pt idx="38063">
                  <c:v>4175576</c:v>
                </c:pt>
                <c:pt idx="38064">
                  <c:v>352795</c:v>
                </c:pt>
                <c:pt idx="38065">
                  <c:v>391038</c:v>
                </c:pt>
                <c:pt idx="38066">
                  <c:v>4127569</c:v>
                </c:pt>
                <c:pt idx="38067">
                  <c:v>650193</c:v>
                </c:pt>
                <c:pt idx="38068">
                  <c:v>1049023</c:v>
                </c:pt>
                <c:pt idx="38069">
                  <c:v>4175576</c:v>
                </c:pt>
                <c:pt idx="38070">
                  <c:v>2925397</c:v>
                </c:pt>
                <c:pt idx="38071">
                  <c:v>7357236</c:v>
                </c:pt>
                <c:pt idx="38072">
                  <c:v>262411</c:v>
                </c:pt>
                <c:pt idx="38073">
                  <c:v>560411</c:v>
                </c:pt>
                <c:pt idx="38074">
                  <c:v>12879497</c:v>
                </c:pt>
                <c:pt idx="38075">
                  <c:v>6967037</c:v>
                </c:pt>
                <c:pt idx="38076">
                  <c:v>2132360</c:v>
                </c:pt>
                <c:pt idx="38077">
                  <c:v>1364480</c:v>
                </c:pt>
                <c:pt idx="38078">
                  <c:v>1160930</c:v>
                </c:pt>
                <c:pt idx="38079">
                  <c:v>1420389</c:v>
                </c:pt>
                <c:pt idx="38080">
                  <c:v>3910690</c:v>
                </c:pt>
                <c:pt idx="38081">
                  <c:v>1982021</c:v>
                </c:pt>
                <c:pt idx="38082">
                  <c:v>2210846</c:v>
                </c:pt>
                <c:pt idx="38083">
                  <c:v>398638</c:v>
                </c:pt>
                <c:pt idx="38084">
                  <c:v>8165357</c:v>
                </c:pt>
                <c:pt idx="38085">
                  <c:v>2800184</c:v>
                </c:pt>
                <c:pt idx="38086">
                  <c:v>913763</c:v>
                </c:pt>
                <c:pt idx="38087">
                  <c:v>2276002</c:v>
                </c:pt>
                <c:pt idx="38088">
                  <c:v>1434082</c:v>
                </c:pt>
                <c:pt idx="38089">
                  <c:v>479454</c:v>
                </c:pt>
                <c:pt idx="38090">
                  <c:v>6679256</c:v>
                </c:pt>
                <c:pt idx="38091">
                  <c:v>42196567</c:v>
                </c:pt>
                <c:pt idx="38092">
                  <c:v>151077</c:v>
                </c:pt>
                <c:pt idx="38093">
                  <c:v>272741</c:v>
                </c:pt>
                <c:pt idx="38094">
                  <c:v>622492</c:v>
                </c:pt>
                <c:pt idx="38095">
                  <c:v>2410463</c:v>
                </c:pt>
                <c:pt idx="38096">
                  <c:v>61920752</c:v>
                </c:pt>
                <c:pt idx="38097">
                  <c:v>247327</c:v>
                </c:pt>
                <c:pt idx="38098">
                  <c:v>372227</c:v>
                </c:pt>
                <c:pt idx="38099">
                  <c:v>2100547</c:v>
                </c:pt>
                <c:pt idx="38100">
                  <c:v>135928</c:v>
                </c:pt>
                <c:pt idx="38101">
                  <c:v>1095663</c:v>
                </c:pt>
                <c:pt idx="38102">
                  <c:v>2064043</c:v>
                </c:pt>
                <c:pt idx="38103">
                  <c:v>179283</c:v>
                </c:pt>
                <c:pt idx="38104">
                  <c:v>1312571</c:v>
                </c:pt>
                <c:pt idx="38105">
                  <c:v>421510</c:v>
                </c:pt>
                <c:pt idx="38106">
                  <c:v>3926259</c:v>
                </c:pt>
                <c:pt idx="38107">
                  <c:v>873453</c:v>
                </c:pt>
                <c:pt idx="38108">
                  <c:v>228428</c:v>
                </c:pt>
                <c:pt idx="38109">
                  <c:v>16816300</c:v>
                </c:pt>
                <c:pt idx="38110">
                  <c:v>147945</c:v>
                </c:pt>
                <c:pt idx="38111">
                  <c:v>2808491</c:v>
                </c:pt>
                <c:pt idx="38112">
                  <c:v>2322251</c:v>
                </c:pt>
                <c:pt idx="38113">
                  <c:v>1152969</c:v>
                </c:pt>
                <c:pt idx="38114">
                  <c:v>2309356</c:v>
                </c:pt>
                <c:pt idx="38115">
                  <c:v>1005597</c:v>
                </c:pt>
                <c:pt idx="38116">
                  <c:v>570729</c:v>
                </c:pt>
                <c:pt idx="38117">
                  <c:v>13270404</c:v>
                </c:pt>
                <c:pt idx="38118">
                  <c:v>281215</c:v>
                </c:pt>
                <c:pt idx="38119">
                  <c:v>1606486</c:v>
                </c:pt>
                <c:pt idx="38120">
                  <c:v>399939</c:v>
                </c:pt>
                <c:pt idx="38121">
                  <c:v>3767262</c:v>
                </c:pt>
                <c:pt idx="38122">
                  <c:v>1328311</c:v>
                </c:pt>
                <c:pt idx="38123">
                  <c:v>644483</c:v>
                </c:pt>
                <c:pt idx="38124">
                  <c:v>4794138</c:v>
                </c:pt>
                <c:pt idx="38125">
                  <c:v>1855880</c:v>
                </c:pt>
                <c:pt idx="38126">
                  <c:v>2023830</c:v>
                </c:pt>
                <c:pt idx="38127">
                  <c:v>4928451</c:v>
                </c:pt>
                <c:pt idx="38128">
                  <c:v>3410209</c:v>
                </c:pt>
                <c:pt idx="38129">
                  <c:v>1243808</c:v>
                </c:pt>
                <c:pt idx="38130">
                  <c:v>977277</c:v>
                </c:pt>
                <c:pt idx="38131">
                  <c:v>1161665</c:v>
                </c:pt>
                <c:pt idx="38132">
                  <c:v>167044</c:v>
                </c:pt>
                <c:pt idx="38133">
                  <c:v>12958221</c:v>
                </c:pt>
                <c:pt idx="38134">
                  <c:v>2478681</c:v>
                </c:pt>
                <c:pt idx="38135">
                  <c:v>1508099</c:v>
                </c:pt>
                <c:pt idx="38136">
                  <c:v>417739</c:v>
                </c:pt>
                <c:pt idx="38137">
                  <c:v>589261</c:v>
                </c:pt>
                <c:pt idx="38138">
                  <c:v>2290845</c:v>
                </c:pt>
                <c:pt idx="38139">
                  <c:v>1309068</c:v>
                </c:pt>
                <c:pt idx="38140">
                  <c:v>1520264</c:v>
                </c:pt>
                <c:pt idx="38141">
                  <c:v>769570</c:v>
                </c:pt>
                <c:pt idx="38142">
                  <c:v>5085415</c:v>
                </c:pt>
                <c:pt idx="38143">
                  <c:v>3418754</c:v>
                </c:pt>
                <c:pt idx="38144">
                  <c:v>151633</c:v>
                </c:pt>
                <c:pt idx="38145">
                  <c:v>237280</c:v>
                </c:pt>
                <c:pt idx="38146">
                  <c:v>13244323</c:v>
                </c:pt>
                <c:pt idx="38147">
                  <c:v>1926158</c:v>
                </c:pt>
                <c:pt idx="38148">
                  <c:v>1468286</c:v>
                </c:pt>
                <c:pt idx="38149">
                  <c:v>1416169</c:v>
                </c:pt>
                <c:pt idx="38150">
                  <c:v>1415205</c:v>
                </c:pt>
                <c:pt idx="38151">
                  <c:v>1525727</c:v>
                </c:pt>
                <c:pt idx="38152">
                  <c:v>23388792</c:v>
                </c:pt>
                <c:pt idx="38153">
                  <c:v>8392687</c:v>
                </c:pt>
                <c:pt idx="38154">
                  <c:v>1430566</c:v>
                </c:pt>
                <c:pt idx="38155">
                  <c:v>597433</c:v>
                </c:pt>
                <c:pt idx="38156">
                  <c:v>998761</c:v>
                </c:pt>
                <c:pt idx="38157">
                  <c:v>58899002</c:v>
                </c:pt>
                <c:pt idx="38158">
                  <c:v>5434216</c:v>
                </c:pt>
                <c:pt idx="38159">
                  <c:v>608254</c:v>
                </c:pt>
                <c:pt idx="38160">
                  <c:v>2332930</c:v>
                </c:pt>
                <c:pt idx="38161">
                  <c:v>42166163</c:v>
                </c:pt>
                <c:pt idx="38162">
                  <c:v>1356270</c:v>
                </c:pt>
                <c:pt idx="38163">
                  <c:v>906368</c:v>
                </c:pt>
                <c:pt idx="38164">
                  <c:v>1242333</c:v>
                </c:pt>
                <c:pt idx="38165">
                  <c:v>481787</c:v>
                </c:pt>
                <c:pt idx="38166">
                  <c:v>1206578</c:v>
                </c:pt>
                <c:pt idx="38167">
                  <c:v>329873</c:v>
                </c:pt>
                <c:pt idx="38168">
                  <c:v>1646611</c:v>
                </c:pt>
                <c:pt idx="38169">
                  <c:v>13927729</c:v>
                </c:pt>
                <c:pt idx="38170">
                  <c:v>558724</c:v>
                </c:pt>
                <c:pt idx="38171">
                  <c:v>399657</c:v>
                </c:pt>
                <c:pt idx="38172">
                  <c:v>4259440</c:v>
                </c:pt>
                <c:pt idx="38173">
                  <c:v>18180041</c:v>
                </c:pt>
                <c:pt idx="38174">
                  <c:v>18217888</c:v>
                </c:pt>
                <c:pt idx="38175">
                  <c:v>1671589</c:v>
                </c:pt>
                <c:pt idx="38176">
                  <c:v>248486</c:v>
                </c:pt>
                <c:pt idx="38177">
                  <c:v>1307660</c:v>
                </c:pt>
                <c:pt idx="38178">
                  <c:v>179815</c:v>
                </c:pt>
                <c:pt idx="38179">
                  <c:v>1761039</c:v>
                </c:pt>
                <c:pt idx="38180">
                  <c:v>235207</c:v>
                </c:pt>
                <c:pt idx="38181">
                  <c:v>291287</c:v>
                </c:pt>
                <c:pt idx="38182">
                  <c:v>4196932</c:v>
                </c:pt>
                <c:pt idx="38183">
                  <c:v>817038</c:v>
                </c:pt>
                <c:pt idx="38184">
                  <c:v>905887</c:v>
                </c:pt>
                <c:pt idx="38185">
                  <c:v>852766</c:v>
                </c:pt>
                <c:pt idx="38186">
                  <c:v>895331</c:v>
                </c:pt>
                <c:pt idx="38187">
                  <c:v>1531870</c:v>
                </c:pt>
                <c:pt idx="38188">
                  <c:v>758922</c:v>
                </c:pt>
                <c:pt idx="38189">
                  <c:v>3174065</c:v>
                </c:pt>
                <c:pt idx="38190">
                  <c:v>2101886</c:v>
                </c:pt>
                <c:pt idx="38191">
                  <c:v>717454</c:v>
                </c:pt>
                <c:pt idx="38192">
                  <c:v>1037861</c:v>
                </c:pt>
                <c:pt idx="38193">
                  <c:v>1092966</c:v>
                </c:pt>
                <c:pt idx="38194">
                  <c:v>2420090</c:v>
                </c:pt>
                <c:pt idx="38195">
                  <c:v>1534043</c:v>
                </c:pt>
                <c:pt idx="38196">
                  <c:v>994621</c:v>
                </c:pt>
                <c:pt idx="38197">
                  <c:v>781189</c:v>
                </c:pt>
                <c:pt idx="38198">
                  <c:v>1323878</c:v>
                </c:pt>
                <c:pt idx="38199">
                  <c:v>889449</c:v>
                </c:pt>
                <c:pt idx="38200">
                  <c:v>2233632</c:v>
                </c:pt>
                <c:pt idx="38201">
                  <c:v>733212</c:v>
                </c:pt>
                <c:pt idx="38202">
                  <c:v>166235</c:v>
                </c:pt>
                <c:pt idx="38203">
                  <c:v>212171</c:v>
                </c:pt>
                <c:pt idx="38204">
                  <c:v>2971874</c:v>
                </c:pt>
                <c:pt idx="38205">
                  <c:v>368843</c:v>
                </c:pt>
                <c:pt idx="38206">
                  <c:v>2499536</c:v>
                </c:pt>
                <c:pt idx="38207">
                  <c:v>1268393</c:v>
                </c:pt>
                <c:pt idx="38208">
                  <c:v>1025590</c:v>
                </c:pt>
                <c:pt idx="38209">
                  <c:v>5472624</c:v>
                </c:pt>
                <c:pt idx="38210">
                  <c:v>7776219</c:v>
                </c:pt>
                <c:pt idx="38211">
                  <c:v>1568951</c:v>
                </c:pt>
                <c:pt idx="38212">
                  <c:v>1559231</c:v>
                </c:pt>
                <c:pt idx="38213">
                  <c:v>2164847</c:v>
                </c:pt>
                <c:pt idx="38214">
                  <c:v>259178</c:v>
                </c:pt>
                <c:pt idx="38215">
                  <c:v>257100</c:v>
                </c:pt>
                <c:pt idx="38216">
                  <c:v>251976</c:v>
                </c:pt>
                <c:pt idx="38217">
                  <c:v>331780</c:v>
                </c:pt>
                <c:pt idx="38218">
                  <c:v>1167276</c:v>
                </c:pt>
                <c:pt idx="38219">
                  <c:v>1283791</c:v>
                </c:pt>
                <c:pt idx="38220">
                  <c:v>1170679</c:v>
                </c:pt>
                <c:pt idx="38221">
                  <c:v>499855</c:v>
                </c:pt>
                <c:pt idx="38222">
                  <c:v>336485</c:v>
                </c:pt>
                <c:pt idx="38223">
                  <c:v>2629999</c:v>
                </c:pt>
                <c:pt idx="38224">
                  <c:v>374798</c:v>
                </c:pt>
                <c:pt idx="38225">
                  <c:v>543950</c:v>
                </c:pt>
                <c:pt idx="38226">
                  <c:v>7620545</c:v>
                </c:pt>
                <c:pt idx="38227">
                  <c:v>459814</c:v>
                </c:pt>
                <c:pt idx="38228">
                  <c:v>2831816</c:v>
                </c:pt>
                <c:pt idx="38229">
                  <c:v>2232908</c:v>
                </c:pt>
                <c:pt idx="38230">
                  <c:v>2427858</c:v>
                </c:pt>
                <c:pt idx="38231">
                  <c:v>7641272</c:v>
                </c:pt>
                <c:pt idx="38232">
                  <c:v>9501171</c:v>
                </c:pt>
                <c:pt idx="38233">
                  <c:v>863758</c:v>
                </c:pt>
                <c:pt idx="38234">
                  <c:v>1865661</c:v>
                </c:pt>
                <c:pt idx="38235">
                  <c:v>666101</c:v>
                </c:pt>
                <c:pt idx="38236">
                  <c:v>465994</c:v>
                </c:pt>
                <c:pt idx="38237">
                  <c:v>1399268</c:v>
                </c:pt>
                <c:pt idx="38238">
                  <c:v>1488069</c:v>
                </c:pt>
                <c:pt idx="38239">
                  <c:v>1468235</c:v>
                </c:pt>
                <c:pt idx="38240">
                  <c:v>10598167</c:v>
                </c:pt>
                <c:pt idx="38241">
                  <c:v>903239</c:v>
                </c:pt>
                <c:pt idx="38242">
                  <c:v>833221</c:v>
                </c:pt>
                <c:pt idx="38243">
                  <c:v>1490289</c:v>
                </c:pt>
                <c:pt idx="38244">
                  <c:v>1529740</c:v>
                </c:pt>
                <c:pt idx="38245">
                  <c:v>568604</c:v>
                </c:pt>
                <c:pt idx="38246">
                  <c:v>622028</c:v>
                </c:pt>
                <c:pt idx="38247">
                  <c:v>1706299</c:v>
                </c:pt>
                <c:pt idx="38248">
                  <c:v>306884</c:v>
                </c:pt>
                <c:pt idx="38249">
                  <c:v>14450267</c:v>
                </c:pt>
                <c:pt idx="38250">
                  <c:v>3125220</c:v>
                </c:pt>
                <c:pt idx="38251">
                  <c:v>13314767</c:v>
                </c:pt>
                <c:pt idx="38252">
                  <c:v>535159</c:v>
                </c:pt>
                <c:pt idx="38253">
                  <c:v>440637</c:v>
                </c:pt>
                <c:pt idx="38254">
                  <c:v>690945</c:v>
                </c:pt>
                <c:pt idx="38255">
                  <c:v>11805649</c:v>
                </c:pt>
                <c:pt idx="38256">
                  <c:v>272583</c:v>
                </c:pt>
                <c:pt idx="38257">
                  <c:v>683097</c:v>
                </c:pt>
                <c:pt idx="38258">
                  <c:v>462779</c:v>
                </c:pt>
                <c:pt idx="38259">
                  <c:v>1451361</c:v>
                </c:pt>
                <c:pt idx="38260">
                  <c:v>2623245</c:v>
                </c:pt>
                <c:pt idx="38261">
                  <c:v>1088620</c:v>
                </c:pt>
                <c:pt idx="38262">
                  <c:v>2315876</c:v>
                </c:pt>
                <c:pt idx="38263">
                  <c:v>502861</c:v>
                </c:pt>
                <c:pt idx="38264">
                  <c:v>1092010</c:v>
                </c:pt>
                <c:pt idx="38265">
                  <c:v>4193804</c:v>
                </c:pt>
                <c:pt idx="38266">
                  <c:v>7834146</c:v>
                </c:pt>
                <c:pt idx="38267">
                  <c:v>596397</c:v>
                </c:pt>
                <c:pt idx="38268">
                  <c:v>9630049</c:v>
                </c:pt>
                <c:pt idx="38269">
                  <c:v>4279797</c:v>
                </c:pt>
                <c:pt idx="38270">
                  <c:v>310273</c:v>
                </c:pt>
                <c:pt idx="38271">
                  <c:v>3504146</c:v>
                </c:pt>
                <c:pt idx="38272">
                  <c:v>3651906</c:v>
                </c:pt>
                <c:pt idx="38273">
                  <c:v>5508250</c:v>
                </c:pt>
                <c:pt idx="38274">
                  <c:v>989439</c:v>
                </c:pt>
                <c:pt idx="38275">
                  <c:v>1026137</c:v>
                </c:pt>
                <c:pt idx="38276">
                  <c:v>898748</c:v>
                </c:pt>
                <c:pt idx="38277">
                  <c:v>1167206</c:v>
                </c:pt>
                <c:pt idx="38278">
                  <c:v>2646920</c:v>
                </c:pt>
                <c:pt idx="38279">
                  <c:v>966340</c:v>
                </c:pt>
                <c:pt idx="38280">
                  <c:v>5977291</c:v>
                </c:pt>
                <c:pt idx="38281">
                  <c:v>6483725</c:v>
                </c:pt>
                <c:pt idx="38282">
                  <c:v>23086814</c:v>
                </c:pt>
                <c:pt idx="38283">
                  <c:v>4477949</c:v>
                </c:pt>
                <c:pt idx="38284">
                  <c:v>1241413</c:v>
                </c:pt>
                <c:pt idx="38285">
                  <c:v>465683</c:v>
                </c:pt>
                <c:pt idx="38286">
                  <c:v>107756615</c:v>
                </c:pt>
                <c:pt idx="38287">
                  <c:v>11813791</c:v>
                </c:pt>
                <c:pt idx="38288">
                  <c:v>1729479</c:v>
                </c:pt>
                <c:pt idx="38289">
                  <c:v>918852</c:v>
                </c:pt>
                <c:pt idx="38290">
                  <c:v>9290669</c:v>
                </c:pt>
                <c:pt idx="38291">
                  <c:v>1163816</c:v>
                </c:pt>
                <c:pt idx="38292">
                  <c:v>1679216</c:v>
                </c:pt>
                <c:pt idx="38293">
                  <c:v>626304</c:v>
                </c:pt>
                <c:pt idx="38294">
                  <c:v>13063094</c:v>
                </c:pt>
                <c:pt idx="38295">
                  <c:v>3774930</c:v>
                </c:pt>
                <c:pt idx="38296">
                  <c:v>5168327</c:v>
                </c:pt>
                <c:pt idx="38297">
                  <c:v>3220201</c:v>
                </c:pt>
                <c:pt idx="38298">
                  <c:v>1300961</c:v>
                </c:pt>
                <c:pt idx="38299">
                  <c:v>4321477</c:v>
                </c:pt>
                <c:pt idx="38300">
                  <c:v>41402287</c:v>
                </c:pt>
                <c:pt idx="38301">
                  <c:v>629132</c:v>
                </c:pt>
                <c:pt idx="38302">
                  <c:v>15891918</c:v>
                </c:pt>
                <c:pt idx="38303">
                  <c:v>2092740</c:v>
                </c:pt>
                <c:pt idx="38304">
                  <c:v>4295583</c:v>
                </c:pt>
                <c:pt idx="38305">
                  <c:v>1050896</c:v>
                </c:pt>
                <c:pt idx="38306">
                  <c:v>1429386</c:v>
                </c:pt>
                <c:pt idx="38307">
                  <c:v>1082104</c:v>
                </c:pt>
                <c:pt idx="38308">
                  <c:v>542526</c:v>
                </c:pt>
                <c:pt idx="38309">
                  <c:v>12467285</c:v>
                </c:pt>
                <c:pt idx="38310">
                  <c:v>738966</c:v>
                </c:pt>
                <c:pt idx="38311">
                  <c:v>1757548</c:v>
                </c:pt>
                <c:pt idx="38312">
                  <c:v>6132106</c:v>
                </c:pt>
                <c:pt idx="38313">
                  <c:v>1011145</c:v>
                </c:pt>
                <c:pt idx="38314">
                  <c:v>1103893</c:v>
                </c:pt>
                <c:pt idx="38315">
                  <c:v>2487158</c:v>
                </c:pt>
                <c:pt idx="38316">
                  <c:v>3692671</c:v>
                </c:pt>
                <c:pt idx="38317">
                  <c:v>5149377</c:v>
                </c:pt>
                <c:pt idx="38318">
                  <c:v>15144751</c:v>
                </c:pt>
                <c:pt idx="38319">
                  <c:v>4285373</c:v>
                </c:pt>
                <c:pt idx="38320">
                  <c:v>709217</c:v>
                </c:pt>
                <c:pt idx="38321">
                  <c:v>758746</c:v>
                </c:pt>
                <c:pt idx="38322">
                  <c:v>6387722</c:v>
                </c:pt>
                <c:pt idx="38323">
                  <c:v>1310019</c:v>
                </c:pt>
                <c:pt idx="38324">
                  <c:v>8696486</c:v>
                </c:pt>
                <c:pt idx="38325">
                  <c:v>1903045</c:v>
                </c:pt>
                <c:pt idx="38326">
                  <c:v>5613561</c:v>
                </c:pt>
                <c:pt idx="38327">
                  <c:v>1835562</c:v>
                </c:pt>
                <c:pt idx="38328">
                  <c:v>4424674</c:v>
                </c:pt>
                <c:pt idx="38329">
                  <c:v>3632758</c:v>
                </c:pt>
                <c:pt idx="38330">
                  <c:v>4011494</c:v>
                </c:pt>
                <c:pt idx="38331">
                  <c:v>2885878</c:v>
                </c:pt>
                <c:pt idx="38332">
                  <c:v>13931195</c:v>
                </c:pt>
                <c:pt idx="38333">
                  <c:v>1416358</c:v>
                </c:pt>
                <c:pt idx="38334">
                  <c:v>15143967</c:v>
                </c:pt>
                <c:pt idx="38335">
                  <c:v>7279521</c:v>
                </c:pt>
                <c:pt idx="38336">
                  <c:v>201424</c:v>
                </c:pt>
                <c:pt idx="38337">
                  <c:v>2676722</c:v>
                </c:pt>
                <c:pt idx="38338">
                  <c:v>1268088</c:v>
                </c:pt>
                <c:pt idx="38339">
                  <c:v>6506028</c:v>
                </c:pt>
                <c:pt idx="38340">
                  <c:v>989180</c:v>
                </c:pt>
                <c:pt idx="38341">
                  <c:v>2849254</c:v>
                </c:pt>
                <c:pt idx="38342">
                  <c:v>33985614</c:v>
                </c:pt>
                <c:pt idx="38343">
                  <c:v>14929908</c:v>
                </c:pt>
                <c:pt idx="38344">
                  <c:v>1828003</c:v>
                </c:pt>
                <c:pt idx="38345">
                  <c:v>13950247</c:v>
                </c:pt>
                <c:pt idx="38346">
                  <c:v>353369</c:v>
                </c:pt>
                <c:pt idx="38347">
                  <c:v>2024627</c:v>
                </c:pt>
                <c:pt idx="38348">
                  <c:v>1094034</c:v>
                </c:pt>
                <c:pt idx="38349">
                  <c:v>15323251</c:v>
                </c:pt>
                <c:pt idx="38350">
                  <c:v>18260056</c:v>
                </c:pt>
                <c:pt idx="38351">
                  <c:v>563695</c:v>
                </c:pt>
                <c:pt idx="38352">
                  <c:v>623379</c:v>
                </c:pt>
                <c:pt idx="38353">
                  <c:v>552051</c:v>
                </c:pt>
                <c:pt idx="38354">
                  <c:v>453177</c:v>
                </c:pt>
                <c:pt idx="38355">
                  <c:v>527977</c:v>
                </c:pt>
                <c:pt idx="38356">
                  <c:v>4564129</c:v>
                </c:pt>
                <c:pt idx="38357">
                  <c:v>553903</c:v>
                </c:pt>
                <c:pt idx="38358">
                  <c:v>778251</c:v>
                </c:pt>
                <c:pt idx="38359">
                  <c:v>4587571</c:v>
                </c:pt>
                <c:pt idx="38360">
                  <c:v>8118210</c:v>
                </c:pt>
                <c:pt idx="38361">
                  <c:v>1292324</c:v>
                </c:pt>
                <c:pt idx="38362">
                  <c:v>1219882</c:v>
                </c:pt>
                <c:pt idx="38363">
                  <c:v>4631941</c:v>
                </c:pt>
                <c:pt idx="38364">
                  <c:v>1367332</c:v>
                </c:pt>
                <c:pt idx="38365">
                  <c:v>2663099</c:v>
                </c:pt>
                <c:pt idx="38366">
                  <c:v>6791590</c:v>
                </c:pt>
                <c:pt idx="38367">
                  <c:v>200820941</c:v>
                </c:pt>
                <c:pt idx="38368">
                  <c:v>3257051</c:v>
                </c:pt>
                <c:pt idx="38369">
                  <c:v>4858641</c:v>
                </c:pt>
                <c:pt idx="38370">
                  <c:v>13964711</c:v>
                </c:pt>
                <c:pt idx="38371">
                  <c:v>1112778</c:v>
                </c:pt>
                <c:pt idx="38372">
                  <c:v>14804684</c:v>
                </c:pt>
                <c:pt idx="38373">
                  <c:v>40684506</c:v>
                </c:pt>
                <c:pt idx="38374">
                  <c:v>58441951</c:v>
                </c:pt>
                <c:pt idx="38375">
                  <c:v>215459</c:v>
                </c:pt>
                <c:pt idx="38376">
                  <c:v>33340</c:v>
                </c:pt>
                <c:pt idx="38377">
                  <c:v>798</c:v>
                </c:pt>
                <c:pt idx="38378">
                  <c:v>27666</c:v>
                </c:pt>
                <c:pt idx="38379">
                  <c:v>102521</c:v>
                </c:pt>
                <c:pt idx="38380">
                  <c:v>151917</c:v>
                </c:pt>
                <c:pt idx="38381">
                  <c:v>33042</c:v>
                </c:pt>
                <c:pt idx="38382">
                  <c:v>111105</c:v>
                </c:pt>
                <c:pt idx="38383">
                  <c:v>97065</c:v>
                </c:pt>
                <c:pt idx="38384">
                  <c:v>402244</c:v>
                </c:pt>
                <c:pt idx="38385">
                  <c:v>722887</c:v>
                </c:pt>
                <c:pt idx="38386">
                  <c:v>97322</c:v>
                </c:pt>
                <c:pt idx="38387">
                  <c:v>313466</c:v>
                </c:pt>
                <c:pt idx="38388">
                  <c:v>56890</c:v>
                </c:pt>
                <c:pt idx="38389">
                  <c:v>3289546</c:v>
                </c:pt>
                <c:pt idx="38390">
                  <c:v>301710</c:v>
                </c:pt>
                <c:pt idx="38391">
                  <c:v>176544</c:v>
                </c:pt>
                <c:pt idx="38392">
                  <c:v>782969</c:v>
                </c:pt>
                <c:pt idx="38393">
                  <c:v>1704772</c:v>
                </c:pt>
                <c:pt idx="38394">
                  <c:v>313744</c:v>
                </c:pt>
                <c:pt idx="38395">
                  <c:v>526373</c:v>
                </c:pt>
                <c:pt idx="38396">
                  <c:v>22588</c:v>
                </c:pt>
                <c:pt idx="38397">
                  <c:v>1177597</c:v>
                </c:pt>
                <c:pt idx="38398">
                  <c:v>281423</c:v>
                </c:pt>
                <c:pt idx="38399">
                  <c:v>734550</c:v>
                </c:pt>
                <c:pt idx="38400">
                  <c:v>182486</c:v>
                </c:pt>
                <c:pt idx="38401">
                  <c:v>793862</c:v>
                </c:pt>
                <c:pt idx="38402">
                  <c:v>2097402</c:v>
                </c:pt>
                <c:pt idx="38403">
                  <c:v>60857</c:v>
                </c:pt>
                <c:pt idx="38404">
                  <c:v>202931</c:v>
                </c:pt>
                <c:pt idx="38405">
                  <c:v>775264</c:v>
                </c:pt>
                <c:pt idx="38406">
                  <c:v>271160</c:v>
                </c:pt>
                <c:pt idx="38407">
                  <c:v>1332417</c:v>
                </c:pt>
                <c:pt idx="38408">
                  <c:v>35076</c:v>
                </c:pt>
                <c:pt idx="38409">
                  <c:v>24530</c:v>
                </c:pt>
                <c:pt idx="38410">
                  <c:v>328520</c:v>
                </c:pt>
                <c:pt idx="38411">
                  <c:v>283173</c:v>
                </c:pt>
                <c:pt idx="38412">
                  <c:v>17068</c:v>
                </c:pt>
                <c:pt idx="38413">
                  <c:v>2323494</c:v>
                </c:pt>
                <c:pt idx="38414">
                  <c:v>1502969</c:v>
                </c:pt>
                <c:pt idx="38415">
                  <c:v>198576</c:v>
                </c:pt>
                <c:pt idx="38416">
                  <c:v>6041606</c:v>
                </c:pt>
                <c:pt idx="38417">
                  <c:v>462463</c:v>
                </c:pt>
                <c:pt idx="38418">
                  <c:v>965956</c:v>
                </c:pt>
                <c:pt idx="38419">
                  <c:v>433149</c:v>
                </c:pt>
                <c:pt idx="38420">
                  <c:v>376380</c:v>
                </c:pt>
                <c:pt idx="38421">
                  <c:v>2749610</c:v>
                </c:pt>
                <c:pt idx="38422">
                  <c:v>12866</c:v>
                </c:pt>
                <c:pt idx="38423">
                  <c:v>1711518</c:v>
                </c:pt>
                <c:pt idx="38424">
                  <c:v>304859</c:v>
                </c:pt>
                <c:pt idx="38425">
                  <c:v>42354</c:v>
                </c:pt>
                <c:pt idx="38426">
                  <c:v>100742</c:v>
                </c:pt>
                <c:pt idx="38427">
                  <c:v>18033</c:v>
                </c:pt>
                <c:pt idx="38428">
                  <c:v>466653</c:v>
                </c:pt>
                <c:pt idx="38429">
                  <c:v>194916</c:v>
                </c:pt>
                <c:pt idx="38430">
                  <c:v>15924122</c:v>
                </c:pt>
                <c:pt idx="38431">
                  <c:v>7679717</c:v>
                </c:pt>
                <c:pt idx="38432">
                  <c:v>398478</c:v>
                </c:pt>
                <c:pt idx="38433">
                  <c:v>267620</c:v>
                </c:pt>
                <c:pt idx="38434">
                  <c:v>541565</c:v>
                </c:pt>
                <c:pt idx="38435">
                  <c:v>120571</c:v>
                </c:pt>
                <c:pt idx="38436">
                  <c:v>5870</c:v>
                </c:pt>
                <c:pt idx="38437">
                  <c:v>198523</c:v>
                </c:pt>
                <c:pt idx="38438">
                  <c:v>766842</c:v>
                </c:pt>
                <c:pt idx="38439">
                  <c:v>2963449</c:v>
                </c:pt>
                <c:pt idx="38440">
                  <c:v>190902</c:v>
                </c:pt>
                <c:pt idx="38441">
                  <c:v>265399</c:v>
                </c:pt>
                <c:pt idx="38442">
                  <c:v>1481938</c:v>
                </c:pt>
                <c:pt idx="38443">
                  <c:v>1571456</c:v>
                </c:pt>
                <c:pt idx="38444">
                  <c:v>505032</c:v>
                </c:pt>
                <c:pt idx="38445">
                  <c:v>294436</c:v>
                </c:pt>
                <c:pt idx="38446">
                  <c:v>562843</c:v>
                </c:pt>
                <c:pt idx="38447">
                  <c:v>412073</c:v>
                </c:pt>
                <c:pt idx="38448">
                  <c:v>766100</c:v>
                </c:pt>
                <c:pt idx="38449">
                  <c:v>132093</c:v>
                </c:pt>
                <c:pt idx="38450">
                  <c:v>663376</c:v>
                </c:pt>
                <c:pt idx="38451">
                  <c:v>25581</c:v>
                </c:pt>
                <c:pt idx="38452">
                  <c:v>995917</c:v>
                </c:pt>
                <c:pt idx="38453">
                  <c:v>902509</c:v>
                </c:pt>
                <c:pt idx="38454">
                  <c:v>769375</c:v>
                </c:pt>
                <c:pt idx="38455">
                  <c:v>1244926</c:v>
                </c:pt>
                <c:pt idx="38456">
                  <c:v>8028921</c:v>
                </c:pt>
                <c:pt idx="38457">
                  <c:v>536312</c:v>
                </c:pt>
                <c:pt idx="38458">
                  <c:v>223023</c:v>
                </c:pt>
                <c:pt idx="38459">
                  <c:v>3796854</c:v>
                </c:pt>
                <c:pt idx="38460">
                  <c:v>283556</c:v>
                </c:pt>
                <c:pt idx="38461">
                  <c:v>691939</c:v>
                </c:pt>
                <c:pt idx="38462">
                  <c:v>853425</c:v>
                </c:pt>
                <c:pt idx="38463">
                  <c:v>2298198</c:v>
                </c:pt>
                <c:pt idx="38464">
                  <c:v>2504970</c:v>
                </c:pt>
                <c:pt idx="38465">
                  <c:v>68243</c:v>
                </c:pt>
                <c:pt idx="38466">
                  <c:v>1254519</c:v>
                </c:pt>
                <c:pt idx="38467">
                  <c:v>1728225</c:v>
                </c:pt>
                <c:pt idx="38468">
                  <c:v>106050</c:v>
                </c:pt>
                <c:pt idx="38469">
                  <c:v>3371910</c:v>
                </c:pt>
                <c:pt idx="38470">
                  <c:v>2957</c:v>
                </c:pt>
                <c:pt idx="38471">
                  <c:v>5503993</c:v>
                </c:pt>
                <c:pt idx="38472">
                  <c:v>77996</c:v>
                </c:pt>
                <c:pt idx="38473">
                  <c:v>819454</c:v>
                </c:pt>
                <c:pt idx="38474">
                  <c:v>869258</c:v>
                </c:pt>
                <c:pt idx="38475">
                  <c:v>994138</c:v>
                </c:pt>
                <c:pt idx="38476">
                  <c:v>626321</c:v>
                </c:pt>
                <c:pt idx="38477">
                  <c:v>196755</c:v>
                </c:pt>
                <c:pt idx="38478">
                  <c:v>116832</c:v>
                </c:pt>
                <c:pt idx="38479">
                  <c:v>12168</c:v>
                </c:pt>
                <c:pt idx="38480">
                  <c:v>227005</c:v>
                </c:pt>
                <c:pt idx="38481">
                  <c:v>157219</c:v>
                </c:pt>
                <c:pt idx="38482">
                  <c:v>140943</c:v>
                </c:pt>
                <c:pt idx="38483">
                  <c:v>851536</c:v>
                </c:pt>
                <c:pt idx="38484">
                  <c:v>6882</c:v>
                </c:pt>
                <c:pt idx="38485">
                  <c:v>180100</c:v>
                </c:pt>
                <c:pt idx="38486">
                  <c:v>193633</c:v>
                </c:pt>
                <c:pt idx="38487">
                  <c:v>479016</c:v>
                </c:pt>
                <c:pt idx="38488">
                  <c:v>134643</c:v>
                </c:pt>
                <c:pt idx="38489">
                  <c:v>72549</c:v>
                </c:pt>
                <c:pt idx="38490">
                  <c:v>146663</c:v>
                </c:pt>
                <c:pt idx="38491">
                  <c:v>66284</c:v>
                </c:pt>
                <c:pt idx="38492">
                  <c:v>1808</c:v>
                </c:pt>
                <c:pt idx="38493">
                  <c:v>550705</c:v>
                </c:pt>
                <c:pt idx="38494">
                  <c:v>1872700</c:v>
                </c:pt>
                <c:pt idx="38495">
                  <c:v>308202</c:v>
                </c:pt>
                <c:pt idx="38496">
                  <c:v>250056</c:v>
                </c:pt>
                <c:pt idx="38497">
                  <c:v>817074</c:v>
                </c:pt>
                <c:pt idx="38498">
                  <c:v>22387656</c:v>
                </c:pt>
                <c:pt idx="38499">
                  <c:v>90126</c:v>
                </c:pt>
                <c:pt idx="38500">
                  <c:v>1252</c:v>
                </c:pt>
                <c:pt idx="38501">
                  <c:v>441900</c:v>
                </c:pt>
                <c:pt idx="38502">
                  <c:v>194071</c:v>
                </c:pt>
                <c:pt idx="38503">
                  <c:v>180379</c:v>
                </c:pt>
                <c:pt idx="38504">
                  <c:v>824262</c:v>
                </c:pt>
                <c:pt idx="38505">
                  <c:v>191820</c:v>
                </c:pt>
                <c:pt idx="38506">
                  <c:v>6436290</c:v>
                </c:pt>
                <c:pt idx="38507">
                  <c:v>261775</c:v>
                </c:pt>
                <c:pt idx="38508">
                  <c:v>15495</c:v>
                </c:pt>
                <c:pt idx="38509">
                  <c:v>265260</c:v>
                </c:pt>
                <c:pt idx="38510">
                  <c:v>119110</c:v>
                </c:pt>
                <c:pt idx="38511">
                  <c:v>3007995</c:v>
                </c:pt>
                <c:pt idx="38512">
                  <c:v>3774089</c:v>
                </c:pt>
                <c:pt idx="38513">
                  <c:v>37095</c:v>
                </c:pt>
                <c:pt idx="38514">
                  <c:v>97387</c:v>
                </c:pt>
                <c:pt idx="38515">
                  <c:v>1311442</c:v>
                </c:pt>
                <c:pt idx="38516">
                  <c:v>339797</c:v>
                </c:pt>
                <c:pt idx="38517">
                  <c:v>3308845</c:v>
                </c:pt>
                <c:pt idx="38518">
                  <c:v>592142</c:v>
                </c:pt>
                <c:pt idx="38519">
                  <c:v>2280684</c:v>
                </c:pt>
                <c:pt idx="38520">
                  <c:v>1419673</c:v>
                </c:pt>
                <c:pt idx="38521">
                  <c:v>870441</c:v>
                </c:pt>
                <c:pt idx="38522">
                  <c:v>70224</c:v>
                </c:pt>
                <c:pt idx="38523">
                  <c:v>739380</c:v>
                </c:pt>
                <c:pt idx="38524">
                  <c:v>73001</c:v>
                </c:pt>
                <c:pt idx="38525">
                  <c:v>2112545</c:v>
                </c:pt>
                <c:pt idx="38526">
                  <c:v>931779</c:v>
                </c:pt>
                <c:pt idx="38527">
                  <c:v>2032924</c:v>
                </c:pt>
                <c:pt idx="38528">
                  <c:v>41096</c:v>
                </c:pt>
                <c:pt idx="38529">
                  <c:v>390695</c:v>
                </c:pt>
                <c:pt idx="38530">
                  <c:v>394732</c:v>
                </c:pt>
                <c:pt idx="38531">
                  <c:v>90365</c:v>
                </c:pt>
                <c:pt idx="38532">
                  <c:v>639265</c:v>
                </c:pt>
                <c:pt idx="38533">
                  <c:v>2568366</c:v>
                </c:pt>
                <c:pt idx="38534">
                  <c:v>521943</c:v>
                </c:pt>
                <c:pt idx="38535">
                  <c:v>182250</c:v>
                </c:pt>
                <c:pt idx="38536">
                  <c:v>1575261</c:v>
                </c:pt>
                <c:pt idx="38537">
                  <c:v>244518</c:v>
                </c:pt>
                <c:pt idx="38538">
                  <c:v>285286</c:v>
                </c:pt>
                <c:pt idx="38539">
                  <c:v>404417</c:v>
                </c:pt>
                <c:pt idx="38540">
                  <c:v>1177548</c:v>
                </c:pt>
                <c:pt idx="38541">
                  <c:v>269181</c:v>
                </c:pt>
                <c:pt idx="38542">
                  <c:v>2475809</c:v>
                </c:pt>
                <c:pt idx="38543">
                  <c:v>1235447</c:v>
                </c:pt>
                <c:pt idx="38544">
                  <c:v>189814</c:v>
                </c:pt>
                <c:pt idx="38545">
                  <c:v>7200045</c:v>
                </c:pt>
                <c:pt idx="38546">
                  <c:v>2739574</c:v>
                </c:pt>
                <c:pt idx="38547">
                  <c:v>495854</c:v>
                </c:pt>
                <c:pt idx="38548">
                  <c:v>36982</c:v>
                </c:pt>
                <c:pt idx="38549">
                  <c:v>488695</c:v>
                </c:pt>
                <c:pt idx="38550">
                  <c:v>2672028</c:v>
                </c:pt>
                <c:pt idx="38551">
                  <c:v>1421293</c:v>
                </c:pt>
                <c:pt idx="38552">
                  <c:v>47862</c:v>
                </c:pt>
                <c:pt idx="38553">
                  <c:v>27915532</c:v>
                </c:pt>
                <c:pt idx="38554">
                  <c:v>281875</c:v>
                </c:pt>
                <c:pt idx="38555">
                  <c:v>1915926</c:v>
                </c:pt>
                <c:pt idx="38556">
                  <c:v>838711</c:v>
                </c:pt>
                <c:pt idx="38557">
                  <c:v>1996355</c:v>
                </c:pt>
                <c:pt idx="38558">
                  <c:v>682990</c:v>
                </c:pt>
                <c:pt idx="38559">
                  <c:v>543596</c:v>
                </c:pt>
                <c:pt idx="38560">
                  <c:v>616440</c:v>
                </c:pt>
                <c:pt idx="38561">
                  <c:v>13124176</c:v>
                </c:pt>
                <c:pt idx="38562">
                  <c:v>1030347</c:v>
                </c:pt>
                <c:pt idx="38563">
                  <c:v>414562</c:v>
                </c:pt>
                <c:pt idx="38564">
                  <c:v>1551300</c:v>
                </c:pt>
                <c:pt idx="38565">
                  <c:v>707170</c:v>
                </c:pt>
                <c:pt idx="38566">
                  <c:v>55599</c:v>
                </c:pt>
                <c:pt idx="38567">
                  <c:v>745</c:v>
                </c:pt>
                <c:pt idx="38568">
                  <c:v>4321</c:v>
                </c:pt>
                <c:pt idx="38569">
                  <c:v>31505</c:v>
                </c:pt>
                <c:pt idx="38570">
                  <c:v>3791</c:v>
                </c:pt>
                <c:pt idx="38571">
                  <c:v>127623</c:v>
                </c:pt>
                <c:pt idx="38572">
                  <c:v>384691</c:v>
                </c:pt>
                <c:pt idx="38573">
                  <c:v>352972</c:v>
                </c:pt>
                <c:pt idx="38574">
                  <c:v>623512</c:v>
                </c:pt>
                <c:pt idx="38575">
                  <c:v>554050</c:v>
                </c:pt>
                <c:pt idx="38576">
                  <c:v>1916165</c:v>
                </c:pt>
                <c:pt idx="38577">
                  <c:v>560384</c:v>
                </c:pt>
                <c:pt idx="38578">
                  <c:v>2242244</c:v>
                </c:pt>
                <c:pt idx="38579">
                  <c:v>424380</c:v>
                </c:pt>
                <c:pt idx="38580">
                  <c:v>401208</c:v>
                </c:pt>
                <c:pt idx="38581">
                  <c:v>274060</c:v>
                </c:pt>
                <c:pt idx="38582">
                  <c:v>166587</c:v>
                </c:pt>
                <c:pt idx="38583">
                  <c:v>365152</c:v>
                </c:pt>
                <c:pt idx="38584">
                  <c:v>158320</c:v>
                </c:pt>
                <c:pt idx="38585">
                  <c:v>911070</c:v>
                </c:pt>
                <c:pt idx="38586">
                  <c:v>201811</c:v>
                </c:pt>
                <c:pt idx="38587">
                  <c:v>1805753</c:v>
                </c:pt>
                <c:pt idx="38588">
                  <c:v>170574</c:v>
                </c:pt>
                <c:pt idx="38589">
                  <c:v>370464</c:v>
                </c:pt>
                <c:pt idx="38590">
                  <c:v>1038421</c:v>
                </c:pt>
                <c:pt idx="38591">
                  <c:v>1144377</c:v>
                </c:pt>
                <c:pt idx="38592">
                  <c:v>15295839</c:v>
                </c:pt>
                <c:pt idx="38593">
                  <c:v>962644</c:v>
                </c:pt>
                <c:pt idx="38594">
                  <c:v>165417</c:v>
                </c:pt>
                <c:pt idx="38595">
                  <c:v>429686</c:v>
                </c:pt>
                <c:pt idx="38596">
                  <c:v>1657028</c:v>
                </c:pt>
                <c:pt idx="38597">
                  <c:v>1147986</c:v>
                </c:pt>
                <c:pt idx="38598">
                  <c:v>507630</c:v>
                </c:pt>
                <c:pt idx="38599">
                  <c:v>454532</c:v>
                </c:pt>
                <c:pt idx="38600">
                  <c:v>740153</c:v>
                </c:pt>
                <c:pt idx="38601">
                  <c:v>575153</c:v>
                </c:pt>
                <c:pt idx="38602">
                  <c:v>893445</c:v>
                </c:pt>
                <c:pt idx="38603">
                  <c:v>1037118</c:v>
                </c:pt>
                <c:pt idx="38604">
                  <c:v>185260</c:v>
                </c:pt>
                <c:pt idx="38605">
                  <c:v>454684</c:v>
                </c:pt>
                <c:pt idx="38606">
                  <c:v>934622</c:v>
                </c:pt>
                <c:pt idx="38607">
                  <c:v>429987</c:v>
                </c:pt>
                <c:pt idx="38608">
                  <c:v>975408</c:v>
                </c:pt>
                <c:pt idx="38609">
                  <c:v>271437</c:v>
                </c:pt>
                <c:pt idx="38610">
                  <c:v>264529</c:v>
                </c:pt>
                <c:pt idx="38611">
                  <c:v>1216306</c:v>
                </c:pt>
                <c:pt idx="38612">
                  <c:v>1145187</c:v>
                </c:pt>
                <c:pt idx="38613">
                  <c:v>610075</c:v>
                </c:pt>
                <c:pt idx="38614">
                  <c:v>12180415</c:v>
                </c:pt>
                <c:pt idx="38615">
                  <c:v>347040</c:v>
                </c:pt>
                <c:pt idx="38616">
                  <c:v>1082565</c:v>
                </c:pt>
                <c:pt idx="38617">
                  <c:v>477536</c:v>
                </c:pt>
                <c:pt idx="38618">
                  <c:v>4475195</c:v>
                </c:pt>
                <c:pt idx="38619">
                  <c:v>1562017</c:v>
                </c:pt>
                <c:pt idx="38620">
                  <c:v>4541899</c:v>
                </c:pt>
                <c:pt idx="38621">
                  <c:v>154789</c:v>
                </c:pt>
                <c:pt idx="38622">
                  <c:v>466247</c:v>
                </c:pt>
                <c:pt idx="38623">
                  <c:v>2365650</c:v>
                </c:pt>
                <c:pt idx="38624">
                  <c:v>588342</c:v>
                </c:pt>
                <c:pt idx="38625">
                  <c:v>383561</c:v>
                </c:pt>
                <c:pt idx="38626">
                  <c:v>299690</c:v>
                </c:pt>
                <c:pt idx="38627">
                  <c:v>305623</c:v>
                </c:pt>
                <c:pt idx="38628">
                  <c:v>483645</c:v>
                </c:pt>
                <c:pt idx="38629">
                  <c:v>987727</c:v>
                </c:pt>
                <c:pt idx="38630">
                  <c:v>837016</c:v>
                </c:pt>
                <c:pt idx="38631">
                  <c:v>2763904</c:v>
                </c:pt>
                <c:pt idx="38632">
                  <c:v>404430</c:v>
                </c:pt>
                <c:pt idx="38633">
                  <c:v>771836</c:v>
                </c:pt>
                <c:pt idx="38634">
                  <c:v>4213948</c:v>
                </c:pt>
                <c:pt idx="38635">
                  <c:v>229838</c:v>
                </c:pt>
                <c:pt idx="38636">
                  <c:v>2595246</c:v>
                </c:pt>
                <c:pt idx="38637">
                  <c:v>442998</c:v>
                </c:pt>
                <c:pt idx="38638">
                  <c:v>1290976</c:v>
                </c:pt>
                <c:pt idx="38639">
                  <c:v>7418732</c:v>
                </c:pt>
                <c:pt idx="38640">
                  <c:v>2877893</c:v>
                </c:pt>
                <c:pt idx="38641">
                  <c:v>1317400</c:v>
                </c:pt>
                <c:pt idx="38642">
                  <c:v>951536</c:v>
                </c:pt>
                <c:pt idx="38643">
                  <c:v>2429931</c:v>
                </c:pt>
                <c:pt idx="38644">
                  <c:v>1771590</c:v>
                </c:pt>
                <c:pt idx="38645">
                  <c:v>696367</c:v>
                </c:pt>
                <c:pt idx="38646">
                  <c:v>1517306</c:v>
                </c:pt>
                <c:pt idx="38647">
                  <c:v>452994</c:v>
                </c:pt>
                <c:pt idx="38648">
                  <c:v>3675122</c:v>
                </c:pt>
                <c:pt idx="38649">
                  <c:v>3171399</c:v>
                </c:pt>
                <c:pt idx="38650">
                  <c:v>480395</c:v>
                </c:pt>
                <c:pt idx="38651">
                  <c:v>4490222</c:v>
                </c:pt>
                <c:pt idx="38652">
                  <c:v>1457371</c:v>
                </c:pt>
                <c:pt idx="38653">
                  <c:v>645682</c:v>
                </c:pt>
                <c:pt idx="38654">
                  <c:v>3126725</c:v>
                </c:pt>
                <c:pt idx="38655">
                  <c:v>896209</c:v>
                </c:pt>
                <c:pt idx="38656">
                  <c:v>6948775</c:v>
                </c:pt>
                <c:pt idx="38657">
                  <c:v>5015200</c:v>
                </c:pt>
                <c:pt idx="38658">
                  <c:v>3726382</c:v>
                </c:pt>
                <c:pt idx="38659">
                  <c:v>791542</c:v>
                </c:pt>
                <c:pt idx="38660">
                  <c:v>873742</c:v>
                </c:pt>
                <c:pt idx="38661">
                  <c:v>2077072</c:v>
                </c:pt>
                <c:pt idx="38662">
                  <c:v>480939</c:v>
                </c:pt>
                <c:pt idx="38663">
                  <c:v>1073296</c:v>
                </c:pt>
                <c:pt idx="38664">
                  <c:v>193938</c:v>
                </c:pt>
                <c:pt idx="38665">
                  <c:v>5132146</c:v>
                </c:pt>
                <c:pt idx="38666">
                  <c:v>294738</c:v>
                </c:pt>
                <c:pt idx="38667">
                  <c:v>2996837</c:v>
                </c:pt>
                <c:pt idx="38668">
                  <c:v>355486</c:v>
                </c:pt>
                <c:pt idx="38669">
                  <c:v>241559</c:v>
                </c:pt>
                <c:pt idx="38670">
                  <c:v>266389</c:v>
                </c:pt>
                <c:pt idx="38671">
                  <c:v>904937</c:v>
                </c:pt>
                <c:pt idx="38672">
                  <c:v>162520</c:v>
                </c:pt>
                <c:pt idx="38673">
                  <c:v>960019</c:v>
                </c:pt>
                <c:pt idx="38674">
                  <c:v>1152467</c:v>
                </c:pt>
                <c:pt idx="38675">
                  <c:v>338651</c:v>
                </c:pt>
                <c:pt idx="38676">
                  <c:v>990154</c:v>
                </c:pt>
                <c:pt idx="38677">
                  <c:v>560957</c:v>
                </c:pt>
                <c:pt idx="38678">
                  <c:v>5115661</c:v>
                </c:pt>
                <c:pt idx="38679">
                  <c:v>883097</c:v>
                </c:pt>
                <c:pt idx="38680">
                  <c:v>622296</c:v>
                </c:pt>
                <c:pt idx="38681">
                  <c:v>1932419</c:v>
                </c:pt>
                <c:pt idx="38682">
                  <c:v>377504</c:v>
                </c:pt>
                <c:pt idx="38683">
                  <c:v>1903437</c:v>
                </c:pt>
                <c:pt idx="38684">
                  <c:v>892869</c:v>
                </c:pt>
                <c:pt idx="38685">
                  <c:v>980236</c:v>
                </c:pt>
                <c:pt idx="38686">
                  <c:v>624776</c:v>
                </c:pt>
                <c:pt idx="38687">
                  <c:v>3242739</c:v>
                </c:pt>
                <c:pt idx="38688">
                  <c:v>390232</c:v>
                </c:pt>
                <c:pt idx="38689">
                  <c:v>819822</c:v>
                </c:pt>
                <c:pt idx="38690">
                  <c:v>525220</c:v>
                </c:pt>
                <c:pt idx="38691">
                  <c:v>906018</c:v>
                </c:pt>
                <c:pt idx="38692">
                  <c:v>1083896</c:v>
                </c:pt>
                <c:pt idx="38693">
                  <c:v>377666</c:v>
                </c:pt>
                <c:pt idx="38694">
                  <c:v>412169</c:v>
                </c:pt>
                <c:pt idx="38695">
                  <c:v>1018634</c:v>
                </c:pt>
                <c:pt idx="38696">
                  <c:v>630069</c:v>
                </c:pt>
                <c:pt idx="38697">
                  <c:v>312209</c:v>
                </c:pt>
                <c:pt idx="38698">
                  <c:v>299370</c:v>
                </c:pt>
                <c:pt idx="38699">
                  <c:v>328080</c:v>
                </c:pt>
                <c:pt idx="38700">
                  <c:v>5065311</c:v>
                </c:pt>
                <c:pt idx="38701">
                  <c:v>1974492</c:v>
                </c:pt>
                <c:pt idx="38702">
                  <c:v>1025263</c:v>
                </c:pt>
                <c:pt idx="38703">
                  <c:v>3090319</c:v>
                </c:pt>
                <c:pt idx="38704">
                  <c:v>273000</c:v>
                </c:pt>
                <c:pt idx="38705">
                  <c:v>1343992</c:v>
                </c:pt>
                <c:pt idx="38706">
                  <c:v>2519247</c:v>
                </c:pt>
                <c:pt idx="38707">
                  <c:v>173015</c:v>
                </c:pt>
                <c:pt idx="38708">
                  <c:v>536756</c:v>
                </c:pt>
                <c:pt idx="38709">
                  <c:v>2652829</c:v>
                </c:pt>
                <c:pt idx="38710">
                  <c:v>858559</c:v>
                </c:pt>
                <c:pt idx="38711">
                  <c:v>3239196</c:v>
                </c:pt>
                <c:pt idx="38712">
                  <c:v>619600</c:v>
                </c:pt>
                <c:pt idx="38713">
                  <c:v>10860646</c:v>
                </c:pt>
                <c:pt idx="38714">
                  <c:v>1040605</c:v>
                </c:pt>
                <c:pt idx="38715">
                  <c:v>664622</c:v>
                </c:pt>
                <c:pt idx="38716">
                  <c:v>1781364</c:v>
                </c:pt>
                <c:pt idx="38717">
                  <c:v>157975</c:v>
                </c:pt>
                <c:pt idx="38718">
                  <c:v>335048</c:v>
                </c:pt>
                <c:pt idx="38719">
                  <c:v>2510643</c:v>
                </c:pt>
                <c:pt idx="38720">
                  <c:v>6910518</c:v>
                </c:pt>
                <c:pt idx="38721">
                  <c:v>1075050</c:v>
                </c:pt>
                <c:pt idx="38722">
                  <c:v>1733060</c:v>
                </c:pt>
                <c:pt idx="38723">
                  <c:v>752453</c:v>
                </c:pt>
                <c:pt idx="38724">
                  <c:v>630945</c:v>
                </c:pt>
                <c:pt idx="38725">
                  <c:v>325124</c:v>
                </c:pt>
                <c:pt idx="38726">
                  <c:v>3052635</c:v>
                </c:pt>
                <c:pt idx="38727">
                  <c:v>412131</c:v>
                </c:pt>
                <c:pt idx="38728">
                  <c:v>6034879</c:v>
                </c:pt>
                <c:pt idx="38729">
                  <c:v>383384</c:v>
                </c:pt>
                <c:pt idx="38730">
                  <c:v>787965</c:v>
                </c:pt>
                <c:pt idx="38731">
                  <c:v>1440891</c:v>
                </c:pt>
                <c:pt idx="38732">
                  <c:v>689727</c:v>
                </c:pt>
                <c:pt idx="38733">
                  <c:v>597409</c:v>
                </c:pt>
                <c:pt idx="38734">
                  <c:v>837773</c:v>
                </c:pt>
                <c:pt idx="38735">
                  <c:v>684913</c:v>
                </c:pt>
                <c:pt idx="38736">
                  <c:v>1130020</c:v>
                </c:pt>
                <c:pt idx="38737">
                  <c:v>52404970</c:v>
                </c:pt>
                <c:pt idx="38738">
                  <c:v>676342</c:v>
                </c:pt>
                <c:pt idx="38739">
                  <c:v>1664250</c:v>
                </c:pt>
                <c:pt idx="38740">
                  <c:v>312796</c:v>
                </c:pt>
                <c:pt idx="38741">
                  <c:v>1425308</c:v>
                </c:pt>
                <c:pt idx="38742">
                  <c:v>1202228</c:v>
                </c:pt>
                <c:pt idx="38743">
                  <c:v>584249</c:v>
                </c:pt>
                <c:pt idx="38744">
                  <c:v>2675257</c:v>
                </c:pt>
                <c:pt idx="38745">
                  <c:v>3287926</c:v>
                </c:pt>
                <c:pt idx="38746">
                  <c:v>2188681</c:v>
                </c:pt>
                <c:pt idx="38747">
                  <c:v>538169</c:v>
                </c:pt>
                <c:pt idx="38748">
                  <c:v>366612</c:v>
                </c:pt>
                <c:pt idx="38749">
                  <c:v>448831</c:v>
                </c:pt>
                <c:pt idx="38750">
                  <c:v>396542</c:v>
                </c:pt>
                <c:pt idx="38751">
                  <c:v>1151622</c:v>
                </c:pt>
                <c:pt idx="38752">
                  <c:v>970189</c:v>
                </c:pt>
                <c:pt idx="38753">
                  <c:v>1172743</c:v>
                </c:pt>
                <c:pt idx="38754">
                  <c:v>898425</c:v>
                </c:pt>
                <c:pt idx="38755">
                  <c:v>293591</c:v>
                </c:pt>
                <c:pt idx="38756">
                  <c:v>2422767</c:v>
                </c:pt>
                <c:pt idx="38757">
                  <c:v>1135503</c:v>
                </c:pt>
                <c:pt idx="38758">
                  <c:v>2451830</c:v>
                </c:pt>
                <c:pt idx="38759">
                  <c:v>433362</c:v>
                </c:pt>
                <c:pt idx="38760">
                  <c:v>783414</c:v>
                </c:pt>
                <c:pt idx="38761">
                  <c:v>1941939</c:v>
                </c:pt>
                <c:pt idx="38762">
                  <c:v>2184856</c:v>
                </c:pt>
                <c:pt idx="38763">
                  <c:v>1618812</c:v>
                </c:pt>
                <c:pt idx="38764">
                  <c:v>1503335</c:v>
                </c:pt>
                <c:pt idx="38765">
                  <c:v>2411761</c:v>
                </c:pt>
                <c:pt idx="38766">
                  <c:v>652347</c:v>
                </c:pt>
                <c:pt idx="38767">
                  <c:v>8244106</c:v>
                </c:pt>
                <c:pt idx="38768">
                  <c:v>1414416</c:v>
                </c:pt>
                <c:pt idx="38769">
                  <c:v>3541835</c:v>
                </c:pt>
                <c:pt idx="38770">
                  <c:v>1807359</c:v>
                </c:pt>
                <c:pt idx="38771">
                  <c:v>1504294</c:v>
                </c:pt>
                <c:pt idx="38772">
                  <c:v>187235</c:v>
                </c:pt>
                <c:pt idx="38773">
                  <c:v>2249448</c:v>
                </c:pt>
                <c:pt idx="38774">
                  <c:v>254803</c:v>
                </c:pt>
                <c:pt idx="38775">
                  <c:v>1832142</c:v>
                </c:pt>
                <c:pt idx="38776">
                  <c:v>130988</c:v>
                </c:pt>
                <c:pt idx="38777">
                  <c:v>1072860</c:v>
                </c:pt>
                <c:pt idx="38778">
                  <c:v>11618399</c:v>
                </c:pt>
                <c:pt idx="38779">
                  <c:v>1566807</c:v>
                </c:pt>
                <c:pt idx="38780">
                  <c:v>2511515</c:v>
                </c:pt>
                <c:pt idx="38781">
                  <c:v>288663</c:v>
                </c:pt>
                <c:pt idx="38782">
                  <c:v>282179</c:v>
                </c:pt>
                <c:pt idx="38783">
                  <c:v>436873</c:v>
                </c:pt>
                <c:pt idx="38784">
                  <c:v>1063650</c:v>
                </c:pt>
                <c:pt idx="38785">
                  <c:v>690704</c:v>
                </c:pt>
                <c:pt idx="38786">
                  <c:v>3299454</c:v>
                </c:pt>
                <c:pt idx="38787">
                  <c:v>988871</c:v>
                </c:pt>
                <c:pt idx="38788">
                  <c:v>675851</c:v>
                </c:pt>
                <c:pt idx="38789">
                  <c:v>1930181</c:v>
                </c:pt>
                <c:pt idx="38790">
                  <c:v>1400495</c:v>
                </c:pt>
                <c:pt idx="38791">
                  <c:v>711182</c:v>
                </c:pt>
                <c:pt idx="38792">
                  <c:v>952073</c:v>
                </c:pt>
                <c:pt idx="38793">
                  <c:v>1184689</c:v>
                </c:pt>
                <c:pt idx="38794">
                  <c:v>5635627</c:v>
                </c:pt>
                <c:pt idx="38795">
                  <c:v>314175</c:v>
                </c:pt>
                <c:pt idx="38796">
                  <c:v>1525014</c:v>
                </c:pt>
                <c:pt idx="38797">
                  <c:v>2237519</c:v>
                </c:pt>
                <c:pt idx="38798">
                  <c:v>735560</c:v>
                </c:pt>
                <c:pt idx="38799">
                  <c:v>1228706</c:v>
                </c:pt>
                <c:pt idx="38800">
                  <c:v>1519869</c:v>
                </c:pt>
                <c:pt idx="38801">
                  <c:v>986538</c:v>
                </c:pt>
                <c:pt idx="38802">
                  <c:v>1467834</c:v>
                </c:pt>
                <c:pt idx="38803">
                  <c:v>313820</c:v>
                </c:pt>
                <c:pt idx="38804">
                  <c:v>1837557</c:v>
                </c:pt>
                <c:pt idx="38805">
                  <c:v>1247515</c:v>
                </c:pt>
                <c:pt idx="38806">
                  <c:v>922577</c:v>
                </c:pt>
                <c:pt idx="38807">
                  <c:v>3699803</c:v>
                </c:pt>
                <c:pt idx="38808">
                  <c:v>393895</c:v>
                </c:pt>
                <c:pt idx="38809">
                  <c:v>1007820</c:v>
                </c:pt>
                <c:pt idx="38810">
                  <c:v>1068487</c:v>
                </c:pt>
                <c:pt idx="38811">
                  <c:v>1350985</c:v>
                </c:pt>
                <c:pt idx="38812">
                  <c:v>1150666</c:v>
                </c:pt>
                <c:pt idx="38813">
                  <c:v>183704</c:v>
                </c:pt>
                <c:pt idx="38814">
                  <c:v>5157815</c:v>
                </c:pt>
                <c:pt idx="38815">
                  <c:v>10098955</c:v>
                </c:pt>
                <c:pt idx="38816">
                  <c:v>3373401</c:v>
                </c:pt>
                <c:pt idx="38817">
                  <c:v>9118233</c:v>
                </c:pt>
                <c:pt idx="38818">
                  <c:v>7199364</c:v>
                </c:pt>
                <c:pt idx="38819">
                  <c:v>1561015</c:v>
                </c:pt>
                <c:pt idx="38820">
                  <c:v>1040470</c:v>
                </c:pt>
                <c:pt idx="38821">
                  <c:v>1129484</c:v>
                </c:pt>
                <c:pt idx="38822">
                  <c:v>3537264</c:v>
                </c:pt>
                <c:pt idx="38823">
                  <c:v>710553</c:v>
                </c:pt>
                <c:pt idx="38824">
                  <c:v>640856</c:v>
                </c:pt>
                <c:pt idx="38825">
                  <c:v>39208858</c:v>
                </c:pt>
                <c:pt idx="38826">
                  <c:v>51436997</c:v>
                </c:pt>
                <c:pt idx="38827">
                  <c:v>998772</c:v>
                </c:pt>
                <c:pt idx="38828">
                  <c:v>13230024</c:v>
                </c:pt>
                <c:pt idx="38829">
                  <c:v>3423638</c:v>
                </c:pt>
                <c:pt idx="38830">
                  <c:v>915527</c:v>
                </c:pt>
                <c:pt idx="38831">
                  <c:v>854362</c:v>
                </c:pt>
                <c:pt idx="38832">
                  <c:v>928408</c:v>
                </c:pt>
                <c:pt idx="38833">
                  <c:v>1776429</c:v>
                </c:pt>
                <c:pt idx="38834">
                  <c:v>492670</c:v>
                </c:pt>
                <c:pt idx="38835">
                  <c:v>1164513</c:v>
                </c:pt>
                <c:pt idx="38836">
                  <c:v>869082</c:v>
                </c:pt>
                <c:pt idx="38837">
                  <c:v>4738527</c:v>
                </c:pt>
                <c:pt idx="38838">
                  <c:v>1037729</c:v>
                </c:pt>
                <c:pt idx="38839">
                  <c:v>723371</c:v>
                </c:pt>
                <c:pt idx="38840">
                  <c:v>1108183</c:v>
                </c:pt>
                <c:pt idx="38841">
                  <c:v>857995</c:v>
                </c:pt>
                <c:pt idx="38842">
                  <c:v>358057</c:v>
                </c:pt>
                <c:pt idx="38843">
                  <c:v>457892</c:v>
                </c:pt>
                <c:pt idx="38844">
                  <c:v>1105810</c:v>
                </c:pt>
                <c:pt idx="38845">
                  <c:v>254640</c:v>
                </c:pt>
                <c:pt idx="38846">
                  <c:v>940127</c:v>
                </c:pt>
                <c:pt idx="38847">
                  <c:v>2161318</c:v>
                </c:pt>
                <c:pt idx="38848">
                  <c:v>148056</c:v>
                </c:pt>
                <c:pt idx="38849">
                  <c:v>1801319</c:v>
                </c:pt>
                <c:pt idx="38850">
                  <c:v>1667051</c:v>
                </c:pt>
                <c:pt idx="38851">
                  <c:v>3102576</c:v>
                </c:pt>
                <c:pt idx="38852">
                  <c:v>2277267</c:v>
                </c:pt>
                <c:pt idx="38853">
                  <c:v>853869</c:v>
                </c:pt>
                <c:pt idx="38854">
                  <c:v>3965427</c:v>
                </c:pt>
                <c:pt idx="38855">
                  <c:v>568188</c:v>
                </c:pt>
                <c:pt idx="38856">
                  <c:v>3351365</c:v>
                </c:pt>
                <c:pt idx="38857">
                  <c:v>4399506</c:v>
                </c:pt>
                <c:pt idx="38858">
                  <c:v>357750</c:v>
                </c:pt>
                <c:pt idx="38859">
                  <c:v>395307</c:v>
                </c:pt>
                <c:pt idx="38860">
                  <c:v>4365071</c:v>
                </c:pt>
                <c:pt idx="38861">
                  <c:v>670279</c:v>
                </c:pt>
                <c:pt idx="38862">
                  <c:v>1075829</c:v>
                </c:pt>
                <c:pt idx="38863">
                  <c:v>4399506</c:v>
                </c:pt>
                <c:pt idx="38864">
                  <c:v>3051590</c:v>
                </c:pt>
                <c:pt idx="38865">
                  <c:v>8255968</c:v>
                </c:pt>
                <c:pt idx="38866">
                  <c:v>269779</c:v>
                </c:pt>
                <c:pt idx="38867">
                  <c:v>573047</c:v>
                </c:pt>
                <c:pt idx="38868">
                  <c:v>13684287</c:v>
                </c:pt>
                <c:pt idx="38869">
                  <c:v>7611724</c:v>
                </c:pt>
                <c:pt idx="38870">
                  <c:v>2173252</c:v>
                </c:pt>
                <c:pt idx="38871">
                  <c:v>1397726</c:v>
                </c:pt>
                <c:pt idx="38872">
                  <c:v>1191934</c:v>
                </c:pt>
                <c:pt idx="38873">
                  <c:v>1452911</c:v>
                </c:pt>
                <c:pt idx="38874">
                  <c:v>3969592</c:v>
                </c:pt>
                <c:pt idx="38875">
                  <c:v>2014454</c:v>
                </c:pt>
                <c:pt idx="38876">
                  <c:v>2314104</c:v>
                </c:pt>
                <c:pt idx="38877">
                  <c:v>400181</c:v>
                </c:pt>
                <c:pt idx="38878">
                  <c:v>9438726</c:v>
                </c:pt>
                <c:pt idx="38879">
                  <c:v>2816960</c:v>
                </c:pt>
                <c:pt idx="38880">
                  <c:v>921465</c:v>
                </c:pt>
                <c:pt idx="38881">
                  <c:v>2419775</c:v>
                </c:pt>
                <c:pt idx="38882">
                  <c:v>1440370</c:v>
                </c:pt>
                <c:pt idx="38883">
                  <c:v>489264</c:v>
                </c:pt>
                <c:pt idx="38884">
                  <c:v>7409323</c:v>
                </c:pt>
                <c:pt idx="38885">
                  <c:v>48167481</c:v>
                </c:pt>
                <c:pt idx="38886">
                  <c:v>153279</c:v>
                </c:pt>
                <c:pt idx="38887">
                  <c:v>278186</c:v>
                </c:pt>
                <c:pt idx="38888">
                  <c:v>626732</c:v>
                </c:pt>
                <c:pt idx="38889">
                  <c:v>2592460</c:v>
                </c:pt>
                <c:pt idx="38890">
                  <c:v>68423325</c:v>
                </c:pt>
                <c:pt idx="38891">
                  <c:v>249880</c:v>
                </c:pt>
                <c:pt idx="38892">
                  <c:v>388701</c:v>
                </c:pt>
                <c:pt idx="38893">
                  <c:v>2177930</c:v>
                </c:pt>
                <c:pt idx="38894">
                  <c:v>1120201</c:v>
                </c:pt>
                <c:pt idx="38895">
                  <c:v>2245836</c:v>
                </c:pt>
                <c:pt idx="38896">
                  <c:v>183292</c:v>
                </c:pt>
                <c:pt idx="38897">
                  <c:v>1352233</c:v>
                </c:pt>
                <c:pt idx="38898">
                  <c:v>450457</c:v>
                </c:pt>
                <c:pt idx="38899">
                  <c:v>4004877</c:v>
                </c:pt>
                <c:pt idx="38900">
                  <c:v>878105</c:v>
                </c:pt>
                <c:pt idx="38901">
                  <c:v>235783</c:v>
                </c:pt>
                <c:pt idx="38902">
                  <c:v>17399806</c:v>
                </c:pt>
                <c:pt idx="38903">
                  <c:v>156939</c:v>
                </c:pt>
                <c:pt idx="38904">
                  <c:v>2906215</c:v>
                </c:pt>
                <c:pt idx="38905">
                  <c:v>2371234</c:v>
                </c:pt>
                <c:pt idx="38906">
                  <c:v>1173459</c:v>
                </c:pt>
                <c:pt idx="38907">
                  <c:v>2348985</c:v>
                </c:pt>
                <c:pt idx="38908">
                  <c:v>1015381</c:v>
                </c:pt>
                <c:pt idx="38909">
                  <c:v>585889</c:v>
                </c:pt>
                <c:pt idx="38910">
                  <c:v>13434870</c:v>
                </c:pt>
                <c:pt idx="38911">
                  <c:v>284674</c:v>
                </c:pt>
                <c:pt idx="38912">
                  <c:v>2733037</c:v>
                </c:pt>
                <c:pt idx="38913">
                  <c:v>3786691</c:v>
                </c:pt>
                <c:pt idx="38914">
                  <c:v>1369950</c:v>
                </c:pt>
                <c:pt idx="38915">
                  <c:v>659743</c:v>
                </c:pt>
                <c:pt idx="38916">
                  <c:v>4871319</c:v>
                </c:pt>
                <c:pt idx="38917">
                  <c:v>1870578</c:v>
                </c:pt>
                <c:pt idx="38918">
                  <c:v>2093009</c:v>
                </c:pt>
                <c:pt idx="38919">
                  <c:v>4955791</c:v>
                </c:pt>
                <c:pt idx="38920">
                  <c:v>3466880</c:v>
                </c:pt>
                <c:pt idx="38921">
                  <c:v>1246841</c:v>
                </c:pt>
                <c:pt idx="38922">
                  <c:v>988713</c:v>
                </c:pt>
                <c:pt idx="38923">
                  <c:v>1198455</c:v>
                </c:pt>
                <c:pt idx="38924">
                  <c:v>168103</c:v>
                </c:pt>
                <c:pt idx="38925">
                  <c:v>12962787</c:v>
                </c:pt>
                <c:pt idx="38926">
                  <c:v>2514921</c:v>
                </c:pt>
                <c:pt idx="38927">
                  <c:v>1514815</c:v>
                </c:pt>
                <c:pt idx="38928">
                  <c:v>419612</c:v>
                </c:pt>
                <c:pt idx="38929">
                  <c:v>592164</c:v>
                </c:pt>
                <c:pt idx="38930">
                  <c:v>2307704</c:v>
                </c:pt>
                <c:pt idx="38931">
                  <c:v>1325762</c:v>
                </c:pt>
                <c:pt idx="38932">
                  <c:v>1547459</c:v>
                </c:pt>
                <c:pt idx="38933">
                  <c:v>775924</c:v>
                </c:pt>
                <c:pt idx="38934">
                  <c:v>5281123</c:v>
                </c:pt>
                <c:pt idx="38935">
                  <c:v>3506650</c:v>
                </c:pt>
                <c:pt idx="38936">
                  <c:v>152062</c:v>
                </c:pt>
                <c:pt idx="38937">
                  <c:v>241967</c:v>
                </c:pt>
                <c:pt idx="38938">
                  <c:v>14282680</c:v>
                </c:pt>
                <c:pt idx="38939">
                  <c:v>1939685</c:v>
                </c:pt>
                <c:pt idx="38940">
                  <c:v>1495604</c:v>
                </c:pt>
                <c:pt idx="38941">
                  <c:v>1427768</c:v>
                </c:pt>
                <c:pt idx="38942">
                  <c:v>1434618</c:v>
                </c:pt>
                <c:pt idx="38943">
                  <c:v>1598345</c:v>
                </c:pt>
                <c:pt idx="38944">
                  <c:v>23608330</c:v>
                </c:pt>
                <c:pt idx="38945">
                  <c:v>8843946</c:v>
                </c:pt>
                <c:pt idx="38946">
                  <c:v>1445949</c:v>
                </c:pt>
                <c:pt idx="38947">
                  <c:v>602591</c:v>
                </c:pt>
                <c:pt idx="38948">
                  <c:v>1004615</c:v>
                </c:pt>
                <c:pt idx="38949">
                  <c:v>62934266</c:v>
                </c:pt>
                <c:pt idx="38950">
                  <c:v>5609393</c:v>
                </c:pt>
                <c:pt idx="38951">
                  <c:v>614692</c:v>
                </c:pt>
                <c:pt idx="38952">
                  <c:v>2337507</c:v>
                </c:pt>
                <c:pt idx="38953">
                  <c:v>43434980</c:v>
                </c:pt>
                <c:pt idx="38954">
                  <c:v>1359328</c:v>
                </c:pt>
                <c:pt idx="38955">
                  <c:v>909623</c:v>
                </c:pt>
                <c:pt idx="38956">
                  <c:v>1246192</c:v>
                </c:pt>
                <c:pt idx="38957">
                  <c:v>491967</c:v>
                </c:pt>
                <c:pt idx="38958">
                  <c:v>1214600</c:v>
                </c:pt>
                <c:pt idx="38959">
                  <c:v>1651715</c:v>
                </c:pt>
                <c:pt idx="38960">
                  <c:v>14487632</c:v>
                </c:pt>
                <c:pt idx="38961">
                  <c:v>4409293</c:v>
                </c:pt>
                <c:pt idx="38962">
                  <c:v>18214098</c:v>
                </c:pt>
                <c:pt idx="38963">
                  <c:v>19150418</c:v>
                </c:pt>
                <c:pt idx="38964">
                  <c:v>267681</c:v>
                </c:pt>
                <c:pt idx="38965">
                  <c:v>915030</c:v>
                </c:pt>
                <c:pt idx="38966">
                  <c:v>257205</c:v>
                </c:pt>
                <c:pt idx="38967">
                  <c:v>1191434</c:v>
                </c:pt>
                <c:pt idx="38968">
                  <c:v>3136522</c:v>
                </c:pt>
                <c:pt idx="38969">
                  <c:v>1782907</c:v>
                </c:pt>
                <c:pt idx="38970">
                  <c:v>1241998</c:v>
                </c:pt>
                <c:pt idx="38971">
                  <c:v>398545</c:v>
                </c:pt>
                <c:pt idx="38972">
                  <c:v>3181665</c:v>
                </c:pt>
                <c:pt idx="38973">
                  <c:v>1420770</c:v>
                </c:pt>
                <c:pt idx="38974">
                  <c:v>434447</c:v>
                </c:pt>
                <c:pt idx="38975">
                  <c:v>496705</c:v>
                </c:pt>
                <c:pt idx="38976">
                  <c:v>5716860</c:v>
                </c:pt>
                <c:pt idx="38977">
                  <c:v>893170</c:v>
                </c:pt>
                <c:pt idx="38978">
                  <c:v>1101713</c:v>
                </c:pt>
                <c:pt idx="38979">
                  <c:v>1213994</c:v>
                </c:pt>
                <c:pt idx="38980">
                  <c:v>1049705</c:v>
                </c:pt>
                <c:pt idx="38981">
                  <c:v>1859021</c:v>
                </c:pt>
                <c:pt idx="38982">
                  <c:v>983990</c:v>
                </c:pt>
                <c:pt idx="38983">
                  <c:v>3279395</c:v>
                </c:pt>
                <c:pt idx="38984">
                  <c:v>2412152</c:v>
                </c:pt>
                <c:pt idx="38985">
                  <c:v>793750</c:v>
                </c:pt>
                <c:pt idx="38986">
                  <c:v>1192124</c:v>
                </c:pt>
                <c:pt idx="38987">
                  <c:v>3332125</c:v>
                </c:pt>
                <c:pt idx="38988">
                  <c:v>1625384</c:v>
                </c:pt>
                <c:pt idx="38989">
                  <c:v>1075150</c:v>
                </c:pt>
                <c:pt idx="38990">
                  <c:v>889548</c:v>
                </c:pt>
                <c:pt idx="38991">
                  <c:v>1415790</c:v>
                </c:pt>
                <c:pt idx="38992">
                  <c:v>1017193</c:v>
                </c:pt>
                <c:pt idx="38993">
                  <c:v>2571533</c:v>
                </c:pt>
                <c:pt idx="38994">
                  <c:v>789719</c:v>
                </c:pt>
                <c:pt idx="38995">
                  <c:v>197284</c:v>
                </c:pt>
                <c:pt idx="38996">
                  <c:v>264795</c:v>
                </c:pt>
                <c:pt idx="38997">
                  <c:v>3531124</c:v>
                </c:pt>
                <c:pt idx="38998">
                  <c:v>430291</c:v>
                </c:pt>
                <c:pt idx="38999">
                  <c:v>2785566</c:v>
                </c:pt>
                <c:pt idx="39000">
                  <c:v>1455635</c:v>
                </c:pt>
                <c:pt idx="39001">
                  <c:v>1202601</c:v>
                </c:pt>
                <c:pt idx="39002">
                  <c:v>5940664</c:v>
                </c:pt>
                <c:pt idx="39003">
                  <c:v>8858484</c:v>
                </c:pt>
                <c:pt idx="39004">
                  <c:v>1783394</c:v>
                </c:pt>
                <c:pt idx="39005">
                  <c:v>272467</c:v>
                </c:pt>
                <c:pt idx="39006">
                  <c:v>273880</c:v>
                </c:pt>
                <c:pt idx="39007">
                  <c:v>260197</c:v>
                </c:pt>
                <c:pt idx="39008">
                  <c:v>376901</c:v>
                </c:pt>
                <c:pt idx="39009">
                  <c:v>1262912</c:v>
                </c:pt>
                <c:pt idx="39010">
                  <c:v>1431930</c:v>
                </c:pt>
                <c:pt idx="39011">
                  <c:v>1322660</c:v>
                </c:pt>
                <c:pt idx="39012">
                  <c:v>581798</c:v>
                </c:pt>
                <c:pt idx="39013">
                  <c:v>352513</c:v>
                </c:pt>
                <c:pt idx="39014">
                  <c:v>2879384</c:v>
                </c:pt>
                <c:pt idx="39015">
                  <c:v>418749</c:v>
                </c:pt>
                <c:pt idx="39016">
                  <c:v>629510</c:v>
                </c:pt>
                <c:pt idx="39017">
                  <c:v>9242508</c:v>
                </c:pt>
                <c:pt idx="39018">
                  <c:v>474694</c:v>
                </c:pt>
                <c:pt idx="39019">
                  <c:v>2930662</c:v>
                </c:pt>
                <c:pt idx="39020">
                  <c:v>2720887</c:v>
                </c:pt>
                <c:pt idx="39021">
                  <c:v>8449206</c:v>
                </c:pt>
                <c:pt idx="39022">
                  <c:v>10573584</c:v>
                </c:pt>
                <c:pt idx="39023">
                  <c:v>1181451</c:v>
                </c:pt>
                <c:pt idx="39024">
                  <c:v>2506821</c:v>
                </c:pt>
                <c:pt idx="39025">
                  <c:v>692846</c:v>
                </c:pt>
                <c:pt idx="39026">
                  <c:v>484911</c:v>
                </c:pt>
                <c:pt idx="39027">
                  <c:v>1441763</c:v>
                </c:pt>
                <c:pt idx="39028">
                  <c:v>1573266</c:v>
                </c:pt>
                <c:pt idx="39029">
                  <c:v>1550664</c:v>
                </c:pt>
                <c:pt idx="39030">
                  <c:v>11048751</c:v>
                </c:pt>
                <c:pt idx="39031">
                  <c:v>914866</c:v>
                </c:pt>
                <c:pt idx="39032">
                  <c:v>850187</c:v>
                </c:pt>
                <c:pt idx="39033">
                  <c:v>1497336</c:v>
                </c:pt>
                <c:pt idx="39034">
                  <c:v>1618890</c:v>
                </c:pt>
                <c:pt idx="39035">
                  <c:v>643132</c:v>
                </c:pt>
                <c:pt idx="39036">
                  <c:v>748986</c:v>
                </c:pt>
                <c:pt idx="39037">
                  <c:v>1747616</c:v>
                </c:pt>
                <c:pt idx="39038">
                  <c:v>314432</c:v>
                </c:pt>
                <c:pt idx="39039">
                  <c:v>14833085</c:v>
                </c:pt>
                <c:pt idx="39040">
                  <c:v>3228482</c:v>
                </c:pt>
                <c:pt idx="39041">
                  <c:v>13505482</c:v>
                </c:pt>
                <c:pt idx="39042">
                  <c:v>561634</c:v>
                </c:pt>
                <c:pt idx="39043">
                  <c:v>458739</c:v>
                </c:pt>
                <c:pt idx="39044">
                  <c:v>705519</c:v>
                </c:pt>
                <c:pt idx="39045">
                  <c:v>13243282</c:v>
                </c:pt>
                <c:pt idx="39046">
                  <c:v>291054</c:v>
                </c:pt>
                <c:pt idx="39047">
                  <c:v>687263</c:v>
                </c:pt>
                <c:pt idx="39048">
                  <c:v>471161</c:v>
                </c:pt>
                <c:pt idx="39049">
                  <c:v>1481067</c:v>
                </c:pt>
                <c:pt idx="39050">
                  <c:v>2668337</c:v>
                </c:pt>
                <c:pt idx="39051">
                  <c:v>1096076</c:v>
                </c:pt>
                <c:pt idx="39052">
                  <c:v>2388544</c:v>
                </c:pt>
                <c:pt idx="39053">
                  <c:v>504527</c:v>
                </c:pt>
                <c:pt idx="39054">
                  <c:v>1103093</c:v>
                </c:pt>
                <c:pt idx="39055">
                  <c:v>4281670</c:v>
                </c:pt>
                <c:pt idx="39056">
                  <c:v>7981097</c:v>
                </c:pt>
                <c:pt idx="39057">
                  <c:v>601209</c:v>
                </c:pt>
                <c:pt idx="39058">
                  <c:v>9743038</c:v>
                </c:pt>
                <c:pt idx="39059">
                  <c:v>4390587</c:v>
                </c:pt>
                <c:pt idx="39060">
                  <c:v>326495</c:v>
                </c:pt>
                <c:pt idx="39061">
                  <c:v>3520094</c:v>
                </c:pt>
                <c:pt idx="39062">
                  <c:v>3863538</c:v>
                </c:pt>
                <c:pt idx="39063">
                  <c:v>5718693</c:v>
                </c:pt>
                <c:pt idx="39064">
                  <c:v>1031193</c:v>
                </c:pt>
                <c:pt idx="39065">
                  <c:v>900305</c:v>
                </c:pt>
                <c:pt idx="39066">
                  <c:v>1184037</c:v>
                </c:pt>
                <c:pt idx="39067">
                  <c:v>2672843</c:v>
                </c:pt>
                <c:pt idx="39068">
                  <c:v>975457</c:v>
                </c:pt>
                <c:pt idx="39069">
                  <c:v>6048805</c:v>
                </c:pt>
                <c:pt idx="39070">
                  <c:v>6598339</c:v>
                </c:pt>
                <c:pt idx="39071">
                  <c:v>24943437</c:v>
                </c:pt>
                <c:pt idx="39072">
                  <c:v>4619973</c:v>
                </c:pt>
                <c:pt idx="39073">
                  <c:v>1274741</c:v>
                </c:pt>
                <c:pt idx="39074">
                  <c:v>471757</c:v>
                </c:pt>
                <c:pt idx="39075">
                  <c:v>111882133</c:v>
                </c:pt>
                <c:pt idx="39076">
                  <c:v>12590561</c:v>
                </c:pt>
                <c:pt idx="39077">
                  <c:v>1945111</c:v>
                </c:pt>
                <c:pt idx="39078">
                  <c:v>931838</c:v>
                </c:pt>
                <c:pt idx="39079">
                  <c:v>9403494</c:v>
                </c:pt>
                <c:pt idx="39080">
                  <c:v>1176865</c:v>
                </c:pt>
                <c:pt idx="39081">
                  <c:v>1822798</c:v>
                </c:pt>
                <c:pt idx="39082">
                  <c:v>626781</c:v>
                </c:pt>
                <c:pt idx="39083">
                  <c:v>13549142</c:v>
                </c:pt>
                <c:pt idx="39084">
                  <c:v>3813389</c:v>
                </c:pt>
                <c:pt idx="39085">
                  <c:v>5479749</c:v>
                </c:pt>
                <c:pt idx="39086">
                  <c:v>3236651</c:v>
                </c:pt>
                <c:pt idx="39087">
                  <c:v>1311112</c:v>
                </c:pt>
                <c:pt idx="39088">
                  <c:v>4415599</c:v>
                </c:pt>
                <c:pt idx="39089">
                  <c:v>41889604</c:v>
                </c:pt>
                <c:pt idx="39090">
                  <c:v>635184</c:v>
                </c:pt>
                <c:pt idx="39091">
                  <c:v>15973068</c:v>
                </c:pt>
                <c:pt idx="39092">
                  <c:v>2123883</c:v>
                </c:pt>
                <c:pt idx="39093">
                  <c:v>4379995</c:v>
                </c:pt>
                <c:pt idx="39094">
                  <c:v>1056283</c:v>
                </c:pt>
                <c:pt idx="39095">
                  <c:v>1439499</c:v>
                </c:pt>
                <c:pt idx="39096">
                  <c:v>1108296</c:v>
                </c:pt>
                <c:pt idx="39097">
                  <c:v>547472</c:v>
                </c:pt>
                <c:pt idx="39098">
                  <c:v>12590552</c:v>
                </c:pt>
                <c:pt idx="39099">
                  <c:v>744699</c:v>
                </c:pt>
                <c:pt idx="39100">
                  <c:v>1774175</c:v>
                </c:pt>
                <c:pt idx="39101">
                  <c:v>6369672</c:v>
                </c:pt>
                <c:pt idx="39102">
                  <c:v>1013344</c:v>
                </c:pt>
                <c:pt idx="39103">
                  <c:v>1115331</c:v>
                </c:pt>
                <c:pt idx="39104">
                  <c:v>2504160</c:v>
                </c:pt>
                <c:pt idx="39105">
                  <c:v>3705692</c:v>
                </c:pt>
                <c:pt idx="39106">
                  <c:v>5160535</c:v>
                </c:pt>
                <c:pt idx="39107">
                  <c:v>15723748</c:v>
                </c:pt>
                <c:pt idx="39108">
                  <c:v>4326712</c:v>
                </c:pt>
                <c:pt idx="39109">
                  <c:v>717103</c:v>
                </c:pt>
                <c:pt idx="39110">
                  <c:v>763915</c:v>
                </c:pt>
                <c:pt idx="39111">
                  <c:v>6431372</c:v>
                </c:pt>
                <c:pt idx="39112">
                  <c:v>1315533</c:v>
                </c:pt>
                <c:pt idx="39113">
                  <c:v>8813246</c:v>
                </c:pt>
                <c:pt idx="39114">
                  <c:v>1918116</c:v>
                </c:pt>
                <c:pt idx="39115">
                  <c:v>1894596</c:v>
                </c:pt>
                <c:pt idx="39116">
                  <c:v>4455601</c:v>
                </c:pt>
                <c:pt idx="39117">
                  <c:v>3656558</c:v>
                </c:pt>
                <c:pt idx="39118">
                  <c:v>4116358</c:v>
                </c:pt>
                <c:pt idx="39119">
                  <c:v>2905891</c:v>
                </c:pt>
                <c:pt idx="39120">
                  <c:v>14056749</c:v>
                </c:pt>
                <c:pt idx="39121">
                  <c:v>1425525</c:v>
                </c:pt>
                <c:pt idx="39122">
                  <c:v>15723324</c:v>
                </c:pt>
                <c:pt idx="39123">
                  <c:v>7609772</c:v>
                </c:pt>
                <c:pt idx="39124">
                  <c:v>203665</c:v>
                </c:pt>
                <c:pt idx="39125">
                  <c:v>2709442</c:v>
                </c:pt>
                <c:pt idx="39126">
                  <c:v>1282789</c:v>
                </c:pt>
                <c:pt idx="39127">
                  <c:v>6531110</c:v>
                </c:pt>
                <c:pt idx="39128">
                  <c:v>996562</c:v>
                </c:pt>
                <c:pt idx="39129">
                  <c:v>2947870</c:v>
                </c:pt>
                <c:pt idx="39130">
                  <c:v>35688137</c:v>
                </c:pt>
                <c:pt idx="39131">
                  <c:v>14949950</c:v>
                </c:pt>
                <c:pt idx="39132">
                  <c:v>1866571</c:v>
                </c:pt>
                <c:pt idx="39133">
                  <c:v>14575698</c:v>
                </c:pt>
                <c:pt idx="39134">
                  <c:v>362469</c:v>
                </c:pt>
                <c:pt idx="39135">
                  <c:v>2073938</c:v>
                </c:pt>
                <c:pt idx="39136">
                  <c:v>15929709</c:v>
                </c:pt>
                <c:pt idx="39137">
                  <c:v>18823132</c:v>
                </c:pt>
                <c:pt idx="39138">
                  <c:v>570040</c:v>
                </c:pt>
                <c:pt idx="39139">
                  <c:v>629222</c:v>
                </c:pt>
                <c:pt idx="39140">
                  <c:v>561163</c:v>
                </c:pt>
                <c:pt idx="39141">
                  <c:v>455631</c:v>
                </c:pt>
                <c:pt idx="39142">
                  <c:v>553570</c:v>
                </c:pt>
                <c:pt idx="39143">
                  <c:v>4575051</c:v>
                </c:pt>
                <c:pt idx="39144">
                  <c:v>558083</c:v>
                </c:pt>
                <c:pt idx="39145">
                  <c:v>786371</c:v>
                </c:pt>
                <c:pt idx="39146">
                  <c:v>4670716</c:v>
                </c:pt>
                <c:pt idx="39147">
                  <c:v>8142249</c:v>
                </c:pt>
                <c:pt idx="39148">
                  <c:v>1303891</c:v>
                </c:pt>
                <c:pt idx="39149">
                  <c:v>1237019</c:v>
                </c:pt>
                <c:pt idx="39150">
                  <c:v>4715405</c:v>
                </c:pt>
                <c:pt idx="39151">
                  <c:v>2687493</c:v>
                </c:pt>
                <c:pt idx="39152">
                  <c:v>6818187</c:v>
                </c:pt>
                <c:pt idx="39153">
                  <c:v>205643016</c:v>
                </c:pt>
                <c:pt idx="39154">
                  <c:v>3291267</c:v>
                </c:pt>
                <c:pt idx="39155">
                  <c:v>4872328</c:v>
                </c:pt>
                <c:pt idx="39156">
                  <c:v>14084427</c:v>
                </c:pt>
                <c:pt idx="39157">
                  <c:v>1132118</c:v>
                </c:pt>
                <c:pt idx="39158">
                  <c:v>14890847</c:v>
                </c:pt>
                <c:pt idx="39159">
                  <c:v>42390420</c:v>
                </c:pt>
                <c:pt idx="39160">
                  <c:v>59877217</c:v>
                </c:pt>
                <c:pt idx="39161">
                  <c:v>9617950</c:v>
                </c:pt>
                <c:pt idx="39162">
                  <c:v>27039153</c:v>
                </c:pt>
                <c:pt idx="39163">
                  <c:v>174097</c:v>
                </c:pt>
                <c:pt idx="39164">
                  <c:v>10754</c:v>
                </c:pt>
                <c:pt idx="39165">
                  <c:v>54032</c:v>
                </c:pt>
                <c:pt idx="39166">
                  <c:v>145215</c:v>
                </c:pt>
                <c:pt idx="39167">
                  <c:v>34997</c:v>
                </c:pt>
                <c:pt idx="39168">
                  <c:v>1267983</c:v>
                </c:pt>
                <c:pt idx="39169">
                  <c:v>34957</c:v>
                </c:pt>
                <c:pt idx="39170">
                  <c:v>142054</c:v>
                </c:pt>
                <c:pt idx="39171">
                  <c:v>154117</c:v>
                </c:pt>
                <c:pt idx="39172">
                  <c:v>123940</c:v>
                </c:pt>
                <c:pt idx="39173">
                  <c:v>84013</c:v>
                </c:pt>
                <c:pt idx="39174">
                  <c:v>114489</c:v>
                </c:pt>
                <c:pt idx="39175">
                  <c:v>313085</c:v>
                </c:pt>
                <c:pt idx="39176">
                  <c:v>380393</c:v>
                </c:pt>
                <c:pt idx="39177">
                  <c:v>6326</c:v>
                </c:pt>
                <c:pt idx="39178">
                  <c:v>27762</c:v>
                </c:pt>
                <c:pt idx="39179">
                  <c:v>288685</c:v>
                </c:pt>
                <c:pt idx="39180">
                  <c:v>4866576</c:v>
                </c:pt>
                <c:pt idx="39181">
                  <c:v>357838</c:v>
                </c:pt>
                <c:pt idx="39182">
                  <c:v>312354</c:v>
                </c:pt>
                <c:pt idx="39183">
                  <c:v>218438</c:v>
                </c:pt>
                <c:pt idx="39184">
                  <c:v>132102</c:v>
                </c:pt>
                <c:pt idx="39185">
                  <c:v>656196</c:v>
                </c:pt>
                <c:pt idx="39186">
                  <c:v>309747</c:v>
                </c:pt>
                <c:pt idx="39187">
                  <c:v>494062</c:v>
                </c:pt>
                <c:pt idx="39188">
                  <c:v>336795</c:v>
                </c:pt>
                <c:pt idx="39189">
                  <c:v>284558</c:v>
                </c:pt>
                <c:pt idx="39190">
                  <c:v>648544</c:v>
                </c:pt>
                <c:pt idx="39191">
                  <c:v>3014847</c:v>
                </c:pt>
                <c:pt idx="39192">
                  <c:v>4455931</c:v>
                </c:pt>
                <c:pt idx="39193">
                  <c:v>1725057</c:v>
                </c:pt>
                <c:pt idx="39194">
                  <c:v>378620</c:v>
                </c:pt>
                <c:pt idx="39195">
                  <c:v>5799849</c:v>
                </c:pt>
                <c:pt idx="39196">
                  <c:v>25499</c:v>
                </c:pt>
                <c:pt idx="39197">
                  <c:v>1035381</c:v>
                </c:pt>
                <c:pt idx="39198">
                  <c:v>845262</c:v>
                </c:pt>
                <c:pt idx="39199">
                  <c:v>585058</c:v>
                </c:pt>
                <c:pt idx="39200">
                  <c:v>853242</c:v>
                </c:pt>
                <c:pt idx="39201">
                  <c:v>751008</c:v>
                </c:pt>
                <c:pt idx="39202">
                  <c:v>438541</c:v>
                </c:pt>
                <c:pt idx="39203">
                  <c:v>64330</c:v>
                </c:pt>
                <c:pt idx="39204">
                  <c:v>227847</c:v>
                </c:pt>
                <c:pt idx="39205">
                  <c:v>554995</c:v>
                </c:pt>
                <c:pt idx="39206">
                  <c:v>43564</c:v>
                </c:pt>
                <c:pt idx="39207">
                  <c:v>27234</c:v>
                </c:pt>
                <c:pt idx="39208">
                  <c:v>300203</c:v>
                </c:pt>
                <c:pt idx="39209">
                  <c:v>150822</c:v>
                </c:pt>
                <c:pt idx="39210">
                  <c:v>924646</c:v>
                </c:pt>
                <c:pt idx="39211">
                  <c:v>140455</c:v>
                </c:pt>
                <c:pt idx="39212">
                  <c:v>140430</c:v>
                </c:pt>
                <c:pt idx="39213">
                  <c:v>431596</c:v>
                </c:pt>
                <c:pt idx="39214">
                  <c:v>402777</c:v>
                </c:pt>
                <c:pt idx="39215">
                  <c:v>102586</c:v>
                </c:pt>
                <c:pt idx="39216">
                  <c:v>4447418</c:v>
                </c:pt>
                <c:pt idx="39217">
                  <c:v>463285</c:v>
                </c:pt>
                <c:pt idx="39218">
                  <c:v>227565</c:v>
                </c:pt>
                <c:pt idx="39219">
                  <c:v>23795</c:v>
                </c:pt>
                <c:pt idx="39220">
                  <c:v>897222</c:v>
                </c:pt>
                <c:pt idx="39221">
                  <c:v>2171844</c:v>
                </c:pt>
                <c:pt idx="39222">
                  <c:v>351041</c:v>
                </c:pt>
                <c:pt idx="39223">
                  <c:v>582775</c:v>
                </c:pt>
                <c:pt idx="39224">
                  <c:v>26344</c:v>
                </c:pt>
                <c:pt idx="39225">
                  <c:v>1266211</c:v>
                </c:pt>
                <c:pt idx="39226">
                  <c:v>410484</c:v>
                </c:pt>
                <c:pt idx="39227">
                  <c:v>323344</c:v>
                </c:pt>
                <c:pt idx="39228">
                  <c:v>825518</c:v>
                </c:pt>
                <c:pt idx="39229">
                  <c:v>227226</c:v>
                </c:pt>
                <c:pt idx="39230">
                  <c:v>822779</c:v>
                </c:pt>
                <c:pt idx="39231">
                  <c:v>2230091</c:v>
                </c:pt>
                <c:pt idx="39232">
                  <c:v>994747</c:v>
                </c:pt>
                <c:pt idx="39233">
                  <c:v>233434</c:v>
                </c:pt>
                <c:pt idx="39234">
                  <c:v>783138</c:v>
                </c:pt>
                <c:pt idx="39235">
                  <c:v>317857</c:v>
                </c:pt>
                <c:pt idx="39236">
                  <c:v>1406323</c:v>
                </c:pt>
                <c:pt idx="39237">
                  <c:v>39761</c:v>
                </c:pt>
                <c:pt idx="39238">
                  <c:v>4683106</c:v>
                </c:pt>
                <c:pt idx="39239">
                  <c:v>25787</c:v>
                </c:pt>
                <c:pt idx="39240">
                  <c:v>5217</c:v>
                </c:pt>
                <c:pt idx="39241">
                  <c:v>442124</c:v>
                </c:pt>
                <c:pt idx="39242">
                  <c:v>302335</c:v>
                </c:pt>
                <c:pt idx="39243">
                  <c:v>19459</c:v>
                </c:pt>
                <c:pt idx="39244">
                  <c:v>2706950</c:v>
                </c:pt>
                <c:pt idx="39245">
                  <c:v>1584032</c:v>
                </c:pt>
                <c:pt idx="39246">
                  <c:v>241302</c:v>
                </c:pt>
                <c:pt idx="39247">
                  <c:v>6435599</c:v>
                </c:pt>
                <c:pt idx="39248">
                  <c:v>969690</c:v>
                </c:pt>
                <c:pt idx="39249">
                  <c:v>1143479</c:v>
                </c:pt>
                <c:pt idx="39250">
                  <c:v>413812</c:v>
                </c:pt>
                <c:pt idx="39251">
                  <c:v>2914975</c:v>
                </c:pt>
                <c:pt idx="39252">
                  <c:v>50131</c:v>
                </c:pt>
                <c:pt idx="39253">
                  <c:v>14942</c:v>
                </c:pt>
                <c:pt idx="39254">
                  <c:v>2041783</c:v>
                </c:pt>
                <c:pt idx="39255">
                  <c:v>194210</c:v>
                </c:pt>
                <c:pt idx="39256">
                  <c:v>422227</c:v>
                </c:pt>
                <c:pt idx="39257">
                  <c:v>46138</c:v>
                </c:pt>
                <c:pt idx="39258">
                  <c:v>105598</c:v>
                </c:pt>
                <c:pt idx="39259">
                  <c:v>19415</c:v>
                </c:pt>
                <c:pt idx="39260">
                  <c:v>541258</c:v>
                </c:pt>
                <c:pt idx="39261">
                  <c:v>226186</c:v>
                </c:pt>
                <c:pt idx="39262">
                  <c:v>18524908</c:v>
                </c:pt>
                <c:pt idx="39263">
                  <c:v>9754576</c:v>
                </c:pt>
                <c:pt idx="39264">
                  <c:v>424587</c:v>
                </c:pt>
                <c:pt idx="39265">
                  <c:v>105799</c:v>
                </c:pt>
                <c:pt idx="39266">
                  <c:v>295529</c:v>
                </c:pt>
                <c:pt idx="39267">
                  <c:v>569104</c:v>
                </c:pt>
                <c:pt idx="39268">
                  <c:v>147972</c:v>
                </c:pt>
                <c:pt idx="39269">
                  <c:v>226384</c:v>
                </c:pt>
                <c:pt idx="39270">
                  <c:v>968389</c:v>
                </c:pt>
                <c:pt idx="39271">
                  <c:v>3363100</c:v>
                </c:pt>
                <c:pt idx="39272">
                  <c:v>246290</c:v>
                </c:pt>
                <c:pt idx="39273">
                  <c:v>278356</c:v>
                </c:pt>
                <c:pt idx="39274">
                  <c:v>1631543</c:v>
                </c:pt>
                <c:pt idx="39275">
                  <c:v>1648200</c:v>
                </c:pt>
                <c:pt idx="39276">
                  <c:v>549516</c:v>
                </c:pt>
                <c:pt idx="39277">
                  <c:v>365549</c:v>
                </c:pt>
                <c:pt idx="39278">
                  <c:v>582590</c:v>
                </c:pt>
                <c:pt idx="39279">
                  <c:v>3327</c:v>
                </c:pt>
                <c:pt idx="39280">
                  <c:v>419536</c:v>
                </c:pt>
                <c:pt idx="39281">
                  <c:v>786442</c:v>
                </c:pt>
                <c:pt idx="39282">
                  <c:v>132459</c:v>
                </c:pt>
                <c:pt idx="39283">
                  <c:v>697046</c:v>
                </c:pt>
                <c:pt idx="39284">
                  <c:v>26297</c:v>
                </c:pt>
                <c:pt idx="39285">
                  <c:v>1157929</c:v>
                </c:pt>
                <c:pt idx="39286">
                  <c:v>972593</c:v>
                </c:pt>
                <c:pt idx="39287">
                  <c:v>879710</c:v>
                </c:pt>
                <c:pt idx="39288">
                  <c:v>1313336</c:v>
                </c:pt>
                <c:pt idx="39289">
                  <c:v>9998724</c:v>
                </c:pt>
                <c:pt idx="39290">
                  <c:v>558164</c:v>
                </c:pt>
                <c:pt idx="39291">
                  <c:v>1056913</c:v>
                </c:pt>
                <c:pt idx="39292">
                  <c:v>4924380</c:v>
                </c:pt>
                <c:pt idx="39293">
                  <c:v>292939</c:v>
                </c:pt>
                <c:pt idx="39294">
                  <c:v>715733</c:v>
                </c:pt>
                <c:pt idx="39295">
                  <c:v>966763</c:v>
                </c:pt>
                <c:pt idx="39296">
                  <c:v>2374161</c:v>
                </c:pt>
                <c:pt idx="39297">
                  <c:v>3014075</c:v>
                </c:pt>
                <c:pt idx="39298">
                  <c:v>74334</c:v>
                </c:pt>
                <c:pt idx="39299">
                  <c:v>1293220</c:v>
                </c:pt>
                <c:pt idx="39300">
                  <c:v>2271446</c:v>
                </c:pt>
                <c:pt idx="39301">
                  <c:v>109832</c:v>
                </c:pt>
                <c:pt idx="39302">
                  <c:v>3633818</c:v>
                </c:pt>
                <c:pt idx="39303">
                  <c:v>3068</c:v>
                </c:pt>
                <c:pt idx="39304">
                  <c:v>6636089</c:v>
                </c:pt>
                <c:pt idx="39305">
                  <c:v>91424</c:v>
                </c:pt>
                <c:pt idx="39306">
                  <c:v>848919</c:v>
                </c:pt>
                <c:pt idx="39307">
                  <c:v>884200</c:v>
                </c:pt>
                <c:pt idx="39308">
                  <c:v>1315025</c:v>
                </c:pt>
                <c:pt idx="39309">
                  <c:v>644233</c:v>
                </c:pt>
                <c:pt idx="39310">
                  <c:v>120792</c:v>
                </c:pt>
                <c:pt idx="39311">
                  <c:v>233482</c:v>
                </c:pt>
                <c:pt idx="39312">
                  <c:v>160409</c:v>
                </c:pt>
                <c:pt idx="39313">
                  <c:v>500203</c:v>
                </c:pt>
                <c:pt idx="39314">
                  <c:v>161072</c:v>
                </c:pt>
                <c:pt idx="39315">
                  <c:v>856923</c:v>
                </c:pt>
                <c:pt idx="39316">
                  <c:v>196736</c:v>
                </c:pt>
                <c:pt idx="39317">
                  <c:v>201310</c:v>
                </c:pt>
                <c:pt idx="39318">
                  <c:v>495972</c:v>
                </c:pt>
                <c:pt idx="39319">
                  <c:v>137857</c:v>
                </c:pt>
                <c:pt idx="39320">
                  <c:v>151965</c:v>
                </c:pt>
                <c:pt idx="39321">
                  <c:v>72607</c:v>
                </c:pt>
                <c:pt idx="39322">
                  <c:v>689313</c:v>
                </c:pt>
                <c:pt idx="39323">
                  <c:v>1913818</c:v>
                </c:pt>
                <c:pt idx="39324">
                  <c:v>314621</c:v>
                </c:pt>
                <c:pt idx="39325">
                  <c:v>880121</c:v>
                </c:pt>
                <c:pt idx="39326">
                  <c:v>23164093</c:v>
                </c:pt>
                <c:pt idx="39327">
                  <c:v>93591</c:v>
                </c:pt>
                <c:pt idx="39328">
                  <c:v>455502</c:v>
                </c:pt>
                <c:pt idx="39329">
                  <c:v>226278</c:v>
                </c:pt>
                <c:pt idx="39330">
                  <c:v>857897</c:v>
                </c:pt>
                <c:pt idx="39331">
                  <c:v>235020</c:v>
                </c:pt>
                <c:pt idx="39332">
                  <c:v>6857654</c:v>
                </c:pt>
                <c:pt idx="39333">
                  <c:v>76450</c:v>
                </c:pt>
                <c:pt idx="39334">
                  <c:v>17342</c:v>
                </c:pt>
                <c:pt idx="39335">
                  <c:v>148895</c:v>
                </c:pt>
                <c:pt idx="39336">
                  <c:v>3188888</c:v>
                </c:pt>
                <c:pt idx="39337">
                  <c:v>3867530</c:v>
                </c:pt>
                <c:pt idx="39338">
                  <c:v>98180</c:v>
                </c:pt>
                <c:pt idx="39339">
                  <c:v>1352843</c:v>
                </c:pt>
                <c:pt idx="39340">
                  <c:v>368027</c:v>
                </c:pt>
                <c:pt idx="39341">
                  <c:v>3754502</c:v>
                </c:pt>
                <c:pt idx="39342">
                  <c:v>2326176</c:v>
                </c:pt>
                <c:pt idx="39343">
                  <c:v>1670942</c:v>
                </c:pt>
                <c:pt idx="39344">
                  <c:v>931571</c:v>
                </c:pt>
                <c:pt idx="39345">
                  <c:v>71075</c:v>
                </c:pt>
                <c:pt idx="39346">
                  <c:v>790865</c:v>
                </c:pt>
                <c:pt idx="39347">
                  <c:v>77899</c:v>
                </c:pt>
                <c:pt idx="39348">
                  <c:v>2254168</c:v>
                </c:pt>
                <c:pt idx="39349">
                  <c:v>1173366</c:v>
                </c:pt>
                <c:pt idx="39350">
                  <c:v>2091534</c:v>
                </c:pt>
                <c:pt idx="39351">
                  <c:v>437271</c:v>
                </c:pt>
                <c:pt idx="39352">
                  <c:v>277229</c:v>
                </c:pt>
                <c:pt idx="39353">
                  <c:v>1599899</c:v>
                </c:pt>
                <c:pt idx="39354">
                  <c:v>290138</c:v>
                </c:pt>
                <c:pt idx="39355">
                  <c:v>1189824</c:v>
                </c:pt>
                <c:pt idx="39356">
                  <c:v>2627504</c:v>
                </c:pt>
                <c:pt idx="39357">
                  <c:v>3055492</c:v>
                </c:pt>
                <c:pt idx="39358">
                  <c:v>29090799</c:v>
                </c:pt>
                <c:pt idx="39359">
                  <c:v>2302</c:v>
                </c:pt>
                <c:pt idx="39360">
                  <c:v>4593</c:v>
                </c:pt>
                <c:pt idx="39361">
                  <c:v>3902</c:v>
                </c:pt>
                <c:pt idx="39362">
                  <c:v>311117</c:v>
                </c:pt>
                <c:pt idx="39363">
                  <c:v>851859</c:v>
                </c:pt>
                <c:pt idx="39364">
                  <c:v>2108246</c:v>
                </c:pt>
                <c:pt idx="39365">
                  <c:v>529926</c:v>
                </c:pt>
                <c:pt idx="39366">
                  <c:v>1099132</c:v>
                </c:pt>
                <c:pt idx="39367">
                  <c:v>539645</c:v>
                </c:pt>
                <c:pt idx="39368">
                  <c:v>514749</c:v>
                </c:pt>
                <c:pt idx="39369">
                  <c:v>507866</c:v>
                </c:pt>
                <c:pt idx="39370">
                  <c:v>283016</c:v>
                </c:pt>
                <c:pt idx="39371">
                  <c:v>665554</c:v>
                </c:pt>
                <c:pt idx="39372">
                  <c:v>3573227</c:v>
                </c:pt>
                <c:pt idx="39373">
                  <c:v>511441</c:v>
                </c:pt>
                <c:pt idx="39374">
                  <c:v>639484</c:v>
                </c:pt>
                <c:pt idx="39375">
                  <c:v>2872230</c:v>
                </c:pt>
                <c:pt idx="39376">
                  <c:v>596199</c:v>
                </c:pt>
                <c:pt idx="39377">
                  <c:v>2266235</c:v>
                </c:pt>
                <c:pt idx="39378">
                  <c:v>127052</c:v>
                </c:pt>
                <c:pt idx="39379">
                  <c:v>891181</c:v>
                </c:pt>
                <c:pt idx="39380">
                  <c:v>1135456</c:v>
                </c:pt>
                <c:pt idx="39381">
                  <c:v>740930</c:v>
                </c:pt>
                <c:pt idx="39382">
                  <c:v>319092</c:v>
                </c:pt>
                <c:pt idx="39383">
                  <c:v>183682</c:v>
                </c:pt>
                <c:pt idx="39384">
                  <c:v>2142182</c:v>
                </c:pt>
                <c:pt idx="39385">
                  <c:v>178121</c:v>
                </c:pt>
                <c:pt idx="39386">
                  <c:v>2441222</c:v>
                </c:pt>
                <c:pt idx="39387">
                  <c:v>540029</c:v>
                </c:pt>
                <c:pt idx="39388">
                  <c:v>643661</c:v>
                </c:pt>
                <c:pt idx="39389">
                  <c:v>607390</c:v>
                </c:pt>
                <c:pt idx="39390">
                  <c:v>2569382</c:v>
                </c:pt>
                <c:pt idx="39391">
                  <c:v>173611</c:v>
                </c:pt>
                <c:pt idx="39392">
                  <c:v>615196</c:v>
                </c:pt>
                <c:pt idx="39393">
                  <c:v>576459</c:v>
                </c:pt>
                <c:pt idx="39394">
                  <c:v>484854</c:v>
                </c:pt>
                <c:pt idx="39395">
                  <c:v>344292</c:v>
                </c:pt>
                <c:pt idx="39396">
                  <c:v>205230</c:v>
                </c:pt>
                <c:pt idx="39397">
                  <c:v>550458</c:v>
                </c:pt>
                <c:pt idx="39398">
                  <c:v>179747</c:v>
                </c:pt>
                <c:pt idx="39399">
                  <c:v>1152232</c:v>
                </c:pt>
                <c:pt idx="39400">
                  <c:v>274973</c:v>
                </c:pt>
                <c:pt idx="39401">
                  <c:v>754674</c:v>
                </c:pt>
                <c:pt idx="39402">
                  <c:v>2221022</c:v>
                </c:pt>
                <c:pt idx="39403">
                  <c:v>200178</c:v>
                </c:pt>
                <c:pt idx="39404">
                  <c:v>17433516</c:v>
                </c:pt>
                <c:pt idx="39405">
                  <c:v>207312</c:v>
                </c:pt>
                <c:pt idx="39406">
                  <c:v>1009563</c:v>
                </c:pt>
                <c:pt idx="39407">
                  <c:v>205341</c:v>
                </c:pt>
                <c:pt idx="39408">
                  <c:v>500056</c:v>
                </c:pt>
                <c:pt idx="39409">
                  <c:v>1746436</c:v>
                </c:pt>
                <c:pt idx="39410">
                  <c:v>1223681</c:v>
                </c:pt>
                <c:pt idx="39411">
                  <c:v>545101</c:v>
                </c:pt>
                <c:pt idx="39412">
                  <c:v>538061</c:v>
                </c:pt>
                <c:pt idx="39413">
                  <c:v>774697</c:v>
                </c:pt>
                <c:pt idx="39414">
                  <c:v>637400</c:v>
                </c:pt>
                <c:pt idx="39415">
                  <c:v>924107</c:v>
                </c:pt>
                <c:pt idx="39416">
                  <c:v>1092031</c:v>
                </c:pt>
                <c:pt idx="39417">
                  <c:v>508013</c:v>
                </c:pt>
                <c:pt idx="39418">
                  <c:v>988978</c:v>
                </c:pt>
                <c:pt idx="39419">
                  <c:v>438665</c:v>
                </c:pt>
                <c:pt idx="39420">
                  <c:v>1023442</c:v>
                </c:pt>
                <c:pt idx="39421">
                  <c:v>282041</c:v>
                </c:pt>
                <c:pt idx="39422">
                  <c:v>276381</c:v>
                </c:pt>
                <c:pt idx="39423">
                  <c:v>1754924</c:v>
                </c:pt>
                <c:pt idx="39424">
                  <c:v>1239935</c:v>
                </c:pt>
                <c:pt idx="39425">
                  <c:v>675655</c:v>
                </c:pt>
                <c:pt idx="39426">
                  <c:v>12644596</c:v>
                </c:pt>
                <c:pt idx="39427">
                  <c:v>381037</c:v>
                </c:pt>
                <c:pt idx="39428">
                  <c:v>1137694</c:v>
                </c:pt>
                <c:pt idx="39429">
                  <c:v>491345</c:v>
                </c:pt>
                <c:pt idx="39430">
                  <c:v>4719116</c:v>
                </c:pt>
                <c:pt idx="39431">
                  <c:v>1752405</c:v>
                </c:pt>
                <c:pt idx="39432">
                  <c:v>163595</c:v>
                </c:pt>
                <c:pt idx="39433">
                  <c:v>483158</c:v>
                </c:pt>
                <c:pt idx="39434">
                  <c:v>2495333</c:v>
                </c:pt>
                <c:pt idx="39435">
                  <c:v>626985</c:v>
                </c:pt>
                <c:pt idx="39436">
                  <c:v>399162</c:v>
                </c:pt>
                <c:pt idx="39437">
                  <c:v>304736</c:v>
                </c:pt>
                <c:pt idx="39438">
                  <c:v>308831</c:v>
                </c:pt>
                <c:pt idx="39439">
                  <c:v>484066</c:v>
                </c:pt>
                <c:pt idx="39440">
                  <c:v>1044769</c:v>
                </c:pt>
                <c:pt idx="39441">
                  <c:v>853746</c:v>
                </c:pt>
                <c:pt idx="39442">
                  <c:v>2853412</c:v>
                </c:pt>
                <c:pt idx="39443">
                  <c:v>410554</c:v>
                </c:pt>
                <c:pt idx="39444">
                  <c:v>782007</c:v>
                </c:pt>
                <c:pt idx="39445">
                  <c:v>4369711</c:v>
                </c:pt>
                <c:pt idx="39446">
                  <c:v>235802</c:v>
                </c:pt>
                <c:pt idx="39447">
                  <c:v>2663115</c:v>
                </c:pt>
                <c:pt idx="39448">
                  <c:v>463425</c:v>
                </c:pt>
                <c:pt idx="39449">
                  <c:v>1495383</c:v>
                </c:pt>
                <c:pt idx="39450">
                  <c:v>7600764</c:v>
                </c:pt>
                <c:pt idx="39451">
                  <c:v>2986807</c:v>
                </c:pt>
                <c:pt idx="39452">
                  <c:v>1008921</c:v>
                </c:pt>
                <c:pt idx="39453">
                  <c:v>2845984</c:v>
                </c:pt>
                <c:pt idx="39454">
                  <c:v>1851299</c:v>
                </c:pt>
                <c:pt idx="39455">
                  <c:v>112472</c:v>
                </c:pt>
                <c:pt idx="39456">
                  <c:v>715173</c:v>
                </c:pt>
                <c:pt idx="39457">
                  <c:v>1565566</c:v>
                </c:pt>
                <c:pt idx="39458">
                  <c:v>472073</c:v>
                </c:pt>
                <c:pt idx="39459">
                  <c:v>3810931</c:v>
                </c:pt>
                <c:pt idx="39460">
                  <c:v>3441649</c:v>
                </c:pt>
                <c:pt idx="39461">
                  <c:v>544154</c:v>
                </c:pt>
                <c:pt idx="39462">
                  <c:v>4748426</c:v>
                </c:pt>
                <c:pt idx="39463">
                  <c:v>1511044</c:v>
                </c:pt>
                <c:pt idx="39464">
                  <c:v>650254</c:v>
                </c:pt>
                <c:pt idx="39465">
                  <c:v>3524302</c:v>
                </c:pt>
                <c:pt idx="39466">
                  <c:v>931378</c:v>
                </c:pt>
                <c:pt idx="39467">
                  <c:v>7755788</c:v>
                </c:pt>
                <c:pt idx="39468">
                  <c:v>5125453</c:v>
                </c:pt>
                <c:pt idx="39469">
                  <c:v>3758775</c:v>
                </c:pt>
                <c:pt idx="39470">
                  <c:v>797736</c:v>
                </c:pt>
                <c:pt idx="39471">
                  <c:v>934891</c:v>
                </c:pt>
                <c:pt idx="39472">
                  <c:v>2121112</c:v>
                </c:pt>
                <c:pt idx="39473">
                  <c:v>516378</c:v>
                </c:pt>
                <c:pt idx="39474">
                  <c:v>1204554</c:v>
                </c:pt>
                <c:pt idx="39475">
                  <c:v>196884</c:v>
                </c:pt>
                <c:pt idx="39476">
                  <c:v>5830387</c:v>
                </c:pt>
                <c:pt idx="39477">
                  <c:v>326317</c:v>
                </c:pt>
                <c:pt idx="39478">
                  <c:v>3080076</c:v>
                </c:pt>
                <c:pt idx="39479">
                  <c:v>363488</c:v>
                </c:pt>
                <c:pt idx="39480">
                  <c:v>244858</c:v>
                </c:pt>
                <c:pt idx="39481">
                  <c:v>976566</c:v>
                </c:pt>
                <c:pt idx="39482">
                  <c:v>176773</c:v>
                </c:pt>
                <c:pt idx="39483">
                  <c:v>964717</c:v>
                </c:pt>
                <c:pt idx="39484">
                  <c:v>1173920</c:v>
                </c:pt>
                <c:pt idx="39485">
                  <c:v>346685</c:v>
                </c:pt>
                <c:pt idx="39486">
                  <c:v>1007062</c:v>
                </c:pt>
                <c:pt idx="39487">
                  <c:v>579870</c:v>
                </c:pt>
                <c:pt idx="39488">
                  <c:v>5143271</c:v>
                </c:pt>
                <c:pt idx="39489">
                  <c:v>921740</c:v>
                </c:pt>
                <c:pt idx="39490">
                  <c:v>627756</c:v>
                </c:pt>
                <c:pt idx="39491">
                  <c:v>1954087</c:v>
                </c:pt>
                <c:pt idx="39492">
                  <c:v>385312</c:v>
                </c:pt>
                <c:pt idx="39493">
                  <c:v>1933859</c:v>
                </c:pt>
                <c:pt idx="39494">
                  <c:v>916090</c:v>
                </c:pt>
                <c:pt idx="39495">
                  <c:v>991525</c:v>
                </c:pt>
                <c:pt idx="39496">
                  <c:v>682013</c:v>
                </c:pt>
                <c:pt idx="39497">
                  <c:v>3270393</c:v>
                </c:pt>
                <c:pt idx="39498">
                  <c:v>392937</c:v>
                </c:pt>
                <c:pt idx="39499">
                  <c:v>824047</c:v>
                </c:pt>
                <c:pt idx="39500">
                  <c:v>526710</c:v>
                </c:pt>
                <c:pt idx="39501">
                  <c:v>922447</c:v>
                </c:pt>
                <c:pt idx="39502">
                  <c:v>1152577</c:v>
                </c:pt>
                <c:pt idx="39503">
                  <c:v>386664</c:v>
                </c:pt>
                <c:pt idx="39504">
                  <c:v>418681</c:v>
                </c:pt>
                <c:pt idx="39505">
                  <c:v>638812</c:v>
                </c:pt>
                <c:pt idx="39506">
                  <c:v>329736</c:v>
                </c:pt>
                <c:pt idx="39507">
                  <c:v>331780</c:v>
                </c:pt>
                <c:pt idx="39508">
                  <c:v>5106305</c:v>
                </c:pt>
                <c:pt idx="39509">
                  <c:v>2085725</c:v>
                </c:pt>
                <c:pt idx="39510">
                  <c:v>1048530</c:v>
                </c:pt>
                <c:pt idx="39511">
                  <c:v>3114154</c:v>
                </c:pt>
                <c:pt idx="39512">
                  <c:v>1365491</c:v>
                </c:pt>
                <c:pt idx="39513">
                  <c:v>2560783</c:v>
                </c:pt>
                <c:pt idx="39514">
                  <c:v>174653</c:v>
                </c:pt>
                <c:pt idx="39515">
                  <c:v>564790</c:v>
                </c:pt>
                <c:pt idx="39516">
                  <c:v>2663951</c:v>
                </c:pt>
                <c:pt idx="39517">
                  <c:v>860299</c:v>
                </c:pt>
                <c:pt idx="39518">
                  <c:v>3334027</c:v>
                </c:pt>
                <c:pt idx="39519">
                  <c:v>623915</c:v>
                </c:pt>
                <c:pt idx="39520">
                  <c:v>11434085</c:v>
                </c:pt>
                <c:pt idx="39521">
                  <c:v>1095497</c:v>
                </c:pt>
                <c:pt idx="39522">
                  <c:v>671839</c:v>
                </c:pt>
                <c:pt idx="39523">
                  <c:v>1823413</c:v>
                </c:pt>
                <c:pt idx="39524">
                  <c:v>338217</c:v>
                </c:pt>
                <c:pt idx="39525">
                  <c:v>2539316</c:v>
                </c:pt>
                <c:pt idx="39526">
                  <c:v>7057179</c:v>
                </c:pt>
                <c:pt idx="39527">
                  <c:v>1083715</c:v>
                </c:pt>
                <c:pt idx="39528">
                  <c:v>1752241</c:v>
                </c:pt>
                <c:pt idx="39529">
                  <c:v>758685</c:v>
                </c:pt>
                <c:pt idx="39530">
                  <c:v>326261</c:v>
                </c:pt>
                <c:pt idx="39531">
                  <c:v>3068886</c:v>
                </c:pt>
                <c:pt idx="39532">
                  <c:v>415400</c:v>
                </c:pt>
                <c:pt idx="39533">
                  <c:v>6090423</c:v>
                </c:pt>
                <c:pt idx="39534">
                  <c:v>416368</c:v>
                </c:pt>
                <c:pt idx="39535">
                  <c:v>795970</c:v>
                </c:pt>
                <c:pt idx="39536">
                  <c:v>1459427</c:v>
                </c:pt>
                <c:pt idx="39537">
                  <c:v>697674</c:v>
                </c:pt>
                <c:pt idx="39538">
                  <c:v>2769297</c:v>
                </c:pt>
                <c:pt idx="39539">
                  <c:v>604247</c:v>
                </c:pt>
                <c:pt idx="39540">
                  <c:v>846124</c:v>
                </c:pt>
                <c:pt idx="39541">
                  <c:v>733556</c:v>
                </c:pt>
                <c:pt idx="39542">
                  <c:v>1769200</c:v>
                </c:pt>
                <c:pt idx="39543">
                  <c:v>331608</c:v>
                </c:pt>
                <c:pt idx="39544">
                  <c:v>584861</c:v>
                </c:pt>
                <c:pt idx="39545">
                  <c:v>2811033</c:v>
                </c:pt>
                <c:pt idx="39546">
                  <c:v>3306190</c:v>
                </c:pt>
                <c:pt idx="39547">
                  <c:v>2207500</c:v>
                </c:pt>
                <c:pt idx="39548">
                  <c:v>371510</c:v>
                </c:pt>
                <c:pt idx="39549">
                  <c:v>460046</c:v>
                </c:pt>
                <c:pt idx="39550">
                  <c:v>410909</c:v>
                </c:pt>
                <c:pt idx="39551">
                  <c:v>1170696</c:v>
                </c:pt>
                <c:pt idx="39552">
                  <c:v>983181</c:v>
                </c:pt>
                <c:pt idx="39553">
                  <c:v>1215287</c:v>
                </c:pt>
                <c:pt idx="39554">
                  <c:v>955486</c:v>
                </c:pt>
                <c:pt idx="39555">
                  <c:v>1139279</c:v>
                </c:pt>
                <c:pt idx="39556">
                  <c:v>1973349</c:v>
                </c:pt>
                <c:pt idx="39557">
                  <c:v>1417500</c:v>
                </c:pt>
                <c:pt idx="39558">
                  <c:v>3572402</c:v>
                </c:pt>
                <c:pt idx="39559">
                  <c:v>1840286</c:v>
                </c:pt>
                <c:pt idx="39560">
                  <c:v>1558630</c:v>
                </c:pt>
                <c:pt idx="39561">
                  <c:v>177764</c:v>
                </c:pt>
                <c:pt idx="39562">
                  <c:v>410300</c:v>
                </c:pt>
                <c:pt idx="39563">
                  <c:v>109019</c:v>
                </c:pt>
                <c:pt idx="39564">
                  <c:v>928634</c:v>
                </c:pt>
                <c:pt idx="39565">
                  <c:v>726249</c:v>
                </c:pt>
                <c:pt idx="39566">
                  <c:v>441414</c:v>
                </c:pt>
                <c:pt idx="39567">
                  <c:v>510354</c:v>
                </c:pt>
                <c:pt idx="39568">
                  <c:v>812335</c:v>
                </c:pt>
                <c:pt idx="39569">
                  <c:v>3789495</c:v>
                </c:pt>
                <c:pt idx="39570">
                  <c:v>1283073</c:v>
                </c:pt>
                <c:pt idx="39571">
                  <c:v>430113</c:v>
                </c:pt>
                <c:pt idx="39572">
                  <c:v>205295</c:v>
                </c:pt>
                <c:pt idx="39573">
                  <c:v>896539</c:v>
                </c:pt>
                <c:pt idx="39574">
                  <c:v>1199071</c:v>
                </c:pt>
                <c:pt idx="39575">
                  <c:v>668064</c:v>
                </c:pt>
                <c:pt idx="39576">
                  <c:v>728311</c:v>
                </c:pt>
                <c:pt idx="39577">
                  <c:v>421341</c:v>
                </c:pt>
                <c:pt idx="39578">
                  <c:v>260203</c:v>
                </c:pt>
                <c:pt idx="39579">
                  <c:v>2823761</c:v>
                </c:pt>
                <c:pt idx="39580">
                  <c:v>2414930</c:v>
                </c:pt>
                <c:pt idx="39581">
                  <c:v>312494</c:v>
                </c:pt>
                <c:pt idx="39582">
                  <c:v>245080</c:v>
                </c:pt>
                <c:pt idx="39583">
                  <c:v>634610</c:v>
                </c:pt>
                <c:pt idx="39584">
                  <c:v>325769</c:v>
                </c:pt>
                <c:pt idx="39585">
                  <c:v>8225526</c:v>
                </c:pt>
                <c:pt idx="39586">
                  <c:v>2449920</c:v>
                </c:pt>
                <c:pt idx="39587">
                  <c:v>163815</c:v>
                </c:pt>
                <c:pt idx="39588">
                  <c:v>1386699</c:v>
                </c:pt>
                <c:pt idx="39589">
                  <c:v>16809675</c:v>
                </c:pt>
                <c:pt idx="39590">
                  <c:v>1882352</c:v>
                </c:pt>
                <c:pt idx="39591">
                  <c:v>3376181</c:v>
                </c:pt>
                <c:pt idx="39592">
                  <c:v>475557</c:v>
                </c:pt>
                <c:pt idx="39593">
                  <c:v>3961637</c:v>
                </c:pt>
                <c:pt idx="39594">
                  <c:v>1052132</c:v>
                </c:pt>
                <c:pt idx="39595">
                  <c:v>326617</c:v>
                </c:pt>
                <c:pt idx="39596">
                  <c:v>549837</c:v>
                </c:pt>
                <c:pt idx="39597">
                  <c:v>982751</c:v>
                </c:pt>
                <c:pt idx="39598">
                  <c:v>1657971</c:v>
                </c:pt>
                <c:pt idx="39599">
                  <c:v>817905</c:v>
                </c:pt>
                <c:pt idx="39600">
                  <c:v>5309838</c:v>
                </c:pt>
                <c:pt idx="39601">
                  <c:v>1256767</c:v>
                </c:pt>
                <c:pt idx="39602">
                  <c:v>760209</c:v>
                </c:pt>
                <c:pt idx="39603">
                  <c:v>2160833</c:v>
                </c:pt>
                <c:pt idx="39604">
                  <c:v>1518988</c:v>
                </c:pt>
                <c:pt idx="39605">
                  <c:v>347376</c:v>
                </c:pt>
                <c:pt idx="39606">
                  <c:v>801122</c:v>
                </c:pt>
                <c:pt idx="39607">
                  <c:v>1161414</c:v>
                </c:pt>
                <c:pt idx="39608">
                  <c:v>1203894</c:v>
                </c:pt>
                <c:pt idx="39609">
                  <c:v>6893619</c:v>
                </c:pt>
                <c:pt idx="39610">
                  <c:v>1756820</c:v>
                </c:pt>
                <c:pt idx="39611">
                  <c:v>227943</c:v>
                </c:pt>
                <c:pt idx="39612">
                  <c:v>771159</c:v>
                </c:pt>
                <c:pt idx="39613">
                  <c:v>1486236</c:v>
                </c:pt>
                <c:pt idx="39614">
                  <c:v>1733032</c:v>
                </c:pt>
                <c:pt idx="39615">
                  <c:v>1827757</c:v>
                </c:pt>
                <c:pt idx="39616">
                  <c:v>341980</c:v>
                </c:pt>
                <c:pt idx="39617">
                  <c:v>2390558</c:v>
                </c:pt>
                <c:pt idx="39618">
                  <c:v>971289</c:v>
                </c:pt>
                <c:pt idx="39619">
                  <c:v>3802160</c:v>
                </c:pt>
                <c:pt idx="39620">
                  <c:v>420572</c:v>
                </c:pt>
                <c:pt idx="39621">
                  <c:v>1081179</c:v>
                </c:pt>
                <c:pt idx="39622">
                  <c:v>1141563</c:v>
                </c:pt>
                <c:pt idx="39623">
                  <c:v>1424641</c:v>
                </c:pt>
                <c:pt idx="39624">
                  <c:v>1184042</c:v>
                </c:pt>
                <c:pt idx="39625">
                  <c:v>250782</c:v>
                </c:pt>
                <c:pt idx="39626">
                  <c:v>5898317</c:v>
                </c:pt>
                <c:pt idx="39627">
                  <c:v>11917062</c:v>
                </c:pt>
                <c:pt idx="39628">
                  <c:v>3578593</c:v>
                </c:pt>
                <c:pt idx="39629">
                  <c:v>9813038</c:v>
                </c:pt>
                <c:pt idx="39630">
                  <c:v>7958708</c:v>
                </c:pt>
                <c:pt idx="39631">
                  <c:v>1765103</c:v>
                </c:pt>
                <c:pt idx="39632">
                  <c:v>1105498</c:v>
                </c:pt>
                <c:pt idx="39633">
                  <c:v>1180313</c:v>
                </c:pt>
                <c:pt idx="39634">
                  <c:v>3746030</c:v>
                </c:pt>
                <c:pt idx="39635">
                  <c:v>757109</c:v>
                </c:pt>
                <c:pt idx="39636">
                  <c:v>665478</c:v>
                </c:pt>
                <c:pt idx="39637">
                  <c:v>41978366</c:v>
                </c:pt>
                <c:pt idx="39638">
                  <c:v>53071887</c:v>
                </c:pt>
                <c:pt idx="39639">
                  <c:v>1591562</c:v>
                </c:pt>
                <c:pt idx="39640">
                  <c:v>1032162</c:v>
                </c:pt>
                <c:pt idx="39641">
                  <c:v>13982318</c:v>
                </c:pt>
                <c:pt idx="39642">
                  <c:v>3567363</c:v>
                </c:pt>
                <c:pt idx="39643">
                  <c:v>921466</c:v>
                </c:pt>
                <c:pt idx="39644">
                  <c:v>893678</c:v>
                </c:pt>
                <c:pt idx="39645">
                  <c:v>951177</c:v>
                </c:pt>
                <c:pt idx="39646">
                  <c:v>1817414</c:v>
                </c:pt>
                <c:pt idx="39647">
                  <c:v>515291</c:v>
                </c:pt>
                <c:pt idx="39648">
                  <c:v>889676</c:v>
                </c:pt>
                <c:pt idx="39649">
                  <c:v>5400021</c:v>
                </c:pt>
                <c:pt idx="39650">
                  <c:v>1077730</c:v>
                </c:pt>
                <c:pt idx="39651">
                  <c:v>760806</c:v>
                </c:pt>
                <c:pt idx="39652">
                  <c:v>887443</c:v>
                </c:pt>
                <c:pt idx="39653">
                  <c:v>363542</c:v>
                </c:pt>
                <c:pt idx="39654">
                  <c:v>474718</c:v>
                </c:pt>
                <c:pt idx="39655">
                  <c:v>1157631</c:v>
                </c:pt>
                <c:pt idx="39656">
                  <c:v>258562</c:v>
                </c:pt>
                <c:pt idx="39657">
                  <c:v>2213664</c:v>
                </c:pt>
                <c:pt idx="39658">
                  <c:v>153238</c:v>
                </c:pt>
                <c:pt idx="39659">
                  <c:v>1969518</c:v>
                </c:pt>
                <c:pt idx="39660">
                  <c:v>1740811</c:v>
                </c:pt>
                <c:pt idx="39661">
                  <c:v>3154240</c:v>
                </c:pt>
                <c:pt idx="39662">
                  <c:v>2281568</c:v>
                </c:pt>
                <c:pt idx="39663">
                  <c:v>856527</c:v>
                </c:pt>
                <c:pt idx="39664">
                  <c:v>4020251</c:v>
                </c:pt>
                <c:pt idx="39665">
                  <c:v>585747</c:v>
                </c:pt>
                <c:pt idx="39666">
                  <c:v>3761483</c:v>
                </c:pt>
                <c:pt idx="39667">
                  <c:v>362342</c:v>
                </c:pt>
                <c:pt idx="39668">
                  <c:v>397776</c:v>
                </c:pt>
                <c:pt idx="39669">
                  <c:v>4528303</c:v>
                </c:pt>
                <c:pt idx="39670">
                  <c:v>684221</c:v>
                </c:pt>
                <c:pt idx="39671">
                  <c:v>1092575</c:v>
                </c:pt>
                <c:pt idx="39672">
                  <c:v>1157631</c:v>
                </c:pt>
                <c:pt idx="39673">
                  <c:v>3135496</c:v>
                </c:pt>
                <c:pt idx="39674">
                  <c:v>9317044</c:v>
                </c:pt>
                <c:pt idx="39675">
                  <c:v>277012</c:v>
                </c:pt>
                <c:pt idx="39676">
                  <c:v>586620</c:v>
                </c:pt>
                <c:pt idx="39677">
                  <c:v>14551920</c:v>
                </c:pt>
                <c:pt idx="39678">
                  <c:v>8251242</c:v>
                </c:pt>
                <c:pt idx="39679">
                  <c:v>2219154</c:v>
                </c:pt>
                <c:pt idx="39680">
                  <c:v>1432140</c:v>
                </c:pt>
                <c:pt idx="39681">
                  <c:v>1214467</c:v>
                </c:pt>
                <c:pt idx="39682">
                  <c:v>1481069</c:v>
                </c:pt>
                <c:pt idx="39683">
                  <c:v>4026651</c:v>
                </c:pt>
                <c:pt idx="39684">
                  <c:v>2041403</c:v>
                </c:pt>
                <c:pt idx="39685">
                  <c:v>2393035</c:v>
                </c:pt>
                <c:pt idx="39686">
                  <c:v>401330</c:v>
                </c:pt>
                <c:pt idx="39687">
                  <c:v>10687993</c:v>
                </c:pt>
                <c:pt idx="39688">
                  <c:v>2830195</c:v>
                </c:pt>
                <c:pt idx="39689">
                  <c:v>2599424</c:v>
                </c:pt>
                <c:pt idx="39690">
                  <c:v>1447048</c:v>
                </c:pt>
                <c:pt idx="39691">
                  <c:v>498520</c:v>
                </c:pt>
                <c:pt idx="39692">
                  <c:v>8329481</c:v>
                </c:pt>
                <c:pt idx="39693">
                  <c:v>54130637</c:v>
                </c:pt>
                <c:pt idx="39694">
                  <c:v>155133</c:v>
                </c:pt>
                <c:pt idx="39695">
                  <c:v>283042</c:v>
                </c:pt>
                <c:pt idx="39696">
                  <c:v>629779</c:v>
                </c:pt>
                <c:pt idx="39697">
                  <c:v>2814224</c:v>
                </c:pt>
                <c:pt idx="39698">
                  <c:v>74523616</c:v>
                </c:pt>
                <c:pt idx="39699">
                  <c:v>252269</c:v>
                </c:pt>
                <c:pt idx="39700">
                  <c:v>400071</c:v>
                </c:pt>
                <c:pt idx="39701">
                  <c:v>2249003</c:v>
                </c:pt>
                <c:pt idx="39702">
                  <c:v>1157125</c:v>
                </c:pt>
                <c:pt idx="39703">
                  <c:v>2475943</c:v>
                </c:pt>
                <c:pt idx="39704">
                  <c:v>190098</c:v>
                </c:pt>
                <c:pt idx="39705">
                  <c:v>1396750</c:v>
                </c:pt>
                <c:pt idx="39706">
                  <c:v>494964</c:v>
                </c:pt>
                <c:pt idx="39707">
                  <c:v>4071925</c:v>
                </c:pt>
                <c:pt idx="39708">
                  <c:v>883862</c:v>
                </c:pt>
                <c:pt idx="39709">
                  <c:v>244088</c:v>
                </c:pt>
                <c:pt idx="39710">
                  <c:v>17989785</c:v>
                </c:pt>
                <c:pt idx="39711">
                  <c:v>141351</c:v>
                </c:pt>
                <c:pt idx="39712">
                  <c:v>165906</c:v>
                </c:pt>
                <c:pt idx="39713">
                  <c:v>2980468</c:v>
                </c:pt>
                <c:pt idx="39714">
                  <c:v>1188117</c:v>
                </c:pt>
                <c:pt idx="39715">
                  <c:v>2386409</c:v>
                </c:pt>
                <c:pt idx="39716">
                  <c:v>1025620</c:v>
                </c:pt>
                <c:pt idx="39717">
                  <c:v>597847</c:v>
                </c:pt>
                <c:pt idx="39718">
                  <c:v>13606324</c:v>
                </c:pt>
                <c:pt idx="39719">
                  <c:v>288247</c:v>
                </c:pt>
                <c:pt idx="39720">
                  <c:v>4170378</c:v>
                </c:pt>
                <c:pt idx="39721">
                  <c:v>1392722</c:v>
                </c:pt>
                <c:pt idx="39722">
                  <c:v>672721</c:v>
                </c:pt>
                <c:pt idx="39723">
                  <c:v>4948725</c:v>
                </c:pt>
                <c:pt idx="39724">
                  <c:v>1888184</c:v>
                </c:pt>
                <c:pt idx="39725">
                  <c:v>2138900</c:v>
                </c:pt>
                <c:pt idx="39726">
                  <c:v>4977817</c:v>
                </c:pt>
                <c:pt idx="39727">
                  <c:v>3487271</c:v>
                </c:pt>
                <c:pt idx="39728">
                  <c:v>1250022</c:v>
                </c:pt>
                <c:pt idx="39729">
                  <c:v>1000846</c:v>
                </c:pt>
                <c:pt idx="39730">
                  <c:v>1240449</c:v>
                </c:pt>
                <c:pt idx="39731">
                  <c:v>12966228</c:v>
                </c:pt>
                <c:pt idx="39732">
                  <c:v>2545393</c:v>
                </c:pt>
                <c:pt idx="39733">
                  <c:v>1534016</c:v>
                </c:pt>
                <c:pt idx="39734">
                  <c:v>421714</c:v>
                </c:pt>
                <c:pt idx="39735">
                  <c:v>595148</c:v>
                </c:pt>
                <c:pt idx="39736">
                  <c:v>2325190</c:v>
                </c:pt>
                <c:pt idx="39737">
                  <c:v>1339893</c:v>
                </c:pt>
                <c:pt idx="39738">
                  <c:v>1573100</c:v>
                </c:pt>
                <c:pt idx="39739">
                  <c:v>5449934</c:v>
                </c:pt>
                <c:pt idx="39740">
                  <c:v>3603572</c:v>
                </c:pt>
                <c:pt idx="39741">
                  <c:v>246392</c:v>
                </c:pt>
                <c:pt idx="39742">
                  <c:v>15324141</c:v>
                </c:pt>
                <c:pt idx="39743">
                  <c:v>1953661</c:v>
                </c:pt>
                <c:pt idx="39744">
                  <c:v>1528911</c:v>
                </c:pt>
                <c:pt idx="39745">
                  <c:v>1435304</c:v>
                </c:pt>
                <c:pt idx="39746">
                  <c:v>1454955</c:v>
                </c:pt>
                <c:pt idx="39747">
                  <c:v>1672881</c:v>
                </c:pt>
                <c:pt idx="39748">
                  <c:v>23800455</c:v>
                </c:pt>
                <c:pt idx="39749">
                  <c:v>9265851</c:v>
                </c:pt>
                <c:pt idx="39750">
                  <c:v>67141103</c:v>
                </c:pt>
                <c:pt idx="39751">
                  <c:v>2340514</c:v>
                </c:pt>
                <c:pt idx="39752">
                  <c:v>44782227</c:v>
                </c:pt>
                <c:pt idx="39753">
                  <c:v>290631</c:v>
                </c:pt>
                <c:pt idx="39754">
                  <c:v>8227432</c:v>
                </c:pt>
                <c:pt idx="39755">
                  <c:v>1191202</c:v>
                </c:pt>
                <c:pt idx="39756">
                  <c:v>861364</c:v>
                </c:pt>
                <c:pt idx="39757">
                  <c:v>699173</c:v>
                </c:pt>
                <c:pt idx="39758">
                  <c:v>778143</c:v>
                </c:pt>
                <c:pt idx="39759">
                  <c:v>513969</c:v>
                </c:pt>
                <c:pt idx="39760">
                  <c:v>215876</c:v>
                </c:pt>
                <c:pt idx="39761">
                  <c:v>1243501</c:v>
                </c:pt>
                <c:pt idx="39762">
                  <c:v>1489064</c:v>
                </c:pt>
                <c:pt idx="39763">
                  <c:v>1410845</c:v>
                </c:pt>
                <c:pt idx="39764">
                  <c:v>406220</c:v>
                </c:pt>
                <c:pt idx="39765">
                  <c:v>1542951</c:v>
                </c:pt>
                <c:pt idx="39766">
                  <c:v>3812821</c:v>
                </c:pt>
                <c:pt idx="39767">
                  <c:v>2087148</c:v>
                </c:pt>
                <c:pt idx="39768">
                  <c:v>1509739</c:v>
                </c:pt>
                <c:pt idx="39769">
                  <c:v>491381</c:v>
                </c:pt>
                <c:pt idx="39770">
                  <c:v>3724742</c:v>
                </c:pt>
                <c:pt idx="39771">
                  <c:v>1988400</c:v>
                </c:pt>
                <c:pt idx="39772">
                  <c:v>606048</c:v>
                </c:pt>
                <c:pt idx="39773">
                  <c:v>621670</c:v>
                </c:pt>
                <c:pt idx="39774">
                  <c:v>6569383</c:v>
                </c:pt>
                <c:pt idx="39775">
                  <c:v>1198697</c:v>
                </c:pt>
                <c:pt idx="39776">
                  <c:v>1129265</c:v>
                </c:pt>
                <c:pt idx="39777">
                  <c:v>2050509</c:v>
                </c:pt>
                <c:pt idx="39778">
                  <c:v>1136776</c:v>
                </c:pt>
                <c:pt idx="39779">
                  <c:v>3314946</c:v>
                </c:pt>
                <c:pt idx="39780">
                  <c:v>2619708</c:v>
                </c:pt>
                <c:pt idx="39781">
                  <c:v>841502</c:v>
                </c:pt>
                <c:pt idx="39782">
                  <c:v>1275013</c:v>
                </c:pt>
                <c:pt idx="39783">
                  <c:v>4048557</c:v>
                </c:pt>
                <c:pt idx="39784">
                  <c:v>1685969</c:v>
                </c:pt>
                <c:pt idx="39785">
                  <c:v>1129677</c:v>
                </c:pt>
                <c:pt idx="39786">
                  <c:v>976135</c:v>
                </c:pt>
                <c:pt idx="39787">
                  <c:v>1462932</c:v>
                </c:pt>
                <c:pt idx="39788">
                  <c:v>1110239</c:v>
                </c:pt>
                <c:pt idx="39789">
                  <c:v>2869790</c:v>
                </c:pt>
                <c:pt idx="39790">
                  <c:v>857726</c:v>
                </c:pt>
                <c:pt idx="39791">
                  <c:v>229191</c:v>
                </c:pt>
                <c:pt idx="39792">
                  <c:v>301676</c:v>
                </c:pt>
                <c:pt idx="39793">
                  <c:v>4005642</c:v>
                </c:pt>
                <c:pt idx="39794">
                  <c:v>473884</c:v>
                </c:pt>
                <c:pt idx="39795">
                  <c:v>3034948</c:v>
                </c:pt>
                <c:pt idx="39796">
                  <c:v>1580705</c:v>
                </c:pt>
                <c:pt idx="39797">
                  <c:v>1317495</c:v>
                </c:pt>
                <c:pt idx="39798">
                  <c:v>6319469</c:v>
                </c:pt>
                <c:pt idx="39799">
                  <c:v>9841966</c:v>
                </c:pt>
                <c:pt idx="39800">
                  <c:v>1914689</c:v>
                </c:pt>
                <c:pt idx="39801">
                  <c:v>1116194</c:v>
                </c:pt>
                <c:pt idx="39802">
                  <c:v>277755</c:v>
                </c:pt>
                <c:pt idx="39803">
                  <c:v>280206</c:v>
                </c:pt>
                <c:pt idx="39804">
                  <c:v>264249</c:v>
                </c:pt>
                <c:pt idx="39805">
                  <c:v>413419</c:v>
                </c:pt>
                <c:pt idx="39806">
                  <c:v>1332296</c:v>
                </c:pt>
                <c:pt idx="39807">
                  <c:v>1526870</c:v>
                </c:pt>
                <c:pt idx="39808">
                  <c:v>1461748</c:v>
                </c:pt>
                <c:pt idx="39809">
                  <c:v>702584</c:v>
                </c:pt>
                <c:pt idx="39810">
                  <c:v>364856</c:v>
                </c:pt>
                <c:pt idx="39811">
                  <c:v>3101693</c:v>
                </c:pt>
                <c:pt idx="39812">
                  <c:v>714348</c:v>
                </c:pt>
                <c:pt idx="39813">
                  <c:v>10825621</c:v>
                </c:pt>
                <c:pt idx="39814">
                  <c:v>486964</c:v>
                </c:pt>
                <c:pt idx="39815">
                  <c:v>3003001</c:v>
                </c:pt>
                <c:pt idx="39816">
                  <c:v>3004473</c:v>
                </c:pt>
                <c:pt idx="39817">
                  <c:v>9162725</c:v>
                </c:pt>
                <c:pt idx="39818">
                  <c:v>11518232</c:v>
                </c:pt>
                <c:pt idx="39819">
                  <c:v>1511003</c:v>
                </c:pt>
                <c:pt idx="39820">
                  <c:v>3371941</c:v>
                </c:pt>
                <c:pt idx="39821">
                  <c:v>713784</c:v>
                </c:pt>
                <c:pt idx="39822">
                  <c:v>500084</c:v>
                </c:pt>
                <c:pt idx="39823">
                  <c:v>1478744</c:v>
                </c:pt>
                <c:pt idx="39824">
                  <c:v>1624246</c:v>
                </c:pt>
                <c:pt idx="39825">
                  <c:v>1600143</c:v>
                </c:pt>
                <c:pt idx="39826">
                  <c:v>11338489</c:v>
                </c:pt>
                <c:pt idx="39827">
                  <c:v>922194</c:v>
                </c:pt>
                <c:pt idx="39828">
                  <c:v>910973</c:v>
                </c:pt>
                <c:pt idx="39829">
                  <c:v>1502283</c:v>
                </c:pt>
                <c:pt idx="39830">
                  <c:v>1690379</c:v>
                </c:pt>
                <c:pt idx="39831">
                  <c:v>721373</c:v>
                </c:pt>
                <c:pt idx="39832">
                  <c:v>825151</c:v>
                </c:pt>
                <c:pt idx="39833">
                  <c:v>1780387</c:v>
                </c:pt>
                <c:pt idx="39834">
                  <c:v>319577</c:v>
                </c:pt>
                <c:pt idx="39835">
                  <c:v>15124619</c:v>
                </c:pt>
                <c:pt idx="39836">
                  <c:v>3303035</c:v>
                </c:pt>
                <c:pt idx="39837">
                  <c:v>13660472</c:v>
                </c:pt>
                <c:pt idx="39838">
                  <c:v>580422</c:v>
                </c:pt>
                <c:pt idx="39839">
                  <c:v>474199</c:v>
                </c:pt>
                <c:pt idx="39840">
                  <c:v>715374</c:v>
                </c:pt>
                <c:pt idx="39841">
                  <c:v>14534839</c:v>
                </c:pt>
                <c:pt idx="39842">
                  <c:v>302280</c:v>
                </c:pt>
                <c:pt idx="39843">
                  <c:v>687975</c:v>
                </c:pt>
                <c:pt idx="39844">
                  <c:v>476990</c:v>
                </c:pt>
                <c:pt idx="39845">
                  <c:v>1498628</c:v>
                </c:pt>
                <c:pt idx="39846">
                  <c:v>2727572</c:v>
                </c:pt>
                <c:pt idx="39847">
                  <c:v>1096842</c:v>
                </c:pt>
                <c:pt idx="39848">
                  <c:v>2433709</c:v>
                </c:pt>
                <c:pt idx="39849">
                  <c:v>505918</c:v>
                </c:pt>
                <c:pt idx="39850">
                  <c:v>1106330</c:v>
                </c:pt>
                <c:pt idx="39851">
                  <c:v>4358719</c:v>
                </c:pt>
                <c:pt idx="39852">
                  <c:v>8069531</c:v>
                </c:pt>
                <c:pt idx="39853">
                  <c:v>605349</c:v>
                </c:pt>
                <c:pt idx="39854">
                  <c:v>9837996</c:v>
                </c:pt>
                <c:pt idx="39855">
                  <c:v>4459181</c:v>
                </c:pt>
                <c:pt idx="39856">
                  <c:v>342126</c:v>
                </c:pt>
                <c:pt idx="39857">
                  <c:v>3532210</c:v>
                </c:pt>
                <c:pt idx="39858">
                  <c:v>4050789</c:v>
                </c:pt>
                <c:pt idx="39859">
                  <c:v>5874603</c:v>
                </c:pt>
                <c:pt idx="39860">
                  <c:v>1034276</c:v>
                </c:pt>
                <c:pt idx="39861">
                  <c:v>1200276</c:v>
                </c:pt>
                <c:pt idx="39862">
                  <c:v>2692323</c:v>
                </c:pt>
                <c:pt idx="39863">
                  <c:v>983141</c:v>
                </c:pt>
                <c:pt idx="39864">
                  <c:v>6113510</c:v>
                </c:pt>
                <c:pt idx="39865">
                  <c:v>6710284</c:v>
                </c:pt>
                <c:pt idx="39866">
                  <c:v>26610351</c:v>
                </c:pt>
                <c:pt idx="39867">
                  <c:v>4759935</c:v>
                </c:pt>
                <c:pt idx="39868">
                  <c:v>1311628</c:v>
                </c:pt>
                <c:pt idx="39869">
                  <c:v>477813</c:v>
                </c:pt>
                <c:pt idx="39870">
                  <c:v>115664850</c:v>
                </c:pt>
                <c:pt idx="39871">
                  <c:v>13411081</c:v>
                </c:pt>
                <c:pt idx="39872">
                  <c:v>2200764</c:v>
                </c:pt>
                <c:pt idx="39873">
                  <c:v>942703</c:v>
                </c:pt>
                <c:pt idx="39874">
                  <c:v>9494633</c:v>
                </c:pt>
                <c:pt idx="39875">
                  <c:v>1192035</c:v>
                </c:pt>
                <c:pt idx="39876">
                  <c:v>1963462</c:v>
                </c:pt>
                <c:pt idx="39877">
                  <c:v>14019201</c:v>
                </c:pt>
                <c:pt idx="39878">
                  <c:v>3848577</c:v>
                </c:pt>
                <c:pt idx="39879">
                  <c:v>5803881</c:v>
                </c:pt>
                <c:pt idx="39880">
                  <c:v>3249829</c:v>
                </c:pt>
                <c:pt idx="39881">
                  <c:v>1318729</c:v>
                </c:pt>
                <c:pt idx="39882">
                  <c:v>4492756</c:v>
                </c:pt>
                <c:pt idx="39883">
                  <c:v>42240836</c:v>
                </c:pt>
                <c:pt idx="39884">
                  <c:v>3220711</c:v>
                </c:pt>
                <c:pt idx="39885">
                  <c:v>639814</c:v>
                </c:pt>
                <c:pt idx="39886">
                  <c:v>16048699</c:v>
                </c:pt>
                <c:pt idx="39887">
                  <c:v>2152235</c:v>
                </c:pt>
                <c:pt idx="39888">
                  <c:v>4444686</c:v>
                </c:pt>
                <c:pt idx="39889">
                  <c:v>1060921</c:v>
                </c:pt>
                <c:pt idx="39890">
                  <c:v>1446124</c:v>
                </c:pt>
                <c:pt idx="39891">
                  <c:v>1134613</c:v>
                </c:pt>
                <c:pt idx="39892">
                  <c:v>551610</c:v>
                </c:pt>
                <c:pt idx="39893">
                  <c:v>12700845</c:v>
                </c:pt>
                <c:pt idx="39894">
                  <c:v>748708</c:v>
                </c:pt>
                <c:pt idx="39895">
                  <c:v>1790113</c:v>
                </c:pt>
                <c:pt idx="39896">
                  <c:v>6547334</c:v>
                </c:pt>
                <c:pt idx="39897">
                  <c:v>1123772</c:v>
                </c:pt>
                <c:pt idx="39898">
                  <c:v>2517383</c:v>
                </c:pt>
                <c:pt idx="39899">
                  <c:v>3716941</c:v>
                </c:pt>
                <c:pt idx="39900">
                  <c:v>5170138</c:v>
                </c:pt>
                <c:pt idx="39901">
                  <c:v>16281826</c:v>
                </c:pt>
                <c:pt idx="39902">
                  <c:v>4361175</c:v>
                </c:pt>
                <c:pt idx="39903">
                  <c:v>721272</c:v>
                </c:pt>
                <c:pt idx="39904">
                  <c:v>769914</c:v>
                </c:pt>
                <c:pt idx="39905">
                  <c:v>6476889</c:v>
                </c:pt>
                <c:pt idx="39906">
                  <c:v>8919607</c:v>
                </c:pt>
                <c:pt idx="39907">
                  <c:v>1932227</c:v>
                </c:pt>
                <c:pt idx="39908">
                  <c:v>1958072</c:v>
                </c:pt>
                <c:pt idx="39909">
                  <c:v>4479068</c:v>
                </c:pt>
                <c:pt idx="39910">
                  <c:v>3677489</c:v>
                </c:pt>
                <c:pt idx="39911">
                  <c:v>4192641</c:v>
                </c:pt>
                <c:pt idx="39912">
                  <c:v>2922307</c:v>
                </c:pt>
                <c:pt idx="39913">
                  <c:v>14174607</c:v>
                </c:pt>
                <c:pt idx="39914">
                  <c:v>1432049</c:v>
                </c:pt>
                <c:pt idx="39915">
                  <c:v>16314232</c:v>
                </c:pt>
                <c:pt idx="39916">
                  <c:v>7933848</c:v>
                </c:pt>
                <c:pt idx="39917">
                  <c:v>205138</c:v>
                </c:pt>
                <c:pt idx="39918">
                  <c:v>2755679</c:v>
                </c:pt>
                <c:pt idx="39919">
                  <c:v>1294581</c:v>
                </c:pt>
                <c:pt idx="39920">
                  <c:v>6547710</c:v>
                </c:pt>
                <c:pt idx="39921">
                  <c:v>1002673</c:v>
                </c:pt>
                <c:pt idx="39922">
                  <c:v>3049163</c:v>
                </c:pt>
                <c:pt idx="39923">
                  <c:v>37358368</c:v>
                </c:pt>
                <c:pt idx="39924">
                  <c:v>14966797</c:v>
                </c:pt>
                <c:pt idx="39925">
                  <c:v>1905367</c:v>
                </c:pt>
                <c:pt idx="39926">
                  <c:v>15209320</c:v>
                </c:pt>
                <c:pt idx="39927">
                  <c:v>373092</c:v>
                </c:pt>
                <c:pt idx="39928">
                  <c:v>2099468</c:v>
                </c:pt>
                <c:pt idx="39929">
                  <c:v>16538689</c:v>
                </c:pt>
                <c:pt idx="39930">
                  <c:v>1434789</c:v>
                </c:pt>
                <c:pt idx="39931">
                  <c:v>19373115</c:v>
                </c:pt>
                <c:pt idx="39932">
                  <c:v>1076358</c:v>
                </c:pt>
                <c:pt idx="39933">
                  <c:v>577261</c:v>
                </c:pt>
                <c:pt idx="39934">
                  <c:v>633841</c:v>
                </c:pt>
                <c:pt idx="39935">
                  <c:v>569394</c:v>
                </c:pt>
                <c:pt idx="39936">
                  <c:v>457728</c:v>
                </c:pt>
                <c:pt idx="39937">
                  <c:v>577805</c:v>
                </c:pt>
                <c:pt idx="39938">
                  <c:v>4585405</c:v>
                </c:pt>
                <c:pt idx="39939">
                  <c:v>561101</c:v>
                </c:pt>
                <c:pt idx="39940">
                  <c:v>791244</c:v>
                </c:pt>
                <c:pt idx="39941">
                  <c:v>4750486</c:v>
                </c:pt>
                <c:pt idx="39942">
                  <c:v>8168368</c:v>
                </c:pt>
                <c:pt idx="39943">
                  <c:v>1312364</c:v>
                </c:pt>
                <c:pt idx="39944">
                  <c:v>1255581</c:v>
                </c:pt>
                <c:pt idx="39945">
                  <c:v>4808435</c:v>
                </c:pt>
                <c:pt idx="39946">
                  <c:v>2703619</c:v>
                </c:pt>
                <c:pt idx="39947">
                  <c:v>6841622</c:v>
                </c:pt>
                <c:pt idx="39948">
                  <c:v>210338856</c:v>
                </c:pt>
                <c:pt idx="39949">
                  <c:v>3323467</c:v>
                </c:pt>
                <c:pt idx="39950">
                  <c:v>4884193</c:v>
                </c:pt>
                <c:pt idx="39951">
                  <c:v>14183631</c:v>
                </c:pt>
                <c:pt idx="39952">
                  <c:v>588196</c:v>
                </c:pt>
                <c:pt idx="39953">
                  <c:v>4761109</c:v>
                </c:pt>
                <c:pt idx="39954">
                  <c:v>495083</c:v>
                </c:pt>
                <c:pt idx="39955">
                  <c:v>93244</c:v>
                </c:pt>
                <c:pt idx="39956">
                  <c:v>189454</c:v>
                </c:pt>
                <c:pt idx="39957">
                  <c:v>138144</c:v>
                </c:pt>
                <c:pt idx="39958">
                  <c:v>950777</c:v>
                </c:pt>
                <c:pt idx="39959">
                  <c:v>2041051</c:v>
                </c:pt>
                <c:pt idx="39960">
                  <c:v>74362</c:v>
                </c:pt>
                <c:pt idx="39961">
                  <c:v>197456</c:v>
                </c:pt>
                <c:pt idx="39962">
                  <c:v>90514</c:v>
                </c:pt>
                <c:pt idx="39963">
                  <c:v>3076655</c:v>
                </c:pt>
                <c:pt idx="39964">
                  <c:v>176543</c:v>
                </c:pt>
                <c:pt idx="39965">
                  <c:v>1339479</c:v>
                </c:pt>
                <c:pt idx="39966">
                  <c:v>283154</c:v>
                </c:pt>
                <c:pt idx="39967">
                  <c:v>217985</c:v>
                </c:pt>
                <c:pt idx="39968">
                  <c:v>97882</c:v>
                </c:pt>
                <c:pt idx="39969">
                  <c:v>221859</c:v>
                </c:pt>
                <c:pt idx="39970">
                  <c:v>804777</c:v>
                </c:pt>
                <c:pt idx="39971">
                  <c:v>213828</c:v>
                </c:pt>
                <c:pt idx="39972">
                  <c:v>437729</c:v>
                </c:pt>
                <c:pt idx="39973">
                  <c:v>701944</c:v>
                </c:pt>
                <c:pt idx="39974">
                  <c:v>7621</c:v>
                </c:pt>
                <c:pt idx="39975">
                  <c:v>34772</c:v>
                </c:pt>
                <c:pt idx="39976">
                  <c:v>407105</c:v>
                </c:pt>
                <c:pt idx="39977">
                  <c:v>10080696</c:v>
                </c:pt>
                <c:pt idx="39978">
                  <c:v>10964492</c:v>
                </c:pt>
                <c:pt idx="39979">
                  <c:v>488855</c:v>
                </c:pt>
                <c:pt idx="39980">
                  <c:v>557760</c:v>
                </c:pt>
                <c:pt idx="39981">
                  <c:v>423463</c:v>
                </c:pt>
                <c:pt idx="39982">
                  <c:v>222873</c:v>
                </c:pt>
                <c:pt idx="39983">
                  <c:v>1075505</c:v>
                </c:pt>
                <c:pt idx="39984">
                  <c:v>33977</c:v>
                </c:pt>
                <c:pt idx="39985">
                  <c:v>357963</c:v>
                </c:pt>
                <c:pt idx="39986">
                  <c:v>31984</c:v>
                </c:pt>
                <c:pt idx="39987">
                  <c:v>23049</c:v>
                </c:pt>
                <c:pt idx="39988">
                  <c:v>24492</c:v>
                </c:pt>
                <c:pt idx="39989">
                  <c:v>696751</c:v>
                </c:pt>
                <c:pt idx="39990">
                  <c:v>372615</c:v>
                </c:pt>
                <c:pt idx="39991">
                  <c:v>415170</c:v>
                </c:pt>
                <c:pt idx="39992">
                  <c:v>770520</c:v>
                </c:pt>
                <c:pt idx="39993">
                  <c:v>4662973</c:v>
                </c:pt>
                <c:pt idx="39994">
                  <c:v>2393894</c:v>
                </c:pt>
                <c:pt idx="39995">
                  <c:v>536869</c:v>
                </c:pt>
                <c:pt idx="39996">
                  <c:v>7735840</c:v>
                </c:pt>
                <c:pt idx="39997">
                  <c:v>28163</c:v>
                </c:pt>
                <c:pt idx="39998">
                  <c:v>1122381</c:v>
                </c:pt>
                <c:pt idx="39999">
                  <c:v>994725</c:v>
                </c:pt>
                <c:pt idx="40000">
                  <c:v>464384</c:v>
                </c:pt>
                <c:pt idx="40001">
                  <c:v>74080</c:v>
                </c:pt>
                <c:pt idx="40002">
                  <c:v>269901</c:v>
                </c:pt>
                <c:pt idx="40003">
                  <c:v>1082127</c:v>
                </c:pt>
                <c:pt idx="40004">
                  <c:v>296001</c:v>
                </c:pt>
                <c:pt idx="40005">
                  <c:v>591891</c:v>
                </c:pt>
                <c:pt idx="40006">
                  <c:v>60798</c:v>
                </c:pt>
                <c:pt idx="40007">
                  <c:v>29423</c:v>
                </c:pt>
                <c:pt idx="40008">
                  <c:v>353142</c:v>
                </c:pt>
                <c:pt idx="40009">
                  <c:v>152236</c:v>
                </c:pt>
                <c:pt idx="40010">
                  <c:v>187016</c:v>
                </c:pt>
                <c:pt idx="40011">
                  <c:v>470273</c:v>
                </c:pt>
                <c:pt idx="40012">
                  <c:v>14513</c:v>
                </c:pt>
                <c:pt idx="40013">
                  <c:v>4866080</c:v>
                </c:pt>
                <c:pt idx="40014">
                  <c:v>493230</c:v>
                </c:pt>
                <c:pt idx="40015">
                  <c:v>155006</c:v>
                </c:pt>
                <c:pt idx="40016">
                  <c:v>251158</c:v>
                </c:pt>
                <c:pt idx="40017">
                  <c:v>24249</c:v>
                </c:pt>
                <c:pt idx="40018">
                  <c:v>944775</c:v>
                </c:pt>
                <c:pt idx="40019">
                  <c:v>2452181</c:v>
                </c:pt>
                <c:pt idx="40020">
                  <c:v>373363</c:v>
                </c:pt>
                <c:pt idx="40021">
                  <c:v>608289</c:v>
                </c:pt>
                <c:pt idx="40022">
                  <c:v>26687</c:v>
                </c:pt>
                <c:pt idx="40023">
                  <c:v>1303771</c:v>
                </c:pt>
                <c:pt idx="40024">
                  <c:v>434977</c:v>
                </c:pt>
                <c:pt idx="40025">
                  <c:v>348752</c:v>
                </c:pt>
                <c:pt idx="40026">
                  <c:v>854491</c:v>
                </c:pt>
                <c:pt idx="40027">
                  <c:v>829526</c:v>
                </c:pt>
                <c:pt idx="40028">
                  <c:v>2327512</c:v>
                </c:pt>
                <c:pt idx="40029">
                  <c:v>1276082</c:v>
                </c:pt>
                <c:pt idx="40030">
                  <c:v>254446</c:v>
                </c:pt>
                <c:pt idx="40031">
                  <c:v>787693</c:v>
                </c:pt>
                <c:pt idx="40032">
                  <c:v>344057</c:v>
                </c:pt>
                <c:pt idx="40033">
                  <c:v>1442099</c:v>
                </c:pt>
                <c:pt idx="40034">
                  <c:v>42720</c:v>
                </c:pt>
                <c:pt idx="40035">
                  <c:v>9627575</c:v>
                </c:pt>
                <c:pt idx="40036">
                  <c:v>26592</c:v>
                </c:pt>
                <c:pt idx="40037">
                  <c:v>6078</c:v>
                </c:pt>
                <c:pt idx="40038">
                  <c:v>514874</c:v>
                </c:pt>
                <c:pt idx="40039">
                  <c:v>313474</c:v>
                </c:pt>
                <c:pt idx="40040">
                  <c:v>20767</c:v>
                </c:pt>
                <c:pt idx="40041">
                  <c:v>2909763</c:v>
                </c:pt>
                <c:pt idx="40042">
                  <c:v>1651882</c:v>
                </c:pt>
                <c:pt idx="40043">
                  <c:v>272142</c:v>
                </c:pt>
                <c:pt idx="40044">
                  <c:v>6854621</c:v>
                </c:pt>
                <c:pt idx="40045">
                  <c:v>1363699</c:v>
                </c:pt>
                <c:pt idx="40046">
                  <c:v>1216139</c:v>
                </c:pt>
                <c:pt idx="40047">
                  <c:v>445776</c:v>
                </c:pt>
                <c:pt idx="40048">
                  <c:v>3017144</c:v>
                </c:pt>
                <c:pt idx="40049">
                  <c:v>53577</c:v>
                </c:pt>
                <c:pt idx="40050">
                  <c:v>16387</c:v>
                </c:pt>
                <c:pt idx="40051">
                  <c:v>2297105</c:v>
                </c:pt>
                <c:pt idx="40052">
                  <c:v>205516</c:v>
                </c:pt>
                <c:pt idx="40053">
                  <c:v>10891</c:v>
                </c:pt>
                <c:pt idx="40054">
                  <c:v>548658</c:v>
                </c:pt>
                <c:pt idx="40055">
                  <c:v>47639</c:v>
                </c:pt>
                <c:pt idx="40056">
                  <c:v>109184</c:v>
                </c:pt>
                <c:pt idx="40057">
                  <c:v>20083</c:v>
                </c:pt>
                <c:pt idx="40058">
                  <c:v>596467</c:v>
                </c:pt>
                <c:pt idx="40059">
                  <c:v>242506</c:v>
                </c:pt>
                <c:pt idx="40060">
                  <c:v>20814284</c:v>
                </c:pt>
                <c:pt idx="40061">
                  <c:v>89108</c:v>
                </c:pt>
                <c:pt idx="40062">
                  <c:v>11595277</c:v>
                </c:pt>
                <c:pt idx="40063">
                  <c:v>467560</c:v>
                </c:pt>
                <c:pt idx="40064">
                  <c:v>109625</c:v>
                </c:pt>
                <c:pt idx="40065">
                  <c:v>331981</c:v>
                </c:pt>
                <c:pt idx="40066">
                  <c:v>591650</c:v>
                </c:pt>
                <c:pt idx="40067">
                  <c:v>175118</c:v>
                </c:pt>
                <c:pt idx="40068">
                  <c:v>245528</c:v>
                </c:pt>
                <c:pt idx="40069">
                  <c:v>1194233</c:v>
                </c:pt>
                <c:pt idx="40070">
                  <c:v>3761992</c:v>
                </c:pt>
                <c:pt idx="40071">
                  <c:v>302287</c:v>
                </c:pt>
                <c:pt idx="40072">
                  <c:v>287787</c:v>
                </c:pt>
                <c:pt idx="40073">
                  <c:v>1691529</c:v>
                </c:pt>
                <c:pt idx="40074">
                  <c:v>1694595</c:v>
                </c:pt>
                <c:pt idx="40075">
                  <c:v>603282</c:v>
                </c:pt>
                <c:pt idx="40076">
                  <c:v>56197</c:v>
                </c:pt>
                <c:pt idx="40077">
                  <c:v>34551</c:v>
                </c:pt>
                <c:pt idx="40078">
                  <c:v>419327</c:v>
                </c:pt>
                <c:pt idx="40079">
                  <c:v>602137</c:v>
                </c:pt>
                <c:pt idx="40080">
                  <c:v>3519</c:v>
                </c:pt>
                <c:pt idx="40081">
                  <c:v>427256</c:v>
                </c:pt>
                <c:pt idx="40082">
                  <c:v>800579</c:v>
                </c:pt>
                <c:pt idx="40083">
                  <c:v>132735</c:v>
                </c:pt>
                <c:pt idx="40084">
                  <c:v>708109</c:v>
                </c:pt>
                <c:pt idx="40085">
                  <c:v>26668</c:v>
                </c:pt>
                <c:pt idx="40086">
                  <c:v>26102</c:v>
                </c:pt>
                <c:pt idx="40087">
                  <c:v>1301342</c:v>
                </c:pt>
                <c:pt idx="40088">
                  <c:v>1024375</c:v>
                </c:pt>
                <c:pt idx="40089">
                  <c:v>976513</c:v>
                </c:pt>
                <c:pt idx="40090">
                  <c:v>1351061</c:v>
                </c:pt>
                <c:pt idx="40091">
                  <c:v>12458711</c:v>
                </c:pt>
                <c:pt idx="40092">
                  <c:v>574085</c:v>
                </c:pt>
                <c:pt idx="40093">
                  <c:v>1164383</c:v>
                </c:pt>
                <c:pt idx="40094">
                  <c:v>5920173</c:v>
                </c:pt>
                <c:pt idx="40095">
                  <c:v>302053</c:v>
                </c:pt>
                <c:pt idx="40096">
                  <c:v>738199</c:v>
                </c:pt>
                <c:pt idx="40097">
                  <c:v>1063586</c:v>
                </c:pt>
                <c:pt idx="40098">
                  <c:v>2430280</c:v>
                </c:pt>
                <c:pt idx="40099">
                  <c:v>3488253</c:v>
                </c:pt>
                <c:pt idx="40100">
                  <c:v>81865</c:v>
                </c:pt>
                <c:pt idx="40101">
                  <c:v>1319753</c:v>
                </c:pt>
                <c:pt idx="40102">
                  <c:v>3092764</c:v>
                </c:pt>
                <c:pt idx="40103">
                  <c:v>112376</c:v>
                </c:pt>
                <c:pt idx="40104">
                  <c:v>3848009</c:v>
                </c:pt>
                <c:pt idx="40105">
                  <c:v>7753675</c:v>
                </c:pt>
                <c:pt idx="40106">
                  <c:v>105801</c:v>
                </c:pt>
                <c:pt idx="40107">
                  <c:v>865918</c:v>
                </c:pt>
                <c:pt idx="40108">
                  <c:v>894514</c:v>
                </c:pt>
                <c:pt idx="40109">
                  <c:v>1654156</c:v>
                </c:pt>
                <c:pt idx="40110">
                  <c:v>212858</c:v>
                </c:pt>
                <c:pt idx="40111">
                  <c:v>660467</c:v>
                </c:pt>
                <c:pt idx="40112">
                  <c:v>123828</c:v>
                </c:pt>
                <c:pt idx="40113">
                  <c:v>238483</c:v>
                </c:pt>
                <c:pt idx="40114">
                  <c:v>520176</c:v>
                </c:pt>
                <c:pt idx="40115">
                  <c:v>177613</c:v>
                </c:pt>
                <c:pt idx="40116">
                  <c:v>864149</c:v>
                </c:pt>
                <c:pt idx="40117">
                  <c:v>211469</c:v>
                </c:pt>
                <c:pt idx="40118">
                  <c:v>207272</c:v>
                </c:pt>
                <c:pt idx="40119">
                  <c:v>507753</c:v>
                </c:pt>
                <c:pt idx="40120">
                  <c:v>140815</c:v>
                </c:pt>
                <c:pt idx="40121">
                  <c:v>155341</c:v>
                </c:pt>
                <c:pt idx="40122">
                  <c:v>1944212</c:v>
                </c:pt>
                <c:pt idx="40123">
                  <c:v>319017</c:v>
                </c:pt>
                <c:pt idx="40124">
                  <c:v>952677</c:v>
                </c:pt>
                <c:pt idx="40125">
                  <c:v>23742391</c:v>
                </c:pt>
                <c:pt idx="40126">
                  <c:v>469539</c:v>
                </c:pt>
                <c:pt idx="40127">
                  <c:v>208865</c:v>
                </c:pt>
                <c:pt idx="40128">
                  <c:v>7227939</c:v>
                </c:pt>
                <c:pt idx="40129">
                  <c:v>382288</c:v>
                </c:pt>
                <c:pt idx="40130">
                  <c:v>161460</c:v>
                </c:pt>
                <c:pt idx="40131">
                  <c:v>3343908</c:v>
                </c:pt>
                <c:pt idx="40132">
                  <c:v>3946357</c:v>
                </c:pt>
                <c:pt idx="40133">
                  <c:v>98683</c:v>
                </c:pt>
                <c:pt idx="40134">
                  <c:v>1389245</c:v>
                </c:pt>
                <c:pt idx="40135">
                  <c:v>392119</c:v>
                </c:pt>
                <c:pt idx="40136">
                  <c:v>4188327</c:v>
                </c:pt>
                <c:pt idx="40137">
                  <c:v>234280</c:v>
                </c:pt>
                <c:pt idx="40138">
                  <c:v>1791693</c:v>
                </c:pt>
                <c:pt idx="40139">
                  <c:v>79819</c:v>
                </c:pt>
                <c:pt idx="40140">
                  <c:v>2368518</c:v>
                </c:pt>
                <c:pt idx="40141">
                  <c:v>1207578</c:v>
                </c:pt>
                <c:pt idx="40142">
                  <c:v>1612824</c:v>
                </c:pt>
                <c:pt idx="40143">
                  <c:v>1257486</c:v>
                </c:pt>
                <c:pt idx="40144">
                  <c:v>2493</c:v>
                </c:pt>
                <c:pt idx="40145">
                  <c:v>2397</c:v>
                </c:pt>
                <c:pt idx="40146">
                  <c:v>4734</c:v>
                </c:pt>
                <c:pt idx="40147">
                  <c:v>3957</c:v>
                </c:pt>
                <c:pt idx="40148">
                  <c:v>1743432</c:v>
                </c:pt>
                <c:pt idx="40149">
                  <c:v>1391740</c:v>
                </c:pt>
                <c:pt idx="40150">
                  <c:v>917010</c:v>
                </c:pt>
                <c:pt idx="40151">
                  <c:v>3233699</c:v>
                </c:pt>
                <c:pt idx="40152">
                  <c:v>1317501</c:v>
                </c:pt>
                <c:pt idx="40153">
                  <c:v>348763</c:v>
                </c:pt>
                <c:pt idx="40154">
                  <c:v>611737</c:v>
                </c:pt>
                <c:pt idx="40155">
                  <c:v>643685</c:v>
                </c:pt>
                <c:pt idx="40156">
                  <c:v>2664933</c:v>
                </c:pt>
                <c:pt idx="40157">
                  <c:v>1162893</c:v>
                </c:pt>
                <c:pt idx="40158">
                  <c:v>1592866</c:v>
                </c:pt>
                <c:pt idx="40159">
                  <c:v>1047982</c:v>
                </c:pt>
                <c:pt idx="40160">
                  <c:v>3967200</c:v>
                </c:pt>
                <c:pt idx="40161">
                  <c:v>726149</c:v>
                </c:pt>
                <c:pt idx="40162">
                  <c:v>342001</c:v>
                </c:pt>
                <c:pt idx="40163">
                  <c:v>237087</c:v>
                </c:pt>
                <c:pt idx="40164">
                  <c:v>1585857</c:v>
                </c:pt>
                <c:pt idx="40165">
                  <c:v>1148881</c:v>
                </c:pt>
                <c:pt idx="40166">
                  <c:v>1312903</c:v>
                </c:pt>
                <c:pt idx="40167">
                  <c:v>822530</c:v>
                </c:pt>
                <c:pt idx="40168">
                  <c:v>807622</c:v>
                </c:pt>
                <c:pt idx="40169">
                  <c:v>747475</c:v>
                </c:pt>
                <c:pt idx="40170">
                  <c:v>425463</c:v>
                </c:pt>
                <c:pt idx="40171">
                  <c:v>347351</c:v>
                </c:pt>
                <c:pt idx="40172">
                  <c:v>938933</c:v>
                </c:pt>
                <c:pt idx="40173">
                  <c:v>5792890</c:v>
                </c:pt>
                <c:pt idx="40174">
                  <c:v>676094</c:v>
                </c:pt>
                <c:pt idx="40175">
                  <c:v>729267</c:v>
                </c:pt>
                <c:pt idx="40176">
                  <c:v>3407171</c:v>
                </c:pt>
                <c:pt idx="40177">
                  <c:v>672802</c:v>
                </c:pt>
                <c:pt idx="40178">
                  <c:v>2831479</c:v>
                </c:pt>
                <c:pt idx="40179">
                  <c:v>141586</c:v>
                </c:pt>
                <c:pt idx="40180">
                  <c:v>1088804</c:v>
                </c:pt>
                <c:pt idx="40181">
                  <c:v>1299309</c:v>
                </c:pt>
                <c:pt idx="40182">
                  <c:v>857462</c:v>
                </c:pt>
                <c:pt idx="40183">
                  <c:v>553637</c:v>
                </c:pt>
                <c:pt idx="40184">
                  <c:v>371271</c:v>
                </c:pt>
                <c:pt idx="40185">
                  <c:v>180566</c:v>
                </c:pt>
                <c:pt idx="40186">
                  <c:v>206126</c:v>
                </c:pt>
                <c:pt idx="40187">
                  <c:v>2415197</c:v>
                </c:pt>
                <c:pt idx="40188">
                  <c:v>199851</c:v>
                </c:pt>
                <c:pt idx="40189">
                  <c:v>2682548</c:v>
                </c:pt>
                <c:pt idx="40190">
                  <c:v>566260</c:v>
                </c:pt>
                <c:pt idx="40191">
                  <c:v>701802</c:v>
                </c:pt>
                <c:pt idx="40192">
                  <c:v>679024</c:v>
                </c:pt>
                <c:pt idx="40193">
                  <c:v>2730157</c:v>
                </c:pt>
                <c:pt idx="40194">
                  <c:v>201116</c:v>
                </c:pt>
                <c:pt idx="40195">
                  <c:v>637575</c:v>
                </c:pt>
                <c:pt idx="40196">
                  <c:v>685158</c:v>
                </c:pt>
                <c:pt idx="40197">
                  <c:v>547554</c:v>
                </c:pt>
                <c:pt idx="40198">
                  <c:v>414603</c:v>
                </c:pt>
                <c:pt idx="40199">
                  <c:v>238290</c:v>
                </c:pt>
                <c:pt idx="40200">
                  <c:v>825075</c:v>
                </c:pt>
                <c:pt idx="40201">
                  <c:v>189807</c:v>
                </c:pt>
                <c:pt idx="40202">
                  <c:v>1305238</c:v>
                </c:pt>
                <c:pt idx="40203">
                  <c:v>324480</c:v>
                </c:pt>
                <c:pt idx="40204">
                  <c:v>909956</c:v>
                </c:pt>
                <c:pt idx="40205">
                  <c:v>2556304</c:v>
                </c:pt>
                <c:pt idx="40206">
                  <c:v>211798</c:v>
                </c:pt>
                <c:pt idx="40207">
                  <c:v>18858879</c:v>
                </c:pt>
                <c:pt idx="40208">
                  <c:v>247742</c:v>
                </c:pt>
                <c:pt idx="40209">
                  <c:v>1038268</c:v>
                </c:pt>
                <c:pt idx="40210">
                  <c:v>214731</c:v>
                </c:pt>
                <c:pt idx="40211">
                  <c:v>532370</c:v>
                </c:pt>
                <c:pt idx="40212">
                  <c:v>1823842</c:v>
                </c:pt>
                <c:pt idx="40213">
                  <c:v>1276735</c:v>
                </c:pt>
                <c:pt idx="40214">
                  <c:v>570633</c:v>
                </c:pt>
                <c:pt idx="40215">
                  <c:v>795589</c:v>
                </c:pt>
                <c:pt idx="40216">
                  <c:v>940373</c:v>
                </c:pt>
                <c:pt idx="40217">
                  <c:v>1130751</c:v>
                </c:pt>
                <c:pt idx="40218">
                  <c:v>543182</c:v>
                </c:pt>
                <c:pt idx="40219">
                  <c:v>1028151</c:v>
                </c:pt>
                <c:pt idx="40220">
                  <c:v>444092</c:v>
                </c:pt>
                <c:pt idx="40221">
                  <c:v>1065993</c:v>
                </c:pt>
                <c:pt idx="40222">
                  <c:v>298752</c:v>
                </c:pt>
                <c:pt idx="40223">
                  <c:v>2200274</c:v>
                </c:pt>
                <c:pt idx="40224">
                  <c:v>1378376</c:v>
                </c:pt>
                <c:pt idx="40225">
                  <c:v>707056</c:v>
                </c:pt>
                <c:pt idx="40226">
                  <c:v>12995427</c:v>
                </c:pt>
                <c:pt idx="40227">
                  <c:v>407272</c:v>
                </c:pt>
                <c:pt idx="40228">
                  <c:v>1199843</c:v>
                </c:pt>
                <c:pt idx="40229">
                  <c:v>505198</c:v>
                </c:pt>
                <c:pt idx="40230">
                  <c:v>4974592</c:v>
                </c:pt>
                <c:pt idx="40231">
                  <c:v>1951267</c:v>
                </c:pt>
                <c:pt idx="40232">
                  <c:v>169359</c:v>
                </c:pt>
                <c:pt idx="40233">
                  <c:v>497882</c:v>
                </c:pt>
                <c:pt idx="40234">
                  <c:v>2607252</c:v>
                </c:pt>
                <c:pt idx="40235">
                  <c:v>655200</c:v>
                </c:pt>
                <c:pt idx="40236">
                  <c:v>413878</c:v>
                </c:pt>
                <c:pt idx="40237">
                  <c:v>309339</c:v>
                </c:pt>
                <c:pt idx="40238">
                  <c:v>311044</c:v>
                </c:pt>
                <c:pt idx="40239">
                  <c:v>482019</c:v>
                </c:pt>
                <c:pt idx="40240">
                  <c:v>1102535</c:v>
                </c:pt>
                <c:pt idx="40241">
                  <c:v>868385</c:v>
                </c:pt>
                <c:pt idx="40242">
                  <c:v>2968206</c:v>
                </c:pt>
                <c:pt idx="40243">
                  <c:v>416394</c:v>
                </c:pt>
                <c:pt idx="40244">
                  <c:v>788268</c:v>
                </c:pt>
                <c:pt idx="40245">
                  <c:v>4530247</c:v>
                </c:pt>
                <c:pt idx="40246">
                  <c:v>240059</c:v>
                </c:pt>
                <c:pt idx="40247">
                  <c:v>2723017</c:v>
                </c:pt>
                <c:pt idx="40248">
                  <c:v>480569</c:v>
                </c:pt>
                <c:pt idx="40249">
                  <c:v>1673067</c:v>
                </c:pt>
                <c:pt idx="40250">
                  <c:v>7814659</c:v>
                </c:pt>
                <c:pt idx="40251">
                  <c:v>3062876</c:v>
                </c:pt>
                <c:pt idx="40252">
                  <c:v>1032686</c:v>
                </c:pt>
                <c:pt idx="40253">
                  <c:v>3185046</c:v>
                </c:pt>
                <c:pt idx="40254">
                  <c:v>1894825</c:v>
                </c:pt>
                <c:pt idx="40255">
                  <c:v>116196</c:v>
                </c:pt>
                <c:pt idx="40256">
                  <c:v>731446</c:v>
                </c:pt>
                <c:pt idx="40257">
                  <c:v>1620111</c:v>
                </c:pt>
                <c:pt idx="40258">
                  <c:v>483158</c:v>
                </c:pt>
                <c:pt idx="40259">
                  <c:v>4030247</c:v>
                </c:pt>
                <c:pt idx="40260">
                  <c:v>3542785</c:v>
                </c:pt>
                <c:pt idx="40261">
                  <c:v>600719</c:v>
                </c:pt>
                <c:pt idx="40262">
                  <c:v>5062143</c:v>
                </c:pt>
                <c:pt idx="40263">
                  <c:v>1547819</c:v>
                </c:pt>
                <c:pt idx="40264">
                  <c:v>655059</c:v>
                </c:pt>
                <c:pt idx="40265">
                  <c:v>3870649</c:v>
                </c:pt>
                <c:pt idx="40266">
                  <c:v>960749</c:v>
                </c:pt>
                <c:pt idx="40267">
                  <c:v>8419328</c:v>
                </c:pt>
                <c:pt idx="40268">
                  <c:v>5207548</c:v>
                </c:pt>
                <c:pt idx="40269">
                  <c:v>3775453</c:v>
                </c:pt>
                <c:pt idx="40270">
                  <c:v>802100</c:v>
                </c:pt>
                <c:pt idx="40271">
                  <c:v>1006035</c:v>
                </c:pt>
                <c:pt idx="40272">
                  <c:v>2163748</c:v>
                </c:pt>
                <c:pt idx="40273">
                  <c:v>540658</c:v>
                </c:pt>
                <c:pt idx="40274">
                  <c:v>1307454</c:v>
                </c:pt>
                <c:pt idx="40275">
                  <c:v>199804</c:v>
                </c:pt>
                <c:pt idx="40276">
                  <c:v>6515838</c:v>
                </c:pt>
                <c:pt idx="40277">
                  <c:v>360328</c:v>
                </c:pt>
                <c:pt idx="40278">
                  <c:v>3122628</c:v>
                </c:pt>
                <c:pt idx="40279">
                  <c:v>247277</c:v>
                </c:pt>
                <c:pt idx="40280">
                  <c:v>1054105</c:v>
                </c:pt>
                <c:pt idx="40281">
                  <c:v>190898</c:v>
                </c:pt>
                <c:pt idx="40282">
                  <c:v>969392</c:v>
                </c:pt>
                <c:pt idx="40283">
                  <c:v>1186781</c:v>
                </c:pt>
                <c:pt idx="40284">
                  <c:v>350461</c:v>
                </c:pt>
                <c:pt idx="40285">
                  <c:v>1017976</c:v>
                </c:pt>
                <c:pt idx="40286">
                  <c:v>596281</c:v>
                </c:pt>
                <c:pt idx="40287">
                  <c:v>5161798</c:v>
                </c:pt>
                <c:pt idx="40288">
                  <c:v>955423</c:v>
                </c:pt>
                <c:pt idx="40289">
                  <c:v>630123</c:v>
                </c:pt>
                <c:pt idx="40290">
                  <c:v>1965545</c:v>
                </c:pt>
                <c:pt idx="40291">
                  <c:v>389425</c:v>
                </c:pt>
                <c:pt idx="40292">
                  <c:v>1959673</c:v>
                </c:pt>
                <c:pt idx="40293">
                  <c:v>927977</c:v>
                </c:pt>
                <c:pt idx="40294">
                  <c:v>1000691</c:v>
                </c:pt>
                <c:pt idx="40295">
                  <c:v>731214</c:v>
                </c:pt>
                <c:pt idx="40296">
                  <c:v>3299714</c:v>
                </c:pt>
                <c:pt idx="40297">
                  <c:v>395082</c:v>
                </c:pt>
                <c:pt idx="40298">
                  <c:v>828542</c:v>
                </c:pt>
                <c:pt idx="40299">
                  <c:v>939108</c:v>
                </c:pt>
                <c:pt idx="40300">
                  <c:v>1230177</c:v>
                </c:pt>
                <c:pt idx="40301">
                  <c:v>395238</c:v>
                </c:pt>
                <c:pt idx="40302">
                  <c:v>424029</c:v>
                </c:pt>
                <c:pt idx="40303">
                  <c:v>646731</c:v>
                </c:pt>
                <c:pt idx="40304">
                  <c:v>343738</c:v>
                </c:pt>
                <c:pt idx="40305">
                  <c:v>335000</c:v>
                </c:pt>
                <c:pt idx="40306">
                  <c:v>5136240</c:v>
                </c:pt>
                <c:pt idx="40307">
                  <c:v>2194684</c:v>
                </c:pt>
                <c:pt idx="40308">
                  <c:v>1083754</c:v>
                </c:pt>
                <c:pt idx="40309">
                  <c:v>3126184</c:v>
                </c:pt>
                <c:pt idx="40310">
                  <c:v>1385637</c:v>
                </c:pt>
                <c:pt idx="40311">
                  <c:v>2598920</c:v>
                </c:pt>
                <c:pt idx="40312">
                  <c:v>176110</c:v>
                </c:pt>
                <c:pt idx="40313">
                  <c:v>589532</c:v>
                </c:pt>
                <c:pt idx="40314">
                  <c:v>2676229</c:v>
                </c:pt>
                <c:pt idx="40315">
                  <c:v>861731</c:v>
                </c:pt>
                <c:pt idx="40316">
                  <c:v>3423412</c:v>
                </c:pt>
                <c:pt idx="40317">
                  <c:v>627586</c:v>
                </c:pt>
                <c:pt idx="40318">
                  <c:v>11989960</c:v>
                </c:pt>
                <c:pt idx="40319">
                  <c:v>1145703</c:v>
                </c:pt>
                <c:pt idx="40320">
                  <c:v>678038</c:v>
                </c:pt>
                <c:pt idx="40321">
                  <c:v>1850545</c:v>
                </c:pt>
                <c:pt idx="40322">
                  <c:v>341243</c:v>
                </c:pt>
                <c:pt idx="40323">
                  <c:v>2565414</c:v>
                </c:pt>
                <c:pt idx="40324">
                  <c:v>7220056</c:v>
                </c:pt>
                <c:pt idx="40325">
                  <c:v>1092425</c:v>
                </c:pt>
                <c:pt idx="40326">
                  <c:v>1768205</c:v>
                </c:pt>
                <c:pt idx="40327">
                  <c:v>764435</c:v>
                </c:pt>
                <c:pt idx="40328">
                  <c:v>327251</c:v>
                </c:pt>
                <c:pt idx="40329">
                  <c:v>3085501</c:v>
                </c:pt>
                <c:pt idx="40330">
                  <c:v>418794</c:v>
                </c:pt>
                <c:pt idx="40331">
                  <c:v>6142170</c:v>
                </c:pt>
                <c:pt idx="40332">
                  <c:v>447571</c:v>
                </c:pt>
                <c:pt idx="40333">
                  <c:v>802167</c:v>
                </c:pt>
                <c:pt idx="40334">
                  <c:v>1482384</c:v>
                </c:pt>
                <c:pt idx="40335">
                  <c:v>704492</c:v>
                </c:pt>
                <c:pt idx="40336">
                  <c:v>2996112</c:v>
                </c:pt>
                <c:pt idx="40337">
                  <c:v>614024</c:v>
                </c:pt>
                <c:pt idx="40338">
                  <c:v>788947</c:v>
                </c:pt>
                <c:pt idx="40339">
                  <c:v>349965</c:v>
                </c:pt>
                <c:pt idx="40340">
                  <c:v>2986867</c:v>
                </c:pt>
                <c:pt idx="40341">
                  <c:v>3326832</c:v>
                </c:pt>
                <c:pt idx="40342">
                  <c:v>2234419</c:v>
                </c:pt>
                <c:pt idx="40343">
                  <c:v>1419587</c:v>
                </c:pt>
                <c:pt idx="40344">
                  <c:v>3602906</c:v>
                </c:pt>
                <c:pt idx="40345">
                  <c:v>1876207</c:v>
                </c:pt>
                <c:pt idx="40346">
                  <c:v>1589668</c:v>
                </c:pt>
                <c:pt idx="40347">
                  <c:v>3057987</c:v>
                </c:pt>
                <c:pt idx="40348">
                  <c:v>224124</c:v>
                </c:pt>
                <c:pt idx="40349">
                  <c:v>381081</c:v>
                </c:pt>
                <c:pt idx="40350">
                  <c:v>1550845</c:v>
                </c:pt>
                <c:pt idx="40351">
                  <c:v>503964</c:v>
                </c:pt>
                <c:pt idx="40352">
                  <c:v>1372576</c:v>
                </c:pt>
                <c:pt idx="40353">
                  <c:v>1058246</c:v>
                </c:pt>
                <c:pt idx="40354">
                  <c:v>296964</c:v>
                </c:pt>
                <c:pt idx="40355">
                  <c:v>469993</c:v>
                </c:pt>
                <c:pt idx="40356">
                  <c:v>2190835</c:v>
                </c:pt>
                <c:pt idx="40357">
                  <c:v>500664</c:v>
                </c:pt>
                <c:pt idx="40358">
                  <c:v>1102513</c:v>
                </c:pt>
                <c:pt idx="40359">
                  <c:v>5616854</c:v>
                </c:pt>
                <c:pt idx="40360">
                  <c:v>1548781</c:v>
                </c:pt>
                <c:pt idx="40361">
                  <c:v>2949068</c:v>
                </c:pt>
                <c:pt idx="40362">
                  <c:v>983218</c:v>
                </c:pt>
                <c:pt idx="40363">
                  <c:v>1361565</c:v>
                </c:pt>
                <c:pt idx="40364">
                  <c:v>20723565</c:v>
                </c:pt>
                <c:pt idx="40365">
                  <c:v>2435309</c:v>
                </c:pt>
                <c:pt idx="40366">
                  <c:v>998227</c:v>
                </c:pt>
                <c:pt idx="40367">
                  <c:v>171576</c:v>
                </c:pt>
                <c:pt idx="40368">
                  <c:v>1603765</c:v>
                </c:pt>
                <c:pt idx="40369">
                  <c:v>1083402</c:v>
                </c:pt>
                <c:pt idx="40370">
                  <c:v>750961</c:v>
                </c:pt>
                <c:pt idx="40371">
                  <c:v>874578</c:v>
                </c:pt>
                <c:pt idx="40372">
                  <c:v>396878</c:v>
                </c:pt>
                <c:pt idx="40373">
                  <c:v>1756367</c:v>
                </c:pt>
                <c:pt idx="40374">
                  <c:v>1819351</c:v>
                </c:pt>
                <c:pt idx="40375">
                  <c:v>1635751</c:v>
                </c:pt>
                <c:pt idx="40376">
                  <c:v>1800973</c:v>
                </c:pt>
                <c:pt idx="40377">
                  <c:v>4309706</c:v>
                </c:pt>
                <c:pt idx="40378">
                  <c:v>2297095</c:v>
                </c:pt>
                <c:pt idx="40379">
                  <c:v>1683115</c:v>
                </c:pt>
                <c:pt idx="40380">
                  <c:v>572367</c:v>
                </c:pt>
                <c:pt idx="40381">
                  <c:v>4162077</c:v>
                </c:pt>
                <c:pt idx="40382">
                  <c:v>2414681</c:v>
                </c:pt>
                <c:pt idx="40383">
                  <c:v>746471</c:v>
                </c:pt>
                <c:pt idx="40384">
                  <c:v>7683253</c:v>
                </c:pt>
                <c:pt idx="40385">
                  <c:v>1271760</c:v>
                </c:pt>
                <c:pt idx="40386">
                  <c:v>1221113</c:v>
                </c:pt>
                <c:pt idx="40387">
                  <c:v>2217132</c:v>
                </c:pt>
                <c:pt idx="40388">
                  <c:v>1312128</c:v>
                </c:pt>
                <c:pt idx="40389">
                  <c:v>3353266</c:v>
                </c:pt>
                <c:pt idx="40390">
                  <c:v>2815108</c:v>
                </c:pt>
                <c:pt idx="40391">
                  <c:v>890329</c:v>
                </c:pt>
                <c:pt idx="40392">
                  <c:v>1366342</c:v>
                </c:pt>
                <c:pt idx="40393">
                  <c:v>4630864</c:v>
                </c:pt>
                <c:pt idx="40394">
                  <c:v>1723598</c:v>
                </c:pt>
                <c:pt idx="40395">
                  <c:v>1182332</c:v>
                </c:pt>
                <c:pt idx="40396">
                  <c:v>1076143</c:v>
                </c:pt>
                <c:pt idx="40397">
                  <c:v>1508651</c:v>
                </c:pt>
                <c:pt idx="40398">
                  <c:v>1186239</c:v>
                </c:pt>
                <c:pt idx="40399">
                  <c:v>3141443</c:v>
                </c:pt>
                <c:pt idx="40400">
                  <c:v>911773</c:v>
                </c:pt>
                <c:pt idx="40401">
                  <c:v>318592</c:v>
                </c:pt>
                <c:pt idx="40402">
                  <c:v>338592</c:v>
                </c:pt>
                <c:pt idx="40403">
                  <c:v>529799</c:v>
                </c:pt>
                <c:pt idx="40404">
                  <c:v>3369666</c:v>
                </c:pt>
                <c:pt idx="40405">
                  <c:v>1409824</c:v>
                </c:pt>
                <c:pt idx="40406">
                  <c:v>6769003</c:v>
                </c:pt>
                <c:pt idx="40407">
                  <c:v>11413665</c:v>
                </c:pt>
                <c:pt idx="40408">
                  <c:v>2060402</c:v>
                </c:pt>
                <c:pt idx="40409">
                  <c:v>1161275</c:v>
                </c:pt>
                <c:pt idx="40410">
                  <c:v>283388</c:v>
                </c:pt>
                <c:pt idx="40411">
                  <c:v>289083</c:v>
                </c:pt>
                <c:pt idx="40412">
                  <c:v>482048</c:v>
                </c:pt>
                <c:pt idx="40413">
                  <c:v>1402768</c:v>
                </c:pt>
                <c:pt idx="40414">
                  <c:v>1626837</c:v>
                </c:pt>
                <c:pt idx="40415">
                  <c:v>1641636</c:v>
                </c:pt>
                <c:pt idx="40416">
                  <c:v>804841</c:v>
                </c:pt>
                <c:pt idx="40417">
                  <c:v>377989</c:v>
                </c:pt>
                <c:pt idx="40418">
                  <c:v>3478900</c:v>
                </c:pt>
                <c:pt idx="40419">
                  <c:v>911288</c:v>
                </c:pt>
                <c:pt idx="40420">
                  <c:v>12928250</c:v>
                </c:pt>
                <c:pt idx="40421">
                  <c:v>501719</c:v>
                </c:pt>
                <c:pt idx="40422">
                  <c:v>3074226</c:v>
                </c:pt>
                <c:pt idx="40423">
                  <c:v>3432109</c:v>
                </c:pt>
                <c:pt idx="40424">
                  <c:v>10309592</c:v>
                </c:pt>
                <c:pt idx="40425">
                  <c:v>13095486</c:v>
                </c:pt>
                <c:pt idx="40426">
                  <c:v>1950182</c:v>
                </c:pt>
                <c:pt idx="40427">
                  <c:v>4136189</c:v>
                </c:pt>
                <c:pt idx="40428">
                  <c:v>513498</c:v>
                </c:pt>
                <c:pt idx="40429">
                  <c:v>1520719</c:v>
                </c:pt>
                <c:pt idx="40430">
                  <c:v>1676696</c:v>
                </c:pt>
                <c:pt idx="40431">
                  <c:v>1643235</c:v>
                </c:pt>
                <c:pt idx="40432">
                  <c:v>11648574</c:v>
                </c:pt>
                <c:pt idx="40433">
                  <c:v>931202</c:v>
                </c:pt>
                <c:pt idx="40434">
                  <c:v>1514093</c:v>
                </c:pt>
                <c:pt idx="40435">
                  <c:v>1777564</c:v>
                </c:pt>
                <c:pt idx="40436">
                  <c:v>924784</c:v>
                </c:pt>
                <c:pt idx="40437">
                  <c:v>892848</c:v>
                </c:pt>
                <c:pt idx="40438">
                  <c:v>1819218</c:v>
                </c:pt>
                <c:pt idx="40439">
                  <c:v>325214</c:v>
                </c:pt>
                <c:pt idx="40440">
                  <c:v>15500012</c:v>
                </c:pt>
                <c:pt idx="40441">
                  <c:v>3388052</c:v>
                </c:pt>
                <c:pt idx="40442">
                  <c:v>13842101</c:v>
                </c:pt>
                <c:pt idx="40443">
                  <c:v>603470</c:v>
                </c:pt>
                <c:pt idx="40444">
                  <c:v>490905</c:v>
                </c:pt>
                <c:pt idx="40445">
                  <c:v>724674</c:v>
                </c:pt>
                <c:pt idx="40446">
                  <c:v>16553973</c:v>
                </c:pt>
                <c:pt idx="40447">
                  <c:v>313587</c:v>
                </c:pt>
                <c:pt idx="40448">
                  <c:v>691057</c:v>
                </c:pt>
                <c:pt idx="40449">
                  <c:v>483048</c:v>
                </c:pt>
                <c:pt idx="40450">
                  <c:v>1519038</c:v>
                </c:pt>
                <c:pt idx="40451">
                  <c:v>2790276</c:v>
                </c:pt>
                <c:pt idx="40452">
                  <c:v>1097858</c:v>
                </c:pt>
                <c:pt idx="40453">
                  <c:v>2484336</c:v>
                </c:pt>
                <c:pt idx="40454">
                  <c:v>506599</c:v>
                </c:pt>
                <c:pt idx="40455">
                  <c:v>1114062</c:v>
                </c:pt>
                <c:pt idx="40456">
                  <c:v>4455275</c:v>
                </c:pt>
                <c:pt idx="40457">
                  <c:v>8166389</c:v>
                </c:pt>
                <c:pt idx="40458">
                  <c:v>610307</c:v>
                </c:pt>
                <c:pt idx="40459">
                  <c:v>9946140</c:v>
                </c:pt>
                <c:pt idx="40460">
                  <c:v>4600039</c:v>
                </c:pt>
                <c:pt idx="40461">
                  <c:v>363629</c:v>
                </c:pt>
                <c:pt idx="40462">
                  <c:v>3548286</c:v>
                </c:pt>
                <c:pt idx="40463">
                  <c:v>4280876</c:v>
                </c:pt>
                <c:pt idx="40464">
                  <c:v>6078516</c:v>
                </c:pt>
                <c:pt idx="40465">
                  <c:v>1218308</c:v>
                </c:pt>
                <c:pt idx="40466">
                  <c:v>2717996</c:v>
                </c:pt>
                <c:pt idx="40467">
                  <c:v>993525</c:v>
                </c:pt>
                <c:pt idx="40468">
                  <c:v>6235244</c:v>
                </c:pt>
                <c:pt idx="40469">
                  <c:v>6918222</c:v>
                </c:pt>
                <c:pt idx="40470">
                  <c:v>28851415</c:v>
                </c:pt>
                <c:pt idx="40471">
                  <c:v>4948789</c:v>
                </c:pt>
                <c:pt idx="40472">
                  <c:v>1361759</c:v>
                </c:pt>
                <c:pt idx="40473">
                  <c:v>484199</c:v>
                </c:pt>
                <c:pt idx="40474">
                  <c:v>121219886</c:v>
                </c:pt>
                <c:pt idx="40475">
                  <c:v>14723316</c:v>
                </c:pt>
                <c:pt idx="40476">
                  <c:v>2617227</c:v>
                </c:pt>
                <c:pt idx="40477">
                  <c:v>955605</c:v>
                </c:pt>
                <c:pt idx="40478">
                  <c:v>9607687</c:v>
                </c:pt>
                <c:pt idx="40479">
                  <c:v>1206106</c:v>
                </c:pt>
                <c:pt idx="40480">
                  <c:v>2212447</c:v>
                </c:pt>
                <c:pt idx="40481">
                  <c:v>14717193</c:v>
                </c:pt>
                <c:pt idx="40482">
                  <c:v>6379536</c:v>
                </c:pt>
                <c:pt idx="40483">
                  <c:v>3276264</c:v>
                </c:pt>
                <c:pt idx="40484">
                  <c:v>4579845</c:v>
                </c:pt>
                <c:pt idx="40485">
                  <c:v>42667467</c:v>
                </c:pt>
                <c:pt idx="40486">
                  <c:v>3225560</c:v>
                </c:pt>
                <c:pt idx="40487">
                  <c:v>645129</c:v>
                </c:pt>
                <c:pt idx="40488">
                  <c:v>16178195</c:v>
                </c:pt>
                <c:pt idx="40489">
                  <c:v>2188738</c:v>
                </c:pt>
                <c:pt idx="40490">
                  <c:v>1066420</c:v>
                </c:pt>
                <c:pt idx="40491">
                  <c:v>1454759</c:v>
                </c:pt>
                <c:pt idx="40492">
                  <c:v>1185854</c:v>
                </c:pt>
                <c:pt idx="40493">
                  <c:v>556558</c:v>
                </c:pt>
                <c:pt idx="40494">
                  <c:v>12834122</c:v>
                </c:pt>
                <c:pt idx="40495">
                  <c:v>758220</c:v>
                </c:pt>
                <c:pt idx="40496">
                  <c:v>1819267</c:v>
                </c:pt>
                <c:pt idx="40497">
                  <c:v>6739103</c:v>
                </c:pt>
                <c:pt idx="40498">
                  <c:v>1134295</c:v>
                </c:pt>
                <c:pt idx="40499">
                  <c:v>2533922</c:v>
                </c:pt>
                <c:pt idx="40500">
                  <c:v>3732851</c:v>
                </c:pt>
                <c:pt idx="40501">
                  <c:v>5182504</c:v>
                </c:pt>
                <c:pt idx="40502">
                  <c:v>17259071</c:v>
                </c:pt>
                <c:pt idx="40503">
                  <c:v>1924522</c:v>
                </c:pt>
                <c:pt idx="40504">
                  <c:v>4406761</c:v>
                </c:pt>
                <c:pt idx="40505">
                  <c:v>726044</c:v>
                </c:pt>
                <c:pt idx="40506">
                  <c:v>779408</c:v>
                </c:pt>
                <c:pt idx="40507">
                  <c:v>3673253</c:v>
                </c:pt>
                <c:pt idx="40508">
                  <c:v>6541522</c:v>
                </c:pt>
                <c:pt idx="40509">
                  <c:v>9081270</c:v>
                </c:pt>
                <c:pt idx="40510">
                  <c:v>1952034</c:v>
                </c:pt>
                <c:pt idx="40511">
                  <c:v>2052790</c:v>
                </c:pt>
                <c:pt idx="40512">
                  <c:v>4516734</c:v>
                </c:pt>
                <c:pt idx="40513">
                  <c:v>4371426</c:v>
                </c:pt>
                <c:pt idx="40514">
                  <c:v>2940657</c:v>
                </c:pt>
                <c:pt idx="40515">
                  <c:v>14356102</c:v>
                </c:pt>
                <c:pt idx="40516">
                  <c:v>1440134</c:v>
                </c:pt>
                <c:pt idx="40517">
                  <c:v>17327325</c:v>
                </c:pt>
                <c:pt idx="40518">
                  <c:v>8441561</c:v>
                </c:pt>
                <c:pt idx="40519">
                  <c:v>206526</c:v>
                </c:pt>
                <c:pt idx="40520">
                  <c:v>2788005</c:v>
                </c:pt>
                <c:pt idx="40521">
                  <c:v>1309964</c:v>
                </c:pt>
                <c:pt idx="40522">
                  <c:v>6598390</c:v>
                </c:pt>
                <c:pt idx="40523">
                  <c:v>1011030</c:v>
                </c:pt>
                <c:pt idx="40524">
                  <c:v>3165267</c:v>
                </c:pt>
                <c:pt idx="40525">
                  <c:v>40205404</c:v>
                </c:pt>
                <c:pt idx="40526">
                  <c:v>14992700</c:v>
                </c:pt>
                <c:pt idx="40527">
                  <c:v>1961027</c:v>
                </c:pt>
                <c:pt idx="40528">
                  <c:v>16294419</c:v>
                </c:pt>
                <c:pt idx="40529">
                  <c:v>387338</c:v>
                </c:pt>
                <c:pt idx="40530">
                  <c:v>2130991</c:v>
                </c:pt>
                <c:pt idx="40531">
                  <c:v>1118905</c:v>
                </c:pt>
                <c:pt idx="40532">
                  <c:v>17424422</c:v>
                </c:pt>
                <c:pt idx="40533">
                  <c:v>1451562</c:v>
                </c:pt>
                <c:pt idx="40534">
                  <c:v>20064677</c:v>
                </c:pt>
                <c:pt idx="40535">
                  <c:v>1085634</c:v>
                </c:pt>
                <c:pt idx="40536">
                  <c:v>586898</c:v>
                </c:pt>
                <c:pt idx="40537">
                  <c:v>639702</c:v>
                </c:pt>
                <c:pt idx="40538">
                  <c:v>582109</c:v>
                </c:pt>
                <c:pt idx="40539">
                  <c:v>460011</c:v>
                </c:pt>
                <c:pt idx="40540">
                  <c:v>618185</c:v>
                </c:pt>
                <c:pt idx="40541">
                  <c:v>798988</c:v>
                </c:pt>
                <c:pt idx="40542">
                  <c:v>4851066</c:v>
                </c:pt>
                <c:pt idx="40543">
                  <c:v>8204722</c:v>
                </c:pt>
                <c:pt idx="40544">
                  <c:v>217750076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93-42BF-B886-6BD55E6D5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3086472"/>
        <c:axId val="653089752"/>
      </c:scatterChart>
      <c:valAx>
        <c:axId val="653086472"/>
        <c:scaling>
          <c:orientation val="minMax"/>
          <c:max val="7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3089752"/>
        <c:crosses val="autoZero"/>
        <c:crossBetween val="midCat"/>
      </c:valAx>
      <c:valAx>
        <c:axId val="6530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3086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发布日期</a:t>
            </a:r>
            <a:r>
              <a:rPr lang="en-US"/>
              <a:t>-</a:t>
            </a:r>
            <a:r>
              <a:rPr lang="zh-CN"/>
              <a:t>视频保有情况关系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USvideos!$O$1</c:f>
              <c:strCache>
                <c:ptCount val="1"/>
                <c:pt idx="0">
                  <c:v>video_error_or_removed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USvideos!$E$2:$E$1048395</c:f>
              <c:numCache>
                <c:formatCode>m/d/yyyy</c:formatCode>
                <c:ptCount val="1048213"/>
                <c:pt idx="0">
                  <c:v>43052</c:v>
                </c:pt>
                <c:pt idx="1">
                  <c:v>43052</c:v>
                </c:pt>
                <c:pt idx="2">
                  <c:v>43051</c:v>
                </c:pt>
                <c:pt idx="3">
                  <c:v>43052</c:v>
                </c:pt>
                <c:pt idx="4">
                  <c:v>43051</c:v>
                </c:pt>
                <c:pt idx="5">
                  <c:v>43052</c:v>
                </c:pt>
                <c:pt idx="6">
                  <c:v>43051</c:v>
                </c:pt>
                <c:pt idx="7">
                  <c:v>43051</c:v>
                </c:pt>
                <c:pt idx="8">
                  <c:v>43052</c:v>
                </c:pt>
                <c:pt idx="9">
                  <c:v>43052</c:v>
                </c:pt>
                <c:pt idx="10">
                  <c:v>43052</c:v>
                </c:pt>
                <c:pt idx="11">
                  <c:v>43052</c:v>
                </c:pt>
                <c:pt idx="12">
                  <c:v>43052</c:v>
                </c:pt>
                <c:pt idx="13">
                  <c:v>43051</c:v>
                </c:pt>
                <c:pt idx="14">
                  <c:v>43051</c:v>
                </c:pt>
                <c:pt idx="15">
                  <c:v>43052</c:v>
                </c:pt>
                <c:pt idx="16">
                  <c:v>43051</c:v>
                </c:pt>
                <c:pt idx="17">
                  <c:v>43052</c:v>
                </c:pt>
                <c:pt idx="18">
                  <c:v>43052</c:v>
                </c:pt>
                <c:pt idx="19">
                  <c:v>43051</c:v>
                </c:pt>
                <c:pt idx="20">
                  <c:v>43052</c:v>
                </c:pt>
                <c:pt idx="21">
                  <c:v>43051</c:v>
                </c:pt>
                <c:pt idx="22">
                  <c:v>43052</c:v>
                </c:pt>
                <c:pt idx="23">
                  <c:v>43051</c:v>
                </c:pt>
                <c:pt idx="24">
                  <c:v>43052</c:v>
                </c:pt>
                <c:pt idx="25">
                  <c:v>43051</c:v>
                </c:pt>
                <c:pt idx="26">
                  <c:v>43052</c:v>
                </c:pt>
                <c:pt idx="27">
                  <c:v>43052</c:v>
                </c:pt>
                <c:pt idx="28">
                  <c:v>43052</c:v>
                </c:pt>
                <c:pt idx="29">
                  <c:v>40692</c:v>
                </c:pt>
                <c:pt idx="30">
                  <c:v>43052</c:v>
                </c:pt>
                <c:pt idx="31">
                  <c:v>43045</c:v>
                </c:pt>
                <c:pt idx="32">
                  <c:v>43049</c:v>
                </c:pt>
                <c:pt idx="33">
                  <c:v>43051</c:v>
                </c:pt>
                <c:pt idx="34">
                  <c:v>43051</c:v>
                </c:pt>
                <c:pt idx="35">
                  <c:v>42846</c:v>
                </c:pt>
                <c:pt idx="36">
                  <c:v>43051</c:v>
                </c:pt>
                <c:pt idx="37">
                  <c:v>43052</c:v>
                </c:pt>
                <c:pt idx="38">
                  <c:v>43051</c:v>
                </c:pt>
                <c:pt idx="39">
                  <c:v>43052</c:v>
                </c:pt>
                <c:pt idx="40">
                  <c:v>43052</c:v>
                </c:pt>
                <c:pt idx="41">
                  <c:v>43051</c:v>
                </c:pt>
                <c:pt idx="42">
                  <c:v>43052</c:v>
                </c:pt>
                <c:pt idx="43">
                  <c:v>43050</c:v>
                </c:pt>
                <c:pt idx="44">
                  <c:v>43050</c:v>
                </c:pt>
                <c:pt idx="45">
                  <c:v>43051</c:v>
                </c:pt>
                <c:pt idx="46">
                  <c:v>43052</c:v>
                </c:pt>
                <c:pt idx="47">
                  <c:v>43049</c:v>
                </c:pt>
                <c:pt idx="48">
                  <c:v>43052</c:v>
                </c:pt>
                <c:pt idx="49">
                  <c:v>43049</c:v>
                </c:pt>
                <c:pt idx="50">
                  <c:v>43050</c:v>
                </c:pt>
                <c:pt idx="51">
                  <c:v>43051</c:v>
                </c:pt>
                <c:pt idx="52">
                  <c:v>43050</c:v>
                </c:pt>
                <c:pt idx="53">
                  <c:v>43049</c:v>
                </c:pt>
                <c:pt idx="54">
                  <c:v>43050</c:v>
                </c:pt>
                <c:pt idx="55">
                  <c:v>43049</c:v>
                </c:pt>
                <c:pt idx="56">
                  <c:v>43050</c:v>
                </c:pt>
                <c:pt idx="57">
                  <c:v>43051</c:v>
                </c:pt>
                <c:pt idx="58">
                  <c:v>43052</c:v>
                </c:pt>
                <c:pt idx="59">
                  <c:v>43050</c:v>
                </c:pt>
                <c:pt idx="60">
                  <c:v>43050</c:v>
                </c:pt>
                <c:pt idx="61">
                  <c:v>43052</c:v>
                </c:pt>
                <c:pt idx="62">
                  <c:v>43049</c:v>
                </c:pt>
                <c:pt idx="63">
                  <c:v>43049</c:v>
                </c:pt>
                <c:pt idx="64">
                  <c:v>43051</c:v>
                </c:pt>
                <c:pt idx="65">
                  <c:v>43049</c:v>
                </c:pt>
                <c:pt idx="66">
                  <c:v>43050</c:v>
                </c:pt>
                <c:pt idx="67">
                  <c:v>43049</c:v>
                </c:pt>
                <c:pt idx="68">
                  <c:v>43052</c:v>
                </c:pt>
                <c:pt idx="69">
                  <c:v>43049</c:v>
                </c:pt>
                <c:pt idx="70">
                  <c:v>43048</c:v>
                </c:pt>
                <c:pt idx="71">
                  <c:v>43050</c:v>
                </c:pt>
                <c:pt idx="72">
                  <c:v>43049</c:v>
                </c:pt>
                <c:pt idx="73">
                  <c:v>43050</c:v>
                </c:pt>
                <c:pt idx="74">
                  <c:v>43049</c:v>
                </c:pt>
                <c:pt idx="75">
                  <c:v>43049</c:v>
                </c:pt>
                <c:pt idx="76">
                  <c:v>43049</c:v>
                </c:pt>
                <c:pt idx="77">
                  <c:v>43049</c:v>
                </c:pt>
                <c:pt idx="78">
                  <c:v>43049</c:v>
                </c:pt>
                <c:pt idx="79">
                  <c:v>43025</c:v>
                </c:pt>
                <c:pt idx="80">
                  <c:v>43050</c:v>
                </c:pt>
                <c:pt idx="81">
                  <c:v>43049</c:v>
                </c:pt>
                <c:pt idx="82">
                  <c:v>43049</c:v>
                </c:pt>
                <c:pt idx="83">
                  <c:v>43051</c:v>
                </c:pt>
                <c:pt idx="84">
                  <c:v>43050</c:v>
                </c:pt>
                <c:pt idx="85">
                  <c:v>43050</c:v>
                </c:pt>
                <c:pt idx="86">
                  <c:v>43048</c:v>
                </c:pt>
                <c:pt idx="87">
                  <c:v>43048</c:v>
                </c:pt>
                <c:pt idx="88">
                  <c:v>43050</c:v>
                </c:pt>
                <c:pt idx="89">
                  <c:v>43049</c:v>
                </c:pt>
                <c:pt idx="90">
                  <c:v>43051</c:v>
                </c:pt>
                <c:pt idx="91">
                  <c:v>43049</c:v>
                </c:pt>
                <c:pt idx="92">
                  <c:v>43051</c:v>
                </c:pt>
                <c:pt idx="93">
                  <c:v>43048</c:v>
                </c:pt>
                <c:pt idx="94">
                  <c:v>43048</c:v>
                </c:pt>
                <c:pt idx="95">
                  <c:v>43049</c:v>
                </c:pt>
                <c:pt idx="96">
                  <c:v>43049</c:v>
                </c:pt>
                <c:pt idx="97">
                  <c:v>43049</c:v>
                </c:pt>
                <c:pt idx="98">
                  <c:v>43048</c:v>
                </c:pt>
                <c:pt idx="99">
                  <c:v>43049</c:v>
                </c:pt>
                <c:pt idx="100">
                  <c:v>43048</c:v>
                </c:pt>
                <c:pt idx="101">
                  <c:v>43048</c:v>
                </c:pt>
                <c:pt idx="102">
                  <c:v>43049</c:v>
                </c:pt>
                <c:pt idx="103">
                  <c:v>43048</c:v>
                </c:pt>
                <c:pt idx="104">
                  <c:v>43049</c:v>
                </c:pt>
                <c:pt idx="105">
                  <c:v>43049</c:v>
                </c:pt>
                <c:pt idx="106">
                  <c:v>43049</c:v>
                </c:pt>
                <c:pt idx="107">
                  <c:v>43049</c:v>
                </c:pt>
                <c:pt idx="108">
                  <c:v>43048</c:v>
                </c:pt>
                <c:pt idx="109">
                  <c:v>43049</c:v>
                </c:pt>
                <c:pt idx="110">
                  <c:v>43049</c:v>
                </c:pt>
                <c:pt idx="111">
                  <c:v>43049</c:v>
                </c:pt>
                <c:pt idx="112">
                  <c:v>43048</c:v>
                </c:pt>
                <c:pt idx="113">
                  <c:v>43048</c:v>
                </c:pt>
                <c:pt idx="114">
                  <c:v>43048</c:v>
                </c:pt>
                <c:pt idx="115">
                  <c:v>43049</c:v>
                </c:pt>
                <c:pt idx="116">
                  <c:v>43048</c:v>
                </c:pt>
                <c:pt idx="117">
                  <c:v>43048</c:v>
                </c:pt>
                <c:pt idx="118">
                  <c:v>43048</c:v>
                </c:pt>
                <c:pt idx="119">
                  <c:v>43048</c:v>
                </c:pt>
                <c:pt idx="120">
                  <c:v>43049</c:v>
                </c:pt>
                <c:pt idx="121">
                  <c:v>43048</c:v>
                </c:pt>
                <c:pt idx="122">
                  <c:v>43048</c:v>
                </c:pt>
                <c:pt idx="123">
                  <c:v>43048</c:v>
                </c:pt>
                <c:pt idx="124">
                  <c:v>43048</c:v>
                </c:pt>
                <c:pt idx="125">
                  <c:v>43049</c:v>
                </c:pt>
                <c:pt idx="126">
                  <c:v>43049</c:v>
                </c:pt>
                <c:pt idx="127">
                  <c:v>43049</c:v>
                </c:pt>
                <c:pt idx="128">
                  <c:v>43048</c:v>
                </c:pt>
                <c:pt idx="129">
                  <c:v>43048</c:v>
                </c:pt>
                <c:pt idx="130">
                  <c:v>43047</c:v>
                </c:pt>
                <c:pt idx="131">
                  <c:v>43048</c:v>
                </c:pt>
                <c:pt idx="132">
                  <c:v>43049</c:v>
                </c:pt>
                <c:pt idx="133">
                  <c:v>43048</c:v>
                </c:pt>
                <c:pt idx="134">
                  <c:v>43049</c:v>
                </c:pt>
                <c:pt idx="135">
                  <c:v>42145</c:v>
                </c:pt>
                <c:pt idx="136">
                  <c:v>43048</c:v>
                </c:pt>
                <c:pt idx="137">
                  <c:v>43049</c:v>
                </c:pt>
                <c:pt idx="138">
                  <c:v>43048</c:v>
                </c:pt>
                <c:pt idx="139">
                  <c:v>40629</c:v>
                </c:pt>
                <c:pt idx="140">
                  <c:v>43049</c:v>
                </c:pt>
                <c:pt idx="141">
                  <c:v>43048</c:v>
                </c:pt>
                <c:pt idx="142">
                  <c:v>43049</c:v>
                </c:pt>
                <c:pt idx="143">
                  <c:v>43048</c:v>
                </c:pt>
                <c:pt idx="144">
                  <c:v>43048</c:v>
                </c:pt>
                <c:pt idx="145">
                  <c:v>43048</c:v>
                </c:pt>
                <c:pt idx="146">
                  <c:v>43048</c:v>
                </c:pt>
                <c:pt idx="147">
                  <c:v>43049</c:v>
                </c:pt>
                <c:pt idx="148">
                  <c:v>43047</c:v>
                </c:pt>
                <c:pt idx="149">
                  <c:v>43047</c:v>
                </c:pt>
                <c:pt idx="150">
                  <c:v>43047</c:v>
                </c:pt>
                <c:pt idx="151">
                  <c:v>43047</c:v>
                </c:pt>
                <c:pt idx="152">
                  <c:v>43048</c:v>
                </c:pt>
                <c:pt idx="153">
                  <c:v>43048</c:v>
                </c:pt>
                <c:pt idx="154">
                  <c:v>43048</c:v>
                </c:pt>
                <c:pt idx="155">
                  <c:v>41070</c:v>
                </c:pt>
                <c:pt idx="156">
                  <c:v>43048</c:v>
                </c:pt>
                <c:pt idx="157">
                  <c:v>43048</c:v>
                </c:pt>
                <c:pt idx="158">
                  <c:v>43047</c:v>
                </c:pt>
                <c:pt idx="159">
                  <c:v>43048</c:v>
                </c:pt>
                <c:pt idx="160">
                  <c:v>42825</c:v>
                </c:pt>
                <c:pt idx="161">
                  <c:v>43047</c:v>
                </c:pt>
                <c:pt idx="162">
                  <c:v>43048</c:v>
                </c:pt>
                <c:pt idx="163">
                  <c:v>43048</c:v>
                </c:pt>
                <c:pt idx="164">
                  <c:v>43048</c:v>
                </c:pt>
                <c:pt idx="165">
                  <c:v>43047</c:v>
                </c:pt>
                <c:pt idx="166">
                  <c:v>43047</c:v>
                </c:pt>
                <c:pt idx="167">
                  <c:v>43048</c:v>
                </c:pt>
                <c:pt idx="168">
                  <c:v>43049</c:v>
                </c:pt>
                <c:pt idx="169">
                  <c:v>43021</c:v>
                </c:pt>
                <c:pt idx="170">
                  <c:v>43048</c:v>
                </c:pt>
                <c:pt idx="171">
                  <c:v>43048</c:v>
                </c:pt>
                <c:pt idx="172">
                  <c:v>43047</c:v>
                </c:pt>
                <c:pt idx="173">
                  <c:v>43049</c:v>
                </c:pt>
                <c:pt idx="174">
                  <c:v>43047</c:v>
                </c:pt>
                <c:pt idx="175">
                  <c:v>43043</c:v>
                </c:pt>
                <c:pt idx="176">
                  <c:v>43046</c:v>
                </c:pt>
                <c:pt idx="177">
                  <c:v>43048</c:v>
                </c:pt>
                <c:pt idx="178">
                  <c:v>43048</c:v>
                </c:pt>
                <c:pt idx="179">
                  <c:v>43048</c:v>
                </c:pt>
                <c:pt idx="180">
                  <c:v>43046</c:v>
                </c:pt>
                <c:pt idx="181">
                  <c:v>43048</c:v>
                </c:pt>
                <c:pt idx="182">
                  <c:v>43048</c:v>
                </c:pt>
                <c:pt idx="183">
                  <c:v>43047</c:v>
                </c:pt>
                <c:pt idx="184">
                  <c:v>43046</c:v>
                </c:pt>
                <c:pt idx="185">
                  <c:v>43047</c:v>
                </c:pt>
                <c:pt idx="186">
                  <c:v>43048</c:v>
                </c:pt>
                <c:pt idx="187">
                  <c:v>43047</c:v>
                </c:pt>
                <c:pt idx="188">
                  <c:v>43048</c:v>
                </c:pt>
                <c:pt idx="189">
                  <c:v>43047</c:v>
                </c:pt>
                <c:pt idx="190">
                  <c:v>43047</c:v>
                </c:pt>
                <c:pt idx="191">
                  <c:v>43047</c:v>
                </c:pt>
                <c:pt idx="192">
                  <c:v>43048</c:v>
                </c:pt>
                <c:pt idx="193">
                  <c:v>43047</c:v>
                </c:pt>
                <c:pt idx="194">
                  <c:v>43048</c:v>
                </c:pt>
                <c:pt idx="195">
                  <c:v>43047</c:v>
                </c:pt>
                <c:pt idx="196">
                  <c:v>43047</c:v>
                </c:pt>
                <c:pt idx="197">
                  <c:v>43047</c:v>
                </c:pt>
                <c:pt idx="198">
                  <c:v>43047</c:v>
                </c:pt>
                <c:pt idx="199">
                  <c:v>43047</c:v>
                </c:pt>
                <c:pt idx="200">
                  <c:v>43053</c:v>
                </c:pt>
                <c:pt idx="201">
                  <c:v>43053</c:v>
                </c:pt>
                <c:pt idx="202">
                  <c:v>43053</c:v>
                </c:pt>
                <c:pt idx="203">
                  <c:v>43053</c:v>
                </c:pt>
                <c:pt idx="204">
                  <c:v>43053</c:v>
                </c:pt>
                <c:pt idx="205">
                  <c:v>43053</c:v>
                </c:pt>
                <c:pt idx="206">
                  <c:v>43053</c:v>
                </c:pt>
                <c:pt idx="207">
                  <c:v>43053</c:v>
                </c:pt>
                <c:pt idx="208">
                  <c:v>43053</c:v>
                </c:pt>
                <c:pt idx="209">
                  <c:v>43052</c:v>
                </c:pt>
                <c:pt idx="210">
                  <c:v>43053</c:v>
                </c:pt>
                <c:pt idx="211">
                  <c:v>43053</c:v>
                </c:pt>
                <c:pt idx="212">
                  <c:v>43053</c:v>
                </c:pt>
                <c:pt idx="213">
                  <c:v>43053</c:v>
                </c:pt>
                <c:pt idx="214">
                  <c:v>43053</c:v>
                </c:pt>
                <c:pt idx="215">
                  <c:v>43054</c:v>
                </c:pt>
                <c:pt idx="216">
                  <c:v>43054</c:v>
                </c:pt>
                <c:pt idx="217">
                  <c:v>43052</c:v>
                </c:pt>
                <c:pt idx="218">
                  <c:v>43052</c:v>
                </c:pt>
                <c:pt idx="219">
                  <c:v>43052</c:v>
                </c:pt>
                <c:pt idx="220">
                  <c:v>43053</c:v>
                </c:pt>
                <c:pt idx="221">
                  <c:v>43052</c:v>
                </c:pt>
                <c:pt idx="222">
                  <c:v>43053</c:v>
                </c:pt>
                <c:pt idx="223">
                  <c:v>43052</c:v>
                </c:pt>
                <c:pt idx="224">
                  <c:v>43053</c:v>
                </c:pt>
                <c:pt idx="225">
                  <c:v>43052</c:v>
                </c:pt>
                <c:pt idx="226">
                  <c:v>43053</c:v>
                </c:pt>
                <c:pt idx="227">
                  <c:v>43053</c:v>
                </c:pt>
                <c:pt idx="228">
                  <c:v>43053</c:v>
                </c:pt>
                <c:pt idx="229">
                  <c:v>43052</c:v>
                </c:pt>
                <c:pt idx="230">
                  <c:v>43053</c:v>
                </c:pt>
                <c:pt idx="231">
                  <c:v>43052</c:v>
                </c:pt>
                <c:pt idx="232">
                  <c:v>43052</c:v>
                </c:pt>
                <c:pt idx="233">
                  <c:v>43053</c:v>
                </c:pt>
                <c:pt idx="234">
                  <c:v>43052</c:v>
                </c:pt>
                <c:pt idx="235">
                  <c:v>43052</c:v>
                </c:pt>
                <c:pt idx="236">
                  <c:v>43053</c:v>
                </c:pt>
                <c:pt idx="237">
                  <c:v>43052</c:v>
                </c:pt>
                <c:pt idx="238">
                  <c:v>43051</c:v>
                </c:pt>
                <c:pt idx="239">
                  <c:v>43053</c:v>
                </c:pt>
                <c:pt idx="240">
                  <c:v>43053</c:v>
                </c:pt>
                <c:pt idx="241">
                  <c:v>43054</c:v>
                </c:pt>
                <c:pt idx="242">
                  <c:v>43052</c:v>
                </c:pt>
                <c:pt idx="243">
                  <c:v>43052</c:v>
                </c:pt>
                <c:pt idx="244">
                  <c:v>43053</c:v>
                </c:pt>
                <c:pt idx="245">
                  <c:v>43052</c:v>
                </c:pt>
                <c:pt idx="246">
                  <c:v>43052</c:v>
                </c:pt>
                <c:pt idx="247">
                  <c:v>43051</c:v>
                </c:pt>
                <c:pt idx="248">
                  <c:v>43053</c:v>
                </c:pt>
                <c:pt idx="249">
                  <c:v>43052</c:v>
                </c:pt>
                <c:pt idx="250">
                  <c:v>40192</c:v>
                </c:pt>
                <c:pt idx="251">
                  <c:v>43052</c:v>
                </c:pt>
                <c:pt idx="252">
                  <c:v>43052</c:v>
                </c:pt>
                <c:pt idx="253">
                  <c:v>43053</c:v>
                </c:pt>
                <c:pt idx="254">
                  <c:v>43053</c:v>
                </c:pt>
                <c:pt idx="255">
                  <c:v>43051</c:v>
                </c:pt>
                <c:pt idx="256">
                  <c:v>43053</c:v>
                </c:pt>
                <c:pt idx="257">
                  <c:v>43052</c:v>
                </c:pt>
                <c:pt idx="258">
                  <c:v>43052</c:v>
                </c:pt>
                <c:pt idx="259">
                  <c:v>43052</c:v>
                </c:pt>
                <c:pt idx="260">
                  <c:v>43053</c:v>
                </c:pt>
                <c:pt idx="261">
                  <c:v>43053</c:v>
                </c:pt>
                <c:pt idx="262">
                  <c:v>43052</c:v>
                </c:pt>
                <c:pt idx="263">
                  <c:v>43052</c:v>
                </c:pt>
                <c:pt idx="264">
                  <c:v>43051</c:v>
                </c:pt>
                <c:pt idx="265">
                  <c:v>43052</c:v>
                </c:pt>
                <c:pt idx="266">
                  <c:v>43053</c:v>
                </c:pt>
                <c:pt idx="267">
                  <c:v>43052</c:v>
                </c:pt>
                <c:pt idx="268">
                  <c:v>43052</c:v>
                </c:pt>
                <c:pt idx="269">
                  <c:v>43052</c:v>
                </c:pt>
                <c:pt idx="270">
                  <c:v>43051</c:v>
                </c:pt>
                <c:pt idx="271">
                  <c:v>43051</c:v>
                </c:pt>
                <c:pt idx="272">
                  <c:v>43052</c:v>
                </c:pt>
                <c:pt idx="273">
                  <c:v>43052</c:v>
                </c:pt>
                <c:pt idx="274">
                  <c:v>43052</c:v>
                </c:pt>
                <c:pt idx="275">
                  <c:v>43052</c:v>
                </c:pt>
                <c:pt idx="276">
                  <c:v>43051</c:v>
                </c:pt>
                <c:pt idx="277">
                  <c:v>43052</c:v>
                </c:pt>
                <c:pt idx="278">
                  <c:v>43053</c:v>
                </c:pt>
                <c:pt idx="279">
                  <c:v>43051</c:v>
                </c:pt>
                <c:pt idx="280">
                  <c:v>43051</c:v>
                </c:pt>
                <c:pt idx="281">
                  <c:v>43051</c:v>
                </c:pt>
                <c:pt idx="282">
                  <c:v>43051</c:v>
                </c:pt>
                <c:pt idx="283">
                  <c:v>43052</c:v>
                </c:pt>
                <c:pt idx="284">
                  <c:v>43053</c:v>
                </c:pt>
                <c:pt idx="285">
                  <c:v>43053</c:v>
                </c:pt>
                <c:pt idx="286">
                  <c:v>43051</c:v>
                </c:pt>
                <c:pt idx="287">
                  <c:v>43051</c:v>
                </c:pt>
                <c:pt idx="288">
                  <c:v>43051</c:v>
                </c:pt>
                <c:pt idx="289">
                  <c:v>43051</c:v>
                </c:pt>
                <c:pt idx="290">
                  <c:v>43045</c:v>
                </c:pt>
                <c:pt idx="291">
                  <c:v>43052</c:v>
                </c:pt>
                <c:pt idx="292">
                  <c:v>43051</c:v>
                </c:pt>
                <c:pt idx="293">
                  <c:v>43052</c:v>
                </c:pt>
                <c:pt idx="294">
                  <c:v>43052</c:v>
                </c:pt>
                <c:pt idx="295">
                  <c:v>43052</c:v>
                </c:pt>
                <c:pt idx="296">
                  <c:v>43051</c:v>
                </c:pt>
                <c:pt idx="297">
                  <c:v>43053</c:v>
                </c:pt>
                <c:pt idx="298">
                  <c:v>43049</c:v>
                </c:pt>
                <c:pt idx="299">
                  <c:v>43051</c:v>
                </c:pt>
                <c:pt idx="300">
                  <c:v>43052</c:v>
                </c:pt>
                <c:pt idx="301">
                  <c:v>43051</c:v>
                </c:pt>
                <c:pt idx="302">
                  <c:v>43052</c:v>
                </c:pt>
                <c:pt idx="303">
                  <c:v>42846</c:v>
                </c:pt>
                <c:pt idx="304">
                  <c:v>40692</c:v>
                </c:pt>
                <c:pt idx="305">
                  <c:v>43050</c:v>
                </c:pt>
                <c:pt idx="306">
                  <c:v>43051</c:v>
                </c:pt>
                <c:pt idx="307">
                  <c:v>43052</c:v>
                </c:pt>
                <c:pt idx="308">
                  <c:v>43050</c:v>
                </c:pt>
                <c:pt idx="309">
                  <c:v>43050</c:v>
                </c:pt>
                <c:pt idx="310">
                  <c:v>43049</c:v>
                </c:pt>
                <c:pt idx="311">
                  <c:v>43050</c:v>
                </c:pt>
                <c:pt idx="312">
                  <c:v>43049</c:v>
                </c:pt>
                <c:pt idx="313">
                  <c:v>43052</c:v>
                </c:pt>
                <c:pt idx="314">
                  <c:v>43049</c:v>
                </c:pt>
                <c:pt idx="315">
                  <c:v>43050</c:v>
                </c:pt>
                <c:pt idx="316">
                  <c:v>43051</c:v>
                </c:pt>
                <c:pt idx="317">
                  <c:v>43051</c:v>
                </c:pt>
                <c:pt idx="318">
                  <c:v>43050</c:v>
                </c:pt>
                <c:pt idx="319">
                  <c:v>43050</c:v>
                </c:pt>
                <c:pt idx="320">
                  <c:v>43050</c:v>
                </c:pt>
                <c:pt idx="321">
                  <c:v>43050</c:v>
                </c:pt>
                <c:pt idx="322">
                  <c:v>43049</c:v>
                </c:pt>
                <c:pt idx="323">
                  <c:v>43049</c:v>
                </c:pt>
                <c:pt idx="324">
                  <c:v>43050</c:v>
                </c:pt>
                <c:pt idx="325">
                  <c:v>43050</c:v>
                </c:pt>
                <c:pt idx="326">
                  <c:v>43049</c:v>
                </c:pt>
                <c:pt idx="327">
                  <c:v>43049</c:v>
                </c:pt>
                <c:pt idx="328">
                  <c:v>43051</c:v>
                </c:pt>
                <c:pt idx="329">
                  <c:v>43049</c:v>
                </c:pt>
                <c:pt idx="330">
                  <c:v>43048</c:v>
                </c:pt>
                <c:pt idx="331">
                  <c:v>43049</c:v>
                </c:pt>
                <c:pt idx="332">
                  <c:v>43049</c:v>
                </c:pt>
                <c:pt idx="333">
                  <c:v>43025</c:v>
                </c:pt>
                <c:pt idx="334">
                  <c:v>43049</c:v>
                </c:pt>
                <c:pt idx="335">
                  <c:v>43050</c:v>
                </c:pt>
                <c:pt idx="336">
                  <c:v>43048</c:v>
                </c:pt>
                <c:pt idx="337">
                  <c:v>43049</c:v>
                </c:pt>
                <c:pt idx="338">
                  <c:v>43050</c:v>
                </c:pt>
                <c:pt idx="339">
                  <c:v>43049</c:v>
                </c:pt>
                <c:pt idx="340">
                  <c:v>43049</c:v>
                </c:pt>
                <c:pt idx="341">
                  <c:v>43050</c:v>
                </c:pt>
                <c:pt idx="342">
                  <c:v>43049</c:v>
                </c:pt>
                <c:pt idx="343">
                  <c:v>43052</c:v>
                </c:pt>
                <c:pt idx="344">
                  <c:v>43049</c:v>
                </c:pt>
                <c:pt idx="345">
                  <c:v>43050</c:v>
                </c:pt>
                <c:pt idx="346">
                  <c:v>43051</c:v>
                </c:pt>
                <c:pt idx="347">
                  <c:v>43049</c:v>
                </c:pt>
                <c:pt idx="348">
                  <c:v>43049</c:v>
                </c:pt>
                <c:pt idx="349">
                  <c:v>43049</c:v>
                </c:pt>
                <c:pt idx="350">
                  <c:v>43049</c:v>
                </c:pt>
                <c:pt idx="351">
                  <c:v>43049</c:v>
                </c:pt>
                <c:pt idx="352">
                  <c:v>43051</c:v>
                </c:pt>
                <c:pt idx="353">
                  <c:v>43049</c:v>
                </c:pt>
                <c:pt idx="354">
                  <c:v>43048</c:v>
                </c:pt>
                <c:pt idx="355">
                  <c:v>43050</c:v>
                </c:pt>
                <c:pt idx="356">
                  <c:v>43050</c:v>
                </c:pt>
                <c:pt idx="357">
                  <c:v>43048</c:v>
                </c:pt>
                <c:pt idx="358">
                  <c:v>43048</c:v>
                </c:pt>
                <c:pt idx="359">
                  <c:v>43049</c:v>
                </c:pt>
                <c:pt idx="360">
                  <c:v>43048</c:v>
                </c:pt>
                <c:pt idx="361">
                  <c:v>43048</c:v>
                </c:pt>
                <c:pt idx="362">
                  <c:v>43049</c:v>
                </c:pt>
                <c:pt idx="363">
                  <c:v>43049</c:v>
                </c:pt>
                <c:pt idx="364">
                  <c:v>43049</c:v>
                </c:pt>
                <c:pt idx="365">
                  <c:v>43049</c:v>
                </c:pt>
                <c:pt idx="366">
                  <c:v>43048</c:v>
                </c:pt>
                <c:pt idx="367">
                  <c:v>43049</c:v>
                </c:pt>
                <c:pt idx="368">
                  <c:v>43048</c:v>
                </c:pt>
                <c:pt idx="369">
                  <c:v>43048</c:v>
                </c:pt>
                <c:pt idx="370">
                  <c:v>43048</c:v>
                </c:pt>
                <c:pt idx="371">
                  <c:v>43048</c:v>
                </c:pt>
                <c:pt idx="372">
                  <c:v>43048</c:v>
                </c:pt>
                <c:pt idx="373">
                  <c:v>43047</c:v>
                </c:pt>
                <c:pt idx="374">
                  <c:v>43048</c:v>
                </c:pt>
                <c:pt idx="375">
                  <c:v>43048</c:v>
                </c:pt>
                <c:pt idx="376">
                  <c:v>43048</c:v>
                </c:pt>
                <c:pt idx="377">
                  <c:v>43049</c:v>
                </c:pt>
                <c:pt idx="378">
                  <c:v>43049</c:v>
                </c:pt>
                <c:pt idx="379">
                  <c:v>43049</c:v>
                </c:pt>
                <c:pt idx="380">
                  <c:v>43048</c:v>
                </c:pt>
                <c:pt idx="381">
                  <c:v>43049</c:v>
                </c:pt>
                <c:pt idx="382">
                  <c:v>43049</c:v>
                </c:pt>
                <c:pt idx="383">
                  <c:v>42145</c:v>
                </c:pt>
                <c:pt idx="384">
                  <c:v>43048</c:v>
                </c:pt>
                <c:pt idx="385">
                  <c:v>43048</c:v>
                </c:pt>
                <c:pt idx="386">
                  <c:v>43048</c:v>
                </c:pt>
                <c:pt idx="387">
                  <c:v>43049</c:v>
                </c:pt>
                <c:pt idx="388">
                  <c:v>43049</c:v>
                </c:pt>
                <c:pt idx="389">
                  <c:v>43047</c:v>
                </c:pt>
                <c:pt idx="390">
                  <c:v>43047</c:v>
                </c:pt>
                <c:pt idx="391">
                  <c:v>43048</c:v>
                </c:pt>
                <c:pt idx="392">
                  <c:v>43048</c:v>
                </c:pt>
                <c:pt idx="393">
                  <c:v>43048</c:v>
                </c:pt>
                <c:pt idx="394">
                  <c:v>43049</c:v>
                </c:pt>
                <c:pt idx="395">
                  <c:v>43049</c:v>
                </c:pt>
                <c:pt idx="396">
                  <c:v>43048</c:v>
                </c:pt>
                <c:pt idx="397">
                  <c:v>43048</c:v>
                </c:pt>
                <c:pt idx="398">
                  <c:v>43048</c:v>
                </c:pt>
                <c:pt idx="399">
                  <c:v>43048</c:v>
                </c:pt>
                <c:pt idx="400">
                  <c:v>43054</c:v>
                </c:pt>
                <c:pt idx="401">
                  <c:v>43054</c:v>
                </c:pt>
                <c:pt idx="402">
                  <c:v>43053</c:v>
                </c:pt>
                <c:pt idx="403">
                  <c:v>43054</c:v>
                </c:pt>
                <c:pt idx="404">
                  <c:v>43053</c:v>
                </c:pt>
                <c:pt idx="405">
                  <c:v>43054</c:v>
                </c:pt>
                <c:pt idx="406">
                  <c:v>43053</c:v>
                </c:pt>
                <c:pt idx="407">
                  <c:v>43053</c:v>
                </c:pt>
                <c:pt idx="408">
                  <c:v>43054</c:v>
                </c:pt>
                <c:pt idx="409">
                  <c:v>43053</c:v>
                </c:pt>
                <c:pt idx="410">
                  <c:v>43054</c:v>
                </c:pt>
                <c:pt idx="411">
                  <c:v>43054</c:v>
                </c:pt>
                <c:pt idx="412">
                  <c:v>43053</c:v>
                </c:pt>
                <c:pt idx="413">
                  <c:v>43054</c:v>
                </c:pt>
                <c:pt idx="414">
                  <c:v>43053</c:v>
                </c:pt>
                <c:pt idx="415">
                  <c:v>43054</c:v>
                </c:pt>
                <c:pt idx="416">
                  <c:v>43054</c:v>
                </c:pt>
                <c:pt idx="417">
                  <c:v>43054</c:v>
                </c:pt>
                <c:pt idx="418">
                  <c:v>43054</c:v>
                </c:pt>
                <c:pt idx="419">
                  <c:v>43054</c:v>
                </c:pt>
                <c:pt idx="420">
                  <c:v>43053</c:v>
                </c:pt>
                <c:pt idx="421">
                  <c:v>43054</c:v>
                </c:pt>
                <c:pt idx="422">
                  <c:v>43053</c:v>
                </c:pt>
                <c:pt idx="423">
                  <c:v>43052</c:v>
                </c:pt>
                <c:pt idx="424">
                  <c:v>43054</c:v>
                </c:pt>
                <c:pt idx="425">
                  <c:v>43053</c:v>
                </c:pt>
                <c:pt idx="426">
                  <c:v>43054</c:v>
                </c:pt>
                <c:pt idx="427">
                  <c:v>43054</c:v>
                </c:pt>
                <c:pt idx="428">
                  <c:v>43054</c:v>
                </c:pt>
                <c:pt idx="429">
                  <c:v>43054</c:v>
                </c:pt>
                <c:pt idx="430">
                  <c:v>43053</c:v>
                </c:pt>
                <c:pt idx="431">
                  <c:v>43054</c:v>
                </c:pt>
                <c:pt idx="432">
                  <c:v>43054</c:v>
                </c:pt>
                <c:pt idx="433">
                  <c:v>43054</c:v>
                </c:pt>
                <c:pt idx="434">
                  <c:v>43053</c:v>
                </c:pt>
                <c:pt idx="435">
                  <c:v>43053</c:v>
                </c:pt>
                <c:pt idx="436">
                  <c:v>43054</c:v>
                </c:pt>
                <c:pt idx="437">
                  <c:v>43053</c:v>
                </c:pt>
                <c:pt idx="438">
                  <c:v>43053</c:v>
                </c:pt>
                <c:pt idx="439">
                  <c:v>43053</c:v>
                </c:pt>
                <c:pt idx="440">
                  <c:v>43054</c:v>
                </c:pt>
                <c:pt idx="441">
                  <c:v>43053</c:v>
                </c:pt>
                <c:pt idx="442">
                  <c:v>43054</c:v>
                </c:pt>
                <c:pt idx="443">
                  <c:v>43052</c:v>
                </c:pt>
                <c:pt idx="444">
                  <c:v>43054</c:v>
                </c:pt>
                <c:pt idx="445">
                  <c:v>43053</c:v>
                </c:pt>
                <c:pt idx="446">
                  <c:v>43052</c:v>
                </c:pt>
                <c:pt idx="447">
                  <c:v>43053</c:v>
                </c:pt>
                <c:pt idx="448">
                  <c:v>43052</c:v>
                </c:pt>
                <c:pt idx="449">
                  <c:v>43054</c:v>
                </c:pt>
                <c:pt idx="450">
                  <c:v>43053</c:v>
                </c:pt>
                <c:pt idx="451">
                  <c:v>43054</c:v>
                </c:pt>
                <c:pt idx="452">
                  <c:v>43052</c:v>
                </c:pt>
                <c:pt idx="453">
                  <c:v>43052</c:v>
                </c:pt>
                <c:pt idx="454">
                  <c:v>43048</c:v>
                </c:pt>
                <c:pt idx="455">
                  <c:v>43053</c:v>
                </c:pt>
                <c:pt idx="456">
                  <c:v>43052</c:v>
                </c:pt>
                <c:pt idx="457">
                  <c:v>43054</c:v>
                </c:pt>
                <c:pt idx="458">
                  <c:v>43053</c:v>
                </c:pt>
                <c:pt idx="459">
                  <c:v>43054</c:v>
                </c:pt>
                <c:pt idx="460">
                  <c:v>43053</c:v>
                </c:pt>
                <c:pt idx="461">
                  <c:v>43053</c:v>
                </c:pt>
                <c:pt idx="462">
                  <c:v>43054</c:v>
                </c:pt>
                <c:pt idx="463">
                  <c:v>43054</c:v>
                </c:pt>
                <c:pt idx="464">
                  <c:v>43052</c:v>
                </c:pt>
                <c:pt idx="465">
                  <c:v>43052</c:v>
                </c:pt>
                <c:pt idx="466">
                  <c:v>43053</c:v>
                </c:pt>
                <c:pt idx="467">
                  <c:v>43052</c:v>
                </c:pt>
                <c:pt idx="468">
                  <c:v>43052</c:v>
                </c:pt>
                <c:pt idx="469">
                  <c:v>43052</c:v>
                </c:pt>
                <c:pt idx="470">
                  <c:v>43052</c:v>
                </c:pt>
                <c:pt idx="471">
                  <c:v>43052</c:v>
                </c:pt>
                <c:pt idx="472">
                  <c:v>43053</c:v>
                </c:pt>
                <c:pt idx="473">
                  <c:v>43051</c:v>
                </c:pt>
                <c:pt idx="474">
                  <c:v>43052</c:v>
                </c:pt>
                <c:pt idx="475">
                  <c:v>43053</c:v>
                </c:pt>
                <c:pt idx="476">
                  <c:v>43052</c:v>
                </c:pt>
                <c:pt idx="477">
                  <c:v>43053</c:v>
                </c:pt>
                <c:pt idx="478">
                  <c:v>43053</c:v>
                </c:pt>
                <c:pt idx="479">
                  <c:v>43054</c:v>
                </c:pt>
                <c:pt idx="480">
                  <c:v>43052</c:v>
                </c:pt>
                <c:pt idx="481">
                  <c:v>43053</c:v>
                </c:pt>
                <c:pt idx="482">
                  <c:v>43051</c:v>
                </c:pt>
                <c:pt idx="483">
                  <c:v>43053</c:v>
                </c:pt>
                <c:pt idx="484">
                  <c:v>43052</c:v>
                </c:pt>
                <c:pt idx="485">
                  <c:v>43052</c:v>
                </c:pt>
                <c:pt idx="486">
                  <c:v>43052</c:v>
                </c:pt>
                <c:pt idx="487">
                  <c:v>43052</c:v>
                </c:pt>
                <c:pt idx="488">
                  <c:v>43052</c:v>
                </c:pt>
                <c:pt idx="489">
                  <c:v>43053</c:v>
                </c:pt>
                <c:pt idx="490">
                  <c:v>43053</c:v>
                </c:pt>
                <c:pt idx="491">
                  <c:v>43053</c:v>
                </c:pt>
                <c:pt idx="492">
                  <c:v>43051</c:v>
                </c:pt>
                <c:pt idx="493">
                  <c:v>43052</c:v>
                </c:pt>
                <c:pt idx="494">
                  <c:v>43052</c:v>
                </c:pt>
                <c:pt idx="495">
                  <c:v>43053</c:v>
                </c:pt>
                <c:pt idx="496">
                  <c:v>43052</c:v>
                </c:pt>
                <c:pt idx="497">
                  <c:v>43052</c:v>
                </c:pt>
                <c:pt idx="498">
                  <c:v>43053</c:v>
                </c:pt>
                <c:pt idx="499">
                  <c:v>43052</c:v>
                </c:pt>
                <c:pt idx="500">
                  <c:v>43051</c:v>
                </c:pt>
                <c:pt idx="501">
                  <c:v>43052</c:v>
                </c:pt>
                <c:pt idx="502">
                  <c:v>43051</c:v>
                </c:pt>
                <c:pt idx="503">
                  <c:v>43053</c:v>
                </c:pt>
                <c:pt idx="504">
                  <c:v>43052</c:v>
                </c:pt>
                <c:pt idx="505">
                  <c:v>43051</c:v>
                </c:pt>
                <c:pt idx="506">
                  <c:v>40192</c:v>
                </c:pt>
                <c:pt idx="507">
                  <c:v>43052</c:v>
                </c:pt>
                <c:pt idx="508">
                  <c:v>43052</c:v>
                </c:pt>
                <c:pt idx="509">
                  <c:v>43051</c:v>
                </c:pt>
                <c:pt idx="510">
                  <c:v>43052</c:v>
                </c:pt>
                <c:pt idx="511">
                  <c:v>43051</c:v>
                </c:pt>
                <c:pt idx="512">
                  <c:v>43051</c:v>
                </c:pt>
                <c:pt idx="513">
                  <c:v>43052</c:v>
                </c:pt>
                <c:pt idx="514">
                  <c:v>43053</c:v>
                </c:pt>
                <c:pt idx="515">
                  <c:v>43052</c:v>
                </c:pt>
                <c:pt idx="516">
                  <c:v>43051</c:v>
                </c:pt>
                <c:pt idx="517">
                  <c:v>43052</c:v>
                </c:pt>
                <c:pt idx="518">
                  <c:v>43051</c:v>
                </c:pt>
                <c:pt idx="519">
                  <c:v>43051</c:v>
                </c:pt>
                <c:pt idx="520">
                  <c:v>43051</c:v>
                </c:pt>
                <c:pt idx="521">
                  <c:v>43052</c:v>
                </c:pt>
                <c:pt idx="522">
                  <c:v>43051</c:v>
                </c:pt>
                <c:pt idx="523">
                  <c:v>43051</c:v>
                </c:pt>
                <c:pt idx="524">
                  <c:v>43053</c:v>
                </c:pt>
                <c:pt idx="525">
                  <c:v>43052</c:v>
                </c:pt>
                <c:pt idx="526">
                  <c:v>43052</c:v>
                </c:pt>
                <c:pt idx="527">
                  <c:v>43045</c:v>
                </c:pt>
                <c:pt idx="528">
                  <c:v>43051</c:v>
                </c:pt>
                <c:pt idx="529">
                  <c:v>43052</c:v>
                </c:pt>
                <c:pt idx="530">
                  <c:v>43052</c:v>
                </c:pt>
                <c:pt idx="531">
                  <c:v>43051</c:v>
                </c:pt>
                <c:pt idx="532">
                  <c:v>43049</c:v>
                </c:pt>
                <c:pt idx="533">
                  <c:v>43052</c:v>
                </c:pt>
                <c:pt idx="534">
                  <c:v>43047</c:v>
                </c:pt>
                <c:pt idx="535">
                  <c:v>40692</c:v>
                </c:pt>
                <c:pt idx="536">
                  <c:v>42846</c:v>
                </c:pt>
                <c:pt idx="537">
                  <c:v>43050</c:v>
                </c:pt>
                <c:pt idx="538">
                  <c:v>43051</c:v>
                </c:pt>
                <c:pt idx="539">
                  <c:v>43029</c:v>
                </c:pt>
                <c:pt idx="540">
                  <c:v>43051</c:v>
                </c:pt>
                <c:pt idx="541">
                  <c:v>43051</c:v>
                </c:pt>
                <c:pt idx="542">
                  <c:v>43050</c:v>
                </c:pt>
                <c:pt idx="543">
                  <c:v>43052</c:v>
                </c:pt>
                <c:pt idx="544">
                  <c:v>43052</c:v>
                </c:pt>
                <c:pt idx="545">
                  <c:v>43050</c:v>
                </c:pt>
                <c:pt idx="546">
                  <c:v>43050</c:v>
                </c:pt>
                <c:pt idx="547">
                  <c:v>43050</c:v>
                </c:pt>
                <c:pt idx="548">
                  <c:v>43052</c:v>
                </c:pt>
                <c:pt idx="549">
                  <c:v>43052</c:v>
                </c:pt>
                <c:pt idx="550">
                  <c:v>43049</c:v>
                </c:pt>
                <c:pt idx="551">
                  <c:v>43051</c:v>
                </c:pt>
                <c:pt idx="552">
                  <c:v>43049</c:v>
                </c:pt>
                <c:pt idx="553">
                  <c:v>43050</c:v>
                </c:pt>
                <c:pt idx="554">
                  <c:v>43052</c:v>
                </c:pt>
                <c:pt idx="555">
                  <c:v>43050</c:v>
                </c:pt>
                <c:pt idx="556">
                  <c:v>43033</c:v>
                </c:pt>
                <c:pt idx="557">
                  <c:v>43049</c:v>
                </c:pt>
                <c:pt idx="558">
                  <c:v>43049</c:v>
                </c:pt>
                <c:pt idx="559">
                  <c:v>43050</c:v>
                </c:pt>
                <c:pt idx="560">
                  <c:v>43049</c:v>
                </c:pt>
                <c:pt idx="561">
                  <c:v>43050</c:v>
                </c:pt>
                <c:pt idx="562">
                  <c:v>43051</c:v>
                </c:pt>
                <c:pt idx="563">
                  <c:v>43049</c:v>
                </c:pt>
                <c:pt idx="564">
                  <c:v>43049</c:v>
                </c:pt>
                <c:pt idx="565">
                  <c:v>43049</c:v>
                </c:pt>
                <c:pt idx="566">
                  <c:v>43049</c:v>
                </c:pt>
                <c:pt idx="567">
                  <c:v>43049</c:v>
                </c:pt>
                <c:pt idx="568">
                  <c:v>43049</c:v>
                </c:pt>
                <c:pt idx="569">
                  <c:v>43052</c:v>
                </c:pt>
                <c:pt idx="570">
                  <c:v>43049</c:v>
                </c:pt>
                <c:pt idx="571">
                  <c:v>43048</c:v>
                </c:pt>
                <c:pt idx="572">
                  <c:v>43048</c:v>
                </c:pt>
                <c:pt idx="573">
                  <c:v>43050</c:v>
                </c:pt>
                <c:pt idx="574">
                  <c:v>43049</c:v>
                </c:pt>
                <c:pt idx="575">
                  <c:v>43050</c:v>
                </c:pt>
                <c:pt idx="576">
                  <c:v>43051</c:v>
                </c:pt>
                <c:pt idx="577">
                  <c:v>43050</c:v>
                </c:pt>
                <c:pt idx="578">
                  <c:v>43048</c:v>
                </c:pt>
                <c:pt idx="579">
                  <c:v>43050</c:v>
                </c:pt>
                <c:pt idx="580">
                  <c:v>43049</c:v>
                </c:pt>
                <c:pt idx="581">
                  <c:v>43049</c:v>
                </c:pt>
                <c:pt idx="582">
                  <c:v>43051</c:v>
                </c:pt>
                <c:pt idx="583">
                  <c:v>43049</c:v>
                </c:pt>
                <c:pt idx="584">
                  <c:v>43049</c:v>
                </c:pt>
                <c:pt idx="585">
                  <c:v>43049</c:v>
                </c:pt>
                <c:pt idx="586">
                  <c:v>43049</c:v>
                </c:pt>
                <c:pt idx="587">
                  <c:v>43049</c:v>
                </c:pt>
                <c:pt idx="588">
                  <c:v>43049</c:v>
                </c:pt>
                <c:pt idx="589">
                  <c:v>43050</c:v>
                </c:pt>
                <c:pt idx="590">
                  <c:v>43025</c:v>
                </c:pt>
                <c:pt idx="591">
                  <c:v>43048</c:v>
                </c:pt>
                <c:pt idx="592">
                  <c:v>43048</c:v>
                </c:pt>
                <c:pt idx="593">
                  <c:v>43050</c:v>
                </c:pt>
                <c:pt idx="594">
                  <c:v>43048</c:v>
                </c:pt>
                <c:pt idx="595">
                  <c:v>43049</c:v>
                </c:pt>
                <c:pt idx="596">
                  <c:v>43049</c:v>
                </c:pt>
                <c:pt idx="597">
                  <c:v>43048</c:v>
                </c:pt>
                <c:pt idx="598">
                  <c:v>43055</c:v>
                </c:pt>
                <c:pt idx="599">
                  <c:v>43055</c:v>
                </c:pt>
                <c:pt idx="600">
                  <c:v>43055</c:v>
                </c:pt>
                <c:pt idx="601">
                  <c:v>43054</c:v>
                </c:pt>
                <c:pt idx="602">
                  <c:v>43055</c:v>
                </c:pt>
                <c:pt idx="603">
                  <c:v>43055</c:v>
                </c:pt>
                <c:pt idx="604">
                  <c:v>43055</c:v>
                </c:pt>
                <c:pt idx="605">
                  <c:v>43055</c:v>
                </c:pt>
                <c:pt idx="606">
                  <c:v>43056</c:v>
                </c:pt>
                <c:pt idx="607">
                  <c:v>43055</c:v>
                </c:pt>
                <c:pt idx="608">
                  <c:v>43055</c:v>
                </c:pt>
                <c:pt idx="609">
                  <c:v>43055</c:v>
                </c:pt>
                <c:pt idx="610">
                  <c:v>43055</c:v>
                </c:pt>
                <c:pt idx="611">
                  <c:v>43055</c:v>
                </c:pt>
                <c:pt idx="612">
                  <c:v>43055</c:v>
                </c:pt>
                <c:pt idx="613">
                  <c:v>43055</c:v>
                </c:pt>
                <c:pt idx="614">
                  <c:v>43055</c:v>
                </c:pt>
                <c:pt idx="615">
                  <c:v>43054</c:v>
                </c:pt>
                <c:pt idx="616">
                  <c:v>43054</c:v>
                </c:pt>
                <c:pt idx="617">
                  <c:v>43054</c:v>
                </c:pt>
                <c:pt idx="618">
                  <c:v>43054</c:v>
                </c:pt>
                <c:pt idx="619">
                  <c:v>43054</c:v>
                </c:pt>
                <c:pt idx="620">
                  <c:v>43055</c:v>
                </c:pt>
                <c:pt idx="621">
                  <c:v>43055</c:v>
                </c:pt>
                <c:pt idx="622">
                  <c:v>43055</c:v>
                </c:pt>
                <c:pt idx="623">
                  <c:v>43055</c:v>
                </c:pt>
                <c:pt idx="624">
                  <c:v>43055</c:v>
                </c:pt>
                <c:pt idx="625">
                  <c:v>43054</c:v>
                </c:pt>
                <c:pt idx="626">
                  <c:v>43053</c:v>
                </c:pt>
                <c:pt idx="627">
                  <c:v>43054</c:v>
                </c:pt>
                <c:pt idx="628">
                  <c:v>43054</c:v>
                </c:pt>
                <c:pt idx="629">
                  <c:v>43053</c:v>
                </c:pt>
                <c:pt idx="630">
                  <c:v>43056</c:v>
                </c:pt>
                <c:pt idx="631">
                  <c:v>43054</c:v>
                </c:pt>
                <c:pt idx="632">
                  <c:v>43055</c:v>
                </c:pt>
                <c:pt idx="633">
                  <c:v>43054</c:v>
                </c:pt>
                <c:pt idx="634">
                  <c:v>43053</c:v>
                </c:pt>
                <c:pt idx="635">
                  <c:v>43054</c:v>
                </c:pt>
                <c:pt idx="636">
                  <c:v>43054</c:v>
                </c:pt>
                <c:pt idx="637">
                  <c:v>43053</c:v>
                </c:pt>
                <c:pt idx="638">
                  <c:v>43055</c:v>
                </c:pt>
                <c:pt idx="639">
                  <c:v>43055</c:v>
                </c:pt>
                <c:pt idx="640">
                  <c:v>43055</c:v>
                </c:pt>
                <c:pt idx="641">
                  <c:v>43054</c:v>
                </c:pt>
                <c:pt idx="642">
                  <c:v>43054</c:v>
                </c:pt>
                <c:pt idx="643">
                  <c:v>43055</c:v>
                </c:pt>
                <c:pt idx="644">
                  <c:v>43054</c:v>
                </c:pt>
                <c:pt idx="645">
                  <c:v>43053</c:v>
                </c:pt>
                <c:pt idx="646">
                  <c:v>43054</c:v>
                </c:pt>
                <c:pt idx="647">
                  <c:v>43055</c:v>
                </c:pt>
                <c:pt idx="648">
                  <c:v>43053</c:v>
                </c:pt>
                <c:pt idx="649">
                  <c:v>43053</c:v>
                </c:pt>
                <c:pt idx="650">
                  <c:v>43054</c:v>
                </c:pt>
                <c:pt idx="651">
                  <c:v>43053</c:v>
                </c:pt>
                <c:pt idx="652">
                  <c:v>43054</c:v>
                </c:pt>
                <c:pt idx="653">
                  <c:v>43054</c:v>
                </c:pt>
                <c:pt idx="654">
                  <c:v>43054</c:v>
                </c:pt>
                <c:pt idx="655">
                  <c:v>43054</c:v>
                </c:pt>
                <c:pt idx="656">
                  <c:v>43054</c:v>
                </c:pt>
                <c:pt idx="657">
                  <c:v>43055</c:v>
                </c:pt>
                <c:pt idx="658">
                  <c:v>43055</c:v>
                </c:pt>
                <c:pt idx="659">
                  <c:v>43053</c:v>
                </c:pt>
                <c:pt idx="660">
                  <c:v>43054</c:v>
                </c:pt>
                <c:pt idx="661">
                  <c:v>43054</c:v>
                </c:pt>
                <c:pt idx="662">
                  <c:v>43054</c:v>
                </c:pt>
                <c:pt idx="663">
                  <c:v>43054</c:v>
                </c:pt>
                <c:pt idx="664">
                  <c:v>43054</c:v>
                </c:pt>
                <c:pt idx="665">
                  <c:v>43055</c:v>
                </c:pt>
                <c:pt idx="666">
                  <c:v>43054</c:v>
                </c:pt>
                <c:pt idx="667">
                  <c:v>43054</c:v>
                </c:pt>
                <c:pt idx="668">
                  <c:v>43053</c:v>
                </c:pt>
                <c:pt idx="669">
                  <c:v>43053</c:v>
                </c:pt>
                <c:pt idx="670">
                  <c:v>43055</c:v>
                </c:pt>
                <c:pt idx="671">
                  <c:v>43055</c:v>
                </c:pt>
                <c:pt idx="672">
                  <c:v>43053</c:v>
                </c:pt>
                <c:pt idx="673">
                  <c:v>43053</c:v>
                </c:pt>
                <c:pt idx="674">
                  <c:v>43055</c:v>
                </c:pt>
                <c:pt idx="675">
                  <c:v>43054</c:v>
                </c:pt>
                <c:pt idx="676">
                  <c:v>43054</c:v>
                </c:pt>
                <c:pt idx="677">
                  <c:v>43053</c:v>
                </c:pt>
                <c:pt idx="678">
                  <c:v>43053</c:v>
                </c:pt>
                <c:pt idx="679">
                  <c:v>43054</c:v>
                </c:pt>
                <c:pt idx="680">
                  <c:v>43053</c:v>
                </c:pt>
                <c:pt idx="681">
                  <c:v>43054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43052</c:v>
                </c:pt>
                <c:pt idx="686">
                  <c:v>43052</c:v>
                </c:pt>
                <c:pt idx="687">
                  <c:v>43054</c:v>
                </c:pt>
                <c:pt idx="688">
                  <c:v>43052</c:v>
                </c:pt>
                <c:pt idx="689">
                  <c:v>43052</c:v>
                </c:pt>
                <c:pt idx="690">
                  <c:v>43054</c:v>
                </c:pt>
                <c:pt idx="691">
                  <c:v>43053</c:v>
                </c:pt>
                <c:pt idx="692">
                  <c:v>43052</c:v>
                </c:pt>
                <c:pt idx="693">
                  <c:v>43053</c:v>
                </c:pt>
                <c:pt idx="694">
                  <c:v>43053</c:v>
                </c:pt>
                <c:pt idx="695">
                  <c:v>43053</c:v>
                </c:pt>
                <c:pt idx="696">
                  <c:v>43054</c:v>
                </c:pt>
                <c:pt idx="697">
                  <c:v>43053</c:v>
                </c:pt>
                <c:pt idx="698">
                  <c:v>43052</c:v>
                </c:pt>
                <c:pt idx="699">
                  <c:v>43052</c:v>
                </c:pt>
                <c:pt idx="700">
                  <c:v>43053</c:v>
                </c:pt>
                <c:pt idx="701">
                  <c:v>43052</c:v>
                </c:pt>
                <c:pt idx="702">
                  <c:v>43053</c:v>
                </c:pt>
                <c:pt idx="703">
                  <c:v>43052</c:v>
                </c:pt>
                <c:pt idx="704">
                  <c:v>43053</c:v>
                </c:pt>
                <c:pt idx="705">
                  <c:v>43052</c:v>
                </c:pt>
                <c:pt idx="706">
                  <c:v>43052</c:v>
                </c:pt>
                <c:pt idx="707">
                  <c:v>43052</c:v>
                </c:pt>
                <c:pt idx="708">
                  <c:v>43053</c:v>
                </c:pt>
                <c:pt idx="709">
                  <c:v>43051</c:v>
                </c:pt>
                <c:pt idx="710">
                  <c:v>43053</c:v>
                </c:pt>
                <c:pt idx="711">
                  <c:v>43052</c:v>
                </c:pt>
                <c:pt idx="712">
                  <c:v>43053</c:v>
                </c:pt>
                <c:pt idx="713">
                  <c:v>43052</c:v>
                </c:pt>
                <c:pt idx="714">
                  <c:v>43053</c:v>
                </c:pt>
                <c:pt idx="715">
                  <c:v>43052</c:v>
                </c:pt>
                <c:pt idx="716">
                  <c:v>43053</c:v>
                </c:pt>
                <c:pt idx="717">
                  <c:v>43052</c:v>
                </c:pt>
                <c:pt idx="718">
                  <c:v>43051</c:v>
                </c:pt>
                <c:pt idx="719">
                  <c:v>43054</c:v>
                </c:pt>
                <c:pt idx="720">
                  <c:v>43052</c:v>
                </c:pt>
                <c:pt idx="721">
                  <c:v>43051</c:v>
                </c:pt>
                <c:pt idx="722">
                  <c:v>43052</c:v>
                </c:pt>
                <c:pt idx="723">
                  <c:v>43052</c:v>
                </c:pt>
                <c:pt idx="724">
                  <c:v>43052</c:v>
                </c:pt>
                <c:pt idx="725">
                  <c:v>43052</c:v>
                </c:pt>
                <c:pt idx="726">
                  <c:v>43052</c:v>
                </c:pt>
                <c:pt idx="727">
                  <c:v>43052</c:v>
                </c:pt>
                <c:pt idx="728">
                  <c:v>43052</c:v>
                </c:pt>
                <c:pt idx="729">
                  <c:v>43051</c:v>
                </c:pt>
                <c:pt idx="730">
                  <c:v>43051</c:v>
                </c:pt>
                <c:pt idx="731">
                  <c:v>43053</c:v>
                </c:pt>
                <c:pt idx="732">
                  <c:v>43051</c:v>
                </c:pt>
                <c:pt idx="733">
                  <c:v>43053</c:v>
                </c:pt>
                <c:pt idx="734">
                  <c:v>43051</c:v>
                </c:pt>
                <c:pt idx="735">
                  <c:v>43053</c:v>
                </c:pt>
                <c:pt idx="736">
                  <c:v>43053</c:v>
                </c:pt>
                <c:pt idx="737">
                  <c:v>43052</c:v>
                </c:pt>
                <c:pt idx="738">
                  <c:v>43052</c:v>
                </c:pt>
                <c:pt idx="739">
                  <c:v>43052</c:v>
                </c:pt>
                <c:pt idx="740">
                  <c:v>43052</c:v>
                </c:pt>
                <c:pt idx="741">
                  <c:v>43047</c:v>
                </c:pt>
                <c:pt idx="742">
                  <c:v>43052</c:v>
                </c:pt>
                <c:pt idx="743">
                  <c:v>43051</c:v>
                </c:pt>
                <c:pt idx="744">
                  <c:v>43051</c:v>
                </c:pt>
                <c:pt idx="745">
                  <c:v>43051</c:v>
                </c:pt>
                <c:pt idx="746">
                  <c:v>43052</c:v>
                </c:pt>
                <c:pt idx="747">
                  <c:v>43051</c:v>
                </c:pt>
                <c:pt idx="748">
                  <c:v>43052</c:v>
                </c:pt>
                <c:pt idx="749">
                  <c:v>43051</c:v>
                </c:pt>
                <c:pt idx="750">
                  <c:v>43052</c:v>
                </c:pt>
                <c:pt idx="751">
                  <c:v>43052</c:v>
                </c:pt>
                <c:pt idx="752">
                  <c:v>43051</c:v>
                </c:pt>
                <c:pt idx="753">
                  <c:v>43051</c:v>
                </c:pt>
                <c:pt idx="754">
                  <c:v>43053</c:v>
                </c:pt>
                <c:pt idx="755">
                  <c:v>43052</c:v>
                </c:pt>
                <c:pt idx="756">
                  <c:v>43052</c:v>
                </c:pt>
                <c:pt idx="757">
                  <c:v>43045</c:v>
                </c:pt>
                <c:pt idx="758">
                  <c:v>43051</c:v>
                </c:pt>
                <c:pt idx="759">
                  <c:v>43052</c:v>
                </c:pt>
                <c:pt idx="760">
                  <c:v>43051</c:v>
                </c:pt>
                <c:pt idx="761">
                  <c:v>43052</c:v>
                </c:pt>
                <c:pt idx="762">
                  <c:v>43049</c:v>
                </c:pt>
                <c:pt idx="763">
                  <c:v>43047</c:v>
                </c:pt>
                <c:pt idx="764">
                  <c:v>43051</c:v>
                </c:pt>
                <c:pt idx="765">
                  <c:v>40692</c:v>
                </c:pt>
                <c:pt idx="766">
                  <c:v>42846</c:v>
                </c:pt>
                <c:pt idx="767">
                  <c:v>43051</c:v>
                </c:pt>
                <c:pt idx="768">
                  <c:v>43052</c:v>
                </c:pt>
                <c:pt idx="769">
                  <c:v>43052</c:v>
                </c:pt>
                <c:pt idx="770">
                  <c:v>43029</c:v>
                </c:pt>
                <c:pt idx="771">
                  <c:v>43050</c:v>
                </c:pt>
                <c:pt idx="772">
                  <c:v>43051</c:v>
                </c:pt>
                <c:pt idx="773">
                  <c:v>43052</c:v>
                </c:pt>
                <c:pt idx="774">
                  <c:v>43050</c:v>
                </c:pt>
                <c:pt idx="775">
                  <c:v>43050</c:v>
                </c:pt>
                <c:pt idx="776">
                  <c:v>43052</c:v>
                </c:pt>
                <c:pt idx="777">
                  <c:v>43052</c:v>
                </c:pt>
                <c:pt idx="778">
                  <c:v>43051</c:v>
                </c:pt>
                <c:pt idx="779">
                  <c:v>43049</c:v>
                </c:pt>
                <c:pt idx="780">
                  <c:v>43049</c:v>
                </c:pt>
                <c:pt idx="781">
                  <c:v>43049</c:v>
                </c:pt>
                <c:pt idx="782">
                  <c:v>43050</c:v>
                </c:pt>
                <c:pt idx="783">
                  <c:v>43033</c:v>
                </c:pt>
                <c:pt idx="784">
                  <c:v>43050</c:v>
                </c:pt>
                <c:pt idx="785">
                  <c:v>43049</c:v>
                </c:pt>
                <c:pt idx="786">
                  <c:v>43049</c:v>
                </c:pt>
                <c:pt idx="787">
                  <c:v>43049</c:v>
                </c:pt>
                <c:pt idx="788">
                  <c:v>43049</c:v>
                </c:pt>
                <c:pt idx="789">
                  <c:v>43051</c:v>
                </c:pt>
                <c:pt idx="790">
                  <c:v>43050</c:v>
                </c:pt>
                <c:pt idx="791">
                  <c:v>43049</c:v>
                </c:pt>
                <c:pt idx="792">
                  <c:v>43049</c:v>
                </c:pt>
                <c:pt idx="793">
                  <c:v>43049</c:v>
                </c:pt>
                <c:pt idx="794">
                  <c:v>43049</c:v>
                </c:pt>
                <c:pt idx="795">
                  <c:v>43052</c:v>
                </c:pt>
                <c:pt idx="796">
                  <c:v>43055</c:v>
                </c:pt>
                <c:pt idx="797">
                  <c:v>43056</c:v>
                </c:pt>
                <c:pt idx="798">
                  <c:v>43055</c:v>
                </c:pt>
                <c:pt idx="799">
                  <c:v>43056</c:v>
                </c:pt>
                <c:pt idx="800">
                  <c:v>43056</c:v>
                </c:pt>
                <c:pt idx="801">
                  <c:v>43055</c:v>
                </c:pt>
                <c:pt idx="802">
                  <c:v>43056</c:v>
                </c:pt>
                <c:pt idx="803">
                  <c:v>43056</c:v>
                </c:pt>
                <c:pt idx="804">
                  <c:v>43055</c:v>
                </c:pt>
                <c:pt idx="805">
                  <c:v>43055</c:v>
                </c:pt>
                <c:pt idx="806">
                  <c:v>43056</c:v>
                </c:pt>
                <c:pt idx="807">
                  <c:v>43056</c:v>
                </c:pt>
                <c:pt idx="808">
                  <c:v>43056</c:v>
                </c:pt>
                <c:pt idx="809">
                  <c:v>43056</c:v>
                </c:pt>
                <c:pt idx="810">
                  <c:v>43054</c:v>
                </c:pt>
                <c:pt idx="811">
                  <c:v>43056</c:v>
                </c:pt>
                <c:pt idx="812">
                  <c:v>43055</c:v>
                </c:pt>
                <c:pt idx="813">
                  <c:v>43055</c:v>
                </c:pt>
                <c:pt idx="814">
                  <c:v>43055</c:v>
                </c:pt>
                <c:pt idx="815">
                  <c:v>43056</c:v>
                </c:pt>
                <c:pt idx="816">
                  <c:v>43055</c:v>
                </c:pt>
                <c:pt idx="817">
                  <c:v>43055</c:v>
                </c:pt>
                <c:pt idx="818">
                  <c:v>42541</c:v>
                </c:pt>
                <c:pt idx="819">
                  <c:v>43055</c:v>
                </c:pt>
                <c:pt idx="820">
                  <c:v>43055</c:v>
                </c:pt>
                <c:pt idx="821">
                  <c:v>43056</c:v>
                </c:pt>
                <c:pt idx="822">
                  <c:v>43056</c:v>
                </c:pt>
                <c:pt idx="823">
                  <c:v>43056</c:v>
                </c:pt>
                <c:pt idx="824">
                  <c:v>43055</c:v>
                </c:pt>
                <c:pt idx="825">
                  <c:v>43055</c:v>
                </c:pt>
                <c:pt idx="826">
                  <c:v>43056</c:v>
                </c:pt>
                <c:pt idx="827">
                  <c:v>43055</c:v>
                </c:pt>
                <c:pt idx="828">
                  <c:v>43055</c:v>
                </c:pt>
                <c:pt idx="829">
                  <c:v>43056</c:v>
                </c:pt>
                <c:pt idx="830">
                  <c:v>43056</c:v>
                </c:pt>
                <c:pt idx="831">
                  <c:v>43055</c:v>
                </c:pt>
                <c:pt idx="832">
                  <c:v>43056</c:v>
                </c:pt>
                <c:pt idx="833">
                  <c:v>43054</c:v>
                </c:pt>
                <c:pt idx="834">
                  <c:v>43054</c:v>
                </c:pt>
                <c:pt idx="835">
                  <c:v>43055</c:v>
                </c:pt>
                <c:pt idx="836">
                  <c:v>43056</c:v>
                </c:pt>
                <c:pt idx="837">
                  <c:v>43054</c:v>
                </c:pt>
                <c:pt idx="838">
                  <c:v>43054</c:v>
                </c:pt>
                <c:pt idx="839">
                  <c:v>43056</c:v>
                </c:pt>
                <c:pt idx="840">
                  <c:v>43056</c:v>
                </c:pt>
                <c:pt idx="841">
                  <c:v>43056</c:v>
                </c:pt>
                <c:pt idx="842">
                  <c:v>43056</c:v>
                </c:pt>
                <c:pt idx="843">
                  <c:v>43055</c:v>
                </c:pt>
                <c:pt idx="844">
                  <c:v>43056</c:v>
                </c:pt>
                <c:pt idx="845">
                  <c:v>43055</c:v>
                </c:pt>
                <c:pt idx="846">
                  <c:v>43055</c:v>
                </c:pt>
                <c:pt idx="847">
                  <c:v>43055</c:v>
                </c:pt>
                <c:pt idx="848">
                  <c:v>43055</c:v>
                </c:pt>
                <c:pt idx="849">
                  <c:v>43056</c:v>
                </c:pt>
                <c:pt idx="850">
                  <c:v>43055</c:v>
                </c:pt>
                <c:pt idx="851">
                  <c:v>43056</c:v>
                </c:pt>
                <c:pt idx="852">
                  <c:v>43056</c:v>
                </c:pt>
                <c:pt idx="853">
                  <c:v>43055</c:v>
                </c:pt>
                <c:pt idx="854">
                  <c:v>43055</c:v>
                </c:pt>
                <c:pt idx="855">
                  <c:v>43054</c:v>
                </c:pt>
                <c:pt idx="856">
                  <c:v>43055</c:v>
                </c:pt>
                <c:pt idx="857">
                  <c:v>43055</c:v>
                </c:pt>
                <c:pt idx="858">
                  <c:v>43054</c:v>
                </c:pt>
                <c:pt idx="859">
                  <c:v>43054</c:v>
                </c:pt>
                <c:pt idx="860">
                  <c:v>43054</c:v>
                </c:pt>
                <c:pt idx="861">
                  <c:v>43054</c:v>
                </c:pt>
                <c:pt idx="862">
                  <c:v>43053</c:v>
                </c:pt>
                <c:pt idx="863">
                  <c:v>43055</c:v>
                </c:pt>
                <c:pt idx="864">
                  <c:v>43054</c:v>
                </c:pt>
                <c:pt idx="865">
                  <c:v>43055</c:v>
                </c:pt>
                <c:pt idx="866">
                  <c:v>43055</c:v>
                </c:pt>
                <c:pt idx="867">
                  <c:v>43054</c:v>
                </c:pt>
                <c:pt idx="868">
                  <c:v>43054</c:v>
                </c:pt>
                <c:pt idx="869">
                  <c:v>43053</c:v>
                </c:pt>
                <c:pt idx="870">
                  <c:v>43056</c:v>
                </c:pt>
                <c:pt idx="871">
                  <c:v>43054</c:v>
                </c:pt>
                <c:pt idx="872">
                  <c:v>43053</c:v>
                </c:pt>
                <c:pt idx="873">
                  <c:v>43054</c:v>
                </c:pt>
                <c:pt idx="874">
                  <c:v>43053</c:v>
                </c:pt>
                <c:pt idx="875">
                  <c:v>43054</c:v>
                </c:pt>
                <c:pt idx="876">
                  <c:v>43054</c:v>
                </c:pt>
                <c:pt idx="877">
                  <c:v>43053</c:v>
                </c:pt>
                <c:pt idx="878">
                  <c:v>43055</c:v>
                </c:pt>
                <c:pt idx="879">
                  <c:v>43054</c:v>
                </c:pt>
                <c:pt idx="880">
                  <c:v>43055</c:v>
                </c:pt>
                <c:pt idx="881">
                  <c:v>43056</c:v>
                </c:pt>
                <c:pt idx="882">
                  <c:v>43053</c:v>
                </c:pt>
                <c:pt idx="883">
                  <c:v>43053</c:v>
                </c:pt>
                <c:pt idx="884">
                  <c:v>43054</c:v>
                </c:pt>
                <c:pt idx="885">
                  <c:v>43054</c:v>
                </c:pt>
                <c:pt idx="886">
                  <c:v>43053</c:v>
                </c:pt>
                <c:pt idx="887">
                  <c:v>43054</c:v>
                </c:pt>
                <c:pt idx="888">
                  <c:v>43053</c:v>
                </c:pt>
                <c:pt idx="889">
                  <c:v>43054</c:v>
                </c:pt>
                <c:pt idx="890">
                  <c:v>43055</c:v>
                </c:pt>
                <c:pt idx="891">
                  <c:v>43054</c:v>
                </c:pt>
                <c:pt idx="892">
                  <c:v>43053</c:v>
                </c:pt>
                <c:pt idx="893">
                  <c:v>43054</c:v>
                </c:pt>
                <c:pt idx="894">
                  <c:v>43054</c:v>
                </c:pt>
                <c:pt idx="895">
                  <c:v>43053</c:v>
                </c:pt>
                <c:pt idx="896">
                  <c:v>43054</c:v>
                </c:pt>
                <c:pt idx="897">
                  <c:v>43053</c:v>
                </c:pt>
                <c:pt idx="898">
                  <c:v>43055</c:v>
                </c:pt>
                <c:pt idx="899">
                  <c:v>43053</c:v>
                </c:pt>
                <c:pt idx="900">
                  <c:v>43054</c:v>
                </c:pt>
                <c:pt idx="901">
                  <c:v>43054</c:v>
                </c:pt>
                <c:pt idx="902">
                  <c:v>43053</c:v>
                </c:pt>
                <c:pt idx="903">
                  <c:v>43055</c:v>
                </c:pt>
                <c:pt idx="904">
                  <c:v>43054</c:v>
                </c:pt>
                <c:pt idx="905">
                  <c:v>43054</c:v>
                </c:pt>
                <c:pt idx="906">
                  <c:v>43054</c:v>
                </c:pt>
                <c:pt idx="907">
                  <c:v>43053</c:v>
                </c:pt>
                <c:pt idx="908">
                  <c:v>43053</c:v>
                </c:pt>
                <c:pt idx="909">
                  <c:v>43054</c:v>
                </c:pt>
                <c:pt idx="910">
                  <c:v>43053</c:v>
                </c:pt>
                <c:pt idx="911">
                  <c:v>43054</c:v>
                </c:pt>
                <c:pt idx="912">
                  <c:v>43054</c:v>
                </c:pt>
                <c:pt idx="913">
                  <c:v>43052</c:v>
                </c:pt>
                <c:pt idx="914">
                  <c:v>43056</c:v>
                </c:pt>
                <c:pt idx="915">
                  <c:v>43053</c:v>
                </c:pt>
                <c:pt idx="916">
                  <c:v>43052</c:v>
                </c:pt>
                <c:pt idx="917">
                  <c:v>43054</c:v>
                </c:pt>
                <c:pt idx="918">
                  <c:v>43054</c:v>
                </c:pt>
                <c:pt idx="919">
                  <c:v>43053</c:v>
                </c:pt>
                <c:pt idx="920">
                  <c:v>43052</c:v>
                </c:pt>
                <c:pt idx="921">
                  <c:v>43053</c:v>
                </c:pt>
                <c:pt idx="922">
                  <c:v>43053</c:v>
                </c:pt>
                <c:pt idx="923">
                  <c:v>43052</c:v>
                </c:pt>
                <c:pt idx="924">
                  <c:v>43053</c:v>
                </c:pt>
                <c:pt idx="925">
                  <c:v>43052</c:v>
                </c:pt>
                <c:pt idx="926">
                  <c:v>43052</c:v>
                </c:pt>
                <c:pt idx="927">
                  <c:v>43054</c:v>
                </c:pt>
                <c:pt idx="928">
                  <c:v>43053</c:v>
                </c:pt>
                <c:pt idx="929">
                  <c:v>43054</c:v>
                </c:pt>
                <c:pt idx="930">
                  <c:v>43052</c:v>
                </c:pt>
                <c:pt idx="931">
                  <c:v>43052</c:v>
                </c:pt>
                <c:pt idx="932">
                  <c:v>43054</c:v>
                </c:pt>
                <c:pt idx="933">
                  <c:v>43053</c:v>
                </c:pt>
                <c:pt idx="934">
                  <c:v>43035</c:v>
                </c:pt>
                <c:pt idx="935">
                  <c:v>43052</c:v>
                </c:pt>
                <c:pt idx="936">
                  <c:v>43052</c:v>
                </c:pt>
                <c:pt idx="937">
                  <c:v>43052</c:v>
                </c:pt>
                <c:pt idx="938">
                  <c:v>43052</c:v>
                </c:pt>
                <c:pt idx="939">
                  <c:v>43052</c:v>
                </c:pt>
                <c:pt idx="940">
                  <c:v>43052</c:v>
                </c:pt>
                <c:pt idx="941">
                  <c:v>43054</c:v>
                </c:pt>
                <c:pt idx="942">
                  <c:v>43053</c:v>
                </c:pt>
                <c:pt idx="943">
                  <c:v>43053</c:v>
                </c:pt>
                <c:pt idx="944">
                  <c:v>43053</c:v>
                </c:pt>
                <c:pt idx="945">
                  <c:v>43052</c:v>
                </c:pt>
                <c:pt idx="946">
                  <c:v>43053</c:v>
                </c:pt>
                <c:pt idx="947">
                  <c:v>43052</c:v>
                </c:pt>
                <c:pt idx="948">
                  <c:v>43051</c:v>
                </c:pt>
                <c:pt idx="949">
                  <c:v>43053</c:v>
                </c:pt>
                <c:pt idx="950">
                  <c:v>43052</c:v>
                </c:pt>
                <c:pt idx="951">
                  <c:v>43048</c:v>
                </c:pt>
                <c:pt idx="952">
                  <c:v>43052</c:v>
                </c:pt>
                <c:pt idx="953">
                  <c:v>43053</c:v>
                </c:pt>
                <c:pt idx="954">
                  <c:v>43051</c:v>
                </c:pt>
                <c:pt idx="955">
                  <c:v>43054</c:v>
                </c:pt>
                <c:pt idx="956">
                  <c:v>43051</c:v>
                </c:pt>
                <c:pt idx="957">
                  <c:v>43052</c:v>
                </c:pt>
                <c:pt idx="958">
                  <c:v>43052</c:v>
                </c:pt>
                <c:pt idx="959">
                  <c:v>43052</c:v>
                </c:pt>
                <c:pt idx="960">
                  <c:v>43052</c:v>
                </c:pt>
                <c:pt idx="961">
                  <c:v>43053</c:v>
                </c:pt>
                <c:pt idx="962">
                  <c:v>43052</c:v>
                </c:pt>
                <c:pt idx="963">
                  <c:v>43052</c:v>
                </c:pt>
                <c:pt idx="964">
                  <c:v>43052</c:v>
                </c:pt>
                <c:pt idx="965">
                  <c:v>43047</c:v>
                </c:pt>
                <c:pt idx="966">
                  <c:v>43053</c:v>
                </c:pt>
                <c:pt idx="967">
                  <c:v>43052</c:v>
                </c:pt>
                <c:pt idx="968">
                  <c:v>43051</c:v>
                </c:pt>
                <c:pt idx="969">
                  <c:v>43053</c:v>
                </c:pt>
                <c:pt idx="970">
                  <c:v>43053</c:v>
                </c:pt>
                <c:pt idx="971">
                  <c:v>43053</c:v>
                </c:pt>
                <c:pt idx="972">
                  <c:v>43051</c:v>
                </c:pt>
                <c:pt idx="973">
                  <c:v>43052</c:v>
                </c:pt>
                <c:pt idx="974">
                  <c:v>43051</c:v>
                </c:pt>
                <c:pt idx="975">
                  <c:v>43052</c:v>
                </c:pt>
                <c:pt idx="976">
                  <c:v>43052</c:v>
                </c:pt>
                <c:pt idx="977">
                  <c:v>43051</c:v>
                </c:pt>
                <c:pt idx="978">
                  <c:v>43051</c:v>
                </c:pt>
                <c:pt idx="979">
                  <c:v>43052</c:v>
                </c:pt>
                <c:pt idx="980">
                  <c:v>43051</c:v>
                </c:pt>
                <c:pt idx="981">
                  <c:v>43052</c:v>
                </c:pt>
                <c:pt idx="982">
                  <c:v>43052</c:v>
                </c:pt>
                <c:pt idx="983">
                  <c:v>43052</c:v>
                </c:pt>
                <c:pt idx="984">
                  <c:v>43051</c:v>
                </c:pt>
                <c:pt idx="985">
                  <c:v>43051</c:v>
                </c:pt>
                <c:pt idx="986">
                  <c:v>43051</c:v>
                </c:pt>
                <c:pt idx="987">
                  <c:v>43051</c:v>
                </c:pt>
                <c:pt idx="988">
                  <c:v>43051</c:v>
                </c:pt>
                <c:pt idx="989">
                  <c:v>43049</c:v>
                </c:pt>
                <c:pt idx="990">
                  <c:v>43052</c:v>
                </c:pt>
                <c:pt idx="991">
                  <c:v>43052</c:v>
                </c:pt>
                <c:pt idx="992">
                  <c:v>43052</c:v>
                </c:pt>
                <c:pt idx="993">
                  <c:v>43045</c:v>
                </c:pt>
                <c:pt idx="994">
                  <c:v>43057</c:v>
                </c:pt>
                <c:pt idx="995">
                  <c:v>43057</c:v>
                </c:pt>
                <c:pt idx="996">
                  <c:v>43057</c:v>
                </c:pt>
                <c:pt idx="997">
                  <c:v>43057</c:v>
                </c:pt>
                <c:pt idx="998">
                  <c:v>43057</c:v>
                </c:pt>
                <c:pt idx="999">
                  <c:v>43056</c:v>
                </c:pt>
                <c:pt idx="1000">
                  <c:v>43058</c:v>
                </c:pt>
                <c:pt idx="1001">
                  <c:v>43057</c:v>
                </c:pt>
                <c:pt idx="1002">
                  <c:v>43056</c:v>
                </c:pt>
                <c:pt idx="1003">
                  <c:v>43055</c:v>
                </c:pt>
                <c:pt idx="1004">
                  <c:v>43057</c:v>
                </c:pt>
                <c:pt idx="1005">
                  <c:v>43056</c:v>
                </c:pt>
                <c:pt idx="1006">
                  <c:v>43056</c:v>
                </c:pt>
                <c:pt idx="1007">
                  <c:v>43056</c:v>
                </c:pt>
                <c:pt idx="1008">
                  <c:v>43057</c:v>
                </c:pt>
                <c:pt idx="1009">
                  <c:v>43056</c:v>
                </c:pt>
                <c:pt idx="1010">
                  <c:v>43056</c:v>
                </c:pt>
                <c:pt idx="1011">
                  <c:v>43055</c:v>
                </c:pt>
                <c:pt idx="1012">
                  <c:v>43056</c:v>
                </c:pt>
                <c:pt idx="1013">
                  <c:v>43057</c:v>
                </c:pt>
                <c:pt idx="1014">
                  <c:v>43056</c:v>
                </c:pt>
                <c:pt idx="1015">
                  <c:v>43056</c:v>
                </c:pt>
                <c:pt idx="1016">
                  <c:v>43057</c:v>
                </c:pt>
                <c:pt idx="1017">
                  <c:v>43056</c:v>
                </c:pt>
                <c:pt idx="1018">
                  <c:v>43055</c:v>
                </c:pt>
                <c:pt idx="1019">
                  <c:v>43056</c:v>
                </c:pt>
                <c:pt idx="1020">
                  <c:v>43055</c:v>
                </c:pt>
                <c:pt idx="1021">
                  <c:v>43055</c:v>
                </c:pt>
                <c:pt idx="1022">
                  <c:v>43056</c:v>
                </c:pt>
                <c:pt idx="1023">
                  <c:v>43056</c:v>
                </c:pt>
                <c:pt idx="1024">
                  <c:v>43056</c:v>
                </c:pt>
                <c:pt idx="1025">
                  <c:v>43055</c:v>
                </c:pt>
                <c:pt idx="1026">
                  <c:v>43056</c:v>
                </c:pt>
                <c:pt idx="1027">
                  <c:v>43055</c:v>
                </c:pt>
                <c:pt idx="1028">
                  <c:v>43056</c:v>
                </c:pt>
                <c:pt idx="1029">
                  <c:v>43054</c:v>
                </c:pt>
                <c:pt idx="1030">
                  <c:v>43055</c:v>
                </c:pt>
                <c:pt idx="1031">
                  <c:v>43057</c:v>
                </c:pt>
                <c:pt idx="1032">
                  <c:v>43056</c:v>
                </c:pt>
                <c:pt idx="1033">
                  <c:v>43055</c:v>
                </c:pt>
                <c:pt idx="1034">
                  <c:v>43056</c:v>
                </c:pt>
                <c:pt idx="1035">
                  <c:v>43055</c:v>
                </c:pt>
                <c:pt idx="1036">
                  <c:v>43055</c:v>
                </c:pt>
                <c:pt idx="1037">
                  <c:v>43055</c:v>
                </c:pt>
                <c:pt idx="1038">
                  <c:v>43055</c:v>
                </c:pt>
                <c:pt idx="1039">
                  <c:v>43055</c:v>
                </c:pt>
                <c:pt idx="1040">
                  <c:v>43056</c:v>
                </c:pt>
                <c:pt idx="1041">
                  <c:v>43055</c:v>
                </c:pt>
                <c:pt idx="1042">
                  <c:v>43056</c:v>
                </c:pt>
                <c:pt idx="1043">
                  <c:v>43055</c:v>
                </c:pt>
                <c:pt idx="1044">
                  <c:v>43056</c:v>
                </c:pt>
                <c:pt idx="1045">
                  <c:v>43056</c:v>
                </c:pt>
                <c:pt idx="1046">
                  <c:v>43056</c:v>
                </c:pt>
                <c:pt idx="1047">
                  <c:v>43056</c:v>
                </c:pt>
                <c:pt idx="1048">
                  <c:v>43056</c:v>
                </c:pt>
                <c:pt idx="1049">
                  <c:v>43056</c:v>
                </c:pt>
                <c:pt idx="1050">
                  <c:v>43056</c:v>
                </c:pt>
                <c:pt idx="1051">
                  <c:v>43055</c:v>
                </c:pt>
                <c:pt idx="1052">
                  <c:v>43054</c:v>
                </c:pt>
                <c:pt idx="1053">
                  <c:v>43055</c:v>
                </c:pt>
                <c:pt idx="1054">
                  <c:v>43054</c:v>
                </c:pt>
                <c:pt idx="1055">
                  <c:v>43055</c:v>
                </c:pt>
                <c:pt idx="1056">
                  <c:v>43055</c:v>
                </c:pt>
                <c:pt idx="1057">
                  <c:v>43055</c:v>
                </c:pt>
                <c:pt idx="1058">
                  <c:v>43054</c:v>
                </c:pt>
                <c:pt idx="1059">
                  <c:v>43055</c:v>
                </c:pt>
                <c:pt idx="1060">
                  <c:v>43056</c:v>
                </c:pt>
                <c:pt idx="1061">
                  <c:v>43055</c:v>
                </c:pt>
                <c:pt idx="1062">
                  <c:v>43056</c:v>
                </c:pt>
                <c:pt idx="1063">
                  <c:v>43055</c:v>
                </c:pt>
                <c:pt idx="1064">
                  <c:v>43055</c:v>
                </c:pt>
                <c:pt idx="1065">
                  <c:v>43054</c:v>
                </c:pt>
                <c:pt idx="1066">
                  <c:v>43055</c:v>
                </c:pt>
                <c:pt idx="1067">
                  <c:v>43054</c:v>
                </c:pt>
                <c:pt idx="1068">
                  <c:v>43054</c:v>
                </c:pt>
                <c:pt idx="1069">
                  <c:v>43056</c:v>
                </c:pt>
                <c:pt idx="1070">
                  <c:v>43054</c:v>
                </c:pt>
                <c:pt idx="1071">
                  <c:v>43055</c:v>
                </c:pt>
                <c:pt idx="1072">
                  <c:v>43054</c:v>
                </c:pt>
                <c:pt idx="1073">
                  <c:v>43056</c:v>
                </c:pt>
                <c:pt idx="1074">
                  <c:v>43054</c:v>
                </c:pt>
                <c:pt idx="1075">
                  <c:v>43054</c:v>
                </c:pt>
                <c:pt idx="1076">
                  <c:v>43053</c:v>
                </c:pt>
                <c:pt idx="1077">
                  <c:v>43055</c:v>
                </c:pt>
                <c:pt idx="1078">
                  <c:v>43054</c:v>
                </c:pt>
                <c:pt idx="1079">
                  <c:v>43056</c:v>
                </c:pt>
                <c:pt idx="1080">
                  <c:v>43053</c:v>
                </c:pt>
                <c:pt idx="1081">
                  <c:v>43054</c:v>
                </c:pt>
                <c:pt idx="1082">
                  <c:v>43053</c:v>
                </c:pt>
                <c:pt idx="1083">
                  <c:v>43055</c:v>
                </c:pt>
                <c:pt idx="1084">
                  <c:v>43053</c:v>
                </c:pt>
                <c:pt idx="1085">
                  <c:v>43054</c:v>
                </c:pt>
                <c:pt idx="1086">
                  <c:v>43054</c:v>
                </c:pt>
                <c:pt idx="1087">
                  <c:v>43054</c:v>
                </c:pt>
                <c:pt idx="1088">
                  <c:v>43055</c:v>
                </c:pt>
                <c:pt idx="1089">
                  <c:v>43053</c:v>
                </c:pt>
                <c:pt idx="1090">
                  <c:v>43054</c:v>
                </c:pt>
                <c:pt idx="1091">
                  <c:v>43054</c:v>
                </c:pt>
                <c:pt idx="1092">
                  <c:v>43056</c:v>
                </c:pt>
                <c:pt idx="1093">
                  <c:v>43054</c:v>
                </c:pt>
                <c:pt idx="1094">
                  <c:v>43053</c:v>
                </c:pt>
                <c:pt idx="1095">
                  <c:v>43053</c:v>
                </c:pt>
                <c:pt idx="1096">
                  <c:v>43055</c:v>
                </c:pt>
                <c:pt idx="1097">
                  <c:v>43055</c:v>
                </c:pt>
                <c:pt idx="1098">
                  <c:v>43054</c:v>
                </c:pt>
                <c:pt idx="1099">
                  <c:v>43054</c:v>
                </c:pt>
                <c:pt idx="1100">
                  <c:v>43053</c:v>
                </c:pt>
                <c:pt idx="1101">
                  <c:v>43054</c:v>
                </c:pt>
                <c:pt idx="1102">
                  <c:v>43055</c:v>
                </c:pt>
                <c:pt idx="1103">
                  <c:v>43053</c:v>
                </c:pt>
                <c:pt idx="1104">
                  <c:v>43054</c:v>
                </c:pt>
                <c:pt idx="1105">
                  <c:v>43055</c:v>
                </c:pt>
                <c:pt idx="1106">
                  <c:v>43055</c:v>
                </c:pt>
                <c:pt idx="1107">
                  <c:v>43055</c:v>
                </c:pt>
                <c:pt idx="1108">
                  <c:v>43053</c:v>
                </c:pt>
                <c:pt idx="1109">
                  <c:v>43054</c:v>
                </c:pt>
                <c:pt idx="1110">
                  <c:v>43054</c:v>
                </c:pt>
                <c:pt idx="1111">
                  <c:v>43055</c:v>
                </c:pt>
                <c:pt idx="1112">
                  <c:v>43053</c:v>
                </c:pt>
                <c:pt idx="1113">
                  <c:v>43053</c:v>
                </c:pt>
                <c:pt idx="1114">
                  <c:v>43054</c:v>
                </c:pt>
                <c:pt idx="1115">
                  <c:v>43055</c:v>
                </c:pt>
                <c:pt idx="1116">
                  <c:v>43054</c:v>
                </c:pt>
                <c:pt idx="1117">
                  <c:v>43053</c:v>
                </c:pt>
                <c:pt idx="1118">
                  <c:v>43055</c:v>
                </c:pt>
                <c:pt idx="1119">
                  <c:v>43054</c:v>
                </c:pt>
                <c:pt idx="1120">
                  <c:v>43054</c:v>
                </c:pt>
                <c:pt idx="1121">
                  <c:v>43053</c:v>
                </c:pt>
                <c:pt idx="1122">
                  <c:v>43054</c:v>
                </c:pt>
                <c:pt idx="1123">
                  <c:v>43045</c:v>
                </c:pt>
                <c:pt idx="1124">
                  <c:v>43053</c:v>
                </c:pt>
                <c:pt idx="1125">
                  <c:v>43054</c:v>
                </c:pt>
                <c:pt idx="1126">
                  <c:v>43054</c:v>
                </c:pt>
                <c:pt idx="1127">
                  <c:v>43053</c:v>
                </c:pt>
                <c:pt idx="1128">
                  <c:v>39882</c:v>
                </c:pt>
                <c:pt idx="1129">
                  <c:v>43055</c:v>
                </c:pt>
                <c:pt idx="1130">
                  <c:v>43053</c:v>
                </c:pt>
                <c:pt idx="1131">
                  <c:v>43054</c:v>
                </c:pt>
                <c:pt idx="1132">
                  <c:v>43055</c:v>
                </c:pt>
                <c:pt idx="1133">
                  <c:v>43053</c:v>
                </c:pt>
                <c:pt idx="1134">
                  <c:v>43055</c:v>
                </c:pt>
                <c:pt idx="1135">
                  <c:v>43053</c:v>
                </c:pt>
                <c:pt idx="1136">
                  <c:v>43052</c:v>
                </c:pt>
                <c:pt idx="1137">
                  <c:v>43054</c:v>
                </c:pt>
                <c:pt idx="1138">
                  <c:v>43054</c:v>
                </c:pt>
                <c:pt idx="1139">
                  <c:v>43056</c:v>
                </c:pt>
                <c:pt idx="1140">
                  <c:v>43054</c:v>
                </c:pt>
                <c:pt idx="1141">
                  <c:v>43054</c:v>
                </c:pt>
                <c:pt idx="1142">
                  <c:v>43053</c:v>
                </c:pt>
                <c:pt idx="1143">
                  <c:v>43053</c:v>
                </c:pt>
                <c:pt idx="1144">
                  <c:v>43052</c:v>
                </c:pt>
                <c:pt idx="1145">
                  <c:v>43053</c:v>
                </c:pt>
                <c:pt idx="1146">
                  <c:v>43052</c:v>
                </c:pt>
                <c:pt idx="1147">
                  <c:v>43053</c:v>
                </c:pt>
                <c:pt idx="1148">
                  <c:v>43052</c:v>
                </c:pt>
                <c:pt idx="1149">
                  <c:v>43052</c:v>
                </c:pt>
                <c:pt idx="1150">
                  <c:v>43053</c:v>
                </c:pt>
                <c:pt idx="1151">
                  <c:v>43052</c:v>
                </c:pt>
                <c:pt idx="1152">
                  <c:v>43053</c:v>
                </c:pt>
                <c:pt idx="1153">
                  <c:v>43054</c:v>
                </c:pt>
                <c:pt idx="1154">
                  <c:v>43054</c:v>
                </c:pt>
                <c:pt idx="1155">
                  <c:v>43053</c:v>
                </c:pt>
                <c:pt idx="1156">
                  <c:v>43052</c:v>
                </c:pt>
                <c:pt idx="1157">
                  <c:v>43052</c:v>
                </c:pt>
                <c:pt idx="1158">
                  <c:v>43035</c:v>
                </c:pt>
                <c:pt idx="1159">
                  <c:v>43053</c:v>
                </c:pt>
                <c:pt idx="1160">
                  <c:v>43054</c:v>
                </c:pt>
                <c:pt idx="1161">
                  <c:v>43052</c:v>
                </c:pt>
                <c:pt idx="1162">
                  <c:v>43053</c:v>
                </c:pt>
                <c:pt idx="1163">
                  <c:v>43053</c:v>
                </c:pt>
                <c:pt idx="1164">
                  <c:v>43052</c:v>
                </c:pt>
                <c:pt idx="1165">
                  <c:v>43052</c:v>
                </c:pt>
                <c:pt idx="1166">
                  <c:v>43052</c:v>
                </c:pt>
                <c:pt idx="1167">
                  <c:v>43053</c:v>
                </c:pt>
                <c:pt idx="1168">
                  <c:v>43053</c:v>
                </c:pt>
                <c:pt idx="1169">
                  <c:v>43052</c:v>
                </c:pt>
                <c:pt idx="1170">
                  <c:v>43053</c:v>
                </c:pt>
                <c:pt idx="1171">
                  <c:v>43051</c:v>
                </c:pt>
                <c:pt idx="1172">
                  <c:v>43052</c:v>
                </c:pt>
                <c:pt idx="1173">
                  <c:v>43052</c:v>
                </c:pt>
                <c:pt idx="1174">
                  <c:v>43052</c:v>
                </c:pt>
                <c:pt idx="1175">
                  <c:v>43048</c:v>
                </c:pt>
                <c:pt idx="1176">
                  <c:v>43051</c:v>
                </c:pt>
                <c:pt idx="1177">
                  <c:v>43051</c:v>
                </c:pt>
                <c:pt idx="1178">
                  <c:v>43053</c:v>
                </c:pt>
                <c:pt idx="1179">
                  <c:v>43052</c:v>
                </c:pt>
                <c:pt idx="1180">
                  <c:v>43052</c:v>
                </c:pt>
                <c:pt idx="1181">
                  <c:v>43052</c:v>
                </c:pt>
                <c:pt idx="1182">
                  <c:v>43052</c:v>
                </c:pt>
                <c:pt idx="1183">
                  <c:v>43052</c:v>
                </c:pt>
                <c:pt idx="1184">
                  <c:v>43052</c:v>
                </c:pt>
                <c:pt idx="1185">
                  <c:v>43053</c:v>
                </c:pt>
                <c:pt idx="1186">
                  <c:v>43052</c:v>
                </c:pt>
                <c:pt idx="1187">
                  <c:v>43047</c:v>
                </c:pt>
                <c:pt idx="1188">
                  <c:v>43053</c:v>
                </c:pt>
                <c:pt idx="1189">
                  <c:v>43052</c:v>
                </c:pt>
                <c:pt idx="1190">
                  <c:v>43057</c:v>
                </c:pt>
                <c:pt idx="1191">
                  <c:v>43059</c:v>
                </c:pt>
                <c:pt idx="1192">
                  <c:v>43057</c:v>
                </c:pt>
                <c:pt idx="1193">
                  <c:v>43058</c:v>
                </c:pt>
                <c:pt idx="1194">
                  <c:v>43058</c:v>
                </c:pt>
                <c:pt idx="1195">
                  <c:v>43058</c:v>
                </c:pt>
                <c:pt idx="1196">
                  <c:v>43057</c:v>
                </c:pt>
                <c:pt idx="1197">
                  <c:v>43057</c:v>
                </c:pt>
                <c:pt idx="1198">
                  <c:v>43059</c:v>
                </c:pt>
                <c:pt idx="1199">
                  <c:v>43058</c:v>
                </c:pt>
                <c:pt idx="1200">
                  <c:v>43059</c:v>
                </c:pt>
                <c:pt idx="1201">
                  <c:v>43057</c:v>
                </c:pt>
                <c:pt idx="1202">
                  <c:v>43057</c:v>
                </c:pt>
                <c:pt idx="1203">
                  <c:v>43057</c:v>
                </c:pt>
                <c:pt idx="1204">
                  <c:v>43057</c:v>
                </c:pt>
                <c:pt idx="1205">
                  <c:v>43057</c:v>
                </c:pt>
                <c:pt idx="1206">
                  <c:v>43057</c:v>
                </c:pt>
                <c:pt idx="1207">
                  <c:v>43057</c:v>
                </c:pt>
                <c:pt idx="1208">
                  <c:v>43057</c:v>
                </c:pt>
                <c:pt idx="1209">
                  <c:v>43056</c:v>
                </c:pt>
                <c:pt idx="1210">
                  <c:v>43058</c:v>
                </c:pt>
                <c:pt idx="1211">
                  <c:v>43057</c:v>
                </c:pt>
                <c:pt idx="1212">
                  <c:v>43056</c:v>
                </c:pt>
                <c:pt idx="1213">
                  <c:v>43058</c:v>
                </c:pt>
                <c:pt idx="1214">
                  <c:v>43057</c:v>
                </c:pt>
                <c:pt idx="1215">
                  <c:v>43056</c:v>
                </c:pt>
                <c:pt idx="1216">
                  <c:v>43057</c:v>
                </c:pt>
                <c:pt idx="1217">
                  <c:v>43055</c:v>
                </c:pt>
                <c:pt idx="1218">
                  <c:v>43056</c:v>
                </c:pt>
                <c:pt idx="1219">
                  <c:v>43056</c:v>
                </c:pt>
                <c:pt idx="1220">
                  <c:v>43055</c:v>
                </c:pt>
                <c:pt idx="1221">
                  <c:v>43058</c:v>
                </c:pt>
                <c:pt idx="1222">
                  <c:v>43057</c:v>
                </c:pt>
                <c:pt idx="1223">
                  <c:v>43058</c:v>
                </c:pt>
                <c:pt idx="1224">
                  <c:v>43056</c:v>
                </c:pt>
                <c:pt idx="1225">
                  <c:v>43056</c:v>
                </c:pt>
                <c:pt idx="1226">
                  <c:v>43056</c:v>
                </c:pt>
                <c:pt idx="1227">
                  <c:v>43056</c:v>
                </c:pt>
                <c:pt idx="1228">
                  <c:v>43056</c:v>
                </c:pt>
                <c:pt idx="1229">
                  <c:v>43056</c:v>
                </c:pt>
                <c:pt idx="1230">
                  <c:v>43057</c:v>
                </c:pt>
                <c:pt idx="1231">
                  <c:v>43058</c:v>
                </c:pt>
                <c:pt idx="1232">
                  <c:v>43056</c:v>
                </c:pt>
                <c:pt idx="1233">
                  <c:v>43058</c:v>
                </c:pt>
                <c:pt idx="1234">
                  <c:v>43056</c:v>
                </c:pt>
                <c:pt idx="1235">
                  <c:v>43056</c:v>
                </c:pt>
                <c:pt idx="1236">
                  <c:v>43055</c:v>
                </c:pt>
                <c:pt idx="1237">
                  <c:v>43058</c:v>
                </c:pt>
                <c:pt idx="1238">
                  <c:v>43056</c:v>
                </c:pt>
                <c:pt idx="1239">
                  <c:v>43056</c:v>
                </c:pt>
                <c:pt idx="1240">
                  <c:v>43055</c:v>
                </c:pt>
                <c:pt idx="1241">
                  <c:v>43055</c:v>
                </c:pt>
                <c:pt idx="1242">
                  <c:v>43057</c:v>
                </c:pt>
                <c:pt idx="1243">
                  <c:v>43056</c:v>
                </c:pt>
                <c:pt idx="1244">
                  <c:v>43056</c:v>
                </c:pt>
                <c:pt idx="1245">
                  <c:v>43056</c:v>
                </c:pt>
                <c:pt idx="1246">
                  <c:v>43055</c:v>
                </c:pt>
                <c:pt idx="1247">
                  <c:v>43056</c:v>
                </c:pt>
                <c:pt idx="1248">
                  <c:v>43056</c:v>
                </c:pt>
                <c:pt idx="1249">
                  <c:v>43056</c:v>
                </c:pt>
                <c:pt idx="1250">
                  <c:v>43056</c:v>
                </c:pt>
                <c:pt idx="1251">
                  <c:v>43056</c:v>
                </c:pt>
                <c:pt idx="1252">
                  <c:v>43057</c:v>
                </c:pt>
                <c:pt idx="1253">
                  <c:v>43056</c:v>
                </c:pt>
                <c:pt idx="1254">
                  <c:v>43055</c:v>
                </c:pt>
                <c:pt idx="1255">
                  <c:v>43054</c:v>
                </c:pt>
                <c:pt idx="1256">
                  <c:v>43055</c:v>
                </c:pt>
                <c:pt idx="1257">
                  <c:v>43055</c:v>
                </c:pt>
                <c:pt idx="1258">
                  <c:v>43056</c:v>
                </c:pt>
                <c:pt idx="1259">
                  <c:v>43055</c:v>
                </c:pt>
                <c:pt idx="1260">
                  <c:v>43055</c:v>
                </c:pt>
                <c:pt idx="1261">
                  <c:v>43056</c:v>
                </c:pt>
                <c:pt idx="1262">
                  <c:v>43055</c:v>
                </c:pt>
                <c:pt idx="1263">
                  <c:v>43055</c:v>
                </c:pt>
                <c:pt idx="1264">
                  <c:v>43056</c:v>
                </c:pt>
                <c:pt idx="1265">
                  <c:v>43056</c:v>
                </c:pt>
                <c:pt idx="1266">
                  <c:v>43055</c:v>
                </c:pt>
                <c:pt idx="1267">
                  <c:v>43055</c:v>
                </c:pt>
                <c:pt idx="1268">
                  <c:v>43055</c:v>
                </c:pt>
                <c:pt idx="1269">
                  <c:v>43056</c:v>
                </c:pt>
                <c:pt idx="1270">
                  <c:v>43056</c:v>
                </c:pt>
                <c:pt idx="1271">
                  <c:v>43056</c:v>
                </c:pt>
                <c:pt idx="1272">
                  <c:v>43054</c:v>
                </c:pt>
                <c:pt idx="1273">
                  <c:v>43055</c:v>
                </c:pt>
                <c:pt idx="1274">
                  <c:v>43054</c:v>
                </c:pt>
                <c:pt idx="1275">
                  <c:v>43055</c:v>
                </c:pt>
                <c:pt idx="1276">
                  <c:v>43055</c:v>
                </c:pt>
                <c:pt idx="1277">
                  <c:v>43056</c:v>
                </c:pt>
                <c:pt idx="1278">
                  <c:v>43055</c:v>
                </c:pt>
                <c:pt idx="1279">
                  <c:v>43054</c:v>
                </c:pt>
                <c:pt idx="1280">
                  <c:v>43054</c:v>
                </c:pt>
                <c:pt idx="1281">
                  <c:v>43056</c:v>
                </c:pt>
                <c:pt idx="1282">
                  <c:v>43055</c:v>
                </c:pt>
                <c:pt idx="1283">
                  <c:v>43054</c:v>
                </c:pt>
                <c:pt idx="1284">
                  <c:v>43056</c:v>
                </c:pt>
                <c:pt idx="1285">
                  <c:v>43055</c:v>
                </c:pt>
                <c:pt idx="1286">
                  <c:v>41355</c:v>
                </c:pt>
                <c:pt idx="1287">
                  <c:v>43055</c:v>
                </c:pt>
                <c:pt idx="1288">
                  <c:v>43056</c:v>
                </c:pt>
                <c:pt idx="1289">
                  <c:v>43056</c:v>
                </c:pt>
                <c:pt idx="1290">
                  <c:v>43056</c:v>
                </c:pt>
                <c:pt idx="1291">
                  <c:v>43056</c:v>
                </c:pt>
                <c:pt idx="1292">
                  <c:v>43056</c:v>
                </c:pt>
                <c:pt idx="1293">
                  <c:v>43054</c:v>
                </c:pt>
                <c:pt idx="1294">
                  <c:v>43055</c:v>
                </c:pt>
                <c:pt idx="1295">
                  <c:v>43056</c:v>
                </c:pt>
                <c:pt idx="1296">
                  <c:v>43054</c:v>
                </c:pt>
                <c:pt idx="1297">
                  <c:v>43055</c:v>
                </c:pt>
                <c:pt idx="1298">
                  <c:v>43054</c:v>
                </c:pt>
                <c:pt idx="1299">
                  <c:v>43056</c:v>
                </c:pt>
                <c:pt idx="1300">
                  <c:v>43054</c:v>
                </c:pt>
                <c:pt idx="1301">
                  <c:v>43054</c:v>
                </c:pt>
                <c:pt idx="1302">
                  <c:v>43056</c:v>
                </c:pt>
                <c:pt idx="1303">
                  <c:v>43054</c:v>
                </c:pt>
                <c:pt idx="1304">
                  <c:v>43053</c:v>
                </c:pt>
                <c:pt idx="1305">
                  <c:v>43054</c:v>
                </c:pt>
                <c:pt idx="1306">
                  <c:v>43053</c:v>
                </c:pt>
                <c:pt idx="1307">
                  <c:v>43054</c:v>
                </c:pt>
                <c:pt idx="1308">
                  <c:v>43054</c:v>
                </c:pt>
                <c:pt idx="1309">
                  <c:v>43053</c:v>
                </c:pt>
                <c:pt idx="1310">
                  <c:v>43054</c:v>
                </c:pt>
                <c:pt idx="1311">
                  <c:v>43053</c:v>
                </c:pt>
                <c:pt idx="1312">
                  <c:v>43055</c:v>
                </c:pt>
                <c:pt idx="1313">
                  <c:v>43053</c:v>
                </c:pt>
                <c:pt idx="1314">
                  <c:v>43053</c:v>
                </c:pt>
                <c:pt idx="1315">
                  <c:v>43055</c:v>
                </c:pt>
                <c:pt idx="1316">
                  <c:v>43055</c:v>
                </c:pt>
                <c:pt idx="1317">
                  <c:v>43054</c:v>
                </c:pt>
                <c:pt idx="1318">
                  <c:v>43053</c:v>
                </c:pt>
                <c:pt idx="1319">
                  <c:v>43055</c:v>
                </c:pt>
                <c:pt idx="1320">
                  <c:v>43053</c:v>
                </c:pt>
                <c:pt idx="1321">
                  <c:v>43054</c:v>
                </c:pt>
                <c:pt idx="1322">
                  <c:v>43053</c:v>
                </c:pt>
                <c:pt idx="1323">
                  <c:v>43053</c:v>
                </c:pt>
                <c:pt idx="1324">
                  <c:v>43054</c:v>
                </c:pt>
                <c:pt idx="1325">
                  <c:v>43055</c:v>
                </c:pt>
                <c:pt idx="1326">
                  <c:v>43055</c:v>
                </c:pt>
                <c:pt idx="1327">
                  <c:v>43055</c:v>
                </c:pt>
                <c:pt idx="1328">
                  <c:v>43054</c:v>
                </c:pt>
                <c:pt idx="1329">
                  <c:v>43054</c:v>
                </c:pt>
                <c:pt idx="1330">
                  <c:v>43056</c:v>
                </c:pt>
                <c:pt idx="1331">
                  <c:v>43054</c:v>
                </c:pt>
                <c:pt idx="1332">
                  <c:v>43053</c:v>
                </c:pt>
                <c:pt idx="1333">
                  <c:v>43054</c:v>
                </c:pt>
                <c:pt idx="1334">
                  <c:v>43053</c:v>
                </c:pt>
                <c:pt idx="1335">
                  <c:v>43054</c:v>
                </c:pt>
                <c:pt idx="1336">
                  <c:v>43054</c:v>
                </c:pt>
                <c:pt idx="1337">
                  <c:v>43053</c:v>
                </c:pt>
                <c:pt idx="1338">
                  <c:v>43055</c:v>
                </c:pt>
                <c:pt idx="1339">
                  <c:v>43055</c:v>
                </c:pt>
                <c:pt idx="1340">
                  <c:v>43055</c:v>
                </c:pt>
                <c:pt idx="1341">
                  <c:v>43053</c:v>
                </c:pt>
                <c:pt idx="1342">
                  <c:v>43054</c:v>
                </c:pt>
                <c:pt idx="1343">
                  <c:v>43055</c:v>
                </c:pt>
                <c:pt idx="1344">
                  <c:v>43054</c:v>
                </c:pt>
                <c:pt idx="1345">
                  <c:v>43053</c:v>
                </c:pt>
                <c:pt idx="1346">
                  <c:v>43055</c:v>
                </c:pt>
                <c:pt idx="1347">
                  <c:v>43045</c:v>
                </c:pt>
                <c:pt idx="1348">
                  <c:v>43053</c:v>
                </c:pt>
                <c:pt idx="1349">
                  <c:v>43054</c:v>
                </c:pt>
                <c:pt idx="1350">
                  <c:v>43054</c:v>
                </c:pt>
                <c:pt idx="1351">
                  <c:v>39882</c:v>
                </c:pt>
                <c:pt idx="1352">
                  <c:v>43054</c:v>
                </c:pt>
                <c:pt idx="1353">
                  <c:v>43053</c:v>
                </c:pt>
                <c:pt idx="1354">
                  <c:v>43053</c:v>
                </c:pt>
                <c:pt idx="1355">
                  <c:v>43054</c:v>
                </c:pt>
                <c:pt idx="1356">
                  <c:v>43052</c:v>
                </c:pt>
                <c:pt idx="1357">
                  <c:v>43054</c:v>
                </c:pt>
                <c:pt idx="1358">
                  <c:v>43054</c:v>
                </c:pt>
                <c:pt idx="1359">
                  <c:v>43052</c:v>
                </c:pt>
                <c:pt idx="1360">
                  <c:v>43052</c:v>
                </c:pt>
                <c:pt idx="1361">
                  <c:v>43054</c:v>
                </c:pt>
                <c:pt idx="1362">
                  <c:v>43053</c:v>
                </c:pt>
                <c:pt idx="1363">
                  <c:v>43053</c:v>
                </c:pt>
                <c:pt idx="1364">
                  <c:v>43052</c:v>
                </c:pt>
                <c:pt idx="1365">
                  <c:v>43052</c:v>
                </c:pt>
                <c:pt idx="1366">
                  <c:v>43053</c:v>
                </c:pt>
                <c:pt idx="1367">
                  <c:v>43053</c:v>
                </c:pt>
                <c:pt idx="1368">
                  <c:v>43052</c:v>
                </c:pt>
                <c:pt idx="1369">
                  <c:v>43053</c:v>
                </c:pt>
                <c:pt idx="1370">
                  <c:v>43052</c:v>
                </c:pt>
                <c:pt idx="1371">
                  <c:v>43053</c:v>
                </c:pt>
                <c:pt idx="1372">
                  <c:v>43054</c:v>
                </c:pt>
                <c:pt idx="1373">
                  <c:v>43052</c:v>
                </c:pt>
                <c:pt idx="1374">
                  <c:v>43054</c:v>
                </c:pt>
                <c:pt idx="1375">
                  <c:v>43052</c:v>
                </c:pt>
                <c:pt idx="1376">
                  <c:v>43053</c:v>
                </c:pt>
                <c:pt idx="1377">
                  <c:v>43051</c:v>
                </c:pt>
                <c:pt idx="1378">
                  <c:v>43052</c:v>
                </c:pt>
                <c:pt idx="1379">
                  <c:v>43052</c:v>
                </c:pt>
                <c:pt idx="1380">
                  <c:v>43035</c:v>
                </c:pt>
                <c:pt idx="1381">
                  <c:v>43054</c:v>
                </c:pt>
                <c:pt idx="1382">
                  <c:v>43052</c:v>
                </c:pt>
                <c:pt idx="1383">
                  <c:v>43052</c:v>
                </c:pt>
                <c:pt idx="1384">
                  <c:v>43052</c:v>
                </c:pt>
                <c:pt idx="1385">
                  <c:v>43059</c:v>
                </c:pt>
                <c:pt idx="1386">
                  <c:v>43059</c:v>
                </c:pt>
                <c:pt idx="1387">
                  <c:v>43059</c:v>
                </c:pt>
                <c:pt idx="1388">
                  <c:v>43059</c:v>
                </c:pt>
                <c:pt idx="1389">
                  <c:v>43059</c:v>
                </c:pt>
                <c:pt idx="1390">
                  <c:v>43059</c:v>
                </c:pt>
                <c:pt idx="1391">
                  <c:v>43059</c:v>
                </c:pt>
                <c:pt idx="1392">
                  <c:v>43059</c:v>
                </c:pt>
                <c:pt idx="1393">
                  <c:v>43059</c:v>
                </c:pt>
                <c:pt idx="1394">
                  <c:v>43059</c:v>
                </c:pt>
                <c:pt idx="1395">
                  <c:v>43059</c:v>
                </c:pt>
                <c:pt idx="1396">
                  <c:v>43059</c:v>
                </c:pt>
                <c:pt idx="1397">
                  <c:v>43057</c:v>
                </c:pt>
                <c:pt idx="1398">
                  <c:v>43059</c:v>
                </c:pt>
                <c:pt idx="1399">
                  <c:v>43059</c:v>
                </c:pt>
                <c:pt idx="1400">
                  <c:v>43059</c:v>
                </c:pt>
                <c:pt idx="1401">
                  <c:v>43059</c:v>
                </c:pt>
                <c:pt idx="1402">
                  <c:v>43059</c:v>
                </c:pt>
                <c:pt idx="1403">
                  <c:v>43059</c:v>
                </c:pt>
                <c:pt idx="1404">
                  <c:v>43059</c:v>
                </c:pt>
                <c:pt idx="1405">
                  <c:v>43059</c:v>
                </c:pt>
                <c:pt idx="1406">
                  <c:v>43059</c:v>
                </c:pt>
                <c:pt idx="1407">
                  <c:v>43059</c:v>
                </c:pt>
                <c:pt idx="1408">
                  <c:v>43058</c:v>
                </c:pt>
                <c:pt idx="1409">
                  <c:v>43058</c:v>
                </c:pt>
                <c:pt idx="1410">
                  <c:v>43059</c:v>
                </c:pt>
                <c:pt idx="1411">
                  <c:v>43057</c:v>
                </c:pt>
                <c:pt idx="1412">
                  <c:v>43059</c:v>
                </c:pt>
                <c:pt idx="1413">
                  <c:v>43059</c:v>
                </c:pt>
                <c:pt idx="1414">
                  <c:v>43058</c:v>
                </c:pt>
                <c:pt idx="1415">
                  <c:v>43059</c:v>
                </c:pt>
                <c:pt idx="1416">
                  <c:v>43058</c:v>
                </c:pt>
                <c:pt idx="1417">
                  <c:v>43059</c:v>
                </c:pt>
                <c:pt idx="1418">
                  <c:v>43059</c:v>
                </c:pt>
                <c:pt idx="1419">
                  <c:v>43057</c:v>
                </c:pt>
                <c:pt idx="1420">
                  <c:v>42657</c:v>
                </c:pt>
                <c:pt idx="1421">
                  <c:v>43057</c:v>
                </c:pt>
                <c:pt idx="1422">
                  <c:v>43059</c:v>
                </c:pt>
                <c:pt idx="1423">
                  <c:v>43059</c:v>
                </c:pt>
                <c:pt idx="1424">
                  <c:v>43058</c:v>
                </c:pt>
                <c:pt idx="1425">
                  <c:v>43058</c:v>
                </c:pt>
                <c:pt idx="1426">
                  <c:v>43058</c:v>
                </c:pt>
                <c:pt idx="1427">
                  <c:v>43058</c:v>
                </c:pt>
                <c:pt idx="1428">
                  <c:v>43059</c:v>
                </c:pt>
                <c:pt idx="1429">
                  <c:v>43058</c:v>
                </c:pt>
                <c:pt idx="1430">
                  <c:v>43059</c:v>
                </c:pt>
                <c:pt idx="1431">
                  <c:v>43059</c:v>
                </c:pt>
                <c:pt idx="1432">
                  <c:v>43058</c:v>
                </c:pt>
                <c:pt idx="1433">
                  <c:v>43057</c:v>
                </c:pt>
                <c:pt idx="1434">
                  <c:v>43058</c:v>
                </c:pt>
                <c:pt idx="1435">
                  <c:v>43059</c:v>
                </c:pt>
                <c:pt idx="1436">
                  <c:v>43058</c:v>
                </c:pt>
                <c:pt idx="1437">
                  <c:v>43057</c:v>
                </c:pt>
                <c:pt idx="1438">
                  <c:v>43058</c:v>
                </c:pt>
                <c:pt idx="1439">
                  <c:v>43058</c:v>
                </c:pt>
                <c:pt idx="1440">
                  <c:v>43059</c:v>
                </c:pt>
                <c:pt idx="1441">
                  <c:v>43057</c:v>
                </c:pt>
                <c:pt idx="1442">
                  <c:v>43058</c:v>
                </c:pt>
                <c:pt idx="1443">
                  <c:v>43058</c:v>
                </c:pt>
                <c:pt idx="1444">
                  <c:v>43057</c:v>
                </c:pt>
                <c:pt idx="1445">
                  <c:v>43057</c:v>
                </c:pt>
                <c:pt idx="1446">
                  <c:v>43057</c:v>
                </c:pt>
                <c:pt idx="1447">
                  <c:v>43056</c:v>
                </c:pt>
                <c:pt idx="1448">
                  <c:v>43058</c:v>
                </c:pt>
                <c:pt idx="1449">
                  <c:v>43059</c:v>
                </c:pt>
                <c:pt idx="1450">
                  <c:v>43059</c:v>
                </c:pt>
                <c:pt idx="1451">
                  <c:v>43056</c:v>
                </c:pt>
                <c:pt idx="1452">
                  <c:v>43057</c:v>
                </c:pt>
                <c:pt idx="1453">
                  <c:v>43057</c:v>
                </c:pt>
                <c:pt idx="1454">
                  <c:v>43057</c:v>
                </c:pt>
                <c:pt idx="1455">
                  <c:v>43057</c:v>
                </c:pt>
                <c:pt idx="1456">
                  <c:v>43056</c:v>
                </c:pt>
                <c:pt idx="1457">
                  <c:v>43058</c:v>
                </c:pt>
                <c:pt idx="1458">
                  <c:v>43056</c:v>
                </c:pt>
                <c:pt idx="1459">
                  <c:v>43056</c:v>
                </c:pt>
                <c:pt idx="1460">
                  <c:v>43055</c:v>
                </c:pt>
                <c:pt idx="1461">
                  <c:v>43055</c:v>
                </c:pt>
                <c:pt idx="1462">
                  <c:v>43057</c:v>
                </c:pt>
                <c:pt idx="1463">
                  <c:v>43056</c:v>
                </c:pt>
                <c:pt idx="1464">
                  <c:v>43056</c:v>
                </c:pt>
                <c:pt idx="1465">
                  <c:v>43056</c:v>
                </c:pt>
                <c:pt idx="1466">
                  <c:v>43056</c:v>
                </c:pt>
                <c:pt idx="1467">
                  <c:v>43057</c:v>
                </c:pt>
                <c:pt idx="1468">
                  <c:v>43056</c:v>
                </c:pt>
                <c:pt idx="1469">
                  <c:v>43056</c:v>
                </c:pt>
                <c:pt idx="1470">
                  <c:v>43056</c:v>
                </c:pt>
                <c:pt idx="1471">
                  <c:v>43056</c:v>
                </c:pt>
                <c:pt idx="1472">
                  <c:v>43057</c:v>
                </c:pt>
                <c:pt idx="1473">
                  <c:v>43056</c:v>
                </c:pt>
                <c:pt idx="1474">
                  <c:v>43055</c:v>
                </c:pt>
                <c:pt idx="1475">
                  <c:v>43036</c:v>
                </c:pt>
                <c:pt idx="1476">
                  <c:v>43056</c:v>
                </c:pt>
                <c:pt idx="1477">
                  <c:v>43056</c:v>
                </c:pt>
                <c:pt idx="1478">
                  <c:v>43056</c:v>
                </c:pt>
                <c:pt idx="1479">
                  <c:v>43056</c:v>
                </c:pt>
                <c:pt idx="1480">
                  <c:v>43056</c:v>
                </c:pt>
                <c:pt idx="1481">
                  <c:v>43055</c:v>
                </c:pt>
                <c:pt idx="1482">
                  <c:v>43056</c:v>
                </c:pt>
                <c:pt idx="1483">
                  <c:v>43055</c:v>
                </c:pt>
                <c:pt idx="1484">
                  <c:v>43056</c:v>
                </c:pt>
                <c:pt idx="1485">
                  <c:v>43056</c:v>
                </c:pt>
                <c:pt idx="1486">
                  <c:v>43055</c:v>
                </c:pt>
                <c:pt idx="1487">
                  <c:v>43056</c:v>
                </c:pt>
                <c:pt idx="1488">
                  <c:v>43056</c:v>
                </c:pt>
                <c:pt idx="1489">
                  <c:v>43055</c:v>
                </c:pt>
                <c:pt idx="1490">
                  <c:v>43056</c:v>
                </c:pt>
                <c:pt idx="1491">
                  <c:v>43056</c:v>
                </c:pt>
                <c:pt idx="1492">
                  <c:v>43056</c:v>
                </c:pt>
                <c:pt idx="1493">
                  <c:v>43057</c:v>
                </c:pt>
                <c:pt idx="1494">
                  <c:v>43055</c:v>
                </c:pt>
                <c:pt idx="1495">
                  <c:v>43055</c:v>
                </c:pt>
                <c:pt idx="1496">
                  <c:v>43055</c:v>
                </c:pt>
                <c:pt idx="1497">
                  <c:v>43055</c:v>
                </c:pt>
                <c:pt idx="1498">
                  <c:v>43056</c:v>
                </c:pt>
                <c:pt idx="1499">
                  <c:v>43055</c:v>
                </c:pt>
                <c:pt idx="1500">
                  <c:v>43056</c:v>
                </c:pt>
                <c:pt idx="1501">
                  <c:v>43056</c:v>
                </c:pt>
                <c:pt idx="1502">
                  <c:v>43054</c:v>
                </c:pt>
                <c:pt idx="1503">
                  <c:v>43056</c:v>
                </c:pt>
                <c:pt idx="1504">
                  <c:v>43055</c:v>
                </c:pt>
                <c:pt idx="1505">
                  <c:v>43055</c:v>
                </c:pt>
                <c:pt idx="1506">
                  <c:v>43055</c:v>
                </c:pt>
                <c:pt idx="1507">
                  <c:v>43056</c:v>
                </c:pt>
                <c:pt idx="1508">
                  <c:v>43055</c:v>
                </c:pt>
                <c:pt idx="1509">
                  <c:v>43056</c:v>
                </c:pt>
                <c:pt idx="1510">
                  <c:v>43054</c:v>
                </c:pt>
                <c:pt idx="1511">
                  <c:v>43056</c:v>
                </c:pt>
                <c:pt idx="1512">
                  <c:v>43055</c:v>
                </c:pt>
                <c:pt idx="1513">
                  <c:v>43055</c:v>
                </c:pt>
                <c:pt idx="1514">
                  <c:v>43055</c:v>
                </c:pt>
                <c:pt idx="1515">
                  <c:v>43056</c:v>
                </c:pt>
                <c:pt idx="1516">
                  <c:v>43055</c:v>
                </c:pt>
                <c:pt idx="1517">
                  <c:v>43054</c:v>
                </c:pt>
                <c:pt idx="1518">
                  <c:v>43055</c:v>
                </c:pt>
                <c:pt idx="1519">
                  <c:v>43056</c:v>
                </c:pt>
                <c:pt idx="1520">
                  <c:v>43056</c:v>
                </c:pt>
                <c:pt idx="1521">
                  <c:v>43054</c:v>
                </c:pt>
                <c:pt idx="1522">
                  <c:v>43055</c:v>
                </c:pt>
                <c:pt idx="1523">
                  <c:v>43054</c:v>
                </c:pt>
                <c:pt idx="1524">
                  <c:v>43055</c:v>
                </c:pt>
                <c:pt idx="1525">
                  <c:v>43056</c:v>
                </c:pt>
                <c:pt idx="1526">
                  <c:v>43056</c:v>
                </c:pt>
                <c:pt idx="1527">
                  <c:v>43055</c:v>
                </c:pt>
                <c:pt idx="1528">
                  <c:v>43054</c:v>
                </c:pt>
                <c:pt idx="1529">
                  <c:v>43056</c:v>
                </c:pt>
                <c:pt idx="1530">
                  <c:v>41355</c:v>
                </c:pt>
                <c:pt idx="1531">
                  <c:v>43055</c:v>
                </c:pt>
                <c:pt idx="1532">
                  <c:v>43056</c:v>
                </c:pt>
                <c:pt idx="1533">
                  <c:v>43056</c:v>
                </c:pt>
                <c:pt idx="1534">
                  <c:v>43056</c:v>
                </c:pt>
                <c:pt idx="1535">
                  <c:v>43056</c:v>
                </c:pt>
                <c:pt idx="1536">
                  <c:v>43054</c:v>
                </c:pt>
                <c:pt idx="1537">
                  <c:v>43055</c:v>
                </c:pt>
                <c:pt idx="1538">
                  <c:v>43054</c:v>
                </c:pt>
                <c:pt idx="1539">
                  <c:v>43054</c:v>
                </c:pt>
                <c:pt idx="1540">
                  <c:v>43054</c:v>
                </c:pt>
                <c:pt idx="1541">
                  <c:v>43054</c:v>
                </c:pt>
                <c:pt idx="1542">
                  <c:v>43054</c:v>
                </c:pt>
                <c:pt idx="1543">
                  <c:v>43056</c:v>
                </c:pt>
                <c:pt idx="1544">
                  <c:v>43054</c:v>
                </c:pt>
                <c:pt idx="1545">
                  <c:v>43054</c:v>
                </c:pt>
                <c:pt idx="1546">
                  <c:v>43053</c:v>
                </c:pt>
                <c:pt idx="1547">
                  <c:v>43054</c:v>
                </c:pt>
                <c:pt idx="1548">
                  <c:v>43054</c:v>
                </c:pt>
                <c:pt idx="1549">
                  <c:v>43053</c:v>
                </c:pt>
                <c:pt idx="1550">
                  <c:v>43053</c:v>
                </c:pt>
                <c:pt idx="1551">
                  <c:v>43055</c:v>
                </c:pt>
                <c:pt idx="1552">
                  <c:v>43053</c:v>
                </c:pt>
                <c:pt idx="1553">
                  <c:v>43053</c:v>
                </c:pt>
                <c:pt idx="1554">
                  <c:v>43053</c:v>
                </c:pt>
                <c:pt idx="1555">
                  <c:v>43055</c:v>
                </c:pt>
                <c:pt idx="1556">
                  <c:v>43055</c:v>
                </c:pt>
                <c:pt idx="1557">
                  <c:v>43054</c:v>
                </c:pt>
                <c:pt idx="1558">
                  <c:v>43055</c:v>
                </c:pt>
                <c:pt idx="1559">
                  <c:v>43053</c:v>
                </c:pt>
                <c:pt idx="1560">
                  <c:v>43055</c:v>
                </c:pt>
                <c:pt idx="1561">
                  <c:v>43055</c:v>
                </c:pt>
                <c:pt idx="1562">
                  <c:v>43053</c:v>
                </c:pt>
                <c:pt idx="1563">
                  <c:v>43054</c:v>
                </c:pt>
                <c:pt idx="1564">
                  <c:v>43054</c:v>
                </c:pt>
                <c:pt idx="1565">
                  <c:v>43055</c:v>
                </c:pt>
                <c:pt idx="1566">
                  <c:v>43054</c:v>
                </c:pt>
                <c:pt idx="1567">
                  <c:v>43054</c:v>
                </c:pt>
                <c:pt idx="1568">
                  <c:v>43054</c:v>
                </c:pt>
                <c:pt idx="1569">
                  <c:v>43056</c:v>
                </c:pt>
                <c:pt idx="1570">
                  <c:v>43054</c:v>
                </c:pt>
                <c:pt idx="1571">
                  <c:v>43053</c:v>
                </c:pt>
                <c:pt idx="1572">
                  <c:v>43053</c:v>
                </c:pt>
                <c:pt idx="1573">
                  <c:v>43054</c:v>
                </c:pt>
                <c:pt idx="1574">
                  <c:v>43053</c:v>
                </c:pt>
                <c:pt idx="1575">
                  <c:v>43055</c:v>
                </c:pt>
                <c:pt idx="1576">
                  <c:v>43055</c:v>
                </c:pt>
                <c:pt idx="1577">
                  <c:v>43055</c:v>
                </c:pt>
                <c:pt idx="1578">
                  <c:v>43054</c:v>
                </c:pt>
                <c:pt idx="1579">
                  <c:v>43052</c:v>
                </c:pt>
                <c:pt idx="1580">
                  <c:v>43054</c:v>
                </c:pt>
                <c:pt idx="1581">
                  <c:v>43055</c:v>
                </c:pt>
                <c:pt idx="1582">
                  <c:v>43060</c:v>
                </c:pt>
                <c:pt idx="1583">
                  <c:v>43060</c:v>
                </c:pt>
                <c:pt idx="1584">
                  <c:v>43060</c:v>
                </c:pt>
                <c:pt idx="1585">
                  <c:v>43060</c:v>
                </c:pt>
                <c:pt idx="1586">
                  <c:v>43060</c:v>
                </c:pt>
                <c:pt idx="1587">
                  <c:v>43060</c:v>
                </c:pt>
                <c:pt idx="1588">
                  <c:v>43059</c:v>
                </c:pt>
                <c:pt idx="1589">
                  <c:v>43060</c:v>
                </c:pt>
                <c:pt idx="1590">
                  <c:v>43060</c:v>
                </c:pt>
                <c:pt idx="1591">
                  <c:v>43060</c:v>
                </c:pt>
                <c:pt idx="1592">
                  <c:v>43060</c:v>
                </c:pt>
                <c:pt idx="1593">
                  <c:v>43060</c:v>
                </c:pt>
                <c:pt idx="1594">
                  <c:v>43060</c:v>
                </c:pt>
                <c:pt idx="1595">
                  <c:v>43061</c:v>
                </c:pt>
                <c:pt idx="1596">
                  <c:v>43060</c:v>
                </c:pt>
                <c:pt idx="1597">
                  <c:v>43059</c:v>
                </c:pt>
                <c:pt idx="1598">
                  <c:v>43059</c:v>
                </c:pt>
                <c:pt idx="1599">
                  <c:v>43059</c:v>
                </c:pt>
                <c:pt idx="1600">
                  <c:v>43060</c:v>
                </c:pt>
                <c:pt idx="1601">
                  <c:v>43060</c:v>
                </c:pt>
                <c:pt idx="1602">
                  <c:v>43059</c:v>
                </c:pt>
                <c:pt idx="1603">
                  <c:v>43059</c:v>
                </c:pt>
                <c:pt idx="1604">
                  <c:v>43060</c:v>
                </c:pt>
                <c:pt idx="1605">
                  <c:v>43059</c:v>
                </c:pt>
                <c:pt idx="1606">
                  <c:v>43060</c:v>
                </c:pt>
                <c:pt idx="1607">
                  <c:v>43060</c:v>
                </c:pt>
                <c:pt idx="1608">
                  <c:v>43059</c:v>
                </c:pt>
                <c:pt idx="1609">
                  <c:v>43060</c:v>
                </c:pt>
                <c:pt idx="1610">
                  <c:v>43059</c:v>
                </c:pt>
                <c:pt idx="1611">
                  <c:v>43059</c:v>
                </c:pt>
                <c:pt idx="1612">
                  <c:v>43060</c:v>
                </c:pt>
                <c:pt idx="1613">
                  <c:v>43059</c:v>
                </c:pt>
                <c:pt idx="1614">
                  <c:v>43060</c:v>
                </c:pt>
                <c:pt idx="1615">
                  <c:v>43059</c:v>
                </c:pt>
                <c:pt idx="1616">
                  <c:v>43059</c:v>
                </c:pt>
                <c:pt idx="1617">
                  <c:v>43059</c:v>
                </c:pt>
                <c:pt idx="1618">
                  <c:v>43060</c:v>
                </c:pt>
                <c:pt idx="1619">
                  <c:v>43059</c:v>
                </c:pt>
                <c:pt idx="1620">
                  <c:v>43059</c:v>
                </c:pt>
                <c:pt idx="1621">
                  <c:v>43059</c:v>
                </c:pt>
                <c:pt idx="1622">
                  <c:v>43060</c:v>
                </c:pt>
                <c:pt idx="1623">
                  <c:v>43060</c:v>
                </c:pt>
                <c:pt idx="1624">
                  <c:v>43060</c:v>
                </c:pt>
                <c:pt idx="1625">
                  <c:v>43060</c:v>
                </c:pt>
                <c:pt idx="1626">
                  <c:v>43059</c:v>
                </c:pt>
                <c:pt idx="1627">
                  <c:v>43060</c:v>
                </c:pt>
                <c:pt idx="1628">
                  <c:v>43059</c:v>
                </c:pt>
                <c:pt idx="1629">
                  <c:v>43059</c:v>
                </c:pt>
                <c:pt idx="1630">
                  <c:v>43061</c:v>
                </c:pt>
                <c:pt idx="1631">
                  <c:v>43057</c:v>
                </c:pt>
                <c:pt idx="1632">
                  <c:v>43060</c:v>
                </c:pt>
                <c:pt idx="1633">
                  <c:v>43059</c:v>
                </c:pt>
                <c:pt idx="1634">
                  <c:v>43059</c:v>
                </c:pt>
                <c:pt idx="1635">
                  <c:v>43059</c:v>
                </c:pt>
                <c:pt idx="1636">
                  <c:v>43059</c:v>
                </c:pt>
                <c:pt idx="1637">
                  <c:v>43059</c:v>
                </c:pt>
                <c:pt idx="1638">
                  <c:v>43059</c:v>
                </c:pt>
                <c:pt idx="1639">
                  <c:v>43059</c:v>
                </c:pt>
                <c:pt idx="1640">
                  <c:v>43060</c:v>
                </c:pt>
                <c:pt idx="1641">
                  <c:v>43060</c:v>
                </c:pt>
                <c:pt idx="1642">
                  <c:v>43054</c:v>
                </c:pt>
                <c:pt idx="1643">
                  <c:v>43059</c:v>
                </c:pt>
                <c:pt idx="1644">
                  <c:v>43058</c:v>
                </c:pt>
                <c:pt idx="1645">
                  <c:v>43058</c:v>
                </c:pt>
                <c:pt idx="1646">
                  <c:v>43060</c:v>
                </c:pt>
                <c:pt idx="1647">
                  <c:v>43058</c:v>
                </c:pt>
                <c:pt idx="1648">
                  <c:v>43059</c:v>
                </c:pt>
                <c:pt idx="1649">
                  <c:v>42657</c:v>
                </c:pt>
                <c:pt idx="1650">
                  <c:v>43057</c:v>
                </c:pt>
                <c:pt idx="1651">
                  <c:v>43059</c:v>
                </c:pt>
                <c:pt idx="1652">
                  <c:v>43058</c:v>
                </c:pt>
                <c:pt idx="1653">
                  <c:v>43058</c:v>
                </c:pt>
                <c:pt idx="1654">
                  <c:v>43059</c:v>
                </c:pt>
                <c:pt idx="1655">
                  <c:v>43060</c:v>
                </c:pt>
                <c:pt idx="1656">
                  <c:v>43060</c:v>
                </c:pt>
                <c:pt idx="1657">
                  <c:v>43059</c:v>
                </c:pt>
                <c:pt idx="1658">
                  <c:v>43057</c:v>
                </c:pt>
                <c:pt idx="1659">
                  <c:v>43059</c:v>
                </c:pt>
                <c:pt idx="1660">
                  <c:v>43060</c:v>
                </c:pt>
                <c:pt idx="1661">
                  <c:v>42523</c:v>
                </c:pt>
                <c:pt idx="1662">
                  <c:v>43059</c:v>
                </c:pt>
                <c:pt idx="1663">
                  <c:v>43059</c:v>
                </c:pt>
                <c:pt idx="1664">
                  <c:v>43059</c:v>
                </c:pt>
                <c:pt idx="1665">
                  <c:v>43057</c:v>
                </c:pt>
                <c:pt idx="1666">
                  <c:v>43058</c:v>
                </c:pt>
                <c:pt idx="1667">
                  <c:v>43058</c:v>
                </c:pt>
                <c:pt idx="1668">
                  <c:v>43058</c:v>
                </c:pt>
                <c:pt idx="1669">
                  <c:v>43058</c:v>
                </c:pt>
                <c:pt idx="1670">
                  <c:v>43058</c:v>
                </c:pt>
                <c:pt idx="1671">
                  <c:v>43059</c:v>
                </c:pt>
                <c:pt idx="1672">
                  <c:v>43057</c:v>
                </c:pt>
                <c:pt idx="1673">
                  <c:v>43058</c:v>
                </c:pt>
                <c:pt idx="1674">
                  <c:v>43058</c:v>
                </c:pt>
                <c:pt idx="1675">
                  <c:v>43058</c:v>
                </c:pt>
                <c:pt idx="1676">
                  <c:v>43057</c:v>
                </c:pt>
                <c:pt idx="1677">
                  <c:v>43058</c:v>
                </c:pt>
                <c:pt idx="1678">
                  <c:v>43057</c:v>
                </c:pt>
                <c:pt idx="1679">
                  <c:v>43057</c:v>
                </c:pt>
                <c:pt idx="1680">
                  <c:v>43057</c:v>
                </c:pt>
                <c:pt idx="1681">
                  <c:v>43057</c:v>
                </c:pt>
                <c:pt idx="1682">
                  <c:v>43058</c:v>
                </c:pt>
                <c:pt idx="1683">
                  <c:v>43058</c:v>
                </c:pt>
                <c:pt idx="1684">
                  <c:v>43057</c:v>
                </c:pt>
                <c:pt idx="1685">
                  <c:v>43057</c:v>
                </c:pt>
                <c:pt idx="1686">
                  <c:v>43056</c:v>
                </c:pt>
                <c:pt idx="1687">
                  <c:v>43057</c:v>
                </c:pt>
                <c:pt idx="1688">
                  <c:v>43056</c:v>
                </c:pt>
                <c:pt idx="1689">
                  <c:v>43056</c:v>
                </c:pt>
                <c:pt idx="1690">
                  <c:v>43056</c:v>
                </c:pt>
                <c:pt idx="1691">
                  <c:v>43056</c:v>
                </c:pt>
                <c:pt idx="1692">
                  <c:v>43058</c:v>
                </c:pt>
                <c:pt idx="1693">
                  <c:v>43056</c:v>
                </c:pt>
                <c:pt idx="1694">
                  <c:v>43057</c:v>
                </c:pt>
                <c:pt idx="1695">
                  <c:v>43056</c:v>
                </c:pt>
                <c:pt idx="1696">
                  <c:v>43055</c:v>
                </c:pt>
                <c:pt idx="1697">
                  <c:v>43055</c:v>
                </c:pt>
                <c:pt idx="1698">
                  <c:v>43056</c:v>
                </c:pt>
                <c:pt idx="1699">
                  <c:v>43057</c:v>
                </c:pt>
                <c:pt idx="1700">
                  <c:v>43054</c:v>
                </c:pt>
                <c:pt idx="1701">
                  <c:v>43056</c:v>
                </c:pt>
                <c:pt idx="1702">
                  <c:v>43057</c:v>
                </c:pt>
                <c:pt idx="1703">
                  <c:v>43056</c:v>
                </c:pt>
                <c:pt idx="1704">
                  <c:v>43056</c:v>
                </c:pt>
                <c:pt idx="1705">
                  <c:v>43056</c:v>
                </c:pt>
                <c:pt idx="1706">
                  <c:v>43057</c:v>
                </c:pt>
                <c:pt idx="1707">
                  <c:v>43056</c:v>
                </c:pt>
                <c:pt idx="1708">
                  <c:v>43056</c:v>
                </c:pt>
                <c:pt idx="1709">
                  <c:v>43056</c:v>
                </c:pt>
                <c:pt idx="1710">
                  <c:v>43056</c:v>
                </c:pt>
                <c:pt idx="1711">
                  <c:v>43055</c:v>
                </c:pt>
                <c:pt idx="1712">
                  <c:v>43056</c:v>
                </c:pt>
                <c:pt idx="1713">
                  <c:v>43056</c:v>
                </c:pt>
                <c:pt idx="1714">
                  <c:v>43056</c:v>
                </c:pt>
                <c:pt idx="1715">
                  <c:v>43056</c:v>
                </c:pt>
                <c:pt idx="1716">
                  <c:v>43055</c:v>
                </c:pt>
                <c:pt idx="1717">
                  <c:v>43055</c:v>
                </c:pt>
                <c:pt idx="1718">
                  <c:v>43055</c:v>
                </c:pt>
                <c:pt idx="1719">
                  <c:v>43056</c:v>
                </c:pt>
                <c:pt idx="1720">
                  <c:v>43056</c:v>
                </c:pt>
                <c:pt idx="1721">
                  <c:v>43056</c:v>
                </c:pt>
                <c:pt idx="1722">
                  <c:v>43057</c:v>
                </c:pt>
                <c:pt idx="1723">
                  <c:v>43036</c:v>
                </c:pt>
                <c:pt idx="1724">
                  <c:v>43055</c:v>
                </c:pt>
                <c:pt idx="1725">
                  <c:v>43056</c:v>
                </c:pt>
                <c:pt idx="1726">
                  <c:v>43056</c:v>
                </c:pt>
                <c:pt idx="1727">
                  <c:v>43055</c:v>
                </c:pt>
                <c:pt idx="1728">
                  <c:v>43056</c:v>
                </c:pt>
                <c:pt idx="1729">
                  <c:v>43056</c:v>
                </c:pt>
                <c:pt idx="1730">
                  <c:v>43055</c:v>
                </c:pt>
                <c:pt idx="1731">
                  <c:v>43056</c:v>
                </c:pt>
                <c:pt idx="1732">
                  <c:v>43055</c:v>
                </c:pt>
                <c:pt idx="1733">
                  <c:v>43056</c:v>
                </c:pt>
                <c:pt idx="1734">
                  <c:v>43056</c:v>
                </c:pt>
                <c:pt idx="1735">
                  <c:v>43055</c:v>
                </c:pt>
                <c:pt idx="1736">
                  <c:v>43055</c:v>
                </c:pt>
                <c:pt idx="1737">
                  <c:v>43055</c:v>
                </c:pt>
                <c:pt idx="1738">
                  <c:v>43055</c:v>
                </c:pt>
                <c:pt idx="1739">
                  <c:v>43056</c:v>
                </c:pt>
                <c:pt idx="1740">
                  <c:v>43054</c:v>
                </c:pt>
                <c:pt idx="1741">
                  <c:v>43055</c:v>
                </c:pt>
                <c:pt idx="1742">
                  <c:v>43056</c:v>
                </c:pt>
                <c:pt idx="1743">
                  <c:v>43056</c:v>
                </c:pt>
                <c:pt idx="1744">
                  <c:v>43055</c:v>
                </c:pt>
                <c:pt idx="1745">
                  <c:v>43056</c:v>
                </c:pt>
                <c:pt idx="1746">
                  <c:v>43055</c:v>
                </c:pt>
                <c:pt idx="1747">
                  <c:v>43054</c:v>
                </c:pt>
                <c:pt idx="1748">
                  <c:v>43055</c:v>
                </c:pt>
                <c:pt idx="1749">
                  <c:v>43056</c:v>
                </c:pt>
                <c:pt idx="1750">
                  <c:v>43054</c:v>
                </c:pt>
                <c:pt idx="1751">
                  <c:v>43055</c:v>
                </c:pt>
                <c:pt idx="1752">
                  <c:v>43056</c:v>
                </c:pt>
                <c:pt idx="1753">
                  <c:v>43054</c:v>
                </c:pt>
                <c:pt idx="1754">
                  <c:v>43055</c:v>
                </c:pt>
                <c:pt idx="1755">
                  <c:v>43054</c:v>
                </c:pt>
                <c:pt idx="1756">
                  <c:v>41355</c:v>
                </c:pt>
                <c:pt idx="1757">
                  <c:v>43055</c:v>
                </c:pt>
                <c:pt idx="1758">
                  <c:v>43054</c:v>
                </c:pt>
                <c:pt idx="1759">
                  <c:v>43056</c:v>
                </c:pt>
                <c:pt idx="1760">
                  <c:v>43056</c:v>
                </c:pt>
                <c:pt idx="1761">
                  <c:v>43055</c:v>
                </c:pt>
                <c:pt idx="1762">
                  <c:v>43056</c:v>
                </c:pt>
                <c:pt idx="1763">
                  <c:v>43056</c:v>
                </c:pt>
                <c:pt idx="1764">
                  <c:v>43053</c:v>
                </c:pt>
                <c:pt idx="1765">
                  <c:v>43056</c:v>
                </c:pt>
                <c:pt idx="1766">
                  <c:v>43054</c:v>
                </c:pt>
                <c:pt idx="1767">
                  <c:v>43056</c:v>
                </c:pt>
                <c:pt idx="1768">
                  <c:v>43054</c:v>
                </c:pt>
                <c:pt idx="1769">
                  <c:v>43054</c:v>
                </c:pt>
                <c:pt idx="1770">
                  <c:v>43055</c:v>
                </c:pt>
                <c:pt idx="1771">
                  <c:v>43053</c:v>
                </c:pt>
                <c:pt idx="1772">
                  <c:v>43054</c:v>
                </c:pt>
                <c:pt idx="1773">
                  <c:v>43053</c:v>
                </c:pt>
                <c:pt idx="1774">
                  <c:v>43054</c:v>
                </c:pt>
                <c:pt idx="1775">
                  <c:v>43054</c:v>
                </c:pt>
                <c:pt idx="1776">
                  <c:v>43053</c:v>
                </c:pt>
                <c:pt idx="1777">
                  <c:v>43054</c:v>
                </c:pt>
                <c:pt idx="1778">
                  <c:v>43053</c:v>
                </c:pt>
                <c:pt idx="1779">
                  <c:v>43061</c:v>
                </c:pt>
                <c:pt idx="1780">
                  <c:v>43061</c:v>
                </c:pt>
                <c:pt idx="1781">
                  <c:v>43060</c:v>
                </c:pt>
                <c:pt idx="1782">
                  <c:v>43060</c:v>
                </c:pt>
                <c:pt idx="1783">
                  <c:v>43061</c:v>
                </c:pt>
                <c:pt idx="1784">
                  <c:v>43061</c:v>
                </c:pt>
                <c:pt idx="1785">
                  <c:v>43061</c:v>
                </c:pt>
                <c:pt idx="1786">
                  <c:v>43060</c:v>
                </c:pt>
                <c:pt idx="1787">
                  <c:v>43061</c:v>
                </c:pt>
                <c:pt idx="1788">
                  <c:v>43061</c:v>
                </c:pt>
                <c:pt idx="1789">
                  <c:v>43061</c:v>
                </c:pt>
                <c:pt idx="1790">
                  <c:v>43061</c:v>
                </c:pt>
                <c:pt idx="1791">
                  <c:v>43061</c:v>
                </c:pt>
                <c:pt idx="1792">
                  <c:v>43061</c:v>
                </c:pt>
                <c:pt idx="1793">
                  <c:v>43061</c:v>
                </c:pt>
                <c:pt idx="1794">
                  <c:v>43060</c:v>
                </c:pt>
                <c:pt idx="1795">
                  <c:v>43060</c:v>
                </c:pt>
                <c:pt idx="1796">
                  <c:v>43060</c:v>
                </c:pt>
                <c:pt idx="1797">
                  <c:v>43060</c:v>
                </c:pt>
                <c:pt idx="1798">
                  <c:v>43060</c:v>
                </c:pt>
                <c:pt idx="1799">
                  <c:v>43061</c:v>
                </c:pt>
                <c:pt idx="1800">
                  <c:v>43061</c:v>
                </c:pt>
                <c:pt idx="1801">
                  <c:v>43061</c:v>
                </c:pt>
                <c:pt idx="1802">
                  <c:v>43061</c:v>
                </c:pt>
                <c:pt idx="1803">
                  <c:v>43061</c:v>
                </c:pt>
                <c:pt idx="1804">
                  <c:v>43061</c:v>
                </c:pt>
                <c:pt idx="1805">
                  <c:v>43061</c:v>
                </c:pt>
                <c:pt idx="1806">
                  <c:v>43061</c:v>
                </c:pt>
                <c:pt idx="1807">
                  <c:v>43061</c:v>
                </c:pt>
                <c:pt idx="1808">
                  <c:v>43060</c:v>
                </c:pt>
                <c:pt idx="1809">
                  <c:v>43060</c:v>
                </c:pt>
                <c:pt idx="1810">
                  <c:v>43061</c:v>
                </c:pt>
                <c:pt idx="1811">
                  <c:v>43061</c:v>
                </c:pt>
                <c:pt idx="1812">
                  <c:v>43060</c:v>
                </c:pt>
                <c:pt idx="1813">
                  <c:v>43061</c:v>
                </c:pt>
                <c:pt idx="1814">
                  <c:v>43060</c:v>
                </c:pt>
                <c:pt idx="1815">
                  <c:v>43061</c:v>
                </c:pt>
                <c:pt idx="1816">
                  <c:v>42290</c:v>
                </c:pt>
                <c:pt idx="1817">
                  <c:v>43060</c:v>
                </c:pt>
                <c:pt idx="1818">
                  <c:v>43061</c:v>
                </c:pt>
                <c:pt idx="1819">
                  <c:v>43059</c:v>
                </c:pt>
                <c:pt idx="1820">
                  <c:v>43061</c:v>
                </c:pt>
                <c:pt idx="1821">
                  <c:v>43061</c:v>
                </c:pt>
                <c:pt idx="1822">
                  <c:v>43060</c:v>
                </c:pt>
                <c:pt idx="1823">
                  <c:v>43061</c:v>
                </c:pt>
                <c:pt idx="1824">
                  <c:v>43061</c:v>
                </c:pt>
                <c:pt idx="1825">
                  <c:v>43060</c:v>
                </c:pt>
                <c:pt idx="1826">
                  <c:v>43060</c:v>
                </c:pt>
                <c:pt idx="1827">
                  <c:v>43060</c:v>
                </c:pt>
                <c:pt idx="1828">
                  <c:v>43061</c:v>
                </c:pt>
                <c:pt idx="1829">
                  <c:v>43060</c:v>
                </c:pt>
                <c:pt idx="1830">
                  <c:v>43025</c:v>
                </c:pt>
                <c:pt idx="1831">
                  <c:v>43060</c:v>
                </c:pt>
                <c:pt idx="1832">
                  <c:v>43060</c:v>
                </c:pt>
                <c:pt idx="1833">
                  <c:v>43061</c:v>
                </c:pt>
                <c:pt idx="1834">
                  <c:v>43061</c:v>
                </c:pt>
                <c:pt idx="1835">
                  <c:v>43061</c:v>
                </c:pt>
                <c:pt idx="1836">
                  <c:v>43061</c:v>
                </c:pt>
                <c:pt idx="1837">
                  <c:v>43060</c:v>
                </c:pt>
                <c:pt idx="1838">
                  <c:v>43061</c:v>
                </c:pt>
                <c:pt idx="1839">
                  <c:v>43059</c:v>
                </c:pt>
                <c:pt idx="1840">
                  <c:v>43060</c:v>
                </c:pt>
                <c:pt idx="1841">
                  <c:v>43060</c:v>
                </c:pt>
                <c:pt idx="1842">
                  <c:v>43060</c:v>
                </c:pt>
                <c:pt idx="1843">
                  <c:v>43060</c:v>
                </c:pt>
                <c:pt idx="1844">
                  <c:v>43060</c:v>
                </c:pt>
                <c:pt idx="1845">
                  <c:v>43059</c:v>
                </c:pt>
                <c:pt idx="1846">
                  <c:v>43060</c:v>
                </c:pt>
                <c:pt idx="1847">
                  <c:v>43060</c:v>
                </c:pt>
                <c:pt idx="1848">
                  <c:v>43060</c:v>
                </c:pt>
                <c:pt idx="1849">
                  <c:v>43059</c:v>
                </c:pt>
                <c:pt idx="1850">
                  <c:v>43059</c:v>
                </c:pt>
                <c:pt idx="1851">
                  <c:v>43060</c:v>
                </c:pt>
                <c:pt idx="1852">
                  <c:v>43059</c:v>
                </c:pt>
                <c:pt idx="1853">
                  <c:v>43059</c:v>
                </c:pt>
                <c:pt idx="1854">
                  <c:v>43060</c:v>
                </c:pt>
                <c:pt idx="1855">
                  <c:v>43059</c:v>
                </c:pt>
                <c:pt idx="1856">
                  <c:v>43060</c:v>
                </c:pt>
                <c:pt idx="1857">
                  <c:v>43059</c:v>
                </c:pt>
                <c:pt idx="1858">
                  <c:v>43059</c:v>
                </c:pt>
                <c:pt idx="1859">
                  <c:v>43060</c:v>
                </c:pt>
                <c:pt idx="1860">
                  <c:v>43059</c:v>
                </c:pt>
                <c:pt idx="1861">
                  <c:v>43059</c:v>
                </c:pt>
                <c:pt idx="1862">
                  <c:v>43059</c:v>
                </c:pt>
                <c:pt idx="1863">
                  <c:v>43059</c:v>
                </c:pt>
                <c:pt idx="1864">
                  <c:v>43060</c:v>
                </c:pt>
                <c:pt idx="1865">
                  <c:v>43060</c:v>
                </c:pt>
                <c:pt idx="1866">
                  <c:v>43059</c:v>
                </c:pt>
                <c:pt idx="1867">
                  <c:v>43059</c:v>
                </c:pt>
                <c:pt idx="1868">
                  <c:v>43059</c:v>
                </c:pt>
                <c:pt idx="1869">
                  <c:v>43059</c:v>
                </c:pt>
                <c:pt idx="1870">
                  <c:v>43054</c:v>
                </c:pt>
                <c:pt idx="1871">
                  <c:v>43060</c:v>
                </c:pt>
                <c:pt idx="1872">
                  <c:v>43059</c:v>
                </c:pt>
                <c:pt idx="1873">
                  <c:v>43059</c:v>
                </c:pt>
                <c:pt idx="1874">
                  <c:v>43059</c:v>
                </c:pt>
                <c:pt idx="1875">
                  <c:v>43059</c:v>
                </c:pt>
                <c:pt idx="1876">
                  <c:v>43059</c:v>
                </c:pt>
                <c:pt idx="1877">
                  <c:v>43057</c:v>
                </c:pt>
                <c:pt idx="1878">
                  <c:v>43059</c:v>
                </c:pt>
                <c:pt idx="1879">
                  <c:v>43059</c:v>
                </c:pt>
                <c:pt idx="1880">
                  <c:v>43061</c:v>
                </c:pt>
                <c:pt idx="1881">
                  <c:v>43060</c:v>
                </c:pt>
                <c:pt idx="1882">
                  <c:v>43059</c:v>
                </c:pt>
                <c:pt idx="1883">
                  <c:v>43060</c:v>
                </c:pt>
                <c:pt idx="1884">
                  <c:v>43060</c:v>
                </c:pt>
                <c:pt idx="1885">
                  <c:v>43058</c:v>
                </c:pt>
                <c:pt idx="1886">
                  <c:v>43058</c:v>
                </c:pt>
                <c:pt idx="1887">
                  <c:v>43059</c:v>
                </c:pt>
                <c:pt idx="1888">
                  <c:v>43059</c:v>
                </c:pt>
                <c:pt idx="1889">
                  <c:v>43059</c:v>
                </c:pt>
                <c:pt idx="1890">
                  <c:v>43058</c:v>
                </c:pt>
                <c:pt idx="1891">
                  <c:v>43059</c:v>
                </c:pt>
                <c:pt idx="1892">
                  <c:v>42657</c:v>
                </c:pt>
                <c:pt idx="1893">
                  <c:v>43057</c:v>
                </c:pt>
                <c:pt idx="1894">
                  <c:v>43058</c:v>
                </c:pt>
                <c:pt idx="1895">
                  <c:v>43060</c:v>
                </c:pt>
                <c:pt idx="1896">
                  <c:v>43060</c:v>
                </c:pt>
                <c:pt idx="1897">
                  <c:v>43059</c:v>
                </c:pt>
                <c:pt idx="1898">
                  <c:v>43057</c:v>
                </c:pt>
                <c:pt idx="1899">
                  <c:v>43060</c:v>
                </c:pt>
                <c:pt idx="1900">
                  <c:v>43058</c:v>
                </c:pt>
                <c:pt idx="1901">
                  <c:v>43060</c:v>
                </c:pt>
                <c:pt idx="1902">
                  <c:v>43059</c:v>
                </c:pt>
                <c:pt idx="1903">
                  <c:v>43057</c:v>
                </c:pt>
                <c:pt idx="1904">
                  <c:v>43059</c:v>
                </c:pt>
                <c:pt idx="1905">
                  <c:v>43058</c:v>
                </c:pt>
                <c:pt idx="1906">
                  <c:v>43058</c:v>
                </c:pt>
                <c:pt idx="1907">
                  <c:v>43058</c:v>
                </c:pt>
                <c:pt idx="1908">
                  <c:v>43060</c:v>
                </c:pt>
                <c:pt idx="1909">
                  <c:v>43058</c:v>
                </c:pt>
                <c:pt idx="1910">
                  <c:v>43059</c:v>
                </c:pt>
                <c:pt idx="1911">
                  <c:v>43059</c:v>
                </c:pt>
                <c:pt idx="1912">
                  <c:v>42523</c:v>
                </c:pt>
                <c:pt idx="1913">
                  <c:v>43057</c:v>
                </c:pt>
                <c:pt idx="1914">
                  <c:v>43059</c:v>
                </c:pt>
                <c:pt idx="1915">
                  <c:v>43058</c:v>
                </c:pt>
                <c:pt idx="1916">
                  <c:v>43058</c:v>
                </c:pt>
                <c:pt idx="1917">
                  <c:v>43059</c:v>
                </c:pt>
                <c:pt idx="1918">
                  <c:v>42732</c:v>
                </c:pt>
                <c:pt idx="1919">
                  <c:v>43059</c:v>
                </c:pt>
                <c:pt idx="1920">
                  <c:v>43058</c:v>
                </c:pt>
                <c:pt idx="1921">
                  <c:v>43057</c:v>
                </c:pt>
                <c:pt idx="1922">
                  <c:v>43057</c:v>
                </c:pt>
                <c:pt idx="1923">
                  <c:v>43057</c:v>
                </c:pt>
                <c:pt idx="1924">
                  <c:v>43058</c:v>
                </c:pt>
                <c:pt idx="1925">
                  <c:v>43059</c:v>
                </c:pt>
                <c:pt idx="1926">
                  <c:v>43058</c:v>
                </c:pt>
                <c:pt idx="1927">
                  <c:v>43057</c:v>
                </c:pt>
                <c:pt idx="1928">
                  <c:v>43056</c:v>
                </c:pt>
                <c:pt idx="1929">
                  <c:v>43058</c:v>
                </c:pt>
                <c:pt idx="1930">
                  <c:v>43057</c:v>
                </c:pt>
                <c:pt idx="1931">
                  <c:v>43056</c:v>
                </c:pt>
                <c:pt idx="1932">
                  <c:v>43057</c:v>
                </c:pt>
                <c:pt idx="1933">
                  <c:v>43057</c:v>
                </c:pt>
                <c:pt idx="1934">
                  <c:v>43056</c:v>
                </c:pt>
                <c:pt idx="1935">
                  <c:v>43056</c:v>
                </c:pt>
                <c:pt idx="1936">
                  <c:v>43057</c:v>
                </c:pt>
                <c:pt idx="1937">
                  <c:v>43056</c:v>
                </c:pt>
                <c:pt idx="1938">
                  <c:v>43058</c:v>
                </c:pt>
                <c:pt idx="1939">
                  <c:v>43057</c:v>
                </c:pt>
                <c:pt idx="1940">
                  <c:v>43054</c:v>
                </c:pt>
                <c:pt idx="1941">
                  <c:v>43056</c:v>
                </c:pt>
                <c:pt idx="1942">
                  <c:v>43059</c:v>
                </c:pt>
                <c:pt idx="1943">
                  <c:v>43056</c:v>
                </c:pt>
                <c:pt idx="1944">
                  <c:v>43055</c:v>
                </c:pt>
                <c:pt idx="1945">
                  <c:v>43056</c:v>
                </c:pt>
                <c:pt idx="1946">
                  <c:v>43056</c:v>
                </c:pt>
                <c:pt idx="1947">
                  <c:v>43057</c:v>
                </c:pt>
                <c:pt idx="1948">
                  <c:v>43056</c:v>
                </c:pt>
                <c:pt idx="1949">
                  <c:v>43056</c:v>
                </c:pt>
                <c:pt idx="1950">
                  <c:v>43057</c:v>
                </c:pt>
                <c:pt idx="1951">
                  <c:v>43056</c:v>
                </c:pt>
                <c:pt idx="1952">
                  <c:v>43055</c:v>
                </c:pt>
                <c:pt idx="1953">
                  <c:v>43056</c:v>
                </c:pt>
                <c:pt idx="1954">
                  <c:v>43056</c:v>
                </c:pt>
                <c:pt idx="1955">
                  <c:v>43056</c:v>
                </c:pt>
                <c:pt idx="1956">
                  <c:v>43056</c:v>
                </c:pt>
                <c:pt idx="1957">
                  <c:v>43056</c:v>
                </c:pt>
                <c:pt idx="1958">
                  <c:v>43055</c:v>
                </c:pt>
                <c:pt idx="1959">
                  <c:v>43055</c:v>
                </c:pt>
                <c:pt idx="1960">
                  <c:v>43056</c:v>
                </c:pt>
                <c:pt idx="1961">
                  <c:v>43055</c:v>
                </c:pt>
                <c:pt idx="1962">
                  <c:v>43056</c:v>
                </c:pt>
                <c:pt idx="1963">
                  <c:v>43056</c:v>
                </c:pt>
                <c:pt idx="1964">
                  <c:v>43055</c:v>
                </c:pt>
                <c:pt idx="1965">
                  <c:v>43057</c:v>
                </c:pt>
                <c:pt idx="1966">
                  <c:v>43046</c:v>
                </c:pt>
                <c:pt idx="1967">
                  <c:v>43056</c:v>
                </c:pt>
                <c:pt idx="1968">
                  <c:v>43056</c:v>
                </c:pt>
                <c:pt idx="1969">
                  <c:v>43056</c:v>
                </c:pt>
                <c:pt idx="1970">
                  <c:v>43056</c:v>
                </c:pt>
                <c:pt idx="1971">
                  <c:v>43055</c:v>
                </c:pt>
                <c:pt idx="1972">
                  <c:v>43055</c:v>
                </c:pt>
                <c:pt idx="1973">
                  <c:v>43055</c:v>
                </c:pt>
                <c:pt idx="1974">
                  <c:v>43055</c:v>
                </c:pt>
                <c:pt idx="1975">
                  <c:v>43056</c:v>
                </c:pt>
                <c:pt idx="1976">
                  <c:v>43061</c:v>
                </c:pt>
                <c:pt idx="1977">
                  <c:v>43062</c:v>
                </c:pt>
                <c:pt idx="1978">
                  <c:v>43062</c:v>
                </c:pt>
                <c:pt idx="1979">
                  <c:v>43061</c:v>
                </c:pt>
                <c:pt idx="1980">
                  <c:v>43062</c:v>
                </c:pt>
                <c:pt idx="1981">
                  <c:v>43061</c:v>
                </c:pt>
                <c:pt idx="1982">
                  <c:v>43061</c:v>
                </c:pt>
                <c:pt idx="1983">
                  <c:v>43060</c:v>
                </c:pt>
                <c:pt idx="1984">
                  <c:v>43062</c:v>
                </c:pt>
                <c:pt idx="1985">
                  <c:v>43060</c:v>
                </c:pt>
                <c:pt idx="1986">
                  <c:v>43061</c:v>
                </c:pt>
                <c:pt idx="1987">
                  <c:v>43061</c:v>
                </c:pt>
                <c:pt idx="1988">
                  <c:v>42290</c:v>
                </c:pt>
                <c:pt idx="1989">
                  <c:v>43061</c:v>
                </c:pt>
                <c:pt idx="1990">
                  <c:v>43061</c:v>
                </c:pt>
                <c:pt idx="1991">
                  <c:v>43061</c:v>
                </c:pt>
                <c:pt idx="1992">
                  <c:v>43060</c:v>
                </c:pt>
                <c:pt idx="1993">
                  <c:v>43061</c:v>
                </c:pt>
                <c:pt idx="1994">
                  <c:v>43061</c:v>
                </c:pt>
                <c:pt idx="1995">
                  <c:v>43061</c:v>
                </c:pt>
                <c:pt idx="1996">
                  <c:v>43060</c:v>
                </c:pt>
                <c:pt idx="1997">
                  <c:v>43060</c:v>
                </c:pt>
                <c:pt idx="1998">
                  <c:v>43061</c:v>
                </c:pt>
                <c:pt idx="1999">
                  <c:v>43061</c:v>
                </c:pt>
                <c:pt idx="2000">
                  <c:v>43060</c:v>
                </c:pt>
                <c:pt idx="2001">
                  <c:v>43060</c:v>
                </c:pt>
                <c:pt idx="2002">
                  <c:v>43060</c:v>
                </c:pt>
                <c:pt idx="2003">
                  <c:v>43061</c:v>
                </c:pt>
                <c:pt idx="2004">
                  <c:v>43061</c:v>
                </c:pt>
                <c:pt idx="2005">
                  <c:v>43061</c:v>
                </c:pt>
                <c:pt idx="2006">
                  <c:v>43061</c:v>
                </c:pt>
                <c:pt idx="2007">
                  <c:v>43060</c:v>
                </c:pt>
                <c:pt idx="2008">
                  <c:v>43061</c:v>
                </c:pt>
                <c:pt idx="2009">
                  <c:v>43061</c:v>
                </c:pt>
                <c:pt idx="2010">
                  <c:v>43061</c:v>
                </c:pt>
                <c:pt idx="2011">
                  <c:v>43061</c:v>
                </c:pt>
                <c:pt idx="2012">
                  <c:v>43061</c:v>
                </c:pt>
                <c:pt idx="2013">
                  <c:v>43061</c:v>
                </c:pt>
                <c:pt idx="2014">
                  <c:v>43062</c:v>
                </c:pt>
                <c:pt idx="2015">
                  <c:v>43061</c:v>
                </c:pt>
                <c:pt idx="2016">
                  <c:v>43061</c:v>
                </c:pt>
                <c:pt idx="2017">
                  <c:v>43061</c:v>
                </c:pt>
                <c:pt idx="2018">
                  <c:v>43060</c:v>
                </c:pt>
                <c:pt idx="2019">
                  <c:v>43060</c:v>
                </c:pt>
                <c:pt idx="2020">
                  <c:v>43060</c:v>
                </c:pt>
                <c:pt idx="2021">
                  <c:v>43060</c:v>
                </c:pt>
                <c:pt idx="2022">
                  <c:v>43061</c:v>
                </c:pt>
                <c:pt idx="2023">
                  <c:v>43060</c:v>
                </c:pt>
                <c:pt idx="2024">
                  <c:v>43061</c:v>
                </c:pt>
                <c:pt idx="2025">
                  <c:v>43061</c:v>
                </c:pt>
                <c:pt idx="2026">
                  <c:v>43059</c:v>
                </c:pt>
                <c:pt idx="2027">
                  <c:v>43061</c:v>
                </c:pt>
                <c:pt idx="2028">
                  <c:v>43061</c:v>
                </c:pt>
                <c:pt idx="2029">
                  <c:v>43061</c:v>
                </c:pt>
                <c:pt idx="2030">
                  <c:v>43059</c:v>
                </c:pt>
                <c:pt idx="2031">
                  <c:v>43061</c:v>
                </c:pt>
                <c:pt idx="2032">
                  <c:v>43060</c:v>
                </c:pt>
                <c:pt idx="2033">
                  <c:v>43060</c:v>
                </c:pt>
                <c:pt idx="2034">
                  <c:v>43060</c:v>
                </c:pt>
                <c:pt idx="2035">
                  <c:v>43060</c:v>
                </c:pt>
                <c:pt idx="2036">
                  <c:v>43060</c:v>
                </c:pt>
                <c:pt idx="2037">
                  <c:v>43060</c:v>
                </c:pt>
                <c:pt idx="2038">
                  <c:v>43060</c:v>
                </c:pt>
                <c:pt idx="2039">
                  <c:v>43060</c:v>
                </c:pt>
                <c:pt idx="2040">
                  <c:v>43060</c:v>
                </c:pt>
                <c:pt idx="2041">
                  <c:v>43060</c:v>
                </c:pt>
                <c:pt idx="2042">
                  <c:v>43059</c:v>
                </c:pt>
                <c:pt idx="2043">
                  <c:v>43060</c:v>
                </c:pt>
                <c:pt idx="2044">
                  <c:v>43060</c:v>
                </c:pt>
                <c:pt idx="2045">
                  <c:v>43060</c:v>
                </c:pt>
                <c:pt idx="2046">
                  <c:v>43060</c:v>
                </c:pt>
                <c:pt idx="2047">
                  <c:v>43060</c:v>
                </c:pt>
                <c:pt idx="2048">
                  <c:v>43025</c:v>
                </c:pt>
                <c:pt idx="2049">
                  <c:v>43059</c:v>
                </c:pt>
                <c:pt idx="2050">
                  <c:v>43060</c:v>
                </c:pt>
                <c:pt idx="2051">
                  <c:v>43060</c:v>
                </c:pt>
                <c:pt idx="2052">
                  <c:v>43060</c:v>
                </c:pt>
                <c:pt idx="2053">
                  <c:v>43059</c:v>
                </c:pt>
                <c:pt idx="2054">
                  <c:v>43059</c:v>
                </c:pt>
                <c:pt idx="2055">
                  <c:v>43059</c:v>
                </c:pt>
                <c:pt idx="2056">
                  <c:v>43059</c:v>
                </c:pt>
                <c:pt idx="2057">
                  <c:v>43060</c:v>
                </c:pt>
                <c:pt idx="2058">
                  <c:v>43061</c:v>
                </c:pt>
                <c:pt idx="2059">
                  <c:v>43060</c:v>
                </c:pt>
                <c:pt idx="2060">
                  <c:v>43059</c:v>
                </c:pt>
                <c:pt idx="2061">
                  <c:v>43059</c:v>
                </c:pt>
                <c:pt idx="2062">
                  <c:v>43059</c:v>
                </c:pt>
                <c:pt idx="2063">
                  <c:v>43059</c:v>
                </c:pt>
                <c:pt idx="2064">
                  <c:v>43059</c:v>
                </c:pt>
                <c:pt idx="2065">
                  <c:v>43060</c:v>
                </c:pt>
                <c:pt idx="2066">
                  <c:v>43061</c:v>
                </c:pt>
                <c:pt idx="2067">
                  <c:v>43059</c:v>
                </c:pt>
                <c:pt idx="2068">
                  <c:v>43059</c:v>
                </c:pt>
                <c:pt idx="2069">
                  <c:v>43060</c:v>
                </c:pt>
                <c:pt idx="2070">
                  <c:v>43061</c:v>
                </c:pt>
                <c:pt idx="2071">
                  <c:v>43059</c:v>
                </c:pt>
                <c:pt idx="2072">
                  <c:v>43059</c:v>
                </c:pt>
                <c:pt idx="2073">
                  <c:v>43054</c:v>
                </c:pt>
                <c:pt idx="2074">
                  <c:v>43059</c:v>
                </c:pt>
                <c:pt idx="2075">
                  <c:v>43059</c:v>
                </c:pt>
                <c:pt idx="2076">
                  <c:v>43059</c:v>
                </c:pt>
                <c:pt idx="2077">
                  <c:v>43059</c:v>
                </c:pt>
                <c:pt idx="2078">
                  <c:v>43059</c:v>
                </c:pt>
                <c:pt idx="2079">
                  <c:v>43059</c:v>
                </c:pt>
                <c:pt idx="2080">
                  <c:v>43059</c:v>
                </c:pt>
                <c:pt idx="2081">
                  <c:v>43059</c:v>
                </c:pt>
                <c:pt idx="2082">
                  <c:v>43059</c:v>
                </c:pt>
                <c:pt idx="2083">
                  <c:v>43059</c:v>
                </c:pt>
                <c:pt idx="2084">
                  <c:v>43060</c:v>
                </c:pt>
                <c:pt idx="2085">
                  <c:v>43057</c:v>
                </c:pt>
                <c:pt idx="2086">
                  <c:v>43058</c:v>
                </c:pt>
                <c:pt idx="2087">
                  <c:v>43060</c:v>
                </c:pt>
                <c:pt idx="2088">
                  <c:v>43058</c:v>
                </c:pt>
                <c:pt idx="2089">
                  <c:v>43060</c:v>
                </c:pt>
                <c:pt idx="2090">
                  <c:v>43060</c:v>
                </c:pt>
                <c:pt idx="2091">
                  <c:v>43059</c:v>
                </c:pt>
                <c:pt idx="2092">
                  <c:v>43058</c:v>
                </c:pt>
                <c:pt idx="2093">
                  <c:v>43058</c:v>
                </c:pt>
                <c:pt idx="2094">
                  <c:v>42657</c:v>
                </c:pt>
                <c:pt idx="2095">
                  <c:v>42684</c:v>
                </c:pt>
                <c:pt idx="2096">
                  <c:v>43060</c:v>
                </c:pt>
                <c:pt idx="2097">
                  <c:v>43060</c:v>
                </c:pt>
                <c:pt idx="2098">
                  <c:v>43057</c:v>
                </c:pt>
                <c:pt idx="2099">
                  <c:v>43059</c:v>
                </c:pt>
                <c:pt idx="2100">
                  <c:v>43059</c:v>
                </c:pt>
                <c:pt idx="2101">
                  <c:v>43057</c:v>
                </c:pt>
                <c:pt idx="2102">
                  <c:v>43060</c:v>
                </c:pt>
                <c:pt idx="2103">
                  <c:v>42523</c:v>
                </c:pt>
                <c:pt idx="2104">
                  <c:v>43059</c:v>
                </c:pt>
                <c:pt idx="2105">
                  <c:v>43060</c:v>
                </c:pt>
                <c:pt idx="2106">
                  <c:v>43058</c:v>
                </c:pt>
                <c:pt idx="2107">
                  <c:v>43059</c:v>
                </c:pt>
                <c:pt idx="2108">
                  <c:v>43058</c:v>
                </c:pt>
                <c:pt idx="2109">
                  <c:v>43057</c:v>
                </c:pt>
                <c:pt idx="2110">
                  <c:v>43058</c:v>
                </c:pt>
                <c:pt idx="2111">
                  <c:v>43058</c:v>
                </c:pt>
                <c:pt idx="2112">
                  <c:v>43059</c:v>
                </c:pt>
                <c:pt idx="2113">
                  <c:v>43058</c:v>
                </c:pt>
                <c:pt idx="2114">
                  <c:v>43059</c:v>
                </c:pt>
                <c:pt idx="2115">
                  <c:v>43059</c:v>
                </c:pt>
                <c:pt idx="2116">
                  <c:v>43059</c:v>
                </c:pt>
                <c:pt idx="2117">
                  <c:v>43059</c:v>
                </c:pt>
                <c:pt idx="2118">
                  <c:v>42732</c:v>
                </c:pt>
                <c:pt idx="2119">
                  <c:v>43057</c:v>
                </c:pt>
                <c:pt idx="2120">
                  <c:v>42268</c:v>
                </c:pt>
                <c:pt idx="2121">
                  <c:v>43058</c:v>
                </c:pt>
                <c:pt idx="2122">
                  <c:v>43052</c:v>
                </c:pt>
                <c:pt idx="2123">
                  <c:v>43059</c:v>
                </c:pt>
                <c:pt idx="2124">
                  <c:v>43058</c:v>
                </c:pt>
                <c:pt idx="2125">
                  <c:v>43058</c:v>
                </c:pt>
                <c:pt idx="2126">
                  <c:v>43056</c:v>
                </c:pt>
                <c:pt idx="2127">
                  <c:v>43059</c:v>
                </c:pt>
                <c:pt idx="2128">
                  <c:v>43057</c:v>
                </c:pt>
                <c:pt idx="2129">
                  <c:v>43058</c:v>
                </c:pt>
                <c:pt idx="2130">
                  <c:v>43057</c:v>
                </c:pt>
                <c:pt idx="2131">
                  <c:v>43059</c:v>
                </c:pt>
                <c:pt idx="2132">
                  <c:v>43058</c:v>
                </c:pt>
                <c:pt idx="2133">
                  <c:v>43057</c:v>
                </c:pt>
                <c:pt idx="2134">
                  <c:v>43057</c:v>
                </c:pt>
                <c:pt idx="2135">
                  <c:v>43058</c:v>
                </c:pt>
                <c:pt idx="2136">
                  <c:v>43056</c:v>
                </c:pt>
                <c:pt idx="2137">
                  <c:v>43057</c:v>
                </c:pt>
                <c:pt idx="2138">
                  <c:v>43056</c:v>
                </c:pt>
                <c:pt idx="2139">
                  <c:v>43056</c:v>
                </c:pt>
                <c:pt idx="2140">
                  <c:v>43057</c:v>
                </c:pt>
                <c:pt idx="2141">
                  <c:v>43057</c:v>
                </c:pt>
                <c:pt idx="2142">
                  <c:v>43059</c:v>
                </c:pt>
                <c:pt idx="2143">
                  <c:v>43058</c:v>
                </c:pt>
                <c:pt idx="2144">
                  <c:v>43056</c:v>
                </c:pt>
                <c:pt idx="2145">
                  <c:v>43054</c:v>
                </c:pt>
                <c:pt idx="2146">
                  <c:v>43056</c:v>
                </c:pt>
                <c:pt idx="2147">
                  <c:v>43056</c:v>
                </c:pt>
                <c:pt idx="2148">
                  <c:v>43055</c:v>
                </c:pt>
                <c:pt idx="2149">
                  <c:v>43059</c:v>
                </c:pt>
                <c:pt idx="2150">
                  <c:v>43057</c:v>
                </c:pt>
                <c:pt idx="2151">
                  <c:v>43056</c:v>
                </c:pt>
                <c:pt idx="2152">
                  <c:v>43055</c:v>
                </c:pt>
                <c:pt idx="2153">
                  <c:v>43056</c:v>
                </c:pt>
                <c:pt idx="2154">
                  <c:v>43057</c:v>
                </c:pt>
                <c:pt idx="2155">
                  <c:v>43056</c:v>
                </c:pt>
                <c:pt idx="2156">
                  <c:v>43057</c:v>
                </c:pt>
                <c:pt idx="2157">
                  <c:v>43056</c:v>
                </c:pt>
                <c:pt idx="2158">
                  <c:v>43057</c:v>
                </c:pt>
                <c:pt idx="2159">
                  <c:v>43055</c:v>
                </c:pt>
                <c:pt idx="2160">
                  <c:v>43055</c:v>
                </c:pt>
                <c:pt idx="2161">
                  <c:v>43056</c:v>
                </c:pt>
                <c:pt idx="2162">
                  <c:v>43056</c:v>
                </c:pt>
                <c:pt idx="2163">
                  <c:v>43056</c:v>
                </c:pt>
                <c:pt idx="2164">
                  <c:v>43055</c:v>
                </c:pt>
                <c:pt idx="2165">
                  <c:v>43056</c:v>
                </c:pt>
                <c:pt idx="2166">
                  <c:v>43056</c:v>
                </c:pt>
                <c:pt idx="2167">
                  <c:v>43056</c:v>
                </c:pt>
                <c:pt idx="2168">
                  <c:v>43056</c:v>
                </c:pt>
                <c:pt idx="2169">
                  <c:v>43056</c:v>
                </c:pt>
                <c:pt idx="2170">
                  <c:v>43056</c:v>
                </c:pt>
                <c:pt idx="2171">
                  <c:v>43055</c:v>
                </c:pt>
                <c:pt idx="2172">
                  <c:v>43056</c:v>
                </c:pt>
                <c:pt idx="2173">
                  <c:v>43057</c:v>
                </c:pt>
                <c:pt idx="2174">
                  <c:v>43055</c:v>
                </c:pt>
                <c:pt idx="2175">
                  <c:v>43063</c:v>
                </c:pt>
                <c:pt idx="2176">
                  <c:v>43063</c:v>
                </c:pt>
                <c:pt idx="2177">
                  <c:v>43062</c:v>
                </c:pt>
                <c:pt idx="2178">
                  <c:v>43062</c:v>
                </c:pt>
                <c:pt idx="2179">
                  <c:v>43063</c:v>
                </c:pt>
                <c:pt idx="2180">
                  <c:v>43063</c:v>
                </c:pt>
                <c:pt idx="2181">
                  <c:v>43061</c:v>
                </c:pt>
                <c:pt idx="2182">
                  <c:v>43062</c:v>
                </c:pt>
                <c:pt idx="2183">
                  <c:v>43062</c:v>
                </c:pt>
                <c:pt idx="2184">
                  <c:v>43062</c:v>
                </c:pt>
                <c:pt idx="2185">
                  <c:v>43062</c:v>
                </c:pt>
                <c:pt idx="2186">
                  <c:v>43061</c:v>
                </c:pt>
                <c:pt idx="2187">
                  <c:v>43061</c:v>
                </c:pt>
                <c:pt idx="2188">
                  <c:v>43061</c:v>
                </c:pt>
                <c:pt idx="2189">
                  <c:v>43063</c:v>
                </c:pt>
                <c:pt idx="2190">
                  <c:v>43062</c:v>
                </c:pt>
                <c:pt idx="2191">
                  <c:v>42290</c:v>
                </c:pt>
                <c:pt idx="2192">
                  <c:v>43060</c:v>
                </c:pt>
                <c:pt idx="2193">
                  <c:v>43061</c:v>
                </c:pt>
                <c:pt idx="2194">
                  <c:v>43061</c:v>
                </c:pt>
                <c:pt idx="2195">
                  <c:v>43060</c:v>
                </c:pt>
                <c:pt idx="2196">
                  <c:v>43062</c:v>
                </c:pt>
                <c:pt idx="2197">
                  <c:v>43061</c:v>
                </c:pt>
                <c:pt idx="2198">
                  <c:v>43062</c:v>
                </c:pt>
                <c:pt idx="2199">
                  <c:v>43061</c:v>
                </c:pt>
                <c:pt idx="2200">
                  <c:v>43061</c:v>
                </c:pt>
                <c:pt idx="2201">
                  <c:v>43061</c:v>
                </c:pt>
                <c:pt idx="2202">
                  <c:v>43060</c:v>
                </c:pt>
                <c:pt idx="2203">
                  <c:v>43061</c:v>
                </c:pt>
                <c:pt idx="2204">
                  <c:v>43061</c:v>
                </c:pt>
                <c:pt idx="2205">
                  <c:v>43060</c:v>
                </c:pt>
                <c:pt idx="2206">
                  <c:v>43061</c:v>
                </c:pt>
                <c:pt idx="2207">
                  <c:v>43061</c:v>
                </c:pt>
                <c:pt idx="2208">
                  <c:v>43061</c:v>
                </c:pt>
                <c:pt idx="2209">
                  <c:v>43060</c:v>
                </c:pt>
                <c:pt idx="2210">
                  <c:v>43061</c:v>
                </c:pt>
                <c:pt idx="2211">
                  <c:v>43061</c:v>
                </c:pt>
                <c:pt idx="2212">
                  <c:v>43060</c:v>
                </c:pt>
                <c:pt idx="2213">
                  <c:v>43060</c:v>
                </c:pt>
                <c:pt idx="2214">
                  <c:v>43061</c:v>
                </c:pt>
                <c:pt idx="2215">
                  <c:v>43060</c:v>
                </c:pt>
                <c:pt idx="2216">
                  <c:v>43060</c:v>
                </c:pt>
                <c:pt idx="2217">
                  <c:v>43061</c:v>
                </c:pt>
                <c:pt idx="2218">
                  <c:v>43061</c:v>
                </c:pt>
                <c:pt idx="2219">
                  <c:v>43062</c:v>
                </c:pt>
                <c:pt idx="2220">
                  <c:v>43061</c:v>
                </c:pt>
                <c:pt idx="2221">
                  <c:v>43061</c:v>
                </c:pt>
                <c:pt idx="2222">
                  <c:v>43061</c:v>
                </c:pt>
                <c:pt idx="2223">
                  <c:v>43061</c:v>
                </c:pt>
                <c:pt idx="2224">
                  <c:v>43061</c:v>
                </c:pt>
                <c:pt idx="2225">
                  <c:v>43060</c:v>
                </c:pt>
                <c:pt idx="2226">
                  <c:v>43062</c:v>
                </c:pt>
                <c:pt idx="2227">
                  <c:v>43061</c:v>
                </c:pt>
                <c:pt idx="2228">
                  <c:v>43061</c:v>
                </c:pt>
                <c:pt idx="2229">
                  <c:v>43060</c:v>
                </c:pt>
                <c:pt idx="2230">
                  <c:v>43061</c:v>
                </c:pt>
                <c:pt idx="2231">
                  <c:v>43060</c:v>
                </c:pt>
                <c:pt idx="2232">
                  <c:v>43060</c:v>
                </c:pt>
                <c:pt idx="2233">
                  <c:v>43059</c:v>
                </c:pt>
                <c:pt idx="2234">
                  <c:v>43060</c:v>
                </c:pt>
                <c:pt idx="2235">
                  <c:v>43061</c:v>
                </c:pt>
                <c:pt idx="2236">
                  <c:v>43060</c:v>
                </c:pt>
                <c:pt idx="2237">
                  <c:v>43060</c:v>
                </c:pt>
                <c:pt idx="2238">
                  <c:v>43061</c:v>
                </c:pt>
                <c:pt idx="2239">
                  <c:v>43059</c:v>
                </c:pt>
                <c:pt idx="2240">
                  <c:v>43061</c:v>
                </c:pt>
                <c:pt idx="2241">
                  <c:v>43061</c:v>
                </c:pt>
                <c:pt idx="2242">
                  <c:v>43060</c:v>
                </c:pt>
                <c:pt idx="2243">
                  <c:v>43060</c:v>
                </c:pt>
                <c:pt idx="2244">
                  <c:v>43060</c:v>
                </c:pt>
                <c:pt idx="2245">
                  <c:v>43060</c:v>
                </c:pt>
                <c:pt idx="2246">
                  <c:v>43060</c:v>
                </c:pt>
                <c:pt idx="2247">
                  <c:v>43060</c:v>
                </c:pt>
                <c:pt idx="2248">
                  <c:v>43060</c:v>
                </c:pt>
                <c:pt idx="2249">
                  <c:v>43060</c:v>
                </c:pt>
                <c:pt idx="2250">
                  <c:v>43059</c:v>
                </c:pt>
                <c:pt idx="2251">
                  <c:v>43060</c:v>
                </c:pt>
                <c:pt idx="2252">
                  <c:v>43060</c:v>
                </c:pt>
                <c:pt idx="2253">
                  <c:v>43060</c:v>
                </c:pt>
                <c:pt idx="2254">
                  <c:v>43060</c:v>
                </c:pt>
                <c:pt idx="2255">
                  <c:v>43059</c:v>
                </c:pt>
                <c:pt idx="2256">
                  <c:v>43059</c:v>
                </c:pt>
                <c:pt idx="2257">
                  <c:v>43060</c:v>
                </c:pt>
                <c:pt idx="2258">
                  <c:v>43060</c:v>
                </c:pt>
                <c:pt idx="2259">
                  <c:v>43060</c:v>
                </c:pt>
                <c:pt idx="2260">
                  <c:v>43060</c:v>
                </c:pt>
                <c:pt idx="2261">
                  <c:v>43060</c:v>
                </c:pt>
                <c:pt idx="2262">
                  <c:v>43060</c:v>
                </c:pt>
                <c:pt idx="2263">
                  <c:v>43059</c:v>
                </c:pt>
                <c:pt idx="2264">
                  <c:v>43061</c:v>
                </c:pt>
                <c:pt idx="2265">
                  <c:v>43059</c:v>
                </c:pt>
                <c:pt idx="2266">
                  <c:v>43025</c:v>
                </c:pt>
                <c:pt idx="2267">
                  <c:v>43061</c:v>
                </c:pt>
                <c:pt idx="2268">
                  <c:v>43059</c:v>
                </c:pt>
                <c:pt idx="2269">
                  <c:v>43059</c:v>
                </c:pt>
                <c:pt idx="2270">
                  <c:v>43059</c:v>
                </c:pt>
                <c:pt idx="2271">
                  <c:v>43060</c:v>
                </c:pt>
                <c:pt idx="2272">
                  <c:v>43059</c:v>
                </c:pt>
                <c:pt idx="2273">
                  <c:v>41345</c:v>
                </c:pt>
                <c:pt idx="2274">
                  <c:v>43059</c:v>
                </c:pt>
                <c:pt idx="2275">
                  <c:v>43060</c:v>
                </c:pt>
                <c:pt idx="2276">
                  <c:v>43061</c:v>
                </c:pt>
                <c:pt idx="2277">
                  <c:v>43059</c:v>
                </c:pt>
                <c:pt idx="2278">
                  <c:v>43059</c:v>
                </c:pt>
                <c:pt idx="2279">
                  <c:v>43059</c:v>
                </c:pt>
                <c:pt idx="2280">
                  <c:v>43059</c:v>
                </c:pt>
                <c:pt idx="2281">
                  <c:v>43060</c:v>
                </c:pt>
                <c:pt idx="2282">
                  <c:v>43061</c:v>
                </c:pt>
                <c:pt idx="2283">
                  <c:v>43059</c:v>
                </c:pt>
                <c:pt idx="2284">
                  <c:v>43054</c:v>
                </c:pt>
                <c:pt idx="2285">
                  <c:v>39616</c:v>
                </c:pt>
                <c:pt idx="2286">
                  <c:v>43061</c:v>
                </c:pt>
                <c:pt idx="2287">
                  <c:v>43059</c:v>
                </c:pt>
                <c:pt idx="2288">
                  <c:v>43059</c:v>
                </c:pt>
                <c:pt idx="2289">
                  <c:v>43059</c:v>
                </c:pt>
                <c:pt idx="2290">
                  <c:v>43059</c:v>
                </c:pt>
                <c:pt idx="2291">
                  <c:v>43059</c:v>
                </c:pt>
                <c:pt idx="2292">
                  <c:v>43059</c:v>
                </c:pt>
                <c:pt idx="2293">
                  <c:v>43059</c:v>
                </c:pt>
                <c:pt idx="2294">
                  <c:v>43059</c:v>
                </c:pt>
                <c:pt idx="2295">
                  <c:v>43059</c:v>
                </c:pt>
                <c:pt idx="2296">
                  <c:v>43060</c:v>
                </c:pt>
                <c:pt idx="2297">
                  <c:v>43060</c:v>
                </c:pt>
                <c:pt idx="2298">
                  <c:v>43060</c:v>
                </c:pt>
                <c:pt idx="2299">
                  <c:v>43061</c:v>
                </c:pt>
                <c:pt idx="2300">
                  <c:v>43060</c:v>
                </c:pt>
                <c:pt idx="2301">
                  <c:v>43060</c:v>
                </c:pt>
                <c:pt idx="2302">
                  <c:v>43057</c:v>
                </c:pt>
                <c:pt idx="2303">
                  <c:v>43059</c:v>
                </c:pt>
                <c:pt idx="2304">
                  <c:v>42684</c:v>
                </c:pt>
                <c:pt idx="2305">
                  <c:v>43058</c:v>
                </c:pt>
                <c:pt idx="2306">
                  <c:v>43058</c:v>
                </c:pt>
                <c:pt idx="2307">
                  <c:v>43059</c:v>
                </c:pt>
                <c:pt idx="2308">
                  <c:v>42657</c:v>
                </c:pt>
                <c:pt idx="2309">
                  <c:v>43058</c:v>
                </c:pt>
                <c:pt idx="2310">
                  <c:v>43058</c:v>
                </c:pt>
                <c:pt idx="2311">
                  <c:v>43060</c:v>
                </c:pt>
                <c:pt idx="2312">
                  <c:v>43057</c:v>
                </c:pt>
                <c:pt idx="2313">
                  <c:v>43061</c:v>
                </c:pt>
                <c:pt idx="2314">
                  <c:v>43059</c:v>
                </c:pt>
                <c:pt idx="2315">
                  <c:v>43060</c:v>
                </c:pt>
                <c:pt idx="2316">
                  <c:v>43057</c:v>
                </c:pt>
                <c:pt idx="2317">
                  <c:v>42523</c:v>
                </c:pt>
                <c:pt idx="2318">
                  <c:v>43059</c:v>
                </c:pt>
                <c:pt idx="2319">
                  <c:v>43060</c:v>
                </c:pt>
                <c:pt idx="2320">
                  <c:v>43058</c:v>
                </c:pt>
                <c:pt idx="2321">
                  <c:v>43058</c:v>
                </c:pt>
                <c:pt idx="2322">
                  <c:v>43057</c:v>
                </c:pt>
                <c:pt idx="2323">
                  <c:v>43058</c:v>
                </c:pt>
                <c:pt idx="2324">
                  <c:v>43059</c:v>
                </c:pt>
                <c:pt idx="2325">
                  <c:v>43058</c:v>
                </c:pt>
                <c:pt idx="2326">
                  <c:v>43060</c:v>
                </c:pt>
                <c:pt idx="2327">
                  <c:v>43059</c:v>
                </c:pt>
                <c:pt idx="2328">
                  <c:v>43059</c:v>
                </c:pt>
                <c:pt idx="2329">
                  <c:v>43059</c:v>
                </c:pt>
                <c:pt idx="2330">
                  <c:v>42732</c:v>
                </c:pt>
                <c:pt idx="2331">
                  <c:v>43057</c:v>
                </c:pt>
                <c:pt idx="2332">
                  <c:v>43058</c:v>
                </c:pt>
                <c:pt idx="2333">
                  <c:v>43059</c:v>
                </c:pt>
                <c:pt idx="2334">
                  <c:v>42268</c:v>
                </c:pt>
                <c:pt idx="2335">
                  <c:v>43058</c:v>
                </c:pt>
                <c:pt idx="2336">
                  <c:v>43052</c:v>
                </c:pt>
                <c:pt idx="2337">
                  <c:v>43058</c:v>
                </c:pt>
                <c:pt idx="2338">
                  <c:v>43059</c:v>
                </c:pt>
                <c:pt idx="2339">
                  <c:v>43056</c:v>
                </c:pt>
                <c:pt idx="2340">
                  <c:v>43057</c:v>
                </c:pt>
                <c:pt idx="2341">
                  <c:v>43058</c:v>
                </c:pt>
                <c:pt idx="2342">
                  <c:v>43057</c:v>
                </c:pt>
                <c:pt idx="2343">
                  <c:v>43057</c:v>
                </c:pt>
                <c:pt idx="2344">
                  <c:v>43056</c:v>
                </c:pt>
                <c:pt idx="2345">
                  <c:v>43059</c:v>
                </c:pt>
                <c:pt idx="2346">
                  <c:v>43057</c:v>
                </c:pt>
                <c:pt idx="2347">
                  <c:v>43057</c:v>
                </c:pt>
                <c:pt idx="2348">
                  <c:v>43057</c:v>
                </c:pt>
                <c:pt idx="2349">
                  <c:v>43056</c:v>
                </c:pt>
                <c:pt idx="2350">
                  <c:v>43056</c:v>
                </c:pt>
                <c:pt idx="2351">
                  <c:v>43058</c:v>
                </c:pt>
                <c:pt idx="2352">
                  <c:v>43058</c:v>
                </c:pt>
                <c:pt idx="2353">
                  <c:v>43058</c:v>
                </c:pt>
                <c:pt idx="2354">
                  <c:v>43056</c:v>
                </c:pt>
                <c:pt idx="2355">
                  <c:v>43057</c:v>
                </c:pt>
                <c:pt idx="2356">
                  <c:v>43056</c:v>
                </c:pt>
                <c:pt idx="2357">
                  <c:v>43056</c:v>
                </c:pt>
                <c:pt idx="2358">
                  <c:v>43056</c:v>
                </c:pt>
                <c:pt idx="2359">
                  <c:v>43059</c:v>
                </c:pt>
                <c:pt idx="2360">
                  <c:v>43058</c:v>
                </c:pt>
                <c:pt idx="2361">
                  <c:v>43054</c:v>
                </c:pt>
                <c:pt idx="2362">
                  <c:v>43056</c:v>
                </c:pt>
                <c:pt idx="2363">
                  <c:v>43059</c:v>
                </c:pt>
                <c:pt idx="2364">
                  <c:v>43057</c:v>
                </c:pt>
                <c:pt idx="2365">
                  <c:v>43057</c:v>
                </c:pt>
                <c:pt idx="2366">
                  <c:v>43056</c:v>
                </c:pt>
                <c:pt idx="2367">
                  <c:v>43056</c:v>
                </c:pt>
                <c:pt idx="2368">
                  <c:v>43057</c:v>
                </c:pt>
                <c:pt idx="2369">
                  <c:v>43057</c:v>
                </c:pt>
                <c:pt idx="2370">
                  <c:v>43055</c:v>
                </c:pt>
                <c:pt idx="2371">
                  <c:v>43056</c:v>
                </c:pt>
                <c:pt idx="2372">
                  <c:v>43056</c:v>
                </c:pt>
                <c:pt idx="2373">
                  <c:v>43056</c:v>
                </c:pt>
                <c:pt idx="2374">
                  <c:v>43064</c:v>
                </c:pt>
                <c:pt idx="2375">
                  <c:v>43064</c:v>
                </c:pt>
                <c:pt idx="2376">
                  <c:v>43064</c:v>
                </c:pt>
                <c:pt idx="2377">
                  <c:v>43063</c:v>
                </c:pt>
                <c:pt idx="2378">
                  <c:v>43064</c:v>
                </c:pt>
                <c:pt idx="2379">
                  <c:v>43064</c:v>
                </c:pt>
                <c:pt idx="2380">
                  <c:v>43064</c:v>
                </c:pt>
                <c:pt idx="2381">
                  <c:v>43063</c:v>
                </c:pt>
                <c:pt idx="2382">
                  <c:v>43063</c:v>
                </c:pt>
                <c:pt idx="2383">
                  <c:v>43063</c:v>
                </c:pt>
                <c:pt idx="2384">
                  <c:v>43063</c:v>
                </c:pt>
                <c:pt idx="2385">
                  <c:v>43064</c:v>
                </c:pt>
                <c:pt idx="2386">
                  <c:v>43062</c:v>
                </c:pt>
                <c:pt idx="2387">
                  <c:v>43063</c:v>
                </c:pt>
                <c:pt idx="2388">
                  <c:v>43064</c:v>
                </c:pt>
                <c:pt idx="2389">
                  <c:v>43063</c:v>
                </c:pt>
                <c:pt idx="2390">
                  <c:v>43063</c:v>
                </c:pt>
                <c:pt idx="2391">
                  <c:v>43063</c:v>
                </c:pt>
                <c:pt idx="2392">
                  <c:v>43064</c:v>
                </c:pt>
                <c:pt idx="2393">
                  <c:v>43063</c:v>
                </c:pt>
                <c:pt idx="2394">
                  <c:v>43064</c:v>
                </c:pt>
                <c:pt idx="2395">
                  <c:v>43062</c:v>
                </c:pt>
                <c:pt idx="2396">
                  <c:v>43061</c:v>
                </c:pt>
                <c:pt idx="2397">
                  <c:v>43062</c:v>
                </c:pt>
                <c:pt idx="2398">
                  <c:v>43062</c:v>
                </c:pt>
                <c:pt idx="2399">
                  <c:v>43062</c:v>
                </c:pt>
                <c:pt idx="2400">
                  <c:v>43061</c:v>
                </c:pt>
                <c:pt idx="2401">
                  <c:v>43061</c:v>
                </c:pt>
                <c:pt idx="2402">
                  <c:v>43061</c:v>
                </c:pt>
                <c:pt idx="2403">
                  <c:v>43062</c:v>
                </c:pt>
                <c:pt idx="2404">
                  <c:v>42290</c:v>
                </c:pt>
                <c:pt idx="2405">
                  <c:v>43062</c:v>
                </c:pt>
                <c:pt idx="2406">
                  <c:v>43062</c:v>
                </c:pt>
                <c:pt idx="2407">
                  <c:v>43060</c:v>
                </c:pt>
                <c:pt idx="2408">
                  <c:v>43061</c:v>
                </c:pt>
                <c:pt idx="2409">
                  <c:v>43061</c:v>
                </c:pt>
                <c:pt idx="2410">
                  <c:v>43060</c:v>
                </c:pt>
                <c:pt idx="2411">
                  <c:v>43063</c:v>
                </c:pt>
                <c:pt idx="2412">
                  <c:v>43061</c:v>
                </c:pt>
                <c:pt idx="2413">
                  <c:v>43061</c:v>
                </c:pt>
                <c:pt idx="2414">
                  <c:v>43061</c:v>
                </c:pt>
                <c:pt idx="2415">
                  <c:v>43061</c:v>
                </c:pt>
                <c:pt idx="2416">
                  <c:v>43061</c:v>
                </c:pt>
                <c:pt idx="2417">
                  <c:v>43060</c:v>
                </c:pt>
                <c:pt idx="2418">
                  <c:v>43061</c:v>
                </c:pt>
                <c:pt idx="2419">
                  <c:v>43061</c:v>
                </c:pt>
                <c:pt idx="2420">
                  <c:v>43060</c:v>
                </c:pt>
                <c:pt idx="2421">
                  <c:v>43062</c:v>
                </c:pt>
                <c:pt idx="2422">
                  <c:v>43061</c:v>
                </c:pt>
                <c:pt idx="2423">
                  <c:v>43061</c:v>
                </c:pt>
                <c:pt idx="2424">
                  <c:v>43061</c:v>
                </c:pt>
                <c:pt idx="2425">
                  <c:v>43060</c:v>
                </c:pt>
                <c:pt idx="2426">
                  <c:v>43061</c:v>
                </c:pt>
                <c:pt idx="2427">
                  <c:v>43061</c:v>
                </c:pt>
                <c:pt idx="2428">
                  <c:v>43062</c:v>
                </c:pt>
                <c:pt idx="2429">
                  <c:v>43061</c:v>
                </c:pt>
                <c:pt idx="2430">
                  <c:v>43060</c:v>
                </c:pt>
                <c:pt idx="2431">
                  <c:v>43060</c:v>
                </c:pt>
                <c:pt idx="2432">
                  <c:v>43061</c:v>
                </c:pt>
                <c:pt idx="2433">
                  <c:v>43060</c:v>
                </c:pt>
                <c:pt idx="2434">
                  <c:v>43060</c:v>
                </c:pt>
                <c:pt idx="2435">
                  <c:v>43061</c:v>
                </c:pt>
                <c:pt idx="2436">
                  <c:v>43061</c:v>
                </c:pt>
                <c:pt idx="2437">
                  <c:v>43060</c:v>
                </c:pt>
                <c:pt idx="2438">
                  <c:v>43061</c:v>
                </c:pt>
                <c:pt idx="2439">
                  <c:v>43061</c:v>
                </c:pt>
                <c:pt idx="2440">
                  <c:v>43061</c:v>
                </c:pt>
                <c:pt idx="2441">
                  <c:v>43061</c:v>
                </c:pt>
                <c:pt idx="2442">
                  <c:v>43060</c:v>
                </c:pt>
                <c:pt idx="2443">
                  <c:v>43061</c:v>
                </c:pt>
                <c:pt idx="2444">
                  <c:v>43060</c:v>
                </c:pt>
                <c:pt idx="2445">
                  <c:v>43060</c:v>
                </c:pt>
                <c:pt idx="2446">
                  <c:v>43060</c:v>
                </c:pt>
                <c:pt idx="2447">
                  <c:v>43062</c:v>
                </c:pt>
                <c:pt idx="2448">
                  <c:v>43060</c:v>
                </c:pt>
                <c:pt idx="2449">
                  <c:v>43061</c:v>
                </c:pt>
                <c:pt idx="2450">
                  <c:v>43061</c:v>
                </c:pt>
                <c:pt idx="2451">
                  <c:v>43061</c:v>
                </c:pt>
                <c:pt idx="2452">
                  <c:v>43060</c:v>
                </c:pt>
                <c:pt idx="2453">
                  <c:v>43060</c:v>
                </c:pt>
                <c:pt idx="2454">
                  <c:v>43060</c:v>
                </c:pt>
                <c:pt idx="2455">
                  <c:v>43059</c:v>
                </c:pt>
                <c:pt idx="2456">
                  <c:v>43060</c:v>
                </c:pt>
                <c:pt idx="2457">
                  <c:v>43059</c:v>
                </c:pt>
                <c:pt idx="2458">
                  <c:v>43060</c:v>
                </c:pt>
                <c:pt idx="2459">
                  <c:v>43060</c:v>
                </c:pt>
                <c:pt idx="2460">
                  <c:v>43060</c:v>
                </c:pt>
                <c:pt idx="2461">
                  <c:v>43060</c:v>
                </c:pt>
                <c:pt idx="2462">
                  <c:v>43060</c:v>
                </c:pt>
                <c:pt idx="2463">
                  <c:v>43060</c:v>
                </c:pt>
                <c:pt idx="2464">
                  <c:v>43059</c:v>
                </c:pt>
                <c:pt idx="2465">
                  <c:v>43060</c:v>
                </c:pt>
                <c:pt idx="2466">
                  <c:v>43060</c:v>
                </c:pt>
                <c:pt idx="2467">
                  <c:v>43060</c:v>
                </c:pt>
                <c:pt idx="2468">
                  <c:v>43060</c:v>
                </c:pt>
                <c:pt idx="2469">
                  <c:v>43060</c:v>
                </c:pt>
                <c:pt idx="2470">
                  <c:v>43060</c:v>
                </c:pt>
                <c:pt idx="2471">
                  <c:v>43025</c:v>
                </c:pt>
                <c:pt idx="2472">
                  <c:v>43060</c:v>
                </c:pt>
                <c:pt idx="2473">
                  <c:v>43061</c:v>
                </c:pt>
                <c:pt idx="2474">
                  <c:v>43059</c:v>
                </c:pt>
                <c:pt idx="2475">
                  <c:v>43060</c:v>
                </c:pt>
                <c:pt idx="2476">
                  <c:v>43060</c:v>
                </c:pt>
                <c:pt idx="2477">
                  <c:v>43061</c:v>
                </c:pt>
                <c:pt idx="2478">
                  <c:v>43060</c:v>
                </c:pt>
                <c:pt idx="2479">
                  <c:v>43059</c:v>
                </c:pt>
                <c:pt idx="2480">
                  <c:v>43059</c:v>
                </c:pt>
                <c:pt idx="2481">
                  <c:v>43061</c:v>
                </c:pt>
                <c:pt idx="2482">
                  <c:v>43061</c:v>
                </c:pt>
                <c:pt idx="2483">
                  <c:v>43059</c:v>
                </c:pt>
                <c:pt idx="2484">
                  <c:v>43060</c:v>
                </c:pt>
                <c:pt idx="2485">
                  <c:v>43059</c:v>
                </c:pt>
                <c:pt idx="2486">
                  <c:v>43060</c:v>
                </c:pt>
                <c:pt idx="2487">
                  <c:v>43059</c:v>
                </c:pt>
                <c:pt idx="2488">
                  <c:v>43059</c:v>
                </c:pt>
                <c:pt idx="2489">
                  <c:v>43059</c:v>
                </c:pt>
                <c:pt idx="2490">
                  <c:v>43059</c:v>
                </c:pt>
                <c:pt idx="2491">
                  <c:v>43059</c:v>
                </c:pt>
                <c:pt idx="2492">
                  <c:v>43061</c:v>
                </c:pt>
                <c:pt idx="2493">
                  <c:v>43059</c:v>
                </c:pt>
                <c:pt idx="2494">
                  <c:v>43059</c:v>
                </c:pt>
                <c:pt idx="2495">
                  <c:v>43059</c:v>
                </c:pt>
                <c:pt idx="2496">
                  <c:v>43061</c:v>
                </c:pt>
                <c:pt idx="2497">
                  <c:v>43061</c:v>
                </c:pt>
                <c:pt idx="2498">
                  <c:v>43059</c:v>
                </c:pt>
                <c:pt idx="2499">
                  <c:v>39616</c:v>
                </c:pt>
                <c:pt idx="2500">
                  <c:v>43059</c:v>
                </c:pt>
                <c:pt idx="2501">
                  <c:v>43054</c:v>
                </c:pt>
                <c:pt idx="2502">
                  <c:v>43061</c:v>
                </c:pt>
                <c:pt idx="2503">
                  <c:v>41345</c:v>
                </c:pt>
                <c:pt idx="2504">
                  <c:v>43059</c:v>
                </c:pt>
                <c:pt idx="2505">
                  <c:v>43057</c:v>
                </c:pt>
                <c:pt idx="2506">
                  <c:v>43059</c:v>
                </c:pt>
                <c:pt idx="2507">
                  <c:v>43059</c:v>
                </c:pt>
                <c:pt idx="2508">
                  <c:v>43059</c:v>
                </c:pt>
                <c:pt idx="2509">
                  <c:v>43059</c:v>
                </c:pt>
                <c:pt idx="2510">
                  <c:v>43060</c:v>
                </c:pt>
                <c:pt idx="2511">
                  <c:v>43059</c:v>
                </c:pt>
                <c:pt idx="2512">
                  <c:v>43060</c:v>
                </c:pt>
                <c:pt idx="2513">
                  <c:v>43059</c:v>
                </c:pt>
                <c:pt idx="2514">
                  <c:v>43059</c:v>
                </c:pt>
                <c:pt idx="2515">
                  <c:v>43060</c:v>
                </c:pt>
                <c:pt idx="2516">
                  <c:v>43058</c:v>
                </c:pt>
                <c:pt idx="2517">
                  <c:v>43060</c:v>
                </c:pt>
                <c:pt idx="2518">
                  <c:v>43060</c:v>
                </c:pt>
                <c:pt idx="2519">
                  <c:v>43057</c:v>
                </c:pt>
                <c:pt idx="2520">
                  <c:v>42684</c:v>
                </c:pt>
                <c:pt idx="2521">
                  <c:v>43059</c:v>
                </c:pt>
                <c:pt idx="2522">
                  <c:v>43059</c:v>
                </c:pt>
                <c:pt idx="2523">
                  <c:v>43058</c:v>
                </c:pt>
                <c:pt idx="2524">
                  <c:v>43058</c:v>
                </c:pt>
                <c:pt idx="2525">
                  <c:v>42657</c:v>
                </c:pt>
                <c:pt idx="2526">
                  <c:v>39667</c:v>
                </c:pt>
                <c:pt idx="2527">
                  <c:v>43058</c:v>
                </c:pt>
                <c:pt idx="2528">
                  <c:v>43057</c:v>
                </c:pt>
                <c:pt idx="2529">
                  <c:v>43061</c:v>
                </c:pt>
                <c:pt idx="2530">
                  <c:v>43060</c:v>
                </c:pt>
                <c:pt idx="2531">
                  <c:v>43059</c:v>
                </c:pt>
                <c:pt idx="2532">
                  <c:v>43060</c:v>
                </c:pt>
                <c:pt idx="2533">
                  <c:v>43057</c:v>
                </c:pt>
                <c:pt idx="2534">
                  <c:v>43060</c:v>
                </c:pt>
                <c:pt idx="2535">
                  <c:v>43059</c:v>
                </c:pt>
                <c:pt idx="2536">
                  <c:v>43059</c:v>
                </c:pt>
                <c:pt idx="2537">
                  <c:v>42523</c:v>
                </c:pt>
                <c:pt idx="2538">
                  <c:v>43058</c:v>
                </c:pt>
                <c:pt idx="2539">
                  <c:v>43059</c:v>
                </c:pt>
                <c:pt idx="2540">
                  <c:v>43057</c:v>
                </c:pt>
                <c:pt idx="2541">
                  <c:v>43060</c:v>
                </c:pt>
                <c:pt idx="2542">
                  <c:v>43058</c:v>
                </c:pt>
                <c:pt idx="2543">
                  <c:v>43058</c:v>
                </c:pt>
                <c:pt idx="2544">
                  <c:v>43059</c:v>
                </c:pt>
                <c:pt idx="2545">
                  <c:v>43059</c:v>
                </c:pt>
                <c:pt idx="2546">
                  <c:v>43058</c:v>
                </c:pt>
                <c:pt idx="2547">
                  <c:v>43058</c:v>
                </c:pt>
                <c:pt idx="2548">
                  <c:v>42732</c:v>
                </c:pt>
                <c:pt idx="2549">
                  <c:v>43059</c:v>
                </c:pt>
                <c:pt idx="2550">
                  <c:v>42268</c:v>
                </c:pt>
                <c:pt idx="2551">
                  <c:v>43052</c:v>
                </c:pt>
                <c:pt idx="2552">
                  <c:v>43058</c:v>
                </c:pt>
                <c:pt idx="2553">
                  <c:v>43058</c:v>
                </c:pt>
                <c:pt idx="2554">
                  <c:v>43057</c:v>
                </c:pt>
                <c:pt idx="2555">
                  <c:v>43058</c:v>
                </c:pt>
                <c:pt idx="2556">
                  <c:v>43057</c:v>
                </c:pt>
                <c:pt idx="2557">
                  <c:v>43059</c:v>
                </c:pt>
                <c:pt idx="2558">
                  <c:v>43056</c:v>
                </c:pt>
                <c:pt idx="2559">
                  <c:v>43057</c:v>
                </c:pt>
                <c:pt idx="2560">
                  <c:v>43056</c:v>
                </c:pt>
                <c:pt idx="2561">
                  <c:v>43059</c:v>
                </c:pt>
                <c:pt idx="2562">
                  <c:v>43058</c:v>
                </c:pt>
                <c:pt idx="2563">
                  <c:v>43058</c:v>
                </c:pt>
                <c:pt idx="2564">
                  <c:v>43057</c:v>
                </c:pt>
                <c:pt idx="2565">
                  <c:v>43058</c:v>
                </c:pt>
                <c:pt idx="2566">
                  <c:v>43057</c:v>
                </c:pt>
                <c:pt idx="2567">
                  <c:v>43056</c:v>
                </c:pt>
                <c:pt idx="2568">
                  <c:v>43057</c:v>
                </c:pt>
                <c:pt idx="2569">
                  <c:v>43057</c:v>
                </c:pt>
                <c:pt idx="2570">
                  <c:v>43056</c:v>
                </c:pt>
                <c:pt idx="2571">
                  <c:v>43058</c:v>
                </c:pt>
                <c:pt idx="2572">
                  <c:v>43059</c:v>
                </c:pt>
                <c:pt idx="2573">
                  <c:v>43064</c:v>
                </c:pt>
                <c:pt idx="2574">
                  <c:v>43064</c:v>
                </c:pt>
                <c:pt idx="2575">
                  <c:v>43065</c:v>
                </c:pt>
                <c:pt idx="2576">
                  <c:v>43064</c:v>
                </c:pt>
                <c:pt idx="2577">
                  <c:v>43066</c:v>
                </c:pt>
                <c:pt idx="2578">
                  <c:v>43064</c:v>
                </c:pt>
                <c:pt idx="2579">
                  <c:v>43064</c:v>
                </c:pt>
                <c:pt idx="2580">
                  <c:v>43064</c:v>
                </c:pt>
                <c:pt idx="2581">
                  <c:v>43065</c:v>
                </c:pt>
                <c:pt idx="2582">
                  <c:v>43064</c:v>
                </c:pt>
                <c:pt idx="2583">
                  <c:v>43064</c:v>
                </c:pt>
                <c:pt idx="2584">
                  <c:v>43064</c:v>
                </c:pt>
                <c:pt idx="2585">
                  <c:v>43064</c:v>
                </c:pt>
                <c:pt idx="2586">
                  <c:v>43065</c:v>
                </c:pt>
                <c:pt idx="2587">
                  <c:v>43065</c:v>
                </c:pt>
                <c:pt idx="2588">
                  <c:v>43065</c:v>
                </c:pt>
                <c:pt idx="2589">
                  <c:v>43063</c:v>
                </c:pt>
                <c:pt idx="2590">
                  <c:v>43064</c:v>
                </c:pt>
                <c:pt idx="2591">
                  <c:v>43064</c:v>
                </c:pt>
                <c:pt idx="2592">
                  <c:v>43063</c:v>
                </c:pt>
                <c:pt idx="2593">
                  <c:v>43064</c:v>
                </c:pt>
                <c:pt idx="2594">
                  <c:v>43064</c:v>
                </c:pt>
                <c:pt idx="2595">
                  <c:v>43064</c:v>
                </c:pt>
                <c:pt idx="2596">
                  <c:v>43064</c:v>
                </c:pt>
                <c:pt idx="2597">
                  <c:v>43064</c:v>
                </c:pt>
                <c:pt idx="2598">
                  <c:v>43063</c:v>
                </c:pt>
                <c:pt idx="2599">
                  <c:v>43063</c:v>
                </c:pt>
                <c:pt idx="2600">
                  <c:v>43063</c:v>
                </c:pt>
                <c:pt idx="2601">
                  <c:v>43063</c:v>
                </c:pt>
                <c:pt idx="2602">
                  <c:v>43063</c:v>
                </c:pt>
                <c:pt idx="2603">
                  <c:v>43064</c:v>
                </c:pt>
                <c:pt idx="2604">
                  <c:v>43064</c:v>
                </c:pt>
                <c:pt idx="2605">
                  <c:v>43064</c:v>
                </c:pt>
                <c:pt idx="2606">
                  <c:v>43062</c:v>
                </c:pt>
                <c:pt idx="2607">
                  <c:v>43063</c:v>
                </c:pt>
                <c:pt idx="2608">
                  <c:v>43063</c:v>
                </c:pt>
                <c:pt idx="2609">
                  <c:v>43063</c:v>
                </c:pt>
                <c:pt idx="2610">
                  <c:v>43063</c:v>
                </c:pt>
                <c:pt idx="2611">
                  <c:v>43063</c:v>
                </c:pt>
                <c:pt idx="2612">
                  <c:v>43062</c:v>
                </c:pt>
                <c:pt idx="2613">
                  <c:v>43062</c:v>
                </c:pt>
                <c:pt idx="2614">
                  <c:v>43062</c:v>
                </c:pt>
                <c:pt idx="2615">
                  <c:v>43061</c:v>
                </c:pt>
                <c:pt idx="2616">
                  <c:v>43062</c:v>
                </c:pt>
                <c:pt idx="2617">
                  <c:v>40603</c:v>
                </c:pt>
                <c:pt idx="2618">
                  <c:v>43062</c:v>
                </c:pt>
                <c:pt idx="2619">
                  <c:v>43061</c:v>
                </c:pt>
                <c:pt idx="2620">
                  <c:v>43063</c:v>
                </c:pt>
                <c:pt idx="2621">
                  <c:v>43061</c:v>
                </c:pt>
                <c:pt idx="2622">
                  <c:v>43062</c:v>
                </c:pt>
                <c:pt idx="2623">
                  <c:v>42290</c:v>
                </c:pt>
                <c:pt idx="2624">
                  <c:v>43062</c:v>
                </c:pt>
                <c:pt idx="2625">
                  <c:v>43061</c:v>
                </c:pt>
                <c:pt idx="2626">
                  <c:v>43062</c:v>
                </c:pt>
                <c:pt idx="2627">
                  <c:v>43061</c:v>
                </c:pt>
                <c:pt idx="2628">
                  <c:v>43061</c:v>
                </c:pt>
                <c:pt idx="2629">
                  <c:v>43060</c:v>
                </c:pt>
                <c:pt idx="2630">
                  <c:v>43061</c:v>
                </c:pt>
                <c:pt idx="2631">
                  <c:v>43061</c:v>
                </c:pt>
                <c:pt idx="2632">
                  <c:v>43063</c:v>
                </c:pt>
                <c:pt idx="2633">
                  <c:v>43061</c:v>
                </c:pt>
                <c:pt idx="2634">
                  <c:v>43061</c:v>
                </c:pt>
                <c:pt idx="2635">
                  <c:v>43060</c:v>
                </c:pt>
                <c:pt idx="2636">
                  <c:v>43061</c:v>
                </c:pt>
                <c:pt idx="2637">
                  <c:v>43061</c:v>
                </c:pt>
                <c:pt idx="2638">
                  <c:v>43062</c:v>
                </c:pt>
                <c:pt idx="2639">
                  <c:v>43060</c:v>
                </c:pt>
                <c:pt idx="2640">
                  <c:v>43061</c:v>
                </c:pt>
                <c:pt idx="2641">
                  <c:v>43061</c:v>
                </c:pt>
                <c:pt idx="2642">
                  <c:v>43060</c:v>
                </c:pt>
                <c:pt idx="2643">
                  <c:v>43061</c:v>
                </c:pt>
                <c:pt idx="2644">
                  <c:v>43062</c:v>
                </c:pt>
                <c:pt idx="2645">
                  <c:v>43061</c:v>
                </c:pt>
                <c:pt idx="2646">
                  <c:v>43061</c:v>
                </c:pt>
                <c:pt idx="2647">
                  <c:v>43061</c:v>
                </c:pt>
                <c:pt idx="2648">
                  <c:v>43061</c:v>
                </c:pt>
                <c:pt idx="2649">
                  <c:v>43060</c:v>
                </c:pt>
                <c:pt idx="2650">
                  <c:v>43060</c:v>
                </c:pt>
                <c:pt idx="2651">
                  <c:v>43060</c:v>
                </c:pt>
                <c:pt idx="2652">
                  <c:v>43060</c:v>
                </c:pt>
                <c:pt idx="2653">
                  <c:v>43060</c:v>
                </c:pt>
                <c:pt idx="2654">
                  <c:v>43061</c:v>
                </c:pt>
                <c:pt idx="2655">
                  <c:v>43062</c:v>
                </c:pt>
                <c:pt idx="2656">
                  <c:v>43061</c:v>
                </c:pt>
                <c:pt idx="2657">
                  <c:v>43061</c:v>
                </c:pt>
                <c:pt idx="2658">
                  <c:v>43061</c:v>
                </c:pt>
                <c:pt idx="2659">
                  <c:v>43061</c:v>
                </c:pt>
                <c:pt idx="2660">
                  <c:v>43061</c:v>
                </c:pt>
                <c:pt idx="2661">
                  <c:v>43060</c:v>
                </c:pt>
                <c:pt idx="2662">
                  <c:v>43061</c:v>
                </c:pt>
                <c:pt idx="2663">
                  <c:v>43060</c:v>
                </c:pt>
                <c:pt idx="2664">
                  <c:v>43060</c:v>
                </c:pt>
                <c:pt idx="2665">
                  <c:v>43061</c:v>
                </c:pt>
                <c:pt idx="2666">
                  <c:v>43060</c:v>
                </c:pt>
                <c:pt idx="2667">
                  <c:v>43060</c:v>
                </c:pt>
                <c:pt idx="2668">
                  <c:v>43061</c:v>
                </c:pt>
                <c:pt idx="2669">
                  <c:v>43060</c:v>
                </c:pt>
                <c:pt idx="2670">
                  <c:v>43061</c:v>
                </c:pt>
                <c:pt idx="2671">
                  <c:v>43061</c:v>
                </c:pt>
                <c:pt idx="2672">
                  <c:v>43060</c:v>
                </c:pt>
                <c:pt idx="2673">
                  <c:v>43060</c:v>
                </c:pt>
                <c:pt idx="2674">
                  <c:v>43059</c:v>
                </c:pt>
                <c:pt idx="2675">
                  <c:v>43060</c:v>
                </c:pt>
                <c:pt idx="2676">
                  <c:v>43060</c:v>
                </c:pt>
                <c:pt idx="2677">
                  <c:v>43060</c:v>
                </c:pt>
                <c:pt idx="2678">
                  <c:v>43060</c:v>
                </c:pt>
                <c:pt idx="2679">
                  <c:v>43060</c:v>
                </c:pt>
                <c:pt idx="2680">
                  <c:v>43060</c:v>
                </c:pt>
                <c:pt idx="2681">
                  <c:v>43060</c:v>
                </c:pt>
                <c:pt idx="2682">
                  <c:v>43060</c:v>
                </c:pt>
                <c:pt idx="2683">
                  <c:v>43059</c:v>
                </c:pt>
                <c:pt idx="2684">
                  <c:v>43060</c:v>
                </c:pt>
                <c:pt idx="2685">
                  <c:v>43061</c:v>
                </c:pt>
                <c:pt idx="2686">
                  <c:v>43060</c:v>
                </c:pt>
                <c:pt idx="2687">
                  <c:v>43060</c:v>
                </c:pt>
                <c:pt idx="2688">
                  <c:v>43060</c:v>
                </c:pt>
                <c:pt idx="2689">
                  <c:v>43060</c:v>
                </c:pt>
                <c:pt idx="2690">
                  <c:v>43060</c:v>
                </c:pt>
                <c:pt idx="2691">
                  <c:v>43059</c:v>
                </c:pt>
                <c:pt idx="2692">
                  <c:v>43060</c:v>
                </c:pt>
                <c:pt idx="2693">
                  <c:v>43059</c:v>
                </c:pt>
                <c:pt idx="2694">
                  <c:v>43060</c:v>
                </c:pt>
                <c:pt idx="2695">
                  <c:v>43059</c:v>
                </c:pt>
                <c:pt idx="2696">
                  <c:v>43061</c:v>
                </c:pt>
                <c:pt idx="2697">
                  <c:v>43059</c:v>
                </c:pt>
                <c:pt idx="2698">
                  <c:v>43059</c:v>
                </c:pt>
                <c:pt idx="2699">
                  <c:v>43060</c:v>
                </c:pt>
                <c:pt idx="2700">
                  <c:v>43060</c:v>
                </c:pt>
                <c:pt idx="2701">
                  <c:v>43061</c:v>
                </c:pt>
                <c:pt idx="2702">
                  <c:v>43025</c:v>
                </c:pt>
                <c:pt idx="2703">
                  <c:v>43059</c:v>
                </c:pt>
                <c:pt idx="2704">
                  <c:v>43059</c:v>
                </c:pt>
                <c:pt idx="2705">
                  <c:v>43061</c:v>
                </c:pt>
                <c:pt idx="2706">
                  <c:v>43059</c:v>
                </c:pt>
                <c:pt idx="2707">
                  <c:v>43060</c:v>
                </c:pt>
                <c:pt idx="2708">
                  <c:v>43059</c:v>
                </c:pt>
                <c:pt idx="2709">
                  <c:v>43059</c:v>
                </c:pt>
                <c:pt idx="2710">
                  <c:v>43060</c:v>
                </c:pt>
                <c:pt idx="2711">
                  <c:v>43059</c:v>
                </c:pt>
                <c:pt idx="2712">
                  <c:v>43059</c:v>
                </c:pt>
                <c:pt idx="2713">
                  <c:v>43059</c:v>
                </c:pt>
                <c:pt idx="2714">
                  <c:v>43059</c:v>
                </c:pt>
                <c:pt idx="2715">
                  <c:v>43061</c:v>
                </c:pt>
                <c:pt idx="2716">
                  <c:v>43059</c:v>
                </c:pt>
                <c:pt idx="2717">
                  <c:v>43059</c:v>
                </c:pt>
                <c:pt idx="2718">
                  <c:v>43061</c:v>
                </c:pt>
                <c:pt idx="2719">
                  <c:v>43061</c:v>
                </c:pt>
                <c:pt idx="2720">
                  <c:v>43059</c:v>
                </c:pt>
                <c:pt idx="2721">
                  <c:v>43054</c:v>
                </c:pt>
                <c:pt idx="2722">
                  <c:v>39616</c:v>
                </c:pt>
                <c:pt idx="2723">
                  <c:v>43059</c:v>
                </c:pt>
                <c:pt idx="2724">
                  <c:v>43061</c:v>
                </c:pt>
                <c:pt idx="2725">
                  <c:v>43059</c:v>
                </c:pt>
                <c:pt idx="2726">
                  <c:v>43057</c:v>
                </c:pt>
                <c:pt idx="2727">
                  <c:v>41345</c:v>
                </c:pt>
                <c:pt idx="2728">
                  <c:v>43059</c:v>
                </c:pt>
                <c:pt idx="2729">
                  <c:v>43059</c:v>
                </c:pt>
                <c:pt idx="2730">
                  <c:v>43059</c:v>
                </c:pt>
                <c:pt idx="2731">
                  <c:v>43060</c:v>
                </c:pt>
                <c:pt idx="2732">
                  <c:v>43060</c:v>
                </c:pt>
                <c:pt idx="2733">
                  <c:v>40952</c:v>
                </c:pt>
                <c:pt idx="2734">
                  <c:v>43059</c:v>
                </c:pt>
                <c:pt idx="2735">
                  <c:v>43058</c:v>
                </c:pt>
                <c:pt idx="2736">
                  <c:v>43059</c:v>
                </c:pt>
                <c:pt idx="2737">
                  <c:v>43060</c:v>
                </c:pt>
                <c:pt idx="2738">
                  <c:v>43058</c:v>
                </c:pt>
                <c:pt idx="2739">
                  <c:v>43059</c:v>
                </c:pt>
                <c:pt idx="2740">
                  <c:v>43058</c:v>
                </c:pt>
                <c:pt idx="2741">
                  <c:v>43060</c:v>
                </c:pt>
                <c:pt idx="2742">
                  <c:v>43057</c:v>
                </c:pt>
                <c:pt idx="2743">
                  <c:v>43060</c:v>
                </c:pt>
                <c:pt idx="2744">
                  <c:v>42684</c:v>
                </c:pt>
                <c:pt idx="2745">
                  <c:v>43061</c:v>
                </c:pt>
                <c:pt idx="2746">
                  <c:v>43058</c:v>
                </c:pt>
                <c:pt idx="2747">
                  <c:v>39667</c:v>
                </c:pt>
                <c:pt idx="2748">
                  <c:v>42657</c:v>
                </c:pt>
                <c:pt idx="2749">
                  <c:v>43057</c:v>
                </c:pt>
                <c:pt idx="2750">
                  <c:v>43060</c:v>
                </c:pt>
                <c:pt idx="2751">
                  <c:v>43059</c:v>
                </c:pt>
                <c:pt idx="2752">
                  <c:v>43060</c:v>
                </c:pt>
                <c:pt idx="2753">
                  <c:v>43057</c:v>
                </c:pt>
                <c:pt idx="2754">
                  <c:v>43058</c:v>
                </c:pt>
                <c:pt idx="2755">
                  <c:v>43058</c:v>
                </c:pt>
                <c:pt idx="2756">
                  <c:v>43058</c:v>
                </c:pt>
                <c:pt idx="2757">
                  <c:v>43057</c:v>
                </c:pt>
                <c:pt idx="2758">
                  <c:v>43060</c:v>
                </c:pt>
                <c:pt idx="2759">
                  <c:v>42523</c:v>
                </c:pt>
                <c:pt idx="2760">
                  <c:v>43059</c:v>
                </c:pt>
                <c:pt idx="2761">
                  <c:v>43060</c:v>
                </c:pt>
                <c:pt idx="2762">
                  <c:v>43058</c:v>
                </c:pt>
                <c:pt idx="2763">
                  <c:v>43059</c:v>
                </c:pt>
                <c:pt idx="2764">
                  <c:v>43058</c:v>
                </c:pt>
                <c:pt idx="2765">
                  <c:v>42732</c:v>
                </c:pt>
                <c:pt idx="2766">
                  <c:v>43059</c:v>
                </c:pt>
                <c:pt idx="2767">
                  <c:v>43059</c:v>
                </c:pt>
                <c:pt idx="2768">
                  <c:v>43059</c:v>
                </c:pt>
                <c:pt idx="2769">
                  <c:v>42268</c:v>
                </c:pt>
                <c:pt idx="2770">
                  <c:v>43057</c:v>
                </c:pt>
                <c:pt idx="2771">
                  <c:v>43052</c:v>
                </c:pt>
                <c:pt idx="2772">
                  <c:v>43066</c:v>
                </c:pt>
                <c:pt idx="2773">
                  <c:v>43066</c:v>
                </c:pt>
                <c:pt idx="2774">
                  <c:v>43066</c:v>
                </c:pt>
                <c:pt idx="2775">
                  <c:v>43066</c:v>
                </c:pt>
                <c:pt idx="2776">
                  <c:v>43066</c:v>
                </c:pt>
                <c:pt idx="2777">
                  <c:v>43066</c:v>
                </c:pt>
                <c:pt idx="2778">
                  <c:v>43066</c:v>
                </c:pt>
                <c:pt idx="2779">
                  <c:v>43066</c:v>
                </c:pt>
                <c:pt idx="2780">
                  <c:v>43066</c:v>
                </c:pt>
                <c:pt idx="2781">
                  <c:v>43066</c:v>
                </c:pt>
                <c:pt idx="2782">
                  <c:v>43066</c:v>
                </c:pt>
                <c:pt idx="2783">
                  <c:v>43066</c:v>
                </c:pt>
                <c:pt idx="2784">
                  <c:v>43065</c:v>
                </c:pt>
                <c:pt idx="2785">
                  <c:v>43066</c:v>
                </c:pt>
                <c:pt idx="2786">
                  <c:v>43066</c:v>
                </c:pt>
                <c:pt idx="2787">
                  <c:v>43065</c:v>
                </c:pt>
                <c:pt idx="2788">
                  <c:v>43066</c:v>
                </c:pt>
                <c:pt idx="2789">
                  <c:v>43066</c:v>
                </c:pt>
                <c:pt idx="2790">
                  <c:v>43066</c:v>
                </c:pt>
                <c:pt idx="2791">
                  <c:v>43065</c:v>
                </c:pt>
                <c:pt idx="2792">
                  <c:v>43066</c:v>
                </c:pt>
                <c:pt idx="2793">
                  <c:v>43065</c:v>
                </c:pt>
                <c:pt idx="2794">
                  <c:v>43066</c:v>
                </c:pt>
                <c:pt idx="2795">
                  <c:v>43066</c:v>
                </c:pt>
                <c:pt idx="2796">
                  <c:v>43065</c:v>
                </c:pt>
                <c:pt idx="2797">
                  <c:v>43064</c:v>
                </c:pt>
                <c:pt idx="2798">
                  <c:v>43066</c:v>
                </c:pt>
                <c:pt idx="2799">
                  <c:v>43066</c:v>
                </c:pt>
                <c:pt idx="2800">
                  <c:v>43065</c:v>
                </c:pt>
                <c:pt idx="2801">
                  <c:v>43064</c:v>
                </c:pt>
                <c:pt idx="2802">
                  <c:v>43065</c:v>
                </c:pt>
                <c:pt idx="2803">
                  <c:v>43064</c:v>
                </c:pt>
                <c:pt idx="2804">
                  <c:v>43065</c:v>
                </c:pt>
                <c:pt idx="2805">
                  <c:v>43064</c:v>
                </c:pt>
                <c:pt idx="2806">
                  <c:v>43064</c:v>
                </c:pt>
                <c:pt idx="2807">
                  <c:v>43064</c:v>
                </c:pt>
                <c:pt idx="2808">
                  <c:v>43066</c:v>
                </c:pt>
                <c:pt idx="2809">
                  <c:v>43066</c:v>
                </c:pt>
                <c:pt idx="2810">
                  <c:v>43065</c:v>
                </c:pt>
                <c:pt idx="2811">
                  <c:v>43064</c:v>
                </c:pt>
                <c:pt idx="2812">
                  <c:v>43064</c:v>
                </c:pt>
                <c:pt idx="2813">
                  <c:v>43064</c:v>
                </c:pt>
                <c:pt idx="2814">
                  <c:v>43066</c:v>
                </c:pt>
                <c:pt idx="2815">
                  <c:v>43065</c:v>
                </c:pt>
                <c:pt idx="2816">
                  <c:v>43063</c:v>
                </c:pt>
                <c:pt idx="2817">
                  <c:v>43064</c:v>
                </c:pt>
                <c:pt idx="2818">
                  <c:v>43065</c:v>
                </c:pt>
                <c:pt idx="2819">
                  <c:v>43064</c:v>
                </c:pt>
                <c:pt idx="2820">
                  <c:v>43064</c:v>
                </c:pt>
                <c:pt idx="2821">
                  <c:v>43063</c:v>
                </c:pt>
                <c:pt idx="2822">
                  <c:v>43064</c:v>
                </c:pt>
                <c:pt idx="2823">
                  <c:v>43064</c:v>
                </c:pt>
                <c:pt idx="2824">
                  <c:v>43064</c:v>
                </c:pt>
                <c:pt idx="2825">
                  <c:v>43064</c:v>
                </c:pt>
                <c:pt idx="2826">
                  <c:v>43064</c:v>
                </c:pt>
                <c:pt idx="2827">
                  <c:v>43064</c:v>
                </c:pt>
                <c:pt idx="2828">
                  <c:v>43063</c:v>
                </c:pt>
                <c:pt idx="2829">
                  <c:v>43063</c:v>
                </c:pt>
                <c:pt idx="2830">
                  <c:v>43063</c:v>
                </c:pt>
                <c:pt idx="2831">
                  <c:v>43063</c:v>
                </c:pt>
                <c:pt idx="2832">
                  <c:v>43064</c:v>
                </c:pt>
                <c:pt idx="2833">
                  <c:v>43064</c:v>
                </c:pt>
                <c:pt idx="2834">
                  <c:v>43063</c:v>
                </c:pt>
                <c:pt idx="2835">
                  <c:v>43064</c:v>
                </c:pt>
                <c:pt idx="2836">
                  <c:v>43065</c:v>
                </c:pt>
                <c:pt idx="2837">
                  <c:v>43062</c:v>
                </c:pt>
                <c:pt idx="2838">
                  <c:v>43063</c:v>
                </c:pt>
                <c:pt idx="2839">
                  <c:v>43063</c:v>
                </c:pt>
                <c:pt idx="2840">
                  <c:v>43063</c:v>
                </c:pt>
                <c:pt idx="2841">
                  <c:v>40603</c:v>
                </c:pt>
                <c:pt idx="2842">
                  <c:v>43063</c:v>
                </c:pt>
                <c:pt idx="2843">
                  <c:v>43062</c:v>
                </c:pt>
                <c:pt idx="2844">
                  <c:v>43062</c:v>
                </c:pt>
                <c:pt idx="2845">
                  <c:v>43062</c:v>
                </c:pt>
                <c:pt idx="2846">
                  <c:v>43062</c:v>
                </c:pt>
                <c:pt idx="2847">
                  <c:v>43062</c:v>
                </c:pt>
                <c:pt idx="2848">
                  <c:v>43041</c:v>
                </c:pt>
                <c:pt idx="2849">
                  <c:v>43061</c:v>
                </c:pt>
                <c:pt idx="2850">
                  <c:v>43063</c:v>
                </c:pt>
                <c:pt idx="2851">
                  <c:v>43061</c:v>
                </c:pt>
                <c:pt idx="2852">
                  <c:v>43062</c:v>
                </c:pt>
                <c:pt idx="2853">
                  <c:v>43061</c:v>
                </c:pt>
                <c:pt idx="2854">
                  <c:v>43062</c:v>
                </c:pt>
                <c:pt idx="2855">
                  <c:v>43063</c:v>
                </c:pt>
                <c:pt idx="2856">
                  <c:v>43063</c:v>
                </c:pt>
                <c:pt idx="2857">
                  <c:v>43062</c:v>
                </c:pt>
                <c:pt idx="2858">
                  <c:v>43062</c:v>
                </c:pt>
                <c:pt idx="2859">
                  <c:v>43063</c:v>
                </c:pt>
                <c:pt idx="2860">
                  <c:v>42290</c:v>
                </c:pt>
                <c:pt idx="2861">
                  <c:v>43063</c:v>
                </c:pt>
                <c:pt idx="2862">
                  <c:v>43060</c:v>
                </c:pt>
                <c:pt idx="2863">
                  <c:v>43061</c:v>
                </c:pt>
                <c:pt idx="2864">
                  <c:v>43061</c:v>
                </c:pt>
                <c:pt idx="2865">
                  <c:v>43061</c:v>
                </c:pt>
                <c:pt idx="2866">
                  <c:v>43061</c:v>
                </c:pt>
                <c:pt idx="2867">
                  <c:v>43061</c:v>
                </c:pt>
                <c:pt idx="2868">
                  <c:v>43060</c:v>
                </c:pt>
                <c:pt idx="2869">
                  <c:v>43061</c:v>
                </c:pt>
                <c:pt idx="2870">
                  <c:v>43062</c:v>
                </c:pt>
                <c:pt idx="2871">
                  <c:v>43060</c:v>
                </c:pt>
                <c:pt idx="2872">
                  <c:v>43061</c:v>
                </c:pt>
                <c:pt idx="2873">
                  <c:v>43060</c:v>
                </c:pt>
                <c:pt idx="2874">
                  <c:v>43061</c:v>
                </c:pt>
                <c:pt idx="2875">
                  <c:v>43061</c:v>
                </c:pt>
                <c:pt idx="2876">
                  <c:v>43061</c:v>
                </c:pt>
                <c:pt idx="2877">
                  <c:v>43061</c:v>
                </c:pt>
                <c:pt idx="2878">
                  <c:v>43061</c:v>
                </c:pt>
                <c:pt idx="2879">
                  <c:v>43062</c:v>
                </c:pt>
                <c:pt idx="2880">
                  <c:v>43061</c:v>
                </c:pt>
                <c:pt idx="2881">
                  <c:v>43061</c:v>
                </c:pt>
                <c:pt idx="2882">
                  <c:v>43060</c:v>
                </c:pt>
                <c:pt idx="2883">
                  <c:v>43060</c:v>
                </c:pt>
                <c:pt idx="2884">
                  <c:v>43060</c:v>
                </c:pt>
                <c:pt idx="2885">
                  <c:v>43061</c:v>
                </c:pt>
                <c:pt idx="2886">
                  <c:v>43060</c:v>
                </c:pt>
                <c:pt idx="2887">
                  <c:v>43061</c:v>
                </c:pt>
                <c:pt idx="2888">
                  <c:v>43060</c:v>
                </c:pt>
                <c:pt idx="2889">
                  <c:v>43061</c:v>
                </c:pt>
                <c:pt idx="2890">
                  <c:v>43061</c:v>
                </c:pt>
                <c:pt idx="2891">
                  <c:v>43061</c:v>
                </c:pt>
                <c:pt idx="2892">
                  <c:v>43061</c:v>
                </c:pt>
                <c:pt idx="2893">
                  <c:v>43061</c:v>
                </c:pt>
                <c:pt idx="2894">
                  <c:v>43060</c:v>
                </c:pt>
                <c:pt idx="2895">
                  <c:v>43061</c:v>
                </c:pt>
                <c:pt idx="2896">
                  <c:v>43060</c:v>
                </c:pt>
                <c:pt idx="2897">
                  <c:v>43060</c:v>
                </c:pt>
                <c:pt idx="2898">
                  <c:v>43061</c:v>
                </c:pt>
                <c:pt idx="2899">
                  <c:v>43060</c:v>
                </c:pt>
                <c:pt idx="2900">
                  <c:v>43060</c:v>
                </c:pt>
                <c:pt idx="2901">
                  <c:v>43061</c:v>
                </c:pt>
                <c:pt idx="2902">
                  <c:v>43061</c:v>
                </c:pt>
                <c:pt idx="2903">
                  <c:v>43059</c:v>
                </c:pt>
                <c:pt idx="2904">
                  <c:v>43060</c:v>
                </c:pt>
                <c:pt idx="2905">
                  <c:v>43060</c:v>
                </c:pt>
                <c:pt idx="2906">
                  <c:v>43060</c:v>
                </c:pt>
                <c:pt idx="2907">
                  <c:v>43060</c:v>
                </c:pt>
                <c:pt idx="2908">
                  <c:v>43060</c:v>
                </c:pt>
                <c:pt idx="2909">
                  <c:v>43060</c:v>
                </c:pt>
                <c:pt idx="2910">
                  <c:v>43060</c:v>
                </c:pt>
                <c:pt idx="2911">
                  <c:v>43059</c:v>
                </c:pt>
                <c:pt idx="2912">
                  <c:v>43060</c:v>
                </c:pt>
                <c:pt idx="2913">
                  <c:v>43061</c:v>
                </c:pt>
                <c:pt idx="2914">
                  <c:v>43060</c:v>
                </c:pt>
                <c:pt idx="2915">
                  <c:v>43060</c:v>
                </c:pt>
                <c:pt idx="2916">
                  <c:v>43060</c:v>
                </c:pt>
                <c:pt idx="2917">
                  <c:v>43060</c:v>
                </c:pt>
                <c:pt idx="2918">
                  <c:v>43060</c:v>
                </c:pt>
                <c:pt idx="2919">
                  <c:v>43061</c:v>
                </c:pt>
                <c:pt idx="2920">
                  <c:v>43060</c:v>
                </c:pt>
                <c:pt idx="2921">
                  <c:v>43060</c:v>
                </c:pt>
                <c:pt idx="2922">
                  <c:v>43060</c:v>
                </c:pt>
                <c:pt idx="2923">
                  <c:v>43060</c:v>
                </c:pt>
                <c:pt idx="2924">
                  <c:v>43060</c:v>
                </c:pt>
                <c:pt idx="2925">
                  <c:v>43061</c:v>
                </c:pt>
                <c:pt idx="2926">
                  <c:v>43059</c:v>
                </c:pt>
                <c:pt idx="2927">
                  <c:v>43061</c:v>
                </c:pt>
                <c:pt idx="2928">
                  <c:v>43060</c:v>
                </c:pt>
                <c:pt idx="2929">
                  <c:v>43059</c:v>
                </c:pt>
                <c:pt idx="2930">
                  <c:v>43061</c:v>
                </c:pt>
                <c:pt idx="2931">
                  <c:v>43060</c:v>
                </c:pt>
                <c:pt idx="2932">
                  <c:v>43059</c:v>
                </c:pt>
                <c:pt idx="2933">
                  <c:v>43025</c:v>
                </c:pt>
                <c:pt idx="2934">
                  <c:v>43061</c:v>
                </c:pt>
                <c:pt idx="2935">
                  <c:v>43059</c:v>
                </c:pt>
                <c:pt idx="2936">
                  <c:v>43059</c:v>
                </c:pt>
                <c:pt idx="2937">
                  <c:v>43059</c:v>
                </c:pt>
                <c:pt idx="2938">
                  <c:v>43060</c:v>
                </c:pt>
                <c:pt idx="2939">
                  <c:v>43060</c:v>
                </c:pt>
                <c:pt idx="2940">
                  <c:v>43059</c:v>
                </c:pt>
                <c:pt idx="2941">
                  <c:v>43059</c:v>
                </c:pt>
                <c:pt idx="2942">
                  <c:v>43059</c:v>
                </c:pt>
                <c:pt idx="2943">
                  <c:v>43061</c:v>
                </c:pt>
                <c:pt idx="2944">
                  <c:v>43059</c:v>
                </c:pt>
                <c:pt idx="2945">
                  <c:v>43059</c:v>
                </c:pt>
                <c:pt idx="2946">
                  <c:v>43059</c:v>
                </c:pt>
                <c:pt idx="2947">
                  <c:v>43059</c:v>
                </c:pt>
                <c:pt idx="2948">
                  <c:v>43059</c:v>
                </c:pt>
                <c:pt idx="2949">
                  <c:v>43061</c:v>
                </c:pt>
                <c:pt idx="2950">
                  <c:v>39616</c:v>
                </c:pt>
                <c:pt idx="2951">
                  <c:v>43060</c:v>
                </c:pt>
                <c:pt idx="2952">
                  <c:v>41345</c:v>
                </c:pt>
                <c:pt idx="2953">
                  <c:v>43057</c:v>
                </c:pt>
                <c:pt idx="2954">
                  <c:v>43061</c:v>
                </c:pt>
                <c:pt idx="2955">
                  <c:v>43060</c:v>
                </c:pt>
                <c:pt idx="2956">
                  <c:v>43060</c:v>
                </c:pt>
                <c:pt idx="2957">
                  <c:v>43059</c:v>
                </c:pt>
                <c:pt idx="2958">
                  <c:v>40952</c:v>
                </c:pt>
                <c:pt idx="2959">
                  <c:v>43059</c:v>
                </c:pt>
                <c:pt idx="2960">
                  <c:v>43059</c:v>
                </c:pt>
                <c:pt idx="2961">
                  <c:v>43060</c:v>
                </c:pt>
                <c:pt idx="2962">
                  <c:v>43059</c:v>
                </c:pt>
                <c:pt idx="2963">
                  <c:v>43058</c:v>
                </c:pt>
                <c:pt idx="2964">
                  <c:v>43054</c:v>
                </c:pt>
                <c:pt idx="2965">
                  <c:v>39667</c:v>
                </c:pt>
                <c:pt idx="2966">
                  <c:v>43060</c:v>
                </c:pt>
                <c:pt idx="2967">
                  <c:v>42684</c:v>
                </c:pt>
                <c:pt idx="2968">
                  <c:v>43061</c:v>
                </c:pt>
                <c:pt idx="2969">
                  <c:v>43059</c:v>
                </c:pt>
                <c:pt idx="2970">
                  <c:v>43058</c:v>
                </c:pt>
                <c:pt idx="2971">
                  <c:v>43067</c:v>
                </c:pt>
                <c:pt idx="2972">
                  <c:v>43067</c:v>
                </c:pt>
                <c:pt idx="2973">
                  <c:v>43067</c:v>
                </c:pt>
                <c:pt idx="2974">
                  <c:v>43067</c:v>
                </c:pt>
                <c:pt idx="2975">
                  <c:v>43067</c:v>
                </c:pt>
                <c:pt idx="2976">
                  <c:v>43066</c:v>
                </c:pt>
                <c:pt idx="2977">
                  <c:v>43066</c:v>
                </c:pt>
                <c:pt idx="2978">
                  <c:v>43066</c:v>
                </c:pt>
                <c:pt idx="2979">
                  <c:v>43068</c:v>
                </c:pt>
                <c:pt idx="2980">
                  <c:v>43067</c:v>
                </c:pt>
                <c:pt idx="2981">
                  <c:v>43067</c:v>
                </c:pt>
                <c:pt idx="2982">
                  <c:v>43067</c:v>
                </c:pt>
                <c:pt idx="2983">
                  <c:v>43067</c:v>
                </c:pt>
                <c:pt idx="2984">
                  <c:v>43067</c:v>
                </c:pt>
                <c:pt idx="2985">
                  <c:v>43067</c:v>
                </c:pt>
                <c:pt idx="2986">
                  <c:v>43066</c:v>
                </c:pt>
                <c:pt idx="2987">
                  <c:v>43067</c:v>
                </c:pt>
                <c:pt idx="2988">
                  <c:v>43067</c:v>
                </c:pt>
                <c:pt idx="2989">
                  <c:v>43067</c:v>
                </c:pt>
                <c:pt idx="2990">
                  <c:v>43067</c:v>
                </c:pt>
                <c:pt idx="2991">
                  <c:v>43067</c:v>
                </c:pt>
                <c:pt idx="2992">
                  <c:v>43067</c:v>
                </c:pt>
                <c:pt idx="2993">
                  <c:v>43067</c:v>
                </c:pt>
                <c:pt idx="2994">
                  <c:v>43068</c:v>
                </c:pt>
                <c:pt idx="2995">
                  <c:v>43066</c:v>
                </c:pt>
                <c:pt idx="2996">
                  <c:v>43067</c:v>
                </c:pt>
                <c:pt idx="2997">
                  <c:v>43066</c:v>
                </c:pt>
                <c:pt idx="2998">
                  <c:v>43067</c:v>
                </c:pt>
                <c:pt idx="2999">
                  <c:v>43066</c:v>
                </c:pt>
                <c:pt idx="3000">
                  <c:v>43066</c:v>
                </c:pt>
                <c:pt idx="3001">
                  <c:v>43067</c:v>
                </c:pt>
                <c:pt idx="3002">
                  <c:v>43066</c:v>
                </c:pt>
                <c:pt idx="3003">
                  <c:v>43066</c:v>
                </c:pt>
                <c:pt idx="3004">
                  <c:v>43067</c:v>
                </c:pt>
                <c:pt idx="3005">
                  <c:v>43067</c:v>
                </c:pt>
                <c:pt idx="3006">
                  <c:v>43066</c:v>
                </c:pt>
                <c:pt idx="3007">
                  <c:v>43066</c:v>
                </c:pt>
                <c:pt idx="3008">
                  <c:v>43066</c:v>
                </c:pt>
                <c:pt idx="3009">
                  <c:v>43066</c:v>
                </c:pt>
                <c:pt idx="3010">
                  <c:v>43067</c:v>
                </c:pt>
                <c:pt idx="3011">
                  <c:v>43066</c:v>
                </c:pt>
                <c:pt idx="3012">
                  <c:v>43066</c:v>
                </c:pt>
                <c:pt idx="3013">
                  <c:v>43066</c:v>
                </c:pt>
                <c:pt idx="3014">
                  <c:v>43066</c:v>
                </c:pt>
                <c:pt idx="3015">
                  <c:v>43066</c:v>
                </c:pt>
                <c:pt idx="3016">
                  <c:v>43067</c:v>
                </c:pt>
                <c:pt idx="3017">
                  <c:v>43065</c:v>
                </c:pt>
                <c:pt idx="3018">
                  <c:v>43067</c:v>
                </c:pt>
                <c:pt idx="3019">
                  <c:v>43067</c:v>
                </c:pt>
                <c:pt idx="3020">
                  <c:v>43066</c:v>
                </c:pt>
                <c:pt idx="3021">
                  <c:v>43066</c:v>
                </c:pt>
                <c:pt idx="3022">
                  <c:v>43066</c:v>
                </c:pt>
                <c:pt idx="3023">
                  <c:v>43066</c:v>
                </c:pt>
                <c:pt idx="3024">
                  <c:v>43067</c:v>
                </c:pt>
                <c:pt idx="3025">
                  <c:v>43067</c:v>
                </c:pt>
                <c:pt idx="3026">
                  <c:v>43066</c:v>
                </c:pt>
                <c:pt idx="3027">
                  <c:v>43066</c:v>
                </c:pt>
                <c:pt idx="3028">
                  <c:v>43066</c:v>
                </c:pt>
                <c:pt idx="3029">
                  <c:v>43067</c:v>
                </c:pt>
                <c:pt idx="3030">
                  <c:v>43065</c:v>
                </c:pt>
                <c:pt idx="3031">
                  <c:v>43067</c:v>
                </c:pt>
                <c:pt idx="3032">
                  <c:v>43066</c:v>
                </c:pt>
                <c:pt idx="3033">
                  <c:v>43066</c:v>
                </c:pt>
                <c:pt idx="3034">
                  <c:v>43067</c:v>
                </c:pt>
                <c:pt idx="3035">
                  <c:v>43066</c:v>
                </c:pt>
                <c:pt idx="3036">
                  <c:v>43067</c:v>
                </c:pt>
                <c:pt idx="3037">
                  <c:v>43066</c:v>
                </c:pt>
                <c:pt idx="3038">
                  <c:v>43067</c:v>
                </c:pt>
                <c:pt idx="3039">
                  <c:v>43067</c:v>
                </c:pt>
                <c:pt idx="3040">
                  <c:v>43065</c:v>
                </c:pt>
                <c:pt idx="3041">
                  <c:v>43066</c:v>
                </c:pt>
                <c:pt idx="3042">
                  <c:v>43065</c:v>
                </c:pt>
                <c:pt idx="3043">
                  <c:v>43067</c:v>
                </c:pt>
                <c:pt idx="3044">
                  <c:v>43067</c:v>
                </c:pt>
                <c:pt idx="3045">
                  <c:v>43066</c:v>
                </c:pt>
                <c:pt idx="3046">
                  <c:v>43065</c:v>
                </c:pt>
                <c:pt idx="3047">
                  <c:v>43065</c:v>
                </c:pt>
                <c:pt idx="3048">
                  <c:v>43067</c:v>
                </c:pt>
                <c:pt idx="3049">
                  <c:v>43067</c:v>
                </c:pt>
                <c:pt idx="3050">
                  <c:v>43064</c:v>
                </c:pt>
                <c:pt idx="3051">
                  <c:v>43066</c:v>
                </c:pt>
                <c:pt idx="3052">
                  <c:v>43064</c:v>
                </c:pt>
                <c:pt idx="3053">
                  <c:v>43065</c:v>
                </c:pt>
                <c:pt idx="3054">
                  <c:v>43064</c:v>
                </c:pt>
                <c:pt idx="3055">
                  <c:v>43065</c:v>
                </c:pt>
                <c:pt idx="3056">
                  <c:v>43065</c:v>
                </c:pt>
                <c:pt idx="3057">
                  <c:v>43064</c:v>
                </c:pt>
                <c:pt idx="3058">
                  <c:v>43065</c:v>
                </c:pt>
                <c:pt idx="3059">
                  <c:v>43064</c:v>
                </c:pt>
                <c:pt idx="3060">
                  <c:v>43064</c:v>
                </c:pt>
                <c:pt idx="3061">
                  <c:v>43066</c:v>
                </c:pt>
                <c:pt idx="3062">
                  <c:v>43064</c:v>
                </c:pt>
                <c:pt idx="3063">
                  <c:v>43065</c:v>
                </c:pt>
                <c:pt idx="3064">
                  <c:v>43064</c:v>
                </c:pt>
                <c:pt idx="3065">
                  <c:v>43063</c:v>
                </c:pt>
                <c:pt idx="3066">
                  <c:v>43064</c:v>
                </c:pt>
                <c:pt idx="3067">
                  <c:v>43064</c:v>
                </c:pt>
                <c:pt idx="3068">
                  <c:v>43064</c:v>
                </c:pt>
                <c:pt idx="3069">
                  <c:v>43065</c:v>
                </c:pt>
                <c:pt idx="3070">
                  <c:v>43064</c:v>
                </c:pt>
                <c:pt idx="3071">
                  <c:v>43063</c:v>
                </c:pt>
                <c:pt idx="3072">
                  <c:v>43064</c:v>
                </c:pt>
                <c:pt idx="3073">
                  <c:v>43065</c:v>
                </c:pt>
                <c:pt idx="3074">
                  <c:v>43064</c:v>
                </c:pt>
                <c:pt idx="3075">
                  <c:v>43064</c:v>
                </c:pt>
                <c:pt idx="3076">
                  <c:v>43064</c:v>
                </c:pt>
                <c:pt idx="3077">
                  <c:v>43065</c:v>
                </c:pt>
                <c:pt idx="3078">
                  <c:v>43063</c:v>
                </c:pt>
                <c:pt idx="3079">
                  <c:v>43064</c:v>
                </c:pt>
                <c:pt idx="3080">
                  <c:v>43064</c:v>
                </c:pt>
                <c:pt idx="3081">
                  <c:v>43063</c:v>
                </c:pt>
                <c:pt idx="3082">
                  <c:v>43064</c:v>
                </c:pt>
                <c:pt idx="3083">
                  <c:v>43063</c:v>
                </c:pt>
                <c:pt idx="3084">
                  <c:v>43064</c:v>
                </c:pt>
                <c:pt idx="3085">
                  <c:v>43063</c:v>
                </c:pt>
                <c:pt idx="3086">
                  <c:v>43065</c:v>
                </c:pt>
                <c:pt idx="3087">
                  <c:v>43063</c:v>
                </c:pt>
                <c:pt idx="3088">
                  <c:v>43064</c:v>
                </c:pt>
                <c:pt idx="3089">
                  <c:v>40992</c:v>
                </c:pt>
                <c:pt idx="3090">
                  <c:v>43058</c:v>
                </c:pt>
                <c:pt idx="3091">
                  <c:v>43063</c:v>
                </c:pt>
                <c:pt idx="3092">
                  <c:v>43062</c:v>
                </c:pt>
                <c:pt idx="3093">
                  <c:v>40603</c:v>
                </c:pt>
                <c:pt idx="3094">
                  <c:v>43063</c:v>
                </c:pt>
                <c:pt idx="3095">
                  <c:v>43063</c:v>
                </c:pt>
                <c:pt idx="3096">
                  <c:v>43062</c:v>
                </c:pt>
                <c:pt idx="3097">
                  <c:v>43063</c:v>
                </c:pt>
                <c:pt idx="3098">
                  <c:v>43062</c:v>
                </c:pt>
                <c:pt idx="3099">
                  <c:v>43062</c:v>
                </c:pt>
                <c:pt idx="3100">
                  <c:v>43063</c:v>
                </c:pt>
                <c:pt idx="3101">
                  <c:v>43063</c:v>
                </c:pt>
                <c:pt idx="3102">
                  <c:v>43061</c:v>
                </c:pt>
                <c:pt idx="3103">
                  <c:v>43063</c:v>
                </c:pt>
                <c:pt idx="3104">
                  <c:v>43041</c:v>
                </c:pt>
                <c:pt idx="3105">
                  <c:v>43063</c:v>
                </c:pt>
                <c:pt idx="3106">
                  <c:v>43063</c:v>
                </c:pt>
                <c:pt idx="3107">
                  <c:v>43061</c:v>
                </c:pt>
                <c:pt idx="3108">
                  <c:v>43062</c:v>
                </c:pt>
                <c:pt idx="3109">
                  <c:v>43061</c:v>
                </c:pt>
                <c:pt idx="3110">
                  <c:v>43062</c:v>
                </c:pt>
                <c:pt idx="3111">
                  <c:v>42290</c:v>
                </c:pt>
                <c:pt idx="3112">
                  <c:v>43062</c:v>
                </c:pt>
                <c:pt idx="3113">
                  <c:v>43061</c:v>
                </c:pt>
                <c:pt idx="3114">
                  <c:v>43061</c:v>
                </c:pt>
                <c:pt idx="3115">
                  <c:v>43060</c:v>
                </c:pt>
                <c:pt idx="3116">
                  <c:v>43061</c:v>
                </c:pt>
                <c:pt idx="3117">
                  <c:v>43061</c:v>
                </c:pt>
                <c:pt idx="3118">
                  <c:v>43053</c:v>
                </c:pt>
                <c:pt idx="3119">
                  <c:v>43063</c:v>
                </c:pt>
                <c:pt idx="3120">
                  <c:v>43061</c:v>
                </c:pt>
                <c:pt idx="3121">
                  <c:v>43060</c:v>
                </c:pt>
                <c:pt idx="3122">
                  <c:v>43060</c:v>
                </c:pt>
                <c:pt idx="3123">
                  <c:v>43061</c:v>
                </c:pt>
                <c:pt idx="3124">
                  <c:v>43061</c:v>
                </c:pt>
                <c:pt idx="3125">
                  <c:v>43061</c:v>
                </c:pt>
                <c:pt idx="3126">
                  <c:v>43061</c:v>
                </c:pt>
                <c:pt idx="3127">
                  <c:v>43062</c:v>
                </c:pt>
                <c:pt idx="3128">
                  <c:v>43061</c:v>
                </c:pt>
                <c:pt idx="3129">
                  <c:v>43061</c:v>
                </c:pt>
                <c:pt idx="3130">
                  <c:v>43062</c:v>
                </c:pt>
                <c:pt idx="3131">
                  <c:v>43061</c:v>
                </c:pt>
                <c:pt idx="3132">
                  <c:v>43060</c:v>
                </c:pt>
                <c:pt idx="3133">
                  <c:v>43060</c:v>
                </c:pt>
                <c:pt idx="3134">
                  <c:v>43061</c:v>
                </c:pt>
                <c:pt idx="3135">
                  <c:v>43061</c:v>
                </c:pt>
                <c:pt idx="3136">
                  <c:v>43061</c:v>
                </c:pt>
                <c:pt idx="3137">
                  <c:v>43061</c:v>
                </c:pt>
                <c:pt idx="3138">
                  <c:v>43061</c:v>
                </c:pt>
                <c:pt idx="3139">
                  <c:v>43060</c:v>
                </c:pt>
                <c:pt idx="3140">
                  <c:v>43061</c:v>
                </c:pt>
                <c:pt idx="3141">
                  <c:v>43061</c:v>
                </c:pt>
                <c:pt idx="3142">
                  <c:v>43060</c:v>
                </c:pt>
                <c:pt idx="3143">
                  <c:v>43060</c:v>
                </c:pt>
                <c:pt idx="3144">
                  <c:v>43061</c:v>
                </c:pt>
                <c:pt idx="3145">
                  <c:v>43061</c:v>
                </c:pt>
                <c:pt idx="3146">
                  <c:v>43060</c:v>
                </c:pt>
                <c:pt idx="3147">
                  <c:v>43063</c:v>
                </c:pt>
                <c:pt idx="3148">
                  <c:v>43061</c:v>
                </c:pt>
                <c:pt idx="3149">
                  <c:v>43060</c:v>
                </c:pt>
                <c:pt idx="3150">
                  <c:v>43059</c:v>
                </c:pt>
                <c:pt idx="3151">
                  <c:v>43060</c:v>
                </c:pt>
                <c:pt idx="3152">
                  <c:v>43059</c:v>
                </c:pt>
                <c:pt idx="3153">
                  <c:v>43060</c:v>
                </c:pt>
                <c:pt idx="3154">
                  <c:v>43061</c:v>
                </c:pt>
                <c:pt idx="3155">
                  <c:v>43061</c:v>
                </c:pt>
                <c:pt idx="3156">
                  <c:v>43060</c:v>
                </c:pt>
                <c:pt idx="3157">
                  <c:v>43061</c:v>
                </c:pt>
                <c:pt idx="3158">
                  <c:v>43060</c:v>
                </c:pt>
                <c:pt idx="3159">
                  <c:v>43060</c:v>
                </c:pt>
                <c:pt idx="3160">
                  <c:v>43060</c:v>
                </c:pt>
                <c:pt idx="3161">
                  <c:v>43060</c:v>
                </c:pt>
                <c:pt idx="3162">
                  <c:v>43060</c:v>
                </c:pt>
                <c:pt idx="3163">
                  <c:v>43061</c:v>
                </c:pt>
                <c:pt idx="3164">
                  <c:v>43060</c:v>
                </c:pt>
                <c:pt idx="3165">
                  <c:v>43060</c:v>
                </c:pt>
                <c:pt idx="3166">
                  <c:v>43061</c:v>
                </c:pt>
                <c:pt idx="3167">
                  <c:v>43060</c:v>
                </c:pt>
                <c:pt idx="3168">
                  <c:v>43061</c:v>
                </c:pt>
                <c:pt idx="3169">
                  <c:v>43060</c:v>
                </c:pt>
                <c:pt idx="3170">
                  <c:v>43060</c:v>
                </c:pt>
                <c:pt idx="3171">
                  <c:v>43068</c:v>
                </c:pt>
                <c:pt idx="3172">
                  <c:v>43068</c:v>
                </c:pt>
                <c:pt idx="3173">
                  <c:v>43068</c:v>
                </c:pt>
                <c:pt idx="3174">
                  <c:v>43067</c:v>
                </c:pt>
                <c:pt idx="3175">
                  <c:v>43068</c:v>
                </c:pt>
                <c:pt idx="3176">
                  <c:v>43068</c:v>
                </c:pt>
                <c:pt idx="3177">
                  <c:v>43068</c:v>
                </c:pt>
                <c:pt idx="3178">
                  <c:v>43068</c:v>
                </c:pt>
                <c:pt idx="3179">
                  <c:v>43067</c:v>
                </c:pt>
                <c:pt idx="3180">
                  <c:v>43067</c:v>
                </c:pt>
                <c:pt idx="3181">
                  <c:v>43068</c:v>
                </c:pt>
                <c:pt idx="3182">
                  <c:v>43068</c:v>
                </c:pt>
                <c:pt idx="3183">
                  <c:v>43068</c:v>
                </c:pt>
                <c:pt idx="3184">
                  <c:v>43067</c:v>
                </c:pt>
                <c:pt idx="3185">
                  <c:v>43067</c:v>
                </c:pt>
                <c:pt idx="3186">
                  <c:v>43067</c:v>
                </c:pt>
                <c:pt idx="3187">
                  <c:v>43067</c:v>
                </c:pt>
                <c:pt idx="3188">
                  <c:v>43068</c:v>
                </c:pt>
                <c:pt idx="3189">
                  <c:v>43069</c:v>
                </c:pt>
                <c:pt idx="3190">
                  <c:v>43068</c:v>
                </c:pt>
                <c:pt idx="3191">
                  <c:v>43068</c:v>
                </c:pt>
                <c:pt idx="3192">
                  <c:v>43068</c:v>
                </c:pt>
                <c:pt idx="3193">
                  <c:v>43067</c:v>
                </c:pt>
                <c:pt idx="3194">
                  <c:v>43068</c:v>
                </c:pt>
                <c:pt idx="3195">
                  <c:v>43068</c:v>
                </c:pt>
                <c:pt idx="3196">
                  <c:v>43067</c:v>
                </c:pt>
                <c:pt idx="3197">
                  <c:v>43068</c:v>
                </c:pt>
                <c:pt idx="3198">
                  <c:v>43067</c:v>
                </c:pt>
                <c:pt idx="3199">
                  <c:v>43068</c:v>
                </c:pt>
                <c:pt idx="3200">
                  <c:v>43066</c:v>
                </c:pt>
                <c:pt idx="3201">
                  <c:v>43067</c:v>
                </c:pt>
                <c:pt idx="3202">
                  <c:v>43067</c:v>
                </c:pt>
                <c:pt idx="3203">
                  <c:v>43066</c:v>
                </c:pt>
                <c:pt idx="3204">
                  <c:v>43068</c:v>
                </c:pt>
                <c:pt idx="3205">
                  <c:v>43066</c:v>
                </c:pt>
                <c:pt idx="3206">
                  <c:v>43068</c:v>
                </c:pt>
                <c:pt idx="3207">
                  <c:v>43067</c:v>
                </c:pt>
                <c:pt idx="3208">
                  <c:v>43067</c:v>
                </c:pt>
                <c:pt idx="3209">
                  <c:v>43067</c:v>
                </c:pt>
                <c:pt idx="3210">
                  <c:v>43067</c:v>
                </c:pt>
                <c:pt idx="3211">
                  <c:v>43068</c:v>
                </c:pt>
                <c:pt idx="3212">
                  <c:v>43067</c:v>
                </c:pt>
                <c:pt idx="3213">
                  <c:v>43067</c:v>
                </c:pt>
                <c:pt idx="3214">
                  <c:v>43068</c:v>
                </c:pt>
                <c:pt idx="3215">
                  <c:v>43066</c:v>
                </c:pt>
                <c:pt idx="3216">
                  <c:v>43067</c:v>
                </c:pt>
                <c:pt idx="3217">
                  <c:v>43067</c:v>
                </c:pt>
                <c:pt idx="3218">
                  <c:v>43067</c:v>
                </c:pt>
                <c:pt idx="3219">
                  <c:v>43068</c:v>
                </c:pt>
                <c:pt idx="3220">
                  <c:v>43066</c:v>
                </c:pt>
                <c:pt idx="3221">
                  <c:v>43067</c:v>
                </c:pt>
                <c:pt idx="3222">
                  <c:v>43067</c:v>
                </c:pt>
                <c:pt idx="3223">
                  <c:v>43067</c:v>
                </c:pt>
                <c:pt idx="3224">
                  <c:v>43068</c:v>
                </c:pt>
                <c:pt idx="3225">
                  <c:v>43068</c:v>
                </c:pt>
                <c:pt idx="3226">
                  <c:v>43067</c:v>
                </c:pt>
                <c:pt idx="3227">
                  <c:v>43068</c:v>
                </c:pt>
                <c:pt idx="3228">
                  <c:v>43066</c:v>
                </c:pt>
                <c:pt idx="3229">
                  <c:v>43067</c:v>
                </c:pt>
                <c:pt idx="3230">
                  <c:v>42822</c:v>
                </c:pt>
                <c:pt idx="3231">
                  <c:v>43066</c:v>
                </c:pt>
                <c:pt idx="3232">
                  <c:v>43066</c:v>
                </c:pt>
                <c:pt idx="3233">
                  <c:v>43067</c:v>
                </c:pt>
                <c:pt idx="3234">
                  <c:v>43066</c:v>
                </c:pt>
                <c:pt idx="3235">
                  <c:v>43066</c:v>
                </c:pt>
                <c:pt idx="3236">
                  <c:v>43067</c:v>
                </c:pt>
                <c:pt idx="3237">
                  <c:v>43068</c:v>
                </c:pt>
                <c:pt idx="3238">
                  <c:v>43067</c:v>
                </c:pt>
                <c:pt idx="3239">
                  <c:v>43067</c:v>
                </c:pt>
                <c:pt idx="3240">
                  <c:v>43067</c:v>
                </c:pt>
                <c:pt idx="3241">
                  <c:v>43067</c:v>
                </c:pt>
                <c:pt idx="3242">
                  <c:v>43066</c:v>
                </c:pt>
                <c:pt idx="3243">
                  <c:v>43066</c:v>
                </c:pt>
                <c:pt idx="3244">
                  <c:v>43066</c:v>
                </c:pt>
                <c:pt idx="3245">
                  <c:v>43068</c:v>
                </c:pt>
                <c:pt idx="3246">
                  <c:v>43066</c:v>
                </c:pt>
                <c:pt idx="3247">
                  <c:v>43068</c:v>
                </c:pt>
                <c:pt idx="3248">
                  <c:v>43066</c:v>
                </c:pt>
                <c:pt idx="3249">
                  <c:v>43066</c:v>
                </c:pt>
                <c:pt idx="3250">
                  <c:v>43067</c:v>
                </c:pt>
                <c:pt idx="3251">
                  <c:v>43068</c:v>
                </c:pt>
                <c:pt idx="3252">
                  <c:v>43067</c:v>
                </c:pt>
                <c:pt idx="3253">
                  <c:v>43066</c:v>
                </c:pt>
                <c:pt idx="3254">
                  <c:v>43067</c:v>
                </c:pt>
                <c:pt idx="3255">
                  <c:v>43066</c:v>
                </c:pt>
                <c:pt idx="3256">
                  <c:v>43066</c:v>
                </c:pt>
                <c:pt idx="3257">
                  <c:v>43066</c:v>
                </c:pt>
                <c:pt idx="3258">
                  <c:v>43067</c:v>
                </c:pt>
                <c:pt idx="3259">
                  <c:v>43068</c:v>
                </c:pt>
                <c:pt idx="3260">
                  <c:v>43066</c:v>
                </c:pt>
                <c:pt idx="3261">
                  <c:v>43066</c:v>
                </c:pt>
                <c:pt idx="3262">
                  <c:v>43065</c:v>
                </c:pt>
                <c:pt idx="3263">
                  <c:v>43066</c:v>
                </c:pt>
                <c:pt idx="3264">
                  <c:v>43067</c:v>
                </c:pt>
                <c:pt idx="3265">
                  <c:v>43067</c:v>
                </c:pt>
                <c:pt idx="3266">
                  <c:v>43066</c:v>
                </c:pt>
                <c:pt idx="3267">
                  <c:v>43067</c:v>
                </c:pt>
                <c:pt idx="3268">
                  <c:v>43067</c:v>
                </c:pt>
                <c:pt idx="3269">
                  <c:v>43067</c:v>
                </c:pt>
                <c:pt idx="3270">
                  <c:v>43067</c:v>
                </c:pt>
                <c:pt idx="3271">
                  <c:v>43066</c:v>
                </c:pt>
                <c:pt idx="3272">
                  <c:v>43066</c:v>
                </c:pt>
                <c:pt idx="3273">
                  <c:v>43067</c:v>
                </c:pt>
                <c:pt idx="3274">
                  <c:v>43066</c:v>
                </c:pt>
                <c:pt idx="3275">
                  <c:v>43066</c:v>
                </c:pt>
                <c:pt idx="3276">
                  <c:v>43067</c:v>
                </c:pt>
                <c:pt idx="3277">
                  <c:v>43065</c:v>
                </c:pt>
                <c:pt idx="3278">
                  <c:v>43067</c:v>
                </c:pt>
                <c:pt idx="3279">
                  <c:v>43066</c:v>
                </c:pt>
                <c:pt idx="3280">
                  <c:v>43065</c:v>
                </c:pt>
                <c:pt idx="3281">
                  <c:v>43065</c:v>
                </c:pt>
                <c:pt idx="3282">
                  <c:v>43066</c:v>
                </c:pt>
                <c:pt idx="3283">
                  <c:v>43064</c:v>
                </c:pt>
                <c:pt idx="3284">
                  <c:v>43067</c:v>
                </c:pt>
                <c:pt idx="3285">
                  <c:v>43065</c:v>
                </c:pt>
                <c:pt idx="3286">
                  <c:v>43065</c:v>
                </c:pt>
                <c:pt idx="3287">
                  <c:v>43064</c:v>
                </c:pt>
                <c:pt idx="3288">
                  <c:v>43067</c:v>
                </c:pt>
                <c:pt idx="3289">
                  <c:v>43066</c:v>
                </c:pt>
                <c:pt idx="3290">
                  <c:v>43066</c:v>
                </c:pt>
                <c:pt idx="3291">
                  <c:v>43065</c:v>
                </c:pt>
                <c:pt idx="3292">
                  <c:v>43064</c:v>
                </c:pt>
                <c:pt idx="3293">
                  <c:v>43065</c:v>
                </c:pt>
                <c:pt idx="3294">
                  <c:v>43065</c:v>
                </c:pt>
                <c:pt idx="3295">
                  <c:v>43064</c:v>
                </c:pt>
                <c:pt idx="3296">
                  <c:v>43064</c:v>
                </c:pt>
                <c:pt idx="3297">
                  <c:v>43064</c:v>
                </c:pt>
                <c:pt idx="3298">
                  <c:v>43064</c:v>
                </c:pt>
                <c:pt idx="3299">
                  <c:v>43065</c:v>
                </c:pt>
                <c:pt idx="3300">
                  <c:v>43064</c:v>
                </c:pt>
                <c:pt idx="3301">
                  <c:v>43064</c:v>
                </c:pt>
                <c:pt idx="3302">
                  <c:v>43066</c:v>
                </c:pt>
                <c:pt idx="3303">
                  <c:v>43064</c:v>
                </c:pt>
                <c:pt idx="3304">
                  <c:v>43063</c:v>
                </c:pt>
                <c:pt idx="3305">
                  <c:v>43064</c:v>
                </c:pt>
                <c:pt idx="3306">
                  <c:v>43064</c:v>
                </c:pt>
                <c:pt idx="3307">
                  <c:v>43064</c:v>
                </c:pt>
                <c:pt idx="3308">
                  <c:v>43064</c:v>
                </c:pt>
                <c:pt idx="3309">
                  <c:v>43064</c:v>
                </c:pt>
                <c:pt idx="3310">
                  <c:v>43063</c:v>
                </c:pt>
                <c:pt idx="3311">
                  <c:v>43064</c:v>
                </c:pt>
                <c:pt idx="3312">
                  <c:v>43064</c:v>
                </c:pt>
                <c:pt idx="3313">
                  <c:v>43064</c:v>
                </c:pt>
                <c:pt idx="3314">
                  <c:v>43063</c:v>
                </c:pt>
                <c:pt idx="3315">
                  <c:v>43065</c:v>
                </c:pt>
                <c:pt idx="3316">
                  <c:v>43063</c:v>
                </c:pt>
                <c:pt idx="3317">
                  <c:v>43064</c:v>
                </c:pt>
                <c:pt idx="3318">
                  <c:v>43065</c:v>
                </c:pt>
                <c:pt idx="3319">
                  <c:v>43065</c:v>
                </c:pt>
                <c:pt idx="3320">
                  <c:v>43063</c:v>
                </c:pt>
                <c:pt idx="3321">
                  <c:v>40867</c:v>
                </c:pt>
                <c:pt idx="3322">
                  <c:v>43064</c:v>
                </c:pt>
                <c:pt idx="3323">
                  <c:v>43063</c:v>
                </c:pt>
                <c:pt idx="3324">
                  <c:v>43064</c:v>
                </c:pt>
                <c:pt idx="3325">
                  <c:v>43066</c:v>
                </c:pt>
                <c:pt idx="3326">
                  <c:v>40992</c:v>
                </c:pt>
                <c:pt idx="3327">
                  <c:v>43063</c:v>
                </c:pt>
                <c:pt idx="3328">
                  <c:v>43058</c:v>
                </c:pt>
                <c:pt idx="3329">
                  <c:v>43062</c:v>
                </c:pt>
                <c:pt idx="3330">
                  <c:v>40603</c:v>
                </c:pt>
                <c:pt idx="3331">
                  <c:v>43063</c:v>
                </c:pt>
                <c:pt idx="3332">
                  <c:v>43063</c:v>
                </c:pt>
                <c:pt idx="3333">
                  <c:v>43063</c:v>
                </c:pt>
                <c:pt idx="3334">
                  <c:v>43062</c:v>
                </c:pt>
                <c:pt idx="3335">
                  <c:v>43063</c:v>
                </c:pt>
                <c:pt idx="3336">
                  <c:v>43062</c:v>
                </c:pt>
                <c:pt idx="3337">
                  <c:v>43061</c:v>
                </c:pt>
                <c:pt idx="3338">
                  <c:v>43063</c:v>
                </c:pt>
                <c:pt idx="3339">
                  <c:v>43063</c:v>
                </c:pt>
                <c:pt idx="3340">
                  <c:v>43062</c:v>
                </c:pt>
                <c:pt idx="3341">
                  <c:v>43063</c:v>
                </c:pt>
                <c:pt idx="3342">
                  <c:v>43061</c:v>
                </c:pt>
                <c:pt idx="3343">
                  <c:v>43041</c:v>
                </c:pt>
                <c:pt idx="3344">
                  <c:v>43063</c:v>
                </c:pt>
                <c:pt idx="3345">
                  <c:v>43061</c:v>
                </c:pt>
                <c:pt idx="3346">
                  <c:v>43063</c:v>
                </c:pt>
                <c:pt idx="3347">
                  <c:v>43062</c:v>
                </c:pt>
                <c:pt idx="3348">
                  <c:v>43062</c:v>
                </c:pt>
                <c:pt idx="3349">
                  <c:v>43062</c:v>
                </c:pt>
                <c:pt idx="3350">
                  <c:v>42290</c:v>
                </c:pt>
                <c:pt idx="3351">
                  <c:v>43061</c:v>
                </c:pt>
                <c:pt idx="3352">
                  <c:v>43061</c:v>
                </c:pt>
                <c:pt idx="3353">
                  <c:v>43061</c:v>
                </c:pt>
                <c:pt idx="3354">
                  <c:v>43063</c:v>
                </c:pt>
                <c:pt idx="3355">
                  <c:v>43061</c:v>
                </c:pt>
                <c:pt idx="3356">
                  <c:v>43053</c:v>
                </c:pt>
                <c:pt idx="3357">
                  <c:v>43061</c:v>
                </c:pt>
                <c:pt idx="3358">
                  <c:v>43060</c:v>
                </c:pt>
                <c:pt idx="3359">
                  <c:v>43061</c:v>
                </c:pt>
                <c:pt idx="3360">
                  <c:v>43063</c:v>
                </c:pt>
                <c:pt idx="3361">
                  <c:v>43061</c:v>
                </c:pt>
                <c:pt idx="3362">
                  <c:v>43062</c:v>
                </c:pt>
                <c:pt idx="3363">
                  <c:v>43060</c:v>
                </c:pt>
                <c:pt idx="3364">
                  <c:v>43060</c:v>
                </c:pt>
                <c:pt idx="3365">
                  <c:v>43060</c:v>
                </c:pt>
                <c:pt idx="3366">
                  <c:v>43060</c:v>
                </c:pt>
                <c:pt idx="3367">
                  <c:v>43061</c:v>
                </c:pt>
                <c:pt idx="3368">
                  <c:v>43061</c:v>
                </c:pt>
                <c:pt idx="3369">
                  <c:v>43068</c:v>
                </c:pt>
                <c:pt idx="3370">
                  <c:v>43068</c:v>
                </c:pt>
                <c:pt idx="3371">
                  <c:v>43069</c:v>
                </c:pt>
                <c:pt idx="3372">
                  <c:v>43068</c:v>
                </c:pt>
                <c:pt idx="3373">
                  <c:v>43068</c:v>
                </c:pt>
                <c:pt idx="3374">
                  <c:v>43069</c:v>
                </c:pt>
                <c:pt idx="3375">
                  <c:v>43068</c:v>
                </c:pt>
                <c:pt idx="3376">
                  <c:v>43068</c:v>
                </c:pt>
                <c:pt idx="3377">
                  <c:v>43069</c:v>
                </c:pt>
                <c:pt idx="3378">
                  <c:v>43069</c:v>
                </c:pt>
                <c:pt idx="3379">
                  <c:v>43069</c:v>
                </c:pt>
                <c:pt idx="3380">
                  <c:v>43068</c:v>
                </c:pt>
                <c:pt idx="3381">
                  <c:v>43068</c:v>
                </c:pt>
                <c:pt idx="3382">
                  <c:v>43068</c:v>
                </c:pt>
                <c:pt idx="3383">
                  <c:v>43068</c:v>
                </c:pt>
                <c:pt idx="3384">
                  <c:v>43068</c:v>
                </c:pt>
                <c:pt idx="3385">
                  <c:v>43069</c:v>
                </c:pt>
                <c:pt idx="3386">
                  <c:v>43067</c:v>
                </c:pt>
                <c:pt idx="3387">
                  <c:v>43069</c:v>
                </c:pt>
                <c:pt idx="3388">
                  <c:v>43069</c:v>
                </c:pt>
                <c:pt idx="3389">
                  <c:v>43069</c:v>
                </c:pt>
                <c:pt idx="3390">
                  <c:v>43068</c:v>
                </c:pt>
                <c:pt idx="3391">
                  <c:v>43068</c:v>
                </c:pt>
                <c:pt idx="3392">
                  <c:v>43069</c:v>
                </c:pt>
                <c:pt idx="3393">
                  <c:v>43068</c:v>
                </c:pt>
                <c:pt idx="3394">
                  <c:v>43069</c:v>
                </c:pt>
                <c:pt idx="3395">
                  <c:v>43069</c:v>
                </c:pt>
                <c:pt idx="3396">
                  <c:v>43069</c:v>
                </c:pt>
                <c:pt idx="3397">
                  <c:v>43068</c:v>
                </c:pt>
                <c:pt idx="3398">
                  <c:v>43069</c:v>
                </c:pt>
                <c:pt idx="3399">
                  <c:v>43069</c:v>
                </c:pt>
                <c:pt idx="3400">
                  <c:v>43068</c:v>
                </c:pt>
                <c:pt idx="3401">
                  <c:v>43069</c:v>
                </c:pt>
                <c:pt idx="3402">
                  <c:v>43068</c:v>
                </c:pt>
                <c:pt idx="3403">
                  <c:v>43069</c:v>
                </c:pt>
                <c:pt idx="3404">
                  <c:v>43068</c:v>
                </c:pt>
                <c:pt idx="3405">
                  <c:v>43069</c:v>
                </c:pt>
                <c:pt idx="3406">
                  <c:v>43068</c:v>
                </c:pt>
                <c:pt idx="3407">
                  <c:v>43067</c:v>
                </c:pt>
                <c:pt idx="3408">
                  <c:v>43068</c:v>
                </c:pt>
                <c:pt idx="3409">
                  <c:v>43067</c:v>
                </c:pt>
                <c:pt idx="3410">
                  <c:v>43069</c:v>
                </c:pt>
                <c:pt idx="3411">
                  <c:v>43069</c:v>
                </c:pt>
                <c:pt idx="3412">
                  <c:v>43069</c:v>
                </c:pt>
                <c:pt idx="3413">
                  <c:v>43068</c:v>
                </c:pt>
                <c:pt idx="3414">
                  <c:v>43068</c:v>
                </c:pt>
                <c:pt idx="3415">
                  <c:v>43067</c:v>
                </c:pt>
                <c:pt idx="3416">
                  <c:v>43067</c:v>
                </c:pt>
                <c:pt idx="3417">
                  <c:v>43067</c:v>
                </c:pt>
                <c:pt idx="3418">
                  <c:v>43069</c:v>
                </c:pt>
                <c:pt idx="3419">
                  <c:v>43069</c:v>
                </c:pt>
                <c:pt idx="3420">
                  <c:v>43068</c:v>
                </c:pt>
                <c:pt idx="3421">
                  <c:v>43069</c:v>
                </c:pt>
                <c:pt idx="3422">
                  <c:v>43067</c:v>
                </c:pt>
                <c:pt idx="3423">
                  <c:v>43068</c:v>
                </c:pt>
                <c:pt idx="3424">
                  <c:v>43069</c:v>
                </c:pt>
                <c:pt idx="3425">
                  <c:v>43068</c:v>
                </c:pt>
                <c:pt idx="3426">
                  <c:v>43068</c:v>
                </c:pt>
                <c:pt idx="3427">
                  <c:v>43069</c:v>
                </c:pt>
                <c:pt idx="3428">
                  <c:v>43067</c:v>
                </c:pt>
                <c:pt idx="3429">
                  <c:v>43069</c:v>
                </c:pt>
                <c:pt idx="3430">
                  <c:v>43067</c:v>
                </c:pt>
                <c:pt idx="3431">
                  <c:v>43067</c:v>
                </c:pt>
                <c:pt idx="3432">
                  <c:v>43068</c:v>
                </c:pt>
                <c:pt idx="3433">
                  <c:v>43069</c:v>
                </c:pt>
                <c:pt idx="3434">
                  <c:v>43067</c:v>
                </c:pt>
                <c:pt idx="3435">
                  <c:v>43068</c:v>
                </c:pt>
                <c:pt idx="3436">
                  <c:v>43067</c:v>
                </c:pt>
                <c:pt idx="3437">
                  <c:v>43068</c:v>
                </c:pt>
                <c:pt idx="3438">
                  <c:v>43066</c:v>
                </c:pt>
                <c:pt idx="3439">
                  <c:v>43067</c:v>
                </c:pt>
                <c:pt idx="3440">
                  <c:v>43068</c:v>
                </c:pt>
                <c:pt idx="3441">
                  <c:v>43068</c:v>
                </c:pt>
                <c:pt idx="3442">
                  <c:v>43066</c:v>
                </c:pt>
                <c:pt idx="3443">
                  <c:v>43067</c:v>
                </c:pt>
                <c:pt idx="3444">
                  <c:v>43067</c:v>
                </c:pt>
                <c:pt idx="3445">
                  <c:v>43067</c:v>
                </c:pt>
                <c:pt idx="3446">
                  <c:v>43068</c:v>
                </c:pt>
                <c:pt idx="3447">
                  <c:v>43068</c:v>
                </c:pt>
                <c:pt idx="3448">
                  <c:v>43068</c:v>
                </c:pt>
                <c:pt idx="3449">
                  <c:v>43068</c:v>
                </c:pt>
                <c:pt idx="3450">
                  <c:v>43068</c:v>
                </c:pt>
                <c:pt idx="3451">
                  <c:v>43067</c:v>
                </c:pt>
                <c:pt idx="3452">
                  <c:v>43067</c:v>
                </c:pt>
                <c:pt idx="3453">
                  <c:v>43067</c:v>
                </c:pt>
                <c:pt idx="3454">
                  <c:v>43066</c:v>
                </c:pt>
                <c:pt idx="3455">
                  <c:v>43067</c:v>
                </c:pt>
                <c:pt idx="3456">
                  <c:v>43067</c:v>
                </c:pt>
                <c:pt idx="3457">
                  <c:v>43067</c:v>
                </c:pt>
                <c:pt idx="3458">
                  <c:v>43067</c:v>
                </c:pt>
                <c:pt idx="3459">
                  <c:v>43066</c:v>
                </c:pt>
                <c:pt idx="3460">
                  <c:v>43067</c:v>
                </c:pt>
                <c:pt idx="3461">
                  <c:v>43066</c:v>
                </c:pt>
                <c:pt idx="3462">
                  <c:v>43066</c:v>
                </c:pt>
                <c:pt idx="3463">
                  <c:v>43066</c:v>
                </c:pt>
                <c:pt idx="3464">
                  <c:v>43066</c:v>
                </c:pt>
                <c:pt idx="3465">
                  <c:v>43067</c:v>
                </c:pt>
                <c:pt idx="3466">
                  <c:v>43066</c:v>
                </c:pt>
                <c:pt idx="3467">
                  <c:v>43067</c:v>
                </c:pt>
                <c:pt idx="3468">
                  <c:v>43067</c:v>
                </c:pt>
                <c:pt idx="3469">
                  <c:v>43067</c:v>
                </c:pt>
                <c:pt idx="3470">
                  <c:v>42822</c:v>
                </c:pt>
                <c:pt idx="3471">
                  <c:v>43066</c:v>
                </c:pt>
                <c:pt idx="3472">
                  <c:v>43068</c:v>
                </c:pt>
                <c:pt idx="3473">
                  <c:v>43066</c:v>
                </c:pt>
                <c:pt idx="3474">
                  <c:v>43068</c:v>
                </c:pt>
                <c:pt idx="3475">
                  <c:v>43068</c:v>
                </c:pt>
                <c:pt idx="3476">
                  <c:v>43067</c:v>
                </c:pt>
                <c:pt idx="3477">
                  <c:v>43066</c:v>
                </c:pt>
                <c:pt idx="3478">
                  <c:v>43066</c:v>
                </c:pt>
                <c:pt idx="3479">
                  <c:v>43067</c:v>
                </c:pt>
                <c:pt idx="3480">
                  <c:v>43066</c:v>
                </c:pt>
                <c:pt idx="3481">
                  <c:v>43067</c:v>
                </c:pt>
                <c:pt idx="3482">
                  <c:v>43066</c:v>
                </c:pt>
                <c:pt idx="3483">
                  <c:v>43066</c:v>
                </c:pt>
                <c:pt idx="3484">
                  <c:v>43066</c:v>
                </c:pt>
                <c:pt idx="3485">
                  <c:v>43066</c:v>
                </c:pt>
                <c:pt idx="3486">
                  <c:v>43066</c:v>
                </c:pt>
                <c:pt idx="3487">
                  <c:v>43066</c:v>
                </c:pt>
                <c:pt idx="3488">
                  <c:v>43065</c:v>
                </c:pt>
                <c:pt idx="3489">
                  <c:v>43067</c:v>
                </c:pt>
                <c:pt idx="3490">
                  <c:v>43067</c:v>
                </c:pt>
                <c:pt idx="3491">
                  <c:v>43067</c:v>
                </c:pt>
                <c:pt idx="3492">
                  <c:v>43067</c:v>
                </c:pt>
                <c:pt idx="3493">
                  <c:v>43066</c:v>
                </c:pt>
                <c:pt idx="3494">
                  <c:v>43066</c:v>
                </c:pt>
                <c:pt idx="3495">
                  <c:v>43067</c:v>
                </c:pt>
                <c:pt idx="3496">
                  <c:v>43066</c:v>
                </c:pt>
                <c:pt idx="3497">
                  <c:v>43067</c:v>
                </c:pt>
                <c:pt idx="3498">
                  <c:v>43066</c:v>
                </c:pt>
                <c:pt idx="3499">
                  <c:v>43066</c:v>
                </c:pt>
                <c:pt idx="3500">
                  <c:v>43068</c:v>
                </c:pt>
                <c:pt idx="3501">
                  <c:v>43067</c:v>
                </c:pt>
                <c:pt idx="3502">
                  <c:v>43066</c:v>
                </c:pt>
                <c:pt idx="3503">
                  <c:v>43067</c:v>
                </c:pt>
                <c:pt idx="3504">
                  <c:v>43067</c:v>
                </c:pt>
                <c:pt idx="3505">
                  <c:v>43067</c:v>
                </c:pt>
                <c:pt idx="3506">
                  <c:v>43065</c:v>
                </c:pt>
                <c:pt idx="3507">
                  <c:v>43067</c:v>
                </c:pt>
                <c:pt idx="3508">
                  <c:v>43067</c:v>
                </c:pt>
                <c:pt idx="3509">
                  <c:v>43065</c:v>
                </c:pt>
                <c:pt idx="3510">
                  <c:v>43067</c:v>
                </c:pt>
                <c:pt idx="3511">
                  <c:v>43066</c:v>
                </c:pt>
                <c:pt idx="3512">
                  <c:v>43067</c:v>
                </c:pt>
                <c:pt idx="3513">
                  <c:v>43066</c:v>
                </c:pt>
                <c:pt idx="3514">
                  <c:v>43065</c:v>
                </c:pt>
                <c:pt idx="3515">
                  <c:v>43067</c:v>
                </c:pt>
                <c:pt idx="3516">
                  <c:v>43065</c:v>
                </c:pt>
                <c:pt idx="3517">
                  <c:v>43067</c:v>
                </c:pt>
                <c:pt idx="3518">
                  <c:v>43066</c:v>
                </c:pt>
                <c:pt idx="3519">
                  <c:v>43064</c:v>
                </c:pt>
                <c:pt idx="3520">
                  <c:v>43065</c:v>
                </c:pt>
                <c:pt idx="3521">
                  <c:v>43067</c:v>
                </c:pt>
                <c:pt idx="3522">
                  <c:v>43065</c:v>
                </c:pt>
                <c:pt idx="3523">
                  <c:v>43064</c:v>
                </c:pt>
                <c:pt idx="3524">
                  <c:v>43067</c:v>
                </c:pt>
                <c:pt idx="3525">
                  <c:v>43066</c:v>
                </c:pt>
                <c:pt idx="3526">
                  <c:v>43064</c:v>
                </c:pt>
                <c:pt idx="3527">
                  <c:v>43064</c:v>
                </c:pt>
                <c:pt idx="3528">
                  <c:v>43065</c:v>
                </c:pt>
                <c:pt idx="3529">
                  <c:v>43067</c:v>
                </c:pt>
                <c:pt idx="3530">
                  <c:v>43066</c:v>
                </c:pt>
                <c:pt idx="3531">
                  <c:v>43064</c:v>
                </c:pt>
                <c:pt idx="3532">
                  <c:v>43064</c:v>
                </c:pt>
                <c:pt idx="3533">
                  <c:v>43064</c:v>
                </c:pt>
                <c:pt idx="3534">
                  <c:v>43064</c:v>
                </c:pt>
                <c:pt idx="3535">
                  <c:v>43066</c:v>
                </c:pt>
                <c:pt idx="3536">
                  <c:v>43065</c:v>
                </c:pt>
                <c:pt idx="3537">
                  <c:v>43063</c:v>
                </c:pt>
                <c:pt idx="3538">
                  <c:v>43064</c:v>
                </c:pt>
                <c:pt idx="3539">
                  <c:v>43064</c:v>
                </c:pt>
                <c:pt idx="3540">
                  <c:v>43066</c:v>
                </c:pt>
                <c:pt idx="3541">
                  <c:v>43064</c:v>
                </c:pt>
                <c:pt idx="3542">
                  <c:v>43065</c:v>
                </c:pt>
                <c:pt idx="3543">
                  <c:v>43063</c:v>
                </c:pt>
                <c:pt idx="3544">
                  <c:v>43064</c:v>
                </c:pt>
                <c:pt idx="3545">
                  <c:v>43064</c:v>
                </c:pt>
                <c:pt idx="3546">
                  <c:v>43064</c:v>
                </c:pt>
                <c:pt idx="3547">
                  <c:v>43063</c:v>
                </c:pt>
                <c:pt idx="3548">
                  <c:v>43063</c:v>
                </c:pt>
                <c:pt idx="3549">
                  <c:v>43064</c:v>
                </c:pt>
                <c:pt idx="3550">
                  <c:v>43063</c:v>
                </c:pt>
                <c:pt idx="3551">
                  <c:v>43064</c:v>
                </c:pt>
                <c:pt idx="3552">
                  <c:v>43063</c:v>
                </c:pt>
                <c:pt idx="3553">
                  <c:v>43065</c:v>
                </c:pt>
                <c:pt idx="3554">
                  <c:v>43063</c:v>
                </c:pt>
                <c:pt idx="3555">
                  <c:v>43064</c:v>
                </c:pt>
                <c:pt idx="3556">
                  <c:v>43065</c:v>
                </c:pt>
                <c:pt idx="3557">
                  <c:v>43065</c:v>
                </c:pt>
                <c:pt idx="3558">
                  <c:v>43062</c:v>
                </c:pt>
                <c:pt idx="3559">
                  <c:v>40867</c:v>
                </c:pt>
                <c:pt idx="3560">
                  <c:v>43064</c:v>
                </c:pt>
                <c:pt idx="3561">
                  <c:v>40992</c:v>
                </c:pt>
                <c:pt idx="3562">
                  <c:v>43058</c:v>
                </c:pt>
                <c:pt idx="3563">
                  <c:v>43063</c:v>
                </c:pt>
                <c:pt idx="3564">
                  <c:v>40603</c:v>
                </c:pt>
                <c:pt idx="3565">
                  <c:v>43062</c:v>
                </c:pt>
                <c:pt idx="3566">
                  <c:v>43063</c:v>
                </c:pt>
                <c:pt idx="3567">
                  <c:v>43063</c:v>
                </c:pt>
                <c:pt idx="3568">
                  <c:v>43063</c:v>
                </c:pt>
                <c:pt idx="3569">
                  <c:v>43070</c:v>
                </c:pt>
                <c:pt idx="3570">
                  <c:v>43070</c:v>
                </c:pt>
                <c:pt idx="3571">
                  <c:v>43070</c:v>
                </c:pt>
                <c:pt idx="3572">
                  <c:v>43070</c:v>
                </c:pt>
                <c:pt idx="3573">
                  <c:v>43070</c:v>
                </c:pt>
                <c:pt idx="3574">
                  <c:v>43068</c:v>
                </c:pt>
                <c:pt idx="3575">
                  <c:v>43070</c:v>
                </c:pt>
                <c:pt idx="3576">
                  <c:v>43070</c:v>
                </c:pt>
                <c:pt idx="3577">
                  <c:v>43070</c:v>
                </c:pt>
                <c:pt idx="3578">
                  <c:v>43070</c:v>
                </c:pt>
                <c:pt idx="3579">
                  <c:v>43069</c:v>
                </c:pt>
                <c:pt idx="3580">
                  <c:v>43070</c:v>
                </c:pt>
                <c:pt idx="3581">
                  <c:v>43070</c:v>
                </c:pt>
                <c:pt idx="3582">
                  <c:v>43070</c:v>
                </c:pt>
                <c:pt idx="3583">
                  <c:v>43069</c:v>
                </c:pt>
                <c:pt idx="3584">
                  <c:v>43069</c:v>
                </c:pt>
                <c:pt idx="3585">
                  <c:v>43070</c:v>
                </c:pt>
                <c:pt idx="3586">
                  <c:v>43070</c:v>
                </c:pt>
                <c:pt idx="3587">
                  <c:v>43070</c:v>
                </c:pt>
                <c:pt idx="3588">
                  <c:v>43070</c:v>
                </c:pt>
                <c:pt idx="3589">
                  <c:v>43070</c:v>
                </c:pt>
                <c:pt idx="3590">
                  <c:v>43068</c:v>
                </c:pt>
                <c:pt idx="3591">
                  <c:v>43069</c:v>
                </c:pt>
                <c:pt idx="3592">
                  <c:v>43070</c:v>
                </c:pt>
                <c:pt idx="3593">
                  <c:v>43069</c:v>
                </c:pt>
                <c:pt idx="3594">
                  <c:v>43070</c:v>
                </c:pt>
                <c:pt idx="3595">
                  <c:v>43070</c:v>
                </c:pt>
                <c:pt idx="3596">
                  <c:v>43069</c:v>
                </c:pt>
                <c:pt idx="3597">
                  <c:v>43068</c:v>
                </c:pt>
                <c:pt idx="3598">
                  <c:v>43069</c:v>
                </c:pt>
                <c:pt idx="3599">
                  <c:v>43068</c:v>
                </c:pt>
                <c:pt idx="3600">
                  <c:v>43070</c:v>
                </c:pt>
                <c:pt idx="3601">
                  <c:v>43070</c:v>
                </c:pt>
                <c:pt idx="3602">
                  <c:v>43070</c:v>
                </c:pt>
                <c:pt idx="3603">
                  <c:v>43069</c:v>
                </c:pt>
                <c:pt idx="3604">
                  <c:v>43069</c:v>
                </c:pt>
                <c:pt idx="3605">
                  <c:v>43068</c:v>
                </c:pt>
                <c:pt idx="3606">
                  <c:v>43070</c:v>
                </c:pt>
                <c:pt idx="3607">
                  <c:v>43069</c:v>
                </c:pt>
                <c:pt idx="3608">
                  <c:v>43068</c:v>
                </c:pt>
                <c:pt idx="3609">
                  <c:v>41694</c:v>
                </c:pt>
                <c:pt idx="3610">
                  <c:v>43069</c:v>
                </c:pt>
                <c:pt idx="3611">
                  <c:v>43069</c:v>
                </c:pt>
                <c:pt idx="3612">
                  <c:v>43069</c:v>
                </c:pt>
                <c:pt idx="3613">
                  <c:v>43068</c:v>
                </c:pt>
                <c:pt idx="3614">
                  <c:v>43068</c:v>
                </c:pt>
                <c:pt idx="3615">
                  <c:v>43069</c:v>
                </c:pt>
                <c:pt idx="3616">
                  <c:v>43070</c:v>
                </c:pt>
                <c:pt idx="3617">
                  <c:v>43068</c:v>
                </c:pt>
                <c:pt idx="3618">
                  <c:v>43069</c:v>
                </c:pt>
                <c:pt idx="3619">
                  <c:v>43069</c:v>
                </c:pt>
                <c:pt idx="3620">
                  <c:v>43070</c:v>
                </c:pt>
                <c:pt idx="3621">
                  <c:v>43069</c:v>
                </c:pt>
                <c:pt idx="3622">
                  <c:v>43069</c:v>
                </c:pt>
                <c:pt idx="3623">
                  <c:v>43069</c:v>
                </c:pt>
                <c:pt idx="3624">
                  <c:v>43070</c:v>
                </c:pt>
                <c:pt idx="3625">
                  <c:v>43069</c:v>
                </c:pt>
                <c:pt idx="3626">
                  <c:v>43067</c:v>
                </c:pt>
                <c:pt idx="3627">
                  <c:v>43068</c:v>
                </c:pt>
                <c:pt idx="3628">
                  <c:v>43069</c:v>
                </c:pt>
                <c:pt idx="3629">
                  <c:v>43068</c:v>
                </c:pt>
                <c:pt idx="3630">
                  <c:v>43068</c:v>
                </c:pt>
                <c:pt idx="3631">
                  <c:v>43068</c:v>
                </c:pt>
                <c:pt idx="3632">
                  <c:v>43069</c:v>
                </c:pt>
                <c:pt idx="3633">
                  <c:v>43068</c:v>
                </c:pt>
                <c:pt idx="3634">
                  <c:v>43070</c:v>
                </c:pt>
                <c:pt idx="3635">
                  <c:v>43068</c:v>
                </c:pt>
                <c:pt idx="3636">
                  <c:v>43070</c:v>
                </c:pt>
                <c:pt idx="3637">
                  <c:v>43069</c:v>
                </c:pt>
                <c:pt idx="3638">
                  <c:v>43069</c:v>
                </c:pt>
                <c:pt idx="3639">
                  <c:v>43070</c:v>
                </c:pt>
                <c:pt idx="3640">
                  <c:v>43070</c:v>
                </c:pt>
                <c:pt idx="3641">
                  <c:v>43068</c:v>
                </c:pt>
                <c:pt idx="3642">
                  <c:v>43069</c:v>
                </c:pt>
                <c:pt idx="3643">
                  <c:v>43068</c:v>
                </c:pt>
                <c:pt idx="3644">
                  <c:v>43068</c:v>
                </c:pt>
                <c:pt idx="3645">
                  <c:v>43067</c:v>
                </c:pt>
                <c:pt idx="3646">
                  <c:v>43067</c:v>
                </c:pt>
                <c:pt idx="3647">
                  <c:v>43068</c:v>
                </c:pt>
                <c:pt idx="3648">
                  <c:v>43068</c:v>
                </c:pt>
                <c:pt idx="3649">
                  <c:v>43068</c:v>
                </c:pt>
                <c:pt idx="3650">
                  <c:v>43069</c:v>
                </c:pt>
                <c:pt idx="3651">
                  <c:v>43067</c:v>
                </c:pt>
                <c:pt idx="3652">
                  <c:v>43067</c:v>
                </c:pt>
                <c:pt idx="3653">
                  <c:v>43067</c:v>
                </c:pt>
                <c:pt idx="3654">
                  <c:v>43068</c:v>
                </c:pt>
                <c:pt idx="3655">
                  <c:v>43067</c:v>
                </c:pt>
                <c:pt idx="3656">
                  <c:v>43067</c:v>
                </c:pt>
                <c:pt idx="3657">
                  <c:v>43068</c:v>
                </c:pt>
                <c:pt idx="3658">
                  <c:v>43069</c:v>
                </c:pt>
                <c:pt idx="3659">
                  <c:v>43069</c:v>
                </c:pt>
                <c:pt idx="3660">
                  <c:v>43068</c:v>
                </c:pt>
                <c:pt idx="3661">
                  <c:v>43068</c:v>
                </c:pt>
                <c:pt idx="3662">
                  <c:v>43068</c:v>
                </c:pt>
                <c:pt idx="3663">
                  <c:v>43069</c:v>
                </c:pt>
                <c:pt idx="3664">
                  <c:v>43068</c:v>
                </c:pt>
                <c:pt idx="3665">
                  <c:v>43067</c:v>
                </c:pt>
                <c:pt idx="3666">
                  <c:v>43067</c:v>
                </c:pt>
                <c:pt idx="3667">
                  <c:v>43069</c:v>
                </c:pt>
                <c:pt idx="3668">
                  <c:v>43068</c:v>
                </c:pt>
                <c:pt idx="3669">
                  <c:v>43068</c:v>
                </c:pt>
                <c:pt idx="3670">
                  <c:v>43067</c:v>
                </c:pt>
                <c:pt idx="3671">
                  <c:v>43068</c:v>
                </c:pt>
                <c:pt idx="3672">
                  <c:v>43066</c:v>
                </c:pt>
                <c:pt idx="3673">
                  <c:v>43068</c:v>
                </c:pt>
                <c:pt idx="3674">
                  <c:v>43067</c:v>
                </c:pt>
                <c:pt idx="3675">
                  <c:v>43067</c:v>
                </c:pt>
                <c:pt idx="3676">
                  <c:v>43067</c:v>
                </c:pt>
                <c:pt idx="3677">
                  <c:v>43066</c:v>
                </c:pt>
                <c:pt idx="3678">
                  <c:v>43067</c:v>
                </c:pt>
                <c:pt idx="3679">
                  <c:v>43068</c:v>
                </c:pt>
                <c:pt idx="3680">
                  <c:v>43067</c:v>
                </c:pt>
                <c:pt idx="3681">
                  <c:v>43067</c:v>
                </c:pt>
                <c:pt idx="3682">
                  <c:v>43068</c:v>
                </c:pt>
                <c:pt idx="3683">
                  <c:v>43068</c:v>
                </c:pt>
                <c:pt idx="3684">
                  <c:v>43068</c:v>
                </c:pt>
                <c:pt idx="3685">
                  <c:v>43067</c:v>
                </c:pt>
                <c:pt idx="3686">
                  <c:v>43067</c:v>
                </c:pt>
                <c:pt idx="3687">
                  <c:v>43068</c:v>
                </c:pt>
                <c:pt idx="3688">
                  <c:v>43067</c:v>
                </c:pt>
                <c:pt idx="3689">
                  <c:v>43067</c:v>
                </c:pt>
                <c:pt idx="3690">
                  <c:v>43067</c:v>
                </c:pt>
                <c:pt idx="3691">
                  <c:v>43067</c:v>
                </c:pt>
                <c:pt idx="3692">
                  <c:v>43066</c:v>
                </c:pt>
                <c:pt idx="3693">
                  <c:v>43067</c:v>
                </c:pt>
                <c:pt idx="3694">
                  <c:v>43067</c:v>
                </c:pt>
                <c:pt idx="3695">
                  <c:v>43066</c:v>
                </c:pt>
                <c:pt idx="3696">
                  <c:v>43066</c:v>
                </c:pt>
                <c:pt idx="3697">
                  <c:v>43068</c:v>
                </c:pt>
                <c:pt idx="3698">
                  <c:v>43067</c:v>
                </c:pt>
                <c:pt idx="3699">
                  <c:v>43066</c:v>
                </c:pt>
                <c:pt idx="3700">
                  <c:v>43066</c:v>
                </c:pt>
                <c:pt idx="3701">
                  <c:v>43067</c:v>
                </c:pt>
                <c:pt idx="3702">
                  <c:v>43066</c:v>
                </c:pt>
                <c:pt idx="3703">
                  <c:v>43067</c:v>
                </c:pt>
                <c:pt idx="3704">
                  <c:v>43067</c:v>
                </c:pt>
                <c:pt idx="3705">
                  <c:v>43066</c:v>
                </c:pt>
                <c:pt idx="3706">
                  <c:v>43067</c:v>
                </c:pt>
                <c:pt idx="3707">
                  <c:v>43067</c:v>
                </c:pt>
                <c:pt idx="3708">
                  <c:v>43067</c:v>
                </c:pt>
                <c:pt idx="3709">
                  <c:v>43068</c:v>
                </c:pt>
                <c:pt idx="3710">
                  <c:v>43067</c:v>
                </c:pt>
                <c:pt idx="3711">
                  <c:v>43068</c:v>
                </c:pt>
                <c:pt idx="3712">
                  <c:v>43067</c:v>
                </c:pt>
                <c:pt idx="3713">
                  <c:v>43067</c:v>
                </c:pt>
                <c:pt idx="3714">
                  <c:v>42822</c:v>
                </c:pt>
                <c:pt idx="3715">
                  <c:v>43066</c:v>
                </c:pt>
                <c:pt idx="3716">
                  <c:v>43067</c:v>
                </c:pt>
                <c:pt idx="3717">
                  <c:v>43066</c:v>
                </c:pt>
                <c:pt idx="3718">
                  <c:v>43066</c:v>
                </c:pt>
                <c:pt idx="3719">
                  <c:v>43066</c:v>
                </c:pt>
                <c:pt idx="3720">
                  <c:v>43068</c:v>
                </c:pt>
                <c:pt idx="3721">
                  <c:v>43066</c:v>
                </c:pt>
                <c:pt idx="3722">
                  <c:v>43067</c:v>
                </c:pt>
                <c:pt idx="3723">
                  <c:v>43066</c:v>
                </c:pt>
                <c:pt idx="3724">
                  <c:v>43067</c:v>
                </c:pt>
                <c:pt idx="3725">
                  <c:v>43066</c:v>
                </c:pt>
                <c:pt idx="3726">
                  <c:v>43066</c:v>
                </c:pt>
                <c:pt idx="3727">
                  <c:v>43066</c:v>
                </c:pt>
                <c:pt idx="3728">
                  <c:v>43066</c:v>
                </c:pt>
                <c:pt idx="3729">
                  <c:v>43067</c:v>
                </c:pt>
                <c:pt idx="3730">
                  <c:v>43067</c:v>
                </c:pt>
                <c:pt idx="3731">
                  <c:v>43066</c:v>
                </c:pt>
                <c:pt idx="3732">
                  <c:v>43066</c:v>
                </c:pt>
                <c:pt idx="3733">
                  <c:v>43067</c:v>
                </c:pt>
                <c:pt idx="3734">
                  <c:v>43065</c:v>
                </c:pt>
                <c:pt idx="3735">
                  <c:v>43067</c:v>
                </c:pt>
                <c:pt idx="3736">
                  <c:v>43067</c:v>
                </c:pt>
                <c:pt idx="3737">
                  <c:v>43067</c:v>
                </c:pt>
                <c:pt idx="3738">
                  <c:v>43068</c:v>
                </c:pt>
                <c:pt idx="3739">
                  <c:v>43067</c:v>
                </c:pt>
                <c:pt idx="3740">
                  <c:v>43066</c:v>
                </c:pt>
                <c:pt idx="3741">
                  <c:v>43066</c:v>
                </c:pt>
                <c:pt idx="3742">
                  <c:v>43067</c:v>
                </c:pt>
                <c:pt idx="3743">
                  <c:v>43067</c:v>
                </c:pt>
                <c:pt idx="3744">
                  <c:v>43066</c:v>
                </c:pt>
                <c:pt idx="3745">
                  <c:v>43067</c:v>
                </c:pt>
                <c:pt idx="3746">
                  <c:v>43065</c:v>
                </c:pt>
                <c:pt idx="3747">
                  <c:v>43065</c:v>
                </c:pt>
                <c:pt idx="3748">
                  <c:v>43066</c:v>
                </c:pt>
                <c:pt idx="3749">
                  <c:v>43067</c:v>
                </c:pt>
                <c:pt idx="3750">
                  <c:v>43067</c:v>
                </c:pt>
                <c:pt idx="3751">
                  <c:v>43066</c:v>
                </c:pt>
                <c:pt idx="3752">
                  <c:v>43065</c:v>
                </c:pt>
                <c:pt idx="3753">
                  <c:v>42815</c:v>
                </c:pt>
                <c:pt idx="3754">
                  <c:v>43065</c:v>
                </c:pt>
                <c:pt idx="3755">
                  <c:v>43065</c:v>
                </c:pt>
                <c:pt idx="3756">
                  <c:v>43067</c:v>
                </c:pt>
                <c:pt idx="3757">
                  <c:v>43066</c:v>
                </c:pt>
                <c:pt idx="3758">
                  <c:v>43064</c:v>
                </c:pt>
                <c:pt idx="3759">
                  <c:v>43065</c:v>
                </c:pt>
                <c:pt idx="3760">
                  <c:v>43064</c:v>
                </c:pt>
                <c:pt idx="3761">
                  <c:v>43065</c:v>
                </c:pt>
                <c:pt idx="3762">
                  <c:v>43065</c:v>
                </c:pt>
                <c:pt idx="3763">
                  <c:v>43064</c:v>
                </c:pt>
                <c:pt idx="3764">
                  <c:v>43066</c:v>
                </c:pt>
                <c:pt idx="3765">
                  <c:v>43064</c:v>
                </c:pt>
                <c:pt idx="3766">
                  <c:v>43066</c:v>
                </c:pt>
                <c:pt idx="3767">
                  <c:v>43064</c:v>
                </c:pt>
                <c:pt idx="3768">
                  <c:v>43064</c:v>
                </c:pt>
                <c:pt idx="3769">
                  <c:v>43071</c:v>
                </c:pt>
                <c:pt idx="3770">
                  <c:v>43070</c:v>
                </c:pt>
                <c:pt idx="3771">
                  <c:v>43071</c:v>
                </c:pt>
                <c:pt idx="3772">
                  <c:v>43072</c:v>
                </c:pt>
                <c:pt idx="3773">
                  <c:v>43070</c:v>
                </c:pt>
                <c:pt idx="3774">
                  <c:v>43071</c:v>
                </c:pt>
                <c:pt idx="3775">
                  <c:v>43071</c:v>
                </c:pt>
                <c:pt idx="3776">
                  <c:v>43071</c:v>
                </c:pt>
                <c:pt idx="3777">
                  <c:v>43070</c:v>
                </c:pt>
                <c:pt idx="3778">
                  <c:v>43070</c:v>
                </c:pt>
                <c:pt idx="3779">
                  <c:v>43070</c:v>
                </c:pt>
                <c:pt idx="3780">
                  <c:v>43070</c:v>
                </c:pt>
                <c:pt idx="3781">
                  <c:v>43070</c:v>
                </c:pt>
                <c:pt idx="3782">
                  <c:v>43070</c:v>
                </c:pt>
                <c:pt idx="3783">
                  <c:v>43070</c:v>
                </c:pt>
                <c:pt idx="3784">
                  <c:v>43070</c:v>
                </c:pt>
                <c:pt idx="3785">
                  <c:v>43070</c:v>
                </c:pt>
                <c:pt idx="3786">
                  <c:v>43070</c:v>
                </c:pt>
                <c:pt idx="3787">
                  <c:v>43068</c:v>
                </c:pt>
                <c:pt idx="3788">
                  <c:v>43071</c:v>
                </c:pt>
                <c:pt idx="3789">
                  <c:v>43070</c:v>
                </c:pt>
                <c:pt idx="3790">
                  <c:v>43069</c:v>
                </c:pt>
                <c:pt idx="3791">
                  <c:v>43070</c:v>
                </c:pt>
                <c:pt idx="3792">
                  <c:v>43070</c:v>
                </c:pt>
                <c:pt idx="3793">
                  <c:v>43070</c:v>
                </c:pt>
                <c:pt idx="3794">
                  <c:v>43069</c:v>
                </c:pt>
                <c:pt idx="3795">
                  <c:v>43070</c:v>
                </c:pt>
                <c:pt idx="3796">
                  <c:v>43071</c:v>
                </c:pt>
                <c:pt idx="3797">
                  <c:v>43071</c:v>
                </c:pt>
                <c:pt idx="3798">
                  <c:v>43070</c:v>
                </c:pt>
                <c:pt idx="3799">
                  <c:v>43069</c:v>
                </c:pt>
                <c:pt idx="3800">
                  <c:v>43070</c:v>
                </c:pt>
                <c:pt idx="3801">
                  <c:v>43070</c:v>
                </c:pt>
                <c:pt idx="3802">
                  <c:v>43071</c:v>
                </c:pt>
                <c:pt idx="3803">
                  <c:v>43070</c:v>
                </c:pt>
                <c:pt idx="3804">
                  <c:v>43070</c:v>
                </c:pt>
                <c:pt idx="3805">
                  <c:v>43070</c:v>
                </c:pt>
                <c:pt idx="3806">
                  <c:v>43070</c:v>
                </c:pt>
                <c:pt idx="3807">
                  <c:v>43069</c:v>
                </c:pt>
                <c:pt idx="3808">
                  <c:v>43071</c:v>
                </c:pt>
                <c:pt idx="3809">
                  <c:v>43068</c:v>
                </c:pt>
                <c:pt idx="3810">
                  <c:v>43070</c:v>
                </c:pt>
                <c:pt idx="3811">
                  <c:v>43071</c:v>
                </c:pt>
                <c:pt idx="3812">
                  <c:v>43070</c:v>
                </c:pt>
                <c:pt idx="3813">
                  <c:v>43070</c:v>
                </c:pt>
                <c:pt idx="3814">
                  <c:v>43070</c:v>
                </c:pt>
                <c:pt idx="3815">
                  <c:v>43069</c:v>
                </c:pt>
                <c:pt idx="3816">
                  <c:v>43069</c:v>
                </c:pt>
                <c:pt idx="3817">
                  <c:v>43068</c:v>
                </c:pt>
                <c:pt idx="3818">
                  <c:v>43069</c:v>
                </c:pt>
                <c:pt idx="3819">
                  <c:v>43069</c:v>
                </c:pt>
                <c:pt idx="3820">
                  <c:v>43070</c:v>
                </c:pt>
                <c:pt idx="3821">
                  <c:v>43069</c:v>
                </c:pt>
                <c:pt idx="3822">
                  <c:v>43068</c:v>
                </c:pt>
                <c:pt idx="3823">
                  <c:v>43070</c:v>
                </c:pt>
                <c:pt idx="3824">
                  <c:v>43070</c:v>
                </c:pt>
                <c:pt idx="3825">
                  <c:v>43068</c:v>
                </c:pt>
                <c:pt idx="3826">
                  <c:v>43069</c:v>
                </c:pt>
                <c:pt idx="3827">
                  <c:v>43069</c:v>
                </c:pt>
                <c:pt idx="3828">
                  <c:v>43069</c:v>
                </c:pt>
                <c:pt idx="3829">
                  <c:v>43068</c:v>
                </c:pt>
                <c:pt idx="3830">
                  <c:v>43070</c:v>
                </c:pt>
                <c:pt idx="3831">
                  <c:v>43069</c:v>
                </c:pt>
                <c:pt idx="3832">
                  <c:v>43068</c:v>
                </c:pt>
                <c:pt idx="3833">
                  <c:v>43069</c:v>
                </c:pt>
                <c:pt idx="3834">
                  <c:v>43068</c:v>
                </c:pt>
                <c:pt idx="3835">
                  <c:v>43069</c:v>
                </c:pt>
                <c:pt idx="3836">
                  <c:v>43069</c:v>
                </c:pt>
                <c:pt idx="3837">
                  <c:v>43069</c:v>
                </c:pt>
                <c:pt idx="3838">
                  <c:v>43069</c:v>
                </c:pt>
                <c:pt idx="3839">
                  <c:v>43068</c:v>
                </c:pt>
                <c:pt idx="3840">
                  <c:v>43069</c:v>
                </c:pt>
                <c:pt idx="3841">
                  <c:v>43067</c:v>
                </c:pt>
                <c:pt idx="3842">
                  <c:v>43069</c:v>
                </c:pt>
                <c:pt idx="3843">
                  <c:v>43068</c:v>
                </c:pt>
                <c:pt idx="3844">
                  <c:v>43068</c:v>
                </c:pt>
                <c:pt idx="3845">
                  <c:v>43068</c:v>
                </c:pt>
                <c:pt idx="3846">
                  <c:v>43070</c:v>
                </c:pt>
                <c:pt idx="3847">
                  <c:v>43069</c:v>
                </c:pt>
                <c:pt idx="3848">
                  <c:v>43069</c:v>
                </c:pt>
                <c:pt idx="3849">
                  <c:v>43068</c:v>
                </c:pt>
                <c:pt idx="3850">
                  <c:v>43069</c:v>
                </c:pt>
                <c:pt idx="3851">
                  <c:v>43069</c:v>
                </c:pt>
                <c:pt idx="3852">
                  <c:v>43068</c:v>
                </c:pt>
                <c:pt idx="3853">
                  <c:v>43068</c:v>
                </c:pt>
                <c:pt idx="3854">
                  <c:v>43070</c:v>
                </c:pt>
                <c:pt idx="3855">
                  <c:v>43068</c:v>
                </c:pt>
                <c:pt idx="3856">
                  <c:v>43068</c:v>
                </c:pt>
                <c:pt idx="3857">
                  <c:v>43067</c:v>
                </c:pt>
                <c:pt idx="3858">
                  <c:v>43067</c:v>
                </c:pt>
                <c:pt idx="3859">
                  <c:v>43069</c:v>
                </c:pt>
                <c:pt idx="3860">
                  <c:v>43068</c:v>
                </c:pt>
                <c:pt idx="3861">
                  <c:v>43069</c:v>
                </c:pt>
                <c:pt idx="3862">
                  <c:v>43068</c:v>
                </c:pt>
                <c:pt idx="3863">
                  <c:v>43068</c:v>
                </c:pt>
                <c:pt idx="3864">
                  <c:v>43068</c:v>
                </c:pt>
                <c:pt idx="3865">
                  <c:v>43069</c:v>
                </c:pt>
                <c:pt idx="3866">
                  <c:v>43067</c:v>
                </c:pt>
                <c:pt idx="3867">
                  <c:v>43067</c:v>
                </c:pt>
                <c:pt idx="3868">
                  <c:v>43067</c:v>
                </c:pt>
                <c:pt idx="3869">
                  <c:v>43067</c:v>
                </c:pt>
                <c:pt idx="3870">
                  <c:v>43067</c:v>
                </c:pt>
                <c:pt idx="3871">
                  <c:v>43068</c:v>
                </c:pt>
                <c:pt idx="3872">
                  <c:v>43068</c:v>
                </c:pt>
                <c:pt idx="3873">
                  <c:v>43068</c:v>
                </c:pt>
                <c:pt idx="3874">
                  <c:v>43068</c:v>
                </c:pt>
                <c:pt idx="3875">
                  <c:v>43068</c:v>
                </c:pt>
                <c:pt idx="3876">
                  <c:v>43068</c:v>
                </c:pt>
                <c:pt idx="3877">
                  <c:v>43068</c:v>
                </c:pt>
                <c:pt idx="3878">
                  <c:v>43068</c:v>
                </c:pt>
                <c:pt idx="3879">
                  <c:v>43068</c:v>
                </c:pt>
                <c:pt idx="3880">
                  <c:v>43067</c:v>
                </c:pt>
                <c:pt idx="3881">
                  <c:v>43068</c:v>
                </c:pt>
                <c:pt idx="3882">
                  <c:v>43069</c:v>
                </c:pt>
                <c:pt idx="3883">
                  <c:v>43068</c:v>
                </c:pt>
                <c:pt idx="3884">
                  <c:v>43069</c:v>
                </c:pt>
                <c:pt idx="3885">
                  <c:v>43067</c:v>
                </c:pt>
                <c:pt idx="3886">
                  <c:v>43068</c:v>
                </c:pt>
                <c:pt idx="3887">
                  <c:v>43067</c:v>
                </c:pt>
                <c:pt idx="3888">
                  <c:v>43067</c:v>
                </c:pt>
                <c:pt idx="3889">
                  <c:v>43067</c:v>
                </c:pt>
                <c:pt idx="3890">
                  <c:v>43067</c:v>
                </c:pt>
                <c:pt idx="3891">
                  <c:v>43068</c:v>
                </c:pt>
                <c:pt idx="3892">
                  <c:v>43067</c:v>
                </c:pt>
                <c:pt idx="3893">
                  <c:v>43067</c:v>
                </c:pt>
                <c:pt idx="3894">
                  <c:v>43066</c:v>
                </c:pt>
                <c:pt idx="3895">
                  <c:v>43069</c:v>
                </c:pt>
                <c:pt idx="3896">
                  <c:v>43064</c:v>
                </c:pt>
                <c:pt idx="3897">
                  <c:v>43069</c:v>
                </c:pt>
                <c:pt idx="3898">
                  <c:v>43067</c:v>
                </c:pt>
                <c:pt idx="3899">
                  <c:v>43068</c:v>
                </c:pt>
                <c:pt idx="3900">
                  <c:v>43066</c:v>
                </c:pt>
                <c:pt idx="3901">
                  <c:v>43067</c:v>
                </c:pt>
                <c:pt idx="3902">
                  <c:v>43068</c:v>
                </c:pt>
                <c:pt idx="3903">
                  <c:v>43067</c:v>
                </c:pt>
                <c:pt idx="3904">
                  <c:v>43067</c:v>
                </c:pt>
                <c:pt idx="3905">
                  <c:v>43067</c:v>
                </c:pt>
                <c:pt idx="3906">
                  <c:v>43067</c:v>
                </c:pt>
                <c:pt idx="3907">
                  <c:v>43067</c:v>
                </c:pt>
                <c:pt idx="3908">
                  <c:v>43067</c:v>
                </c:pt>
                <c:pt idx="3909">
                  <c:v>43067</c:v>
                </c:pt>
                <c:pt idx="3910">
                  <c:v>43067</c:v>
                </c:pt>
                <c:pt idx="3911">
                  <c:v>43069</c:v>
                </c:pt>
                <c:pt idx="3912">
                  <c:v>43067</c:v>
                </c:pt>
                <c:pt idx="3913">
                  <c:v>43066</c:v>
                </c:pt>
                <c:pt idx="3914">
                  <c:v>43066</c:v>
                </c:pt>
                <c:pt idx="3915">
                  <c:v>43069</c:v>
                </c:pt>
                <c:pt idx="3916">
                  <c:v>43068</c:v>
                </c:pt>
                <c:pt idx="3917">
                  <c:v>43068</c:v>
                </c:pt>
                <c:pt idx="3918">
                  <c:v>43066</c:v>
                </c:pt>
                <c:pt idx="3919">
                  <c:v>43067</c:v>
                </c:pt>
                <c:pt idx="3920">
                  <c:v>43066</c:v>
                </c:pt>
                <c:pt idx="3921">
                  <c:v>43067</c:v>
                </c:pt>
                <c:pt idx="3922">
                  <c:v>43066</c:v>
                </c:pt>
                <c:pt idx="3923">
                  <c:v>43066</c:v>
                </c:pt>
                <c:pt idx="3924">
                  <c:v>43067</c:v>
                </c:pt>
                <c:pt idx="3925">
                  <c:v>43066</c:v>
                </c:pt>
                <c:pt idx="3926">
                  <c:v>42822</c:v>
                </c:pt>
                <c:pt idx="3927">
                  <c:v>43067</c:v>
                </c:pt>
                <c:pt idx="3928">
                  <c:v>43066</c:v>
                </c:pt>
                <c:pt idx="3929">
                  <c:v>43067</c:v>
                </c:pt>
                <c:pt idx="3930">
                  <c:v>43066</c:v>
                </c:pt>
                <c:pt idx="3931">
                  <c:v>43067</c:v>
                </c:pt>
                <c:pt idx="3932">
                  <c:v>43066</c:v>
                </c:pt>
                <c:pt idx="3933">
                  <c:v>43067</c:v>
                </c:pt>
                <c:pt idx="3934">
                  <c:v>43066</c:v>
                </c:pt>
                <c:pt idx="3935">
                  <c:v>43066</c:v>
                </c:pt>
                <c:pt idx="3936">
                  <c:v>43068</c:v>
                </c:pt>
                <c:pt idx="3937">
                  <c:v>43066</c:v>
                </c:pt>
                <c:pt idx="3938">
                  <c:v>43066</c:v>
                </c:pt>
                <c:pt idx="3939">
                  <c:v>43066</c:v>
                </c:pt>
                <c:pt idx="3940">
                  <c:v>43067</c:v>
                </c:pt>
                <c:pt idx="3941">
                  <c:v>43067</c:v>
                </c:pt>
                <c:pt idx="3942">
                  <c:v>43066</c:v>
                </c:pt>
                <c:pt idx="3943">
                  <c:v>43066</c:v>
                </c:pt>
                <c:pt idx="3944">
                  <c:v>43066</c:v>
                </c:pt>
                <c:pt idx="3945">
                  <c:v>43067</c:v>
                </c:pt>
                <c:pt idx="3946">
                  <c:v>43066</c:v>
                </c:pt>
                <c:pt idx="3947">
                  <c:v>43067</c:v>
                </c:pt>
                <c:pt idx="3948">
                  <c:v>43067</c:v>
                </c:pt>
                <c:pt idx="3949">
                  <c:v>43067</c:v>
                </c:pt>
                <c:pt idx="3950">
                  <c:v>43066</c:v>
                </c:pt>
                <c:pt idx="3951">
                  <c:v>43066</c:v>
                </c:pt>
                <c:pt idx="3952">
                  <c:v>43068</c:v>
                </c:pt>
                <c:pt idx="3953">
                  <c:v>43067</c:v>
                </c:pt>
                <c:pt idx="3954">
                  <c:v>43065</c:v>
                </c:pt>
                <c:pt idx="3955">
                  <c:v>43067</c:v>
                </c:pt>
                <c:pt idx="3956">
                  <c:v>43067</c:v>
                </c:pt>
                <c:pt idx="3957">
                  <c:v>43067</c:v>
                </c:pt>
                <c:pt idx="3958">
                  <c:v>43066</c:v>
                </c:pt>
                <c:pt idx="3959">
                  <c:v>43067</c:v>
                </c:pt>
                <c:pt idx="3960">
                  <c:v>43066</c:v>
                </c:pt>
                <c:pt idx="3961">
                  <c:v>43067</c:v>
                </c:pt>
                <c:pt idx="3962">
                  <c:v>43067</c:v>
                </c:pt>
                <c:pt idx="3963">
                  <c:v>43065</c:v>
                </c:pt>
                <c:pt idx="3964">
                  <c:v>43065</c:v>
                </c:pt>
                <c:pt idx="3965">
                  <c:v>43066</c:v>
                </c:pt>
                <c:pt idx="3966">
                  <c:v>43066</c:v>
                </c:pt>
                <c:pt idx="3967">
                  <c:v>43072</c:v>
                </c:pt>
                <c:pt idx="3968">
                  <c:v>43072</c:v>
                </c:pt>
                <c:pt idx="3969">
                  <c:v>43072</c:v>
                </c:pt>
                <c:pt idx="3970">
                  <c:v>43072</c:v>
                </c:pt>
                <c:pt idx="3971">
                  <c:v>43072</c:v>
                </c:pt>
                <c:pt idx="3972">
                  <c:v>43071</c:v>
                </c:pt>
                <c:pt idx="3973">
                  <c:v>43072</c:v>
                </c:pt>
                <c:pt idx="3974">
                  <c:v>43072</c:v>
                </c:pt>
                <c:pt idx="3975">
                  <c:v>43071</c:v>
                </c:pt>
                <c:pt idx="3976">
                  <c:v>43072</c:v>
                </c:pt>
                <c:pt idx="3977">
                  <c:v>43071</c:v>
                </c:pt>
                <c:pt idx="3978">
                  <c:v>43072</c:v>
                </c:pt>
                <c:pt idx="3979">
                  <c:v>43070</c:v>
                </c:pt>
                <c:pt idx="3980">
                  <c:v>43071</c:v>
                </c:pt>
                <c:pt idx="3981">
                  <c:v>43070</c:v>
                </c:pt>
                <c:pt idx="3982">
                  <c:v>43071</c:v>
                </c:pt>
                <c:pt idx="3983">
                  <c:v>43071</c:v>
                </c:pt>
                <c:pt idx="3984">
                  <c:v>43071</c:v>
                </c:pt>
                <c:pt idx="3985">
                  <c:v>43071</c:v>
                </c:pt>
                <c:pt idx="3986">
                  <c:v>43071</c:v>
                </c:pt>
                <c:pt idx="3987">
                  <c:v>43071</c:v>
                </c:pt>
                <c:pt idx="3988">
                  <c:v>43071</c:v>
                </c:pt>
                <c:pt idx="3989">
                  <c:v>43070</c:v>
                </c:pt>
                <c:pt idx="3990">
                  <c:v>43070</c:v>
                </c:pt>
                <c:pt idx="3991">
                  <c:v>43071</c:v>
                </c:pt>
                <c:pt idx="3992">
                  <c:v>43071</c:v>
                </c:pt>
                <c:pt idx="3993">
                  <c:v>43071</c:v>
                </c:pt>
                <c:pt idx="3994">
                  <c:v>43071</c:v>
                </c:pt>
                <c:pt idx="3995">
                  <c:v>43070</c:v>
                </c:pt>
                <c:pt idx="3996">
                  <c:v>43071</c:v>
                </c:pt>
                <c:pt idx="3997">
                  <c:v>43070</c:v>
                </c:pt>
                <c:pt idx="3998">
                  <c:v>43070</c:v>
                </c:pt>
                <c:pt idx="3999">
                  <c:v>43070</c:v>
                </c:pt>
                <c:pt idx="4000">
                  <c:v>43070</c:v>
                </c:pt>
                <c:pt idx="4001">
                  <c:v>43070</c:v>
                </c:pt>
                <c:pt idx="4002">
                  <c:v>43070</c:v>
                </c:pt>
                <c:pt idx="4003">
                  <c:v>43071</c:v>
                </c:pt>
                <c:pt idx="4004">
                  <c:v>43070</c:v>
                </c:pt>
                <c:pt idx="4005">
                  <c:v>43070</c:v>
                </c:pt>
                <c:pt idx="4006">
                  <c:v>43071</c:v>
                </c:pt>
                <c:pt idx="4007">
                  <c:v>43069</c:v>
                </c:pt>
                <c:pt idx="4008">
                  <c:v>43071</c:v>
                </c:pt>
                <c:pt idx="4009">
                  <c:v>43068</c:v>
                </c:pt>
                <c:pt idx="4010">
                  <c:v>43070</c:v>
                </c:pt>
                <c:pt idx="4011">
                  <c:v>43071</c:v>
                </c:pt>
                <c:pt idx="4012">
                  <c:v>43070</c:v>
                </c:pt>
                <c:pt idx="4013">
                  <c:v>43070</c:v>
                </c:pt>
                <c:pt idx="4014">
                  <c:v>43072</c:v>
                </c:pt>
                <c:pt idx="4015">
                  <c:v>43070</c:v>
                </c:pt>
                <c:pt idx="4016">
                  <c:v>43070</c:v>
                </c:pt>
                <c:pt idx="4017">
                  <c:v>43069</c:v>
                </c:pt>
                <c:pt idx="4018">
                  <c:v>43071</c:v>
                </c:pt>
                <c:pt idx="4019">
                  <c:v>43070</c:v>
                </c:pt>
                <c:pt idx="4020">
                  <c:v>43071</c:v>
                </c:pt>
                <c:pt idx="4021">
                  <c:v>43071</c:v>
                </c:pt>
                <c:pt idx="4022">
                  <c:v>43070</c:v>
                </c:pt>
                <c:pt idx="4023">
                  <c:v>43069</c:v>
                </c:pt>
                <c:pt idx="4024">
                  <c:v>43070</c:v>
                </c:pt>
                <c:pt idx="4025">
                  <c:v>43070</c:v>
                </c:pt>
                <c:pt idx="4026">
                  <c:v>43070</c:v>
                </c:pt>
                <c:pt idx="4027">
                  <c:v>43070</c:v>
                </c:pt>
                <c:pt idx="4028">
                  <c:v>43070</c:v>
                </c:pt>
                <c:pt idx="4029">
                  <c:v>43070</c:v>
                </c:pt>
                <c:pt idx="4030">
                  <c:v>43070</c:v>
                </c:pt>
                <c:pt idx="4031">
                  <c:v>43069</c:v>
                </c:pt>
                <c:pt idx="4032">
                  <c:v>43070</c:v>
                </c:pt>
                <c:pt idx="4033">
                  <c:v>43068</c:v>
                </c:pt>
                <c:pt idx="4034">
                  <c:v>43069</c:v>
                </c:pt>
                <c:pt idx="4035">
                  <c:v>43069</c:v>
                </c:pt>
                <c:pt idx="4036">
                  <c:v>43069</c:v>
                </c:pt>
                <c:pt idx="4037">
                  <c:v>43069</c:v>
                </c:pt>
                <c:pt idx="4038">
                  <c:v>43069</c:v>
                </c:pt>
                <c:pt idx="4039">
                  <c:v>43070</c:v>
                </c:pt>
                <c:pt idx="4040">
                  <c:v>43068</c:v>
                </c:pt>
                <c:pt idx="4041">
                  <c:v>43069</c:v>
                </c:pt>
                <c:pt idx="4042">
                  <c:v>43070</c:v>
                </c:pt>
                <c:pt idx="4043">
                  <c:v>43068</c:v>
                </c:pt>
                <c:pt idx="4044">
                  <c:v>43068</c:v>
                </c:pt>
                <c:pt idx="4045">
                  <c:v>43070</c:v>
                </c:pt>
                <c:pt idx="4046">
                  <c:v>43069</c:v>
                </c:pt>
                <c:pt idx="4047">
                  <c:v>43069</c:v>
                </c:pt>
                <c:pt idx="4048">
                  <c:v>43069</c:v>
                </c:pt>
                <c:pt idx="4049">
                  <c:v>43070</c:v>
                </c:pt>
                <c:pt idx="4050">
                  <c:v>43069</c:v>
                </c:pt>
                <c:pt idx="4051">
                  <c:v>43070</c:v>
                </c:pt>
                <c:pt idx="4052">
                  <c:v>43069</c:v>
                </c:pt>
                <c:pt idx="4053">
                  <c:v>43068</c:v>
                </c:pt>
                <c:pt idx="4054">
                  <c:v>43068</c:v>
                </c:pt>
                <c:pt idx="4055">
                  <c:v>43068</c:v>
                </c:pt>
                <c:pt idx="4056">
                  <c:v>43069</c:v>
                </c:pt>
                <c:pt idx="4057">
                  <c:v>43069</c:v>
                </c:pt>
                <c:pt idx="4058">
                  <c:v>43068</c:v>
                </c:pt>
                <c:pt idx="4059">
                  <c:v>43069</c:v>
                </c:pt>
                <c:pt idx="4060">
                  <c:v>43070</c:v>
                </c:pt>
                <c:pt idx="4061">
                  <c:v>43069</c:v>
                </c:pt>
                <c:pt idx="4062">
                  <c:v>43069</c:v>
                </c:pt>
                <c:pt idx="4063">
                  <c:v>43067</c:v>
                </c:pt>
                <c:pt idx="4064">
                  <c:v>43069</c:v>
                </c:pt>
                <c:pt idx="4065">
                  <c:v>43069</c:v>
                </c:pt>
                <c:pt idx="4066">
                  <c:v>43068</c:v>
                </c:pt>
                <c:pt idx="4067">
                  <c:v>43068</c:v>
                </c:pt>
                <c:pt idx="4068">
                  <c:v>43069</c:v>
                </c:pt>
                <c:pt idx="4069">
                  <c:v>43068</c:v>
                </c:pt>
                <c:pt idx="4070">
                  <c:v>43069</c:v>
                </c:pt>
                <c:pt idx="4071">
                  <c:v>43069</c:v>
                </c:pt>
                <c:pt idx="4072">
                  <c:v>43070</c:v>
                </c:pt>
                <c:pt idx="4073">
                  <c:v>43068</c:v>
                </c:pt>
                <c:pt idx="4074">
                  <c:v>43068</c:v>
                </c:pt>
                <c:pt idx="4075">
                  <c:v>43069</c:v>
                </c:pt>
                <c:pt idx="4076">
                  <c:v>43068</c:v>
                </c:pt>
                <c:pt idx="4077">
                  <c:v>41253</c:v>
                </c:pt>
                <c:pt idx="4078">
                  <c:v>43069</c:v>
                </c:pt>
                <c:pt idx="4079">
                  <c:v>43068</c:v>
                </c:pt>
                <c:pt idx="4080">
                  <c:v>43067</c:v>
                </c:pt>
                <c:pt idx="4081">
                  <c:v>43068</c:v>
                </c:pt>
                <c:pt idx="4082">
                  <c:v>43069</c:v>
                </c:pt>
                <c:pt idx="4083">
                  <c:v>43068</c:v>
                </c:pt>
                <c:pt idx="4084">
                  <c:v>43068</c:v>
                </c:pt>
                <c:pt idx="4085">
                  <c:v>43069</c:v>
                </c:pt>
                <c:pt idx="4086">
                  <c:v>43068</c:v>
                </c:pt>
                <c:pt idx="4087">
                  <c:v>43067</c:v>
                </c:pt>
                <c:pt idx="4088">
                  <c:v>43069</c:v>
                </c:pt>
                <c:pt idx="4089">
                  <c:v>43068</c:v>
                </c:pt>
                <c:pt idx="4090">
                  <c:v>43067</c:v>
                </c:pt>
                <c:pt idx="4091">
                  <c:v>43067</c:v>
                </c:pt>
                <c:pt idx="4092">
                  <c:v>43067</c:v>
                </c:pt>
                <c:pt idx="4093">
                  <c:v>43068</c:v>
                </c:pt>
                <c:pt idx="4094">
                  <c:v>43069</c:v>
                </c:pt>
                <c:pt idx="4095">
                  <c:v>43068</c:v>
                </c:pt>
                <c:pt idx="4096">
                  <c:v>43068</c:v>
                </c:pt>
                <c:pt idx="4097">
                  <c:v>43069</c:v>
                </c:pt>
                <c:pt idx="4098">
                  <c:v>43068</c:v>
                </c:pt>
                <c:pt idx="4099">
                  <c:v>43068</c:v>
                </c:pt>
                <c:pt idx="4100">
                  <c:v>43069</c:v>
                </c:pt>
                <c:pt idx="4101">
                  <c:v>43067</c:v>
                </c:pt>
                <c:pt idx="4102">
                  <c:v>43068</c:v>
                </c:pt>
                <c:pt idx="4103">
                  <c:v>43067</c:v>
                </c:pt>
                <c:pt idx="4104">
                  <c:v>43046</c:v>
                </c:pt>
                <c:pt idx="4105">
                  <c:v>43068</c:v>
                </c:pt>
                <c:pt idx="4106">
                  <c:v>43068</c:v>
                </c:pt>
                <c:pt idx="4107">
                  <c:v>43067</c:v>
                </c:pt>
                <c:pt idx="4108">
                  <c:v>43069</c:v>
                </c:pt>
                <c:pt idx="4109">
                  <c:v>43067</c:v>
                </c:pt>
                <c:pt idx="4110">
                  <c:v>43068</c:v>
                </c:pt>
                <c:pt idx="4111">
                  <c:v>43068</c:v>
                </c:pt>
                <c:pt idx="4112">
                  <c:v>43067</c:v>
                </c:pt>
                <c:pt idx="4113">
                  <c:v>43068</c:v>
                </c:pt>
                <c:pt idx="4114">
                  <c:v>43066</c:v>
                </c:pt>
                <c:pt idx="4115">
                  <c:v>43068</c:v>
                </c:pt>
                <c:pt idx="4116">
                  <c:v>43068</c:v>
                </c:pt>
                <c:pt idx="4117">
                  <c:v>43066</c:v>
                </c:pt>
                <c:pt idx="4118">
                  <c:v>43067</c:v>
                </c:pt>
                <c:pt idx="4119">
                  <c:v>43067</c:v>
                </c:pt>
                <c:pt idx="4120">
                  <c:v>43068</c:v>
                </c:pt>
                <c:pt idx="4121">
                  <c:v>43067</c:v>
                </c:pt>
                <c:pt idx="4122">
                  <c:v>43069</c:v>
                </c:pt>
                <c:pt idx="4123">
                  <c:v>43068</c:v>
                </c:pt>
                <c:pt idx="4124">
                  <c:v>43067</c:v>
                </c:pt>
                <c:pt idx="4125">
                  <c:v>43067</c:v>
                </c:pt>
                <c:pt idx="4126">
                  <c:v>43067</c:v>
                </c:pt>
                <c:pt idx="4127">
                  <c:v>43067</c:v>
                </c:pt>
                <c:pt idx="4128">
                  <c:v>43069</c:v>
                </c:pt>
                <c:pt idx="4129">
                  <c:v>43067</c:v>
                </c:pt>
                <c:pt idx="4130">
                  <c:v>40910</c:v>
                </c:pt>
                <c:pt idx="4131">
                  <c:v>43064</c:v>
                </c:pt>
                <c:pt idx="4132">
                  <c:v>43067</c:v>
                </c:pt>
                <c:pt idx="4133">
                  <c:v>43067</c:v>
                </c:pt>
                <c:pt idx="4134">
                  <c:v>43066</c:v>
                </c:pt>
                <c:pt idx="4135">
                  <c:v>43068</c:v>
                </c:pt>
                <c:pt idx="4136">
                  <c:v>43066</c:v>
                </c:pt>
                <c:pt idx="4137">
                  <c:v>43067</c:v>
                </c:pt>
                <c:pt idx="4138">
                  <c:v>43066</c:v>
                </c:pt>
                <c:pt idx="4139">
                  <c:v>43067</c:v>
                </c:pt>
                <c:pt idx="4140">
                  <c:v>43067</c:v>
                </c:pt>
                <c:pt idx="4141">
                  <c:v>43066</c:v>
                </c:pt>
                <c:pt idx="4142">
                  <c:v>43066</c:v>
                </c:pt>
                <c:pt idx="4143">
                  <c:v>43069</c:v>
                </c:pt>
                <c:pt idx="4144">
                  <c:v>43067</c:v>
                </c:pt>
                <c:pt idx="4145">
                  <c:v>43066</c:v>
                </c:pt>
                <c:pt idx="4146">
                  <c:v>43062</c:v>
                </c:pt>
                <c:pt idx="4147">
                  <c:v>43068</c:v>
                </c:pt>
                <c:pt idx="4148">
                  <c:v>43069</c:v>
                </c:pt>
                <c:pt idx="4149">
                  <c:v>43066</c:v>
                </c:pt>
                <c:pt idx="4150">
                  <c:v>43066</c:v>
                </c:pt>
                <c:pt idx="4151">
                  <c:v>43067</c:v>
                </c:pt>
                <c:pt idx="4152">
                  <c:v>43067</c:v>
                </c:pt>
                <c:pt idx="4153">
                  <c:v>43066</c:v>
                </c:pt>
                <c:pt idx="4154">
                  <c:v>43067</c:v>
                </c:pt>
                <c:pt idx="4155">
                  <c:v>43066</c:v>
                </c:pt>
                <c:pt idx="4156">
                  <c:v>42822</c:v>
                </c:pt>
                <c:pt idx="4157">
                  <c:v>43066</c:v>
                </c:pt>
                <c:pt idx="4158">
                  <c:v>43066</c:v>
                </c:pt>
                <c:pt idx="4159">
                  <c:v>43067</c:v>
                </c:pt>
                <c:pt idx="4160">
                  <c:v>43066</c:v>
                </c:pt>
                <c:pt idx="4161">
                  <c:v>43066</c:v>
                </c:pt>
                <c:pt idx="4162">
                  <c:v>43067</c:v>
                </c:pt>
                <c:pt idx="4163">
                  <c:v>43067</c:v>
                </c:pt>
                <c:pt idx="4164">
                  <c:v>43067</c:v>
                </c:pt>
                <c:pt idx="4165">
                  <c:v>43073</c:v>
                </c:pt>
                <c:pt idx="4166">
                  <c:v>43073</c:v>
                </c:pt>
                <c:pt idx="4167">
                  <c:v>43073</c:v>
                </c:pt>
                <c:pt idx="4168">
                  <c:v>43073</c:v>
                </c:pt>
                <c:pt idx="4169">
                  <c:v>43073</c:v>
                </c:pt>
                <c:pt idx="4170">
                  <c:v>43072</c:v>
                </c:pt>
                <c:pt idx="4171">
                  <c:v>43073</c:v>
                </c:pt>
                <c:pt idx="4172">
                  <c:v>43073</c:v>
                </c:pt>
                <c:pt idx="4173">
                  <c:v>43073</c:v>
                </c:pt>
                <c:pt idx="4174">
                  <c:v>43072</c:v>
                </c:pt>
                <c:pt idx="4175">
                  <c:v>43072</c:v>
                </c:pt>
                <c:pt idx="4176">
                  <c:v>43072</c:v>
                </c:pt>
                <c:pt idx="4177">
                  <c:v>43073</c:v>
                </c:pt>
                <c:pt idx="4178">
                  <c:v>43072</c:v>
                </c:pt>
                <c:pt idx="4179">
                  <c:v>43073</c:v>
                </c:pt>
                <c:pt idx="4180">
                  <c:v>43073</c:v>
                </c:pt>
                <c:pt idx="4181">
                  <c:v>43073</c:v>
                </c:pt>
                <c:pt idx="4182">
                  <c:v>43073</c:v>
                </c:pt>
                <c:pt idx="4183">
                  <c:v>43073</c:v>
                </c:pt>
                <c:pt idx="4184">
                  <c:v>43072</c:v>
                </c:pt>
                <c:pt idx="4185">
                  <c:v>43073</c:v>
                </c:pt>
                <c:pt idx="4186">
                  <c:v>43072</c:v>
                </c:pt>
                <c:pt idx="4187">
                  <c:v>43072</c:v>
                </c:pt>
                <c:pt idx="4188">
                  <c:v>43071</c:v>
                </c:pt>
                <c:pt idx="4189">
                  <c:v>43072</c:v>
                </c:pt>
                <c:pt idx="4190">
                  <c:v>43073</c:v>
                </c:pt>
                <c:pt idx="4191">
                  <c:v>43072</c:v>
                </c:pt>
                <c:pt idx="4192">
                  <c:v>43073</c:v>
                </c:pt>
                <c:pt idx="4193">
                  <c:v>43071</c:v>
                </c:pt>
                <c:pt idx="4194">
                  <c:v>43071</c:v>
                </c:pt>
                <c:pt idx="4195">
                  <c:v>43073</c:v>
                </c:pt>
                <c:pt idx="4196">
                  <c:v>43072</c:v>
                </c:pt>
                <c:pt idx="4197">
                  <c:v>43071</c:v>
                </c:pt>
                <c:pt idx="4198">
                  <c:v>43071</c:v>
                </c:pt>
                <c:pt idx="4199">
                  <c:v>43072</c:v>
                </c:pt>
                <c:pt idx="4200">
                  <c:v>43070</c:v>
                </c:pt>
                <c:pt idx="4201">
                  <c:v>43073</c:v>
                </c:pt>
                <c:pt idx="4202">
                  <c:v>43072</c:v>
                </c:pt>
                <c:pt idx="4203">
                  <c:v>43071</c:v>
                </c:pt>
                <c:pt idx="4204">
                  <c:v>43072</c:v>
                </c:pt>
                <c:pt idx="4205">
                  <c:v>43070</c:v>
                </c:pt>
                <c:pt idx="4206">
                  <c:v>43071</c:v>
                </c:pt>
                <c:pt idx="4207">
                  <c:v>43071</c:v>
                </c:pt>
                <c:pt idx="4208">
                  <c:v>43072</c:v>
                </c:pt>
                <c:pt idx="4209">
                  <c:v>43071</c:v>
                </c:pt>
                <c:pt idx="4210">
                  <c:v>43071</c:v>
                </c:pt>
                <c:pt idx="4211">
                  <c:v>43071</c:v>
                </c:pt>
                <c:pt idx="4212">
                  <c:v>43071</c:v>
                </c:pt>
                <c:pt idx="4213">
                  <c:v>43071</c:v>
                </c:pt>
                <c:pt idx="4214">
                  <c:v>43071</c:v>
                </c:pt>
                <c:pt idx="4215">
                  <c:v>43071</c:v>
                </c:pt>
                <c:pt idx="4216">
                  <c:v>43071</c:v>
                </c:pt>
                <c:pt idx="4217">
                  <c:v>43071</c:v>
                </c:pt>
                <c:pt idx="4218">
                  <c:v>43071</c:v>
                </c:pt>
                <c:pt idx="4219">
                  <c:v>43070</c:v>
                </c:pt>
                <c:pt idx="4220">
                  <c:v>43070</c:v>
                </c:pt>
                <c:pt idx="4221">
                  <c:v>43071</c:v>
                </c:pt>
                <c:pt idx="4222">
                  <c:v>43070</c:v>
                </c:pt>
                <c:pt idx="4223">
                  <c:v>43071</c:v>
                </c:pt>
                <c:pt idx="4224">
                  <c:v>43070</c:v>
                </c:pt>
                <c:pt idx="4225">
                  <c:v>43070</c:v>
                </c:pt>
                <c:pt idx="4226">
                  <c:v>43070</c:v>
                </c:pt>
                <c:pt idx="4227">
                  <c:v>43070</c:v>
                </c:pt>
                <c:pt idx="4228">
                  <c:v>43070</c:v>
                </c:pt>
                <c:pt idx="4229">
                  <c:v>43070</c:v>
                </c:pt>
                <c:pt idx="4230">
                  <c:v>43070</c:v>
                </c:pt>
                <c:pt idx="4231">
                  <c:v>43070</c:v>
                </c:pt>
                <c:pt idx="4232">
                  <c:v>43070</c:v>
                </c:pt>
                <c:pt idx="4233">
                  <c:v>43070</c:v>
                </c:pt>
                <c:pt idx="4234">
                  <c:v>43070</c:v>
                </c:pt>
                <c:pt idx="4235">
                  <c:v>43069</c:v>
                </c:pt>
                <c:pt idx="4236">
                  <c:v>43071</c:v>
                </c:pt>
                <c:pt idx="4237">
                  <c:v>43070</c:v>
                </c:pt>
                <c:pt idx="4238">
                  <c:v>43070</c:v>
                </c:pt>
                <c:pt idx="4239">
                  <c:v>43069</c:v>
                </c:pt>
                <c:pt idx="4240">
                  <c:v>43068</c:v>
                </c:pt>
                <c:pt idx="4241">
                  <c:v>43070</c:v>
                </c:pt>
                <c:pt idx="4242">
                  <c:v>43070</c:v>
                </c:pt>
                <c:pt idx="4243">
                  <c:v>43070</c:v>
                </c:pt>
                <c:pt idx="4244">
                  <c:v>43070</c:v>
                </c:pt>
                <c:pt idx="4245">
                  <c:v>43071</c:v>
                </c:pt>
                <c:pt idx="4246">
                  <c:v>43070</c:v>
                </c:pt>
                <c:pt idx="4247">
                  <c:v>43070</c:v>
                </c:pt>
                <c:pt idx="4248">
                  <c:v>43070</c:v>
                </c:pt>
                <c:pt idx="4249">
                  <c:v>43071</c:v>
                </c:pt>
                <c:pt idx="4250">
                  <c:v>43070</c:v>
                </c:pt>
                <c:pt idx="4251">
                  <c:v>42250</c:v>
                </c:pt>
                <c:pt idx="4252">
                  <c:v>43069</c:v>
                </c:pt>
                <c:pt idx="4253">
                  <c:v>43069</c:v>
                </c:pt>
                <c:pt idx="4254">
                  <c:v>43069</c:v>
                </c:pt>
                <c:pt idx="4255">
                  <c:v>43069</c:v>
                </c:pt>
                <c:pt idx="4256">
                  <c:v>43070</c:v>
                </c:pt>
                <c:pt idx="4257">
                  <c:v>43068</c:v>
                </c:pt>
                <c:pt idx="4258">
                  <c:v>43069</c:v>
                </c:pt>
                <c:pt idx="4259">
                  <c:v>43069</c:v>
                </c:pt>
                <c:pt idx="4260">
                  <c:v>43069</c:v>
                </c:pt>
                <c:pt idx="4261">
                  <c:v>43068</c:v>
                </c:pt>
                <c:pt idx="4262">
                  <c:v>43068</c:v>
                </c:pt>
                <c:pt idx="4263">
                  <c:v>43070</c:v>
                </c:pt>
                <c:pt idx="4264">
                  <c:v>43069</c:v>
                </c:pt>
                <c:pt idx="4265">
                  <c:v>43070</c:v>
                </c:pt>
                <c:pt idx="4266">
                  <c:v>43069</c:v>
                </c:pt>
                <c:pt idx="4267">
                  <c:v>43068</c:v>
                </c:pt>
                <c:pt idx="4268">
                  <c:v>43069</c:v>
                </c:pt>
                <c:pt idx="4269">
                  <c:v>43070</c:v>
                </c:pt>
                <c:pt idx="4270">
                  <c:v>41694</c:v>
                </c:pt>
                <c:pt idx="4271">
                  <c:v>43068</c:v>
                </c:pt>
                <c:pt idx="4272">
                  <c:v>43069</c:v>
                </c:pt>
                <c:pt idx="4273">
                  <c:v>43068</c:v>
                </c:pt>
                <c:pt idx="4274">
                  <c:v>43069</c:v>
                </c:pt>
                <c:pt idx="4275">
                  <c:v>43069</c:v>
                </c:pt>
                <c:pt idx="4276">
                  <c:v>43068</c:v>
                </c:pt>
                <c:pt idx="4277">
                  <c:v>43068</c:v>
                </c:pt>
                <c:pt idx="4278">
                  <c:v>43069</c:v>
                </c:pt>
                <c:pt idx="4279">
                  <c:v>43069</c:v>
                </c:pt>
                <c:pt idx="4280">
                  <c:v>43069</c:v>
                </c:pt>
                <c:pt idx="4281">
                  <c:v>43070</c:v>
                </c:pt>
                <c:pt idx="4282">
                  <c:v>43070</c:v>
                </c:pt>
                <c:pt idx="4283">
                  <c:v>43067</c:v>
                </c:pt>
                <c:pt idx="4284">
                  <c:v>43069</c:v>
                </c:pt>
                <c:pt idx="4285">
                  <c:v>43069</c:v>
                </c:pt>
                <c:pt idx="4286">
                  <c:v>43068</c:v>
                </c:pt>
                <c:pt idx="4287">
                  <c:v>43068</c:v>
                </c:pt>
                <c:pt idx="4288">
                  <c:v>43069</c:v>
                </c:pt>
                <c:pt idx="4289">
                  <c:v>43068</c:v>
                </c:pt>
                <c:pt idx="4290">
                  <c:v>43069</c:v>
                </c:pt>
                <c:pt idx="4291">
                  <c:v>43068</c:v>
                </c:pt>
                <c:pt idx="4292">
                  <c:v>43068</c:v>
                </c:pt>
                <c:pt idx="4293">
                  <c:v>43069</c:v>
                </c:pt>
                <c:pt idx="4294">
                  <c:v>41253</c:v>
                </c:pt>
                <c:pt idx="4295">
                  <c:v>43068</c:v>
                </c:pt>
                <c:pt idx="4296">
                  <c:v>43068</c:v>
                </c:pt>
                <c:pt idx="4297">
                  <c:v>43068</c:v>
                </c:pt>
                <c:pt idx="4298">
                  <c:v>43069</c:v>
                </c:pt>
                <c:pt idx="4299">
                  <c:v>43069</c:v>
                </c:pt>
                <c:pt idx="4300">
                  <c:v>43067</c:v>
                </c:pt>
                <c:pt idx="4301">
                  <c:v>43069</c:v>
                </c:pt>
                <c:pt idx="4302">
                  <c:v>43068</c:v>
                </c:pt>
                <c:pt idx="4303">
                  <c:v>43067</c:v>
                </c:pt>
                <c:pt idx="4304">
                  <c:v>43069</c:v>
                </c:pt>
                <c:pt idx="4305">
                  <c:v>43067</c:v>
                </c:pt>
                <c:pt idx="4306">
                  <c:v>43067</c:v>
                </c:pt>
                <c:pt idx="4307">
                  <c:v>43067</c:v>
                </c:pt>
                <c:pt idx="4308">
                  <c:v>43069</c:v>
                </c:pt>
                <c:pt idx="4309">
                  <c:v>43068</c:v>
                </c:pt>
                <c:pt idx="4310">
                  <c:v>43068</c:v>
                </c:pt>
                <c:pt idx="4311">
                  <c:v>43069</c:v>
                </c:pt>
                <c:pt idx="4312">
                  <c:v>43068</c:v>
                </c:pt>
                <c:pt idx="4313">
                  <c:v>43068</c:v>
                </c:pt>
                <c:pt idx="4314">
                  <c:v>43068</c:v>
                </c:pt>
                <c:pt idx="4315">
                  <c:v>43067</c:v>
                </c:pt>
                <c:pt idx="4316">
                  <c:v>43069</c:v>
                </c:pt>
                <c:pt idx="4317">
                  <c:v>43067</c:v>
                </c:pt>
                <c:pt idx="4318">
                  <c:v>43068</c:v>
                </c:pt>
                <c:pt idx="4319">
                  <c:v>43046</c:v>
                </c:pt>
                <c:pt idx="4320">
                  <c:v>43068</c:v>
                </c:pt>
                <c:pt idx="4321">
                  <c:v>43068</c:v>
                </c:pt>
                <c:pt idx="4322">
                  <c:v>43068</c:v>
                </c:pt>
                <c:pt idx="4323">
                  <c:v>43069</c:v>
                </c:pt>
                <c:pt idx="4324">
                  <c:v>43067</c:v>
                </c:pt>
                <c:pt idx="4325">
                  <c:v>43067</c:v>
                </c:pt>
                <c:pt idx="4326">
                  <c:v>43067</c:v>
                </c:pt>
                <c:pt idx="4327">
                  <c:v>43066</c:v>
                </c:pt>
                <c:pt idx="4328">
                  <c:v>43068</c:v>
                </c:pt>
                <c:pt idx="4329">
                  <c:v>43067</c:v>
                </c:pt>
                <c:pt idx="4330">
                  <c:v>43068</c:v>
                </c:pt>
                <c:pt idx="4331">
                  <c:v>43066</c:v>
                </c:pt>
                <c:pt idx="4332">
                  <c:v>43068</c:v>
                </c:pt>
                <c:pt idx="4333">
                  <c:v>43068</c:v>
                </c:pt>
                <c:pt idx="4334">
                  <c:v>43068</c:v>
                </c:pt>
                <c:pt idx="4335">
                  <c:v>43068</c:v>
                </c:pt>
                <c:pt idx="4336">
                  <c:v>43068</c:v>
                </c:pt>
                <c:pt idx="4337">
                  <c:v>43067</c:v>
                </c:pt>
                <c:pt idx="4338">
                  <c:v>43068</c:v>
                </c:pt>
                <c:pt idx="4339">
                  <c:v>43069</c:v>
                </c:pt>
                <c:pt idx="4340">
                  <c:v>43067</c:v>
                </c:pt>
                <c:pt idx="4341">
                  <c:v>43068</c:v>
                </c:pt>
                <c:pt idx="4342">
                  <c:v>43067</c:v>
                </c:pt>
                <c:pt idx="4343">
                  <c:v>43067</c:v>
                </c:pt>
                <c:pt idx="4344">
                  <c:v>43066</c:v>
                </c:pt>
                <c:pt idx="4345">
                  <c:v>43069</c:v>
                </c:pt>
                <c:pt idx="4346">
                  <c:v>43067</c:v>
                </c:pt>
                <c:pt idx="4347">
                  <c:v>40910</c:v>
                </c:pt>
                <c:pt idx="4348">
                  <c:v>43064</c:v>
                </c:pt>
                <c:pt idx="4349">
                  <c:v>43067</c:v>
                </c:pt>
                <c:pt idx="4350">
                  <c:v>43067</c:v>
                </c:pt>
                <c:pt idx="4351">
                  <c:v>43066</c:v>
                </c:pt>
                <c:pt idx="4352">
                  <c:v>43067</c:v>
                </c:pt>
                <c:pt idx="4353">
                  <c:v>43068</c:v>
                </c:pt>
                <c:pt idx="4354">
                  <c:v>43067</c:v>
                </c:pt>
                <c:pt idx="4355">
                  <c:v>43070</c:v>
                </c:pt>
                <c:pt idx="4356">
                  <c:v>43067</c:v>
                </c:pt>
                <c:pt idx="4357">
                  <c:v>43066</c:v>
                </c:pt>
                <c:pt idx="4358">
                  <c:v>43066</c:v>
                </c:pt>
                <c:pt idx="4359">
                  <c:v>43066</c:v>
                </c:pt>
                <c:pt idx="4360">
                  <c:v>43067</c:v>
                </c:pt>
                <c:pt idx="4361">
                  <c:v>43066</c:v>
                </c:pt>
                <c:pt idx="4362">
                  <c:v>43069</c:v>
                </c:pt>
                <c:pt idx="4363">
                  <c:v>43074</c:v>
                </c:pt>
                <c:pt idx="4364">
                  <c:v>43073</c:v>
                </c:pt>
                <c:pt idx="4365">
                  <c:v>43073</c:v>
                </c:pt>
                <c:pt idx="4366">
                  <c:v>43074</c:v>
                </c:pt>
                <c:pt idx="4367">
                  <c:v>43074</c:v>
                </c:pt>
                <c:pt idx="4368">
                  <c:v>43073</c:v>
                </c:pt>
                <c:pt idx="4369">
                  <c:v>43074</c:v>
                </c:pt>
                <c:pt idx="4370">
                  <c:v>43074</c:v>
                </c:pt>
                <c:pt idx="4371">
                  <c:v>43074</c:v>
                </c:pt>
                <c:pt idx="4372">
                  <c:v>43074</c:v>
                </c:pt>
                <c:pt idx="4373">
                  <c:v>43074</c:v>
                </c:pt>
                <c:pt idx="4374">
                  <c:v>43074</c:v>
                </c:pt>
                <c:pt idx="4375">
                  <c:v>43074</c:v>
                </c:pt>
                <c:pt idx="4376">
                  <c:v>43074</c:v>
                </c:pt>
                <c:pt idx="4377">
                  <c:v>43074</c:v>
                </c:pt>
                <c:pt idx="4378">
                  <c:v>43073</c:v>
                </c:pt>
                <c:pt idx="4379">
                  <c:v>43074</c:v>
                </c:pt>
                <c:pt idx="4380">
                  <c:v>43074</c:v>
                </c:pt>
                <c:pt idx="4381">
                  <c:v>43074</c:v>
                </c:pt>
                <c:pt idx="4382">
                  <c:v>43074</c:v>
                </c:pt>
                <c:pt idx="4383">
                  <c:v>43073</c:v>
                </c:pt>
                <c:pt idx="4384">
                  <c:v>43074</c:v>
                </c:pt>
                <c:pt idx="4385">
                  <c:v>43073</c:v>
                </c:pt>
                <c:pt idx="4386">
                  <c:v>43074</c:v>
                </c:pt>
                <c:pt idx="4387">
                  <c:v>43074</c:v>
                </c:pt>
                <c:pt idx="4388">
                  <c:v>43074</c:v>
                </c:pt>
                <c:pt idx="4389">
                  <c:v>43073</c:v>
                </c:pt>
                <c:pt idx="4390">
                  <c:v>43073</c:v>
                </c:pt>
                <c:pt idx="4391">
                  <c:v>43073</c:v>
                </c:pt>
                <c:pt idx="4392">
                  <c:v>43074</c:v>
                </c:pt>
                <c:pt idx="4393">
                  <c:v>43074</c:v>
                </c:pt>
                <c:pt idx="4394">
                  <c:v>43074</c:v>
                </c:pt>
                <c:pt idx="4395">
                  <c:v>43074</c:v>
                </c:pt>
                <c:pt idx="4396">
                  <c:v>43074</c:v>
                </c:pt>
                <c:pt idx="4397">
                  <c:v>43073</c:v>
                </c:pt>
                <c:pt idx="4398">
                  <c:v>43073</c:v>
                </c:pt>
                <c:pt idx="4399">
                  <c:v>43072</c:v>
                </c:pt>
                <c:pt idx="4400">
                  <c:v>43073</c:v>
                </c:pt>
                <c:pt idx="4401">
                  <c:v>43074</c:v>
                </c:pt>
                <c:pt idx="4402">
                  <c:v>43073</c:v>
                </c:pt>
                <c:pt idx="4403">
                  <c:v>43073</c:v>
                </c:pt>
                <c:pt idx="4404">
                  <c:v>43074</c:v>
                </c:pt>
                <c:pt idx="4405">
                  <c:v>43072</c:v>
                </c:pt>
                <c:pt idx="4406">
                  <c:v>43072</c:v>
                </c:pt>
                <c:pt idx="4407">
                  <c:v>43073</c:v>
                </c:pt>
                <c:pt idx="4408">
                  <c:v>43072</c:v>
                </c:pt>
                <c:pt idx="4409">
                  <c:v>43072</c:v>
                </c:pt>
                <c:pt idx="4410">
                  <c:v>43073</c:v>
                </c:pt>
                <c:pt idx="4411">
                  <c:v>43073</c:v>
                </c:pt>
                <c:pt idx="4412">
                  <c:v>43074</c:v>
                </c:pt>
                <c:pt idx="4413">
                  <c:v>43073</c:v>
                </c:pt>
                <c:pt idx="4414">
                  <c:v>43074</c:v>
                </c:pt>
                <c:pt idx="4415">
                  <c:v>43074</c:v>
                </c:pt>
                <c:pt idx="4416">
                  <c:v>43073</c:v>
                </c:pt>
                <c:pt idx="4417">
                  <c:v>43073</c:v>
                </c:pt>
                <c:pt idx="4418">
                  <c:v>43074</c:v>
                </c:pt>
                <c:pt idx="4419">
                  <c:v>43074</c:v>
                </c:pt>
                <c:pt idx="4420">
                  <c:v>43073</c:v>
                </c:pt>
                <c:pt idx="4421">
                  <c:v>43073</c:v>
                </c:pt>
                <c:pt idx="4422">
                  <c:v>43074</c:v>
                </c:pt>
                <c:pt idx="4423">
                  <c:v>43073</c:v>
                </c:pt>
                <c:pt idx="4424">
                  <c:v>43072</c:v>
                </c:pt>
                <c:pt idx="4425">
                  <c:v>43072</c:v>
                </c:pt>
                <c:pt idx="4426">
                  <c:v>43072</c:v>
                </c:pt>
                <c:pt idx="4427">
                  <c:v>43071</c:v>
                </c:pt>
                <c:pt idx="4428">
                  <c:v>43072</c:v>
                </c:pt>
                <c:pt idx="4429">
                  <c:v>43074</c:v>
                </c:pt>
                <c:pt idx="4430">
                  <c:v>43072</c:v>
                </c:pt>
                <c:pt idx="4431">
                  <c:v>43071</c:v>
                </c:pt>
                <c:pt idx="4432">
                  <c:v>43071</c:v>
                </c:pt>
                <c:pt idx="4433">
                  <c:v>43071</c:v>
                </c:pt>
                <c:pt idx="4434">
                  <c:v>43072</c:v>
                </c:pt>
                <c:pt idx="4435">
                  <c:v>43071</c:v>
                </c:pt>
                <c:pt idx="4436">
                  <c:v>43072</c:v>
                </c:pt>
                <c:pt idx="4437">
                  <c:v>43071</c:v>
                </c:pt>
                <c:pt idx="4438">
                  <c:v>43071</c:v>
                </c:pt>
                <c:pt idx="4439">
                  <c:v>43070</c:v>
                </c:pt>
                <c:pt idx="4440">
                  <c:v>43070</c:v>
                </c:pt>
                <c:pt idx="4441">
                  <c:v>43071</c:v>
                </c:pt>
                <c:pt idx="4442">
                  <c:v>43071</c:v>
                </c:pt>
                <c:pt idx="4443">
                  <c:v>43071</c:v>
                </c:pt>
                <c:pt idx="4444">
                  <c:v>43072</c:v>
                </c:pt>
                <c:pt idx="4445">
                  <c:v>43071</c:v>
                </c:pt>
                <c:pt idx="4446">
                  <c:v>43073</c:v>
                </c:pt>
                <c:pt idx="4447">
                  <c:v>43072</c:v>
                </c:pt>
                <c:pt idx="4448">
                  <c:v>43071</c:v>
                </c:pt>
                <c:pt idx="4449">
                  <c:v>43071</c:v>
                </c:pt>
                <c:pt idx="4450">
                  <c:v>43071</c:v>
                </c:pt>
                <c:pt idx="4451">
                  <c:v>43071</c:v>
                </c:pt>
                <c:pt idx="4452">
                  <c:v>43070</c:v>
                </c:pt>
                <c:pt idx="4453">
                  <c:v>43070</c:v>
                </c:pt>
                <c:pt idx="4454">
                  <c:v>43071</c:v>
                </c:pt>
                <c:pt idx="4455">
                  <c:v>43072</c:v>
                </c:pt>
                <c:pt idx="4456">
                  <c:v>43071</c:v>
                </c:pt>
                <c:pt idx="4457">
                  <c:v>43070</c:v>
                </c:pt>
                <c:pt idx="4458">
                  <c:v>43070</c:v>
                </c:pt>
                <c:pt idx="4459">
                  <c:v>43070</c:v>
                </c:pt>
                <c:pt idx="4460">
                  <c:v>43070</c:v>
                </c:pt>
                <c:pt idx="4461">
                  <c:v>43070</c:v>
                </c:pt>
                <c:pt idx="4462">
                  <c:v>43071</c:v>
                </c:pt>
                <c:pt idx="4463">
                  <c:v>41525</c:v>
                </c:pt>
                <c:pt idx="4464">
                  <c:v>43070</c:v>
                </c:pt>
                <c:pt idx="4465">
                  <c:v>43070</c:v>
                </c:pt>
                <c:pt idx="4466">
                  <c:v>43070</c:v>
                </c:pt>
                <c:pt idx="4467">
                  <c:v>43070</c:v>
                </c:pt>
                <c:pt idx="4468">
                  <c:v>43070</c:v>
                </c:pt>
                <c:pt idx="4469">
                  <c:v>43069</c:v>
                </c:pt>
                <c:pt idx="4470">
                  <c:v>43070</c:v>
                </c:pt>
                <c:pt idx="4471">
                  <c:v>43070</c:v>
                </c:pt>
                <c:pt idx="4472">
                  <c:v>43070</c:v>
                </c:pt>
                <c:pt idx="4473">
                  <c:v>43070</c:v>
                </c:pt>
                <c:pt idx="4474">
                  <c:v>43070</c:v>
                </c:pt>
                <c:pt idx="4475">
                  <c:v>43069</c:v>
                </c:pt>
                <c:pt idx="4476">
                  <c:v>42250</c:v>
                </c:pt>
                <c:pt idx="4477">
                  <c:v>43071</c:v>
                </c:pt>
                <c:pt idx="4478">
                  <c:v>43071</c:v>
                </c:pt>
                <c:pt idx="4479">
                  <c:v>43070</c:v>
                </c:pt>
                <c:pt idx="4480">
                  <c:v>43070</c:v>
                </c:pt>
                <c:pt idx="4481">
                  <c:v>43070</c:v>
                </c:pt>
                <c:pt idx="4482">
                  <c:v>43070</c:v>
                </c:pt>
                <c:pt idx="4483">
                  <c:v>43070</c:v>
                </c:pt>
                <c:pt idx="4484">
                  <c:v>43069</c:v>
                </c:pt>
                <c:pt idx="4485">
                  <c:v>43069</c:v>
                </c:pt>
                <c:pt idx="4486">
                  <c:v>43070</c:v>
                </c:pt>
                <c:pt idx="4487">
                  <c:v>43070</c:v>
                </c:pt>
                <c:pt idx="4488">
                  <c:v>43070</c:v>
                </c:pt>
                <c:pt idx="4489">
                  <c:v>43069</c:v>
                </c:pt>
                <c:pt idx="4490">
                  <c:v>43068</c:v>
                </c:pt>
                <c:pt idx="4491">
                  <c:v>43069</c:v>
                </c:pt>
                <c:pt idx="4492">
                  <c:v>43069</c:v>
                </c:pt>
                <c:pt idx="4493">
                  <c:v>43069</c:v>
                </c:pt>
                <c:pt idx="4494">
                  <c:v>43070</c:v>
                </c:pt>
                <c:pt idx="4495">
                  <c:v>43068</c:v>
                </c:pt>
                <c:pt idx="4496">
                  <c:v>43068</c:v>
                </c:pt>
                <c:pt idx="4497">
                  <c:v>43070</c:v>
                </c:pt>
                <c:pt idx="4498">
                  <c:v>43070</c:v>
                </c:pt>
                <c:pt idx="4499">
                  <c:v>43070</c:v>
                </c:pt>
                <c:pt idx="4500">
                  <c:v>43069</c:v>
                </c:pt>
                <c:pt idx="4501">
                  <c:v>43069</c:v>
                </c:pt>
                <c:pt idx="4502">
                  <c:v>43069</c:v>
                </c:pt>
                <c:pt idx="4503">
                  <c:v>43070</c:v>
                </c:pt>
                <c:pt idx="4504">
                  <c:v>43068</c:v>
                </c:pt>
                <c:pt idx="4505">
                  <c:v>43067</c:v>
                </c:pt>
                <c:pt idx="4506">
                  <c:v>43068</c:v>
                </c:pt>
                <c:pt idx="4507">
                  <c:v>43069</c:v>
                </c:pt>
                <c:pt idx="4508">
                  <c:v>43069</c:v>
                </c:pt>
                <c:pt idx="4509">
                  <c:v>43069</c:v>
                </c:pt>
                <c:pt idx="4510">
                  <c:v>43069</c:v>
                </c:pt>
                <c:pt idx="4511">
                  <c:v>43068</c:v>
                </c:pt>
                <c:pt idx="4512">
                  <c:v>43068</c:v>
                </c:pt>
                <c:pt idx="4513">
                  <c:v>43069</c:v>
                </c:pt>
                <c:pt idx="4514">
                  <c:v>41253</c:v>
                </c:pt>
                <c:pt idx="4515">
                  <c:v>43069</c:v>
                </c:pt>
                <c:pt idx="4516">
                  <c:v>43069</c:v>
                </c:pt>
                <c:pt idx="4517">
                  <c:v>43068</c:v>
                </c:pt>
                <c:pt idx="4518">
                  <c:v>43068</c:v>
                </c:pt>
                <c:pt idx="4519">
                  <c:v>43069</c:v>
                </c:pt>
                <c:pt idx="4520">
                  <c:v>43068</c:v>
                </c:pt>
                <c:pt idx="4521">
                  <c:v>43069</c:v>
                </c:pt>
                <c:pt idx="4522">
                  <c:v>43069</c:v>
                </c:pt>
                <c:pt idx="4523">
                  <c:v>43068</c:v>
                </c:pt>
                <c:pt idx="4524">
                  <c:v>43068</c:v>
                </c:pt>
                <c:pt idx="4525">
                  <c:v>43067</c:v>
                </c:pt>
                <c:pt idx="4526">
                  <c:v>43070</c:v>
                </c:pt>
                <c:pt idx="4527">
                  <c:v>43068</c:v>
                </c:pt>
                <c:pt idx="4528">
                  <c:v>43068</c:v>
                </c:pt>
                <c:pt idx="4529">
                  <c:v>43067</c:v>
                </c:pt>
                <c:pt idx="4530">
                  <c:v>43069</c:v>
                </c:pt>
                <c:pt idx="4531">
                  <c:v>43069</c:v>
                </c:pt>
                <c:pt idx="4532">
                  <c:v>43069</c:v>
                </c:pt>
                <c:pt idx="4533">
                  <c:v>43069</c:v>
                </c:pt>
                <c:pt idx="4534">
                  <c:v>43068</c:v>
                </c:pt>
                <c:pt idx="4535">
                  <c:v>43068</c:v>
                </c:pt>
                <c:pt idx="4536">
                  <c:v>43067</c:v>
                </c:pt>
                <c:pt idx="4537">
                  <c:v>43068</c:v>
                </c:pt>
                <c:pt idx="4538">
                  <c:v>43068</c:v>
                </c:pt>
                <c:pt idx="4539">
                  <c:v>43069</c:v>
                </c:pt>
                <c:pt idx="4540">
                  <c:v>43068</c:v>
                </c:pt>
                <c:pt idx="4541">
                  <c:v>43067</c:v>
                </c:pt>
                <c:pt idx="4542">
                  <c:v>43069</c:v>
                </c:pt>
                <c:pt idx="4543">
                  <c:v>43068</c:v>
                </c:pt>
                <c:pt idx="4544">
                  <c:v>43068</c:v>
                </c:pt>
                <c:pt idx="4545">
                  <c:v>43068</c:v>
                </c:pt>
                <c:pt idx="4546">
                  <c:v>43046</c:v>
                </c:pt>
                <c:pt idx="4547">
                  <c:v>43068</c:v>
                </c:pt>
                <c:pt idx="4548">
                  <c:v>43068</c:v>
                </c:pt>
                <c:pt idx="4549">
                  <c:v>43067</c:v>
                </c:pt>
                <c:pt idx="4550">
                  <c:v>43068</c:v>
                </c:pt>
                <c:pt idx="4551">
                  <c:v>43068</c:v>
                </c:pt>
                <c:pt idx="4552">
                  <c:v>43068</c:v>
                </c:pt>
                <c:pt idx="4553">
                  <c:v>43069</c:v>
                </c:pt>
                <c:pt idx="4554">
                  <c:v>43067</c:v>
                </c:pt>
                <c:pt idx="4555">
                  <c:v>43067</c:v>
                </c:pt>
                <c:pt idx="4556">
                  <c:v>43068</c:v>
                </c:pt>
                <c:pt idx="4557">
                  <c:v>43066</c:v>
                </c:pt>
                <c:pt idx="4558">
                  <c:v>43067</c:v>
                </c:pt>
                <c:pt idx="4559">
                  <c:v>43066</c:v>
                </c:pt>
                <c:pt idx="4560">
                  <c:v>43068</c:v>
                </c:pt>
                <c:pt idx="4561">
                  <c:v>43075</c:v>
                </c:pt>
                <c:pt idx="4562">
                  <c:v>43074</c:v>
                </c:pt>
                <c:pt idx="4563">
                  <c:v>43075</c:v>
                </c:pt>
                <c:pt idx="4564">
                  <c:v>43074</c:v>
                </c:pt>
                <c:pt idx="4565">
                  <c:v>43075</c:v>
                </c:pt>
                <c:pt idx="4566">
                  <c:v>43075</c:v>
                </c:pt>
                <c:pt idx="4567">
                  <c:v>43075</c:v>
                </c:pt>
                <c:pt idx="4568">
                  <c:v>43074</c:v>
                </c:pt>
                <c:pt idx="4569">
                  <c:v>43074</c:v>
                </c:pt>
                <c:pt idx="4570">
                  <c:v>43073</c:v>
                </c:pt>
                <c:pt idx="4571">
                  <c:v>43075</c:v>
                </c:pt>
                <c:pt idx="4572">
                  <c:v>43073</c:v>
                </c:pt>
                <c:pt idx="4573">
                  <c:v>43075</c:v>
                </c:pt>
                <c:pt idx="4574">
                  <c:v>43073</c:v>
                </c:pt>
                <c:pt idx="4575">
                  <c:v>43074</c:v>
                </c:pt>
                <c:pt idx="4576">
                  <c:v>43075</c:v>
                </c:pt>
                <c:pt idx="4577">
                  <c:v>43075</c:v>
                </c:pt>
                <c:pt idx="4578">
                  <c:v>43074</c:v>
                </c:pt>
                <c:pt idx="4579">
                  <c:v>43074</c:v>
                </c:pt>
                <c:pt idx="4580">
                  <c:v>43074</c:v>
                </c:pt>
                <c:pt idx="4581">
                  <c:v>43075</c:v>
                </c:pt>
                <c:pt idx="4582">
                  <c:v>43074</c:v>
                </c:pt>
                <c:pt idx="4583">
                  <c:v>43074</c:v>
                </c:pt>
                <c:pt idx="4584">
                  <c:v>43074</c:v>
                </c:pt>
                <c:pt idx="4585">
                  <c:v>43074</c:v>
                </c:pt>
                <c:pt idx="4586">
                  <c:v>43074</c:v>
                </c:pt>
                <c:pt idx="4587">
                  <c:v>43075</c:v>
                </c:pt>
                <c:pt idx="4588">
                  <c:v>43074</c:v>
                </c:pt>
                <c:pt idx="4589">
                  <c:v>43075</c:v>
                </c:pt>
                <c:pt idx="4590">
                  <c:v>43074</c:v>
                </c:pt>
                <c:pt idx="4591">
                  <c:v>43074</c:v>
                </c:pt>
                <c:pt idx="4592">
                  <c:v>43075</c:v>
                </c:pt>
                <c:pt idx="4593">
                  <c:v>43074</c:v>
                </c:pt>
                <c:pt idx="4594">
                  <c:v>43073</c:v>
                </c:pt>
                <c:pt idx="4595">
                  <c:v>43074</c:v>
                </c:pt>
                <c:pt idx="4596">
                  <c:v>43074</c:v>
                </c:pt>
                <c:pt idx="4597">
                  <c:v>43074</c:v>
                </c:pt>
                <c:pt idx="4598">
                  <c:v>43073</c:v>
                </c:pt>
                <c:pt idx="4599">
                  <c:v>43074</c:v>
                </c:pt>
                <c:pt idx="4600">
                  <c:v>43075</c:v>
                </c:pt>
                <c:pt idx="4601">
                  <c:v>43074</c:v>
                </c:pt>
                <c:pt idx="4602">
                  <c:v>43074</c:v>
                </c:pt>
                <c:pt idx="4603">
                  <c:v>43074</c:v>
                </c:pt>
                <c:pt idx="4604">
                  <c:v>43073</c:v>
                </c:pt>
                <c:pt idx="4605">
                  <c:v>43074</c:v>
                </c:pt>
                <c:pt idx="4606">
                  <c:v>43074</c:v>
                </c:pt>
                <c:pt idx="4607">
                  <c:v>43074</c:v>
                </c:pt>
                <c:pt idx="4608">
                  <c:v>43075</c:v>
                </c:pt>
                <c:pt idx="4609">
                  <c:v>43074</c:v>
                </c:pt>
                <c:pt idx="4610">
                  <c:v>43074</c:v>
                </c:pt>
                <c:pt idx="4611">
                  <c:v>43073</c:v>
                </c:pt>
                <c:pt idx="4612">
                  <c:v>43073</c:v>
                </c:pt>
                <c:pt idx="4613">
                  <c:v>43073</c:v>
                </c:pt>
                <c:pt idx="4614">
                  <c:v>43074</c:v>
                </c:pt>
                <c:pt idx="4615">
                  <c:v>43074</c:v>
                </c:pt>
                <c:pt idx="4616">
                  <c:v>43074</c:v>
                </c:pt>
                <c:pt idx="4617">
                  <c:v>43075</c:v>
                </c:pt>
                <c:pt idx="4618">
                  <c:v>43075</c:v>
                </c:pt>
                <c:pt idx="4619">
                  <c:v>43073</c:v>
                </c:pt>
                <c:pt idx="4620">
                  <c:v>43073</c:v>
                </c:pt>
                <c:pt idx="4621">
                  <c:v>43074</c:v>
                </c:pt>
                <c:pt idx="4622">
                  <c:v>43073</c:v>
                </c:pt>
                <c:pt idx="4623">
                  <c:v>43072</c:v>
                </c:pt>
                <c:pt idx="4624">
                  <c:v>43073</c:v>
                </c:pt>
                <c:pt idx="4625">
                  <c:v>43073</c:v>
                </c:pt>
                <c:pt idx="4626">
                  <c:v>43074</c:v>
                </c:pt>
                <c:pt idx="4627">
                  <c:v>43074</c:v>
                </c:pt>
                <c:pt idx="4628">
                  <c:v>43073</c:v>
                </c:pt>
                <c:pt idx="4629">
                  <c:v>43073</c:v>
                </c:pt>
                <c:pt idx="4630">
                  <c:v>43072</c:v>
                </c:pt>
                <c:pt idx="4631">
                  <c:v>43073</c:v>
                </c:pt>
                <c:pt idx="4632">
                  <c:v>43072</c:v>
                </c:pt>
                <c:pt idx="4633">
                  <c:v>43072</c:v>
                </c:pt>
                <c:pt idx="4634">
                  <c:v>43072</c:v>
                </c:pt>
                <c:pt idx="4635">
                  <c:v>43073</c:v>
                </c:pt>
                <c:pt idx="4636">
                  <c:v>43073</c:v>
                </c:pt>
                <c:pt idx="4637">
                  <c:v>43074</c:v>
                </c:pt>
                <c:pt idx="4638">
                  <c:v>43074</c:v>
                </c:pt>
                <c:pt idx="4639">
                  <c:v>43073</c:v>
                </c:pt>
                <c:pt idx="4640">
                  <c:v>43074</c:v>
                </c:pt>
                <c:pt idx="4641">
                  <c:v>43073</c:v>
                </c:pt>
                <c:pt idx="4642">
                  <c:v>43072</c:v>
                </c:pt>
                <c:pt idx="4643">
                  <c:v>43073</c:v>
                </c:pt>
                <c:pt idx="4644">
                  <c:v>43073</c:v>
                </c:pt>
                <c:pt idx="4645">
                  <c:v>43074</c:v>
                </c:pt>
                <c:pt idx="4646">
                  <c:v>43071</c:v>
                </c:pt>
                <c:pt idx="4647">
                  <c:v>43072</c:v>
                </c:pt>
                <c:pt idx="4648">
                  <c:v>43073</c:v>
                </c:pt>
                <c:pt idx="4649">
                  <c:v>43074</c:v>
                </c:pt>
                <c:pt idx="4650">
                  <c:v>43072</c:v>
                </c:pt>
                <c:pt idx="4651">
                  <c:v>43072</c:v>
                </c:pt>
                <c:pt idx="4652">
                  <c:v>43073</c:v>
                </c:pt>
                <c:pt idx="4653">
                  <c:v>43072</c:v>
                </c:pt>
                <c:pt idx="4654">
                  <c:v>43071</c:v>
                </c:pt>
                <c:pt idx="4655">
                  <c:v>43071</c:v>
                </c:pt>
                <c:pt idx="4656">
                  <c:v>43072</c:v>
                </c:pt>
                <c:pt idx="4657">
                  <c:v>43071</c:v>
                </c:pt>
                <c:pt idx="4658">
                  <c:v>43071</c:v>
                </c:pt>
                <c:pt idx="4659">
                  <c:v>43072</c:v>
                </c:pt>
                <c:pt idx="4660">
                  <c:v>43070</c:v>
                </c:pt>
                <c:pt idx="4661">
                  <c:v>43071</c:v>
                </c:pt>
                <c:pt idx="4662">
                  <c:v>43071</c:v>
                </c:pt>
                <c:pt idx="4663">
                  <c:v>43071</c:v>
                </c:pt>
                <c:pt idx="4664">
                  <c:v>43071</c:v>
                </c:pt>
                <c:pt idx="4665">
                  <c:v>43072</c:v>
                </c:pt>
                <c:pt idx="4666">
                  <c:v>43072</c:v>
                </c:pt>
                <c:pt idx="4667">
                  <c:v>43072</c:v>
                </c:pt>
                <c:pt idx="4668">
                  <c:v>43071</c:v>
                </c:pt>
                <c:pt idx="4669">
                  <c:v>43070</c:v>
                </c:pt>
                <c:pt idx="4670">
                  <c:v>43071</c:v>
                </c:pt>
                <c:pt idx="4671">
                  <c:v>43073</c:v>
                </c:pt>
                <c:pt idx="4672">
                  <c:v>43071</c:v>
                </c:pt>
                <c:pt idx="4673">
                  <c:v>43073</c:v>
                </c:pt>
                <c:pt idx="4674">
                  <c:v>43071</c:v>
                </c:pt>
                <c:pt idx="4675">
                  <c:v>43071</c:v>
                </c:pt>
                <c:pt idx="4676">
                  <c:v>43070</c:v>
                </c:pt>
                <c:pt idx="4677">
                  <c:v>43070</c:v>
                </c:pt>
                <c:pt idx="4678">
                  <c:v>43073</c:v>
                </c:pt>
                <c:pt idx="4679">
                  <c:v>43071</c:v>
                </c:pt>
                <c:pt idx="4680">
                  <c:v>43072</c:v>
                </c:pt>
                <c:pt idx="4681">
                  <c:v>43070</c:v>
                </c:pt>
                <c:pt idx="4682">
                  <c:v>43070</c:v>
                </c:pt>
                <c:pt idx="4683">
                  <c:v>43070</c:v>
                </c:pt>
                <c:pt idx="4684">
                  <c:v>43069</c:v>
                </c:pt>
                <c:pt idx="4685">
                  <c:v>43070</c:v>
                </c:pt>
                <c:pt idx="4686">
                  <c:v>43070</c:v>
                </c:pt>
                <c:pt idx="4687">
                  <c:v>43071</c:v>
                </c:pt>
                <c:pt idx="4688">
                  <c:v>41525</c:v>
                </c:pt>
                <c:pt idx="4689">
                  <c:v>43070</c:v>
                </c:pt>
                <c:pt idx="4690">
                  <c:v>43070</c:v>
                </c:pt>
                <c:pt idx="4691">
                  <c:v>43070</c:v>
                </c:pt>
                <c:pt idx="4692">
                  <c:v>43070</c:v>
                </c:pt>
                <c:pt idx="4693">
                  <c:v>43070</c:v>
                </c:pt>
                <c:pt idx="4694">
                  <c:v>43070</c:v>
                </c:pt>
                <c:pt idx="4695">
                  <c:v>43070</c:v>
                </c:pt>
                <c:pt idx="4696">
                  <c:v>43070</c:v>
                </c:pt>
                <c:pt idx="4697">
                  <c:v>43071</c:v>
                </c:pt>
                <c:pt idx="4698">
                  <c:v>42250</c:v>
                </c:pt>
                <c:pt idx="4699">
                  <c:v>43069</c:v>
                </c:pt>
                <c:pt idx="4700">
                  <c:v>43071</c:v>
                </c:pt>
                <c:pt idx="4701">
                  <c:v>43068</c:v>
                </c:pt>
                <c:pt idx="4702">
                  <c:v>43070</c:v>
                </c:pt>
                <c:pt idx="4703">
                  <c:v>43070</c:v>
                </c:pt>
                <c:pt idx="4704">
                  <c:v>43070</c:v>
                </c:pt>
                <c:pt idx="4705">
                  <c:v>43070</c:v>
                </c:pt>
                <c:pt idx="4706">
                  <c:v>43070</c:v>
                </c:pt>
                <c:pt idx="4707">
                  <c:v>43070</c:v>
                </c:pt>
                <c:pt idx="4708">
                  <c:v>43070</c:v>
                </c:pt>
                <c:pt idx="4709">
                  <c:v>43068</c:v>
                </c:pt>
                <c:pt idx="4710">
                  <c:v>43070</c:v>
                </c:pt>
                <c:pt idx="4711">
                  <c:v>43070</c:v>
                </c:pt>
                <c:pt idx="4712">
                  <c:v>43069</c:v>
                </c:pt>
                <c:pt idx="4713">
                  <c:v>43069</c:v>
                </c:pt>
                <c:pt idx="4714">
                  <c:v>43069</c:v>
                </c:pt>
                <c:pt idx="4715">
                  <c:v>43068</c:v>
                </c:pt>
                <c:pt idx="4716">
                  <c:v>43069</c:v>
                </c:pt>
                <c:pt idx="4717">
                  <c:v>43071</c:v>
                </c:pt>
                <c:pt idx="4718">
                  <c:v>43070</c:v>
                </c:pt>
                <c:pt idx="4719">
                  <c:v>43068</c:v>
                </c:pt>
                <c:pt idx="4720">
                  <c:v>43070</c:v>
                </c:pt>
                <c:pt idx="4721">
                  <c:v>43068</c:v>
                </c:pt>
                <c:pt idx="4722">
                  <c:v>43070</c:v>
                </c:pt>
                <c:pt idx="4723">
                  <c:v>43069</c:v>
                </c:pt>
                <c:pt idx="4724">
                  <c:v>43069</c:v>
                </c:pt>
                <c:pt idx="4725">
                  <c:v>43070</c:v>
                </c:pt>
                <c:pt idx="4726">
                  <c:v>43068</c:v>
                </c:pt>
                <c:pt idx="4727">
                  <c:v>43070</c:v>
                </c:pt>
                <c:pt idx="4728">
                  <c:v>43068</c:v>
                </c:pt>
                <c:pt idx="4729">
                  <c:v>43067</c:v>
                </c:pt>
                <c:pt idx="4730">
                  <c:v>43069</c:v>
                </c:pt>
                <c:pt idx="4731">
                  <c:v>43068</c:v>
                </c:pt>
                <c:pt idx="4732">
                  <c:v>43068</c:v>
                </c:pt>
                <c:pt idx="4733">
                  <c:v>43069</c:v>
                </c:pt>
                <c:pt idx="4734">
                  <c:v>43069</c:v>
                </c:pt>
                <c:pt idx="4735">
                  <c:v>41253</c:v>
                </c:pt>
                <c:pt idx="4736">
                  <c:v>43069</c:v>
                </c:pt>
                <c:pt idx="4737">
                  <c:v>43069</c:v>
                </c:pt>
                <c:pt idx="4738">
                  <c:v>43068</c:v>
                </c:pt>
                <c:pt idx="4739">
                  <c:v>43069</c:v>
                </c:pt>
                <c:pt idx="4740">
                  <c:v>43069</c:v>
                </c:pt>
                <c:pt idx="4741">
                  <c:v>43069</c:v>
                </c:pt>
                <c:pt idx="4742">
                  <c:v>43069</c:v>
                </c:pt>
                <c:pt idx="4743">
                  <c:v>43069</c:v>
                </c:pt>
                <c:pt idx="4744">
                  <c:v>43069</c:v>
                </c:pt>
                <c:pt idx="4745">
                  <c:v>43068</c:v>
                </c:pt>
                <c:pt idx="4746">
                  <c:v>43068</c:v>
                </c:pt>
                <c:pt idx="4747">
                  <c:v>43068</c:v>
                </c:pt>
                <c:pt idx="4748">
                  <c:v>43069</c:v>
                </c:pt>
                <c:pt idx="4749">
                  <c:v>43068</c:v>
                </c:pt>
                <c:pt idx="4750">
                  <c:v>43068</c:v>
                </c:pt>
                <c:pt idx="4751">
                  <c:v>43068</c:v>
                </c:pt>
                <c:pt idx="4752">
                  <c:v>43069</c:v>
                </c:pt>
                <c:pt idx="4753">
                  <c:v>43067</c:v>
                </c:pt>
                <c:pt idx="4754">
                  <c:v>43069</c:v>
                </c:pt>
                <c:pt idx="4755">
                  <c:v>43068</c:v>
                </c:pt>
                <c:pt idx="4756">
                  <c:v>43069</c:v>
                </c:pt>
                <c:pt idx="4757">
                  <c:v>43076</c:v>
                </c:pt>
                <c:pt idx="4758">
                  <c:v>43075</c:v>
                </c:pt>
                <c:pt idx="4759">
                  <c:v>43076</c:v>
                </c:pt>
                <c:pt idx="4760">
                  <c:v>43076</c:v>
                </c:pt>
                <c:pt idx="4761">
                  <c:v>43076</c:v>
                </c:pt>
                <c:pt idx="4762">
                  <c:v>43076</c:v>
                </c:pt>
                <c:pt idx="4763">
                  <c:v>43076</c:v>
                </c:pt>
                <c:pt idx="4764">
                  <c:v>43076</c:v>
                </c:pt>
                <c:pt idx="4765">
                  <c:v>43076</c:v>
                </c:pt>
                <c:pt idx="4766">
                  <c:v>43077</c:v>
                </c:pt>
                <c:pt idx="4767">
                  <c:v>43076</c:v>
                </c:pt>
                <c:pt idx="4768">
                  <c:v>43076</c:v>
                </c:pt>
                <c:pt idx="4769">
                  <c:v>43076</c:v>
                </c:pt>
                <c:pt idx="4770">
                  <c:v>43075</c:v>
                </c:pt>
                <c:pt idx="4771">
                  <c:v>43076</c:v>
                </c:pt>
                <c:pt idx="4772">
                  <c:v>43076</c:v>
                </c:pt>
                <c:pt idx="4773">
                  <c:v>43076</c:v>
                </c:pt>
                <c:pt idx="4774">
                  <c:v>43075</c:v>
                </c:pt>
                <c:pt idx="4775">
                  <c:v>43076</c:v>
                </c:pt>
                <c:pt idx="4776">
                  <c:v>43076</c:v>
                </c:pt>
                <c:pt idx="4777">
                  <c:v>43075</c:v>
                </c:pt>
                <c:pt idx="4778">
                  <c:v>43076</c:v>
                </c:pt>
                <c:pt idx="4779">
                  <c:v>43074</c:v>
                </c:pt>
                <c:pt idx="4780">
                  <c:v>43076</c:v>
                </c:pt>
                <c:pt idx="4781">
                  <c:v>43075</c:v>
                </c:pt>
                <c:pt idx="4782">
                  <c:v>43076</c:v>
                </c:pt>
                <c:pt idx="4783">
                  <c:v>43076</c:v>
                </c:pt>
                <c:pt idx="4784">
                  <c:v>43075</c:v>
                </c:pt>
                <c:pt idx="4785">
                  <c:v>43075</c:v>
                </c:pt>
                <c:pt idx="4786">
                  <c:v>43075</c:v>
                </c:pt>
                <c:pt idx="4787">
                  <c:v>43077</c:v>
                </c:pt>
                <c:pt idx="4788">
                  <c:v>43076</c:v>
                </c:pt>
                <c:pt idx="4789">
                  <c:v>43075</c:v>
                </c:pt>
                <c:pt idx="4790">
                  <c:v>43075</c:v>
                </c:pt>
                <c:pt idx="4791">
                  <c:v>43075</c:v>
                </c:pt>
                <c:pt idx="4792">
                  <c:v>43075</c:v>
                </c:pt>
                <c:pt idx="4793">
                  <c:v>43075</c:v>
                </c:pt>
                <c:pt idx="4794">
                  <c:v>43075</c:v>
                </c:pt>
                <c:pt idx="4795">
                  <c:v>43075</c:v>
                </c:pt>
                <c:pt idx="4796">
                  <c:v>43075</c:v>
                </c:pt>
                <c:pt idx="4797">
                  <c:v>43075</c:v>
                </c:pt>
                <c:pt idx="4798">
                  <c:v>43075</c:v>
                </c:pt>
                <c:pt idx="4799">
                  <c:v>43074</c:v>
                </c:pt>
                <c:pt idx="4800">
                  <c:v>43076</c:v>
                </c:pt>
                <c:pt idx="4801">
                  <c:v>43076</c:v>
                </c:pt>
                <c:pt idx="4802">
                  <c:v>43076</c:v>
                </c:pt>
                <c:pt idx="4803">
                  <c:v>43074</c:v>
                </c:pt>
                <c:pt idx="4804">
                  <c:v>43073</c:v>
                </c:pt>
                <c:pt idx="4805">
                  <c:v>43074</c:v>
                </c:pt>
                <c:pt idx="4806">
                  <c:v>43073</c:v>
                </c:pt>
                <c:pt idx="4807">
                  <c:v>43076</c:v>
                </c:pt>
                <c:pt idx="4808">
                  <c:v>43075</c:v>
                </c:pt>
                <c:pt idx="4809">
                  <c:v>43073</c:v>
                </c:pt>
                <c:pt idx="4810">
                  <c:v>43075</c:v>
                </c:pt>
                <c:pt idx="4811">
                  <c:v>43074</c:v>
                </c:pt>
                <c:pt idx="4812">
                  <c:v>43075</c:v>
                </c:pt>
                <c:pt idx="4813">
                  <c:v>43074</c:v>
                </c:pt>
                <c:pt idx="4814">
                  <c:v>43074</c:v>
                </c:pt>
                <c:pt idx="4815">
                  <c:v>43074</c:v>
                </c:pt>
                <c:pt idx="4816">
                  <c:v>43074</c:v>
                </c:pt>
                <c:pt idx="4817">
                  <c:v>43075</c:v>
                </c:pt>
                <c:pt idx="4818">
                  <c:v>43075</c:v>
                </c:pt>
                <c:pt idx="4819">
                  <c:v>43075</c:v>
                </c:pt>
                <c:pt idx="4820">
                  <c:v>43075</c:v>
                </c:pt>
                <c:pt idx="4821">
                  <c:v>43074</c:v>
                </c:pt>
                <c:pt idx="4822">
                  <c:v>43075</c:v>
                </c:pt>
                <c:pt idx="4823">
                  <c:v>43076</c:v>
                </c:pt>
                <c:pt idx="4824">
                  <c:v>43076</c:v>
                </c:pt>
                <c:pt idx="4825">
                  <c:v>43074</c:v>
                </c:pt>
                <c:pt idx="4826">
                  <c:v>43074</c:v>
                </c:pt>
                <c:pt idx="4827">
                  <c:v>43074</c:v>
                </c:pt>
                <c:pt idx="4828">
                  <c:v>43074</c:v>
                </c:pt>
                <c:pt idx="4829">
                  <c:v>43074</c:v>
                </c:pt>
                <c:pt idx="4830">
                  <c:v>43075</c:v>
                </c:pt>
                <c:pt idx="4831">
                  <c:v>43074</c:v>
                </c:pt>
                <c:pt idx="4832">
                  <c:v>43074</c:v>
                </c:pt>
                <c:pt idx="4833">
                  <c:v>43075</c:v>
                </c:pt>
                <c:pt idx="4834">
                  <c:v>43075</c:v>
                </c:pt>
                <c:pt idx="4835">
                  <c:v>43074</c:v>
                </c:pt>
                <c:pt idx="4836">
                  <c:v>43074</c:v>
                </c:pt>
                <c:pt idx="4837">
                  <c:v>43074</c:v>
                </c:pt>
                <c:pt idx="4838">
                  <c:v>43074</c:v>
                </c:pt>
                <c:pt idx="4839">
                  <c:v>43075</c:v>
                </c:pt>
                <c:pt idx="4840">
                  <c:v>43074</c:v>
                </c:pt>
                <c:pt idx="4841">
                  <c:v>43073</c:v>
                </c:pt>
                <c:pt idx="4842">
                  <c:v>43074</c:v>
                </c:pt>
                <c:pt idx="4843">
                  <c:v>43074</c:v>
                </c:pt>
                <c:pt idx="4844">
                  <c:v>43074</c:v>
                </c:pt>
                <c:pt idx="4845">
                  <c:v>43074</c:v>
                </c:pt>
                <c:pt idx="4846">
                  <c:v>43073</c:v>
                </c:pt>
                <c:pt idx="4847">
                  <c:v>43074</c:v>
                </c:pt>
                <c:pt idx="4848">
                  <c:v>43073</c:v>
                </c:pt>
                <c:pt idx="4849">
                  <c:v>43074</c:v>
                </c:pt>
                <c:pt idx="4850">
                  <c:v>43074</c:v>
                </c:pt>
                <c:pt idx="4851">
                  <c:v>43075</c:v>
                </c:pt>
                <c:pt idx="4852">
                  <c:v>43074</c:v>
                </c:pt>
                <c:pt idx="4853">
                  <c:v>43072</c:v>
                </c:pt>
                <c:pt idx="4854">
                  <c:v>43074</c:v>
                </c:pt>
                <c:pt idx="4855">
                  <c:v>43073</c:v>
                </c:pt>
                <c:pt idx="4856">
                  <c:v>43073</c:v>
                </c:pt>
                <c:pt idx="4857">
                  <c:v>43073</c:v>
                </c:pt>
                <c:pt idx="4858">
                  <c:v>43075</c:v>
                </c:pt>
                <c:pt idx="4859">
                  <c:v>43074</c:v>
                </c:pt>
                <c:pt idx="4860">
                  <c:v>43074</c:v>
                </c:pt>
                <c:pt idx="4861">
                  <c:v>43073</c:v>
                </c:pt>
                <c:pt idx="4862">
                  <c:v>43075</c:v>
                </c:pt>
                <c:pt idx="4863">
                  <c:v>43075</c:v>
                </c:pt>
                <c:pt idx="4864">
                  <c:v>43074</c:v>
                </c:pt>
                <c:pt idx="4865">
                  <c:v>43073</c:v>
                </c:pt>
                <c:pt idx="4866">
                  <c:v>43074</c:v>
                </c:pt>
                <c:pt idx="4867">
                  <c:v>43073</c:v>
                </c:pt>
                <c:pt idx="4868">
                  <c:v>43073</c:v>
                </c:pt>
                <c:pt idx="4869">
                  <c:v>43074</c:v>
                </c:pt>
                <c:pt idx="4870">
                  <c:v>43074</c:v>
                </c:pt>
                <c:pt idx="4871">
                  <c:v>43073</c:v>
                </c:pt>
                <c:pt idx="4872">
                  <c:v>43073</c:v>
                </c:pt>
                <c:pt idx="4873">
                  <c:v>43072</c:v>
                </c:pt>
                <c:pt idx="4874">
                  <c:v>43072</c:v>
                </c:pt>
                <c:pt idx="4875">
                  <c:v>43072</c:v>
                </c:pt>
                <c:pt idx="4876">
                  <c:v>43073</c:v>
                </c:pt>
                <c:pt idx="4877">
                  <c:v>43073</c:v>
                </c:pt>
                <c:pt idx="4878">
                  <c:v>43073</c:v>
                </c:pt>
                <c:pt idx="4879">
                  <c:v>43075</c:v>
                </c:pt>
                <c:pt idx="4880">
                  <c:v>43074</c:v>
                </c:pt>
                <c:pt idx="4881">
                  <c:v>43074</c:v>
                </c:pt>
                <c:pt idx="4882">
                  <c:v>43074</c:v>
                </c:pt>
                <c:pt idx="4883">
                  <c:v>43073</c:v>
                </c:pt>
                <c:pt idx="4884">
                  <c:v>43074</c:v>
                </c:pt>
                <c:pt idx="4885">
                  <c:v>43074</c:v>
                </c:pt>
                <c:pt idx="4886">
                  <c:v>43073</c:v>
                </c:pt>
                <c:pt idx="4887">
                  <c:v>43072</c:v>
                </c:pt>
                <c:pt idx="4888">
                  <c:v>43074</c:v>
                </c:pt>
                <c:pt idx="4889">
                  <c:v>43072</c:v>
                </c:pt>
                <c:pt idx="4890">
                  <c:v>43073</c:v>
                </c:pt>
                <c:pt idx="4891">
                  <c:v>43072</c:v>
                </c:pt>
                <c:pt idx="4892">
                  <c:v>43073</c:v>
                </c:pt>
                <c:pt idx="4893">
                  <c:v>43073</c:v>
                </c:pt>
                <c:pt idx="4894">
                  <c:v>43073</c:v>
                </c:pt>
                <c:pt idx="4895">
                  <c:v>43073</c:v>
                </c:pt>
                <c:pt idx="4896">
                  <c:v>43072</c:v>
                </c:pt>
                <c:pt idx="4897">
                  <c:v>43073</c:v>
                </c:pt>
                <c:pt idx="4898">
                  <c:v>43072</c:v>
                </c:pt>
                <c:pt idx="4899">
                  <c:v>43071</c:v>
                </c:pt>
                <c:pt idx="4900">
                  <c:v>43072</c:v>
                </c:pt>
                <c:pt idx="4901">
                  <c:v>43073</c:v>
                </c:pt>
                <c:pt idx="4902">
                  <c:v>43071</c:v>
                </c:pt>
                <c:pt idx="4903">
                  <c:v>43072</c:v>
                </c:pt>
                <c:pt idx="4904">
                  <c:v>43072</c:v>
                </c:pt>
                <c:pt idx="4905">
                  <c:v>43071</c:v>
                </c:pt>
                <c:pt idx="4906">
                  <c:v>43071</c:v>
                </c:pt>
                <c:pt idx="4907">
                  <c:v>43070</c:v>
                </c:pt>
                <c:pt idx="4908">
                  <c:v>43071</c:v>
                </c:pt>
                <c:pt idx="4909">
                  <c:v>43073</c:v>
                </c:pt>
                <c:pt idx="4910">
                  <c:v>43072</c:v>
                </c:pt>
                <c:pt idx="4911">
                  <c:v>43073</c:v>
                </c:pt>
                <c:pt idx="4912">
                  <c:v>43071</c:v>
                </c:pt>
                <c:pt idx="4913">
                  <c:v>43071</c:v>
                </c:pt>
                <c:pt idx="4914">
                  <c:v>43072</c:v>
                </c:pt>
                <c:pt idx="4915">
                  <c:v>43072</c:v>
                </c:pt>
                <c:pt idx="4916">
                  <c:v>43071</c:v>
                </c:pt>
                <c:pt idx="4917">
                  <c:v>43070</c:v>
                </c:pt>
                <c:pt idx="4918">
                  <c:v>43071</c:v>
                </c:pt>
                <c:pt idx="4919">
                  <c:v>43071</c:v>
                </c:pt>
                <c:pt idx="4920">
                  <c:v>43071</c:v>
                </c:pt>
                <c:pt idx="4921">
                  <c:v>43071</c:v>
                </c:pt>
                <c:pt idx="4922">
                  <c:v>43070</c:v>
                </c:pt>
                <c:pt idx="4923">
                  <c:v>43073</c:v>
                </c:pt>
                <c:pt idx="4924">
                  <c:v>43070</c:v>
                </c:pt>
                <c:pt idx="4925">
                  <c:v>43072</c:v>
                </c:pt>
                <c:pt idx="4926">
                  <c:v>43071</c:v>
                </c:pt>
                <c:pt idx="4927">
                  <c:v>43071</c:v>
                </c:pt>
                <c:pt idx="4928">
                  <c:v>43070</c:v>
                </c:pt>
                <c:pt idx="4929">
                  <c:v>43070</c:v>
                </c:pt>
                <c:pt idx="4930">
                  <c:v>43070</c:v>
                </c:pt>
                <c:pt idx="4931">
                  <c:v>43070</c:v>
                </c:pt>
                <c:pt idx="4932">
                  <c:v>43070</c:v>
                </c:pt>
                <c:pt idx="4933">
                  <c:v>43070</c:v>
                </c:pt>
                <c:pt idx="4934">
                  <c:v>43070</c:v>
                </c:pt>
                <c:pt idx="4935">
                  <c:v>43071</c:v>
                </c:pt>
                <c:pt idx="4936">
                  <c:v>41525</c:v>
                </c:pt>
                <c:pt idx="4937">
                  <c:v>43070</c:v>
                </c:pt>
                <c:pt idx="4938">
                  <c:v>43070</c:v>
                </c:pt>
                <c:pt idx="4939">
                  <c:v>43070</c:v>
                </c:pt>
                <c:pt idx="4940">
                  <c:v>43070</c:v>
                </c:pt>
                <c:pt idx="4941">
                  <c:v>43070</c:v>
                </c:pt>
                <c:pt idx="4942">
                  <c:v>43070</c:v>
                </c:pt>
                <c:pt idx="4943">
                  <c:v>43071</c:v>
                </c:pt>
                <c:pt idx="4944">
                  <c:v>42250</c:v>
                </c:pt>
                <c:pt idx="4945">
                  <c:v>43070</c:v>
                </c:pt>
                <c:pt idx="4946">
                  <c:v>43069</c:v>
                </c:pt>
                <c:pt idx="4947">
                  <c:v>43070</c:v>
                </c:pt>
                <c:pt idx="4948">
                  <c:v>43068</c:v>
                </c:pt>
                <c:pt idx="4949">
                  <c:v>43070</c:v>
                </c:pt>
                <c:pt idx="4950">
                  <c:v>43070</c:v>
                </c:pt>
                <c:pt idx="4951">
                  <c:v>43077</c:v>
                </c:pt>
                <c:pt idx="4952">
                  <c:v>43077</c:v>
                </c:pt>
                <c:pt idx="4953">
                  <c:v>43077</c:v>
                </c:pt>
                <c:pt idx="4954">
                  <c:v>43077</c:v>
                </c:pt>
                <c:pt idx="4955">
                  <c:v>43077</c:v>
                </c:pt>
                <c:pt idx="4956">
                  <c:v>43076</c:v>
                </c:pt>
                <c:pt idx="4957">
                  <c:v>43077</c:v>
                </c:pt>
                <c:pt idx="4958">
                  <c:v>43077</c:v>
                </c:pt>
                <c:pt idx="4959">
                  <c:v>43077</c:v>
                </c:pt>
                <c:pt idx="4960">
                  <c:v>43077</c:v>
                </c:pt>
                <c:pt idx="4961">
                  <c:v>43077</c:v>
                </c:pt>
                <c:pt idx="4962">
                  <c:v>43076</c:v>
                </c:pt>
                <c:pt idx="4963">
                  <c:v>43077</c:v>
                </c:pt>
                <c:pt idx="4964">
                  <c:v>43077</c:v>
                </c:pt>
                <c:pt idx="4965">
                  <c:v>43076</c:v>
                </c:pt>
                <c:pt idx="4966">
                  <c:v>43077</c:v>
                </c:pt>
                <c:pt idx="4967">
                  <c:v>43077</c:v>
                </c:pt>
                <c:pt idx="4968">
                  <c:v>43076</c:v>
                </c:pt>
                <c:pt idx="4969">
                  <c:v>43077</c:v>
                </c:pt>
                <c:pt idx="4970">
                  <c:v>43075</c:v>
                </c:pt>
                <c:pt idx="4971">
                  <c:v>43076</c:v>
                </c:pt>
                <c:pt idx="4972">
                  <c:v>43077</c:v>
                </c:pt>
                <c:pt idx="4973">
                  <c:v>43076</c:v>
                </c:pt>
                <c:pt idx="4974">
                  <c:v>43077</c:v>
                </c:pt>
                <c:pt idx="4975">
                  <c:v>43077</c:v>
                </c:pt>
                <c:pt idx="4976">
                  <c:v>43076</c:v>
                </c:pt>
                <c:pt idx="4977">
                  <c:v>43077</c:v>
                </c:pt>
                <c:pt idx="4978">
                  <c:v>43077</c:v>
                </c:pt>
                <c:pt idx="4979">
                  <c:v>43077</c:v>
                </c:pt>
                <c:pt idx="4980">
                  <c:v>43077</c:v>
                </c:pt>
                <c:pt idx="4981">
                  <c:v>43076</c:v>
                </c:pt>
                <c:pt idx="4982">
                  <c:v>43077</c:v>
                </c:pt>
                <c:pt idx="4983">
                  <c:v>43076</c:v>
                </c:pt>
                <c:pt idx="4984">
                  <c:v>43077</c:v>
                </c:pt>
                <c:pt idx="4985">
                  <c:v>43076</c:v>
                </c:pt>
                <c:pt idx="4986">
                  <c:v>43076</c:v>
                </c:pt>
                <c:pt idx="4987">
                  <c:v>43076</c:v>
                </c:pt>
                <c:pt idx="4988">
                  <c:v>43076</c:v>
                </c:pt>
                <c:pt idx="4989">
                  <c:v>43075</c:v>
                </c:pt>
                <c:pt idx="4990">
                  <c:v>43076</c:v>
                </c:pt>
                <c:pt idx="4991">
                  <c:v>43075</c:v>
                </c:pt>
                <c:pt idx="4992">
                  <c:v>43077</c:v>
                </c:pt>
                <c:pt idx="4993">
                  <c:v>43076</c:v>
                </c:pt>
                <c:pt idx="4994">
                  <c:v>43075</c:v>
                </c:pt>
                <c:pt idx="4995">
                  <c:v>43077</c:v>
                </c:pt>
                <c:pt idx="4996">
                  <c:v>43075</c:v>
                </c:pt>
                <c:pt idx="4997">
                  <c:v>43076</c:v>
                </c:pt>
                <c:pt idx="4998">
                  <c:v>43076</c:v>
                </c:pt>
                <c:pt idx="4999">
                  <c:v>43077</c:v>
                </c:pt>
                <c:pt idx="5000">
                  <c:v>43076</c:v>
                </c:pt>
                <c:pt idx="5001">
                  <c:v>43077</c:v>
                </c:pt>
                <c:pt idx="5002">
                  <c:v>43076</c:v>
                </c:pt>
                <c:pt idx="5003">
                  <c:v>43075</c:v>
                </c:pt>
                <c:pt idx="5004">
                  <c:v>43076</c:v>
                </c:pt>
                <c:pt idx="5005">
                  <c:v>43076</c:v>
                </c:pt>
                <c:pt idx="5006">
                  <c:v>43074</c:v>
                </c:pt>
                <c:pt idx="5007">
                  <c:v>43076</c:v>
                </c:pt>
                <c:pt idx="5008">
                  <c:v>43075</c:v>
                </c:pt>
                <c:pt idx="5009">
                  <c:v>43075</c:v>
                </c:pt>
                <c:pt idx="5010">
                  <c:v>43075</c:v>
                </c:pt>
                <c:pt idx="5011">
                  <c:v>43075</c:v>
                </c:pt>
                <c:pt idx="5012">
                  <c:v>43076</c:v>
                </c:pt>
                <c:pt idx="5013">
                  <c:v>43075</c:v>
                </c:pt>
                <c:pt idx="5014">
                  <c:v>43075</c:v>
                </c:pt>
                <c:pt idx="5015">
                  <c:v>43077</c:v>
                </c:pt>
                <c:pt idx="5016">
                  <c:v>43075</c:v>
                </c:pt>
                <c:pt idx="5017">
                  <c:v>43075</c:v>
                </c:pt>
                <c:pt idx="5018">
                  <c:v>43075</c:v>
                </c:pt>
                <c:pt idx="5019">
                  <c:v>43076</c:v>
                </c:pt>
                <c:pt idx="5020">
                  <c:v>43075</c:v>
                </c:pt>
                <c:pt idx="5021">
                  <c:v>43074</c:v>
                </c:pt>
                <c:pt idx="5022">
                  <c:v>43075</c:v>
                </c:pt>
                <c:pt idx="5023">
                  <c:v>43075</c:v>
                </c:pt>
                <c:pt idx="5024">
                  <c:v>43077</c:v>
                </c:pt>
                <c:pt idx="5025">
                  <c:v>43077</c:v>
                </c:pt>
                <c:pt idx="5026">
                  <c:v>43077</c:v>
                </c:pt>
                <c:pt idx="5027">
                  <c:v>43073</c:v>
                </c:pt>
                <c:pt idx="5028">
                  <c:v>43077</c:v>
                </c:pt>
                <c:pt idx="5029">
                  <c:v>43076</c:v>
                </c:pt>
                <c:pt idx="5030">
                  <c:v>43074</c:v>
                </c:pt>
                <c:pt idx="5031">
                  <c:v>43074</c:v>
                </c:pt>
                <c:pt idx="5032">
                  <c:v>43073</c:v>
                </c:pt>
                <c:pt idx="5033">
                  <c:v>43077</c:v>
                </c:pt>
                <c:pt idx="5034">
                  <c:v>43075</c:v>
                </c:pt>
                <c:pt idx="5035">
                  <c:v>43075</c:v>
                </c:pt>
                <c:pt idx="5036">
                  <c:v>43073</c:v>
                </c:pt>
                <c:pt idx="5037">
                  <c:v>43075</c:v>
                </c:pt>
                <c:pt idx="5038">
                  <c:v>43074</c:v>
                </c:pt>
                <c:pt idx="5039">
                  <c:v>43075</c:v>
                </c:pt>
                <c:pt idx="5040">
                  <c:v>43074</c:v>
                </c:pt>
                <c:pt idx="5041">
                  <c:v>43074</c:v>
                </c:pt>
                <c:pt idx="5042">
                  <c:v>43075</c:v>
                </c:pt>
                <c:pt idx="5043">
                  <c:v>43074</c:v>
                </c:pt>
                <c:pt idx="5044">
                  <c:v>43075</c:v>
                </c:pt>
                <c:pt idx="5045">
                  <c:v>43075</c:v>
                </c:pt>
                <c:pt idx="5046">
                  <c:v>43074</c:v>
                </c:pt>
                <c:pt idx="5047">
                  <c:v>43075</c:v>
                </c:pt>
                <c:pt idx="5048">
                  <c:v>43075</c:v>
                </c:pt>
                <c:pt idx="5049">
                  <c:v>43075</c:v>
                </c:pt>
                <c:pt idx="5050">
                  <c:v>43075</c:v>
                </c:pt>
                <c:pt idx="5051">
                  <c:v>43076</c:v>
                </c:pt>
                <c:pt idx="5052">
                  <c:v>43074</c:v>
                </c:pt>
                <c:pt idx="5053">
                  <c:v>43075</c:v>
                </c:pt>
                <c:pt idx="5054">
                  <c:v>43074</c:v>
                </c:pt>
                <c:pt idx="5055">
                  <c:v>43074</c:v>
                </c:pt>
                <c:pt idx="5056">
                  <c:v>43074</c:v>
                </c:pt>
                <c:pt idx="5057">
                  <c:v>43074</c:v>
                </c:pt>
                <c:pt idx="5058">
                  <c:v>43075</c:v>
                </c:pt>
                <c:pt idx="5059">
                  <c:v>43074</c:v>
                </c:pt>
                <c:pt idx="5060">
                  <c:v>43074</c:v>
                </c:pt>
                <c:pt idx="5061">
                  <c:v>43075</c:v>
                </c:pt>
                <c:pt idx="5062">
                  <c:v>43075</c:v>
                </c:pt>
                <c:pt idx="5063">
                  <c:v>43074</c:v>
                </c:pt>
                <c:pt idx="5064">
                  <c:v>43074</c:v>
                </c:pt>
                <c:pt idx="5065">
                  <c:v>43074</c:v>
                </c:pt>
                <c:pt idx="5066">
                  <c:v>43074</c:v>
                </c:pt>
                <c:pt idx="5067">
                  <c:v>43074</c:v>
                </c:pt>
                <c:pt idx="5068">
                  <c:v>43074</c:v>
                </c:pt>
                <c:pt idx="5069">
                  <c:v>43074</c:v>
                </c:pt>
                <c:pt idx="5070">
                  <c:v>43074</c:v>
                </c:pt>
                <c:pt idx="5071">
                  <c:v>43074</c:v>
                </c:pt>
                <c:pt idx="5072">
                  <c:v>43076</c:v>
                </c:pt>
                <c:pt idx="5073">
                  <c:v>43075</c:v>
                </c:pt>
                <c:pt idx="5074">
                  <c:v>43073</c:v>
                </c:pt>
                <c:pt idx="5075">
                  <c:v>43073</c:v>
                </c:pt>
                <c:pt idx="5076">
                  <c:v>43073</c:v>
                </c:pt>
                <c:pt idx="5077">
                  <c:v>43075</c:v>
                </c:pt>
                <c:pt idx="5078">
                  <c:v>43074</c:v>
                </c:pt>
                <c:pt idx="5079">
                  <c:v>43074</c:v>
                </c:pt>
                <c:pt idx="5080">
                  <c:v>43074</c:v>
                </c:pt>
                <c:pt idx="5081">
                  <c:v>43074</c:v>
                </c:pt>
                <c:pt idx="5082">
                  <c:v>43073</c:v>
                </c:pt>
                <c:pt idx="5083">
                  <c:v>43074</c:v>
                </c:pt>
                <c:pt idx="5084">
                  <c:v>43074</c:v>
                </c:pt>
                <c:pt idx="5085">
                  <c:v>43074</c:v>
                </c:pt>
                <c:pt idx="5086">
                  <c:v>43075</c:v>
                </c:pt>
                <c:pt idx="5087">
                  <c:v>43073</c:v>
                </c:pt>
                <c:pt idx="5088">
                  <c:v>43072</c:v>
                </c:pt>
                <c:pt idx="5089">
                  <c:v>43073</c:v>
                </c:pt>
                <c:pt idx="5090">
                  <c:v>43074</c:v>
                </c:pt>
                <c:pt idx="5091">
                  <c:v>43074</c:v>
                </c:pt>
                <c:pt idx="5092">
                  <c:v>43075</c:v>
                </c:pt>
                <c:pt idx="5093">
                  <c:v>43075</c:v>
                </c:pt>
                <c:pt idx="5094">
                  <c:v>43073</c:v>
                </c:pt>
                <c:pt idx="5095">
                  <c:v>43074</c:v>
                </c:pt>
                <c:pt idx="5096">
                  <c:v>43073</c:v>
                </c:pt>
                <c:pt idx="5097">
                  <c:v>43073</c:v>
                </c:pt>
                <c:pt idx="5098">
                  <c:v>43074</c:v>
                </c:pt>
                <c:pt idx="5099">
                  <c:v>43074</c:v>
                </c:pt>
                <c:pt idx="5100">
                  <c:v>43074</c:v>
                </c:pt>
                <c:pt idx="5101">
                  <c:v>43073</c:v>
                </c:pt>
                <c:pt idx="5102">
                  <c:v>43073</c:v>
                </c:pt>
                <c:pt idx="5103">
                  <c:v>43073</c:v>
                </c:pt>
                <c:pt idx="5104">
                  <c:v>43073</c:v>
                </c:pt>
                <c:pt idx="5105">
                  <c:v>43073</c:v>
                </c:pt>
                <c:pt idx="5106">
                  <c:v>43072</c:v>
                </c:pt>
                <c:pt idx="5107">
                  <c:v>43072</c:v>
                </c:pt>
                <c:pt idx="5108">
                  <c:v>43072</c:v>
                </c:pt>
                <c:pt idx="5109">
                  <c:v>43074</c:v>
                </c:pt>
                <c:pt idx="5110">
                  <c:v>43074</c:v>
                </c:pt>
                <c:pt idx="5111">
                  <c:v>43074</c:v>
                </c:pt>
                <c:pt idx="5112">
                  <c:v>43074</c:v>
                </c:pt>
                <c:pt idx="5113">
                  <c:v>43074</c:v>
                </c:pt>
                <c:pt idx="5114">
                  <c:v>43073</c:v>
                </c:pt>
                <c:pt idx="5115">
                  <c:v>43074</c:v>
                </c:pt>
                <c:pt idx="5116">
                  <c:v>43072</c:v>
                </c:pt>
                <c:pt idx="5117">
                  <c:v>43073</c:v>
                </c:pt>
                <c:pt idx="5118">
                  <c:v>43072</c:v>
                </c:pt>
                <c:pt idx="5119">
                  <c:v>43073</c:v>
                </c:pt>
                <c:pt idx="5120">
                  <c:v>43072</c:v>
                </c:pt>
                <c:pt idx="5121">
                  <c:v>43073</c:v>
                </c:pt>
                <c:pt idx="5122">
                  <c:v>43073</c:v>
                </c:pt>
                <c:pt idx="5123">
                  <c:v>43073</c:v>
                </c:pt>
                <c:pt idx="5124">
                  <c:v>43073</c:v>
                </c:pt>
                <c:pt idx="5125">
                  <c:v>43072</c:v>
                </c:pt>
                <c:pt idx="5126">
                  <c:v>43071</c:v>
                </c:pt>
                <c:pt idx="5127">
                  <c:v>43072</c:v>
                </c:pt>
                <c:pt idx="5128">
                  <c:v>43072</c:v>
                </c:pt>
                <c:pt idx="5129">
                  <c:v>43071</c:v>
                </c:pt>
                <c:pt idx="5130">
                  <c:v>43072</c:v>
                </c:pt>
                <c:pt idx="5131">
                  <c:v>43072</c:v>
                </c:pt>
                <c:pt idx="5132">
                  <c:v>43073</c:v>
                </c:pt>
                <c:pt idx="5133">
                  <c:v>43071</c:v>
                </c:pt>
                <c:pt idx="5134">
                  <c:v>43071</c:v>
                </c:pt>
                <c:pt idx="5135">
                  <c:v>43072</c:v>
                </c:pt>
                <c:pt idx="5136">
                  <c:v>43071</c:v>
                </c:pt>
                <c:pt idx="5137">
                  <c:v>43072</c:v>
                </c:pt>
                <c:pt idx="5138">
                  <c:v>43071</c:v>
                </c:pt>
                <c:pt idx="5139">
                  <c:v>43071</c:v>
                </c:pt>
                <c:pt idx="5140">
                  <c:v>43070</c:v>
                </c:pt>
                <c:pt idx="5141">
                  <c:v>43071</c:v>
                </c:pt>
                <c:pt idx="5142">
                  <c:v>43072</c:v>
                </c:pt>
                <c:pt idx="5143">
                  <c:v>43057</c:v>
                </c:pt>
                <c:pt idx="5144">
                  <c:v>43071</c:v>
                </c:pt>
                <c:pt idx="5145">
                  <c:v>43077</c:v>
                </c:pt>
                <c:pt idx="5146">
                  <c:v>43077</c:v>
                </c:pt>
                <c:pt idx="5147">
                  <c:v>43078</c:v>
                </c:pt>
                <c:pt idx="5148">
                  <c:v>43078</c:v>
                </c:pt>
                <c:pt idx="5149">
                  <c:v>43077</c:v>
                </c:pt>
                <c:pt idx="5150">
                  <c:v>43078</c:v>
                </c:pt>
                <c:pt idx="5151">
                  <c:v>43077</c:v>
                </c:pt>
                <c:pt idx="5152">
                  <c:v>43078</c:v>
                </c:pt>
                <c:pt idx="5153">
                  <c:v>43077</c:v>
                </c:pt>
                <c:pt idx="5154">
                  <c:v>43077</c:v>
                </c:pt>
                <c:pt idx="5155">
                  <c:v>43078</c:v>
                </c:pt>
                <c:pt idx="5156">
                  <c:v>43077</c:v>
                </c:pt>
                <c:pt idx="5157">
                  <c:v>43079</c:v>
                </c:pt>
                <c:pt idx="5158">
                  <c:v>43078</c:v>
                </c:pt>
                <c:pt idx="5159">
                  <c:v>43077</c:v>
                </c:pt>
                <c:pt idx="5160">
                  <c:v>43076</c:v>
                </c:pt>
                <c:pt idx="5161">
                  <c:v>43077</c:v>
                </c:pt>
                <c:pt idx="5162">
                  <c:v>43077</c:v>
                </c:pt>
                <c:pt idx="5163">
                  <c:v>43077</c:v>
                </c:pt>
                <c:pt idx="5164">
                  <c:v>43077</c:v>
                </c:pt>
                <c:pt idx="5165">
                  <c:v>43077</c:v>
                </c:pt>
                <c:pt idx="5166">
                  <c:v>43078</c:v>
                </c:pt>
                <c:pt idx="5167">
                  <c:v>43077</c:v>
                </c:pt>
                <c:pt idx="5168">
                  <c:v>43078</c:v>
                </c:pt>
                <c:pt idx="5169">
                  <c:v>43077</c:v>
                </c:pt>
                <c:pt idx="5170">
                  <c:v>43076</c:v>
                </c:pt>
                <c:pt idx="5171">
                  <c:v>43077</c:v>
                </c:pt>
                <c:pt idx="5172">
                  <c:v>43077</c:v>
                </c:pt>
                <c:pt idx="5173">
                  <c:v>43077</c:v>
                </c:pt>
                <c:pt idx="5174">
                  <c:v>43077</c:v>
                </c:pt>
                <c:pt idx="5175">
                  <c:v>43077</c:v>
                </c:pt>
                <c:pt idx="5176">
                  <c:v>43077</c:v>
                </c:pt>
                <c:pt idx="5177">
                  <c:v>43077</c:v>
                </c:pt>
                <c:pt idx="5178">
                  <c:v>43077</c:v>
                </c:pt>
                <c:pt idx="5179">
                  <c:v>43077</c:v>
                </c:pt>
                <c:pt idx="5180">
                  <c:v>43076</c:v>
                </c:pt>
                <c:pt idx="5181">
                  <c:v>43075</c:v>
                </c:pt>
                <c:pt idx="5182">
                  <c:v>43077</c:v>
                </c:pt>
                <c:pt idx="5183">
                  <c:v>43076</c:v>
                </c:pt>
                <c:pt idx="5184">
                  <c:v>43076</c:v>
                </c:pt>
                <c:pt idx="5185">
                  <c:v>43077</c:v>
                </c:pt>
                <c:pt idx="5186">
                  <c:v>43076</c:v>
                </c:pt>
                <c:pt idx="5187">
                  <c:v>43077</c:v>
                </c:pt>
                <c:pt idx="5188">
                  <c:v>43078</c:v>
                </c:pt>
                <c:pt idx="5189">
                  <c:v>43077</c:v>
                </c:pt>
                <c:pt idx="5190">
                  <c:v>43077</c:v>
                </c:pt>
                <c:pt idx="5191">
                  <c:v>43078</c:v>
                </c:pt>
                <c:pt idx="5192">
                  <c:v>43077</c:v>
                </c:pt>
                <c:pt idx="5193">
                  <c:v>43076</c:v>
                </c:pt>
                <c:pt idx="5194">
                  <c:v>43076</c:v>
                </c:pt>
                <c:pt idx="5195">
                  <c:v>43077</c:v>
                </c:pt>
                <c:pt idx="5196">
                  <c:v>43077</c:v>
                </c:pt>
                <c:pt idx="5197">
                  <c:v>43076</c:v>
                </c:pt>
                <c:pt idx="5198">
                  <c:v>43078</c:v>
                </c:pt>
                <c:pt idx="5199">
                  <c:v>43076</c:v>
                </c:pt>
                <c:pt idx="5200">
                  <c:v>43076</c:v>
                </c:pt>
                <c:pt idx="5201">
                  <c:v>43077</c:v>
                </c:pt>
                <c:pt idx="5202">
                  <c:v>43075</c:v>
                </c:pt>
                <c:pt idx="5203">
                  <c:v>43075</c:v>
                </c:pt>
                <c:pt idx="5204">
                  <c:v>43077</c:v>
                </c:pt>
                <c:pt idx="5205">
                  <c:v>43077</c:v>
                </c:pt>
                <c:pt idx="5206">
                  <c:v>43077</c:v>
                </c:pt>
                <c:pt idx="5207">
                  <c:v>43076</c:v>
                </c:pt>
                <c:pt idx="5208">
                  <c:v>43076</c:v>
                </c:pt>
                <c:pt idx="5209">
                  <c:v>43076</c:v>
                </c:pt>
                <c:pt idx="5210">
                  <c:v>43075</c:v>
                </c:pt>
                <c:pt idx="5211">
                  <c:v>43076</c:v>
                </c:pt>
                <c:pt idx="5212">
                  <c:v>43076</c:v>
                </c:pt>
                <c:pt idx="5213">
                  <c:v>43075</c:v>
                </c:pt>
                <c:pt idx="5214">
                  <c:v>43076</c:v>
                </c:pt>
                <c:pt idx="5215">
                  <c:v>43076</c:v>
                </c:pt>
                <c:pt idx="5216">
                  <c:v>43077</c:v>
                </c:pt>
                <c:pt idx="5217">
                  <c:v>43077</c:v>
                </c:pt>
                <c:pt idx="5218">
                  <c:v>43076</c:v>
                </c:pt>
                <c:pt idx="5219">
                  <c:v>43074</c:v>
                </c:pt>
                <c:pt idx="5220">
                  <c:v>43075</c:v>
                </c:pt>
                <c:pt idx="5221">
                  <c:v>43075</c:v>
                </c:pt>
                <c:pt idx="5222">
                  <c:v>43075</c:v>
                </c:pt>
                <c:pt idx="5223">
                  <c:v>43075</c:v>
                </c:pt>
                <c:pt idx="5224">
                  <c:v>43074</c:v>
                </c:pt>
                <c:pt idx="5225">
                  <c:v>43077</c:v>
                </c:pt>
                <c:pt idx="5226">
                  <c:v>43076</c:v>
                </c:pt>
                <c:pt idx="5227">
                  <c:v>43077</c:v>
                </c:pt>
                <c:pt idx="5228">
                  <c:v>43075</c:v>
                </c:pt>
                <c:pt idx="5229">
                  <c:v>43076</c:v>
                </c:pt>
                <c:pt idx="5230">
                  <c:v>43075</c:v>
                </c:pt>
                <c:pt idx="5231">
                  <c:v>43075</c:v>
                </c:pt>
                <c:pt idx="5232">
                  <c:v>43075</c:v>
                </c:pt>
                <c:pt idx="5233">
                  <c:v>43075</c:v>
                </c:pt>
                <c:pt idx="5234">
                  <c:v>43076</c:v>
                </c:pt>
                <c:pt idx="5235">
                  <c:v>43075</c:v>
                </c:pt>
                <c:pt idx="5236">
                  <c:v>43075</c:v>
                </c:pt>
                <c:pt idx="5237">
                  <c:v>43077</c:v>
                </c:pt>
                <c:pt idx="5238">
                  <c:v>43075</c:v>
                </c:pt>
                <c:pt idx="5239">
                  <c:v>43077</c:v>
                </c:pt>
                <c:pt idx="5240">
                  <c:v>43076</c:v>
                </c:pt>
                <c:pt idx="5241">
                  <c:v>43073</c:v>
                </c:pt>
                <c:pt idx="5242">
                  <c:v>43074</c:v>
                </c:pt>
                <c:pt idx="5243">
                  <c:v>43074</c:v>
                </c:pt>
                <c:pt idx="5244">
                  <c:v>43075</c:v>
                </c:pt>
                <c:pt idx="5245">
                  <c:v>43075</c:v>
                </c:pt>
                <c:pt idx="5246">
                  <c:v>43073</c:v>
                </c:pt>
                <c:pt idx="5247">
                  <c:v>43074</c:v>
                </c:pt>
                <c:pt idx="5248">
                  <c:v>43075</c:v>
                </c:pt>
                <c:pt idx="5249">
                  <c:v>43075</c:v>
                </c:pt>
                <c:pt idx="5250">
                  <c:v>43074</c:v>
                </c:pt>
                <c:pt idx="5251">
                  <c:v>43075</c:v>
                </c:pt>
                <c:pt idx="5252">
                  <c:v>43075</c:v>
                </c:pt>
                <c:pt idx="5253">
                  <c:v>43074</c:v>
                </c:pt>
                <c:pt idx="5254">
                  <c:v>43075</c:v>
                </c:pt>
                <c:pt idx="5255">
                  <c:v>43074</c:v>
                </c:pt>
                <c:pt idx="5256">
                  <c:v>43073</c:v>
                </c:pt>
                <c:pt idx="5257">
                  <c:v>43075</c:v>
                </c:pt>
                <c:pt idx="5258">
                  <c:v>43074</c:v>
                </c:pt>
                <c:pt idx="5259">
                  <c:v>43075</c:v>
                </c:pt>
                <c:pt idx="5260">
                  <c:v>43075</c:v>
                </c:pt>
                <c:pt idx="5261">
                  <c:v>43075</c:v>
                </c:pt>
                <c:pt idx="5262">
                  <c:v>43075</c:v>
                </c:pt>
                <c:pt idx="5263">
                  <c:v>43074</c:v>
                </c:pt>
                <c:pt idx="5264">
                  <c:v>43076</c:v>
                </c:pt>
                <c:pt idx="5265">
                  <c:v>43074</c:v>
                </c:pt>
                <c:pt idx="5266">
                  <c:v>43074</c:v>
                </c:pt>
                <c:pt idx="5267">
                  <c:v>43075</c:v>
                </c:pt>
                <c:pt idx="5268">
                  <c:v>43074</c:v>
                </c:pt>
                <c:pt idx="5269">
                  <c:v>43075</c:v>
                </c:pt>
                <c:pt idx="5270">
                  <c:v>43074</c:v>
                </c:pt>
                <c:pt idx="5271">
                  <c:v>43074</c:v>
                </c:pt>
                <c:pt idx="5272">
                  <c:v>43074</c:v>
                </c:pt>
                <c:pt idx="5273">
                  <c:v>43076</c:v>
                </c:pt>
                <c:pt idx="5274">
                  <c:v>43075</c:v>
                </c:pt>
                <c:pt idx="5275">
                  <c:v>43074</c:v>
                </c:pt>
                <c:pt idx="5276">
                  <c:v>43074</c:v>
                </c:pt>
                <c:pt idx="5277">
                  <c:v>43074</c:v>
                </c:pt>
                <c:pt idx="5278">
                  <c:v>43074</c:v>
                </c:pt>
                <c:pt idx="5279">
                  <c:v>43074</c:v>
                </c:pt>
                <c:pt idx="5280">
                  <c:v>43074</c:v>
                </c:pt>
                <c:pt idx="5281">
                  <c:v>43074</c:v>
                </c:pt>
                <c:pt idx="5282">
                  <c:v>43074</c:v>
                </c:pt>
                <c:pt idx="5283">
                  <c:v>43074</c:v>
                </c:pt>
                <c:pt idx="5284">
                  <c:v>43074</c:v>
                </c:pt>
                <c:pt idx="5285">
                  <c:v>43076</c:v>
                </c:pt>
                <c:pt idx="5286">
                  <c:v>43073</c:v>
                </c:pt>
                <c:pt idx="5287">
                  <c:v>43074</c:v>
                </c:pt>
                <c:pt idx="5288">
                  <c:v>43074</c:v>
                </c:pt>
                <c:pt idx="5289">
                  <c:v>43074</c:v>
                </c:pt>
                <c:pt idx="5290">
                  <c:v>43073</c:v>
                </c:pt>
                <c:pt idx="5291">
                  <c:v>43075</c:v>
                </c:pt>
                <c:pt idx="5292">
                  <c:v>43074</c:v>
                </c:pt>
                <c:pt idx="5293">
                  <c:v>43075</c:v>
                </c:pt>
                <c:pt idx="5294">
                  <c:v>43073</c:v>
                </c:pt>
                <c:pt idx="5295">
                  <c:v>43074</c:v>
                </c:pt>
                <c:pt idx="5296">
                  <c:v>43072</c:v>
                </c:pt>
                <c:pt idx="5297">
                  <c:v>43075</c:v>
                </c:pt>
                <c:pt idx="5298">
                  <c:v>43074</c:v>
                </c:pt>
                <c:pt idx="5299">
                  <c:v>43074</c:v>
                </c:pt>
                <c:pt idx="5300">
                  <c:v>43074</c:v>
                </c:pt>
                <c:pt idx="5301">
                  <c:v>43073</c:v>
                </c:pt>
                <c:pt idx="5302">
                  <c:v>43073</c:v>
                </c:pt>
                <c:pt idx="5303">
                  <c:v>43073</c:v>
                </c:pt>
                <c:pt idx="5304">
                  <c:v>43074</c:v>
                </c:pt>
                <c:pt idx="5305">
                  <c:v>43074</c:v>
                </c:pt>
                <c:pt idx="5306">
                  <c:v>43073</c:v>
                </c:pt>
                <c:pt idx="5307">
                  <c:v>43073</c:v>
                </c:pt>
                <c:pt idx="5308">
                  <c:v>43074</c:v>
                </c:pt>
                <c:pt idx="5309">
                  <c:v>43074</c:v>
                </c:pt>
                <c:pt idx="5310">
                  <c:v>43073</c:v>
                </c:pt>
                <c:pt idx="5311">
                  <c:v>43074</c:v>
                </c:pt>
                <c:pt idx="5312">
                  <c:v>43073</c:v>
                </c:pt>
                <c:pt idx="5313">
                  <c:v>43073</c:v>
                </c:pt>
                <c:pt idx="5314">
                  <c:v>43073</c:v>
                </c:pt>
                <c:pt idx="5315">
                  <c:v>43073</c:v>
                </c:pt>
                <c:pt idx="5316">
                  <c:v>43074</c:v>
                </c:pt>
                <c:pt idx="5317">
                  <c:v>43072</c:v>
                </c:pt>
                <c:pt idx="5318">
                  <c:v>43072</c:v>
                </c:pt>
                <c:pt idx="5319">
                  <c:v>43074</c:v>
                </c:pt>
                <c:pt idx="5320">
                  <c:v>43074</c:v>
                </c:pt>
                <c:pt idx="5321">
                  <c:v>43073</c:v>
                </c:pt>
                <c:pt idx="5322">
                  <c:v>43074</c:v>
                </c:pt>
                <c:pt idx="5323">
                  <c:v>43074</c:v>
                </c:pt>
                <c:pt idx="5324">
                  <c:v>43074</c:v>
                </c:pt>
                <c:pt idx="5325">
                  <c:v>43073</c:v>
                </c:pt>
                <c:pt idx="5326">
                  <c:v>43072</c:v>
                </c:pt>
                <c:pt idx="5327">
                  <c:v>43073</c:v>
                </c:pt>
                <c:pt idx="5328">
                  <c:v>43074</c:v>
                </c:pt>
                <c:pt idx="5329">
                  <c:v>43072</c:v>
                </c:pt>
                <c:pt idx="5330">
                  <c:v>43073</c:v>
                </c:pt>
                <c:pt idx="5331">
                  <c:v>43073</c:v>
                </c:pt>
                <c:pt idx="5332">
                  <c:v>43072</c:v>
                </c:pt>
                <c:pt idx="5333">
                  <c:v>43073</c:v>
                </c:pt>
                <c:pt idx="5334">
                  <c:v>43073</c:v>
                </c:pt>
                <c:pt idx="5335">
                  <c:v>43073</c:v>
                </c:pt>
                <c:pt idx="5336">
                  <c:v>43072</c:v>
                </c:pt>
                <c:pt idx="5337">
                  <c:v>43071</c:v>
                </c:pt>
                <c:pt idx="5338">
                  <c:v>43074</c:v>
                </c:pt>
                <c:pt idx="5339">
                  <c:v>43072</c:v>
                </c:pt>
                <c:pt idx="5340">
                  <c:v>43072</c:v>
                </c:pt>
                <c:pt idx="5341">
                  <c:v>43079</c:v>
                </c:pt>
                <c:pt idx="5342">
                  <c:v>43079</c:v>
                </c:pt>
                <c:pt idx="5343">
                  <c:v>43079</c:v>
                </c:pt>
                <c:pt idx="5344">
                  <c:v>43079</c:v>
                </c:pt>
                <c:pt idx="5345">
                  <c:v>43079</c:v>
                </c:pt>
                <c:pt idx="5346">
                  <c:v>43078</c:v>
                </c:pt>
                <c:pt idx="5347">
                  <c:v>43079</c:v>
                </c:pt>
                <c:pt idx="5348">
                  <c:v>43078</c:v>
                </c:pt>
                <c:pt idx="5349">
                  <c:v>43077</c:v>
                </c:pt>
                <c:pt idx="5350">
                  <c:v>43078</c:v>
                </c:pt>
                <c:pt idx="5351">
                  <c:v>43077</c:v>
                </c:pt>
                <c:pt idx="5352">
                  <c:v>43078</c:v>
                </c:pt>
                <c:pt idx="5353">
                  <c:v>43078</c:v>
                </c:pt>
                <c:pt idx="5354">
                  <c:v>43078</c:v>
                </c:pt>
                <c:pt idx="5355">
                  <c:v>43078</c:v>
                </c:pt>
                <c:pt idx="5356">
                  <c:v>43078</c:v>
                </c:pt>
                <c:pt idx="5357">
                  <c:v>43078</c:v>
                </c:pt>
                <c:pt idx="5358">
                  <c:v>43077</c:v>
                </c:pt>
                <c:pt idx="5359">
                  <c:v>43077</c:v>
                </c:pt>
                <c:pt idx="5360">
                  <c:v>43077</c:v>
                </c:pt>
                <c:pt idx="5361">
                  <c:v>43078</c:v>
                </c:pt>
                <c:pt idx="5362">
                  <c:v>43078</c:v>
                </c:pt>
                <c:pt idx="5363">
                  <c:v>43077</c:v>
                </c:pt>
                <c:pt idx="5364">
                  <c:v>43078</c:v>
                </c:pt>
                <c:pt idx="5365">
                  <c:v>43078</c:v>
                </c:pt>
                <c:pt idx="5366">
                  <c:v>43078</c:v>
                </c:pt>
                <c:pt idx="5367">
                  <c:v>43078</c:v>
                </c:pt>
                <c:pt idx="5368">
                  <c:v>43077</c:v>
                </c:pt>
                <c:pt idx="5369">
                  <c:v>43079</c:v>
                </c:pt>
                <c:pt idx="5370">
                  <c:v>43077</c:v>
                </c:pt>
                <c:pt idx="5371">
                  <c:v>43078</c:v>
                </c:pt>
                <c:pt idx="5372">
                  <c:v>43078</c:v>
                </c:pt>
                <c:pt idx="5373">
                  <c:v>43076</c:v>
                </c:pt>
                <c:pt idx="5374">
                  <c:v>43078</c:v>
                </c:pt>
                <c:pt idx="5375">
                  <c:v>43077</c:v>
                </c:pt>
                <c:pt idx="5376">
                  <c:v>43077</c:v>
                </c:pt>
                <c:pt idx="5377">
                  <c:v>43077</c:v>
                </c:pt>
                <c:pt idx="5378">
                  <c:v>43078</c:v>
                </c:pt>
                <c:pt idx="5379">
                  <c:v>43077</c:v>
                </c:pt>
                <c:pt idx="5380">
                  <c:v>43077</c:v>
                </c:pt>
                <c:pt idx="5381">
                  <c:v>43078</c:v>
                </c:pt>
                <c:pt idx="5382">
                  <c:v>43077</c:v>
                </c:pt>
                <c:pt idx="5383">
                  <c:v>43077</c:v>
                </c:pt>
                <c:pt idx="5384">
                  <c:v>43077</c:v>
                </c:pt>
                <c:pt idx="5385">
                  <c:v>43077</c:v>
                </c:pt>
                <c:pt idx="5386">
                  <c:v>43077</c:v>
                </c:pt>
                <c:pt idx="5387">
                  <c:v>43077</c:v>
                </c:pt>
                <c:pt idx="5388">
                  <c:v>43077</c:v>
                </c:pt>
                <c:pt idx="5389">
                  <c:v>43077</c:v>
                </c:pt>
                <c:pt idx="5390">
                  <c:v>43077</c:v>
                </c:pt>
                <c:pt idx="5391">
                  <c:v>43077</c:v>
                </c:pt>
                <c:pt idx="5392">
                  <c:v>43077</c:v>
                </c:pt>
                <c:pt idx="5393">
                  <c:v>43075</c:v>
                </c:pt>
                <c:pt idx="5394">
                  <c:v>43076</c:v>
                </c:pt>
                <c:pt idx="5395">
                  <c:v>43077</c:v>
                </c:pt>
                <c:pt idx="5396">
                  <c:v>43077</c:v>
                </c:pt>
                <c:pt idx="5397">
                  <c:v>43077</c:v>
                </c:pt>
                <c:pt idx="5398">
                  <c:v>43077</c:v>
                </c:pt>
                <c:pt idx="5399">
                  <c:v>43077</c:v>
                </c:pt>
                <c:pt idx="5400">
                  <c:v>43076</c:v>
                </c:pt>
                <c:pt idx="5401">
                  <c:v>43076</c:v>
                </c:pt>
                <c:pt idx="5402">
                  <c:v>43078</c:v>
                </c:pt>
                <c:pt idx="5403">
                  <c:v>43076</c:v>
                </c:pt>
                <c:pt idx="5404">
                  <c:v>43076</c:v>
                </c:pt>
                <c:pt idx="5405">
                  <c:v>43076</c:v>
                </c:pt>
                <c:pt idx="5406">
                  <c:v>43077</c:v>
                </c:pt>
                <c:pt idx="5407">
                  <c:v>43077</c:v>
                </c:pt>
                <c:pt idx="5408">
                  <c:v>43076</c:v>
                </c:pt>
                <c:pt idx="5409">
                  <c:v>43076</c:v>
                </c:pt>
                <c:pt idx="5410">
                  <c:v>43076</c:v>
                </c:pt>
                <c:pt idx="5411">
                  <c:v>43077</c:v>
                </c:pt>
                <c:pt idx="5412">
                  <c:v>43078</c:v>
                </c:pt>
                <c:pt idx="5413">
                  <c:v>43076</c:v>
                </c:pt>
                <c:pt idx="5414">
                  <c:v>43077</c:v>
                </c:pt>
                <c:pt idx="5415">
                  <c:v>43077</c:v>
                </c:pt>
                <c:pt idx="5416">
                  <c:v>43077</c:v>
                </c:pt>
                <c:pt idx="5417">
                  <c:v>43076</c:v>
                </c:pt>
                <c:pt idx="5418">
                  <c:v>43076</c:v>
                </c:pt>
                <c:pt idx="5419">
                  <c:v>43077</c:v>
                </c:pt>
                <c:pt idx="5420">
                  <c:v>43075</c:v>
                </c:pt>
                <c:pt idx="5421">
                  <c:v>43075</c:v>
                </c:pt>
                <c:pt idx="5422">
                  <c:v>43076</c:v>
                </c:pt>
                <c:pt idx="5423">
                  <c:v>43077</c:v>
                </c:pt>
                <c:pt idx="5424">
                  <c:v>43076</c:v>
                </c:pt>
                <c:pt idx="5425">
                  <c:v>43076</c:v>
                </c:pt>
                <c:pt idx="5426">
                  <c:v>43076</c:v>
                </c:pt>
                <c:pt idx="5427">
                  <c:v>43076</c:v>
                </c:pt>
                <c:pt idx="5428">
                  <c:v>43075</c:v>
                </c:pt>
                <c:pt idx="5429">
                  <c:v>43075</c:v>
                </c:pt>
                <c:pt idx="5430">
                  <c:v>43076</c:v>
                </c:pt>
                <c:pt idx="5431">
                  <c:v>43073</c:v>
                </c:pt>
                <c:pt idx="5432">
                  <c:v>43076</c:v>
                </c:pt>
                <c:pt idx="5433">
                  <c:v>43077</c:v>
                </c:pt>
                <c:pt idx="5434">
                  <c:v>43076</c:v>
                </c:pt>
                <c:pt idx="5435">
                  <c:v>43075</c:v>
                </c:pt>
                <c:pt idx="5436">
                  <c:v>43075</c:v>
                </c:pt>
                <c:pt idx="5437">
                  <c:v>43076</c:v>
                </c:pt>
                <c:pt idx="5438">
                  <c:v>43074</c:v>
                </c:pt>
                <c:pt idx="5439">
                  <c:v>43076</c:v>
                </c:pt>
                <c:pt idx="5440">
                  <c:v>43075</c:v>
                </c:pt>
                <c:pt idx="5441">
                  <c:v>43077</c:v>
                </c:pt>
                <c:pt idx="5442">
                  <c:v>43074</c:v>
                </c:pt>
                <c:pt idx="5443">
                  <c:v>43075</c:v>
                </c:pt>
                <c:pt idx="5444">
                  <c:v>43077</c:v>
                </c:pt>
                <c:pt idx="5445">
                  <c:v>43077</c:v>
                </c:pt>
                <c:pt idx="5446">
                  <c:v>43077</c:v>
                </c:pt>
                <c:pt idx="5447">
                  <c:v>43075</c:v>
                </c:pt>
                <c:pt idx="5448">
                  <c:v>43075</c:v>
                </c:pt>
                <c:pt idx="5449">
                  <c:v>43075</c:v>
                </c:pt>
                <c:pt idx="5450">
                  <c:v>43075</c:v>
                </c:pt>
                <c:pt idx="5451">
                  <c:v>43076</c:v>
                </c:pt>
                <c:pt idx="5452">
                  <c:v>43075</c:v>
                </c:pt>
                <c:pt idx="5453">
                  <c:v>43075</c:v>
                </c:pt>
                <c:pt idx="5454">
                  <c:v>43076</c:v>
                </c:pt>
                <c:pt idx="5455">
                  <c:v>43077</c:v>
                </c:pt>
                <c:pt idx="5456">
                  <c:v>43075</c:v>
                </c:pt>
                <c:pt idx="5457">
                  <c:v>43077</c:v>
                </c:pt>
                <c:pt idx="5458">
                  <c:v>43077</c:v>
                </c:pt>
                <c:pt idx="5459">
                  <c:v>43075</c:v>
                </c:pt>
                <c:pt idx="5460">
                  <c:v>43073</c:v>
                </c:pt>
                <c:pt idx="5461">
                  <c:v>43075</c:v>
                </c:pt>
                <c:pt idx="5462">
                  <c:v>43073</c:v>
                </c:pt>
                <c:pt idx="5463">
                  <c:v>43075</c:v>
                </c:pt>
                <c:pt idx="5464">
                  <c:v>43075</c:v>
                </c:pt>
                <c:pt idx="5465">
                  <c:v>43074</c:v>
                </c:pt>
                <c:pt idx="5466">
                  <c:v>43075</c:v>
                </c:pt>
                <c:pt idx="5467">
                  <c:v>43075</c:v>
                </c:pt>
                <c:pt idx="5468">
                  <c:v>43076</c:v>
                </c:pt>
                <c:pt idx="5469">
                  <c:v>43074</c:v>
                </c:pt>
                <c:pt idx="5470">
                  <c:v>43075</c:v>
                </c:pt>
                <c:pt idx="5471">
                  <c:v>43074</c:v>
                </c:pt>
                <c:pt idx="5472">
                  <c:v>43075</c:v>
                </c:pt>
                <c:pt idx="5473">
                  <c:v>43074</c:v>
                </c:pt>
                <c:pt idx="5474">
                  <c:v>43073</c:v>
                </c:pt>
                <c:pt idx="5475">
                  <c:v>43074</c:v>
                </c:pt>
                <c:pt idx="5476">
                  <c:v>43074</c:v>
                </c:pt>
                <c:pt idx="5477">
                  <c:v>43075</c:v>
                </c:pt>
                <c:pt idx="5478">
                  <c:v>43075</c:v>
                </c:pt>
                <c:pt idx="5479">
                  <c:v>43074</c:v>
                </c:pt>
                <c:pt idx="5480">
                  <c:v>43075</c:v>
                </c:pt>
                <c:pt idx="5481">
                  <c:v>43075</c:v>
                </c:pt>
                <c:pt idx="5482">
                  <c:v>43076</c:v>
                </c:pt>
                <c:pt idx="5483">
                  <c:v>43075</c:v>
                </c:pt>
                <c:pt idx="5484">
                  <c:v>43074</c:v>
                </c:pt>
                <c:pt idx="5485">
                  <c:v>43075</c:v>
                </c:pt>
                <c:pt idx="5486">
                  <c:v>43075</c:v>
                </c:pt>
                <c:pt idx="5487">
                  <c:v>43074</c:v>
                </c:pt>
                <c:pt idx="5488">
                  <c:v>43076</c:v>
                </c:pt>
                <c:pt idx="5489">
                  <c:v>43075</c:v>
                </c:pt>
                <c:pt idx="5490">
                  <c:v>43074</c:v>
                </c:pt>
                <c:pt idx="5491">
                  <c:v>43075</c:v>
                </c:pt>
                <c:pt idx="5492">
                  <c:v>43074</c:v>
                </c:pt>
                <c:pt idx="5493">
                  <c:v>43074</c:v>
                </c:pt>
                <c:pt idx="5494">
                  <c:v>43074</c:v>
                </c:pt>
                <c:pt idx="5495">
                  <c:v>43075</c:v>
                </c:pt>
                <c:pt idx="5496">
                  <c:v>43074</c:v>
                </c:pt>
                <c:pt idx="5497">
                  <c:v>43075</c:v>
                </c:pt>
                <c:pt idx="5498">
                  <c:v>43074</c:v>
                </c:pt>
                <c:pt idx="5499">
                  <c:v>43076</c:v>
                </c:pt>
                <c:pt idx="5500">
                  <c:v>43074</c:v>
                </c:pt>
                <c:pt idx="5501">
                  <c:v>43074</c:v>
                </c:pt>
                <c:pt idx="5502">
                  <c:v>43074</c:v>
                </c:pt>
                <c:pt idx="5503">
                  <c:v>43074</c:v>
                </c:pt>
                <c:pt idx="5504">
                  <c:v>43074</c:v>
                </c:pt>
                <c:pt idx="5505">
                  <c:v>43074</c:v>
                </c:pt>
                <c:pt idx="5506">
                  <c:v>43074</c:v>
                </c:pt>
                <c:pt idx="5507">
                  <c:v>43074</c:v>
                </c:pt>
                <c:pt idx="5508">
                  <c:v>43077</c:v>
                </c:pt>
                <c:pt idx="5509">
                  <c:v>43074</c:v>
                </c:pt>
                <c:pt idx="5510">
                  <c:v>43074</c:v>
                </c:pt>
                <c:pt idx="5511">
                  <c:v>43073</c:v>
                </c:pt>
                <c:pt idx="5512">
                  <c:v>43073</c:v>
                </c:pt>
                <c:pt idx="5513">
                  <c:v>43075</c:v>
                </c:pt>
                <c:pt idx="5514">
                  <c:v>43074</c:v>
                </c:pt>
                <c:pt idx="5515">
                  <c:v>43072</c:v>
                </c:pt>
                <c:pt idx="5516">
                  <c:v>43075</c:v>
                </c:pt>
                <c:pt idx="5517">
                  <c:v>43073</c:v>
                </c:pt>
                <c:pt idx="5518">
                  <c:v>43075</c:v>
                </c:pt>
                <c:pt idx="5519">
                  <c:v>43074</c:v>
                </c:pt>
                <c:pt idx="5520">
                  <c:v>43074</c:v>
                </c:pt>
                <c:pt idx="5521">
                  <c:v>43074</c:v>
                </c:pt>
                <c:pt idx="5522">
                  <c:v>43074</c:v>
                </c:pt>
                <c:pt idx="5523">
                  <c:v>43073</c:v>
                </c:pt>
                <c:pt idx="5524">
                  <c:v>43073</c:v>
                </c:pt>
                <c:pt idx="5525">
                  <c:v>43073</c:v>
                </c:pt>
                <c:pt idx="5526">
                  <c:v>43074</c:v>
                </c:pt>
                <c:pt idx="5527">
                  <c:v>43074</c:v>
                </c:pt>
                <c:pt idx="5528">
                  <c:v>43074</c:v>
                </c:pt>
                <c:pt idx="5529">
                  <c:v>43073</c:v>
                </c:pt>
                <c:pt idx="5530">
                  <c:v>43073</c:v>
                </c:pt>
                <c:pt idx="5531">
                  <c:v>43074</c:v>
                </c:pt>
                <c:pt idx="5532">
                  <c:v>43073</c:v>
                </c:pt>
                <c:pt idx="5533">
                  <c:v>43073</c:v>
                </c:pt>
                <c:pt idx="5534">
                  <c:v>43073</c:v>
                </c:pt>
                <c:pt idx="5535">
                  <c:v>43073</c:v>
                </c:pt>
                <c:pt idx="5536">
                  <c:v>43074</c:v>
                </c:pt>
                <c:pt idx="5537">
                  <c:v>43072</c:v>
                </c:pt>
                <c:pt idx="5538">
                  <c:v>43080</c:v>
                </c:pt>
                <c:pt idx="5539">
                  <c:v>43080</c:v>
                </c:pt>
                <c:pt idx="5540">
                  <c:v>43079</c:v>
                </c:pt>
                <c:pt idx="5541">
                  <c:v>43080</c:v>
                </c:pt>
                <c:pt idx="5542">
                  <c:v>43080</c:v>
                </c:pt>
                <c:pt idx="5543">
                  <c:v>43079</c:v>
                </c:pt>
                <c:pt idx="5544">
                  <c:v>43080</c:v>
                </c:pt>
                <c:pt idx="5545">
                  <c:v>43080</c:v>
                </c:pt>
                <c:pt idx="5546">
                  <c:v>43080</c:v>
                </c:pt>
                <c:pt idx="5547">
                  <c:v>43079</c:v>
                </c:pt>
                <c:pt idx="5548">
                  <c:v>43081</c:v>
                </c:pt>
                <c:pt idx="5549">
                  <c:v>43080</c:v>
                </c:pt>
                <c:pt idx="5550">
                  <c:v>43080</c:v>
                </c:pt>
                <c:pt idx="5551">
                  <c:v>43080</c:v>
                </c:pt>
                <c:pt idx="5552">
                  <c:v>43080</c:v>
                </c:pt>
                <c:pt idx="5553">
                  <c:v>43080</c:v>
                </c:pt>
                <c:pt idx="5554">
                  <c:v>43079</c:v>
                </c:pt>
                <c:pt idx="5555">
                  <c:v>43079</c:v>
                </c:pt>
                <c:pt idx="5556">
                  <c:v>43080</c:v>
                </c:pt>
                <c:pt idx="5557">
                  <c:v>43079</c:v>
                </c:pt>
                <c:pt idx="5558">
                  <c:v>43080</c:v>
                </c:pt>
                <c:pt idx="5559">
                  <c:v>43080</c:v>
                </c:pt>
                <c:pt idx="5560">
                  <c:v>43080</c:v>
                </c:pt>
                <c:pt idx="5561">
                  <c:v>43080</c:v>
                </c:pt>
                <c:pt idx="5562">
                  <c:v>43080</c:v>
                </c:pt>
                <c:pt idx="5563">
                  <c:v>43079</c:v>
                </c:pt>
                <c:pt idx="5564">
                  <c:v>43078</c:v>
                </c:pt>
                <c:pt idx="5565">
                  <c:v>43079</c:v>
                </c:pt>
                <c:pt idx="5566">
                  <c:v>43080</c:v>
                </c:pt>
                <c:pt idx="5567">
                  <c:v>43080</c:v>
                </c:pt>
                <c:pt idx="5568">
                  <c:v>43080</c:v>
                </c:pt>
                <c:pt idx="5569">
                  <c:v>43080</c:v>
                </c:pt>
                <c:pt idx="5570">
                  <c:v>43080</c:v>
                </c:pt>
                <c:pt idx="5571">
                  <c:v>43079</c:v>
                </c:pt>
                <c:pt idx="5572">
                  <c:v>43078</c:v>
                </c:pt>
                <c:pt idx="5573">
                  <c:v>43080</c:v>
                </c:pt>
                <c:pt idx="5574">
                  <c:v>43080</c:v>
                </c:pt>
                <c:pt idx="5575">
                  <c:v>43079</c:v>
                </c:pt>
                <c:pt idx="5576">
                  <c:v>43078</c:v>
                </c:pt>
                <c:pt idx="5577">
                  <c:v>43078</c:v>
                </c:pt>
                <c:pt idx="5578">
                  <c:v>43078</c:v>
                </c:pt>
                <c:pt idx="5579">
                  <c:v>43079</c:v>
                </c:pt>
                <c:pt idx="5580">
                  <c:v>43078</c:v>
                </c:pt>
                <c:pt idx="5581">
                  <c:v>43080</c:v>
                </c:pt>
                <c:pt idx="5582">
                  <c:v>43079</c:v>
                </c:pt>
                <c:pt idx="5583">
                  <c:v>43079</c:v>
                </c:pt>
                <c:pt idx="5584">
                  <c:v>43080</c:v>
                </c:pt>
                <c:pt idx="5585">
                  <c:v>43080</c:v>
                </c:pt>
                <c:pt idx="5586">
                  <c:v>43077</c:v>
                </c:pt>
                <c:pt idx="5587">
                  <c:v>43077</c:v>
                </c:pt>
                <c:pt idx="5588">
                  <c:v>43079</c:v>
                </c:pt>
                <c:pt idx="5589">
                  <c:v>43079</c:v>
                </c:pt>
                <c:pt idx="5590">
                  <c:v>43078</c:v>
                </c:pt>
                <c:pt idx="5591">
                  <c:v>43078</c:v>
                </c:pt>
                <c:pt idx="5592">
                  <c:v>43078</c:v>
                </c:pt>
                <c:pt idx="5593">
                  <c:v>43078</c:v>
                </c:pt>
                <c:pt idx="5594">
                  <c:v>43078</c:v>
                </c:pt>
                <c:pt idx="5595">
                  <c:v>43078</c:v>
                </c:pt>
                <c:pt idx="5596">
                  <c:v>43079</c:v>
                </c:pt>
                <c:pt idx="5597">
                  <c:v>43080</c:v>
                </c:pt>
                <c:pt idx="5598">
                  <c:v>43077</c:v>
                </c:pt>
                <c:pt idx="5599">
                  <c:v>43077</c:v>
                </c:pt>
                <c:pt idx="5600">
                  <c:v>43077</c:v>
                </c:pt>
                <c:pt idx="5601">
                  <c:v>43079</c:v>
                </c:pt>
                <c:pt idx="5602">
                  <c:v>43079</c:v>
                </c:pt>
                <c:pt idx="5603">
                  <c:v>43077</c:v>
                </c:pt>
                <c:pt idx="5604">
                  <c:v>43078</c:v>
                </c:pt>
                <c:pt idx="5605">
                  <c:v>43079</c:v>
                </c:pt>
                <c:pt idx="5606">
                  <c:v>43078</c:v>
                </c:pt>
                <c:pt idx="5607">
                  <c:v>43078</c:v>
                </c:pt>
                <c:pt idx="5608">
                  <c:v>43078</c:v>
                </c:pt>
                <c:pt idx="5609">
                  <c:v>43077</c:v>
                </c:pt>
                <c:pt idx="5610">
                  <c:v>43077</c:v>
                </c:pt>
                <c:pt idx="5611">
                  <c:v>43080</c:v>
                </c:pt>
                <c:pt idx="5612">
                  <c:v>43077</c:v>
                </c:pt>
                <c:pt idx="5613">
                  <c:v>43078</c:v>
                </c:pt>
                <c:pt idx="5614">
                  <c:v>43078</c:v>
                </c:pt>
                <c:pt idx="5615">
                  <c:v>43078</c:v>
                </c:pt>
                <c:pt idx="5616">
                  <c:v>43077</c:v>
                </c:pt>
                <c:pt idx="5617">
                  <c:v>43076</c:v>
                </c:pt>
                <c:pt idx="5618">
                  <c:v>43077</c:v>
                </c:pt>
                <c:pt idx="5619">
                  <c:v>43077</c:v>
                </c:pt>
                <c:pt idx="5620">
                  <c:v>43077</c:v>
                </c:pt>
                <c:pt idx="5621">
                  <c:v>43077</c:v>
                </c:pt>
                <c:pt idx="5622">
                  <c:v>43077</c:v>
                </c:pt>
                <c:pt idx="5623">
                  <c:v>43077</c:v>
                </c:pt>
                <c:pt idx="5624">
                  <c:v>43079</c:v>
                </c:pt>
                <c:pt idx="5625">
                  <c:v>43077</c:v>
                </c:pt>
                <c:pt idx="5626">
                  <c:v>43077</c:v>
                </c:pt>
                <c:pt idx="5627">
                  <c:v>43077</c:v>
                </c:pt>
                <c:pt idx="5628">
                  <c:v>43077</c:v>
                </c:pt>
                <c:pt idx="5629">
                  <c:v>43077</c:v>
                </c:pt>
                <c:pt idx="5630">
                  <c:v>43077</c:v>
                </c:pt>
                <c:pt idx="5631">
                  <c:v>43077</c:v>
                </c:pt>
                <c:pt idx="5632">
                  <c:v>43076</c:v>
                </c:pt>
                <c:pt idx="5633">
                  <c:v>43077</c:v>
                </c:pt>
                <c:pt idx="5634">
                  <c:v>43077</c:v>
                </c:pt>
                <c:pt idx="5635">
                  <c:v>43077</c:v>
                </c:pt>
                <c:pt idx="5636">
                  <c:v>43079</c:v>
                </c:pt>
                <c:pt idx="5637">
                  <c:v>43075</c:v>
                </c:pt>
                <c:pt idx="5638">
                  <c:v>43076</c:v>
                </c:pt>
                <c:pt idx="5639">
                  <c:v>43076</c:v>
                </c:pt>
                <c:pt idx="5640">
                  <c:v>43076</c:v>
                </c:pt>
                <c:pt idx="5641">
                  <c:v>43076</c:v>
                </c:pt>
                <c:pt idx="5642">
                  <c:v>43076</c:v>
                </c:pt>
                <c:pt idx="5643">
                  <c:v>43078</c:v>
                </c:pt>
                <c:pt idx="5644">
                  <c:v>43077</c:v>
                </c:pt>
                <c:pt idx="5645">
                  <c:v>43077</c:v>
                </c:pt>
                <c:pt idx="5646">
                  <c:v>43077</c:v>
                </c:pt>
                <c:pt idx="5647">
                  <c:v>43076</c:v>
                </c:pt>
                <c:pt idx="5648">
                  <c:v>43076</c:v>
                </c:pt>
                <c:pt idx="5649">
                  <c:v>43077</c:v>
                </c:pt>
                <c:pt idx="5650">
                  <c:v>43077</c:v>
                </c:pt>
                <c:pt idx="5651">
                  <c:v>43077</c:v>
                </c:pt>
                <c:pt idx="5652">
                  <c:v>43076</c:v>
                </c:pt>
                <c:pt idx="5653">
                  <c:v>43077</c:v>
                </c:pt>
                <c:pt idx="5654">
                  <c:v>43076</c:v>
                </c:pt>
                <c:pt idx="5655">
                  <c:v>43076</c:v>
                </c:pt>
                <c:pt idx="5656">
                  <c:v>43078</c:v>
                </c:pt>
                <c:pt idx="5657">
                  <c:v>43076</c:v>
                </c:pt>
                <c:pt idx="5658">
                  <c:v>43076</c:v>
                </c:pt>
                <c:pt idx="5659">
                  <c:v>43077</c:v>
                </c:pt>
                <c:pt idx="5660">
                  <c:v>43077</c:v>
                </c:pt>
                <c:pt idx="5661">
                  <c:v>43077</c:v>
                </c:pt>
                <c:pt idx="5662">
                  <c:v>43076</c:v>
                </c:pt>
                <c:pt idx="5663">
                  <c:v>43075</c:v>
                </c:pt>
                <c:pt idx="5664">
                  <c:v>43075</c:v>
                </c:pt>
                <c:pt idx="5665">
                  <c:v>43076</c:v>
                </c:pt>
                <c:pt idx="5666">
                  <c:v>43076</c:v>
                </c:pt>
                <c:pt idx="5667">
                  <c:v>43076</c:v>
                </c:pt>
                <c:pt idx="5668">
                  <c:v>43077</c:v>
                </c:pt>
                <c:pt idx="5669">
                  <c:v>43076</c:v>
                </c:pt>
                <c:pt idx="5670">
                  <c:v>43076</c:v>
                </c:pt>
                <c:pt idx="5671">
                  <c:v>43075</c:v>
                </c:pt>
                <c:pt idx="5672">
                  <c:v>43076</c:v>
                </c:pt>
                <c:pt idx="5673">
                  <c:v>43073</c:v>
                </c:pt>
                <c:pt idx="5674">
                  <c:v>43075</c:v>
                </c:pt>
                <c:pt idx="5675">
                  <c:v>43075</c:v>
                </c:pt>
                <c:pt idx="5676">
                  <c:v>43076</c:v>
                </c:pt>
                <c:pt idx="5677">
                  <c:v>43076</c:v>
                </c:pt>
                <c:pt idx="5678">
                  <c:v>43077</c:v>
                </c:pt>
                <c:pt idx="5679">
                  <c:v>43076</c:v>
                </c:pt>
                <c:pt idx="5680">
                  <c:v>43074</c:v>
                </c:pt>
                <c:pt idx="5681">
                  <c:v>43075</c:v>
                </c:pt>
                <c:pt idx="5682">
                  <c:v>43075</c:v>
                </c:pt>
                <c:pt idx="5683">
                  <c:v>43074</c:v>
                </c:pt>
                <c:pt idx="5684">
                  <c:v>43075</c:v>
                </c:pt>
                <c:pt idx="5685">
                  <c:v>43077</c:v>
                </c:pt>
                <c:pt idx="5686">
                  <c:v>43076</c:v>
                </c:pt>
                <c:pt idx="5687">
                  <c:v>43077</c:v>
                </c:pt>
                <c:pt idx="5688">
                  <c:v>43075</c:v>
                </c:pt>
                <c:pt idx="5689">
                  <c:v>43075</c:v>
                </c:pt>
                <c:pt idx="5690">
                  <c:v>43075</c:v>
                </c:pt>
                <c:pt idx="5691">
                  <c:v>43076</c:v>
                </c:pt>
                <c:pt idx="5692">
                  <c:v>43075</c:v>
                </c:pt>
                <c:pt idx="5693">
                  <c:v>43077</c:v>
                </c:pt>
                <c:pt idx="5694">
                  <c:v>43077</c:v>
                </c:pt>
                <c:pt idx="5695">
                  <c:v>43075</c:v>
                </c:pt>
                <c:pt idx="5696">
                  <c:v>43075</c:v>
                </c:pt>
                <c:pt idx="5697">
                  <c:v>43075</c:v>
                </c:pt>
                <c:pt idx="5698">
                  <c:v>43075</c:v>
                </c:pt>
                <c:pt idx="5699">
                  <c:v>43077</c:v>
                </c:pt>
                <c:pt idx="5700">
                  <c:v>43073</c:v>
                </c:pt>
                <c:pt idx="5701">
                  <c:v>43075</c:v>
                </c:pt>
                <c:pt idx="5702">
                  <c:v>43075</c:v>
                </c:pt>
                <c:pt idx="5703">
                  <c:v>43075</c:v>
                </c:pt>
                <c:pt idx="5704">
                  <c:v>43073</c:v>
                </c:pt>
                <c:pt idx="5705">
                  <c:v>43075</c:v>
                </c:pt>
                <c:pt idx="5706">
                  <c:v>43075</c:v>
                </c:pt>
                <c:pt idx="5707">
                  <c:v>43074</c:v>
                </c:pt>
                <c:pt idx="5708">
                  <c:v>43076</c:v>
                </c:pt>
                <c:pt idx="5709">
                  <c:v>43075</c:v>
                </c:pt>
                <c:pt idx="5710">
                  <c:v>43074</c:v>
                </c:pt>
                <c:pt idx="5711">
                  <c:v>43074</c:v>
                </c:pt>
                <c:pt idx="5712">
                  <c:v>43074</c:v>
                </c:pt>
                <c:pt idx="5713">
                  <c:v>43075</c:v>
                </c:pt>
                <c:pt idx="5714">
                  <c:v>43075</c:v>
                </c:pt>
                <c:pt idx="5715">
                  <c:v>43073</c:v>
                </c:pt>
                <c:pt idx="5716">
                  <c:v>43074</c:v>
                </c:pt>
                <c:pt idx="5717">
                  <c:v>43075</c:v>
                </c:pt>
                <c:pt idx="5718">
                  <c:v>43075</c:v>
                </c:pt>
                <c:pt idx="5719">
                  <c:v>43076</c:v>
                </c:pt>
                <c:pt idx="5720">
                  <c:v>43075</c:v>
                </c:pt>
                <c:pt idx="5721">
                  <c:v>43074</c:v>
                </c:pt>
                <c:pt idx="5722">
                  <c:v>43074</c:v>
                </c:pt>
                <c:pt idx="5723">
                  <c:v>43075</c:v>
                </c:pt>
                <c:pt idx="5724">
                  <c:v>43074</c:v>
                </c:pt>
                <c:pt idx="5725">
                  <c:v>43075</c:v>
                </c:pt>
                <c:pt idx="5726">
                  <c:v>43075</c:v>
                </c:pt>
                <c:pt idx="5727">
                  <c:v>43075</c:v>
                </c:pt>
                <c:pt idx="5728">
                  <c:v>43075</c:v>
                </c:pt>
                <c:pt idx="5729">
                  <c:v>43074</c:v>
                </c:pt>
                <c:pt idx="5730">
                  <c:v>43076</c:v>
                </c:pt>
                <c:pt idx="5731">
                  <c:v>43074</c:v>
                </c:pt>
                <c:pt idx="5732">
                  <c:v>43074</c:v>
                </c:pt>
                <c:pt idx="5733">
                  <c:v>43075</c:v>
                </c:pt>
                <c:pt idx="5734">
                  <c:v>43074</c:v>
                </c:pt>
                <c:pt idx="5735">
                  <c:v>43075</c:v>
                </c:pt>
                <c:pt idx="5736">
                  <c:v>43074</c:v>
                </c:pt>
                <c:pt idx="5737">
                  <c:v>43081</c:v>
                </c:pt>
                <c:pt idx="5738">
                  <c:v>43081</c:v>
                </c:pt>
                <c:pt idx="5739">
                  <c:v>43081</c:v>
                </c:pt>
                <c:pt idx="5740">
                  <c:v>43080</c:v>
                </c:pt>
                <c:pt idx="5741">
                  <c:v>43080</c:v>
                </c:pt>
                <c:pt idx="5742">
                  <c:v>43081</c:v>
                </c:pt>
                <c:pt idx="5743">
                  <c:v>43081</c:v>
                </c:pt>
                <c:pt idx="5744">
                  <c:v>43081</c:v>
                </c:pt>
                <c:pt idx="5745">
                  <c:v>43081</c:v>
                </c:pt>
                <c:pt idx="5746">
                  <c:v>43080</c:v>
                </c:pt>
                <c:pt idx="5747">
                  <c:v>43080</c:v>
                </c:pt>
                <c:pt idx="5748">
                  <c:v>43081</c:v>
                </c:pt>
                <c:pt idx="5749">
                  <c:v>43081</c:v>
                </c:pt>
                <c:pt idx="5750">
                  <c:v>43081</c:v>
                </c:pt>
                <c:pt idx="5751">
                  <c:v>43081</c:v>
                </c:pt>
                <c:pt idx="5752">
                  <c:v>43081</c:v>
                </c:pt>
                <c:pt idx="5753">
                  <c:v>43081</c:v>
                </c:pt>
                <c:pt idx="5754">
                  <c:v>43081</c:v>
                </c:pt>
                <c:pt idx="5755">
                  <c:v>43081</c:v>
                </c:pt>
                <c:pt idx="5756">
                  <c:v>43081</c:v>
                </c:pt>
                <c:pt idx="5757">
                  <c:v>43080</c:v>
                </c:pt>
                <c:pt idx="5758">
                  <c:v>43081</c:v>
                </c:pt>
                <c:pt idx="5759">
                  <c:v>43081</c:v>
                </c:pt>
                <c:pt idx="5760">
                  <c:v>43079</c:v>
                </c:pt>
                <c:pt idx="5761">
                  <c:v>43082</c:v>
                </c:pt>
                <c:pt idx="5762">
                  <c:v>43081</c:v>
                </c:pt>
                <c:pt idx="5763">
                  <c:v>43081</c:v>
                </c:pt>
                <c:pt idx="5764">
                  <c:v>43081</c:v>
                </c:pt>
                <c:pt idx="5765">
                  <c:v>43081</c:v>
                </c:pt>
                <c:pt idx="5766">
                  <c:v>43079</c:v>
                </c:pt>
                <c:pt idx="5767">
                  <c:v>43079</c:v>
                </c:pt>
                <c:pt idx="5768">
                  <c:v>43080</c:v>
                </c:pt>
                <c:pt idx="5769">
                  <c:v>43081</c:v>
                </c:pt>
                <c:pt idx="5770">
                  <c:v>43081</c:v>
                </c:pt>
                <c:pt idx="5771">
                  <c:v>43080</c:v>
                </c:pt>
                <c:pt idx="5772">
                  <c:v>43080</c:v>
                </c:pt>
                <c:pt idx="5773">
                  <c:v>43080</c:v>
                </c:pt>
                <c:pt idx="5774">
                  <c:v>43080</c:v>
                </c:pt>
                <c:pt idx="5775">
                  <c:v>43081</c:v>
                </c:pt>
                <c:pt idx="5776">
                  <c:v>43081</c:v>
                </c:pt>
                <c:pt idx="5777">
                  <c:v>43081</c:v>
                </c:pt>
                <c:pt idx="5778">
                  <c:v>43080</c:v>
                </c:pt>
                <c:pt idx="5779">
                  <c:v>43081</c:v>
                </c:pt>
                <c:pt idx="5780">
                  <c:v>43080</c:v>
                </c:pt>
                <c:pt idx="5781">
                  <c:v>43080</c:v>
                </c:pt>
                <c:pt idx="5782">
                  <c:v>43080</c:v>
                </c:pt>
                <c:pt idx="5783">
                  <c:v>43080</c:v>
                </c:pt>
                <c:pt idx="5784">
                  <c:v>43081</c:v>
                </c:pt>
                <c:pt idx="5785">
                  <c:v>43081</c:v>
                </c:pt>
                <c:pt idx="5786">
                  <c:v>43080</c:v>
                </c:pt>
                <c:pt idx="5787">
                  <c:v>43079</c:v>
                </c:pt>
                <c:pt idx="5788">
                  <c:v>43080</c:v>
                </c:pt>
                <c:pt idx="5789">
                  <c:v>43081</c:v>
                </c:pt>
                <c:pt idx="5790">
                  <c:v>43080</c:v>
                </c:pt>
                <c:pt idx="5791">
                  <c:v>43080</c:v>
                </c:pt>
                <c:pt idx="5792">
                  <c:v>43080</c:v>
                </c:pt>
                <c:pt idx="5793">
                  <c:v>43081</c:v>
                </c:pt>
                <c:pt idx="5794">
                  <c:v>43080</c:v>
                </c:pt>
                <c:pt idx="5795">
                  <c:v>43079</c:v>
                </c:pt>
                <c:pt idx="5796">
                  <c:v>43080</c:v>
                </c:pt>
                <c:pt idx="5797">
                  <c:v>43079</c:v>
                </c:pt>
                <c:pt idx="5798">
                  <c:v>43080</c:v>
                </c:pt>
                <c:pt idx="5799">
                  <c:v>43080</c:v>
                </c:pt>
                <c:pt idx="5800">
                  <c:v>43079</c:v>
                </c:pt>
                <c:pt idx="5801">
                  <c:v>43079</c:v>
                </c:pt>
                <c:pt idx="5802">
                  <c:v>43080</c:v>
                </c:pt>
                <c:pt idx="5803">
                  <c:v>43081</c:v>
                </c:pt>
                <c:pt idx="5804">
                  <c:v>43080</c:v>
                </c:pt>
                <c:pt idx="5805">
                  <c:v>43080</c:v>
                </c:pt>
                <c:pt idx="5806">
                  <c:v>43078</c:v>
                </c:pt>
                <c:pt idx="5807">
                  <c:v>43080</c:v>
                </c:pt>
                <c:pt idx="5808">
                  <c:v>43080</c:v>
                </c:pt>
                <c:pt idx="5809">
                  <c:v>43080</c:v>
                </c:pt>
                <c:pt idx="5810">
                  <c:v>43080</c:v>
                </c:pt>
                <c:pt idx="5811">
                  <c:v>43079</c:v>
                </c:pt>
                <c:pt idx="5812">
                  <c:v>43081</c:v>
                </c:pt>
                <c:pt idx="5813">
                  <c:v>43079</c:v>
                </c:pt>
                <c:pt idx="5814">
                  <c:v>43079</c:v>
                </c:pt>
                <c:pt idx="5815">
                  <c:v>43080</c:v>
                </c:pt>
                <c:pt idx="5816">
                  <c:v>43078</c:v>
                </c:pt>
                <c:pt idx="5817">
                  <c:v>43078</c:v>
                </c:pt>
                <c:pt idx="5818">
                  <c:v>43079</c:v>
                </c:pt>
                <c:pt idx="5819">
                  <c:v>43080</c:v>
                </c:pt>
                <c:pt idx="5820">
                  <c:v>43080</c:v>
                </c:pt>
                <c:pt idx="5821">
                  <c:v>43078</c:v>
                </c:pt>
                <c:pt idx="5822">
                  <c:v>43078</c:v>
                </c:pt>
                <c:pt idx="5823">
                  <c:v>43078</c:v>
                </c:pt>
                <c:pt idx="5824">
                  <c:v>43079</c:v>
                </c:pt>
                <c:pt idx="5825">
                  <c:v>43079</c:v>
                </c:pt>
                <c:pt idx="5826">
                  <c:v>43079</c:v>
                </c:pt>
                <c:pt idx="5827">
                  <c:v>43077</c:v>
                </c:pt>
                <c:pt idx="5828">
                  <c:v>43078</c:v>
                </c:pt>
                <c:pt idx="5829">
                  <c:v>43080</c:v>
                </c:pt>
                <c:pt idx="5830">
                  <c:v>43079</c:v>
                </c:pt>
                <c:pt idx="5831">
                  <c:v>43078</c:v>
                </c:pt>
                <c:pt idx="5832">
                  <c:v>43077</c:v>
                </c:pt>
                <c:pt idx="5833">
                  <c:v>43079</c:v>
                </c:pt>
                <c:pt idx="5834">
                  <c:v>43078</c:v>
                </c:pt>
                <c:pt idx="5835">
                  <c:v>43079</c:v>
                </c:pt>
                <c:pt idx="5836">
                  <c:v>43079</c:v>
                </c:pt>
                <c:pt idx="5837">
                  <c:v>43077</c:v>
                </c:pt>
                <c:pt idx="5838">
                  <c:v>43077</c:v>
                </c:pt>
                <c:pt idx="5839">
                  <c:v>43080</c:v>
                </c:pt>
                <c:pt idx="5840">
                  <c:v>43077</c:v>
                </c:pt>
                <c:pt idx="5841">
                  <c:v>43079</c:v>
                </c:pt>
                <c:pt idx="5842">
                  <c:v>43078</c:v>
                </c:pt>
                <c:pt idx="5843">
                  <c:v>43077</c:v>
                </c:pt>
                <c:pt idx="5844">
                  <c:v>43078</c:v>
                </c:pt>
                <c:pt idx="5845">
                  <c:v>43078</c:v>
                </c:pt>
                <c:pt idx="5846">
                  <c:v>43077</c:v>
                </c:pt>
                <c:pt idx="5847">
                  <c:v>43081</c:v>
                </c:pt>
                <c:pt idx="5848">
                  <c:v>43077</c:v>
                </c:pt>
                <c:pt idx="5849">
                  <c:v>43079</c:v>
                </c:pt>
                <c:pt idx="5850">
                  <c:v>43078</c:v>
                </c:pt>
                <c:pt idx="5851">
                  <c:v>43078</c:v>
                </c:pt>
                <c:pt idx="5852">
                  <c:v>43078</c:v>
                </c:pt>
                <c:pt idx="5853">
                  <c:v>43077</c:v>
                </c:pt>
                <c:pt idx="5854">
                  <c:v>43078</c:v>
                </c:pt>
                <c:pt idx="5855">
                  <c:v>43077</c:v>
                </c:pt>
                <c:pt idx="5856">
                  <c:v>43077</c:v>
                </c:pt>
                <c:pt idx="5857">
                  <c:v>43078</c:v>
                </c:pt>
                <c:pt idx="5858">
                  <c:v>43077</c:v>
                </c:pt>
                <c:pt idx="5859">
                  <c:v>43077</c:v>
                </c:pt>
                <c:pt idx="5860">
                  <c:v>43077</c:v>
                </c:pt>
                <c:pt idx="5861">
                  <c:v>43079</c:v>
                </c:pt>
                <c:pt idx="5862">
                  <c:v>43077</c:v>
                </c:pt>
                <c:pt idx="5863">
                  <c:v>43077</c:v>
                </c:pt>
                <c:pt idx="5864">
                  <c:v>43077</c:v>
                </c:pt>
                <c:pt idx="5865">
                  <c:v>43077</c:v>
                </c:pt>
                <c:pt idx="5866">
                  <c:v>43077</c:v>
                </c:pt>
                <c:pt idx="5867">
                  <c:v>43077</c:v>
                </c:pt>
                <c:pt idx="5868">
                  <c:v>43077</c:v>
                </c:pt>
                <c:pt idx="5869">
                  <c:v>43077</c:v>
                </c:pt>
                <c:pt idx="5870">
                  <c:v>43078</c:v>
                </c:pt>
                <c:pt idx="5871">
                  <c:v>43075</c:v>
                </c:pt>
                <c:pt idx="5872">
                  <c:v>43076</c:v>
                </c:pt>
                <c:pt idx="5873">
                  <c:v>43077</c:v>
                </c:pt>
                <c:pt idx="5874">
                  <c:v>43078</c:v>
                </c:pt>
                <c:pt idx="5875">
                  <c:v>43078</c:v>
                </c:pt>
                <c:pt idx="5876">
                  <c:v>43077</c:v>
                </c:pt>
                <c:pt idx="5877">
                  <c:v>43076</c:v>
                </c:pt>
                <c:pt idx="5878">
                  <c:v>43076</c:v>
                </c:pt>
                <c:pt idx="5879">
                  <c:v>43076</c:v>
                </c:pt>
                <c:pt idx="5880">
                  <c:v>43077</c:v>
                </c:pt>
                <c:pt idx="5881">
                  <c:v>43076</c:v>
                </c:pt>
                <c:pt idx="5882">
                  <c:v>43077</c:v>
                </c:pt>
                <c:pt idx="5883">
                  <c:v>43077</c:v>
                </c:pt>
                <c:pt idx="5884">
                  <c:v>43077</c:v>
                </c:pt>
                <c:pt idx="5885">
                  <c:v>43076</c:v>
                </c:pt>
                <c:pt idx="5886">
                  <c:v>43077</c:v>
                </c:pt>
                <c:pt idx="5887">
                  <c:v>43077</c:v>
                </c:pt>
                <c:pt idx="5888">
                  <c:v>43077</c:v>
                </c:pt>
                <c:pt idx="5889">
                  <c:v>43076</c:v>
                </c:pt>
                <c:pt idx="5890">
                  <c:v>43076</c:v>
                </c:pt>
                <c:pt idx="5891">
                  <c:v>43077</c:v>
                </c:pt>
                <c:pt idx="5892">
                  <c:v>43076</c:v>
                </c:pt>
                <c:pt idx="5893">
                  <c:v>43076</c:v>
                </c:pt>
                <c:pt idx="5894">
                  <c:v>43076</c:v>
                </c:pt>
                <c:pt idx="5895">
                  <c:v>43077</c:v>
                </c:pt>
                <c:pt idx="5896">
                  <c:v>43075</c:v>
                </c:pt>
                <c:pt idx="5897">
                  <c:v>43076</c:v>
                </c:pt>
                <c:pt idx="5898">
                  <c:v>43076</c:v>
                </c:pt>
                <c:pt idx="5899">
                  <c:v>43075</c:v>
                </c:pt>
                <c:pt idx="5900">
                  <c:v>43076</c:v>
                </c:pt>
                <c:pt idx="5901">
                  <c:v>43076</c:v>
                </c:pt>
                <c:pt idx="5902">
                  <c:v>43076</c:v>
                </c:pt>
                <c:pt idx="5903">
                  <c:v>43076</c:v>
                </c:pt>
                <c:pt idx="5904">
                  <c:v>43076</c:v>
                </c:pt>
                <c:pt idx="5905">
                  <c:v>43077</c:v>
                </c:pt>
                <c:pt idx="5906">
                  <c:v>43075</c:v>
                </c:pt>
                <c:pt idx="5907">
                  <c:v>43075</c:v>
                </c:pt>
                <c:pt idx="5908">
                  <c:v>43073</c:v>
                </c:pt>
                <c:pt idx="5909">
                  <c:v>43077</c:v>
                </c:pt>
                <c:pt idx="5910">
                  <c:v>43075</c:v>
                </c:pt>
                <c:pt idx="5911">
                  <c:v>43076</c:v>
                </c:pt>
                <c:pt idx="5912">
                  <c:v>43076</c:v>
                </c:pt>
                <c:pt idx="5913">
                  <c:v>43077</c:v>
                </c:pt>
                <c:pt idx="5914">
                  <c:v>43076</c:v>
                </c:pt>
                <c:pt idx="5915">
                  <c:v>43075</c:v>
                </c:pt>
                <c:pt idx="5916">
                  <c:v>43077</c:v>
                </c:pt>
                <c:pt idx="5917">
                  <c:v>43077</c:v>
                </c:pt>
                <c:pt idx="5918">
                  <c:v>43076</c:v>
                </c:pt>
                <c:pt idx="5919">
                  <c:v>43074</c:v>
                </c:pt>
                <c:pt idx="5920">
                  <c:v>43075</c:v>
                </c:pt>
                <c:pt idx="5921">
                  <c:v>43075</c:v>
                </c:pt>
                <c:pt idx="5922">
                  <c:v>43075</c:v>
                </c:pt>
                <c:pt idx="5923">
                  <c:v>43076</c:v>
                </c:pt>
                <c:pt idx="5924">
                  <c:v>43077</c:v>
                </c:pt>
                <c:pt idx="5925">
                  <c:v>43074</c:v>
                </c:pt>
                <c:pt idx="5926">
                  <c:v>43077</c:v>
                </c:pt>
                <c:pt idx="5927">
                  <c:v>43075</c:v>
                </c:pt>
                <c:pt idx="5928">
                  <c:v>43075</c:v>
                </c:pt>
                <c:pt idx="5929">
                  <c:v>43075</c:v>
                </c:pt>
                <c:pt idx="5930">
                  <c:v>43075</c:v>
                </c:pt>
                <c:pt idx="5931">
                  <c:v>43075</c:v>
                </c:pt>
                <c:pt idx="5932">
                  <c:v>43075</c:v>
                </c:pt>
                <c:pt idx="5933">
                  <c:v>43075</c:v>
                </c:pt>
                <c:pt idx="5934">
                  <c:v>43077</c:v>
                </c:pt>
                <c:pt idx="5935">
                  <c:v>43075</c:v>
                </c:pt>
                <c:pt idx="5936">
                  <c:v>43082</c:v>
                </c:pt>
                <c:pt idx="5937">
                  <c:v>43082</c:v>
                </c:pt>
                <c:pt idx="5938">
                  <c:v>43082</c:v>
                </c:pt>
                <c:pt idx="5939">
                  <c:v>43082</c:v>
                </c:pt>
                <c:pt idx="5940">
                  <c:v>43083</c:v>
                </c:pt>
                <c:pt idx="5941">
                  <c:v>43083</c:v>
                </c:pt>
                <c:pt idx="5942">
                  <c:v>43082</c:v>
                </c:pt>
                <c:pt idx="5943">
                  <c:v>43082</c:v>
                </c:pt>
                <c:pt idx="5944">
                  <c:v>43082</c:v>
                </c:pt>
                <c:pt idx="5945">
                  <c:v>43081</c:v>
                </c:pt>
                <c:pt idx="5946">
                  <c:v>43082</c:v>
                </c:pt>
                <c:pt idx="5947">
                  <c:v>43082</c:v>
                </c:pt>
                <c:pt idx="5948">
                  <c:v>43081</c:v>
                </c:pt>
                <c:pt idx="5949">
                  <c:v>43082</c:v>
                </c:pt>
                <c:pt idx="5950">
                  <c:v>43082</c:v>
                </c:pt>
                <c:pt idx="5951">
                  <c:v>43082</c:v>
                </c:pt>
                <c:pt idx="5952">
                  <c:v>43081</c:v>
                </c:pt>
                <c:pt idx="5953">
                  <c:v>43082</c:v>
                </c:pt>
                <c:pt idx="5954">
                  <c:v>43082</c:v>
                </c:pt>
                <c:pt idx="5955">
                  <c:v>43082</c:v>
                </c:pt>
                <c:pt idx="5956">
                  <c:v>43082</c:v>
                </c:pt>
                <c:pt idx="5957">
                  <c:v>43082</c:v>
                </c:pt>
                <c:pt idx="5958">
                  <c:v>43081</c:v>
                </c:pt>
                <c:pt idx="5959">
                  <c:v>43082</c:v>
                </c:pt>
                <c:pt idx="5960">
                  <c:v>43082</c:v>
                </c:pt>
                <c:pt idx="5961">
                  <c:v>43082</c:v>
                </c:pt>
                <c:pt idx="5962">
                  <c:v>43082</c:v>
                </c:pt>
                <c:pt idx="5963">
                  <c:v>43082</c:v>
                </c:pt>
                <c:pt idx="5964">
                  <c:v>43081</c:v>
                </c:pt>
                <c:pt idx="5965">
                  <c:v>43081</c:v>
                </c:pt>
                <c:pt idx="5966">
                  <c:v>43081</c:v>
                </c:pt>
                <c:pt idx="5967">
                  <c:v>43082</c:v>
                </c:pt>
                <c:pt idx="5968">
                  <c:v>43082</c:v>
                </c:pt>
                <c:pt idx="5969">
                  <c:v>43081</c:v>
                </c:pt>
                <c:pt idx="5970">
                  <c:v>43082</c:v>
                </c:pt>
                <c:pt idx="5971">
                  <c:v>43080</c:v>
                </c:pt>
                <c:pt idx="5972">
                  <c:v>43082</c:v>
                </c:pt>
                <c:pt idx="5973">
                  <c:v>43081</c:v>
                </c:pt>
                <c:pt idx="5974">
                  <c:v>43082</c:v>
                </c:pt>
                <c:pt idx="5975">
                  <c:v>43081</c:v>
                </c:pt>
                <c:pt idx="5976">
                  <c:v>43081</c:v>
                </c:pt>
                <c:pt idx="5977">
                  <c:v>43082</c:v>
                </c:pt>
                <c:pt idx="5978">
                  <c:v>43081</c:v>
                </c:pt>
                <c:pt idx="5979">
                  <c:v>43080</c:v>
                </c:pt>
                <c:pt idx="5980">
                  <c:v>43082</c:v>
                </c:pt>
                <c:pt idx="5981">
                  <c:v>43082</c:v>
                </c:pt>
                <c:pt idx="5982">
                  <c:v>43081</c:v>
                </c:pt>
                <c:pt idx="5983">
                  <c:v>43081</c:v>
                </c:pt>
                <c:pt idx="5984">
                  <c:v>43081</c:v>
                </c:pt>
                <c:pt idx="5985">
                  <c:v>43082</c:v>
                </c:pt>
                <c:pt idx="5986">
                  <c:v>43080</c:v>
                </c:pt>
                <c:pt idx="5987">
                  <c:v>43081</c:v>
                </c:pt>
                <c:pt idx="5988">
                  <c:v>43082</c:v>
                </c:pt>
                <c:pt idx="5989">
                  <c:v>43082</c:v>
                </c:pt>
                <c:pt idx="5990">
                  <c:v>43080</c:v>
                </c:pt>
                <c:pt idx="5991">
                  <c:v>43081</c:v>
                </c:pt>
                <c:pt idx="5992">
                  <c:v>43081</c:v>
                </c:pt>
                <c:pt idx="5993">
                  <c:v>43081</c:v>
                </c:pt>
                <c:pt idx="5994">
                  <c:v>43082</c:v>
                </c:pt>
                <c:pt idx="5995">
                  <c:v>43080</c:v>
                </c:pt>
                <c:pt idx="5996">
                  <c:v>43081</c:v>
                </c:pt>
                <c:pt idx="5997">
                  <c:v>43080</c:v>
                </c:pt>
                <c:pt idx="5998">
                  <c:v>43082</c:v>
                </c:pt>
                <c:pt idx="5999">
                  <c:v>43081</c:v>
                </c:pt>
                <c:pt idx="6000">
                  <c:v>43081</c:v>
                </c:pt>
                <c:pt idx="6001">
                  <c:v>43082</c:v>
                </c:pt>
                <c:pt idx="6002">
                  <c:v>43081</c:v>
                </c:pt>
                <c:pt idx="6003">
                  <c:v>43081</c:v>
                </c:pt>
                <c:pt idx="6004">
                  <c:v>43081</c:v>
                </c:pt>
                <c:pt idx="6005">
                  <c:v>43079</c:v>
                </c:pt>
                <c:pt idx="6006">
                  <c:v>43081</c:v>
                </c:pt>
                <c:pt idx="6007">
                  <c:v>43082</c:v>
                </c:pt>
                <c:pt idx="6008">
                  <c:v>43082</c:v>
                </c:pt>
                <c:pt idx="6009">
                  <c:v>43080</c:v>
                </c:pt>
                <c:pt idx="6010">
                  <c:v>43082</c:v>
                </c:pt>
                <c:pt idx="6011">
                  <c:v>43082</c:v>
                </c:pt>
                <c:pt idx="6012">
                  <c:v>43082</c:v>
                </c:pt>
                <c:pt idx="6013">
                  <c:v>43081</c:v>
                </c:pt>
                <c:pt idx="6014">
                  <c:v>43082</c:v>
                </c:pt>
                <c:pt idx="6015">
                  <c:v>43081</c:v>
                </c:pt>
                <c:pt idx="6016">
                  <c:v>43081</c:v>
                </c:pt>
                <c:pt idx="6017">
                  <c:v>43081</c:v>
                </c:pt>
                <c:pt idx="6018">
                  <c:v>43081</c:v>
                </c:pt>
                <c:pt idx="6019">
                  <c:v>43081</c:v>
                </c:pt>
                <c:pt idx="6020">
                  <c:v>43081</c:v>
                </c:pt>
                <c:pt idx="6021">
                  <c:v>43080</c:v>
                </c:pt>
                <c:pt idx="6022">
                  <c:v>43081</c:v>
                </c:pt>
                <c:pt idx="6023">
                  <c:v>43079</c:v>
                </c:pt>
                <c:pt idx="6024">
                  <c:v>43080</c:v>
                </c:pt>
                <c:pt idx="6025">
                  <c:v>43080</c:v>
                </c:pt>
                <c:pt idx="6026">
                  <c:v>43080</c:v>
                </c:pt>
                <c:pt idx="6027">
                  <c:v>43081</c:v>
                </c:pt>
                <c:pt idx="6028">
                  <c:v>43080</c:v>
                </c:pt>
                <c:pt idx="6029">
                  <c:v>43080</c:v>
                </c:pt>
                <c:pt idx="6030">
                  <c:v>43081</c:v>
                </c:pt>
                <c:pt idx="6031">
                  <c:v>43081</c:v>
                </c:pt>
                <c:pt idx="6032">
                  <c:v>43082</c:v>
                </c:pt>
                <c:pt idx="6033">
                  <c:v>43081</c:v>
                </c:pt>
                <c:pt idx="6034">
                  <c:v>43080</c:v>
                </c:pt>
                <c:pt idx="6035">
                  <c:v>43081</c:v>
                </c:pt>
                <c:pt idx="6036">
                  <c:v>43080</c:v>
                </c:pt>
                <c:pt idx="6037">
                  <c:v>43080</c:v>
                </c:pt>
                <c:pt idx="6038">
                  <c:v>43080</c:v>
                </c:pt>
                <c:pt idx="6039">
                  <c:v>43079</c:v>
                </c:pt>
                <c:pt idx="6040">
                  <c:v>43080</c:v>
                </c:pt>
                <c:pt idx="6041">
                  <c:v>43081</c:v>
                </c:pt>
                <c:pt idx="6042">
                  <c:v>43080</c:v>
                </c:pt>
                <c:pt idx="6043">
                  <c:v>43081</c:v>
                </c:pt>
                <c:pt idx="6044">
                  <c:v>43081</c:v>
                </c:pt>
                <c:pt idx="6045">
                  <c:v>43080</c:v>
                </c:pt>
                <c:pt idx="6046">
                  <c:v>43080</c:v>
                </c:pt>
                <c:pt idx="6047">
                  <c:v>43081</c:v>
                </c:pt>
                <c:pt idx="6048">
                  <c:v>43079</c:v>
                </c:pt>
                <c:pt idx="6049">
                  <c:v>43080</c:v>
                </c:pt>
                <c:pt idx="6050">
                  <c:v>43079</c:v>
                </c:pt>
                <c:pt idx="6051">
                  <c:v>43080</c:v>
                </c:pt>
                <c:pt idx="6052">
                  <c:v>43079</c:v>
                </c:pt>
                <c:pt idx="6053">
                  <c:v>43080</c:v>
                </c:pt>
                <c:pt idx="6054">
                  <c:v>43080</c:v>
                </c:pt>
                <c:pt idx="6055">
                  <c:v>43081</c:v>
                </c:pt>
                <c:pt idx="6056">
                  <c:v>43080</c:v>
                </c:pt>
                <c:pt idx="6057">
                  <c:v>43078</c:v>
                </c:pt>
                <c:pt idx="6058">
                  <c:v>43080</c:v>
                </c:pt>
                <c:pt idx="6059">
                  <c:v>43080</c:v>
                </c:pt>
                <c:pt idx="6060">
                  <c:v>43080</c:v>
                </c:pt>
                <c:pt idx="6061">
                  <c:v>43080</c:v>
                </c:pt>
                <c:pt idx="6062">
                  <c:v>43081</c:v>
                </c:pt>
                <c:pt idx="6063">
                  <c:v>43080</c:v>
                </c:pt>
                <c:pt idx="6064">
                  <c:v>43079</c:v>
                </c:pt>
                <c:pt idx="6065">
                  <c:v>43079</c:v>
                </c:pt>
                <c:pt idx="6066">
                  <c:v>43079</c:v>
                </c:pt>
                <c:pt idx="6067">
                  <c:v>43080</c:v>
                </c:pt>
                <c:pt idx="6068">
                  <c:v>43078</c:v>
                </c:pt>
                <c:pt idx="6069">
                  <c:v>43080</c:v>
                </c:pt>
                <c:pt idx="6070">
                  <c:v>43079</c:v>
                </c:pt>
                <c:pt idx="6071">
                  <c:v>43078</c:v>
                </c:pt>
                <c:pt idx="6072">
                  <c:v>43079</c:v>
                </c:pt>
                <c:pt idx="6073">
                  <c:v>43079</c:v>
                </c:pt>
                <c:pt idx="6074">
                  <c:v>43081</c:v>
                </c:pt>
                <c:pt idx="6075">
                  <c:v>43079</c:v>
                </c:pt>
                <c:pt idx="6076">
                  <c:v>43079</c:v>
                </c:pt>
                <c:pt idx="6077">
                  <c:v>41663</c:v>
                </c:pt>
                <c:pt idx="6078">
                  <c:v>43079</c:v>
                </c:pt>
                <c:pt idx="6079">
                  <c:v>43080</c:v>
                </c:pt>
                <c:pt idx="6080">
                  <c:v>43078</c:v>
                </c:pt>
                <c:pt idx="6081">
                  <c:v>43077</c:v>
                </c:pt>
                <c:pt idx="6082">
                  <c:v>43080</c:v>
                </c:pt>
                <c:pt idx="6083">
                  <c:v>43078</c:v>
                </c:pt>
                <c:pt idx="6084">
                  <c:v>43080</c:v>
                </c:pt>
                <c:pt idx="6085">
                  <c:v>43078</c:v>
                </c:pt>
                <c:pt idx="6086">
                  <c:v>43079</c:v>
                </c:pt>
                <c:pt idx="6087">
                  <c:v>43077</c:v>
                </c:pt>
                <c:pt idx="6088">
                  <c:v>43077</c:v>
                </c:pt>
                <c:pt idx="6089">
                  <c:v>43077</c:v>
                </c:pt>
                <c:pt idx="6090">
                  <c:v>43079</c:v>
                </c:pt>
                <c:pt idx="6091">
                  <c:v>43077</c:v>
                </c:pt>
                <c:pt idx="6092">
                  <c:v>43079</c:v>
                </c:pt>
                <c:pt idx="6093">
                  <c:v>43078</c:v>
                </c:pt>
                <c:pt idx="6094">
                  <c:v>43079</c:v>
                </c:pt>
                <c:pt idx="6095">
                  <c:v>43078</c:v>
                </c:pt>
                <c:pt idx="6096">
                  <c:v>43078</c:v>
                </c:pt>
                <c:pt idx="6097">
                  <c:v>43077</c:v>
                </c:pt>
                <c:pt idx="6098">
                  <c:v>43077</c:v>
                </c:pt>
                <c:pt idx="6099">
                  <c:v>43077</c:v>
                </c:pt>
                <c:pt idx="6100">
                  <c:v>43079</c:v>
                </c:pt>
                <c:pt idx="6101">
                  <c:v>43078</c:v>
                </c:pt>
                <c:pt idx="6102">
                  <c:v>43078</c:v>
                </c:pt>
                <c:pt idx="6103">
                  <c:v>43078</c:v>
                </c:pt>
                <c:pt idx="6104">
                  <c:v>43078</c:v>
                </c:pt>
                <c:pt idx="6105">
                  <c:v>43077</c:v>
                </c:pt>
                <c:pt idx="6106">
                  <c:v>43077</c:v>
                </c:pt>
                <c:pt idx="6107">
                  <c:v>43079</c:v>
                </c:pt>
                <c:pt idx="6108">
                  <c:v>43077</c:v>
                </c:pt>
                <c:pt idx="6109">
                  <c:v>43077</c:v>
                </c:pt>
                <c:pt idx="6110">
                  <c:v>43077</c:v>
                </c:pt>
                <c:pt idx="6111">
                  <c:v>43077</c:v>
                </c:pt>
                <c:pt idx="6112">
                  <c:v>43077</c:v>
                </c:pt>
                <c:pt idx="6113">
                  <c:v>43077</c:v>
                </c:pt>
                <c:pt idx="6114">
                  <c:v>43077</c:v>
                </c:pt>
                <c:pt idx="6115">
                  <c:v>43077</c:v>
                </c:pt>
                <c:pt idx="6116">
                  <c:v>43077</c:v>
                </c:pt>
                <c:pt idx="6117">
                  <c:v>43075</c:v>
                </c:pt>
                <c:pt idx="6118">
                  <c:v>43076</c:v>
                </c:pt>
                <c:pt idx="6119">
                  <c:v>43077</c:v>
                </c:pt>
                <c:pt idx="6120">
                  <c:v>43077</c:v>
                </c:pt>
                <c:pt idx="6121">
                  <c:v>43078</c:v>
                </c:pt>
                <c:pt idx="6122">
                  <c:v>43076</c:v>
                </c:pt>
                <c:pt idx="6123">
                  <c:v>43077</c:v>
                </c:pt>
                <c:pt idx="6124">
                  <c:v>43078</c:v>
                </c:pt>
                <c:pt idx="6125">
                  <c:v>43076</c:v>
                </c:pt>
                <c:pt idx="6126">
                  <c:v>43077</c:v>
                </c:pt>
                <c:pt idx="6127">
                  <c:v>43076</c:v>
                </c:pt>
                <c:pt idx="6128">
                  <c:v>43077</c:v>
                </c:pt>
                <c:pt idx="6129">
                  <c:v>43077</c:v>
                </c:pt>
                <c:pt idx="6130">
                  <c:v>43076</c:v>
                </c:pt>
                <c:pt idx="6131">
                  <c:v>43076</c:v>
                </c:pt>
                <c:pt idx="6132">
                  <c:v>43077</c:v>
                </c:pt>
                <c:pt idx="6133">
                  <c:v>43077</c:v>
                </c:pt>
                <c:pt idx="6134">
                  <c:v>43076</c:v>
                </c:pt>
                <c:pt idx="6135">
                  <c:v>43076</c:v>
                </c:pt>
                <c:pt idx="6136">
                  <c:v>43083</c:v>
                </c:pt>
                <c:pt idx="6137">
                  <c:v>43083</c:v>
                </c:pt>
                <c:pt idx="6138">
                  <c:v>43083</c:v>
                </c:pt>
                <c:pt idx="6139">
                  <c:v>43083</c:v>
                </c:pt>
                <c:pt idx="6140">
                  <c:v>43083</c:v>
                </c:pt>
                <c:pt idx="6141">
                  <c:v>43083</c:v>
                </c:pt>
                <c:pt idx="6142">
                  <c:v>43083</c:v>
                </c:pt>
                <c:pt idx="6143">
                  <c:v>43083</c:v>
                </c:pt>
                <c:pt idx="6144">
                  <c:v>43083</c:v>
                </c:pt>
                <c:pt idx="6145">
                  <c:v>43083</c:v>
                </c:pt>
                <c:pt idx="6146">
                  <c:v>43083</c:v>
                </c:pt>
                <c:pt idx="6147">
                  <c:v>43083</c:v>
                </c:pt>
                <c:pt idx="6148">
                  <c:v>43083</c:v>
                </c:pt>
                <c:pt idx="6149">
                  <c:v>43082</c:v>
                </c:pt>
                <c:pt idx="6150">
                  <c:v>43082</c:v>
                </c:pt>
                <c:pt idx="6151">
                  <c:v>43083</c:v>
                </c:pt>
                <c:pt idx="6152">
                  <c:v>43083</c:v>
                </c:pt>
                <c:pt idx="6153">
                  <c:v>43082</c:v>
                </c:pt>
                <c:pt idx="6154">
                  <c:v>43083</c:v>
                </c:pt>
                <c:pt idx="6155">
                  <c:v>43083</c:v>
                </c:pt>
                <c:pt idx="6156">
                  <c:v>43082</c:v>
                </c:pt>
                <c:pt idx="6157">
                  <c:v>43083</c:v>
                </c:pt>
                <c:pt idx="6158">
                  <c:v>43083</c:v>
                </c:pt>
                <c:pt idx="6159">
                  <c:v>43082</c:v>
                </c:pt>
                <c:pt idx="6160">
                  <c:v>43083</c:v>
                </c:pt>
                <c:pt idx="6161">
                  <c:v>43082</c:v>
                </c:pt>
                <c:pt idx="6162">
                  <c:v>43082</c:v>
                </c:pt>
                <c:pt idx="6163">
                  <c:v>43083</c:v>
                </c:pt>
                <c:pt idx="6164">
                  <c:v>43084</c:v>
                </c:pt>
                <c:pt idx="6165">
                  <c:v>43082</c:v>
                </c:pt>
                <c:pt idx="6166">
                  <c:v>43083</c:v>
                </c:pt>
                <c:pt idx="6167">
                  <c:v>43082</c:v>
                </c:pt>
                <c:pt idx="6168">
                  <c:v>43082</c:v>
                </c:pt>
                <c:pt idx="6169">
                  <c:v>43083</c:v>
                </c:pt>
                <c:pt idx="6170">
                  <c:v>43082</c:v>
                </c:pt>
                <c:pt idx="6171">
                  <c:v>43082</c:v>
                </c:pt>
                <c:pt idx="6172">
                  <c:v>43082</c:v>
                </c:pt>
                <c:pt idx="6173">
                  <c:v>43081</c:v>
                </c:pt>
                <c:pt idx="6174">
                  <c:v>43083</c:v>
                </c:pt>
                <c:pt idx="6175">
                  <c:v>43082</c:v>
                </c:pt>
                <c:pt idx="6176">
                  <c:v>43082</c:v>
                </c:pt>
                <c:pt idx="6177">
                  <c:v>43081</c:v>
                </c:pt>
                <c:pt idx="6178">
                  <c:v>43082</c:v>
                </c:pt>
                <c:pt idx="6179">
                  <c:v>43083</c:v>
                </c:pt>
                <c:pt idx="6180">
                  <c:v>43082</c:v>
                </c:pt>
                <c:pt idx="6181">
                  <c:v>43082</c:v>
                </c:pt>
                <c:pt idx="6182">
                  <c:v>43082</c:v>
                </c:pt>
                <c:pt idx="6183">
                  <c:v>43083</c:v>
                </c:pt>
                <c:pt idx="6184">
                  <c:v>43081</c:v>
                </c:pt>
                <c:pt idx="6185">
                  <c:v>43082</c:v>
                </c:pt>
                <c:pt idx="6186">
                  <c:v>43082</c:v>
                </c:pt>
                <c:pt idx="6187">
                  <c:v>43081</c:v>
                </c:pt>
                <c:pt idx="6188">
                  <c:v>43082</c:v>
                </c:pt>
                <c:pt idx="6189">
                  <c:v>43082</c:v>
                </c:pt>
                <c:pt idx="6190">
                  <c:v>43082</c:v>
                </c:pt>
                <c:pt idx="6191">
                  <c:v>43083</c:v>
                </c:pt>
                <c:pt idx="6192">
                  <c:v>43082</c:v>
                </c:pt>
                <c:pt idx="6193">
                  <c:v>43082</c:v>
                </c:pt>
                <c:pt idx="6194">
                  <c:v>43081</c:v>
                </c:pt>
                <c:pt idx="6195">
                  <c:v>43083</c:v>
                </c:pt>
                <c:pt idx="6196">
                  <c:v>43082</c:v>
                </c:pt>
                <c:pt idx="6197">
                  <c:v>43082</c:v>
                </c:pt>
                <c:pt idx="6198">
                  <c:v>43083</c:v>
                </c:pt>
                <c:pt idx="6199">
                  <c:v>43083</c:v>
                </c:pt>
                <c:pt idx="6200">
                  <c:v>43082</c:v>
                </c:pt>
                <c:pt idx="6201">
                  <c:v>43081</c:v>
                </c:pt>
                <c:pt idx="6202">
                  <c:v>43081</c:v>
                </c:pt>
                <c:pt idx="6203">
                  <c:v>43080</c:v>
                </c:pt>
                <c:pt idx="6204">
                  <c:v>43083</c:v>
                </c:pt>
                <c:pt idx="6205">
                  <c:v>43081</c:v>
                </c:pt>
                <c:pt idx="6206">
                  <c:v>43082</c:v>
                </c:pt>
                <c:pt idx="6207">
                  <c:v>43082</c:v>
                </c:pt>
                <c:pt idx="6208">
                  <c:v>43081</c:v>
                </c:pt>
                <c:pt idx="6209">
                  <c:v>43082</c:v>
                </c:pt>
                <c:pt idx="6210">
                  <c:v>43081</c:v>
                </c:pt>
                <c:pt idx="6211">
                  <c:v>43081</c:v>
                </c:pt>
                <c:pt idx="6212">
                  <c:v>43082</c:v>
                </c:pt>
                <c:pt idx="6213">
                  <c:v>43080</c:v>
                </c:pt>
                <c:pt idx="6214">
                  <c:v>43081</c:v>
                </c:pt>
                <c:pt idx="6215">
                  <c:v>43081</c:v>
                </c:pt>
                <c:pt idx="6216">
                  <c:v>43082</c:v>
                </c:pt>
                <c:pt idx="6217">
                  <c:v>43082</c:v>
                </c:pt>
                <c:pt idx="6218">
                  <c:v>43081</c:v>
                </c:pt>
                <c:pt idx="6219">
                  <c:v>43081</c:v>
                </c:pt>
                <c:pt idx="6220">
                  <c:v>43082</c:v>
                </c:pt>
                <c:pt idx="6221">
                  <c:v>43081</c:v>
                </c:pt>
                <c:pt idx="6222">
                  <c:v>43080</c:v>
                </c:pt>
                <c:pt idx="6223">
                  <c:v>43082</c:v>
                </c:pt>
                <c:pt idx="6224">
                  <c:v>43082</c:v>
                </c:pt>
                <c:pt idx="6225">
                  <c:v>43080</c:v>
                </c:pt>
                <c:pt idx="6226">
                  <c:v>43080</c:v>
                </c:pt>
                <c:pt idx="6227">
                  <c:v>43081</c:v>
                </c:pt>
                <c:pt idx="6228">
                  <c:v>43081</c:v>
                </c:pt>
                <c:pt idx="6229">
                  <c:v>43081</c:v>
                </c:pt>
                <c:pt idx="6230">
                  <c:v>43081</c:v>
                </c:pt>
                <c:pt idx="6231">
                  <c:v>43080</c:v>
                </c:pt>
                <c:pt idx="6232">
                  <c:v>43081</c:v>
                </c:pt>
                <c:pt idx="6233">
                  <c:v>43081</c:v>
                </c:pt>
                <c:pt idx="6234">
                  <c:v>43082</c:v>
                </c:pt>
                <c:pt idx="6235">
                  <c:v>43083</c:v>
                </c:pt>
                <c:pt idx="6236">
                  <c:v>43079</c:v>
                </c:pt>
                <c:pt idx="6237">
                  <c:v>43081</c:v>
                </c:pt>
                <c:pt idx="6238">
                  <c:v>43082</c:v>
                </c:pt>
                <c:pt idx="6239">
                  <c:v>43080</c:v>
                </c:pt>
                <c:pt idx="6240">
                  <c:v>43082</c:v>
                </c:pt>
                <c:pt idx="6241">
                  <c:v>43081</c:v>
                </c:pt>
                <c:pt idx="6242">
                  <c:v>43081</c:v>
                </c:pt>
                <c:pt idx="6243">
                  <c:v>43081</c:v>
                </c:pt>
                <c:pt idx="6244">
                  <c:v>43082</c:v>
                </c:pt>
                <c:pt idx="6245">
                  <c:v>43083</c:v>
                </c:pt>
                <c:pt idx="6246">
                  <c:v>43081</c:v>
                </c:pt>
                <c:pt idx="6247">
                  <c:v>43082</c:v>
                </c:pt>
                <c:pt idx="6248">
                  <c:v>43082</c:v>
                </c:pt>
                <c:pt idx="6249">
                  <c:v>43080</c:v>
                </c:pt>
                <c:pt idx="6250">
                  <c:v>43081</c:v>
                </c:pt>
                <c:pt idx="6251">
                  <c:v>43080</c:v>
                </c:pt>
                <c:pt idx="6252">
                  <c:v>43079</c:v>
                </c:pt>
                <c:pt idx="6253">
                  <c:v>43081</c:v>
                </c:pt>
                <c:pt idx="6254">
                  <c:v>43080</c:v>
                </c:pt>
                <c:pt idx="6255">
                  <c:v>43081</c:v>
                </c:pt>
                <c:pt idx="6256">
                  <c:v>43080</c:v>
                </c:pt>
                <c:pt idx="6257">
                  <c:v>43082</c:v>
                </c:pt>
                <c:pt idx="6258">
                  <c:v>43082</c:v>
                </c:pt>
                <c:pt idx="6259">
                  <c:v>43080</c:v>
                </c:pt>
                <c:pt idx="6260">
                  <c:v>43081</c:v>
                </c:pt>
                <c:pt idx="6261">
                  <c:v>43080</c:v>
                </c:pt>
                <c:pt idx="6262">
                  <c:v>43080</c:v>
                </c:pt>
                <c:pt idx="6263">
                  <c:v>43080</c:v>
                </c:pt>
                <c:pt idx="6264">
                  <c:v>43081</c:v>
                </c:pt>
                <c:pt idx="6265">
                  <c:v>43081</c:v>
                </c:pt>
                <c:pt idx="6266">
                  <c:v>43081</c:v>
                </c:pt>
                <c:pt idx="6267">
                  <c:v>43081</c:v>
                </c:pt>
                <c:pt idx="6268">
                  <c:v>43082</c:v>
                </c:pt>
                <c:pt idx="6269">
                  <c:v>43079</c:v>
                </c:pt>
                <c:pt idx="6270">
                  <c:v>43080</c:v>
                </c:pt>
                <c:pt idx="6271">
                  <c:v>43081</c:v>
                </c:pt>
                <c:pt idx="6272">
                  <c:v>43080</c:v>
                </c:pt>
                <c:pt idx="6273">
                  <c:v>43080</c:v>
                </c:pt>
                <c:pt idx="6274">
                  <c:v>43081</c:v>
                </c:pt>
                <c:pt idx="6275">
                  <c:v>43080</c:v>
                </c:pt>
                <c:pt idx="6276">
                  <c:v>43080</c:v>
                </c:pt>
                <c:pt idx="6277">
                  <c:v>43081</c:v>
                </c:pt>
                <c:pt idx="6278">
                  <c:v>43081</c:v>
                </c:pt>
                <c:pt idx="6279">
                  <c:v>43079</c:v>
                </c:pt>
                <c:pt idx="6280">
                  <c:v>43082</c:v>
                </c:pt>
                <c:pt idx="6281">
                  <c:v>43080</c:v>
                </c:pt>
                <c:pt idx="6282">
                  <c:v>43081</c:v>
                </c:pt>
                <c:pt idx="6283">
                  <c:v>43079</c:v>
                </c:pt>
                <c:pt idx="6284">
                  <c:v>43080</c:v>
                </c:pt>
                <c:pt idx="6285">
                  <c:v>43081</c:v>
                </c:pt>
                <c:pt idx="6286">
                  <c:v>43080</c:v>
                </c:pt>
                <c:pt idx="6287">
                  <c:v>43080</c:v>
                </c:pt>
                <c:pt idx="6288">
                  <c:v>43079</c:v>
                </c:pt>
                <c:pt idx="6289">
                  <c:v>43081</c:v>
                </c:pt>
                <c:pt idx="6290">
                  <c:v>43080</c:v>
                </c:pt>
                <c:pt idx="6291">
                  <c:v>43080</c:v>
                </c:pt>
                <c:pt idx="6292">
                  <c:v>43080</c:v>
                </c:pt>
                <c:pt idx="6293">
                  <c:v>43080</c:v>
                </c:pt>
                <c:pt idx="6294">
                  <c:v>43078</c:v>
                </c:pt>
                <c:pt idx="6295">
                  <c:v>43081</c:v>
                </c:pt>
                <c:pt idx="6296">
                  <c:v>43080</c:v>
                </c:pt>
                <c:pt idx="6297">
                  <c:v>43079</c:v>
                </c:pt>
                <c:pt idx="6298">
                  <c:v>43079</c:v>
                </c:pt>
                <c:pt idx="6299">
                  <c:v>43080</c:v>
                </c:pt>
                <c:pt idx="6300">
                  <c:v>43080</c:v>
                </c:pt>
                <c:pt idx="6301">
                  <c:v>43079</c:v>
                </c:pt>
                <c:pt idx="6302">
                  <c:v>43078</c:v>
                </c:pt>
                <c:pt idx="6303">
                  <c:v>43078</c:v>
                </c:pt>
                <c:pt idx="6304">
                  <c:v>43081</c:v>
                </c:pt>
                <c:pt idx="6305">
                  <c:v>43080</c:v>
                </c:pt>
                <c:pt idx="6306">
                  <c:v>43079</c:v>
                </c:pt>
                <c:pt idx="6307">
                  <c:v>43079</c:v>
                </c:pt>
                <c:pt idx="6308">
                  <c:v>43079</c:v>
                </c:pt>
                <c:pt idx="6309">
                  <c:v>41663</c:v>
                </c:pt>
                <c:pt idx="6310">
                  <c:v>43079</c:v>
                </c:pt>
                <c:pt idx="6311">
                  <c:v>43077</c:v>
                </c:pt>
                <c:pt idx="6312">
                  <c:v>43079</c:v>
                </c:pt>
                <c:pt idx="6313">
                  <c:v>43078</c:v>
                </c:pt>
                <c:pt idx="6314">
                  <c:v>43080</c:v>
                </c:pt>
                <c:pt idx="6315">
                  <c:v>43078</c:v>
                </c:pt>
                <c:pt idx="6316">
                  <c:v>43079</c:v>
                </c:pt>
                <c:pt idx="6317">
                  <c:v>43077</c:v>
                </c:pt>
                <c:pt idx="6318">
                  <c:v>43077</c:v>
                </c:pt>
                <c:pt idx="6319">
                  <c:v>43077</c:v>
                </c:pt>
                <c:pt idx="6320">
                  <c:v>43079</c:v>
                </c:pt>
                <c:pt idx="6321">
                  <c:v>43077</c:v>
                </c:pt>
                <c:pt idx="6322">
                  <c:v>43078</c:v>
                </c:pt>
                <c:pt idx="6323">
                  <c:v>43079</c:v>
                </c:pt>
                <c:pt idx="6324">
                  <c:v>43079</c:v>
                </c:pt>
                <c:pt idx="6325">
                  <c:v>43078</c:v>
                </c:pt>
                <c:pt idx="6326">
                  <c:v>43078</c:v>
                </c:pt>
                <c:pt idx="6327">
                  <c:v>43077</c:v>
                </c:pt>
                <c:pt idx="6328">
                  <c:v>43077</c:v>
                </c:pt>
                <c:pt idx="6329">
                  <c:v>43077</c:v>
                </c:pt>
                <c:pt idx="6330">
                  <c:v>43078</c:v>
                </c:pt>
                <c:pt idx="6331">
                  <c:v>43078</c:v>
                </c:pt>
                <c:pt idx="6332">
                  <c:v>43078</c:v>
                </c:pt>
                <c:pt idx="6333">
                  <c:v>43078</c:v>
                </c:pt>
                <c:pt idx="6334">
                  <c:v>43077</c:v>
                </c:pt>
                <c:pt idx="6335">
                  <c:v>43077</c:v>
                </c:pt>
                <c:pt idx="6336">
                  <c:v>43084</c:v>
                </c:pt>
                <c:pt idx="6337">
                  <c:v>43084</c:v>
                </c:pt>
                <c:pt idx="6338">
                  <c:v>43084</c:v>
                </c:pt>
                <c:pt idx="6339">
                  <c:v>43084</c:v>
                </c:pt>
                <c:pt idx="6340">
                  <c:v>43084</c:v>
                </c:pt>
                <c:pt idx="6341">
                  <c:v>43083</c:v>
                </c:pt>
                <c:pt idx="6342">
                  <c:v>43084</c:v>
                </c:pt>
                <c:pt idx="6343">
                  <c:v>43084</c:v>
                </c:pt>
                <c:pt idx="6344">
                  <c:v>43083</c:v>
                </c:pt>
                <c:pt idx="6345">
                  <c:v>43084</c:v>
                </c:pt>
                <c:pt idx="6346">
                  <c:v>43083</c:v>
                </c:pt>
                <c:pt idx="6347">
                  <c:v>43084</c:v>
                </c:pt>
                <c:pt idx="6348">
                  <c:v>43084</c:v>
                </c:pt>
                <c:pt idx="6349">
                  <c:v>43083</c:v>
                </c:pt>
                <c:pt idx="6350">
                  <c:v>43083</c:v>
                </c:pt>
                <c:pt idx="6351">
                  <c:v>43083</c:v>
                </c:pt>
                <c:pt idx="6352">
                  <c:v>43083</c:v>
                </c:pt>
                <c:pt idx="6353">
                  <c:v>43083</c:v>
                </c:pt>
                <c:pt idx="6354">
                  <c:v>43083</c:v>
                </c:pt>
                <c:pt idx="6355">
                  <c:v>43084</c:v>
                </c:pt>
                <c:pt idx="6356">
                  <c:v>43083</c:v>
                </c:pt>
                <c:pt idx="6357">
                  <c:v>43083</c:v>
                </c:pt>
                <c:pt idx="6358">
                  <c:v>43083</c:v>
                </c:pt>
                <c:pt idx="6359">
                  <c:v>43084</c:v>
                </c:pt>
                <c:pt idx="6360">
                  <c:v>43083</c:v>
                </c:pt>
                <c:pt idx="6361">
                  <c:v>43083</c:v>
                </c:pt>
                <c:pt idx="6362">
                  <c:v>43083</c:v>
                </c:pt>
                <c:pt idx="6363">
                  <c:v>43083</c:v>
                </c:pt>
                <c:pt idx="6364">
                  <c:v>43083</c:v>
                </c:pt>
                <c:pt idx="6365">
                  <c:v>43083</c:v>
                </c:pt>
                <c:pt idx="6366">
                  <c:v>43083</c:v>
                </c:pt>
                <c:pt idx="6367">
                  <c:v>43084</c:v>
                </c:pt>
                <c:pt idx="6368">
                  <c:v>43084</c:v>
                </c:pt>
                <c:pt idx="6369">
                  <c:v>43083</c:v>
                </c:pt>
                <c:pt idx="6370">
                  <c:v>43084</c:v>
                </c:pt>
                <c:pt idx="6371">
                  <c:v>43084</c:v>
                </c:pt>
                <c:pt idx="6372">
                  <c:v>43083</c:v>
                </c:pt>
                <c:pt idx="6373">
                  <c:v>43084</c:v>
                </c:pt>
                <c:pt idx="6374">
                  <c:v>43082</c:v>
                </c:pt>
                <c:pt idx="6375">
                  <c:v>43084</c:v>
                </c:pt>
                <c:pt idx="6376">
                  <c:v>43082</c:v>
                </c:pt>
                <c:pt idx="6377">
                  <c:v>43084</c:v>
                </c:pt>
                <c:pt idx="6378">
                  <c:v>43082</c:v>
                </c:pt>
                <c:pt idx="6379">
                  <c:v>43083</c:v>
                </c:pt>
                <c:pt idx="6380">
                  <c:v>43084</c:v>
                </c:pt>
                <c:pt idx="6381">
                  <c:v>43082</c:v>
                </c:pt>
                <c:pt idx="6382">
                  <c:v>43082</c:v>
                </c:pt>
                <c:pt idx="6383">
                  <c:v>43084</c:v>
                </c:pt>
                <c:pt idx="6384">
                  <c:v>43083</c:v>
                </c:pt>
                <c:pt idx="6385">
                  <c:v>43082</c:v>
                </c:pt>
                <c:pt idx="6386">
                  <c:v>43083</c:v>
                </c:pt>
                <c:pt idx="6387">
                  <c:v>43083</c:v>
                </c:pt>
                <c:pt idx="6388">
                  <c:v>43084</c:v>
                </c:pt>
                <c:pt idx="6389">
                  <c:v>43084</c:v>
                </c:pt>
                <c:pt idx="6390">
                  <c:v>43083</c:v>
                </c:pt>
                <c:pt idx="6391">
                  <c:v>43083</c:v>
                </c:pt>
                <c:pt idx="6392">
                  <c:v>43082</c:v>
                </c:pt>
                <c:pt idx="6393">
                  <c:v>43083</c:v>
                </c:pt>
                <c:pt idx="6394">
                  <c:v>43082</c:v>
                </c:pt>
                <c:pt idx="6395">
                  <c:v>43082</c:v>
                </c:pt>
                <c:pt idx="6396">
                  <c:v>43083</c:v>
                </c:pt>
                <c:pt idx="6397">
                  <c:v>43083</c:v>
                </c:pt>
                <c:pt idx="6398">
                  <c:v>43082</c:v>
                </c:pt>
                <c:pt idx="6399">
                  <c:v>43084</c:v>
                </c:pt>
                <c:pt idx="6400">
                  <c:v>43082</c:v>
                </c:pt>
                <c:pt idx="6401">
                  <c:v>43084</c:v>
                </c:pt>
                <c:pt idx="6402">
                  <c:v>43082</c:v>
                </c:pt>
                <c:pt idx="6403">
                  <c:v>43083</c:v>
                </c:pt>
                <c:pt idx="6404">
                  <c:v>43082</c:v>
                </c:pt>
                <c:pt idx="6405">
                  <c:v>43081</c:v>
                </c:pt>
                <c:pt idx="6406">
                  <c:v>43082</c:v>
                </c:pt>
                <c:pt idx="6407">
                  <c:v>43082</c:v>
                </c:pt>
                <c:pt idx="6408">
                  <c:v>43081</c:v>
                </c:pt>
                <c:pt idx="6409">
                  <c:v>43082</c:v>
                </c:pt>
                <c:pt idx="6410">
                  <c:v>43082</c:v>
                </c:pt>
                <c:pt idx="6411">
                  <c:v>43082</c:v>
                </c:pt>
                <c:pt idx="6412">
                  <c:v>43081</c:v>
                </c:pt>
                <c:pt idx="6413">
                  <c:v>43083</c:v>
                </c:pt>
                <c:pt idx="6414">
                  <c:v>43082</c:v>
                </c:pt>
                <c:pt idx="6415">
                  <c:v>43081</c:v>
                </c:pt>
                <c:pt idx="6416">
                  <c:v>43084</c:v>
                </c:pt>
                <c:pt idx="6417">
                  <c:v>43082</c:v>
                </c:pt>
                <c:pt idx="6418">
                  <c:v>43082</c:v>
                </c:pt>
                <c:pt idx="6419">
                  <c:v>43083</c:v>
                </c:pt>
                <c:pt idx="6420">
                  <c:v>43083</c:v>
                </c:pt>
                <c:pt idx="6421">
                  <c:v>43082</c:v>
                </c:pt>
                <c:pt idx="6422">
                  <c:v>43083</c:v>
                </c:pt>
                <c:pt idx="6423">
                  <c:v>43083</c:v>
                </c:pt>
                <c:pt idx="6424">
                  <c:v>43082</c:v>
                </c:pt>
                <c:pt idx="6425">
                  <c:v>43082</c:v>
                </c:pt>
                <c:pt idx="6426">
                  <c:v>43083</c:v>
                </c:pt>
                <c:pt idx="6427">
                  <c:v>43083</c:v>
                </c:pt>
                <c:pt idx="6428">
                  <c:v>43081</c:v>
                </c:pt>
                <c:pt idx="6429">
                  <c:v>43075</c:v>
                </c:pt>
                <c:pt idx="6430">
                  <c:v>43082</c:v>
                </c:pt>
                <c:pt idx="6431">
                  <c:v>43083</c:v>
                </c:pt>
                <c:pt idx="6432">
                  <c:v>43082</c:v>
                </c:pt>
                <c:pt idx="6433">
                  <c:v>43082</c:v>
                </c:pt>
                <c:pt idx="6434">
                  <c:v>43082</c:v>
                </c:pt>
                <c:pt idx="6435">
                  <c:v>43081</c:v>
                </c:pt>
                <c:pt idx="6436">
                  <c:v>43081</c:v>
                </c:pt>
                <c:pt idx="6437">
                  <c:v>43080</c:v>
                </c:pt>
                <c:pt idx="6438">
                  <c:v>43081</c:v>
                </c:pt>
                <c:pt idx="6439">
                  <c:v>43081</c:v>
                </c:pt>
                <c:pt idx="6440">
                  <c:v>43082</c:v>
                </c:pt>
                <c:pt idx="6441">
                  <c:v>43083</c:v>
                </c:pt>
                <c:pt idx="6442">
                  <c:v>43083</c:v>
                </c:pt>
                <c:pt idx="6443">
                  <c:v>43081</c:v>
                </c:pt>
                <c:pt idx="6444">
                  <c:v>43081</c:v>
                </c:pt>
                <c:pt idx="6445">
                  <c:v>43082</c:v>
                </c:pt>
                <c:pt idx="6446">
                  <c:v>43081</c:v>
                </c:pt>
                <c:pt idx="6447">
                  <c:v>43080</c:v>
                </c:pt>
                <c:pt idx="6448">
                  <c:v>43081</c:v>
                </c:pt>
                <c:pt idx="6449">
                  <c:v>43081</c:v>
                </c:pt>
                <c:pt idx="6450">
                  <c:v>43082</c:v>
                </c:pt>
                <c:pt idx="6451">
                  <c:v>43082</c:v>
                </c:pt>
                <c:pt idx="6452">
                  <c:v>43081</c:v>
                </c:pt>
                <c:pt idx="6453">
                  <c:v>43082</c:v>
                </c:pt>
                <c:pt idx="6454">
                  <c:v>43082</c:v>
                </c:pt>
                <c:pt idx="6455">
                  <c:v>43082</c:v>
                </c:pt>
                <c:pt idx="6456">
                  <c:v>43080</c:v>
                </c:pt>
                <c:pt idx="6457">
                  <c:v>43081</c:v>
                </c:pt>
                <c:pt idx="6458">
                  <c:v>43081</c:v>
                </c:pt>
                <c:pt idx="6459">
                  <c:v>43080</c:v>
                </c:pt>
                <c:pt idx="6460">
                  <c:v>43081</c:v>
                </c:pt>
                <c:pt idx="6461">
                  <c:v>43081</c:v>
                </c:pt>
                <c:pt idx="6462">
                  <c:v>43081</c:v>
                </c:pt>
                <c:pt idx="6463">
                  <c:v>43081</c:v>
                </c:pt>
                <c:pt idx="6464">
                  <c:v>43082</c:v>
                </c:pt>
                <c:pt idx="6465">
                  <c:v>43082</c:v>
                </c:pt>
                <c:pt idx="6466">
                  <c:v>43080</c:v>
                </c:pt>
                <c:pt idx="6467">
                  <c:v>43080</c:v>
                </c:pt>
                <c:pt idx="6468">
                  <c:v>43082</c:v>
                </c:pt>
                <c:pt idx="6469">
                  <c:v>43081</c:v>
                </c:pt>
                <c:pt idx="6470">
                  <c:v>43081</c:v>
                </c:pt>
                <c:pt idx="6471">
                  <c:v>43081</c:v>
                </c:pt>
                <c:pt idx="6472">
                  <c:v>43079</c:v>
                </c:pt>
                <c:pt idx="6473">
                  <c:v>43083</c:v>
                </c:pt>
                <c:pt idx="6474">
                  <c:v>43081</c:v>
                </c:pt>
                <c:pt idx="6475">
                  <c:v>43081</c:v>
                </c:pt>
                <c:pt idx="6476">
                  <c:v>43080</c:v>
                </c:pt>
                <c:pt idx="6477">
                  <c:v>43081</c:v>
                </c:pt>
                <c:pt idx="6478">
                  <c:v>43080</c:v>
                </c:pt>
                <c:pt idx="6479">
                  <c:v>43082</c:v>
                </c:pt>
                <c:pt idx="6480">
                  <c:v>43081</c:v>
                </c:pt>
                <c:pt idx="6481">
                  <c:v>43080</c:v>
                </c:pt>
                <c:pt idx="6482">
                  <c:v>43080</c:v>
                </c:pt>
                <c:pt idx="6483">
                  <c:v>43081</c:v>
                </c:pt>
                <c:pt idx="6484">
                  <c:v>43081</c:v>
                </c:pt>
                <c:pt idx="6485">
                  <c:v>43079</c:v>
                </c:pt>
                <c:pt idx="6486">
                  <c:v>43081</c:v>
                </c:pt>
                <c:pt idx="6487">
                  <c:v>43082</c:v>
                </c:pt>
                <c:pt idx="6488">
                  <c:v>43081</c:v>
                </c:pt>
                <c:pt idx="6489">
                  <c:v>43081</c:v>
                </c:pt>
                <c:pt idx="6490">
                  <c:v>43082</c:v>
                </c:pt>
                <c:pt idx="6491">
                  <c:v>43080</c:v>
                </c:pt>
                <c:pt idx="6492">
                  <c:v>43080</c:v>
                </c:pt>
                <c:pt idx="6493">
                  <c:v>43080</c:v>
                </c:pt>
                <c:pt idx="6494">
                  <c:v>43082</c:v>
                </c:pt>
                <c:pt idx="6495">
                  <c:v>43081</c:v>
                </c:pt>
                <c:pt idx="6496">
                  <c:v>43082</c:v>
                </c:pt>
                <c:pt idx="6497">
                  <c:v>43080</c:v>
                </c:pt>
                <c:pt idx="6498">
                  <c:v>43080</c:v>
                </c:pt>
                <c:pt idx="6499">
                  <c:v>43081</c:v>
                </c:pt>
                <c:pt idx="6500">
                  <c:v>43081</c:v>
                </c:pt>
                <c:pt idx="6501">
                  <c:v>43081</c:v>
                </c:pt>
                <c:pt idx="6502">
                  <c:v>43082</c:v>
                </c:pt>
                <c:pt idx="6503">
                  <c:v>43080</c:v>
                </c:pt>
                <c:pt idx="6504">
                  <c:v>43082</c:v>
                </c:pt>
                <c:pt idx="6505">
                  <c:v>43081</c:v>
                </c:pt>
                <c:pt idx="6506">
                  <c:v>43082</c:v>
                </c:pt>
                <c:pt idx="6507">
                  <c:v>43080</c:v>
                </c:pt>
                <c:pt idx="6508">
                  <c:v>43079</c:v>
                </c:pt>
                <c:pt idx="6509">
                  <c:v>43080</c:v>
                </c:pt>
                <c:pt idx="6510">
                  <c:v>43080</c:v>
                </c:pt>
                <c:pt idx="6511">
                  <c:v>43081</c:v>
                </c:pt>
                <c:pt idx="6512">
                  <c:v>43080</c:v>
                </c:pt>
                <c:pt idx="6513">
                  <c:v>43082</c:v>
                </c:pt>
                <c:pt idx="6514">
                  <c:v>43081</c:v>
                </c:pt>
                <c:pt idx="6515">
                  <c:v>43079</c:v>
                </c:pt>
                <c:pt idx="6516">
                  <c:v>43081</c:v>
                </c:pt>
                <c:pt idx="6517">
                  <c:v>43081</c:v>
                </c:pt>
                <c:pt idx="6518">
                  <c:v>43080</c:v>
                </c:pt>
                <c:pt idx="6519">
                  <c:v>43080</c:v>
                </c:pt>
                <c:pt idx="6520">
                  <c:v>43080</c:v>
                </c:pt>
                <c:pt idx="6521">
                  <c:v>43081</c:v>
                </c:pt>
                <c:pt idx="6522">
                  <c:v>43079</c:v>
                </c:pt>
                <c:pt idx="6523">
                  <c:v>43081</c:v>
                </c:pt>
                <c:pt idx="6524">
                  <c:v>43079</c:v>
                </c:pt>
                <c:pt idx="6525">
                  <c:v>43080</c:v>
                </c:pt>
                <c:pt idx="6526">
                  <c:v>43080</c:v>
                </c:pt>
                <c:pt idx="6527">
                  <c:v>43080</c:v>
                </c:pt>
                <c:pt idx="6528">
                  <c:v>43080</c:v>
                </c:pt>
                <c:pt idx="6529">
                  <c:v>43081</c:v>
                </c:pt>
                <c:pt idx="6530">
                  <c:v>43080</c:v>
                </c:pt>
                <c:pt idx="6531">
                  <c:v>43078</c:v>
                </c:pt>
                <c:pt idx="6532">
                  <c:v>43080</c:v>
                </c:pt>
                <c:pt idx="6533">
                  <c:v>39972</c:v>
                </c:pt>
                <c:pt idx="6534">
                  <c:v>43080</c:v>
                </c:pt>
                <c:pt idx="6535">
                  <c:v>43079</c:v>
                </c:pt>
                <c:pt idx="6536">
                  <c:v>43085</c:v>
                </c:pt>
                <c:pt idx="6537">
                  <c:v>43085</c:v>
                </c:pt>
                <c:pt idx="6538">
                  <c:v>43084</c:v>
                </c:pt>
                <c:pt idx="6539">
                  <c:v>43085</c:v>
                </c:pt>
                <c:pt idx="6540">
                  <c:v>43084</c:v>
                </c:pt>
                <c:pt idx="6541">
                  <c:v>43085</c:v>
                </c:pt>
                <c:pt idx="6542">
                  <c:v>43084</c:v>
                </c:pt>
                <c:pt idx="6543">
                  <c:v>43084</c:v>
                </c:pt>
                <c:pt idx="6544">
                  <c:v>43084</c:v>
                </c:pt>
                <c:pt idx="6545">
                  <c:v>43084</c:v>
                </c:pt>
                <c:pt idx="6546">
                  <c:v>43084</c:v>
                </c:pt>
                <c:pt idx="6547">
                  <c:v>43084</c:v>
                </c:pt>
                <c:pt idx="6548">
                  <c:v>43084</c:v>
                </c:pt>
                <c:pt idx="6549">
                  <c:v>43083</c:v>
                </c:pt>
                <c:pt idx="6550">
                  <c:v>43084</c:v>
                </c:pt>
                <c:pt idx="6551">
                  <c:v>43083</c:v>
                </c:pt>
                <c:pt idx="6552">
                  <c:v>43083</c:v>
                </c:pt>
                <c:pt idx="6553">
                  <c:v>43083</c:v>
                </c:pt>
                <c:pt idx="6554">
                  <c:v>43084</c:v>
                </c:pt>
                <c:pt idx="6555">
                  <c:v>43083</c:v>
                </c:pt>
                <c:pt idx="6556">
                  <c:v>43083</c:v>
                </c:pt>
                <c:pt idx="6557">
                  <c:v>43083</c:v>
                </c:pt>
                <c:pt idx="6558">
                  <c:v>43083</c:v>
                </c:pt>
                <c:pt idx="6559">
                  <c:v>43083</c:v>
                </c:pt>
                <c:pt idx="6560">
                  <c:v>43084</c:v>
                </c:pt>
                <c:pt idx="6561">
                  <c:v>43083</c:v>
                </c:pt>
                <c:pt idx="6562">
                  <c:v>43083</c:v>
                </c:pt>
                <c:pt idx="6563">
                  <c:v>43083</c:v>
                </c:pt>
                <c:pt idx="6564">
                  <c:v>43084</c:v>
                </c:pt>
                <c:pt idx="6565">
                  <c:v>43083</c:v>
                </c:pt>
                <c:pt idx="6566">
                  <c:v>43084</c:v>
                </c:pt>
                <c:pt idx="6567">
                  <c:v>43083</c:v>
                </c:pt>
                <c:pt idx="6568">
                  <c:v>43084</c:v>
                </c:pt>
                <c:pt idx="6569">
                  <c:v>43084</c:v>
                </c:pt>
                <c:pt idx="6570">
                  <c:v>43084</c:v>
                </c:pt>
                <c:pt idx="6571">
                  <c:v>43083</c:v>
                </c:pt>
                <c:pt idx="6572">
                  <c:v>43084</c:v>
                </c:pt>
                <c:pt idx="6573">
                  <c:v>43085</c:v>
                </c:pt>
                <c:pt idx="6574">
                  <c:v>43083</c:v>
                </c:pt>
                <c:pt idx="6575">
                  <c:v>43083</c:v>
                </c:pt>
                <c:pt idx="6576">
                  <c:v>43083</c:v>
                </c:pt>
                <c:pt idx="6577">
                  <c:v>43084</c:v>
                </c:pt>
                <c:pt idx="6578">
                  <c:v>43083</c:v>
                </c:pt>
                <c:pt idx="6579">
                  <c:v>43083</c:v>
                </c:pt>
                <c:pt idx="6580">
                  <c:v>43084</c:v>
                </c:pt>
                <c:pt idx="6581">
                  <c:v>43084</c:v>
                </c:pt>
                <c:pt idx="6582">
                  <c:v>43084</c:v>
                </c:pt>
                <c:pt idx="6583">
                  <c:v>43084</c:v>
                </c:pt>
                <c:pt idx="6584">
                  <c:v>43083</c:v>
                </c:pt>
                <c:pt idx="6585">
                  <c:v>43084</c:v>
                </c:pt>
                <c:pt idx="6586">
                  <c:v>43082</c:v>
                </c:pt>
                <c:pt idx="6587">
                  <c:v>43082</c:v>
                </c:pt>
                <c:pt idx="6588">
                  <c:v>43083</c:v>
                </c:pt>
                <c:pt idx="6589">
                  <c:v>43083</c:v>
                </c:pt>
                <c:pt idx="6590">
                  <c:v>43084</c:v>
                </c:pt>
                <c:pt idx="6591">
                  <c:v>43083</c:v>
                </c:pt>
                <c:pt idx="6592">
                  <c:v>43082</c:v>
                </c:pt>
                <c:pt idx="6593">
                  <c:v>43084</c:v>
                </c:pt>
                <c:pt idx="6594">
                  <c:v>43082</c:v>
                </c:pt>
                <c:pt idx="6595">
                  <c:v>43084</c:v>
                </c:pt>
                <c:pt idx="6596">
                  <c:v>43084</c:v>
                </c:pt>
                <c:pt idx="6597">
                  <c:v>43082</c:v>
                </c:pt>
                <c:pt idx="6598">
                  <c:v>43083</c:v>
                </c:pt>
                <c:pt idx="6599">
                  <c:v>43082</c:v>
                </c:pt>
                <c:pt idx="6600">
                  <c:v>43084</c:v>
                </c:pt>
                <c:pt idx="6601">
                  <c:v>43083</c:v>
                </c:pt>
                <c:pt idx="6602">
                  <c:v>43084</c:v>
                </c:pt>
                <c:pt idx="6603">
                  <c:v>43083</c:v>
                </c:pt>
                <c:pt idx="6604">
                  <c:v>43082</c:v>
                </c:pt>
                <c:pt idx="6605">
                  <c:v>43083</c:v>
                </c:pt>
                <c:pt idx="6606">
                  <c:v>43082</c:v>
                </c:pt>
                <c:pt idx="6607">
                  <c:v>43082</c:v>
                </c:pt>
                <c:pt idx="6608">
                  <c:v>43082</c:v>
                </c:pt>
                <c:pt idx="6609">
                  <c:v>43083</c:v>
                </c:pt>
                <c:pt idx="6610">
                  <c:v>43083</c:v>
                </c:pt>
                <c:pt idx="6611">
                  <c:v>43082</c:v>
                </c:pt>
                <c:pt idx="6612">
                  <c:v>43082</c:v>
                </c:pt>
                <c:pt idx="6613">
                  <c:v>43084</c:v>
                </c:pt>
                <c:pt idx="6614">
                  <c:v>43084</c:v>
                </c:pt>
                <c:pt idx="6615">
                  <c:v>43081</c:v>
                </c:pt>
                <c:pt idx="6616">
                  <c:v>43082</c:v>
                </c:pt>
                <c:pt idx="6617">
                  <c:v>43082</c:v>
                </c:pt>
                <c:pt idx="6618">
                  <c:v>43083</c:v>
                </c:pt>
                <c:pt idx="6619">
                  <c:v>43082</c:v>
                </c:pt>
                <c:pt idx="6620">
                  <c:v>43081</c:v>
                </c:pt>
                <c:pt idx="6621">
                  <c:v>43081</c:v>
                </c:pt>
                <c:pt idx="6622">
                  <c:v>43083</c:v>
                </c:pt>
                <c:pt idx="6623">
                  <c:v>43082</c:v>
                </c:pt>
                <c:pt idx="6624">
                  <c:v>43082</c:v>
                </c:pt>
                <c:pt idx="6625">
                  <c:v>43082</c:v>
                </c:pt>
                <c:pt idx="6626">
                  <c:v>43082</c:v>
                </c:pt>
                <c:pt idx="6627">
                  <c:v>43083</c:v>
                </c:pt>
                <c:pt idx="6628">
                  <c:v>43082</c:v>
                </c:pt>
                <c:pt idx="6629">
                  <c:v>43082</c:v>
                </c:pt>
                <c:pt idx="6630">
                  <c:v>43081</c:v>
                </c:pt>
                <c:pt idx="6631">
                  <c:v>43082</c:v>
                </c:pt>
                <c:pt idx="6632">
                  <c:v>43083</c:v>
                </c:pt>
                <c:pt idx="6633">
                  <c:v>43083</c:v>
                </c:pt>
                <c:pt idx="6634">
                  <c:v>43082</c:v>
                </c:pt>
                <c:pt idx="6635">
                  <c:v>43081</c:v>
                </c:pt>
                <c:pt idx="6636">
                  <c:v>43083</c:v>
                </c:pt>
                <c:pt idx="6637">
                  <c:v>43083</c:v>
                </c:pt>
                <c:pt idx="6638">
                  <c:v>43082</c:v>
                </c:pt>
                <c:pt idx="6639">
                  <c:v>43075</c:v>
                </c:pt>
                <c:pt idx="6640">
                  <c:v>43082</c:v>
                </c:pt>
                <c:pt idx="6641">
                  <c:v>43082</c:v>
                </c:pt>
                <c:pt idx="6642">
                  <c:v>43083</c:v>
                </c:pt>
                <c:pt idx="6643">
                  <c:v>43082</c:v>
                </c:pt>
                <c:pt idx="6644">
                  <c:v>43081</c:v>
                </c:pt>
                <c:pt idx="6645">
                  <c:v>43081</c:v>
                </c:pt>
                <c:pt idx="6646">
                  <c:v>43081</c:v>
                </c:pt>
                <c:pt idx="6647">
                  <c:v>43081</c:v>
                </c:pt>
                <c:pt idx="6648">
                  <c:v>43083</c:v>
                </c:pt>
                <c:pt idx="6649">
                  <c:v>43082</c:v>
                </c:pt>
                <c:pt idx="6650">
                  <c:v>43082</c:v>
                </c:pt>
                <c:pt idx="6651">
                  <c:v>43082</c:v>
                </c:pt>
                <c:pt idx="6652">
                  <c:v>43083</c:v>
                </c:pt>
                <c:pt idx="6653">
                  <c:v>43080</c:v>
                </c:pt>
                <c:pt idx="6654">
                  <c:v>43081</c:v>
                </c:pt>
                <c:pt idx="6655">
                  <c:v>43081</c:v>
                </c:pt>
                <c:pt idx="6656">
                  <c:v>43081</c:v>
                </c:pt>
                <c:pt idx="6657">
                  <c:v>43081</c:v>
                </c:pt>
                <c:pt idx="6658">
                  <c:v>43081</c:v>
                </c:pt>
                <c:pt idx="6659">
                  <c:v>43083</c:v>
                </c:pt>
                <c:pt idx="6660">
                  <c:v>43083</c:v>
                </c:pt>
                <c:pt idx="6661">
                  <c:v>43081</c:v>
                </c:pt>
                <c:pt idx="6662">
                  <c:v>43080</c:v>
                </c:pt>
                <c:pt idx="6663">
                  <c:v>43082</c:v>
                </c:pt>
                <c:pt idx="6664">
                  <c:v>43082</c:v>
                </c:pt>
                <c:pt idx="6665">
                  <c:v>43082</c:v>
                </c:pt>
                <c:pt idx="6666">
                  <c:v>43082</c:v>
                </c:pt>
                <c:pt idx="6667">
                  <c:v>43082</c:v>
                </c:pt>
                <c:pt idx="6668">
                  <c:v>43081</c:v>
                </c:pt>
                <c:pt idx="6669">
                  <c:v>43081</c:v>
                </c:pt>
                <c:pt idx="6670">
                  <c:v>43082</c:v>
                </c:pt>
                <c:pt idx="6671">
                  <c:v>43081</c:v>
                </c:pt>
                <c:pt idx="6672">
                  <c:v>43081</c:v>
                </c:pt>
                <c:pt idx="6673">
                  <c:v>43083</c:v>
                </c:pt>
                <c:pt idx="6674">
                  <c:v>43081</c:v>
                </c:pt>
                <c:pt idx="6675">
                  <c:v>43082</c:v>
                </c:pt>
                <c:pt idx="6676">
                  <c:v>43080</c:v>
                </c:pt>
                <c:pt idx="6677">
                  <c:v>43081</c:v>
                </c:pt>
                <c:pt idx="6678">
                  <c:v>43080</c:v>
                </c:pt>
                <c:pt idx="6679">
                  <c:v>43080</c:v>
                </c:pt>
                <c:pt idx="6680">
                  <c:v>43081</c:v>
                </c:pt>
                <c:pt idx="6681">
                  <c:v>43081</c:v>
                </c:pt>
                <c:pt idx="6682">
                  <c:v>43079</c:v>
                </c:pt>
                <c:pt idx="6683">
                  <c:v>43082</c:v>
                </c:pt>
                <c:pt idx="6684">
                  <c:v>43081</c:v>
                </c:pt>
                <c:pt idx="6685">
                  <c:v>43082</c:v>
                </c:pt>
                <c:pt idx="6686">
                  <c:v>43081</c:v>
                </c:pt>
                <c:pt idx="6687">
                  <c:v>43081</c:v>
                </c:pt>
                <c:pt idx="6688">
                  <c:v>43082</c:v>
                </c:pt>
                <c:pt idx="6689">
                  <c:v>43080</c:v>
                </c:pt>
                <c:pt idx="6690">
                  <c:v>43081</c:v>
                </c:pt>
                <c:pt idx="6691">
                  <c:v>43081</c:v>
                </c:pt>
                <c:pt idx="6692">
                  <c:v>43081</c:v>
                </c:pt>
                <c:pt idx="6693">
                  <c:v>43081</c:v>
                </c:pt>
                <c:pt idx="6694">
                  <c:v>43080</c:v>
                </c:pt>
                <c:pt idx="6695">
                  <c:v>43080</c:v>
                </c:pt>
                <c:pt idx="6696">
                  <c:v>43082</c:v>
                </c:pt>
                <c:pt idx="6697">
                  <c:v>43081</c:v>
                </c:pt>
                <c:pt idx="6698">
                  <c:v>43081</c:v>
                </c:pt>
                <c:pt idx="6699">
                  <c:v>43079</c:v>
                </c:pt>
                <c:pt idx="6700">
                  <c:v>43081</c:v>
                </c:pt>
                <c:pt idx="6701">
                  <c:v>43080</c:v>
                </c:pt>
                <c:pt idx="6702">
                  <c:v>43081</c:v>
                </c:pt>
                <c:pt idx="6703">
                  <c:v>43082</c:v>
                </c:pt>
                <c:pt idx="6704">
                  <c:v>43082</c:v>
                </c:pt>
                <c:pt idx="6705">
                  <c:v>43082</c:v>
                </c:pt>
                <c:pt idx="6706">
                  <c:v>43080</c:v>
                </c:pt>
                <c:pt idx="6707">
                  <c:v>43080</c:v>
                </c:pt>
                <c:pt idx="6708">
                  <c:v>43082</c:v>
                </c:pt>
                <c:pt idx="6709">
                  <c:v>43081</c:v>
                </c:pt>
                <c:pt idx="6710">
                  <c:v>43082</c:v>
                </c:pt>
                <c:pt idx="6711">
                  <c:v>43081</c:v>
                </c:pt>
                <c:pt idx="6712">
                  <c:v>43081</c:v>
                </c:pt>
                <c:pt idx="6713">
                  <c:v>43080</c:v>
                </c:pt>
                <c:pt idx="6714">
                  <c:v>43080</c:v>
                </c:pt>
                <c:pt idx="6715">
                  <c:v>43080</c:v>
                </c:pt>
                <c:pt idx="6716">
                  <c:v>43080</c:v>
                </c:pt>
                <c:pt idx="6717">
                  <c:v>43081</c:v>
                </c:pt>
                <c:pt idx="6718">
                  <c:v>43082</c:v>
                </c:pt>
                <c:pt idx="6719">
                  <c:v>43080</c:v>
                </c:pt>
                <c:pt idx="6720">
                  <c:v>43081</c:v>
                </c:pt>
                <c:pt idx="6721">
                  <c:v>43079</c:v>
                </c:pt>
                <c:pt idx="6722">
                  <c:v>43081</c:v>
                </c:pt>
                <c:pt idx="6723">
                  <c:v>43081</c:v>
                </c:pt>
                <c:pt idx="6724">
                  <c:v>43080</c:v>
                </c:pt>
                <c:pt idx="6725">
                  <c:v>43080</c:v>
                </c:pt>
                <c:pt idx="6726">
                  <c:v>43081</c:v>
                </c:pt>
                <c:pt idx="6727">
                  <c:v>43081</c:v>
                </c:pt>
                <c:pt idx="6728">
                  <c:v>43079</c:v>
                </c:pt>
                <c:pt idx="6729">
                  <c:v>43080</c:v>
                </c:pt>
                <c:pt idx="6730">
                  <c:v>43081</c:v>
                </c:pt>
                <c:pt idx="6731">
                  <c:v>43080</c:v>
                </c:pt>
                <c:pt idx="6732">
                  <c:v>43080</c:v>
                </c:pt>
                <c:pt idx="6733">
                  <c:v>43081</c:v>
                </c:pt>
                <c:pt idx="6734">
                  <c:v>43080</c:v>
                </c:pt>
                <c:pt idx="6735">
                  <c:v>43079</c:v>
                </c:pt>
                <c:pt idx="6736">
                  <c:v>43086</c:v>
                </c:pt>
                <c:pt idx="6737">
                  <c:v>43087</c:v>
                </c:pt>
                <c:pt idx="6738">
                  <c:v>43086</c:v>
                </c:pt>
                <c:pt idx="6739">
                  <c:v>43085</c:v>
                </c:pt>
                <c:pt idx="6740">
                  <c:v>43085</c:v>
                </c:pt>
                <c:pt idx="6741">
                  <c:v>43086</c:v>
                </c:pt>
                <c:pt idx="6742">
                  <c:v>43085</c:v>
                </c:pt>
                <c:pt idx="6743">
                  <c:v>43086</c:v>
                </c:pt>
                <c:pt idx="6744">
                  <c:v>43085</c:v>
                </c:pt>
                <c:pt idx="6745">
                  <c:v>43086</c:v>
                </c:pt>
                <c:pt idx="6746">
                  <c:v>43086</c:v>
                </c:pt>
                <c:pt idx="6747">
                  <c:v>43087</c:v>
                </c:pt>
                <c:pt idx="6748">
                  <c:v>43085</c:v>
                </c:pt>
                <c:pt idx="6749">
                  <c:v>43085</c:v>
                </c:pt>
                <c:pt idx="6750">
                  <c:v>43086</c:v>
                </c:pt>
                <c:pt idx="6751">
                  <c:v>43085</c:v>
                </c:pt>
                <c:pt idx="6752">
                  <c:v>43085</c:v>
                </c:pt>
                <c:pt idx="6753">
                  <c:v>43086</c:v>
                </c:pt>
                <c:pt idx="6754">
                  <c:v>43087</c:v>
                </c:pt>
                <c:pt idx="6755">
                  <c:v>43085</c:v>
                </c:pt>
                <c:pt idx="6756">
                  <c:v>43087</c:v>
                </c:pt>
                <c:pt idx="6757">
                  <c:v>43087</c:v>
                </c:pt>
                <c:pt idx="6758">
                  <c:v>43087</c:v>
                </c:pt>
                <c:pt idx="6759">
                  <c:v>43084</c:v>
                </c:pt>
                <c:pt idx="6760">
                  <c:v>43085</c:v>
                </c:pt>
                <c:pt idx="6761">
                  <c:v>43085</c:v>
                </c:pt>
                <c:pt idx="6762">
                  <c:v>43084</c:v>
                </c:pt>
                <c:pt idx="6763">
                  <c:v>43085</c:v>
                </c:pt>
                <c:pt idx="6764">
                  <c:v>43086</c:v>
                </c:pt>
                <c:pt idx="6765">
                  <c:v>43086</c:v>
                </c:pt>
                <c:pt idx="6766">
                  <c:v>43085</c:v>
                </c:pt>
                <c:pt idx="6767">
                  <c:v>43085</c:v>
                </c:pt>
                <c:pt idx="6768">
                  <c:v>43084</c:v>
                </c:pt>
                <c:pt idx="6769">
                  <c:v>43084</c:v>
                </c:pt>
                <c:pt idx="6770">
                  <c:v>43084</c:v>
                </c:pt>
                <c:pt idx="6771">
                  <c:v>43086</c:v>
                </c:pt>
                <c:pt idx="6772">
                  <c:v>43084</c:v>
                </c:pt>
                <c:pt idx="6773">
                  <c:v>43084</c:v>
                </c:pt>
                <c:pt idx="6774">
                  <c:v>43086</c:v>
                </c:pt>
                <c:pt idx="6775">
                  <c:v>43084</c:v>
                </c:pt>
                <c:pt idx="6776">
                  <c:v>43084</c:v>
                </c:pt>
                <c:pt idx="6777">
                  <c:v>43084</c:v>
                </c:pt>
                <c:pt idx="6778">
                  <c:v>43084</c:v>
                </c:pt>
                <c:pt idx="6779">
                  <c:v>43084</c:v>
                </c:pt>
                <c:pt idx="6780">
                  <c:v>43085</c:v>
                </c:pt>
                <c:pt idx="6781">
                  <c:v>43084</c:v>
                </c:pt>
                <c:pt idx="6782">
                  <c:v>43085</c:v>
                </c:pt>
                <c:pt idx="6783">
                  <c:v>43085</c:v>
                </c:pt>
                <c:pt idx="6784">
                  <c:v>43083</c:v>
                </c:pt>
                <c:pt idx="6785">
                  <c:v>43084</c:v>
                </c:pt>
                <c:pt idx="6786">
                  <c:v>43083</c:v>
                </c:pt>
                <c:pt idx="6787">
                  <c:v>43083</c:v>
                </c:pt>
                <c:pt idx="6788">
                  <c:v>43083</c:v>
                </c:pt>
                <c:pt idx="6789">
                  <c:v>43083</c:v>
                </c:pt>
                <c:pt idx="6790">
                  <c:v>43085</c:v>
                </c:pt>
                <c:pt idx="6791">
                  <c:v>43083</c:v>
                </c:pt>
                <c:pt idx="6792">
                  <c:v>43084</c:v>
                </c:pt>
                <c:pt idx="6793">
                  <c:v>43085</c:v>
                </c:pt>
                <c:pt idx="6794">
                  <c:v>43083</c:v>
                </c:pt>
                <c:pt idx="6795">
                  <c:v>43083</c:v>
                </c:pt>
                <c:pt idx="6796">
                  <c:v>43084</c:v>
                </c:pt>
                <c:pt idx="6797">
                  <c:v>43084</c:v>
                </c:pt>
                <c:pt idx="6798">
                  <c:v>43083</c:v>
                </c:pt>
                <c:pt idx="6799">
                  <c:v>43081</c:v>
                </c:pt>
                <c:pt idx="6800">
                  <c:v>43083</c:v>
                </c:pt>
                <c:pt idx="6801">
                  <c:v>43083</c:v>
                </c:pt>
                <c:pt idx="6802">
                  <c:v>43084</c:v>
                </c:pt>
                <c:pt idx="6803">
                  <c:v>43084</c:v>
                </c:pt>
                <c:pt idx="6804">
                  <c:v>43084</c:v>
                </c:pt>
                <c:pt idx="6805">
                  <c:v>43084</c:v>
                </c:pt>
                <c:pt idx="6806">
                  <c:v>43083</c:v>
                </c:pt>
                <c:pt idx="6807">
                  <c:v>43083</c:v>
                </c:pt>
                <c:pt idx="6808">
                  <c:v>43083</c:v>
                </c:pt>
                <c:pt idx="6809">
                  <c:v>43084</c:v>
                </c:pt>
                <c:pt idx="6810">
                  <c:v>43083</c:v>
                </c:pt>
                <c:pt idx="6811">
                  <c:v>43083</c:v>
                </c:pt>
                <c:pt idx="6812">
                  <c:v>43084</c:v>
                </c:pt>
                <c:pt idx="6813">
                  <c:v>43083</c:v>
                </c:pt>
                <c:pt idx="6814">
                  <c:v>43084</c:v>
                </c:pt>
                <c:pt idx="6815">
                  <c:v>43083</c:v>
                </c:pt>
                <c:pt idx="6816">
                  <c:v>43083</c:v>
                </c:pt>
                <c:pt idx="6817">
                  <c:v>43084</c:v>
                </c:pt>
                <c:pt idx="6818">
                  <c:v>43085</c:v>
                </c:pt>
                <c:pt idx="6819">
                  <c:v>43084</c:v>
                </c:pt>
                <c:pt idx="6820">
                  <c:v>43083</c:v>
                </c:pt>
                <c:pt idx="6821">
                  <c:v>43082</c:v>
                </c:pt>
                <c:pt idx="6822">
                  <c:v>43082</c:v>
                </c:pt>
                <c:pt idx="6823">
                  <c:v>43083</c:v>
                </c:pt>
                <c:pt idx="6824">
                  <c:v>43084</c:v>
                </c:pt>
                <c:pt idx="6825">
                  <c:v>43083</c:v>
                </c:pt>
                <c:pt idx="6826">
                  <c:v>43084</c:v>
                </c:pt>
                <c:pt idx="6827">
                  <c:v>43082</c:v>
                </c:pt>
                <c:pt idx="6828">
                  <c:v>43084</c:v>
                </c:pt>
                <c:pt idx="6829">
                  <c:v>43084</c:v>
                </c:pt>
                <c:pt idx="6830">
                  <c:v>43082</c:v>
                </c:pt>
                <c:pt idx="6831">
                  <c:v>43082</c:v>
                </c:pt>
                <c:pt idx="6832">
                  <c:v>43084</c:v>
                </c:pt>
                <c:pt idx="6833">
                  <c:v>43083</c:v>
                </c:pt>
                <c:pt idx="6834">
                  <c:v>43083</c:v>
                </c:pt>
                <c:pt idx="6835">
                  <c:v>43082</c:v>
                </c:pt>
                <c:pt idx="6836">
                  <c:v>43083</c:v>
                </c:pt>
                <c:pt idx="6837">
                  <c:v>43083</c:v>
                </c:pt>
                <c:pt idx="6838">
                  <c:v>43084</c:v>
                </c:pt>
                <c:pt idx="6839">
                  <c:v>43082</c:v>
                </c:pt>
                <c:pt idx="6840">
                  <c:v>43082</c:v>
                </c:pt>
                <c:pt idx="6841">
                  <c:v>43083</c:v>
                </c:pt>
                <c:pt idx="6842">
                  <c:v>43082</c:v>
                </c:pt>
                <c:pt idx="6843">
                  <c:v>43082</c:v>
                </c:pt>
                <c:pt idx="6844">
                  <c:v>43083</c:v>
                </c:pt>
                <c:pt idx="6845">
                  <c:v>43082</c:v>
                </c:pt>
                <c:pt idx="6846">
                  <c:v>43082</c:v>
                </c:pt>
                <c:pt idx="6847">
                  <c:v>43083</c:v>
                </c:pt>
                <c:pt idx="6848">
                  <c:v>43083</c:v>
                </c:pt>
                <c:pt idx="6849">
                  <c:v>43082</c:v>
                </c:pt>
                <c:pt idx="6850">
                  <c:v>43082</c:v>
                </c:pt>
                <c:pt idx="6851">
                  <c:v>43082</c:v>
                </c:pt>
                <c:pt idx="6852">
                  <c:v>43083</c:v>
                </c:pt>
                <c:pt idx="6853">
                  <c:v>43082</c:v>
                </c:pt>
                <c:pt idx="6854">
                  <c:v>43081</c:v>
                </c:pt>
                <c:pt idx="6855">
                  <c:v>43081</c:v>
                </c:pt>
                <c:pt idx="6856">
                  <c:v>43083</c:v>
                </c:pt>
                <c:pt idx="6857">
                  <c:v>43083</c:v>
                </c:pt>
                <c:pt idx="6858">
                  <c:v>43083</c:v>
                </c:pt>
                <c:pt idx="6859">
                  <c:v>43082</c:v>
                </c:pt>
                <c:pt idx="6860">
                  <c:v>43082</c:v>
                </c:pt>
                <c:pt idx="6861">
                  <c:v>43082</c:v>
                </c:pt>
                <c:pt idx="6862">
                  <c:v>43081</c:v>
                </c:pt>
                <c:pt idx="6863">
                  <c:v>43082</c:v>
                </c:pt>
                <c:pt idx="6864">
                  <c:v>43082</c:v>
                </c:pt>
                <c:pt idx="6865">
                  <c:v>43082</c:v>
                </c:pt>
                <c:pt idx="6866">
                  <c:v>43082</c:v>
                </c:pt>
                <c:pt idx="6867">
                  <c:v>43082</c:v>
                </c:pt>
                <c:pt idx="6868">
                  <c:v>43081</c:v>
                </c:pt>
                <c:pt idx="6869">
                  <c:v>43081</c:v>
                </c:pt>
                <c:pt idx="6870">
                  <c:v>43083</c:v>
                </c:pt>
                <c:pt idx="6871">
                  <c:v>43083</c:v>
                </c:pt>
                <c:pt idx="6872">
                  <c:v>43082</c:v>
                </c:pt>
                <c:pt idx="6873">
                  <c:v>43082</c:v>
                </c:pt>
                <c:pt idx="6874">
                  <c:v>43083</c:v>
                </c:pt>
                <c:pt idx="6875">
                  <c:v>43081</c:v>
                </c:pt>
                <c:pt idx="6876">
                  <c:v>43082</c:v>
                </c:pt>
                <c:pt idx="6877">
                  <c:v>43075</c:v>
                </c:pt>
                <c:pt idx="6878">
                  <c:v>43082</c:v>
                </c:pt>
                <c:pt idx="6879">
                  <c:v>43081</c:v>
                </c:pt>
                <c:pt idx="6880">
                  <c:v>43082</c:v>
                </c:pt>
                <c:pt idx="6881">
                  <c:v>43083</c:v>
                </c:pt>
                <c:pt idx="6882">
                  <c:v>43081</c:v>
                </c:pt>
                <c:pt idx="6883">
                  <c:v>43081</c:v>
                </c:pt>
                <c:pt idx="6884">
                  <c:v>43081</c:v>
                </c:pt>
                <c:pt idx="6885">
                  <c:v>43082</c:v>
                </c:pt>
                <c:pt idx="6886">
                  <c:v>43082</c:v>
                </c:pt>
                <c:pt idx="6887">
                  <c:v>43082</c:v>
                </c:pt>
                <c:pt idx="6888">
                  <c:v>43080</c:v>
                </c:pt>
                <c:pt idx="6889">
                  <c:v>43083</c:v>
                </c:pt>
                <c:pt idx="6890">
                  <c:v>43081</c:v>
                </c:pt>
                <c:pt idx="6891">
                  <c:v>43081</c:v>
                </c:pt>
                <c:pt idx="6892">
                  <c:v>43081</c:v>
                </c:pt>
                <c:pt idx="6893">
                  <c:v>43081</c:v>
                </c:pt>
                <c:pt idx="6894">
                  <c:v>43081</c:v>
                </c:pt>
                <c:pt idx="6895">
                  <c:v>43083</c:v>
                </c:pt>
                <c:pt idx="6896">
                  <c:v>43080</c:v>
                </c:pt>
                <c:pt idx="6897">
                  <c:v>43082</c:v>
                </c:pt>
                <c:pt idx="6898">
                  <c:v>43081</c:v>
                </c:pt>
                <c:pt idx="6899">
                  <c:v>43082</c:v>
                </c:pt>
                <c:pt idx="6900">
                  <c:v>43082</c:v>
                </c:pt>
                <c:pt idx="6901">
                  <c:v>43082</c:v>
                </c:pt>
                <c:pt idx="6902">
                  <c:v>43081</c:v>
                </c:pt>
                <c:pt idx="6903">
                  <c:v>43081</c:v>
                </c:pt>
                <c:pt idx="6904">
                  <c:v>43081</c:v>
                </c:pt>
                <c:pt idx="6905">
                  <c:v>43081</c:v>
                </c:pt>
                <c:pt idx="6906">
                  <c:v>43083</c:v>
                </c:pt>
                <c:pt idx="6907">
                  <c:v>43080</c:v>
                </c:pt>
                <c:pt idx="6908">
                  <c:v>43081</c:v>
                </c:pt>
                <c:pt idx="6909">
                  <c:v>43082</c:v>
                </c:pt>
                <c:pt idx="6910">
                  <c:v>43081</c:v>
                </c:pt>
                <c:pt idx="6911">
                  <c:v>43082</c:v>
                </c:pt>
                <c:pt idx="6912">
                  <c:v>43080</c:v>
                </c:pt>
                <c:pt idx="6913">
                  <c:v>43079</c:v>
                </c:pt>
                <c:pt idx="6914">
                  <c:v>43081</c:v>
                </c:pt>
                <c:pt idx="6915">
                  <c:v>43081</c:v>
                </c:pt>
                <c:pt idx="6916">
                  <c:v>43082</c:v>
                </c:pt>
                <c:pt idx="6917">
                  <c:v>43082</c:v>
                </c:pt>
                <c:pt idx="6918">
                  <c:v>43081</c:v>
                </c:pt>
                <c:pt idx="6919">
                  <c:v>43081</c:v>
                </c:pt>
                <c:pt idx="6920">
                  <c:v>43080</c:v>
                </c:pt>
                <c:pt idx="6921">
                  <c:v>43081</c:v>
                </c:pt>
                <c:pt idx="6922">
                  <c:v>43082</c:v>
                </c:pt>
                <c:pt idx="6923">
                  <c:v>43081</c:v>
                </c:pt>
                <c:pt idx="6924">
                  <c:v>43080</c:v>
                </c:pt>
                <c:pt idx="6925">
                  <c:v>43081</c:v>
                </c:pt>
                <c:pt idx="6926">
                  <c:v>43081</c:v>
                </c:pt>
                <c:pt idx="6927">
                  <c:v>43081</c:v>
                </c:pt>
                <c:pt idx="6928">
                  <c:v>43081</c:v>
                </c:pt>
                <c:pt idx="6929">
                  <c:v>43080</c:v>
                </c:pt>
                <c:pt idx="6930">
                  <c:v>43081</c:v>
                </c:pt>
                <c:pt idx="6931">
                  <c:v>43082</c:v>
                </c:pt>
                <c:pt idx="6932">
                  <c:v>43081</c:v>
                </c:pt>
                <c:pt idx="6933">
                  <c:v>43079</c:v>
                </c:pt>
                <c:pt idx="6934">
                  <c:v>43082</c:v>
                </c:pt>
                <c:pt idx="6935">
                  <c:v>43087</c:v>
                </c:pt>
                <c:pt idx="6936">
                  <c:v>43087</c:v>
                </c:pt>
                <c:pt idx="6937">
                  <c:v>43087</c:v>
                </c:pt>
                <c:pt idx="6938">
                  <c:v>43087</c:v>
                </c:pt>
                <c:pt idx="6939">
                  <c:v>43087</c:v>
                </c:pt>
                <c:pt idx="6940">
                  <c:v>43087</c:v>
                </c:pt>
                <c:pt idx="6941">
                  <c:v>43087</c:v>
                </c:pt>
                <c:pt idx="6942">
                  <c:v>43087</c:v>
                </c:pt>
                <c:pt idx="6943">
                  <c:v>43087</c:v>
                </c:pt>
                <c:pt idx="6944">
                  <c:v>43087</c:v>
                </c:pt>
                <c:pt idx="6945">
                  <c:v>43087</c:v>
                </c:pt>
                <c:pt idx="6946">
                  <c:v>43087</c:v>
                </c:pt>
                <c:pt idx="6947">
                  <c:v>43086</c:v>
                </c:pt>
                <c:pt idx="6948">
                  <c:v>43087</c:v>
                </c:pt>
                <c:pt idx="6949">
                  <c:v>43086</c:v>
                </c:pt>
                <c:pt idx="6950">
                  <c:v>43087</c:v>
                </c:pt>
                <c:pt idx="6951">
                  <c:v>43087</c:v>
                </c:pt>
                <c:pt idx="6952">
                  <c:v>43086</c:v>
                </c:pt>
                <c:pt idx="6953">
                  <c:v>43088</c:v>
                </c:pt>
                <c:pt idx="6954">
                  <c:v>43085</c:v>
                </c:pt>
                <c:pt idx="6955">
                  <c:v>43086</c:v>
                </c:pt>
                <c:pt idx="6956">
                  <c:v>43087</c:v>
                </c:pt>
                <c:pt idx="6957">
                  <c:v>43087</c:v>
                </c:pt>
                <c:pt idx="6958">
                  <c:v>43087</c:v>
                </c:pt>
                <c:pt idx="6959">
                  <c:v>43087</c:v>
                </c:pt>
                <c:pt idx="6960">
                  <c:v>43087</c:v>
                </c:pt>
                <c:pt idx="6961">
                  <c:v>43086</c:v>
                </c:pt>
                <c:pt idx="6962">
                  <c:v>43088</c:v>
                </c:pt>
                <c:pt idx="6963">
                  <c:v>43087</c:v>
                </c:pt>
                <c:pt idx="6964">
                  <c:v>43087</c:v>
                </c:pt>
                <c:pt idx="6965">
                  <c:v>43086</c:v>
                </c:pt>
                <c:pt idx="6966">
                  <c:v>43087</c:v>
                </c:pt>
                <c:pt idx="6967">
                  <c:v>43087</c:v>
                </c:pt>
                <c:pt idx="6968">
                  <c:v>43085</c:v>
                </c:pt>
                <c:pt idx="6969">
                  <c:v>43086</c:v>
                </c:pt>
                <c:pt idx="6970">
                  <c:v>43086</c:v>
                </c:pt>
                <c:pt idx="6971">
                  <c:v>43085</c:v>
                </c:pt>
                <c:pt idx="6972">
                  <c:v>43087</c:v>
                </c:pt>
                <c:pt idx="6973">
                  <c:v>43087</c:v>
                </c:pt>
                <c:pt idx="6974">
                  <c:v>43086</c:v>
                </c:pt>
                <c:pt idx="6975">
                  <c:v>43085</c:v>
                </c:pt>
                <c:pt idx="6976">
                  <c:v>43085</c:v>
                </c:pt>
                <c:pt idx="6977">
                  <c:v>43087</c:v>
                </c:pt>
                <c:pt idx="6978">
                  <c:v>43087</c:v>
                </c:pt>
                <c:pt idx="6979">
                  <c:v>43085</c:v>
                </c:pt>
                <c:pt idx="6980">
                  <c:v>43085</c:v>
                </c:pt>
                <c:pt idx="6981">
                  <c:v>43087</c:v>
                </c:pt>
                <c:pt idx="6982">
                  <c:v>43086</c:v>
                </c:pt>
                <c:pt idx="6983">
                  <c:v>43086</c:v>
                </c:pt>
                <c:pt idx="6984">
                  <c:v>43084</c:v>
                </c:pt>
                <c:pt idx="6985">
                  <c:v>43085</c:v>
                </c:pt>
                <c:pt idx="6986">
                  <c:v>43085</c:v>
                </c:pt>
                <c:pt idx="6987">
                  <c:v>43086</c:v>
                </c:pt>
                <c:pt idx="6988">
                  <c:v>43084</c:v>
                </c:pt>
                <c:pt idx="6989">
                  <c:v>43085</c:v>
                </c:pt>
                <c:pt idx="6990">
                  <c:v>43086</c:v>
                </c:pt>
                <c:pt idx="6991">
                  <c:v>43084</c:v>
                </c:pt>
                <c:pt idx="6992">
                  <c:v>43085</c:v>
                </c:pt>
                <c:pt idx="6993">
                  <c:v>43085</c:v>
                </c:pt>
                <c:pt idx="6994">
                  <c:v>43086</c:v>
                </c:pt>
                <c:pt idx="6995">
                  <c:v>43085</c:v>
                </c:pt>
                <c:pt idx="6996">
                  <c:v>43086</c:v>
                </c:pt>
                <c:pt idx="6997">
                  <c:v>43084</c:v>
                </c:pt>
                <c:pt idx="6998">
                  <c:v>43086</c:v>
                </c:pt>
                <c:pt idx="6999">
                  <c:v>43085</c:v>
                </c:pt>
                <c:pt idx="7000">
                  <c:v>43084</c:v>
                </c:pt>
                <c:pt idx="7001">
                  <c:v>43086</c:v>
                </c:pt>
                <c:pt idx="7002">
                  <c:v>43085</c:v>
                </c:pt>
                <c:pt idx="7003">
                  <c:v>43084</c:v>
                </c:pt>
                <c:pt idx="7004">
                  <c:v>43084</c:v>
                </c:pt>
                <c:pt idx="7005">
                  <c:v>43084</c:v>
                </c:pt>
                <c:pt idx="7006">
                  <c:v>43084</c:v>
                </c:pt>
                <c:pt idx="7007">
                  <c:v>43084</c:v>
                </c:pt>
                <c:pt idx="7008">
                  <c:v>43084</c:v>
                </c:pt>
                <c:pt idx="7009">
                  <c:v>43084</c:v>
                </c:pt>
                <c:pt idx="7010">
                  <c:v>43084</c:v>
                </c:pt>
                <c:pt idx="7011">
                  <c:v>43085</c:v>
                </c:pt>
                <c:pt idx="7012">
                  <c:v>43085</c:v>
                </c:pt>
                <c:pt idx="7013">
                  <c:v>43084</c:v>
                </c:pt>
                <c:pt idx="7014">
                  <c:v>43085</c:v>
                </c:pt>
                <c:pt idx="7015">
                  <c:v>43084</c:v>
                </c:pt>
                <c:pt idx="7016">
                  <c:v>43084</c:v>
                </c:pt>
                <c:pt idx="7017">
                  <c:v>43085</c:v>
                </c:pt>
                <c:pt idx="7018">
                  <c:v>43083</c:v>
                </c:pt>
                <c:pt idx="7019">
                  <c:v>43084</c:v>
                </c:pt>
                <c:pt idx="7020">
                  <c:v>43083</c:v>
                </c:pt>
                <c:pt idx="7021">
                  <c:v>43083</c:v>
                </c:pt>
                <c:pt idx="7022">
                  <c:v>43083</c:v>
                </c:pt>
                <c:pt idx="7023">
                  <c:v>43083</c:v>
                </c:pt>
                <c:pt idx="7024">
                  <c:v>43084</c:v>
                </c:pt>
                <c:pt idx="7025">
                  <c:v>43084</c:v>
                </c:pt>
                <c:pt idx="7026">
                  <c:v>43085</c:v>
                </c:pt>
                <c:pt idx="7027">
                  <c:v>43083</c:v>
                </c:pt>
                <c:pt idx="7028">
                  <c:v>43083</c:v>
                </c:pt>
                <c:pt idx="7029">
                  <c:v>43083</c:v>
                </c:pt>
                <c:pt idx="7030">
                  <c:v>43084</c:v>
                </c:pt>
                <c:pt idx="7031">
                  <c:v>43084</c:v>
                </c:pt>
                <c:pt idx="7032">
                  <c:v>43081</c:v>
                </c:pt>
                <c:pt idx="7033">
                  <c:v>43083</c:v>
                </c:pt>
                <c:pt idx="7034">
                  <c:v>43083</c:v>
                </c:pt>
                <c:pt idx="7035">
                  <c:v>43084</c:v>
                </c:pt>
                <c:pt idx="7036">
                  <c:v>43084</c:v>
                </c:pt>
                <c:pt idx="7037">
                  <c:v>43084</c:v>
                </c:pt>
                <c:pt idx="7038">
                  <c:v>43084</c:v>
                </c:pt>
                <c:pt idx="7039">
                  <c:v>43084</c:v>
                </c:pt>
                <c:pt idx="7040">
                  <c:v>43083</c:v>
                </c:pt>
                <c:pt idx="7041">
                  <c:v>43083</c:v>
                </c:pt>
                <c:pt idx="7042">
                  <c:v>43083</c:v>
                </c:pt>
                <c:pt idx="7043">
                  <c:v>43083</c:v>
                </c:pt>
                <c:pt idx="7044">
                  <c:v>43083</c:v>
                </c:pt>
                <c:pt idx="7045">
                  <c:v>43084</c:v>
                </c:pt>
                <c:pt idx="7046">
                  <c:v>43083</c:v>
                </c:pt>
                <c:pt idx="7047">
                  <c:v>43085</c:v>
                </c:pt>
                <c:pt idx="7048">
                  <c:v>43082</c:v>
                </c:pt>
                <c:pt idx="7049">
                  <c:v>43084</c:v>
                </c:pt>
                <c:pt idx="7050">
                  <c:v>43083</c:v>
                </c:pt>
                <c:pt idx="7051">
                  <c:v>43084</c:v>
                </c:pt>
                <c:pt idx="7052">
                  <c:v>43084</c:v>
                </c:pt>
                <c:pt idx="7053">
                  <c:v>43083</c:v>
                </c:pt>
                <c:pt idx="7054">
                  <c:v>43084</c:v>
                </c:pt>
                <c:pt idx="7055">
                  <c:v>43083</c:v>
                </c:pt>
                <c:pt idx="7056">
                  <c:v>43083</c:v>
                </c:pt>
                <c:pt idx="7057">
                  <c:v>43082</c:v>
                </c:pt>
                <c:pt idx="7058">
                  <c:v>43084</c:v>
                </c:pt>
                <c:pt idx="7059">
                  <c:v>43082</c:v>
                </c:pt>
                <c:pt idx="7060">
                  <c:v>43082</c:v>
                </c:pt>
                <c:pt idx="7061">
                  <c:v>43083</c:v>
                </c:pt>
                <c:pt idx="7062">
                  <c:v>43082</c:v>
                </c:pt>
                <c:pt idx="7063">
                  <c:v>43084</c:v>
                </c:pt>
                <c:pt idx="7064">
                  <c:v>43083</c:v>
                </c:pt>
                <c:pt idx="7065">
                  <c:v>43082</c:v>
                </c:pt>
                <c:pt idx="7066">
                  <c:v>43075</c:v>
                </c:pt>
                <c:pt idx="7067">
                  <c:v>43083</c:v>
                </c:pt>
                <c:pt idx="7068">
                  <c:v>43082</c:v>
                </c:pt>
                <c:pt idx="7069">
                  <c:v>43083</c:v>
                </c:pt>
                <c:pt idx="7070">
                  <c:v>43082</c:v>
                </c:pt>
                <c:pt idx="7071">
                  <c:v>43083</c:v>
                </c:pt>
                <c:pt idx="7072">
                  <c:v>43084</c:v>
                </c:pt>
                <c:pt idx="7073">
                  <c:v>43082</c:v>
                </c:pt>
                <c:pt idx="7074">
                  <c:v>43084</c:v>
                </c:pt>
                <c:pt idx="7075">
                  <c:v>43082</c:v>
                </c:pt>
                <c:pt idx="7076">
                  <c:v>43082</c:v>
                </c:pt>
                <c:pt idx="7077">
                  <c:v>43083</c:v>
                </c:pt>
                <c:pt idx="7078">
                  <c:v>43083</c:v>
                </c:pt>
                <c:pt idx="7079">
                  <c:v>43082</c:v>
                </c:pt>
                <c:pt idx="7080">
                  <c:v>43083</c:v>
                </c:pt>
                <c:pt idx="7081">
                  <c:v>43082</c:v>
                </c:pt>
                <c:pt idx="7082">
                  <c:v>43082</c:v>
                </c:pt>
                <c:pt idx="7083">
                  <c:v>43083</c:v>
                </c:pt>
                <c:pt idx="7084">
                  <c:v>43082</c:v>
                </c:pt>
                <c:pt idx="7085">
                  <c:v>43082</c:v>
                </c:pt>
                <c:pt idx="7086">
                  <c:v>43084</c:v>
                </c:pt>
                <c:pt idx="7087">
                  <c:v>43081</c:v>
                </c:pt>
                <c:pt idx="7088">
                  <c:v>43081</c:v>
                </c:pt>
                <c:pt idx="7089">
                  <c:v>43082</c:v>
                </c:pt>
                <c:pt idx="7090">
                  <c:v>43083</c:v>
                </c:pt>
                <c:pt idx="7091">
                  <c:v>43083</c:v>
                </c:pt>
                <c:pt idx="7092">
                  <c:v>43082</c:v>
                </c:pt>
                <c:pt idx="7093">
                  <c:v>43083</c:v>
                </c:pt>
                <c:pt idx="7094">
                  <c:v>43081</c:v>
                </c:pt>
                <c:pt idx="7095">
                  <c:v>43082</c:v>
                </c:pt>
                <c:pt idx="7096">
                  <c:v>43082</c:v>
                </c:pt>
                <c:pt idx="7097">
                  <c:v>43082</c:v>
                </c:pt>
                <c:pt idx="7098">
                  <c:v>43082</c:v>
                </c:pt>
                <c:pt idx="7099">
                  <c:v>43082</c:v>
                </c:pt>
                <c:pt idx="7100">
                  <c:v>43082</c:v>
                </c:pt>
                <c:pt idx="7101">
                  <c:v>43081</c:v>
                </c:pt>
                <c:pt idx="7102">
                  <c:v>43082</c:v>
                </c:pt>
                <c:pt idx="7103">
                  <c:v>43083</c:v>
                </c:pt>
                <c:pt idx="7104">
                  <c:v>43081</c:v>
                </c:pt>
                <c:pt idx="7105">
                  <c:v>43081</c:v>
                </c:pt>
                <c:pt idx="7106">
                  <c:v>43082</c:v>
                </c:pt>
                <c:pt idx="7107">
                  <c:v>43083</c:v>
                </c:pt>
                <c:pt idx="7108">
                  <c:v>43082</c:v>
                </c:pt>
                <c:pt idx="7109">
                  <c:v>43081</c:v>
                </c:pt>
                <c:pt idx="7110">
                  <c:v>43083</c:v>
                </c:pt>
                <c:pt idx="7111">
                  <c:v>43075</c:v>
                </c:pt>
                <c:pt idx="7112">
                  <c:v>43082</c:v>
                </c:pt>
                <c:pt idx="7113">
                  <c:v>43081</c:v>
                </c:pt>
                <c:pt idx="7114">
                  <c:v>43082</c:v>
                </c:pt>
                <c:pt idx="7115">
                  <c:v>43081</c:v>
                </c:pt>
                <c:pt idx="7116">
                  <c:v>43083</c:v>
                </c:pt>
                <c:pt idx="7117">
                  <c:v>43081</c:v>
                </c:pt>
                <c:pt idx="7118">
                  <c:v>43081</c:v>
                </c:pt>
                <c:pt idx="7119">
                  <c:v>43082</c:v>
                </c:pt>
                <c:pt idx="7120">
                  <c:v>43082</c:v>
                </c:pt>
                <c:pt idx="7121">
                  <c:v>43083</c:v>
                </c:pt>
                <c:pt idx="7122">
                  <c:v>43080</c:v>
                </c:pt>
                <c:pt idx="7123">
                  <c:v>43080</c:v>
                </c:pt>
                <c:pt idx="7124">
                  <c:v>43081</c:v>
                </c:pt>
                <c:pt idx="7125">
                  <c:v>43081</c:v>
                </c:pt>
                <c:pt idx="7126">
                  <c:v>43081</c:v>
                </c:pt>
                <c:pt idx="7127">
                  <c:v>43081</c:v>
                </c:pt>
                <c:pt idx="7128">
                  <c:v>43081</c:v>
                </c:pt>
                <c:pt idx="7129">
                  <c:v>43082</c:v>
                </c:pt>
                <c:pt idx="7130">
                  <c:v>43083</c:v>
                </c:pt>
                <c:pt idx="7131">
                  <c:v>43082</c:v>
                </c:pt>
                <c:pt idx="7132">
                  <c:v>43088</c:v>
                </c:pt>
                <c:pt idx="7133">
                  <c:v>43089</c:v>
                </c:pt>
                <c:pt idx="7134">
                  <c:v>43088</c:v>
                </c:pt>
                <c:pt idx="7135">
                  <c:v>43088</c:v>
                </c:pt>
                <c:pt idx="7136">
                  <c:v>43088</c:v>
                </c:pt>
                <c:pt idx="7137">
                  <c:v>43089</c:v>
                </c:pt>
                <c:pt idx="7138">
                  <c:v>43088</c:v>
                </c:pt>
                <c:pt idx="7139">
                  <c:v>43088</c:v>
                </c:pt>
                <c:pt idx="7140">
                  <c:v>43089</c:v>
                </c:pt>
                <c:pt idx="7141">
                  <c:v>43087</c:v>
                </c:pt>
                <c:pt idx="7142">
                  <c:v>43089</c:v>
                </c:pt>
                <c:pt idx="7143">
                  <c:v>43087</c:v>
                </c:pt>
                <c:pt idx="7144">
                  <c:v>43087</c:v>
                </c:pt>
                <c:pt idx="7145">
                  <c:v>43088</c:v>
                </c:pt>
                <c:pt idx="7146">
                  <c:v>43089</c:v>
                </c:pt>
                <c:pt idx="7147">
                  <c:v>43088</c:v>
                </c:pt>
                <c:pt idx="7148">
                  <c:v>43088</c:v>
                </c:pt>
                <c:pt idx="7149">
                  <c:v>43088</c:v>
                </c:pt>
                <c:pt idx="7150">
                  <c:v>43087</c:v>
                </c:pt>
                <c:pt idx="7151">
                  <c:v>43087</c:v>
                </c:pt>
                <c:pt idx="7152">
                  <c:v>43088</c:v>
                </c:pt>
                <c:pt idx="7153">
                  <c:v>43088</c:v>
                </c:pt>
                <c:pt idx="7154">
                  <c:v>43088</c:v>
                </c:pt>
                <c:pt idx="7155">
                  <c:v>43088</c:v>
                </c:pt>
                <c:pt idx="7156">
                  <c:v>43088</c:v>
                </c:pt>
                <c:pt idx="7157">
                  <c:v>43088</c:v>
                </c:pt>
                <c:pt idx="7158">
                  <c:v>43087</c:v>
                </c:pt>
                <c:pt idx="7159">
                  <c:v>43087</c:v>
                </c:pt>
                <c:pt idx="7160">
                  <c:v>43088</c:v>
                </c:pt>
                <c:pt idx="7161">
                  <c:v>43088</c:v>
                </c:pt>
                <c:pt idx="7162">
                  <c:v>43087</c:v>
                </c:pt>
                <c:pt idx="7163">
                  <c:v>43087</c:v>
                </c:pt>
                <c:pt idx="7164">
                  <c:v>43088</c:v>
                </c:pt>
                <c:pt idx="7165">
                  <c:v>43088</c:v>
                </c:pt>
                <c:pt idx="7166">
                  <c:v>43087</c:v>
                </c:pt>
                <c:pt idx="7167">
                  <c:v>43087</c:v>
                </c:pt>
                <c:pt idx="7168">
                  <c:v>43088</c:v>
                </c:pt>
                <c:pt idx="7169">
                  <c:v>43088</c:v>
                </c:pt>
                <c:pt idx="7170">
                  <c:v>43087</c:v>
                </c:pt>
                <c:pt idx="7171">
                  <c:v>43087</c:v>
                </c:pt>
                <c:pt idx="7172">
                  <c:v>43088</c:v>
                </c:pt>
                <c:pt idx="7173">
                  <c:v>43088</c:v>
                </c:pt>
                <c:pt idx="7174">
                  <c:v>43087</c:v>
                </c:pt>
                <c:pt idx="7175">
                  <c:v>43088</c:v>
                </c:pt>
                <c:pt idx="7176">
                  <c:v>43088</c:v>
                </c:pt>
                <c:pt idx="7177">
                  <c:v>43087</c:v>
                </c:pt>
                <c:pt idx="7178">
                  <c:v>43087</c:v>
                </c:pt>
                <c:pt idx="7179">
                  <c:v>43087</c:v>
                </c:pt>
                <c:pt idx="7180">
                  <c:v>43088</c:v>
                </c:pt>
                <c:pt idx="7181">
                  <c:v>43087</c:v>
                </c:pt>
                <c:pt idx="7182">
                  <c:v>43087</c:v>
                </c:pt>
                <c:pt idx="7183">
                  <c:v>43086</c:v>
                </c:pt>
                <c:pt idx="7184">
                  <c:v>43087</c:v>
                </c:pt>
                <c:pt idx="7185">
                  <c:v>43086</c:v>
                </c:pt>
                <c:pt idx="7186">
                  <c:v>43088</c:v>
                </c:pt>
                <c:pt idx="7187">
                  <c:v>43087</c:v>
                </c:pt>
                <c:pt idx="7188">
                  <c:v>43087</c:v>
                </c:pt>
                <c:pt idx="7189">
                  <c:v>43087</c:v>
                </c:pt>
                <c:pt idx="7190">
                  <c:v>43085</c:v>
                </c:pt>
                <c:pt idx="7191">
                  <c:v>43087</c:v>
                </c:pt>
                <c:pt idx="7192">
                  <c:v>43087</c:v>
                </c:pt>
                <c:pt idx="7193">
                  <c:v>43087</c:v>
                </c:pt>
                <c:pt idx="7194">
                  <c:v>43086</c:v>
                </c:pt>
                <c:pt idx="7195">
                  <c:v>43086</c:v>
                </c:pt>
                <c:pt idx="7196">
                  <c:v>43087</c:v>
                </c:pt>
                <c:pt idx="7197">
                  <c:v>43087</c:v>
                </c:pt>
                <c:pt idx="7198">
                  <c:v>43088</c:v>
                </c:pt>
                <c:pt idx="7199">
                  <c:v>43087</c:v>
                </c:pt>
                <c:pt idx="7200">
                  <c:v>43086</c:v>
                </c:pt>
                <c:pt idx="7201">
                  <c:v>43087</c:v>
                </c:pt>
                <c:pt idx="7202">
                  <c:v>43087</c:v>
                </c:pt>
                <c:pt idx="7203">
                  <c:v>43087</c:v>
                </c:pt>
                <c:pt idx="7204">
                  <c:v>43088</c:v>
                </c:pt>
                <c:pt idx="7205">
                  <c:v>43087</c:v>
                </c:pt>
                <c:pt idx="7206">
                  <c:v>43086</c:v>
                </c:pt>
                <c:pt idx="7207">
                  <c:v>43085</c:v>
                </c:pt>
                <c:pt idx="7208">
                  <c:v>43085</c:v>
                </c:pt>
                <c:pt idx="7209">
                  <c:v>43086</c:v>
                </c:pt>
                <c:pt idx="7210">
                  <c:v>43087</c:v>
                </c:pt>
                <c:pt idx="7211">
                  <c:v>43087</c:v>
                </c:pt>
                <c:pt idx="7212">
                  <c:v>43085</c:v>
                </c:pt>
                <c:pt idx="7213">
                  <c:v>43087</c:v>
                </c:pt>
                <c:pt idx="7214">
                  <c:v>43085</c:v>
                </c:pt>
                <c:pt idx="7215">
                  <c:v>43086</c:v>
                </c:pt>
                <c:pt idx="7216">
                  <c:v>43085</c:v>
                </c:pt>
                <c:pt idx="7217">
                  <c:v>43087</c:v>
                </c:pt>
                <c:pt idx="7218">
                  <c:v>43085</c:v>
                </c:pt>
                <c:pt idx="7219">
                  <c:v>43086</c:v>
                </c:pt>
                <c:pt idx="7220">
                  <c:v>43085</c:v>
                </c:pt>
                <c:pt idx="7221">
                  <c:v>43087</c:v>
                </c:pt>
                <c:pt idx="7222">
                  <c:v>43086</c:v>
                </c:pt>
                <c:pt idx="7223">
                  <c:v>43084</c:v>
                </c:pt>
                <c:pt idx="7224">
                  <c:v>43085</c:v>
                </c:pt>
                <c:pt idx="7225">
                  <c:v>43087</c:v>
                </c:pt>
                <c:pt idx="7226">
                  <c:v>43085</c:v>
                </c:pt>
                <c:pt idx="7227">
                  <c:v>43084</c:v>
                </c:pt>
                <c:pt idx="7228">
                  <c:v>43086</c:v>
                </c:pt>
                <c:pt idx="7229">
                  <c:v>43085</c:v>
                </c:pt>
                <c:pt idx="7230">
                  <c:v>43086</c:v>
                </c:pt>
                <c:pt idx="7231">
                  <c:v>43085</c:v>
                </c:pt>
                <c:pt idx="7232">
                  <c:v>43084</c:v>
                </c:pt>
                <c:pt idx="7233">
                  <c:v>43085</c:v>
                </c:pt>
                <c:pt idx="7234">
                  <c:v>43086</c:v>
                </c:pt>
                <c:pt idx="7235">
                  <c:v>43085</c:v>
                </c:pt>
                <c:pt idx="7236">
                  <c:v>43086</c:v>
                </c:pt>
                <c:pt idx="7237">
                  <c:v>43085</c:v>
                </c:pt>
                <c:pt idx="7238">
                  <c:v>43084</c:v>
                </c:pt>
                <c:pt idx="7239">
                  <c:v>43085</c:v>
                </c:pt>
                <c:pt idx="7240">
                  <c:v>43084</c:v>
                </c:pt>
                <c:pt idx="7241">
                  <c:v>43086</c:v>
                </c:pt>
                <c:pt idx="7242">
                  <c:v>43085</c:v>
                </c:pt>
                <c:pt idx="7243">
                  <c:v>43084</c:v>
                </c:pt>
                <c:pt idx="7244">
                  <c:v>43084</c:v>
                </c:pt>
                <c:pt idx="7245">
                  <c:v>43084</c:v>
                </c:pt>
                <c:pt idx="7246">
                  <c:v>43084</c:v>
                </c:pt>
                <c:pt idx="7247">
                  <c:v>43084</c:v>
                </c:pt>
                <c:pt idx="7248">
                  <c:v>43084</c:v>
                </c:pt>
                <c:pt idx="7249">
                  <c:v>43084</c:v>
                </c:pt>
                <c:pt idx="7250">
                  <c:v>43085</c:v>
                </c:pt>
                <c:pt idx="7251">
                  <c:v>43084</c:v>
                </c:pt>
                <c:pt idx="7252">
                  <c:v>43085</c:v>
                </c:pt>
                <c:pt idx="7253">
                  <c:v>43085</c:v>
                </c:pt>
                <c:pt idx="7254">
                  <c:v>43084</c:v>
                </c:pt>
                <c:pt idx="7255">
                  <c:v>43085</c:v>
                </c:pt>
                <c:pt idx="7256">
                  <c:v>43084</c:v>
                </c:pt>
                <c:pt idx="7257">
                  <c:v>43083</c:v>
                </c:pt>
                <c:pt idx="7258">
                  <c:v>43084</c:v>
                </c:pt>
                <c:pt idx="7259">
                  <c:v>43083</c:v>
                </c:pt>
                <c:pt idx="7260">
                  <c:v>43084</c:v>
                </c:pt>
                <c:pt idx="7261">
                  <c:v>43083</c:v>
                </c:pt>
                <c:pt idx="7262">
                  <c:v>43083</c:v>
                </c:pt>
                <c:pt idx="7263">
                  <c:v>43083</c:v>
                </c:pt>
                <c:pt idx="7264">
                  <c:v>43084</c:v>
                </c:pt>
                <c:pt idx="7265">
                  <c:v>43084</c:v>
                </c:pt>
                <c:pt idx="7266">
                  <c:v>43085</c:v>
                </c:pt>
                <c:pt idx="7267">
                  <c:v>43083</c:v>
                </c:pt>
                <c:pt idx="7268">
                  <c:v>43081</c:v>
                </c:pt>
                <c:pt idx="7269">
                  <c:v>43084</c:v>
                </c:pt>
                <c:pt idx="7270">
                  <c:v>43083</c:v>
                </c:pt>
                <c:pt idx="7271">
                  <c:v>43083</c:v>
                </c:pt>
                <c:pt idx="7272">
                  <c:v>43083</c:v>
                </c:pt>
                <c:pt idx="7273">
                  <c:v>43084</c:v>
                </c:pt>
                <c:pt idx="7274">
                  <c:v>43084</c:v>
                </c:pt>
                <c:pt idx="7275">
                  <c:v>43084</c:v>
                </c:pt>
                <c:pt idx="7276">
                  <c:v>43084</c:v>
                </c:pt>
                <c:pt idx="7277">
                  <c:v>43084</c:v>
                </c:pt>
                <c:pt idx="7278">
                  <c:v>43085</c:v>
                </c:pt>
                <c:pt idx="7279">
                  <c:v>43083</c:v>
                </c:pt>
                <c:pt idx="7280">
                  <c:v>43083</c:v>
                </c:pt>
                <c:pt idx="7281">
                  <c:v>43084</c:v>
                </c:pt>
                <c:pt idx="7282">
                  <c:v>43083</c:v>
                </c:pt>
                <c:pt idx="7283">
                  <c:v>43084</c:v>
                </c:pt>
                <c:pt idx="7284">
                  <c:v>43084</c:v>
                </c:pt>
                <c:pt idx="7285">
                  <c:v>43083</c:v>
                </c:pt>
                <c:pt idx="7286">
                  <c:v>43083</c:v>
                </c:pt>
                <c:pt idx="7287">
                  <c:v>43083</c:v>
                </c:pt>
                <c:pt idx="7288">
                  <c:v>43082</c:v>
                </c:pt>
                <c:pt idx="7289">
                  <c:v>43083</c:v>
                </c:pt>
                <c:pt idx="7290">
                  <c:v>43084</c:v>
                </c:pt>
                <c:pt idx="7291">
                  <c:v>43083</c:v>
                </c:pt>
                <c:pt idx="7292">
                  <c:v>43084</c:v>
                </c:pt>
                <c:pt idx="7293">
                  <c:v>43083</c:v>
                </c:pt>
                <c:pt idx="7294">
                  <c:v>43083</c:v>
                </c:pt>
                <c:pt idx="7295">
                  <c:v>43082</c:v>
                </c:pt>
                <c:pt idx="7296">
                  <c:v>43082</c:v>
                </c:pt>
                <c:pt idx="7297">
                  <c:v>43084</c:v>
                </c:pt>
                <c:pt idx="7298">
                  <c:v>43082</c:v>
                </c:pt>
                <c:pt idx="7299">
                  <c:v>43083</c:v>
                </c:pt>
                <c:pt idx="7300">
                  <c:v>43082</c:v>
                </c:pt>
                <c:pt idx="7301">
                  <c:v>43084</c:v>
                </c:pt>
                <c:pt idx="7302">
                  <c:v>43083</c:v>
                </c:pt>
                <c:pt idx="7303">
                  <c:v>43082</c:v>
                </c:pt>
                <c:pt idx="7304">
                  <c:v>43082</c:v>
                </c:pt>
                <c:pt idx="7305">
                  <c:v>43083</c:v>
                </c:pt>
                <c:pt idx="7306">
                  <c:v>43075</c:v>
                </c:pt>
                <c:pt idx="7307">
                  <c:v>43083</c:v>
                </c:pt>
                <c:pt idx="7308">
                  <c:v>43082</c:v>
                </c:pt>
                <c:pt idx="7309">
                  <c:v>43082</c:v>
                </c:pt>
                <c:pt idx="7310">
                  <c:v>43083</c:v>
                </c:pt>
                <c:pt idx="7311">
                  <c:v>43084</c:v>
                </c:pt>
                <c:pt idx="7312">
                  <c:v>43084</c:v>
                </c:pt>
                <c:pt idx="7313">
                  <c:v>43082</c:v>
                </c:pt>
                <c:pt idx="7314">
                  <c:v>43082</c:v>
                </c:pt>
                <c:pt idx="7315">
                  <c:v>43082</c:v>
                </c:pt>
                <c:pt idx="7316">
                  <c:v>43083</c:v>
                </c:pt>
                <c:pt idx="7317">
                  <c:v>43083</c:v>
                </c:pt>
                <c:pt idx="7318">
                  <c:v>43082</c:v>
                </c:pt>
                <c:pt idx="7319">
                  <c:v>43082</c:v>
                </c:pt>
                <c:pt idx="7320">
                  <c:v>43083</c:v>
                </c:pt>
                <c:pt idx="7321">
                  <c:v>43082</c:v>
                </c:pt>
                <c:pt idx="7322">
                  <c:v>43082</c:v>
                </c:pt>
                <c:pt idx="7323">
                  <c:v>43084</c:v>
                </c:pt>
                <c:pt idx="7324">
                  <c:v>43081</c:v>
                </c:pt>
                <c:pt idx="7325">
                  <c:v>43081</c:v>
                </c:pt>
                <c:pt idx="7326">
                  <c:v>43082</c:v>
                </c:pt>
                <c:pt idx="7327">
                  <c:v>43083</c:v>
                </c:pt>
                <c:pt idx="7328">
                  <c:v>43082</c:v>
                </c:pt>
                <c:pt idx="7329">
                  <c:v>43083</c:v>
                </c:pt>
                <c:pt idx="7330">
                  <c:v>43083</c:v>
                </c:pt>
                <c:pt idx="7331">
                  <c:v>43089</c:v>
                </c:pt>
                <c:pt idx="7332">
                  <c:v>43089</c:v>
                </c:pt>
                <c:pt idx="7333">
                  <c:v>43089</c:v>
                </c:pt>
                <c:pt idx="7334">
                  <c:v>43088</c:v>
                </c:pt>
                <c:pt idx="7335">
                  <c:v>43089</c:v>
                </c:pt>
                <c:pt idx="7336">
                  <c:v>43089</c:v>
                </c:pt>
                <c:pt idx="7337">
                  <c:v>43088</c:v>
                </c:pt>
                <c:pt idx="7338">
                  <c:v>43089</c:v>
                </c:pt>
                <c:pt idx="7339">
                  <c:v>43089</c:v>
                </c:pt>
                <c:pt idx="7340">
                  <c:v>43089</c:v>
                </c:pt>
                <c:pt idx="7341">
                  <c:v>43089</c:v>
                </c:pt>
                <c:pt idx="7342">
                  <c:v>43089</c:v>
                </c:pt>
                <c:pt idx="7343">
                  <c:v>43089</c:v>
                </c:pt>
                <c:pt idx="7344">
                  <c:v>43090</c:v>
                </c:pt>
                <c:pt idx="7345">
                  <c:v>43088</c:v>
                </c:pt>
                <c:pt idx="7346">
                  <c:v>43089</c:v>
                </c:pt>
                <c:pt idx="7347">
                  <c:v>43089</c:v>
                </c:pt>
                <c:pt idx="7348">
                  <c:v>43088</c:v>
                </c:pt>
                <c:pt idx="7349">
                  <c:v>43089</c:v>
                </c:pt>
                <c:pt idx="7350">
                  <c:v>43089</c:v>
                </c:pt>
                <c:pt idx="7351">
                  <c:v>43089</c:v>
                </c:pt>
                <c:pt idx="7352">
                  <c:v>43088</c:v>
                </c:pt>
                <c:pt idx="7353">
                  <c:v>43089</c:v>
                </c:pt>
                <c:pt idx="7354">
                  <c:v>43089</c:v>
                </c:pt>
                <c:pt idx="7355">
                  <c:v>43089</c:v>
                </c:pt>
                <c:pt idx="7356">
                  <c:v>43088</c:v>
                </c:pt>
                <c:pt idx="7357">
                  <c:v>43089</c:v>
                </c:pt>
                <c:pt idx="7358">
                  <c:v>43089</c:v>
                </c:pt>
                <c:pt idx="7359">
                  <c:v>43088</c:v>
                </c:pt>
                <c:pt idx="7360">
                  <c:v>43088</c:v>
                </c:pt>
                <c:pt idx="7361">
                  <c:v>43089</c:v>
                </c:pt>
                <c:pt idx="7362">
                  <c:v>43088</c:v>
                </c:pt>
                <c:pt idx="7363">
                  <c:v>43087</c:v>
                </c:pt>
                <c:pt idx="7364">
                  <c:v>43088</c:v>
                </c:pt>
                <c:pt idx="7365">
                  <c:v>43089</c:v>
                </c:pt>
                <c:pt idx="7366">
                  <c:v>43089</c:v>
                </c:pt>
                <c:pt idx="7367">
                  <c:v>43088</c:v>
                </c:pt>
                <c:pt idx="7368">
                  <c:v>43089</c:v>
                </c:pt>
                <c:pt idx="7369">
                  <c:v>43089</c:v>
                </c:pt>
                <c:pt idx="7370">
                  <c:v>43088</c:v>
                </c:pt>
                <c:pt idx="7371">
                  <c:v>43087</c:v>
                </c:pt>
                <c:pt idx="7372">
                  <c:v>43088</c:v>
                </c:pt>
                <c:pt idx="7373">
                  <c:v>43088</c:v>
                </c:pt>
                <c:pt idx="7374">
                  <c:v>43087</c:v>
                </c:pt>
                <c:pt idx="7375">
                  <c:v>43088</c:v>
                </c:pt>
                <c:pt idx="7376">
                  <c:v>43089</c:v>
                </c:pt>
                <c:pt idx="7377">
                  <c:v>43089</c:v>
                </c:pt>
                <c:pt idx="7378">
                  <c:v>43087</c:v>
                </c:pt>
                <c:pt idx="7379">
                  <c:v>43088</c:v>
                </c:pt>
                <c:pt idx="7380">
                  <c:v>43088</c:v>
                </c:pt>
                <c:pt idx="7381">
                  <c:v>43088</c:v>
                </c:pt>
                <c:pt idx="7382">
                  <c:v>43088</c:v>
                </c:pt>
                <c:pt idx="7383">
                  <c:v>43087</c:v>
                </c:pt>
                <c:pt idx="7384">
                  <c:v>43088</c:v>
                </c:pt>
                <c:pt idx="7385">
                  <c:v>43087</c:v>
                </c:pt>
                <c:pt idx="7386">
                  <c:v>43088</c:v>
                </c:pt>
                <c:pt idx="7387">
                  <c:v>43088</c:v>
                </c:pt>
                <c:pt idx="7388">
                  <c:v>43087</c:v>
                </c:pt>
                <c:pt idx="7389">
                  <c:v>43088</c:v>
                </c:pt>
                <c:pt idx="7390">
                  <c:v>43088</c:v>
                </c:pt>
                <c:pt idx="7391">
                  <c:v>43088</c:v>
                </c:pt>
                <c:pt idx="7392">
                  <c:v>43088</c:v>
                </c:pt>
                <c:pt idx="7393">
                  <c:v>43088</c:v>
                </c:pt>
                <c:pt idx="7394">
                  <c:v>43087</c:v>
                </c:pt>
                <c:pt idx="7395">
                  <c:v>43087</c:v>
                </c:pt>
                <c:pt idx="7396">
                  <c:v>43089</c:v>
                </c:pt>
                <c:pt idx="7397">
                  <c:v>43088</c:v>
                </c:pt>
                <c:pt idx="7398">
                  <c:v>43087</c:v>
                </c:pt>
                <c:pt idx="7399">
                  <c:v>43087</c:v>
                </c:pt>
                <c:pt idx="7400">
                  <c:v>43087</c:v>
                </c:pt>
                <c:pt idx="7401">
                  <c:v>43087</c:v>
                </c:pt>
                <c:pt idx="7402">
                  <c:v>43089</c:v>
                </c:pt>
                <c:pt idx="7403">
                  <c:v>43088</c:v>
                </c:pt>
                <c:pt idx="7404">
                  <c:v>43088</c:v>
                </c:pt>
                <c:pt idx="7405">
                  <c:v>43088</c:v>
                </c:pt>
                <c:pt idx="7406">
                  <c:v>43087</c:v>
                </c:pt>
                <c:pt idx="7407">
                  <c:v>43087</c:v>
                </c:pt>
                <c:pt idx="7408">
                  <c:v>43087</c:v>
                </c:pt>
                <c:pt idx="7409">
                  <c:v>43088</c:v>
                </c:pt>
                <c:pt idx="7410">
                  <c:v>43088</c:v>
                </c:pt>
                <c:pt idx="7411">
                  <c:v>43088</c:v>
                </c:pt>
                <c:pt idx="7412">
                  <c:v>43088</c:v>
                </c:pt>
                <c:pt idx="7413">
                  <c:v>43087</c:v>
                </c:pt>
                <c:pt idx="7414">
                  <c:v>43088</c:v>
                </c:pt>
                <c:pt idx="7415">
                  <c:v>43087</c:v>
                </c:pt>
                <c:pt idx="7416">
                  <c:v>43087</c:v>
                </c:pt>
                <c:pt idx="7417">
                  <c:v>43087</c:v>
                </c:pt>
                <c:pt idx="7418">
                  <c:v>43085</c:v>
                </c:pt>
                <c:pt idx="7419">
                  <c:v>43087</c:v>
                </c:pt>
                <c:pt idx="7420">
                  <c:v>43087</c:v>
                </c:pt>
                <c:pt idx="7421">
                  <c:v>43087</c:v>
                </c:pt>
                <c:pt idx="7422">
                  <c:v>43087</c:v>
                </c:pt>
                <c:pt idx="7423">
                  <c:v>43087</c:v>
                </c:pt>
                <c:pt idx="7424">
                  <c:v>43086</c:v>
                </c:pt>
                <c:pt idx="7425">
                  <c:v>43086</c:v>
                </c:pt>
                <c:pt idx="7426">
                  <c:v>43087</c:v>
                </c:pt>
                <c:pt idx="7427">
                  <c:v>43087</c:v>
                </c:pt>
                <c:pt idx="7428">
                  <c:v>43088</c:v>
                </c:pt>
                <c:pt idx="7429">
                  <c:v>43089</c:v>
                </c:pt>
                <c:pt idx="7430">
                  <c:v>43088</c:v>
                </c:pt>
                <c:pt idx="7431">
                  <c:v>43086</c:v>
                </c:pt>
                <c:pt idx="7432">
                  <c:v>43087</c:v>
                </c:pt>
                <c:pt idx="7433">
                  <c:v>43087</c:v>
                </c:pt>
                <c:pt idx="7434">
                  <c:v>43086</c:v>
                </c:pt>
                <c:pt idx="7435">
                  <c:v>43087</c:v>
                </c:pt>
                <c:pt idx="7436">
                  <c:v>43087</c:v>
                </c:pt>
                <c:pt idx="7437">
                  <c:v>43086</c:v>
                </c:pt>
                <c:pt idx="7438">
                  <c:v>43087</c:v>
                </c:pt>
                <c:pt idx="7439">
                  <c:v>43087</c:v>
                </c:pt>
                <c:pt idx="7440">
                  <c:v>43087</c:v>
                </c:pt>
                <c:pt idx="7441">
                  <c:v>43087</c:v>
                </c:pt>
                <c:pt idx="7442">
                  <c:v>43088</c:v>
                </c:pt>
                <c:pt idx="7443">
                  <c:v>43086</c:v>
                </c:pt>
                <c:pt idx="7444">
                  <c:v>43085</c:v>
                </c:pt>
                <c:pt idx="7445">
                  <c:v>43086</c:v>
                </c:pt>
                <c:pt idx="7446">
                  <c:v>43085</c:v>
                </c:pt>
                <c:pt idx="7447">
                  <c:v>43087</c:v>
                </c:pt>
                <c:pt idx="7448">
                  <c:v>43086</c:v>
                </c:pt>
                <c:pt idx="7449">
                  <c:v>43085</c:v>
                </c:pt>
                <c:pt idx="7450">
                  <c:v>43085</c:v>
                </c:pt>
                <c:pt idx="7451">
                  <c:v>43086</c:v>
                </c:pt>
                <c:pt idx="7452">
                  <c:v>43087</c:v>
                </c:pt>
                <c:pt idx="7453">
                  <c:v>43087</c:v>
                </c:pt>
                <c:pt idx="7454">
                  <c:v>43085</c:v>
                </c:pt>
                <c:pt idx="7455">
                  <c:v>43085</c:v>
                </c:pt>
                <c:pt idx="7456">
                  <c:v>43087</c:v>
                </c:pt>
                <c:pt idx="7457">
                  <c:v>43086</c:v>
                </c:pt>
                <c:pt idx="7458">
                  <c:v>43084</c:v>
                </c:pt>
                <c:pt idx="7459">
                  <c:v>43085</c:v>
                </c:pt>
                <c:pt idx="7460">
                  <c:v>43085</c:v>
                </c:pt>
                <c:pt idx="7461">
                  <c:v>43085</c:v>
                </c:pt>
                <c:pt idx="7462">
                  <c:v>43085</c:v>
                </c:pt>
                <c:pt idx="7463">
                  <c:v>43085</c:v>
                </c:pt>
                <c:pt idx="7464">
                  <c:v>43086</c:v>
                </c:pt>
                <c:pt idx="7465">
                  <c:v>43084</c:v>
                </c:pt>
                <c:pt idx="7466">
                  <c:v>43084</c:v>
                </c:pt>
                <c:pt idx="7467">
                  <c:v>43086</c:v>
                </c:pt>
                <c:pt idx="7468">
                  <c:v>43086</c:v>
                </c:pt>
                <c:pt idx="7469">
                  <c:v>43085</c:v>
                </c:pt>
                <c:pt idx="7470">
                  <c:v>43085</c:v>
                </c:pt>
                <c:pt idx="7471">
                  <c:v>43086</c:v>
                </c:pt>
                <c:pt idx="7472">
                  <c:v>43086</c:v>
                </c:pt>
                <c:pt idx="7473">
                  <c:v>43085</c:v>
                </c:pt>
                <c:pt idx="7474">
                  <c:v>43084</c:v>
                </c:pt>
                <c:pt idx="7475">
                  <c:v>43085</c:v>
                </c:pt>
                <c:pt idx="7476">
                  <c:v>43086</c:v>
                </c:pt>
                <c:pt idx="7477">
                  <c:v>43086</c:v>
                </c:pt>
                <c:pt idx="7478">
                  <c:v>43085</c:v>
                </c:pt>
                <c:pt idx="7479">
                  <c:v>43084</c:v>
                </c:pt>
                <c:pt idx="7480">
                  <c:v>43084</c:v>
                </c:pt>
                <c:pt idx="7481">
                  <c:v>43084</c:v>
                </c:pt>
                <c:pt idx="7482">
                  <c:v>43084</c:v>
                </c:pt>
                <c:pt idx="7483">
                  <c:v>43084</c:v>
                </c:pt>
                <c:pt idx="7484">
                  <c:v>43084</c:v>
                </c:pt>
                <c:pt idx="7485">
                  <c:v>43084</c:v>
                </c:pt>
                <c:pt idx="7486">
                  <c:v>43084</c:v>
                </c:pt>
                <c:pt idx="7487">
                  <c:v>43085</c:v>
                </c:pt>
                <c:pt idx="7488">
                  <c:v>43084</c:v>
                </c:pt>
                <c:pt idx="7489">
                  <c:v>43084</c:v>
                </c:pt>
                <c:pt idx="7490">
                  <c:v>43085</c:v>
                </c:pt>
                <c:pt idx="7491">
                  <c:v>43085</c:v>
                </c:pt>
                <c:pt idx="7492">
                  <c:v>43085</c:v>
                </c:pt>
                <c:pt idx="7493">
                  <c:v>43083</c:v>
                </c:pt>
                <c:pt idx="7494">
                  <c:v>43084</c:v>
                </c:pt>
                <c:pt idx="7495">
                  <c:v>43084</c:v>
                </c:pt>
                <c:pt idx="7496">
                  <c:v>43083</c:v>
                </c:pt>
                <c:pt idx="7497">
                  <c:v>43083</c:v>
                </c:pt>
                <c:pt idx="7498">
                  <c:v>43083</c:v>
                </c:pt>
                <c:pt idx="7499">
                  <c:v>43083</c:v>
                </c:pt>
                <c:pt idx="7500">
                  <c:v>43084</c:v>
                </c:pt>
                <c:pt idx="7501">
                  <c:v>43086</c:v>
                </c:pt>
                <c:pt idx="7502">
                  <c:v>43083</c:v>
                </c:pt>
                <c:pt idx="7503">
                  <c:v>43085</c:v>
                </c:pt>
                <c:pt idx="7504">
                  <c:v>43084</c:v>
                </c:pt>
                <c:pt idx="7505">
                  <c:v>43081</c:v>
                </c:pt>
                <c:pt idx="7506">
                  <c:v>43083</c:v>
                </c:pt>
                <c:pt idx="7507">
                  <c:v>43083</c:v>
                </c:pt>
                <c:pt idx="7508">
                  <c:v>43084</c:v>
                </c:pt>
                <c:pt idx="7509">
                  <c:v>43084</c:v>
                </c:pt>
                <c:pt idx="7510">
                  <c:v>43084</c:v>
                </c:pt>
                <c:pt idx="7511">
                  <c:v>43084</c:v>
                </c:pt>
                <c:pt idx="7512">
                  <c:v>43084</c:v>
                </c:pt>
                <c:pt idx="7513">
                  <c:v>43083</c:v>
                </c:pt>
                <c:pt idx="7514">
                  <c:v>43083</c:v>
                </c:pt>
                <c:pt idx="7515">
                  <c:v>43084</c:v>
                </c:pt>
                <c:pt idx="7516">
                  <c:v>43083</c:v>
                </c:pt>
                <c:pt idx="7517">
                  <c:v>43084</c:v>
                </c:pt>
                <c:pt idx="7518">
                  <c:v>43084</c:v>
                </c:pt>
                <c:pt idx="7519">
                  <c:v>43083</c:v>
                </c:pt>
                <c:pt idx="7520">
                  <c:v>43084</c:v>
                </c:pt>
                <c:pt idx="7521">
                  <c:v>43083</c:v>
                </c:pt>
                <c:pt idx="7522">
                  <c:v>43083</c:v>
                </c:pt>
                <c:pt idx="7523">
                  <c:v>43083</c:v>
                </c:pt>
                <c:pt idx="7524">
                  <c:v>43082</c:v>
                </c:pt>
                <c:pt idx="7525">
                  <c:v>43083</c:v>
                </c:pt>
                <c:pt idx="7526">
                  <c:v>43084</c:v>
                </c:pt>
                <c:pt idx="7527">
                  <c:v>43083</c:v>
                </c:pt>
                <c:pt idx="7528">
                  <c:v>43083</c:v>
                </c:pt>
                <c:pt idx="7529">
                  <c:v>43082</c:v>
                </c:pt>
                <c:pt idx="7530">
                  <c:v>43090</c:v>
                </c:pt>
                <c:pt idx="7531">
                  <c:v>43090</c:v>
                </c:pt>
                <c:pt idx="7532">
                  <c:v>43090</c:v>
                </c:pt>
                <c:pt idx="7533">
                  <c:v>43091</c:v>
                </c:pt>
                <c:pt idx="7534">
                  <c:v>43090</c:v>
                </c:pt>
                <c:pt idx="7535">
                  <c:v>43089</c:v>
                </c:pt>
                <c:pt idx="7536">
                  <c:v>43090</c:v>
                </c:pt>
                <c:pt idx="7537">
                  <c:v>43089</c:v>
                </c:pt>
                <c:pt idx="7538">
                  <c:v>43090</c:v>
                </c:pt>
                <c:pt idx="7539">
                  <c:v>43090</c:v>
                </c:pt>
                <c:pt idx="7540">
                  <c:v>43090</c:v>
                </c:pt>
                <c:pt idx="7541">
                  <c:v>43090</c:v>
                </c:pt>
                <c:pt idx="7542">
                  <c:v>43090</c:v>
                </c:pt>
                <c:pt idx="7543">
                  <c:v>43089</c:v>
                </c:pt>
                <c:pt idx="7544">
                  <c:v>43090</c:v>
                </c:pt>
                <c:pt idx="7545">
                  <c:v>43088</c:v>
                </c:pt>
                <c:pt idx="7546">
                  <c:v>43090</c:v>
                </c:pt>
                <c:pt idx="7547">
                  <c:v>43090</c:v>
                </c:pt>
                <c:pt idx="7548">
                  <c:v>43090</c:v>
                </c:pt>
                <c:pt idx="7549">
                  <c:v>43090</c:v>
                </c:pt>
                <c:pt idx="7550">
                  <c:v>43089</c:v>
                </c:pt>
                <c:pt idx="7551">
                  <c:v>43090</c:v>
                </c:pt>
                <c:pt idx="7552">
                  <c:v>43089</c:v>
                </c:pt>
                <c:pt idx="7553">
                  <c:v>43089</c:v>
                </c:pt>
                <c:pt idx="7554">
                  <c:v>43090</c:v>
                </c:pt>
                <c:pt idx="7555">
                  <c:v>43089</c:v>
                </c:pt>
                <c:pt idx="7556">
                  <c:v>43090</c:v>
                </c:pt>
                <c:pt idx="7557">
                  <c:v>43089</c:v>
                </c:pt>
                <c:pt idx="7558">
                  <c:v>43090</c:v>
                </c:pt>
                <c:pt idx="7559">
                  <c:v>43090</c:v>
                </c:pt>
                <c:pt idx="7560">
                  <c:v>43089</c:v>
                </c:pt>
                <c:pt idx="7561">
                  <c:v>43089</c:v>
                </c:pt>
                <c:pt idx="7562">
                  <c:v>43089</c:v>
                </c:pt>
                <c:pt idx="7563">
                  <c:v>43089</c:v>
                </c:pt>
                <c:pt idx="7564">
                  <c:v>43089</c:v>
                </c:pt>
                <c:pt idx="7565">
                  <c:v>43089</c:v>
                </c:pt>
                <c:pt idx="7566">
                  <c:v>43088</c:v>
                </c:pt>
                <c:pt idx="7567">
                  <c:v>43089</c:v>
                </c:pt>
                <c:pt idx="7568">
                  <c:v>43090</c:v>
                </c:pt>
                <c:pt idx="7569">
                  <c:v>43090</c:v>
                </c:pt>
                <c:pt idx="7570">
                  <c:v>43089</c:v>
                </c:pt>
                <c:pt idx="7571">
                  <c:v>43090</c:v>
                </c:pt>
                <c:pt idx="7572">
                  <c:v>43090</c:v>
                </c:pt>
                <c:pt idx="7573">
                  <c:v>43089</c:v>
                </c:pt>
                <c:pt idx="7574">
                  <c:v>43089</c:v>
                </c:pt>
                <c:pt idx="7575">
                  <c:v>43091</c:v>
                </c:pt>
                <c:pt idx="7576">
                  <c:v>43089</c:v>
                </c:pt>
                <c:pt idx="7577">
                  <c:v>43090</c:v>
                </c:pt>
                <c:pt idx="7578">
                  <c:v>43089</c:v>
                </c:pt>
                <c:pt idx="7579">
                  <c:v>43090</c:v>
                </c:pt>
                <c:pt idx="7580">
                  <c:v>43089</c:v>
                </c:pt>
                <c:pt idx="7581">
                  <c:v>43088</c:v>
                </c:pt>
                <c:pt idx="7582">
                  <c:v>43089</c:v>
                </c:pt>
                <c:pt idx="7583">
                  <c:v>43090</c:v>
                </c:pt>
                <c:pt idx="7584">
                  <c:v>43089</c:v>
                </c:pt>
                <c:pt idx="7585">
                  <c:v>43088</c:v>
                </c:pt>
                <c:pt idx="7586">
                  <c:v>43090</c:v>
                </c:pt>
                <c:pt idx="7587">
                  <c:v>43088</c:v>
                </c:pt>
                <c:pt idx="7588">
                  <c:v>43089</c:v>
                </c:pt>
                <c:pt idx="7589">
                  <c:v>43090</c:v>
                </c:pt>
                <c:pt idx="7590">
                  <c:v>43089</c:v>
                </c:pt>
                <c:pt idx="7591">
                  <c:v>43089</c:v>
                </c:pt>
                <c:pt idx="7592">
                  <c:v>43090</c:v>
                </c:pt>
                <c:pt idx="7593">
                  <c:v>43089</c:v>
                </c:pt>
                <c:pt idx="7594">
                  <c:v>43089</c:v>
                </c:pt>
                <c:pt idx="7595">
                  <c:v>43088</c:v>
                </c:pt>
                <c:pt idx="7596">
                  <c:v>43089</c:v>
                </c:pt>
                <c:pt idx="7597">
                  <c:v>43088</c:v>
                </c:pt>
                <c:pt idx="7598">
                  <c:v>43088</c:v>
                </c:pt>
                <c:pt idx="7599">
                  <c:v>43089</c:v>
                </c:pt>
                <c:pt idx="7600">
                  <c:v>43090</c:v>
                </c:pt>
                <c:pt idx="7601">
                  <c:v>43090</c:v>
                </c:pt>
                <c:pt idx="7602">
                  <c:v>43089</c:v>
                </c:pt>
                <c:pt idx="7603">
                  <c:v>43089</c:v>
                </c:pt>
                <c:pt idx="7604">
                  <c:v>43089</c:v>
                </c:pt>
                <c:pt idx="7605">
                  <c:v>43088</c:v>
                </c:pt>
                <c:pt idx="7606">
                  <c:v>43087</c:v>
                </c:pt>
                <c:pt idx="7607">
                  <c:v>43089</c:v>
                </c:pt>
                <c:pt idx="7608">
                  <c:v>43088</c:v>
                </c:pt>
                <c:pt idx="7609">
                  <c:v>43089</c:v>
                </c:pt>
                <c:pt idx="7610">
                  <c:v>43088</c:v>
                </c:pt>
                <c:pt idx="7611">
                  <c:v>43088</c:v>
                </c:pt>
                <c:pt idx="7612">
                  <c:v>43087</c:v>
                </c:pt>
                <c:pt idx="7613">
                  <c:v>43088</c:v>
                </c:pt>
                <c:pt idx="7614">
                  <c:v>43087</c:v>
                </c:pt>
                <c:pt idx="7615">
                  <c:v>43089</c:v>
                </c:pt>
                <c:pt idx="7616">
                  <c:v>43088</c:v>
                </c:pt>
                <c:pt idx="7617">
                  <c:v>43087</c:v>
                </c:pt>
                <c:pt idx="7618">
                  <c:v>43088</c:v>
                </c:pt>
                <c:pt idx="7619">
                  <c:v>43088</c:v>
                </c:pt>
                <c:pt idx="7620">
                  <c:v>43088</c:v>
                </c:pt>
                <c:pt idx="7621">
                  <c:v>43088</c:v>
                </c:pt>
                <c:pt idx="7622">
                  <c:v>43088</c:v>
                </c:pt>
                <c:pt idx="7623">
                  <c:v>43088</c:v>
                </c:pt>
                <c:pt idx="7624">
                  <c:v>43088</c:v>
                </c:pt>
                <c:pt idx="7625">
                  <c:v>43088</c:v>
                </c:pt>
                <c:pt idx="7626">
                  <c:v>43087</c:v>
                </c:pt>
                <c:pt idx="7627">
                  <c:v>43087</c:v>
                </c:pt>
                <c:pt idx="7628">
                  <c:v>43087</c:v>
                </c:pt>
                <c:pt idx="7629">
                  <c:v>43088</c:v>
                </c:pt>
                <c:pt idx="7630">
                  <c:v>43088</c:v>
                </c:pt>
                <c:pt idx="7631">
                  <c:v>43088</c:v>
                </c:pt>
                <c:pt idx="7632">
                  <c:v>43087</c:v>
                </c:pt>
                <c:pt idx="7633">
                  <c:v>43088</c:v>
                </c:pt>
                <c:pt idx="7634">
                  <c:v>43089</c:v>
                </c:pt>
                <c:pt idx="7635">
                  <c:v>43089</c:v>
                </c:pt>
                <c:pt idx="7636">
                  <c:v>43087</c:v>
                </c:pt>
                <c:pt idx="7637">
                  <c:v>43089</c:v>
                </c:pt>
                <c:pt idx="7638">
                  <c:v>43089</c:v>
                </c:pt>
                <c:pt idx="7639">
                  <c:v>43088</c:v>
                </c:pt>
                <c:pt idx="7640">
                  <c:v>43087</c:v>
                </c:pt>
                <c:pt idx="7641">
                  <c:v>43088</c:v>
                </c:pt>
                <c:pt idx="7642">
                  <c:v>43089</c:v>
                </c:pt>
                <c:pt idx="7643">
                  <c:v>43088</c:v>
                </c:pt>
                <c:pt idx="7644">
                  <c:v>43087</c:v>
                </c:pt>
                <c:pt idx="7645">
                  <c:v>43087</c:v>
                </c:pt>
                <c:pt idx="7646">
                  <c:v>43087</c:v>
                </c:pt>
                <c:pt idx="7647">
                  <c:v>43088</c:v>
                </c:pt>
                <c:pt idx="7648">
                  <c:v>43087</c:v>
                </c:pt>
                <c:pt idx="7649">
                  <c:v>43088</c:v>
                </c:pt>
                <c:pt idx="7650">
                  <c:v>43088</c:v>
                </c:pt>
                <c:pt idx="7651">
                  <c:v>43088</c:v>
                </c:pt>
                <c:pt idx="7652">
                  <c:v>43087</c:v>
                </c:pt>
                <c:pt idx="7653">
                  <c:v>43087</c:v>
                </c:pt>
                <c:pt idx="7654">
                  <c:v>43087</c:v>
                </c:pt>
                <c:pt idx="7655">
                  <c:v>43087</c:v>
                </c:pt>
                <c:pt idx="7656">
                  <c:v>43087</c:v>
                </c:pt>
                <c:pt idx="7657">
                  <c:v>43087</c:v>
                </c:pt>
                <c:pt idx="7658">
                  <c:v>43087</c:v>
                </c:pt>
                <c:pt idx="7659">
                  <c:v>43087</c:v>
                </c:pt>
                <c:pt idx="7660">
                  <c:v>43087</c:v>
                </c:pt>
                <c:pt idx="7661">
                  <c:v>43085</c:v>
                </c:pt>
                <c:pt idx="7662">
                  <c:v>43086</c:v>
                </c:pt>
                <c:pt idx="7663">
                  <c:v>43086</c:v>
                </c:pt>
                <c:pt idx="7664">
                  <c:v>43088</c:v>
                </c:pt>
                <c:pt idx="7665">
                  <c:v>43087</c:v>
                </c:pt>
                <c:pt idx="7666">
                  <c:v>43088</c:v>
                </c:pt>
                <c:pt idx="7667">
                  <c:v>43086</c:v>
                </c:pt>
                <c:pt idx="7668">
                  <c:v>43087</c:v>
                </c:pt>
                <c:pt idx="7669">
                  <c:v>43087</c:v>
                </c:pt>
                <c:pt idx="7670">
                  <c:v>43086</c:v>
                </c:pt>
                <c:pt idx="7671">
                  <c:v>43087</c:v>
                </c:pt>
                <c:pt idx="7672">
                  <c:v>43087</c:v>
                </c:pt>
                <c:pt idx="7673">
                  <c:v>43087</c:v>
                </c:pt>
                <c:pt idx="7674">
                  <c:v>43087</c:v>
                </c:pt>
                <c:pt idx="7675">
                  <c:v>43087</c:v>
                </c:pt>
                <c:pt idx="7676">
                  <c:v>43088</c:v>
                </c:pt>
                <c:pt idx="7677">
                  <c:v>43087</c:v>
                </c:pt>
                <c:pt idx="7678">
                  <c:v>43086</c:v>
                </c:pt>
                <c:pt idx="7679">
                  <c:v>43085</c:v>
                </c:pt>
                <c:pt idx="7680">
                  <c:v>43086</c:v>
                </c:pt>
                <c:pt idx="7681">
                  <c:v>43085</c:v>
                </c:pt>
                <c:pt idx="7682">
                  <c:v>43085</c:v>
                </c:pt>
                <c:pt idx="7683">
                  <c:v>43086</c:v>
                </c:pt>
                <c:pt idx="7684">
                  <c:v>43087</c:v>
                </c:pt>
                <c:pt idx="7685">
                  <c:v>43085</c:v>
                </c:pt>
                <c:pt idx="7686">
                  <c:v>43087</c:v>
                </c:pt>
                <c:pt idx="7687">
                  <c:v>43087</c:v>
                </c:pt>
                <c:pt idx="7688">
                  <c:v>43085</c:v>
                </c:pt>
                <c:pt idx="7689">
                  <c:v>43086</c:v>
                </c:pt>
                <c:pt idx="7690">
                  <c:v>43085</c:v>
                </c:pt>
                <c:pt idx="7691">
                  <c:v>43085</c:v>
                </c:pt>
                <c:pt idx="7692">
                  <c:v>43086</c:v>
                </c:pt>
                <c:pt idx="7693">
                  <c:v>43084</c:v>
                </c:pt>
                <c:pt idx="7694">
                  <c:v>43085</c:v>
                </c:pt>
                <c:pt idx="7695">
                  <c:v>43085</c:v>
                </c:pt>
                <c:pt idx="7696">
                  <c:v>43086</c:v>
                </c:pt>
                <c:pt idx="7697">
                  <c:v>43084</c:v>
                </c:pt>
                <c:pt idx="7698">
                  <c:v>43084</c:v>
                </c:pt>
                <c:pt idx="7699">
                  <c:v>43085</c:v>
                </c:pt>
                <c:pt idx="7700">
                  <c:v>43086</c:v>
                </c:pt>
                <c:pt idx="7701">
                  <c:v>43086</c:v>
                </c:pt>
                <c:pt idx="7702">
                  <c:v>43084</c:v>
                </c:pt>
                <c:pt idx="7703">
                  <c:v>43086</c:v>
                </c:pt>
                <c:pt idx="7704">
                  <c:v>43085</c:v>
                </c:pt>
                <c:pt idx="7705">
                  <c:v>43085</c:v>
                </c:pt>
                <c:pt idx="7706">
                  <c:v>43086</c:v>
                </c:pt>
                <c:pt idx="7707">
                  <c:v>43085</c:v>
                </c:pt>
                <c:pt idx="7708">
                  <c:v>43085</c:v>
                </c:pt>
                <c:pt idx="7709">
                  <c:v>43086</c:v>
                </c:pt>
                <c:pt idx="7710">
                  <c:v>43085</c:v>
                </c:pt>
                <c:pt idx="7711">
                  <c:v>43086</c:v>
                </c:pt>
                <c:pt idx="7712">
                  <c:v>43084</c:v>
                </c:pt>
                <c:pt idx="7713">
                  <c:v>43084</c:v>
                </c:pt>
                <c:pt idx="7714">
                  <c:v>43084</c:v>
                </c:pt>
                <c:pt idx="7715">
                  <c:v>43084</c:v>
                </c:pt>
                <c:pt idx="7716">
                  <c:v>43084</c:v>
                </c:pt>
                <c:pt idx="7717">
                  <c:v>43084</c:v>
                </c:pt>
                <c:pt idx="7718">
                  <c:v>43084</c:v>
                </c:pt>
                <c:pt idx="7719">
                  <c:v>43084</c:v>
                </c:pt>
                <c:pt idx="7720">
                  <c:v>43084</c:v>
                </c:pt>
                <c:pt idx="7721">
                  <c:v>43085</c:v>
                </c:pt>
                <c:pt idx="7722">
                  <c:v>43085</c:v>
                </c:pt>
                <c:pt idx="7723">
                  <c:v>43085</c:v>
                </c:pt>
                <c:pt idx="7724">
                  <c:v>43084</c:v>
                </c:pt>
                <c:pt idx="7725">
                  <c:v>43085</c:v>
                </c:pt>
                <c:pt idx="7726">
                  <c:v>43084</c:v>
                </c:pt>
                <c:pt idx="7727">
                  <c:v>43083</c:v>
                </c:pt>
                <c:pt idx="7728">
                  <c:v>43083</c:v>
                </c:pt>
                <c:pt idx="7729">
                  <c:v>43091</c:v>
                </c:pt>
                <c:pt idx="7730">
                  <c:v>43091</c:v>
                </c:pt>
                <c:pt idx="7731">
                  <c:v>43091</c:v>
                </c:pt>
                <c:pt idx="7732">
                  <c:v>43091</c:v>
                </c:pt>
                <c:pt idx="7733">
                  <c:v>43091</c:v>
                </c:pt>
                <c:pt idx="7734">
                  <c:v>43092</c:v>
                </c:pt>
                <c:pt idx="7735">
                  <c:v>43090</c:v>
                </c:pt>
                <c:pt idx="7736">
                  <c:v>43090</c:v>
                </c:pt>
                <c:pt idx="7737">
                  <c:v>43091</c:v>
                </c:pt>
                <c:pt idx="7738">
                  <c:v>43091</c:v>
                </c:pt>
                <c:pt idx="7739">
                  <c:v>43091</c:v>
                </c:pt>
                <c:pt idx="7740">
                  <c:v>43091</c:v>
                </c:pt>
                <c:pt idx="7741">
                  <c:v>43091</c:v>
                </c:pt>
                <c:pt idx="7742">
                  <c:v>43091</c:v>
                </c:pt>
                <c:pt idx="7743">
                  <c:v>43090</c:v>
                </c:pt>
                <c:pt idx="7744">
                  <c:v>43090</c:v>
                </c:pt>
                <c:pt idx="7745">
                  <c:v>43090</c:v>
                </c:pt>
                <c:pt idx="7746">
                  <c:v>43090</c:v>
                </c:pt>
                <c:pt idx="7747">
                  <c:v>43089</c:v>
                </c:pt>
                <c:pt idx="7748">
                  <c:v>43090</c:v>
                </c:pt>
                <c:pt idx="7749">
                  <c:v>43091</c:v>
                </c:pt>
                <c:pt idx="7750">
                  <c:v>43091</c:v>
                </c:pt>
                <c:pt idx="7751">
                  <c:v>43090</c:v>
                </c:pt>
                <c:pt idx="7752">
                  <c:v>43090</c:v>
                </c:pt>
                <c:pt idx="7753">
                  <c:v>43091</c:v>
                </c:pt>
                <c:pt idx="7754">
                  <c:v>43089</c:v>
                </c:pt>
                <c:pt idx="7755">
                  <c:v>43089</c:v>
                </c:pt>
                <c:pt idx="7756">
                  <c:v>43090</c:v>
                </c:pt>
                <c:pt idx="7757">
                  <c:v>43090</c:v>
                </c:pt>
                <c:pt idx="7758">
                  <c:v>43090</c:v>
                </c:pt>
                <c:pt idx="7759">
                  <c:v>43091</c:v>
                </c:pt>
                <c:pt idx="7760">
                  <c:v>43091</c:v>
                </c:pt>
                <c:pt idx="7761">
                  <c:v>43090</c:v>
                </c:pt>
                <c:pt idx="7762">
                  <c:v>43091</c:v>
                </c:pt>
                <c:pt idx="7763">
                  <c:v>43091</c:v>
                </c:pt>
                <c:pt idx="7764">
                  <c:v>43090</c:v>
                </c:pt>
                <c:pt idx="7765">
                  <c:v>43090</c:v>
                </c:pt>
                <c:pt idx="7766">
                  <c:v>43088</c:v>
                </c:pt>
                <c:pt idx="7767">
                  <c:v>43090</c:v>
                </c:pt>
                <c:pt idx="7768">
                  <c:v>43090</c:v>
                </c:pt>
                <c:pt idx="7769">
                  <c:v>43090</c:v>
                </c:pt>
                <c:pt idx="7770">
                  <c:v>43091</c:v>
                </c:pt>
                <c:pt idx="7771">
                  <c:v>43091</c:v>
                </c:pt>
                <c:pt idx="7772">
                  <c:v>43091</c:v>
                </c:pt>
                <c:pt idx="7773">
                  <c:v>43090</c:v>
                </c:pt>
                <c:pt idx="7774">
                  <c:v>43090</c:v>
                </c:pt>
                <c:pt idx="7775">
                  <c:v>43091</c:v>
                </c:pt>
                <c:pt idx="7776">
                  <c:v>43091</c:v>
                </c:pt>
                <c:pt idx="7777">
                  <c:v>43091</c:v>
                </c:pt>
                <c:pt idx="7778">
                  <c:v>43091</c:v>
                </c:pt>
                <c:pt idx="7779">
                  <c:v>43090</c:v>
                </c:pt>
                <c:pt idx="7780">
                  <c:v>43090</c:v>
                </c:pt>
                <c:pt idx="7781">
                  <c:v>43090</c:v>
                </c:pt>
                <c:pt idx="7782">
                  <c:v>43091</c:v>
                </c:pt>
                <c:pt idx="7783">
                  <c:v>43091</c:v>
                </c:pt>
                <c:pt idx="7784">
                  <c:v>43089</c:v>
                </c:pt>
                <c:pt idx="7785">
                  <c:v>43089</c:v>
                </c:pt>
                <c:pt idx="7786">
                  <c:v>43091</c:v>
                </c:pt>
                <c:pt idx="7787">
                  <c:v>43090</c:v>
                </c:pt>
                <c:pt idx="7788">
                  <c:v>43091</c:v>
                </c:pt>
                <c:pt idx="7789">
                  <c:v>43089</c:v>
                </c:pt>
                <c:pt idx="7790">
                  <c:v>43089</c:v>
                </c:pt>
                <c:pt idx="7791">
                  <c:v>43090</c:v>
                </c:pt>
                <c:pt idx="7792">
                  <c:v>43089</c:v>
                </c:pt>
                <c:pt idx="7793">
                  <c:v>43089</c:v>
                </c:pt>
                <c:pt idx="7794">
                  <c:v>43089</c:v>
                </c:pt>
                <c:pt idx="7795">
                  <c:v>43091</c:v>
                </c:pt>
                <c:pt idx="7796">
                  <c:v>43089</c:v>
                </c:pt>
                <c:pt idx="7797">
                  <c:v>43089</c:v>
                </c:pt>
                <c:pt idx="7798">
                  <c:v>43091</c:v>
                </c:pt>
                <c:pt idx="7799">
                  <c:v>43090</c:v>
                </c:pt>
                <c:pt idx="7800">
                  <c:v>43089</c:v>
                </c:pt>
                <c:pt idx="7801">
                  <c:v>43090</c:v>
                </c:pt>
                <c:pt idx="7802">
                  <c:v>43089</c:v>
                </c:pt>
                <c:pt idx="7803">
                  <c:v>43088</c:v>
                </c:pt>
                <c:pt idx="7804">
                  <c:v>43089</c:v>
                </c:pt>
                <c:pt idx="7805">
                  <c:v>43089</c:v>
                </c:pt>
                <c:pt idx="7806">
                  <c:v>43089</c:v>
                </c:pt>
                <c:pt idx="7807">
                  <c:v>43089</c:v>
                </c:pt>
                <c:pt idx="7808">
                  <c:v>43089</c:v>
                </c:pt>
                <c:pt idx="7809">
                  <c:v>43089</c:v>
                </c:pt>
                <c:pt idx="7810">
                  <c:v>43091</c:v>
                </c:pt>
                <c:pt idx="7811">
                  <c:v>43088</c:v>
                </c:pt>
                <c:pt idx="7812">
                  <c:v>42511</c:v>
                </c:pt>
                <c:pt idx="7813">
                  <c:v>43088</c:v>
                </c:pt>
                <c:pt idx="7814">
                  <c:v>43088</c:v>
                </c:pt>
                <c:pt idx="7815">
                  <c:v>43089</c:v>
                </c:pt>
                <c:pt idx="7816">
                  <c:v>43089</c:v>
                </c:pt>
                <c:pt idx="7817">
                  <c:v>43091</c:v>
                </c:pt>
                <c:pt idx="7818">
                  <c:v>43089</c:v>
                </c:pt>
                <c:pt idx="7819">
                  <c:v>43089</c:v>
                </c:pt>
                <c:pt idx="7820">
                  <c:v>43089</c:v>
                </c:pt>
                <c:pt idx="7821">
                  <c:v>43089</c:v>
                </c:pt>
                <c:pt idx="7822">
                  <c:v>43090</c:v>
                </c:pt>
                <c:pt idx="7823">
                  <c:v>43090</c:v>
                </c:pt>
                <c:pt idx="7824">
                  <c:v>43090</c:v>
                </c:pt>
                <c:pt idx="7825">
                  <c:v>43088</c:v>
                </c:pt>
                <c:pt idx="7826">
                  <c:v>43089</c:v>
                </c:pt>
                <c:pt idx="7827">
                  <c:v>43089</c:v>
                </c:pt>
                <c:pt idx="7828">
                  <c:v>43088</c:v>
                </c:pt>
                <c:pt idx="7829">
                  <c:v>43088</c:v>
                </c:pt>
                <c:pt idx="7830">
                  <c:v>43089</c:v>
                </c:pt>
                <c:pt idx="7831">
                  <c:v>43089</c:v>
                </c:pt>
                <c:pt idx="7832">
                  <c:v>43089</c:v>
                </c:pt>
                <c:pt idx="7833">
                  <c:v>43090</c:v>
                </c:pt>
                <c:pt idx="7834">
                  <c:v>43090</c:v>
                </c:pt>
                <c:pt idx="7835">
                  <c:v>43088</c:v>
                </c:pt>
                <c:pt idx="7836">
                  <c:v>43087</c:v>
                </c:pt>
                <c:pt idx="7837">
                  <c:v>43089</c:v>
                </c:pt>
                <c:pt idx="7838">
                  <c:v>43088</c:v>
                </c:pt>
                <c:pt idx="7839">
                  <c:v>43068</c:v>
                </c:pt>
                <c:pt idx="7840">
                  <c:v>43088</c:v>
                </c:pt>
                <c:pt idx="7841">
                  <c:v>43088</c:v>
                </c:pt>
                <c:pt idx="7842">
                  <c:v>43089</c:v>
                </c:pt>
                <c:pt idx="7843">
                  <c:v>43089</c:v>
                </c:pt>
                <c:pt idx="7844">
                  <c:v>43088</c:v>
                </c:pt>
                <c:pt idx="7845">
                  <c:v>43088</c:v>
                </c:pt>
                <c:pt idx="7846">
                  <c:v>43087</c:v>
                </c:pt>
                <c:pt idx="7847">
                  <c:v>43087</c:v>
                </c:pt>
                <c:pt idx="7848">
                  <c:v>43089</c:v>
                </c:pt>
                <c:pt idx="7849">
                  <c:v>43088</c:v>
                </c:pt>
                <c:pt idx="7850">
                  <c:v>43087</c:v>
                </c:pt>
                <c:pt idx="7851">
                  <c:v>43088</c:v>
                </c:pt>
                <c:pt idx="7852">
                  <c:v>43088</c:v>
                </c:pt>
                <c:pt idx="7853">
                  <c:v>43088</c:v>
                </c:pt>
                <c:pt idx="7854">
                  <c:v>43088</c:v>
                </c:pt>
                <c:pt idx="7855">
                  <c:v>43088</c:v>
                </c:pt>
                <c:pt idx="7856">
                  <c:v>43088</c:v>
                </c:pt>
                <c:pt idx="7857">
                  <c:v>43088</c:v>
                </c:pt>
                <c:pt idx="7858">
                  <c:v>43087</c:v>
                </c:pt>
                <c:pt idx="7859">
                  <c:v>43087</c:v>
                </c:pt>
                <c:pt idx="7860">
                  <c:v>43087</c:v>
                </c:pt>
                <c:pt idx="7861">
                  <c:v>43088</c:v>
                </c:pt>
                <c:pt idx="7862">
                  <c:v>43089</c:v>
                </c:pt>
                <c:pt idx="7863">
                  <c:v>43088</c:v>
                </c:pt>
                <c:pt idx="7864">
                  <c:v>43088</c:v>
                </c:pt>
                <c:pt idx="7865">
                  <c:v>43089</c:v>
                </c:pt>
                <c:pt idx="7866">
                  <c:v>43088</c:v>
                </c:pt>
                <c:pt idx="7867">
                  <c:v>43088</c:v>
                </c:pt>
                <c:pt idx="7868">
                  <c:v>43087</c:v>
                </c:pt>
                <c:pt idx="7869">
                  <c:v>43087</c:v>
                </c:pt>
                <c:pt idx="7870">
                  <c:v>43089</c:v>
                </c:pt>
                <c:pt idx="7871">
                  <c:v>43089</c:v>
                </c:pt>
                <c:pt idx="7872">
                  <c:v>43088</c:v>
                </c:pt>
                <c:pt idx="7873">
                  <c:v>43088</c:v>
                </c:pt>
                <c:pt idx="7874">
                  <c:v>43087</c:v>
                </c:pt>
                <c:pt idx="7875">
                  <c:v>43090</c:v>
                </c:pt>
                <c:pt idx="7876">
                  <c:v>43088</c:v>
                </c:pt>
                <c:pt idx="7877">
                  <c:v>43087</c:v>
                </c:pt>
                <c:pt idx="7878">
                  <c:v>43087</c:v>
                </c:pt>
                <c:pt idx="7879">
                  <c:v>43087</c:v>
                </c:pt>
                <c:pt idx="7880">
                  <c:v>43087</c:v>
                </c:pt>
                <c:pt idx="7881">
                  <c:v>43090</c:v>
                </c:pt>
                <c:pt idx="7882">
                  <c:v>43088</c:v>
                </c:pt>
                <c:pt idx="7883">
                  <c:v>43089</c:v>
                </c:pt>
                <c:pt idx="7884">
                  <c:v>43088</c:v>
                </c:pt>
                <c:pt idx="7885">
                  <c:v>43087</c:v>
                </c:pt>
                <c:pt idx="7886">
                  <c:v>43088</c:v>
                </c:pt>
                <c:pt idx="7887">
                  <c:v>43088</c:v>
                </c:pt>
                <c:pt idx="7888">
                  <c:v>43087</c:v>
                </c:pt>
                <c:pt idx="7889">
                  <c:v>43087</c:v>
                </c:pt>
                <c:pt idx="7890">
                  <c:v>43087</c:v>
                </c:pt>
                <c:pt idx="7891">
                  <c:v>43087</c:v>
                </c:pt>
                <c:pt idx="7892">
                  <c:v>43087</c:v>
                </c:pt>
                <c:pt idx="7893">
                  <c:v>43087</c:v>
                </c:pt>
                <c:pt idx="7894">
                  <c:v>43087</c:v>
                </c:pt>
                <c:pt idx="7895">
                  <c:v>43089</c:v>
                </c:pt>
                <c:pt idx="7896">
                  <c:v>43087</c:v>
                </c:pt>
                <c:pt idx="7897">
                  <c:v>43085</c:v>
                </c:pt>
                <c:pt idx="7898">
                  <c:v>43086</c:v>
                </c:pt>
                <c:pt idx="7899">
                  <c:v>43086</c:v>
                </c:pt>
                <c:pt idx="7900">
                  <c:v>43088</c:v>
                </c:pt>
                <c:pt idx="7901">
                  <c:v>43087</c:v>
                </c:pt>
                <c:pt idx="7902">
                  <c:v>43087</c:v>
                </c:pt>
                <c:pt idx="7903">
                  <c:v>43088</c:v>
                </c:pt>
                <c:pt idx="7904">
                  <c:v>43086</c:v>
                </c:pt>
                <c:pt idx="7905">
                  <c:v>43087</c:v>
                </c:pt>
                <c:pt idx="7906">
                  <c:v>43086</c:v>
                </c:pt>
                <c:pt idx="7907">
                  <c:v>43087</c:v>
                </c:pt>
                <c:pt idx="7908">
                  <c:v>43087</c:v>
                </c:pt>
                <c:pt idx="7909">
                  <c:v>43087</c:v>
                </c:pt>
                <c:pt idx="7910">
                  <c:v>43086</c:v>
                </c:pt>
                <c:pt idx="7911">
                  <c:v>43087</c:v>
                </c:pt>
                <c:pt idx="7912">
                  <c:v>43087</c:v>
                </c:pt>
                <c:pt idx="7913">
                  <c:v>43087</c:v>
                </c:pt>
                <c:pt idx="7914">
                  <c:v>43087</c:v>
                </c:pt>
                <c:pt idx="7915">
                  <c:v>43085</c:v>
                </c:pt>
                <c:pt idx="7916">
                  <c:v>43086</c:v>
                </c:pt>
                <c:pt idx="7917">
                  <c:v>43086</c:v>
                </c:pt>
                <c:pt idx="7918">
                  <c:v>43085</c:v>
                </c:pt>
                <c:pt idx="7919">
                  <c:v>43085</c:v>
                </c:pt>
                <c:pt idx="7920">
                  <c:v>43086</c:v>
                </c:pt>
                <c:pt idx="7921">
                  <c:v>43087</c:v>
                </c:pt>
                <c:pt idx="7922">
                  <c:v>43087</c:v>
                </c:pt>
                <c:pt idx="7923">
                  <c:v>43087</c:v>
                </c:pt>
                <c:pt idx="7924">
                  <c:v>43085</c:v>
                </c:pt>
                <c:pt idx="7925">
                  <c:v>43084</c:v>
                </c:pt>
                <c:pt idx="7926">
                  <c:v>43086</c:v>
                </c:pt>
                <c:pt idx="7927">
                  <c:v>43085</c:v>
                </c:pt>
                <c:pt idx="7928">
                  <c:v>43085</c:v>
                </c:pt>
                <c:pt idx="7929">
                  <c:v>43092</c:v>
                </c:pt>
                <c:pt idx="7930">
                  <c:v>43092</c:v>
                </c:pt>
                <c:pt idx="7931">
                  <c:v>43092</c:v>
                </c:pt>
                <c:pt idx="7932">
                  <c:v>43092</c:v>
                </c:pt>
                <c:pt idx="7933">
                  <c:v>43092</c:v>
                </c:pt>
                <c:pt idx="7934">
                  <c:v>43091</c:v>
                </c:pt>
                <c:pt idx="7935">
                  <c:v>43092</c:v>
                </c:pt>
                <c:pt idx="7936">
                  <c:v>43091</c:v>
                </c:pt>
                <c:pt idx="7937">
                  <c:v>43091</c:v>
                </c:pt>
                <c:pt idx="7938">
                  <c:v>43092</c:v>
                </c:pt>
                <c:pt idx="7939">
                  <c:v>43092</c:v>
                </c:pt>
                <c:pt idx="7940">
                  <c:v>43092</c:v>
                </c:pt>
                <c:pt idx="7941">
                  <c:v>43091</c:v>
                </c:pt>
                <c:pt idx="7942">
                  <c:v>43092</c:v>
                </c:pt>
                <c:pt idx="7943">
                  <c:v>43092</c:v>
                </c:pt>
                <c:pt idx="7944">
                  <c:v>43092</c:v>
                </c:pt>
                <c:pt idx="7945">
                  <c:v>43091</c:v>
                </c:pt>
                <c:pt idx="7946">
                  <c:v>43091</c:v>
                </c:pt>
                <c:pt idx="7947">
                  <c:v>43092</c:v>
                </c:pt>
                <c:pt idx="7948">
                  <c:v>43091</c:v>
                </c:pt>
                <c:pt idx="7949">
                  <c:v>43091</c:v>
                </c:pt>
                <c:pt idx="7950">
                  <c:v>43091</c:v>
                </c:pt>
                <c:pt idx="7951">
                  <c:v>43091</c:v>
                </c:pt>
                <c:pt idx="7952">
                  <c:v>43090</c:v>
                </c:pt>
                <c:pt idx="7953">
                  <c:v>43091</c:v>
                </c:pt>
                <c:pt idx="7954">
                  <c:v>43091</c:v>
                </c:pt>
                <c:pt idx="7955">
                  <c:v>43090</c:v>
                </c:pt>
                <c:pt idx="7956">
                  <c:v>43091</c:v>
                </c:pt>
                <c:pt idx="7957">
                  <c:v>43091</c:v>
                </c:pt>
                <c:pt idx="7958">
                  <c:v>43092</c:v>
                </c:pt>
                <c:pt idx="7959">
                  <c:v>43092</c:v>
                </c:pt>
                <c:pt idx="7960">
                  <c:v>43091</c:v>
                </c:pt>
                <c:pt idx="7961">
                  <c:v>43091</c:v>
                </c:pt>
                <c:pt idx="7962">
                  <c:v>43091</c:v>
                </c:pt>
                <c:pt idx="7963">
                  <c:v>43092</c:v>
                </c:pt>
                <c:pt idx="7964">
                  <c:v>43090</c:v>
                </c:pt>
                <c:pt idx="7965">
                  <c:v>43090</c:v>
                </c:pt>
                <c:pt idx="7966">
                  <c:v>43091</c:v>
                </c:pt>
                <c:pt idx="7967">
                  <c:v>43090</c:v>
                </c:pt>
                <c:pt idx="7968">
                  <c:v>43091</c:v>
                </c:pt>
                <c:pt idx="7969">
                  <c:v>43090</c:v>
                </c:pt>
                <c:pt idx="7970">
                  <c:v>43092</c:v>
                </c:pt>
                <c:pt idx="7971">
                  <c:v>43089</c:v>
                </c:pt>
                <c:pt idx="7972">
                  <c:v>43090</c:v>
                </c:pt>
                <c:pt idx="7973">
                  <c:v>43090</c:v>
                </c:pt>
                <c:pt idx="7974">
                  <c:v>43091</c:v>
                </c:pt>
                <c:pt idx="7975">
                  <c:v>43092</c:v>
                </c:pt>
                <c:pt idx="7976">
                  <c:v>43091</c:v>
                </c:pt>
                <c:pt idx="7977">
                  <c:v>43090</c:v>
                </c:pt>
                <c:pt idx="7978">
                  <c:v>43091</c:v>
                </c:pt>
                <c:pt idx="7979">
                  <c:v>43089</c:v>
                </c:pt>
                <c:pt idx="7980">
                  <c:v>43089</c:v>
                </c:pt>
                <c:pt idx="7981">
                  <c:v>43091</c:v>
                </c:pt>
                <c:pt idx="7982">
                  <c:v>43090</c:v>
                </c:pt>
                <c:pt idx="7983">
                  <c:v>43090</c:v>
                </c:pt>
                <c:pt idx="7984">
                  <c:v>43090</c:v>
                </c:pt>
                <c:pt idx="7985">
                  <c:v>43091</c:v>
                </c:pt>
                <c:pt idx="7986">
                  <c:v>43090</c:v>
                </c:pt>
                <c:pt idx="7987">
                  <c:v>43090</c:v>
                </c:pt>
                <c:pt idx="7988">
                  <c:v>43091</c:v>
                </c:pt>
                <c:pt idx="7989">
                  <c:v>43090</c:v>
                </c:pt>
                <c:pt idx="7990">
                  <c:v>43090</c:v>
                </c:pt>
                <c:pt idx="7991">
                  <c:v>43092</c:v>
                </c:pt>
                <c:pt idx="7992">
                  <c:v>43088</c:v>
                </c:pt>
                <c:pt idx="7993">
                  <c:v>43091</c:v>
                </c:pt>
                <c:pt idx="7994">
                  <c:v>43091</c:v>
                </c:pt>
                <c:pt idx="7995">
                  <c:v>43091</c:v>
                </c:pt>
                <c:pt idx="7996">
                  <c:v>43090</c:v>
                </c:pt>
                <c:pt idx="7997">
                  <c:v>43090</c:v>
                </c:pt>
                <c:pt idx="7998">
                  <c:v>43090</c:v>
                </c:pt>
                <c:pt idx="7999">
                  <c:v>43092</c:v>
                </c:pt>
                <c:pt idx="8000">
                  <c:v>43090</c:v>
                </c:pt>
                <c:pt idx="8001">
                  <c:v>43091</c:v>
                </c:pt>
                <c:pt idx="8002">
                  <c:v>43091</c:v>
                </c:pt>
                <c:pt idx="8003">
                  <c:v>43091</c:v>
                </c:pt>
                <c:pt idx="8004">
                  <c:v>43091</c:v>
                </c:pt>
                <c:pt idx="8005">
                  <c:v>43090</c:v>
                </c:pt>
                <c:pt idx="8006">
                  <c:v>43091</c:v>
                </c:pt>
                <c:pt idx="8007">
                  <c:v>43090</c:v>
                </c:pt>
                <c:pt idx="8008">
                  <c:v>43089</c:v>
                </c:pt>
                <c:pt idx="8009">
                  <c:v>43090</c:v>
                </c:pt>
                <c:pt idx="8010">
                  <c:v>43089</c:v>
                </c:pt>
                <c:pt idx="8011">
                  <c:v>43091</c:v>
                </c:pt>
                <c:pt idx="8012">
                  <c:v>43091</c:v>
                </c:pt>
                <c:pt idx="8013">
                  <c:v>43091</c:v>
                </c:pt>
                <c:pt idx="8014">
                  <c:v>43090</c:v>
                </c:pt>
                <c:pt idx="8015">
                  <c:v>43090</c:v>
                </c:pt>
                <c:pt idx="8016">
                  <c:v>43089</c:v>
                </c:pt>
                <c:pt idx="8017">
                  <c:v>43089</c:v>
                </c:pt>
                <c:pt idx="8018">
                  <c:v>43089</c:v>
                </c:pt>
                <c:pt idx="8019">
                  <c:v>43089</c:v>
                </c:pt>
                <c:pt idx="8020">
                  <c:v>43089</c:v>
                </c:pt>
                <c:pt idx="8021">
                  <c:v>42511</c:v>
                </c:pt>
                <c:pt idx="8022">
                  <c:v>43089</c:v>
                </c:pt>
                <c:pt idx="8023">
                  <c:v>43089</c:v>
                </c:pt>
                <c:pt idx="8024">
                  <c:v>43090</c:v>
                </c:pt>
                <c:pt idx="8025">
                  <c:v>43089</c:v>
                </c:pt>
                <c:pt idx="8026">
                  <c:v>43091</c:v>
                </c:pt>
                <c:pt idx="8027">
                  <c:v>43091</c:v>
                </c:pt>
                <c:pt idx="8028">
                  <c:v>43089</c:v>
                </c:pt>
                <c:pt idx="8029">
                  <c:v>43089</c:v>
                </c:pt>
                <c:pt idx="8030">
                  <c:v>43089</c:v>
                </c:pt>
                <c:pt idx="8031">
                  <c:v>43088</c:v>
                </c:pt>
                <c:pt idx="8032">
                  <c:v>43089</c:v>
                </c:pt>
                <c:pt idx="8033">
                  <c:v>43089</c:v>
                </c:pt>
                <c:pt idx="8034">
                  <c:v>43089</c:v>
                </c:pt>
                <c:pt idx="8035">
                  <c:v>43089</c:v>
                </c:pt>
                <c:pt idx="8036">
                  <c:v>43089</c:v>
                </c:pt>
                <c:pt idx="8037">
                  <c:v>43090</c:v>
                </c:pt>
                <c:pt idx="8038">
                  <c:v>43088</c:v>
                </c:pt>
                <c:pt idx="8039">
                  <c:v>43090</c:v>
                </c:pt>
                <c:pt idx="8040">
                  <c:v>43091</c:v>
                </c:pt>
                <c:pt idx="8041">
                  <c:v>43088</c:v>
                </c:pt>
                <c:pt idx="8042">
                  <c:v>43088</c:v>
                </c:pt>
                <c:pt idx="8043">
                  <c:v>43089</c:v>
                </c:pt>
                <c:pt idx="8044">
                  <c:v>43091</c:v>
                </c:pt>
                <c:pt idx="8045">
                  <c:v>43089</c:v>
                </c:pt>
                <c:pt idx="8046">
                  <c:v>43089</c:v>
                </c:pt>
                <c:pt idx="8047">
                  <c:v>43089</c:v>
                </c:pt>
                <c:pt idx="8048">
                  <c:v>43088</c:v>
                </c:pt>
                <c:pt idx="8049">
                  <c:v>43090</c:v>
                </c:pt>
                <c:pt idx="8050">
                  <c:v>43090</c:v>
                </c:pt>
                <c:pt idx="8051">
                  <c:v>43089</c:v>
                </c:pt>
                <c:pt idx="8052">
                  <c:v>43089</c:v>
                </c:pt>
                <c:pt idx="8053">
                  <c:v>43089</c:v>
                </c:pt>
                <c:pt idx="8054">
                  <c:v>43090</c:v>
                </c:pt>
                <c:pt idx="8055">
                  <c:v>43088</c:v>
                </c:pt>
                <c:pt idx="8056">
                  <c:v>43088</c:v>
                </c:pt>
                <c:pt idx="8057">
                  <c:v>43089</c:v>
                </c:pt>
                <c:pt idx="8058">
                  <c:v>43089</c:v>
                </c:pt>
                <c:pt idx="8059">
                  <c:v>43090</c:v>
                </c:pt>
                <c:pt idx="8060">
                  <c:v>43089</c:v>
                </c:pt>
                <c:pt idx="8061">
                  <c:v>43088</c:v>
                </c:pt>
                <c:pt idx="8062">
                  <c:v>43089</c:v>
                </c:pt>
                <c:pt idx="8063">
                  <c:v>43068</c:v>
                </c:pt>
                <c:pt idx="8064">
                  <c:v>43088</c:v>
                </c:pt>
                <c:pt idx="8065">
                  <c:v>43089</c:v>
                </c:pt>
                <c:pt idx="8066">
                  <c:v>43088</c:v>
                </c:pt>
                <c:pt idx="8067">
                  <c:v>43087</c:v>
                </c:pt>
                <c:pt idx="8068">
                  <c:v>43088</c:v>
                </c:pt>
                <c:pt idx="8069">
                  <c:v>43089</c:v>
                </c:pt>
                <c:pt idx="8070">
                  <c:v>43089</c:v>
                </c:pt>
                <c:pt idx="8071">
                  <c:v>43087</c:v>
                </c:pt>
                <c:pt idx="8072">
                  <c:v>43088</c:v>
                </c:pt>
                <c:pt idx="8073">
                  <c:v>43088</c:v>
                </c:pt>
                <c:pt idx="8074">
                  <c:v>43087</c:v>
                </c:pt>
                <c:pt idx="8075">
                  <c:v>43089</c:v>
                </c:pt>
                <c:pt idx="8076">
                  <c:v>43088</c:v>
                </c:pt>
                <c:pt idx="8077">
                  <c:v>43088</c:v>
                </c:pt>
                <c:pt idx="8078">
                  <c:v>43088</c:v>
                </c:pt>
                <c:pt idx="8079">
                  <c:v>43087</c:v>
                </c:pt>
                <c:pt idx="8080">
                  <c:v>43088</c:v>
                </c:pt>
                <c:pt idx="8081">
                  <c:v>43088</c:v>
                </c:pt>
                <c:pt idx="8082">
                  <c:v>43088</c:v>
                </c:pt>
                <c:pt idx="8083">
                  <c:v>43087</c:v>
                </c:pt>
                <c:pt idx="8084">
                  <c:v>43088</c:v>
                </c:pt>
                <c:pt idx="8085">
                  <c:v>43087</c:v>
                </c:pt>
                <c:pt idx="8086">
                  <c:v>43089</c:v>
                </c:pt>
                <c:pt idx="8087">
                  <c:v>43088</c:v>
                </c:pt>
                <c:pt idx="8088">
                  <c:v>43087</c:v>
                </c:pt>
                <c:pt idx="8089">
                  <c:v>43090</c:v>
                </c:pt>
                <c:pt idx="8090">
                  <c:v>43088</c:v>
                </c:pt>
                <c:pt idx="8091">
                  <c:v>43089</c:v>
                </c:pt>
                <c:pt idx="8092">
                  <c:v>43088</c:v>
                </c:pt>
                <c:pt idx="8093">
                  <c:v>43088</c:v>
                </c:pt>
                <c:pt idx="8094">
                  <c:v>43087</c:v>
                </c:pt>
                <c:pt idx="8095">
                  <c:v>43087</c:v>
                </c:pt>
                <c:pt idx="8096">
                  <c:v>43089</c:v>
                </c:pt>
                <c:pt idx="8097">
                  <c:v>43088</c:v>
                </c:pt>
                <c:pt idx="8098">
                  <c:v>43088</c:v>
                </c:pt>
                <c:pt idx="8099">
                  <c:v>43090</c:v>
                </c:pt>
                <c:pt idx="8100">
                  <c:v>43087</c:v>
                </c:pt>
                <c:pt idx="8101">
                  <c:v>43088</c:v>
                </c:pt>
                <c:pt idx="8102">
                  <c:v>43088</c:v>
                </c:pt>
                <c:pt idx="8103">
                  <c:v>43087</c:v>
                </c:pt>
                <c:pt idx="8104">
                  <c:v>43088</c:v>
                </c:pt>
                <c:pt idx="8105">
                  <c:v>43087</c:v>
                </c:pt>
                <c:pt idx="8106">
                  <c:v>43087</c:v>
                </c:pt>
                <c:pt idx="8107">
                  <c:v>43087</c:v>
                </c:pt>
                <c:pt idx="8108">
                  <c:v>43088</c:v>
                </c:pt>
                <c:pt idx="8109">
                  <c:v>43087</c:v>
                </c:pt>
                <c:pt idx="8110">
                  <c:v>43088</c:v>
                </c:pt>
                <c:pt idx="8111">
                  <c:v>43088</c:v>
                </c:pt>
                <c:pt idx="8112">
                  <c:v>43089</c:v>
                </c:pt>
                <c:pt idx="8113">
                  <c:v>43087</c:v>
                </c:pt>
                <c:pt idx="8114">
                  <c:v>43087</c:v>
                </c:pt>
                <c:pt idx="8115">
                  <c:v>43087</c:v>
                </c:pt>
                <c:pt idx="8116">
                  <c:v>43087</c:v>
                </c:pt>
                <c:pt idx="8117">
                  <c:v>43087</c:v>
                </c:pt>
                <c:pt idx="8118">
                  <c:v>43087</c:v>
                </c:pt>
                <c:pt idx="8119">
                  <c:v>43085</c:v>
                </c:pt>
                <c:pt idx="8120">
                  <c:v>43087</c:v>
                </c:pt>
                <c:pt idx="8121">
                  <c:v>43089</c:v>
                </c:pt>
                <c:pt idx="8122">
                  <c:v>43087</c:v>
                </c:pt>
                <c:pt idx="8123">
                  <c:v>43086</c:v>
                </c:pt>
                <c:pt idx="8124">
                  <c:v>43086</c:v>
                </c:pt>
                <c:pt idx="8125">
                  <c:v>43088</c:v>
                </c:pt>
                <c:pt idx="8126">
                  <c:v>43087</c:v>
                </c:pt>
                <c:pt idx="8127">
                  <c:v>43087</c:v>
                </c:pt>
                <c:pt idx="8128">
                  <c:v>43086</c:v>
                </c:pt>
                <c:pt idx="8129">
                  <c:v>43093</c:v>
                </c:pt>
                <c:pt idx="8130">
                  <c:v>43092</c:v>
                </c:pt>
                <c:pt idx="8131">
                  <c:v>43092</c:v>
                </c:pt>
                <c:pt idx="8132">
                  <c:v>43092</c:v>
                </c:pt>
                <c:pt idx="8133">
                  <c:v>43092</c:v>
                </c:pt>
                <c:pt idx="8134">
                  <c:v>43092</c:v>
                </c:pt>
                <c:pt idx="8135">
                  <c:v>43092</c:v>
                </c:pt>
                <c:pt idx="8136">
                  <c:v>43092</c:v>
                </c:pt>
                <c:pt idx="8137">
                  <c:v>43092</c:v>
                </c:pt>
                <c:pt idx="8138">
                  <c:v>43091</c:v>
                </c:pt>
                <c:pt idx="8139">
                  <c:v>43093</c:v>
                </c:pt>
                <c:pt idx="8140">
                  <c:v>43092</c:v>
                </c:pt>
                <c:pt idx="8141">
                  <c:v>43091</c:v>
                </c:pt>
                <c:pt idx="8142">
                  <c:v>43091</c:v>
                </c:pt>
                <c:pt idx="8143">
                  <c:v>43092</c:v>
                </c:pt>
                <c:pt idx="8144">
                  <c:v>43092</c:v>
                </c:pt>
                <c:pt idx="8145">
                  <c:v>43091</c:v>
                </c:pt>
                <c:pt idx="8146">
                  <c:v>43092</c:v>
                </c:pt>
                <c:pt idx="8147">
                  <c:v>43091</c:v>
                </c:pt>
                <c:pt idx="8148">
                  <c:v>43094</c:v>
                </c:pt>
                <c:pt idx="8149">
                  <c:v>43091</c:v>
                </c:pt>
                <c:pt idx="8150">
                  <c:v>43091</c:v>
                </c:pt>
                <c:pt idx="8151">
                  <c:v>43092</c:v>
                </c:pt>
                <c:pt idx="8152">
                  <c:v>43091</c:v>
                </c:pt>
                <c:pt idx="8153">
                  <c:v>43091</c:v>
                </c:pt>
                <c:pt idx="8154">
                  <c:v>43092</c:v>
                </c:pt>
                <c:pt idx="8155">
                  <c:v>43092</c:v>
                </c:pt>
                <c:pt idx="8156">
                  <c:v>43091</c:v>
                </c:pt>
                <c:pt idx="8157">
                  <c:v>43092</c:v>
                </c:pt>
                <c:pt idx="8158">
                  <c:v>43091</c:v>
                </c:pt>
                <c:pt idx="8159">
                  <c:v>43090</c:v>
                </c:pt>
                <c:pt idx="8160">
                  <c:v>43091</c:v>
                </c:pt>
                <c:pt idx="8161">
                  <c:v>43091</c:v>
                </c:pt>
                <c:pt idx="8162">
                  <c:v>43090</c:v>
                </c:pt>
                <c:pt idx="8163">
                  <c:v>43091</c:v>
                </c:pt>
                <c:pt idx="8164">
                  <c:v>43091</c:v>
                </c:pt>
                <c:pt idx="8165">
                  <c:v>43091</c:v>
                </c:pt>
                <c:pt idx="8166">
                  <c:v>43092</c:v>
                </c:pt>
                <c:pt idx="8167">
                  <c:v>43091</c:v>
                </c:pt>
                <c:pt idx="8168">
                  <c:v>43091</c:v>
                </c:pt>
                <c:pt idx="8169">
                  <c:v>43091</c:v>
                </c:pt>
                <c:pt idx="8170">
                  <c:v>43090</c:v>
                </c:pt>
                <c:pt idx="8171">
                  <c:v>43090</c:v>
                </c:pt>
                <c:pt idx="8172">
                  <c:v>43091</c:v>
                </c:pt>
                <c:pt idx="8173">
                  <c:v>43090</c:v>
                </c:pt>
                <c:pt idx="8174">
                  <c:v>43091</c:v>
                </c:pt>
                <c:pt idx="8175">
                  <c:v>43092</c:v>
                </c:pt>
                <c:pt idx="8176">
                  <c:v>43090</c:v>
                </c:pt>
                <c:pt idx="8177">
                  <c:v>43091</c:v>
                </c:pt>
                <c:pt idx="8178">
                  <c:v>43091</c:v>
                </c:pt>
                <c:pt idx="8179">
                  <c:v>43090</c:v>
                </c:pt>
                <c:pt idx="8180">
                  <c:v>43089</c:v>
                </c:pt>
                <c:pt idx="8181">
                  <c:v>43092</c:v>
                </c:pt>
                <c:pt idx="8182">
                  <c:v>43090</c:v>
                </c:pt>
                <c:pt idx="8183">
                  <c:v>43091</c:v>
                </c:pt>
                <c:pt idx="8184">
                  <c:v>43090</c:v>
                </c:pt>
                <c:pt idx="8185">
                  <c:v>43091</c:v>
                </c:pt>
                <c:pt idx="8186">
                  <c:v>43091</c:v>
                </c:pt>
                <c:pt idx="8187">
                  <c:v>43089</c:v>
                </c:pt>
                <c:pt idx="8188">
                  <c:v>43089</c:v>
                </c:pt>
                <c:pt idx="8189">
                  <c:v>43091</c:v>
                </c:pt>
                <c:pt idx="8190">
                  <c:v>43090</c:v>
                </c:pt>
                <c:pt idx="8191">
                  <c:v>43090</c:v>
                </c:pt>
                <c:pt idx="8192">
                  <c:v>43090</c:v>
                </c:pt>
                <c:pt idx="8193">
                  <c:v>43090</c:v>
                </c:pt>
                <c:pt idx="8194">
                  <c:v>43090</c:v>
                </c:pt>
                <c:pt idx="8195">
                  <c:v>43091</c:v>
                </c:pt>
                <c:pt idx="8196">
                  <c:v>43090</c:v>
                </c:pt>
                <c:pt idx="8197">
                  <c:v>43091</c:v>
                </c:pt>
                <c:pt idx="8198">
                  <c:v>43090</c:v>
                </c:pt>
                <c:pt idx="8199">
                  <c:v>43091</c:v>
                </c:pt>
                <c:pt idx="8200">
                  <c:v>43092</c:v>
                </c:pt>
                <c:pt idx="8201">
                  <c:v>43090</c:v>
                </c:pt>
                <c:pt idx="8202">
                  <c:v>43090</c:v>
                </c:pt>
                <c:pt idx="8203">
                  <c:v>43090</c:v>
                </c:pt>
                <c:pt idx="8204">
                  <c:v>43088</c:v>
                </c:pt>
                <c:pt idx="8205">
                  <c:v>43092</c:v>
                </c:pt>
                <c:pt idx="8206">
                  <c:v>43091</c:v>
                </c:pt>
                <c:pt idx="8207">
                  <c:v>43091</c:v>
                </c:pt>
                <c:pt idx="8208">
                  <c:v>43091</c:v>
                </c:pt>
                <c:pt idx="8209">
                  <c:v>43090</c:v>
                </c:pt>
                <c:pt idx="8210">
                  <c:v>43091</c:v>
                </c:pt>
                <c:pt idx="8211">
                  <c:v>43091</c:v>
                </c:pt>
                <c:pt idx="8212">
                  <c:v>43090</c:v>
                </c:pt>
                <c:pt idx="8213">
                  <c:v>43091</c:v>
                </c:pt>
                <c:pt idx="8214">
                  <c:v>43090</c:v>
                </c:pt>
                <c:pt idx="8215">
                  <c:v>43089</c:v>
                </c:pt>
                <c:pt idx="8216">
                  <c:v>43091</c:v>
                </c:pt>
                <c:pt idx="8217">
                  <c:v>43090</c:v>
                </c:pt>
                <c:pt idx="8218">
                  <c:v>43089</c:v>
                </c:pt>
                <c:pt idx="8219">
                  <c:v>43090</c:v>
                </c:pt>
                <c:pt idx="8220">
                  <c:v>43091</c:v>
                </c:pt>
                <c:pt idx="8221">
                  <c:v>43089</c:v>
                </c:pt>
                <c:pt idx="8222">
                  <c:v>43089</c:v>
                </c:pt>
                <c:pt idx="8223">
                  <c:v>43089</c:v>
                </c:pt>
                <c:pt idx="8224">
                  <c:v>43090</c:v>
                </c:pt>
                <c:pt idx="8225">
                  <c:v>43089</c:v>
                </c:pt>
                <c:pt idx="8226">
                  <c:v>43091</c:v>
                </c:pt>
                <c:pt idx="8227">
                  <c:v>43089</c:v>
                </c:pt>
                <c:pt idx="8228">
                  <c:v>43089</c:v>
                </c:pt>
                <c:pt idx="8229">
                  <c:v>42511</c:v>
                </c:pt>
                <c:pt idx="8230">
                  <c:v>43089</c:v>
                </c:pt>
                <c:pt idx="8231">
                  <c:v>43090</c:v>
                </c:pt>
                <c:pt idx="8232">
                  <c:v>43089</c:v>
                </c:pt>
                <c:pt idx="8233">
                  <c:v>43089</c:v>
                </c:pt>
                <c:pt idx="8234">
                  <c:v>43089</c:v>
                </c:pt>
                <c:pt idx="8235">
                  <c:v>43089</c:v>
                </c:pt>
                <c:pt idx="8236">
                  <c:v>43089</c:v>
                </c:pt>
                <c:pt idx="8237">
                  <c:v>43089</c:v>
                </c:pt>
                <c:pt idx="8238">
                  <c:v>43091</c:v>
                </c:pt>
                <c:pt idx="8239">
                  <c:v>43089</c:v>
                </c:pt>
                <c:pt idx="8240">
                  <c:v>43088</c:v>
                </c:pt>
                <c:pt idx="8241">
                  <c:v>43089</c:v>
                </c:pt>
                <c:pt idx="8242">
                  <c:v>43090</c:v>
                </c:pt>
                <c:pt idx="8243">
                  <c:v>43089</c:v>
                </c:pt>
                <c:pt idx="8244">
                  <c:v>43088</c:v>
                </c:pt>
                <c:pt idx="8245">
                  <c:v>43091</c:v>
                </c:pt>
                <c:pt idx="8246">
                  <c:v>43089</c:v>
                </c:pt>
                <c:pt idx="8247">
                  <c:v>43088</c:v>
                </c:pt>
                <c:pt idx="8248">
                  <c:v>43088</c:v>
                </c:pt>
                <c:pt idx="8249">
                  <c:v>43089</c:v>
                </c:pt>
                <c:pt idx="8250">
                  <c:v>43089</c:v>
                </c:pt>
                <c:pt idx="8251">
                  <c:v>43091</c:v>
                </c:pt>
                <c:pt idx="8252">
                  <c:v>43089</c:v>
                </c:pt>
                <c:pt idx="8253">
                  <c:v>43088</c:v>
                </c:pt>
                <c:pt idx="8254">
                  <c:v>43090</c:v>
                </c:pt>
                <c:pt idx="8255">
                  <c:v>43089</c:v>
                </c:pt>
                <c:pt idx="8256">
                  <c:v>43089</c:v>
                </c:pt>
                <c:pt idx="8257">
                  <c:v>43089</c:v>
                </c:pt>
                <c:pt idx="8258">
                  <c:v>43091</c:v>
                </c:pt>
                <c:pt idx="8259">
                  <c:v>43089</c:v>
                </c:pt>
                <c:pt idx="8260">
                  <c:v>43089</c:v>
                </c:pt>
                <c:pt idx="8261">
                  <c:v>43088</c:v>
                </c:pt>
                <c:pt idx="8262">
                  <c:v>43088</c:v>
                </c:pt>
                <c:pt idx="8263">
                  <c:v>43090</c:v>
                </c:pt>
                <c:pt idx="8264">
                  <c:v>43090</c:v>
                </c:pt>
                <c:pt idx="8265">
                  <c:v>43089</c:v>
                </c:pt>
                <c:pt idx="8266">
                  <c:v>43089</c:v>
                </c:pt>
                <c:pt idx="8267">
                  <c:v>43088</c:v>
                </c:pt>
                <c:pt idx="8268">
                  <c:v>43089</c:v>
                </c:pt>
                <c:pt idx="8269">
                  <c:v>43088</c:v>
                </c:pt>
                <c:pt idx="8270">
                  <c:v>43068</c:v>
                </c:pt>
                <c:pt idx="8271">
                  <c:v>43089</c:v>
                </c:pt>
                <c:pt idx="8272">
                  <c:v>43088</c:v>
                </c:pt>
                <c:pt idx="8273">
                  <c:v>43087</c:v>
                </c:pt>
                <c:pt idx="8274">
                  <c:v>43087</c:v>
                </c:pt>
                <c:pt idx="8275">
                  <c:v>43088</c:v>
                </c:pt>
                <c:pt idx="8276">
                  <c:v>43089</c:v>
                </c:pt>
                <c:pt idx="8277">
                  <c:v>43089</c:v>
                </c:pt>
                <c:pt idx="8278">
                  <c:v>43088</c:v>
                </c:pt>
                <c:pt idx="8279">
                  <c:v>43088</c:v>
                </c:pt>
                <c:pt idx="8280">
                  <c:v>43088</c:v>
                </c:pt>
                <c:pt idx="8281">
                  <c:v>43088</c:v>
                </c:pt>
                <c:pt idx="8282">
                  <c:v>43087</c:v>
                </c:pt>
                <c:pt idx="8283">
                  <c:v>43088</c:v>
                </c:pt>
                <c:pt idx="8284">
                  <c:v>43088</c:v>
                </c:pt>
                <c:pt idx="8285">
                  <c:v>43088</c:v>
                </c:pt>
                <c:pt idx="8286">
                  <c:v>43088</c:v>
                </c:pt>
                <c:pt idx="8287">
                  <c:v>43088</c:v>
                </c:pt>
                <c:pt idx="8288">
                  <c:v>43087</c:v>
                </c:pt>
                <c:pt idx="8289">
                  <c:v>43090</c:v>
                </c:pt>
                <c:pt idx="8290">
                  <c:v>43087</c:v>
                </c:pt>
                <c:pt idx="8291">
                  <c:v>43089</c:v>
                </c:pt>
                <c:pt idx="8292">
                  <c:v>43087</c:v>
                </c:pt>
                <c:pt idx="8293">
                  <c:v>43088</c:v>
                </c:pt>
                <c:pt idx="8294">
                  <c:v>43087</c:v>
                </c:pt>
                <c:pt idx="8295">
                  <c:v>43087</c:v>
                </c:pt>
                <c:pt idx="8296">
                  <c:v>43088</c:v>
                </c:pt>
                <c:pt idx="8297">
                  <c:v>43089</c:v>
                </c:pt>
                <c:pt idx="8298">
                  <c:v>43088</c:v>
                </c:pt>
                <c:pt idx="8299">
                  <c:v>43088</c:v>
                </c:pt>
                <c:pt idx="8300">
                  <c:v>43089</c:v>
                </c:pt>
                <c:pt idx="8301">
                  <c:v>43087</c:v>
                </c:pt>
                <c:pt idx="8302">
                  <c:v>43088</c:v>
                </c:pt>
                <c:pt idx="8303">
                  <c:v>43088</c:v>
                </c:pt>
                <c:pt idx="8304">
                  <c:v>43090</c:v>
                </c:pt>
                <c:pt idx="8305">
                  <c:v>43087</c:v>
                </c:pt>
                <c:pt idx="8306">
                  <c:v>43088</c:v>
                </c:pt>
                <c:pt idx="8307">
                  <c:v>43088</c:v>
                </c:pt>
                <c:pt idx="8308">
                  <c:v>43088</c:v>
                </c:pt>
                <c:pt idx="8309">
                  <c:v>43087</c:v>
                </c:pt>
                <c:pt idx="8310">
                  <c:v>43087</c:v>
                </c:pt>
                <c:pt idx="8311">
                  <c:v>43087</c:v>
                </c:pt>
                <c:pt idx="8312">
                  <c:v>43088</c:v>
                </c:pt>
                <c:pt idx="8313">
                  <c:v>43087</c:v>
                </c:pt>
                <c:pt idx="8314">
                  <c:v>43087</c:v>
                </c:pt>
                <c:pt idx="8315">
                  <c:v>43087</c:v>
                </c:pt>
                <c:pt idx="8316">
                  <c:v>43088</c:v>
                </c:pt>
                <c:pt idx="8317">
                  <c:v>43089</c:v>
                </c:pt>
                <c:pt idx="8318">
                  <c:v>43088</c:v>
                </c:pt>
                <c:pt idx="8319">
                  <c:v>43087</c:v>
                </c:pt>
                <c:pt idx="8320">
                  <c:v>43089</c:v>
                </c:pt>
                <c:pt idx="8321">
                  <c:v>43087</c:v>
                </c:pt>
                <c:pt idx="8322">
                  <c:v>43087</c:v>
                </c:pt>
                <c:pt idx="8323">
                  <c:v>43087</c:v>
                </c:pt>
                <c:pt idx="8324">
                  <c:v>43087</c:v>
                </c:pt>
                <c:pt idx="8325">
                  <c:v>43085</c:v>
                </c:pt>
                <c:pt idx="8326">
                  <c:v>43087</c:v>
                </c:pt>
                <c:pt idx="8327">
                  <c:v>43087</c:v>
                </c:pt>
                <c:pt idx="8328">
                  <c:v>43086</c:v>
                </c:pt>
                <c:pt idx="8329">
                  <c:v>43094</c:v>
                </c:pt>
                <c:pt idx="8330">
                  <c:v>43094</c:v>
                </c:pt>
                <c:pt idx="8331">
                  <c:v>43093</c:v>
                </c:pt>
                <c:pt idx="8332">
                  <c:v>43093</c:v>
                </c:pt>
                <c:pt idx="8333">
                  <c:v>43092</c:v>
                </c:pt>
                <c:pt idx="8334">
                  <c:v>43092</c:v>
                </c:pt>
                <c:pt idx="8335">
                  <c:v>43092</c:v>
                </c:pt>
                <c:pt idx="8336">
                  <c:v>43092</c:v>
                </c:pt>
                <c:pt idx="8337">
                  <c:v>43092</c:v>
                </c:pt>
                <c:pt idx="8338">
                  <c:v>43092</c:v>
                </c:pt>
                <c:pt idx="8339">
                  <c:v>43092</c:v>
                </c:pt>
                <c:pt idx="8340">
                  <c:v>43092</c:v>
                </c:pt>
                <c:pt idx="8341">
                  <c:v>43092</c:v>
                </c:pt>
                <c:pt idx="8342">
                  <c:v>43091</c:v>
                </c:pt>
                <c:pt idx="8343">
                  <c:v>43092</c:v>
                </c:pt>
                <c:pt idx="8344">
                  <c:v>43092</c:v>
                </c:pt>
                <c:pt idx="8345">
                  <c:v>43092</c:v>
                </c:pt>
                <c:pt idx="8346">
                  <c:v>43091</c:v>
                </c:pt>
                <c:pt idx="8347">
                  <c:v>43091</c:v>
                </c:pt>
                <c:pt idx="8348">
                  <c:v>43092</c:v>
                </c:pt>
                <c:pt idx="8349">
                  <c:v>43091</c:v>
                </c:pt>
                <c:pt idx="8350">
                  <c:v>43092</c:v>
                </c:pt>
                <c:pt idx="8351">
                  <c:v>43092</c:v>
                </c:pt>
                <c:pt idx="8352">
                  <c:v>43091</c:v>
                </c:pt>
                <c:pt idx="8353">
                  <c:v>43092</c:v>
                </c:pt>
                <c:pt idx="8354">
                  <c:v>43091</c:v>
                </c:pt>
                <c:pt idx="8355">
                  <c:v>43092</c:v>
                </c:pt>
                <c:pt idx="8356">
                  <c:v>43091</c:v>
                </c:pt>
                <c:pt idx="8357">
                  <c:v>43091</c:v>
                </c:pt>
                <c:pt idx="8358">
                  <c:v>43091</c:v>
                </c:pt>
                <c:pt idx="8359">
                  <c:v>43091</c:v>
                </c:pt>
                <c:pt idx="8360">
                  <c:v>43092</c:v>
                </c:pt>
                <c:pt idx="8361">
                  <c:v>43091</c:v>
                </c:pt>
                <c:pt idx="8362">
                  <c:v>43091</c:v>
                </c:pt>
                <c:pt idx="8363">
                  <c:v>43092</c:v>
                </c:pt>
                <c:pt idx="8364">
                  <c:v>43090</c:v>
                </c:pt>
                <c:pt idx="8365">
                  <c:v>43091</c:v>
                </c:pt>
                <c:pt idx="8366">
                  <c:v>43085</c:v>
                </c:pt>
                <c:pt idx="8367">
                  <c:v>43091</c:v>
                </c:pt>
                <c:pt idx="8368">
                  <c:v>43091</c:v>
                </c:pt>
                <c:pt idx="8369">
                  <c:v>43090</c:v>
                </c:pt>
                <c:pt idx="8370">
                  <c:v>43091</c:v>
                </c:pt>
                <c:pt idx="8371">
                  <c:v>43091</c:v>
                </c:pt>
                <c:pt idx="8372">
                  <c:v>43091</c:v>
                </c:pt>
                <c:pt idx="8373">
                  <c:v>43091</c:v>
                </c:pt>
                <c:pt idx="8374">
                  <c:v>43092</c:v>
                </c:pt>
                <c:pt idx="8375">
                  <c:v>43091</c:v>
                </c:pt>
                <c:pt idx="8376">
                  <c:v>43090</c:v>
                </c:pt>
                <c:pt idx="8377">
                  <c:v>43091</c:v>
                </c:pt>
                <c:pt idx="8378">
                  <c:v>43091</c:v>
                </c:pt>
                <c:pt idx="8379">
                  <c:v>43090</c:v>
                </c:pt>
                <c:pt idx="8380">
                  <c:v>43092</c:v>
                </c:pt>
                <c:pt idx="8381">
                  <c:v>43090</c:v>
                </c:pt>
                <c:pt idx="8382">
                  <c:v>43091</c:v>
                </c:pt>
                <c:pt idx="8383">
                  <c:v>43091</c:v>
                </c:pt>
                <c:pt idx="8384">
                  <c:v>43090</c:v>
                </c:pt>
                <c:pt idx="8385">
                  <c:v>43092</c:v>
                </c:pt>
                <c:pt idx="8386">
                  <c:v>43090</c:v>
                </c:pt>
                <c:pt idx="8387">
                  <c:v>43091</c:v>
                </c:pt>
                <c:pt idx="8388">
                  <c:v>43090</c:v>
                </c:pt>
                <c:pt idx="8389">
                  <c:v>43091</c:v>
                </c:pt>
                <c:pt idx="8390">
                  <c:v>43090</c:v>
                </c:pt>
                <c:pt idx="8391">
                  <c:v>43091</c:v>
                </c:pt>
                <c:pt idx="8392">
                  <c:v>43091</c:v>
                </c:pt>
                <c:pt idx="8393">
                  <c:v>43089</c:v>
                </c:pt>
                <c:pt idx="8394">
                  <c:v>43090</c:v>
                </c:pt>
                <c:pt idx="8395">
                  <c:v>43090</c:v>
                </c:pt>
                <c:pt idx="8396">
                  <c:v>43090</c:v>
                </c:pt>
                <c:pt idx="8397">
                  <c:v>43089</c:v>
                </c:pt>
                <c:pt idx="8398">
                  <c:v>43090</c:v>
                </c:pt>
                <c:pt idx="8399">
                  <c:v>43090</c:v>
                </c:pt>
                <c:pt idx="8400">
                  <c:v>43089</c:v>
                </c:pt>
                <c:pt idx="8401">
                  <c:v>43091</c:v>
                </c:pt>
                <c:pt idx="8402">
                  <c:v>43090</c:v>
                </c:pt>
                <c:pt idx="8403">
                  <c:v>43090</c:v>
                </c:pt>
                <c:pt idx="8404">
                  <c:v>43092</c:v>
                </c:pt>
                <c:pt idx="8405">
                  <c:v>43091</c:v>
                </c:pt>
                <c:pt idx="8406">
                  <c:v>43090</c:v>
                </c:pt>
                <c:pt idx="8407">
                  <c:v>43091</c:v>
                </c:pt>
                <c:pt idx="8408">
                  <c:v>43090</c:v>
                </c:pt>
                <c:pt idx="8409">
                  <c:v>40162</c:v>
                </c:pt>
                <c:pt idx="8410">
                  <c:v>43088</c:v>
                </c:pt>
                <c:pt idx="8411">
                  <c:v>43091</c:v>
                </c:pt>
                <c:pt idx="8412">
                  <c:v>43091</c:v>
                </c:pt>
                <c:pt idx="8413">
                  <c:v>43090</c:v>
                </c:pt>
                <c:pt idx="8414">
                  <c:v>43091</c:v>
                </c:pt>
                <c:pt idx="8415">
                  <c:v>43091</c:v>
                </c:pt>
                <c:pt idx="8416">
                  <c:v>43090</c:v>
                </c:pt>
                <c:pt idx="8417">
                  <c:v>43090</c:v>
                </c:pt>
                <c:pt idx="8418">
                  <c:v>43091</c:v>
                </c:pt>
                <c:pt idx="8419">
                  <c:v>43091</c:v>
                </c:pt>
                <c:pt idx="8420">
                  <c:v>43090</c:v>
                </c:pt>
                <c:pt idx="8421">
                  <c:v>43091</c:v>
                </c:pt>
                <c:pt idx="8422">
                  <c:v>43089</c:v>
                </c:pt>
                <c:pt idx="8423">
                  <c:v>43090</c:v>
                </c:pt>
                <c:pt idx="8424">
                  <c:v>43089</c:v>
                </c:pt>
                <c:pt idx="8425">
                  <c:v>43089</c:v>
                </c:pt>
                <c:pt idx="8426">
                  <c:v>43091</c:v>
                </c:pt>
                <c:pt idx="8427">
                  <c:v>42511</c:v>
                </c:pt>
                <c:pt idx="8428">
                  <c:v>43089</c:v>
                </c:pt>
                <c:pt idx="8429">
                  <c:v>43090</c:v>
                </c:pt>
                <c:pt idx="8430">
                  <c:v>43089</c:v>
                </c:pt>
                <c:pt idx="8431">
                  <c:v>43091</c:v>
                </c:pt>
                <c:pt idx="8432">
                  <c:v>43089</c:v>
                </c:pt>
                <c:pt idx="8433">
                  <c:v>43089</c:v>
                </c:pt>
                <c:pt idx="8434">
                  <c:v>43090</c:v>
                </c:pt>
                <c:pt idx="8435">
                  <c:v>43089</c:v>
                </c:pt>
                <c:pt idx="8436">
                  <c:v>43089</c:v>
                </c:pt>
                <c:pt idx="8437">
                  <c:v>43090</c:v>
                </c:pt>
                <c:pt idx="8438">
                  <c:v>43089</c:v>
                </c:pt>
                <c:pt idx="8439">
                  <c:v>43089</c:v>
                </c:pt>
                <c:pt idx="8440">
                  <c:v>43089</c:v>
                </c:pt>
                <c:pt idx="8441">
                  <c:v>43089</c:v>
                </c:pt>
                <c:pt idx="8442">
                  <c:v>43089</c:v>
                </c:pt>
                <c:pt idx="8443">
                  <c:v>43089</c:v>
                </c:pt>
                <c:pt idx="8444">
                  <c:v>43091</c:v>
                </c:pt>
                <c:pt idx="8445">
                  <c:v>43089</c:v>
                </c:pt>
                <c:pt idx="8446">
                  <c:v>43089</c:v>
                </c:pt>
                <c:pt idx="8447">
                  <c:v>43088</c:v>
                </c:pt>
                <c:pt idx="8448">
                  <c:v>43089</c:v>
                </c:pt>
                <c:pt idx="8449">
                  <c:v>43090</c:v>
                </c:pt>
                <c:pt idx="8450">
                  <c:v>43088</c:v>
                </c:pt>
                <c:pt idx="8451">
                  <c:v>43091</c:v>
                </c:pt>
                <c:pt idx="8452">
                  <c:v>43089</c:v>
                </c:pt>
                <c:pt idx="8453">
                  <c:v>43091</c:v>
                </c:pt>
                <c:pt idx="8454">
                  <c:v>43088</c:v>
                </c:pt>
                <c:pt idx="8455">
                  <c:v>43088</c:v>
                </c:pt>
                <c:pt idx="8456">
                  <c:v>43089</c:v>
                </c:pt>
                <c:pt idx="8457">
                  <c:v>43089</c:v>
                </c:pt>
                <c:pt idx="8458">
                  <c:v>43089</c:v>
                </c:pt>
                <c:pt idx="8459">
                  <c:v>43088</c:v>
                </c:pt>
                <c:pt idx="8460">
                  <c:v>43090</c:v>
                </c:pt>
                <c:pt idx="8461">
                  <c:v>43089</c:v>
                </c:pt>
                <c:pt idx="8462">
                  <c:v>43089</c:v>
                </c:pt>
                <c:pt idx="8463">
                  <c:v>43089</c:v>
                </c:pt>
                <c:pt idx="8464">
                  <c:v>43089</c:v>
                </c:pt>
                <c:pt idx="8465">
                  <c:v>43089</c:v>
                </c:pt>
                <c:pt idx="8466">
                  <c:v>43088</c:v>
                </c:pt>
                <c:pt idx="8467">
                  <c:v>43088</c:v>
                </c:pt>
                <c:pt idx="8468">
                  <c:v>43090</c:v>
                </c:pt>
                <c:pt idx="8469">
                  <c:v>43090</c:v>
                </c:pt>
                <c:pt idx="8470">
                  <c:v>43089</c:v>
                </c:pt>
                <c:pt idx="8471">
                  <c:v>43089</c:v>
                </c:pt>
                <c:pt idx="8472">
                  <c:v>43088</c:v>
                </c:pt>
                <c:pt idx="8473">
                  <c:v>43088</c:v>
                </c:pt>
                <c:pt idx="8474">
                  <c:v>43089</c:v>
                </c:pt>
                <c:pt idx="8475">
                  <c:v>43089</c:v>
                </c:pt>
                <c:pt idx="8476">
                  <c:v>43087</c:v>
                </c:pt>
                <c:pt idx="8477">
                  <c:v>43088</c:v>
                </c:pt>
                <c:pt idx="8478">
                  <c:v>43068</c:v>
                </c:pt>
                <c:pt idx="8479">
                  <c:v>43087</c:v>
                </c:pt>
                <c:pt idx="8480">
                  <c:v>43088</c:v>
                </c:pt>
                <c:pt idx="8481">
                  <c:v>43089</c:v>
                </c:pt>
                <c:pt idx="8482">
                  <c:v>43088</c:v>
                </c:pt>
                <c:pt idx="8483">
                  <c:v>43089</c:v>
                </c:pt>
                <c:pt idx="8484">
                  <c:v>43088</c:v>
                </c:pt>
                <c:pt idx="8485">
                  <c:v>43088</c:v>
                </c:pt>
                <c:pt idx="8486">
                  <c:v>43088</c:v>
                </c:pt>
                <c:pt idx="8487">
                  <c:v>43087</c:v>
                </c:pt>
                <c:pt idx="8488">
                  <c:v>43088</c:v>
                </c:pt>
                <c:pt idx="8489">
                  <c:v>43088</c:v>
                </c:pt>
                <c:pt idx="8490">
                  <c:v>43088</c:v>
                </c:pt>
                <c:pt idx="8491">
                  <c:v>43088</c:v>
                </c:pt>
                <c:pt idx="8492">
                  <c:v>43088</c:v>
                </c:pt>
                <c:pt idx="8493">
                  <c:v>43087</c:v>
                </c:pt>
                <c:pt idx="8494">
                  <c:v>43090</c:v>
                </c:pt>
                <c:pt idx="8495">
                  <c:v>43087</c:v>
                </c:pt>
                <c:pt idx="8496">
                  <c:v>43089</c:v>
                </c:pt>
                <c:pt idx="8497">
                  <c:v>43087</c:v>
                </c:pt>
                <c:pt idx="8498">
                  <c:v>43089</c:v>
                </c:pt>
                <c:pt idx="8499">
                  <c:v>43087</c:v>
                </c:pt>
                <c:pt idx="8500">
                  <c:v>43088</c:v>
                </c:pt>
                <c:pt idx="8501">
                  <c:v>43087</c:v>
                </c:pt>
                <c:pt idx="8502">
                  <c:v>43088</c:v>
                </c:pt>
                <c:pt idx="8503">
                  <c:v>43088</c:v>
                </c:pt>
                <c:pt idx="8504">
                  <c:v>43089</c:v>
                </c:pt>
                <c:pt idx="8505">
                  <c:v>43088</c:v>
                </c:pt>
                <c:pt idx="8506">
                  <c:v>43087</c:v>
                </c:pt>
                <c:pt idx="8507">
                  <c:v>43088</c:v>
                </c:pt>
                <c:pt idx="8508">
                  <c:v>43088</c:v>
                </c:pt>
                <c:pt idx="8509">
                  <c:v>43088</c:v>
                </c:pt>
                <c:pt idx="8510">
                  <c:v>43090</c:v>
                </c:pt>
                <c:pt idx="8511">
                  <c:v>43088</c:v>
                </c:pt>
                <c:pt idx="8512">
                  <c:v>43087</c:v>
                </c:pt>
                <c:pt idx="8513">
                  <c:v>43088</c:v>
                </c:pt>
                <c:pt idx="8514">
                  <c:v>43087</c:v>
                </c:pt>
                <c:pt idx="8515">
                  <c:v>43088</c:v>
                </c:pt>
                <c:pt idx="8516">
                  <c:v>43087</c:v>
                </c:pt>
                <c:pt idx="8517">
                  <c:v>43087</c:v>
                </c:pt>
                <c:pt idx="8518">
                  <c:v>43087</c:v>
                </c:pt>
                <c:pt idx="8519">
                  <c:v>43087</c:v>
                </c:pt>
                <c:pt idx="8520">
                  <c:v>43087</c:v>
                </c:pt>
                <c:pt idx="8521">
                  <c:v>43087</c:v>
                </c:pt>
                <c:pt idx="8522">
                  <c:v>43089</c:v>
                </c:pt>
                <c:pt idx="8523">
                  <c:v>43088</c:v>
                </c:pt>
                <c:pt idx="8524">
                  <c:v>43088</c:v>
                </c:pt>
                <c:pt idx="8525">
                  <c:v>43089</c:v>
                </c:pt>
                <c:pt idx="8526">
                  <c:v>43087</c:v>
                </c:pt>
                <c:pt idx="8527">
                  <c:v>43087</c:v>
                </c:pt>
                <c:pt idx="8528">
                  <c:v>43087</c:v>
                </c:pt>
                <c:pt idx="8529">
                  <c:v>43095</c:v>
                </c:pt>
                <c:pt idx="8530">
                  <c:v>43094</c:v>
                </c:pt>
                <c:pt idx="8531">
                  <c:v>43094</c:v>
                </c:pt>
                <c:pt idx="8532">
                  <c:v>43095</c:v>
                </c:pt>
                <c:pt idx="8533">
                  <c:v>43094</c:v>
                </c:pt>
                <c:pt idx="8534">
                  <c:v>43094</c:v>
                </c:pt>
                <c:pt idx="8535">
                  <c:v>43095</c:v>
                </c:pt>
                <c:pt idx="8536">
                  <c:v>43095</c:v>
                </c:pt>
                <c:pt idx="8537">
                  <c:v>43093</c:v>
                </c:pt>
                <c:pt idx="8538">
                  <c:v>43093</c:v>
                </c:pt>
                <c:pt idx="8539">
                  <c:v>43092</c:v>
                </c:pt>
                <c:pt idx="8540">
                  <c:v>43092</c:v>
                </c:pt>
                <c:pt idx="8541">
                  <c:v>43092</c:v>
                </c:pt>
                <c:pt idx="8542">
                  <c:v>43092</c:v>
                </c:pt>
                <c:pt idx="8543">
                  <c:v>43092</c:v>
                </c:pt>
                <c:pt idx="8544">
                  <c:v>43092</c:v>
                </c:pt>
                <c:pt idx="8545">
                  <c:v>43092</c:v>
                </c:pt>
                <c:pt idx="8546">
                  <c:v>43092</c:v>
                </c:pt>
                <c:pt idx="8547">
                  <c:v>43092</c:v>
                </c:pt>
                <c:pt idx="8548">
                  <c:v>43092</c:v>
                </c:pt>
                <c:pt idx="8549">
                  <c:v>43092</c:v>
                </c:pt>
                <c:pt idx="8550">
                  <c:v>43092</c:v>
                </c:pt>
                <c:pt idx="8551">
                  <c:v>43092</c:v>
                </c:pt>
                <c:pt idx="8552">
                  <c:v>43091</c:v>
                </c:pt>
                <c:pt idx="8553">
                  <c:v>43092</c:v>
                </c:pt>
                <c:pt idx="8554">
                  <c:v>43092</c:v>
                </c:pt>
                <c:pt idx="8555">
                  <c:v>43092</c:v>
                </c:pt>
                <c:pt idx="8556">
                  <c:v>43091</c:v>
                </c:pt>
                <c:pt idx="8557">
                  <c:v>43085</c:v>
                </c:pt>
                <c:pt idx="8558">
                  <c:v>43092</c:v>
                </c:pt>
                <c:pt idx="8559">
                  <c:v>43092</c:v>
                </c:pt>
                <c:pt idx="8560">
                  <c:v>43091</c:v>
                </c:pt>
                <c:pt idx="8561">
                  <c:v>43092</c:v>
                </c:pt>
                <c:pt idx="8562">
                  <c:v>43091</c:v>
                </c:pt>
                <c:pt idx="8563">
                  <c:v>43091</c:v>
                </c:pt>
                <c:pt idx="8564">
                  <c:v>43092</c:v>
                </c:pt>
                <c:pt idx="8565">
                  <c:v>43092</c:v>
                </c:pt>
                <c:pt idx="8566">
                  <c:v>43091</c:v>
                </c:pt>
                <c:pt idx="8567">
                  <c:v>40685</c:v>
                </c:pt>
                <c:pt idx="8568">
                  <c:v>43091</c:v>
                </c:pt>
                <c:pt idx="8569">
                  <c:v>43091</c:v>
                </c:pt>
                <c:pt idx="8570">
                  <c:v>43091</c:v>
                </c:pt>
                <c:pt idx="8571">
                  <c:v>43091</c:v>
                </c:pt>
                <c:pt idx="8572">
                  <c:v>43091</c:v>
                </c:pt>
                <c:pt idx="8573">
                  <c:v>43091</c:v>
                </c:pt>
                <c:pt idx="8574">
                  <c:v>43091</c:v>
                </c:pt>
                <c:pt idx="8575">
                  <c:v>43091</c:v>
                </c:pt>
                <c:pt idx="8576">
                  <c:v>43091</c:v>
                </c:pt>
                <c:pt idx="8577">
                  <c:v>43091</c:v>
                </c:pt>
                <c:pt idx="8578">
                  <c:v>43091</c:v>
                </c:pt>
                <c:pt idx="8579">
                  <c:v>43091</c:v>
                </c:pt>
                <c:pt idx="8580">
                  <c:v>43091</c:v>
                </c:pt>
                <c:pt idx="8581">
                  <c:v>43090</c:v>
                </c:pt>
                <c:pt idx="8582">
                  <c:v>43091</c:v>
                </c:pt>
                <c:pt idx="8583">
                  <c:v>43092</c:v>
                </c:pt>
                <c:pt idx="8584">
                  <c:v>43091</c:v>
                </c:pt>
                <c:pt idx="8585">
                  <c:v>43092</c:v>
                </c:pt>
                <c:pt idx="8586">
                  <c:v>43091</c:v>
                </c:pt>
                <c:pt idx="8587">
                  <c:v>43090</c:v>
                </c:pt>
                <c:pt idx="8588">
                  <c:v>43091</c:v>
                </c:pt>
                <c:pt idx="8589">
                  <c:v>43090</c:v>
                </c:pt>
                <c:pt idx="8590">
                  <c:v>43092</c:v>
                </c:pt>
                <c:pt idx="8591">
                  <c:v>43090</c:v>
                </c:pt>
                <c:pt idx="8592">
                  <c:v>43092</c:v>
                </c:pt>
                <c:pt idx="8593">
                  <c:v>43091</c:v>
                </c:pt>
                <c:pt idx="8594">
                  <c:v>43091</c:v>
                </c:pt>
                <c:pt idx="8595">
                  <c:v>43090</c:v>
                </c:pt>
                <c:pt idx="8596">
                  <c:v>43090</c:v>
                </c:pt>
                <c:pt idx="8597">
                  <c:v>43090</c:v>
                </c:pt>
                <c:pt idx="8598">
                  <c:v>41811</c:v>
                </c:pt>
                <c:pt idx="8599">
                  <c:v>43091</c:v>
                </c:pt>
                <c:pt idx="8600">
                  <c:v>43090</c:v>
                </c:pt>
                <c:pt idx="8601">
                  <c:v>43091</c:v>
                </c:pt>
                <c:pt idx="8602">
                  <c:v>43091</c:v>
                </c:pt>
                <c:pt idx="8603">
                  <c:v>43089</c:v>
                </c:pt>
                <c:pt idx="8604">
                  <c:v>43090</c:v>
                </c:pt>
                <c:pt idx="8605">
                  <c:v>43090</c:v>
                </c:pt>
                <c:pt idx="8606">
                  <c:v>43090</c:v>
                </c:pt>
                <c:pt idx="8607">
                  <c:v>43091</c:v>
                </c:pt>
                <c:pt idx="8608">
                  <c:v>43089</c:v>
                </c:pt>
                <c:pt idx="8609">
                  <c:v>43090</c:v>
                </c:pt>
                <c:pt idx="8610">
                  <c:v>43090</c:v>
                </c:pt>
                <c:pt idx="8611">
                  <c:v>43090</c:v>
                </c:pt>
                <c:pt idx="8612">
                  <c:v>43091</c:v>
                </c:pt>
                <c:pt idx="8613">
                  <c:v>43089</c:v>
                </c:pt>
                <c:pt idx="8614">
                  <c:v>43090</c:v>
                </c:pt>
                <c:pt idx="8615">
                  <c:v>43090</c:v>
                </c:pt>
                <c:pt idx="8616">
                  <c:v>43091</c:v>
                </c:pt>
                <c:pt idx="8617">
                  <c:v>43090</c:v>
                </c:pt>
                <c:pt idx="8618">
                  <c:v>43092</c:v>
                </c:pt>
                <c:pt idx="8619">
                  <c:v>43090</c:v>
                </c:pt>
                <c:pt idx="8620">
                  <c:v>43091</c:v>
                </c:pt>
                <c:pt idx="8621">
                  <c:v>43088</c:v>
                </c:pt>
                <c:pt idx="8622">
                  <c:v>43091</c:v>
                </c:pt>
                <c:pt idx="8623">
                  <c:v>40162</c:v>
                </c:pt>
                <c:pt idx="8624">
                  <c:v>43091</c:v>
                </c:pt>
                <c:pt idx="8625">
                  <c:v>43091</c:v>
                </c:pt>
                <c:pt idx="8626">
                  <c:v>43090</c:v>
                </c:pt>
                <c:pt idx="8627">
                  <c:v>43091</c:v>
                </c:pt>
                <c:pt idx="8628">
                  <c:v>43091</c:v>
                </c:pt>
                <c:pt idx="8629">
                  <c:v>43090</c:v>
                </c:pt>
                <c:pt idx="8630">
                  <c:v>43090</c:v>
                </c:pt>
                <c:pt idx="8631">
                  <c:v>43091</c:v>
                </c:pt>
                <c:pt idx="8632">
                  <c:v>43089</c:v>
                </c:pt>
                <c:pt idx="8633">
                  <c:v>43091</c:v>
                </c:pt>
                <c:pt idx="8634">
                  <c:v>43091</c:v>
                </c:pt>
                <c:pt idx="8635">
                  <c:v>43090</c:v>
                </c:pt>
                <c:pt idx="8636">
                  <c:v>43089</c:v>
                </c:pt>
                <c:pt idx="8637">
                  <c:v>43090</c:v>
                </c:pt>
                <c:pt idx="8638">
                  <c:v>43091</c:v>
                </c:pt>
                <c:pt idx="8639">
                  <c:v>43089</c:v>
                </c:pt>
                <c:pt idx="8640">
                  <c:v>43089</c:v>
                </c:pt>
                <c:pt idx="8641">
                  <c:v>43090</c:v>
                </c:pt>
                <c:pt idx="8642">
                  <c:v>43090</c:v>
                </c:pt>
                <c:pt idx="8643">
                  <c:v>43089</c:v>
                </c:pt>
                <c:pt idx="8644">
                  <c:v>43089</c:v>
                </c:pt>
                <c:pt idx="8645">
                  <c:v>43089</c:v>
                </c:pt>
                <c:pt idx="8646">
                  <c:v>43089</c:v>
                </c:pt>
                <c:pt idx="8647">
                  <c:v>43089</c:v>
                </c:pt>
                <c:pt idx="8648">
                  <c:v>43089</c:v>
                </c:pt>
                <c:pt idx="8649">
                  <c:v>43090</c:v>
                </c:pt>
                <c:pt idx="8650">
                  <c:v>43089</c:v>
                </c:pt>
                <c:pt idx="8651">
                  <c:v>43089</c:v>
                </c:pt>
                <c:pt idx="8652">
                  <c:v>43089</c:v>
                </c:pt>
                <c:pt idx="8653">
                  <c:v>43089</c:v>
                </c:pt>
                <c:pt idx="8654">
                  <c:v>43090</c:v>
                </c:pt>
                <c:pt idx="8655">
                  <c:v>43089</c:v>
                </c:pt>
                <c:pt idx="8656">
                  <c:v>43089</c:v>
                </c:pt>
                <c:pt idx="8657">
                  <c:v>43089</c:v>
                </c:pt>
                <c:pt idx="8658">
                  <c:v>43091</c:v>
                </c:pt>
                <c:pt idx="8659">
                  <c:v>43089</c:v>
                </c:pt>
                <c:pt idx="8660">
                  <c:v>43088</c:v>
                </c:pt>
                <c:pt idx="8661">
                  <c:v>43089</c:v>
                </c:pt>
                <c:pt idx="8662">
                  <c:v>43091</c:v>
                </c:pt>
                <c:pt idx="8663">
                  <c:v>43091</c:v>
                </c:pt>
                <c:pt idx="8664">
                  <c:v>43089</c:v>
                </c:pt>
                <c:pt idx="8665">
                  <c:v>43088</c:v>
                </c:pt>
                <c:pt idx="8666">
                  <c:v>43088</c:v>
                </c:pt>
                <c:pt idx="8667">
                  <c:v>43089</c:v>
                </c:pt>
                <c:pt idx="8668">
                  <c:v>43089</c:v>
                </c:pt>
                <c:pt idx="8669">
                  <c:v>43089</c:v>
                </c:pt>
                <c:pt idx="8670">
                  <c:v>43090</c:v>
                </c:pt>
                <c:pt idx="8671">
                  <c:v>43088</c:v>
                </c:pt>
                <c:pt idx="8672">
                  <c:v>43089</c:v>
                </c:pt>
                <c:pt idx="8673">
                  <c:v>43089</c:v>
                </c:pt>
                <c:pt idx="8674">
                  <c:v>43089</c:v>
                </c:pt>
                <c:pt idx="8675">
                  <c:v>43089</c:v>
                </c:pt>
                <c:pt idx="8676">
                  <c:v>43088</c:v>
                </c:pt>
                <c:pt idx="8677">
                  <c:v>43088</c:v>
                </c:pt>
                <c:pt idx="8678">
                  <c:v>43090</c:v>
                </c:pt>
                <c:pt idx="8679">
                  <c:v>43090</c:v>
                </c:pt>
                <c:pt idx="8680">
                  <c:v>43089</c:v>
                </c:pt>
                <c:pt idx="8681">
                  <c:v>43089</c:v>
                </c:pt>
                <c:pt idx="8682">
                  <c:v>43088</c:v>
                </c:pt>
                <c:pt idx="8683">
                  <c:v>43088</c:v>
                </c:pt>
                <c:pt idx="8684">
                  <c:v>43089</c:v>
                </c:pt>
                <c:pt idx="8685">
                  <c:v>43087</c:v>
                </c:pt>
                <c:pt idx="8686">
                  <c:v>43089</c:v>
                </c:pt>
                <c:pt idx="8687">
                  <c:v>43088</c:v>
                </c:pt>
                <c:pt idx="8688">
                  <c:v>43088</c:v>
                </c:pt>
                <c:pt idx="8689">
                  <c:v>43068</c:v>
                </c:pt>
                <c:pt idx="8690">
                  <c:v>43087</c:v>
                </c:pt>
                <c:pt idx="8691">
                  <c:v>43089</c:v>
                </c:pt>
                <c:pt idx="8692">
                  <c:v>43088</c:v>
                </c:pt>
                <c:pt idx="8693">
                  <c:v>43089</c:v>
                </c:pt>
                <c:pt idx="8694">
                  <c:v>43088</c:v>
                </c:pt>
                <c:pt idx="8695">
                  <c:v>43089</c:v>
                </c:pt>
                <c:pt idx="8696">
                  <c:v>43088</c:v>
                </c:pt>
                <c:pt idx="8697">
                  <c:v>43088</c:v>
                </c:pt>
                <c:pt idx="8698">
                  <c:v>43087</c:v>
                </c:pt>
                <c:pt idx="8699">
                  <c:v>43088</c:v>
                </c:pt>
                <c:pt idx="8700">
                  <c:v>43088</c:v>
                </c:pt>
                <c:pt idx="8701">
                  <c:v>43088</c:v>
                </c:pt>
                <c:pt idx="8702">
                  <c:v>43088</c:v>
                </c:pt>
                <c:pt idx="8703">
                  <c:v>43088</c:v>
                </c:pt>
                <c:pt idx="8704">
                  <c:v>43087</c:v>
                </c:pt>
                <c:pt idx="8705">
                  <c:v>43090</c:v>
                </c:pt>
                <c:pt idx="8706">
                  <c:v>43087</c:v>
                </c:pt>
                <c:pt idx="8707">
                  <c:v>43089</c:v>
                </c:pt>
                <c:pt idx="8708">
                  <c:v>43087</c:v>
                </c:pt>
                <c:pt idx="8709">
                  <c:v>43088</c:v>
                </c:pt>
                <c:pt idx="8710">
                  <c:v>43087</c:v>
                </c:pt>
                <c:pt idx="8711">
                  <c:v>43087</c:v>
                </c:pt>
                <c:pt idx="8712">
                  <c:v>43088</c:v>
                </c:pt>
                <c:pt idx="8713">
                  <c:v>43088</c:v>
                </c:pt>
                <c:pt idx="8714">
                  <c:v>43089</c:v>
                </c:pt>
                <c:pt idx="8715">
                  <c:v>43088</c:v>
                </c:pt>
                <c:pt idx="8716">
                  <c:v>43088</c:v>
                </c:pt>
                <c:pt idx="8717">
                  <c:v>43087</c:v>
                </c:pt>
                <c:pt idx="8718">
                  <c:v>43088</c:v>
                </c:pt>
                <c:pt idx="8719">
                  <c:v>43088</c:v>
                </c:pt>
                <c:pt idx="8720">
                  <c:v>43090</c:v>
                </c:pt>
                <c:pt idx="8721">
                  <c:v>43087</c:v>
                </c:pt>
                <c:pt idx="8722">
                  <c:v>43088</c:v>
                </c:pt>
                <c:pt idx="8723">
                  <c:v>43088</c:v>
                </c:pt>
                <c:pt idx="8724">
                  <c:v>43087</c:v>
                </c:pt>
                <c:pt idx="8725">
                  <c:v>43087</c:v>
                </c:pt>
                <c:pt idx="8726">
                  <c:v>43087</c:v>
                </c:pt>
                <c:pt idx="8727">
                  <c:v>43087</c:v>
                </c:pt>
                <c:pt idx="8728">
                  <c:v>43087</c:v>
                </c:pt>
                <c:pt idx="8729">
                  <c:v>43096</c:v>
                </c:pt>
                <c:pt idx="8730">
                  <c:v>43096</c:v>
                </c:pt>
                <c:pt idx="8731">
                  <c:v>43096</c:v>
                </c:pt>
                <c:pt idx="8732">
                  <c:v>43095</c:v>
                </c:pt>
                <c:pt idx="8733">
                  <c:v>43096</c:v>
                </c:pt>
                <c:pt idx="8734">
                  <c:v>43096</c:v>
                </c:pt>
                <c:pt idx="8735">
                  <c:v>43095</c:v>
                </c:pt>
                <c:pt idx="8736">
                  <c:v>43096</c:v>
                </c:pt>
                <c:pt idx="8737">
                  <c:v>43095</c:v>
                </c:pt>
                <c:pt idx="8738">
                  <c:v>43096</c:v>
                </c:pt>
                <c:pt idx="8739">
                  <c:v>43095</c:v>
                </c:pt>
                <c:pt idx="8740">
                  <c:v>43096</c:v>
                </c:pt>
                <c:pt idx="8741">
                  <c:v>43096</c:v>
                </c:pt>
                <c:pt idx="8742">
                  <c:v>43095</c:v>
                </c:pt>
                <c:pt idx="8743">
                  <c:v>43095</c:v>
                </c:pt>
                <c:pt idx="8744">
                  <c:v>43096</c:v>
                </c:pt>
                <c:pt idx="8745">
                  <c:v>43095</c:v>
                </c:pt>
                <c:pt idx="8746">
                  <c:v>43095</c:v>
                </c:pt>
                <c:pt idx="8747">
                  <c:v>43095</c:v>
                </c:pt>
                <c:pt idx="8748">
                  <c:v>43095</c:v>
                </c:pt>
                <c:pt idx="8749">
                  <c:v>43095</c:v>
                </c:pt>
                <c:pt idx="8750">
                  <c:v>43095</c:v>
                </c:pt>
                <c:pt idx="8751">
                  <c:v>43095</c:v>
                </c:pt>
                <c:pt idx="8752">
                  <c:v>43094</c:v>
                </c:pt>
                <c:pt idx="8753">
                  <c:v>43094</c:v>
                </c:pt>
                <c:pt idx="8754">
                  <c:v>43095</c:v>
                </c:pt>
                <c:pt idx="8755">
                  <c:v>43094</c:v>
                </c:pt>
                <c:pt idx="8756">
                  <c:v>43095</c:v>
                </c:pt>
                <c:pt idx="8757">
                  <c:v>43095</c:v>
                </c:pt>
                <c:pt idx="8758">
                  <c:v>43095</c:v>
                </c:pt>
                <c:pt idx="8759">
                  <c:v>43095</c:v>
                </c:pt>
                <c:pt idx="8760">
                  <c:v>43094</c:v>
                </c:pt>
                <c:pt idx="8761">
                  <c:v>42962</c:v>
                </c:pt>
                <c:pt idx="8762">
                  <c:v>43093</c:v>
                </c:pt>
                <c:pt idx="8763">
                  <c:v>43095</c:v>
                </c:pt>
                <c:pt idx="8764">
                  <c:v>43038</c:v>
                </c:pt>
                <c:pt idx="8765">
                  <c:v>43092</c:v>
                </c:pt>
                <c:pt idx="8766">
                  <c:v>43092</c:v>
                </c:pt>
                <c:pt idx="8767">
                  <c:v>43092</c:v>
                </c:pt>
                <c:pt idx="8768">
                  <c:v>43092</c:v>
                </c:pt>
                <c:pt idx="8769">
                  <c:v>43092</c:v>
                </c:pt>
                <c:pt idx="8770">
                  <c:v>43092</c:v>
                </c:pt>
                <c:pt idx="8771">
                  <c:v>40685</c:v>
                </c:pt>
                <c:pt idx="8772">
                  <c:v>43092</c:v>
                </c:pt>
                <c:pt idx="8773">
                  <c:v>43092</c:v>
                </c:pt>
                <c:pt idx="8774">
                  <c:v>43092</c:v>
                </c:pt>
                <c:pt idx="8775">
                  <c:v>43092</c:v>
                </c:pt>
                <c:pt idx="8776">
                  <c:v>43092</c:v>
                </c:pt>
                <c:pt idx="8777">
                  <c:v>43092</c:v>
                </c:pt>
                <c:pt idx="8778">
                  <c:v>43092</c:v>
                </c:pt>
                <c:pt idx="8779">
                  <c:v>43092</c:v>
                </c:pt>
                <c:pt idx="8780">
                  <c:v>43092</c:v>
                </c:pt>
                <c:pt idx="8781">
                  <c:v>43092</c:v>
                </c:pt>
                <c:pt idx="8782">
                  <c:v>43085</c:v>
                </c:pt>
                <c:pt idx="8783">
                  <c:v>43092</c:v>
                </c:pt>
                <c:pt idx="8784">
                  <c:v>43092</c:v>
                </c:pt>
                <c:pt idx="8785">
                  <c:v>43091</c:v>
                </c:pt>
                <c:pt idx="8786">
                  <c:v>43092</c:v>
                </c:pt>
                <c:pt idx="8787">
                  <c:v>43091</c:v>
                </c:pt>
                <c:pt idx="8788">
                  <c:v>43091</c:v>
                </c:pt>
                <c:pt idx="8789">
                  <c:v>43091</c:v>
                </c:pt>
                <c:pt idx="8790">
                  <c:v>43092</c:v>
                </c:pt>
                <c:pt idx="8791">
                  <c:v>43092</c:v>
                </c:pt>
                <c:pt idx="8792">
                  <c:v>43092</c:v>
                </c:pt>
                <c:pt idx="8793">
                  <c:v>43091</c:v>
                </c:pt>
                <c:pt idx="8794">
                  <c:v>43091</c:v>
                </c:pt>
                <c:pt idx="8795">
                  <c:v>43091</c:v>
                </c:pt>
                <c:pt idx="8796">
                  <c:v>43091</c:v>
                </c:pt>
                <c:pt idx="8797">
                  <c:v>43091</c:v>
                </c:pt>
                <c:pt idx="8798">
                  <c:v>43091</c:v>
                </c:pt>
                <c:pt idx="8799">
                  <c:v>43091</c:v>
                </c:pt>
                <c:pt idx="8800">
                  <c:v>43091</c:v>
                </c:pt>
                <c:pt idx="8801">
                  <c:v>43091</c:v>
                </c:pt>
                <c:pt idx="8802">
                  <c:v>43091</c:v>
                </c:pt>
                <c:pt idx="8803">
                  <c:v>43091</c:v>
                </c:pt>
                <c:pt idx="8804">
                  <c:v>43091</c:v>
                </c:pt>
                <c:pt idx="8805">
                  <c:v>43091</c:v>
                </c:pt>
                <c:pt idx="8806">
                  <c:v>43090</c:v>
                </c:pt>
                <c:pt idx="8807">
                  <c:v>43091</c:v>
                </c:pt>
                <c:pt idx="8808">
                  <c:v>43092</c:v>
                </c:pt>
                <c:pt idx="8809">
                  <c:v>43091</c:v>
                </c:pt>
                <c:pt idx="8810">
                  <c:v>43092</c:v>
                </c:pt>
                <c:pt idx="8811">
                  <c:v>43091</c:v>
                </c:pt>
                <c:pt idx="8812">
                  <c:v>43090</c:v>
                </c:pt>
                <c:pt idx="8813">
                  <c:v>43092</c:v>
                </c:pt>
                <c:pt idx="8814">
                  <c:v>43090</c:v>
                </c:pt>
                <c:pt idx="8815">
                  <c:v>43091</c:v>
                </c:pt>
                <c:pt idx="8816">
                  <c:v>43091</c:v>
                </c:pt>
                <c:pt idx="8817">
                  <c:v>43090</c:v>
                </c:pt>
                <c:pt idx="8818">
                  <c:v>43091</c:v>
                </c:pt>
                <c:pt idx="8819">
                  <c:v>43090</c:v>
                </c:pt>
                <c:pt idx="8820">
                  <c:v>43092</c:v>
                </c:pt>
                <c:pt idx="8821">
                  <c:v>41811</c:v>
                </c:pt>
                <c:pt idx="8822">
                  <c:v>43090</c:v>
                </c:pt>
                <c:pt idx="8823">
                  <c:v>43090</c:v>
                </c:pt>
                <c:pt idx="8824">
                  <c:v>43091</c:v>
                </c:pt>
                <c:pt idx="8825">
                  <c:v>43090</c:v>
                </c:pt>
                <c:pt idx="8826">
                  <c:v>43091</c:v>
                </c:pt>
                <c:pt idx="8827">
                  <c:v>43091</c:v>
                </c:pt>
                <c:pt idx="8828">
                  <c:v>43090</c:v>
                </c:pt>
                <c:pt idx="8829">
                  <c:v>43090</c:v>
                </c:pt>
                <c:pt idx="8830">
                  <c:v>43089</c:v>
                </c:pt>
                <c:pt idx="8831">
                  <c:v>43090</c:v>
                </c:pt>
                <c:pt idx="8832">
                  <c:v>43090</c:v>
                </c:pt>
                <c:pt idx="8833">
                  <c:v>43089</c:v>
                </c:pt>
                <c:pt idx="8834">
                  <c:v>43091</c:v>
                </c:pt>
                <c:pt idx="8835">
                  <c:v>43091</c:v>
                </c:pt>
                <c:pt idx="8836">
                  <c:v>43090</c:v>
                </c:pt>
                <c:pt idx="8837">
                  <c:v>43090</c:v>
                </c:pt>
                <c:pt idx="8838">
                  <c:v>43090</c:v>
                </c:pt>
                <c:pt idx="8839">
                  <c:v>43089</c:v>
                </c:pt>
                <c:pt idx="8840">
                  <c:v>43090</c:v>
                </c:pt>
                <c:pt idx="8841">
                  <c:v>43091</c:v>
                </c:pt>
                <c:pt idx="8842">
                  <c:v>43091</c:v>
                </c:pt>
                <c:pt idx="8843">
                  <c:v>43090</c:v>
                </c:pt>
                <c:pt idx="8844">
                  <c:v>43088</c:v>
                </c:pt>
                <c:pt idx="8845">
                  <c:v>43092</c:v>
                </c:pt>
                <c:pt idx="8846">
                  <c:v>43090</c:v>
                </c:pt>
                <c:pt idx="8847">
                  <c:v>43091</c:v>
                </c:pt>
                <c:pt idx="8848">
                  <c:v>43091</c:v>
                </c:pt>
                <c:pt idx="8849">
                  <c:v>40162</c:v>
                </c:pt>
                <c:pt idx="8850">
                  <c:v>43091</c:v>
                </c:pt>
                <c:pt idx="8851">
                  <c:v>43091</c:v>
                </c:pt>
                <c:pt idx="8852">
                  <c:v>43090</c:v>
                </c:pt>
                <c:pt idx="8853">
                  <c:v>43090</c:v>
                </c:pt>
                <c:pt idx="8854">
                  <c:v>43089</c:v>
                </c:pt>
                <c:pt idx="8855">
                  <c:v>43091</c:v>
                </c:pt>
                <c:pt idx="8856">
                  <c:v>43091</c:v>
                </c:pt>
                <c:pt idx="8857">
                  <c:v>43091</c:v>
                </c:pt>
                <c:pt idx="8858">
                  <c:v>43090</c:v>
                </c:pt>
                <c:pt idx="8859">
                  <c:v>43089</c:v>
                </c:pt>
                <c:pt idx="8860">
                  <c:v>43091</c:v>
                </c:pt>
                <c:pt idx="8861">
                  <c:v>43089</c:v>
                </c:pt>
                <c:pt idx="8862">
                  <c:v>43090</c:v>
                </c:pt>
                <c:pt idx="8863">
                  <c:v>43089</c:v>
                </c:pt>
                <c:pt idx="8864">
                  <c:v>43090</c:v>
                </c:pt>
                <c:pt idx="8865">
                  <c:v>43089</c:v>
                </c:pt>
                <c:pt idx="8866">
                  <c:v>43090</c:v>
                </c:pt>
                <c:pt idx="8867">
                  <c:v>43089</c:v>
                </c:pt>
                <c:pt idx="8868">
                  <c:v>43089</c:v>
                </c:pt>
                <c:pt idx="8869">
                  <c:v>43089</c:v>
                </c:pt>
                <c:pt idx="8870">
                  <c:v>43089</c:v>
                </c:pt>
                <c:pt idx="8871">
                  <c:v>43089</c:v>
                </c:pt>
                <c:pt idx="8872">
                  <c:v>43089</c:v>
                </c:pt>
                <c:pt idx="8873">
                  <c:v>43090</c:v>
                </c:pt>
                <c:pt idx="8874">
                  <c:v>43089</c:v>
                </c:pt>
                <c:pt idx="8875">
                  <c:v>43089</c:v>
                </c:pt>
                <c:pt idx="8876">
                  <c:v>43089</c:v>
                </c:pt>
                <c:pt idx="8877">
                  <c:v>43089</c:v>
                </c:pt>
                <c:pt idx="8878">
                  <c:v>43089</c:v>
                </c:pt>
                <c:pt idx="8879">
                  <c:v>43090</c:v>
                </c:pt>
                <c:pt idx="8880">
                  <c:v>43089</c:v>
                </c:pt>
                <c:pt idx="8881">
                  <c:v>43089</c:v>
                </c:pt>
                <c:pt idx="8882">
                  <c:v>43091</c:v>
                </c:pt>
                <c:pt idx="8883">
                  <c:v>43088</c:v>
                </c:pt>
                <c:pt idx="8884">
                  <c:v>43089</c:v>
                </c:pt>
                <c:pt idx="8885">
                  <c:v>43088</c:v>
                </c:pt>
                <c:pt idx="8886">
                  <c:v>43091</c:v>
                </c:pt>
                <c:pt idx="8887">
                  <c:v>43089</c:v>
                </c:pt>
                <c:pt idx="8888">
                  <c:v>43089</c:v>
                </c:pt>
                <c:pt idx="8889">
                  <c:v>43089</c:v>
                </c:pt>
                <c:pt idx="8890">
                  <c:v>43088</c:v>
                </c:pt>
                <c:pt idx="8891">
                  <c:v>43088</c:v>
                </c:pt>
                <c:pt idx="8892">
                  <c:v>43089</c:v>
                </c:pt>
                <c:pt idx="8893">
                  <c:v>43090</c:v>
                </c:pt>
                <c:pt idx="8894">
                  <c:v>43089</c:v>
                </c:pt>
                <c:pt idx="8895">
                  <c:v>43088</c:v>
                </c:pt>
                <c:pt idx="8896">
                  <c:v>43089</c:v>
                </c:pt>
                <c:pt idx="8897">
                  <c:v>43089</c:v>
                </c:pt>
                <c:pt idx="8898">
                  <c:v>43089</c:v>
                </c:pt>
                <c:pt idx="8899">
                  <c:v>43088</c:v>
                </c:pt>
                <c:pt idx="8900">
                  <c:v>43088</c:v>
                </c:pt>
                <c:pt idx="8901">
                  <c:v>43090</c:v>
                </c:pt>
                <c:pt idx="8902">
                  <c:v>43088</c:v>
                </c:pt>
                <c:pt idx="8903">
                  <c:v>43089</c:v>
                </c:pt>
                <c:pt idx="8904">
                  <c:v>43090</c:v>
                </c:pt>
                <c:pt idx="8905">
                  <c:v>43089</c:v>
                </c:pt>
                <c:pt idx="8906">
                  <c:v>43088</c:v>
                </c:pt>
                <c:pt idx="8907">
                  <c:v>43089</c:v>
                </c:pt>
                <c:pt idx="8908">
                  <c:v>43087</c:v>
                </c:pt>
                <c:pt idx="8909">
                  <c:v>43089</c:v>
                </c:pt>
                <c:pt idx="8910">
                  <c:v>43088</c:v>
                </c:pt>
                <c:pt idx="8911">
                  <c:v>43088</c:v>
                </c:pt>
                <c:pt idx="8912">
                  <c:v>43068</c:v>
                </c:pt>
                <c:pt idx="8913">
                  <c:v>43087</c:v>
                </c:pt>
                <c:pt idx="8914">
                  <c:v>43089</c:v>
                </c:pt>
                <c:pt idx="8915">
                  <c:v>43089</c:v>
                </c:pt>
                <c:pt idx="8916">
                  <c:v>43088</c:v>
                </c:pt>
                <c:pt idx="8917">
                  <c:v>43089</c:v>
                </c:pt>
                <c:pt idx="8918">
                  <c:v>43088</c:v>
                </c:pt>
                <c:pt idx="8919">
                  <c:v>43088</c:v>
                </c:pt>
                <c:pt idx="8920">
                  <c:v>43087</c:v>
                </c:pt>
                <c:pt idx="8921">
                  <c:v>43088</c:v>
                </c:pt>
                <c:pt idx="8922">
                  <c:v>43088</c:v>
                </c:pt>
                <c:pt idx="8923">
                  <c:v>43088</c:v>
                </c:pt>
                <c:pt idx="8924">
                  <c:v>43088</c:v>
                </c:pt>
                <c:pt idx="8925">
                  <c:v>43087</c:v>
                </c:pt>
                <c:pt idx="8926">
                  <c:v>43090</c:v>
                </c:pt>
                <c:pt idx="8927">
                  <c:v>43087</c:v>
                </c:pt>
                <c:pt idx="8928">
                  <c:v>43089</c:v>
                </c:pt>
                <c:pt idx="8929">
                  <c:v>43097</c:v>
                </c:pt>
                <c:pt idx="8930">
                  <c:v>43096</c:v>
                </c:pt>
                <c:pt idx="8931">
                  <c:v>43097</c:v>
                </c:pt>
                <c:pt idx="8932">
                  <c:v>43096</c:v>
                </c:pt>
                <c:pt idx="8933">
                  <c:v>43096</c:v>
                </c:pt>
                <c:pt idx="8934">
                  <c:v>43096</c:v>
                </c:pt>
                <c:pt idx="8935">
                  <c:v>43097</c:v>
                </c:pt>
                <c:pt idx="8936">
                  <c:v>43096</c:v>
                </c:pt>
                <c:pt idx="8937">
                  <c:v>43096</c:v>
                </c:pt>
                <c:pt idx="8938">
                  <c:v>43097</c:v>
                </c:pt>
                <c:pt idx="8939">
                  <c:v>43096</c:v>
                </c:pt>
                <c:pt idx="8940">
                  <c:v>43096</c:v>
                </c:pt>
                <c:pt idx="8941">
                  <c:v>43097</c:v>
                </c:pt>
                <c:pt idx="8942">
                  <c:v>43095</c:v>
                </c:pt>
                <c:pt idx="8943">
                  <c:v>43096</c:v>
                </c:pt>
                <c:pt idx="8944">
                  <c:v>43095</c:v>
                </c:pt>
                <c:pt idx="8945">
                  <c:v>43095</c:v>
                </c:pt>
                <c:pt idx="8946">
                  <c:v>43096</c:v>
                </c:pt>
                <c:pt idx="8947">
                  <c:v>43096</c:v>
                </c:pt>
                <c:pt idx="8948">
                  <c:v>43096</c:v>
                </c:pt>
                <c:pt idx="8949">
                  <c:v>43096</c:v>
                </c:pt>
                <c:pt idx="8950">
                  <c:v>43096</c:v>
                </c:pt>
                <c:pt idx="8951">
                  <c:v>43095</c:v>
                </c:pt>
                <c:pt idx="8952">
                  <c:v>43095</c:v>
                </c:pt>
                <c:pt idx="8953">
                  <c:v>43096</c:v>
                </c:pt>
                <c:pt idx="8954">
                  <c:v>43097</c:v>
                </c:pt>
                <c:pt idx="8955">
                  <c:v>43095</c:v>
                </c:pt>
                <c:pt idx="8956">
                  <c:v>43095</c:v>
                </c:pt>
                <c:pt idx="8957">
                  <c:v>43096</c:v>
                </c:pt>
                <c:pt idx="8958">
                  <c:v>43096</c:v>
                </c:pt>
                <c:pt idx="8959">
                  <c:v>43096</c:v>
                </c:pt>
                <c:pt idx="8960">
                  <c:v>43095</c:v>
                </c:pt>
                <c:pt idx="8961">
                  <c:v>43095</c:v>
                </c:pt>
                <c:pt idx="8962">
                  <c:v>43095</c:v>
                </c:pt>
                <c:pt idx="8963">
                  <c:v>43095</c:v>
                </c:pt>
                <c:pt idx="8964">
                  <c:v>43095</c:v>
                </c:pt>
                <c:pt idx="8965">
                  <c:v>43096</c:v>
                </c:pt>
                <c:pt idx="8966">
                  <c:v>43097</c:v>
                </c:pt>
                <c:pt idx="8967">
                  <c:v>43095</c:v>
                </c:pt>
                <c:pt idx="8968">
                  <c:v>43095</c:v>
                </c:pt>
                <c:pt idx="8969">
                  <c:v>43095</c:v>
                </c:pt>
                <c:pt idx="8970">
                  <c:v>42962</c:v>
                </c:pt>
                <c:pt idx="8971">
                  <c:v>43094</c:v>
                </c:pt>
                <c:pt idx="8972">
                  <c:v>43095</c:v>
                </c:pt>
                <c:pt idx="8973">
                  <c:v>43096</c:v>
                </c:pt>
                <c:pt idx="8974">
                  <c:v>43094</c:v>
                </c:pt>
                <c:pt idx="8975">
                  <c:v>43095</c:v>
                </c:pt>
                <c:pt idx="8976">
                  <c:v>43094</c:v>
                </c:pt>
                <c:pt idx="8977">
                  <c:v>43095</c:v>
                </c:pt>
                <c:pt idx="8978">
                  <c:v>43095</c:v>
                </c:pt>
                <c:pt idx="8979">
                  <c:v>43095</c:v>
                </c:pt>
                <c:pt idx="8980">
                  <c:v>43095</c:v>
                </c:pt>
                <c:pt idx="8981">
                  <c:v>43095</c:v>
                </c:pt>
                <c:pt idx="8982">
                  <c:v>43094</c:v>
                </c:pt>
                <c:pt idx="8983">
                  <c:v>43095</c:v>
                </c:pt>
                <c:pt idx="8984">
                  <c:v>43094</c:v>
                </c:pt>
                <c:pt idx="8985">
                  <c:v>43038</c:v>
                </c:pt>
                <c:pt idx="8986">
                  <c:v>43093</c:v>
                </c:pt>
                <c:pt idx="8987">
                  <c:v>43092</c:v>
                </c:pt>
                <c:pt idx="8988">
                  <c:v>43092</c:v>
                </c:pt>
                <c:pt idx="8989">
                  <c:v>43092</c:v>
                </c:pt>
                <c:pt idx="8990">
                  <c:v>43092</c:v>
                </c:pt>
                <c:pt idx="8991">
                  <c:v>43092</c:v>
                </c:pt>
                <c:pt idx="8992">
                  <c:v>40685</c:v>
                </c:pt>
                <c:pt idx="8993">
                  <c:v>43092</c:v>
                </c:pt>
                <c:pt idx="8994">
                  <c:v>43092</c:v>
                </c:pt>
                <c:pt idx="8995">
                  <c:v>43092</c:v>
                </c:pt>
                <c:pt idx="8996">
                  <c:v>43092</c:v>
                </c:pt>
                <c:pt idx="8997">
                  <c:v>43092</c:v>
                </c:pt>
                <c:pt idx="8998">
                  <c:v>43092</c:v>
                </c:pt>
                <c:pt idx="8999">
                  <c:v>43092</c:v>
                </c:pt>
                <c:pt idx="9000">
                  <c:v>43092</c:v>
                </c:pt>
                <c:pt idx="9001">
                  <c:v>43092</c:v>
                </c:pt>
                <c:pt idx="9002">
                  <c:v>43092</c:v>
                </c:pt>
                <c:pt idx="9003">
                  <c:v>43092</c:v>
                </c:pt>
                <c:pt idx="9004">
                  <c:v>43085</c:v>
                </c:pt>
                <c:pt idx="9005">
                  <c:v>43092</c:v>
                </c:pt>
                <c:pt idx="9006">
                  <c:v>43091</c:v>
                </c:pt>
                <c:pt idx="9007">
                  <c:v>43092</c:v>
                </c:pt>
                <c:pt idx="9008">
                  <c:v>43092</c:v>
                </c:pt>
                <c:pt idx="9009">
                  <c:v>43091</c:v>
                </c:pt>
                <c:pt idx="9010">
                  <c:v>43091</c:v>
                </c:pt>
                <c:pt idx="9011">
                  <c:v>43091</c:v>
                </c:pt>
                <c:pt idx="9012">
                  <c:v>43092</c:v>
                </c:pt>
                <c:pt idx="9013">
                  <c:v>43092</c:v>
                </c:pt>
                <c:pt idx="9014">
                  <c:v>43091</c:v>
                </c:pt>
                <c:pt idx="9015">
                  <c:v>43092</c:v>
                </c:pt>
                <c:pt idx="9016">
                  <c:v>43091</c:v>
                </c:pt>
                <c:pt idx="9017">
                  <c:v>43091</c:v>
                </c:pt>
                <c:pt idx="9018">
                  <c:v>43091</c:v>
                </c:pt>
                <c:pt idx="9019">
                  <c:v>43091</c:v>
                </c:pt>
                <c:pt idx="9020">
                  <c:v>43091</c:v>
                </c:pt>
                <c:pt idx="9021">
                  <c:v>43091</c:v>
                </c:pt>
                <c:pt idx="9022">
                  <c:v>43091</c:v>
                </c:pt>
                <c:pt idx="9023">
                  <c:v>43091</c:v>
                </c:pt>
                <c:pt idx="9024">
                  <c:v>43091</c:v>
                </c:pt>
                <c:pt idx="9025">
                  <c:v>43091</c:v>
                </c:pt>
                <c:pt idx="9026">
                  <c:v>43091</c:v>
                </c:pt>
                <c:pt idx="9027">
                  <c:v>43091</c:v>
                </c:pt>
                <c:pt idx="9028">
                  <c:v>43090</c:v>
                </c:pt>
                <c:pt idx="9029">
                  <c:v>43092</c:v>
                </c:pt>
                <c:pt idx="9030">
                  <c:v>43091</c:v>
                </c:pt>
                <c:pt idx="9031">
                  <c:v>43092</c:v>
                </c:pt>
                <c:pt idx="9032">
                  <c:v>43091</c:v>
                </c:pt>
                <c:pt idx="9033">
                  <c:v>43090</c:v>
                </c:pt>
                <c:pt idx="9034">
                  <c:v>43090</c:v>
                </c:pt>
                <c:pt idx="9035">
                  <c:v>43091</c:v>
                </c:pt>
                <c:pt idx="9036">
                  <c:v>43091</c:v>
                </c:pt>
                <c:pt idx="9037">
                  <c:v>43092</c:v>
                </c:pt>
                <c:pt idx="9038">
                  <c:v>43090</c:v>
                </c:pt>
                <c:pt idx="9039">
                  <c:v>43092</c:v>
                </c:pt>
                <c:pt idx="9040">
                  <c:v>43091</c:v>
                </c:pt>
                <c:pt idx="9041">
                  <c:v>43090</c:v>
                </c:pt>
                <c:pt idx="9042">
                  <c:v>41811</c:v>
                </c:pt>
                <c:pt idx="9043">
                  <c:v>43090</c:v>
                </c:pt>
                <c:pt idx="9044">
                  <c:v>43090</c:v>
                </c:pt>
                <c:pt idx="9045">
                  <c:v>43091</c:v>
                </c:pt>
                <c:pt idx="9046">
                  <c:v>43090</c:v>
                </c:pt>
                <c:pt idx="9047">
                  <c:v>43091</c:v>
                </c:pt>
                <c:pt idx="9048">
                  <c:v>43091</c:v>
                </c:pt>
                <c:pt idx="9049">
                  <c:v>43091</c:v>
                </c:pt>
                <c:pt idx="9050">
                  <c:v>43090</c:v>
                </c:pt>
                <c:pt idx="9051">
                  <c:v>43089</c:v>
                </c:pt>
                <c:pt idx="9052">
                  <c:v>43090</c:v>
                </c:pt>
                <c:pt idx="9053">
                  <c:v>43089</c:v>
                </c:pt>
                <c:pt idx="9054">
                  <c:v>43091</c:v>
                </c:pt>
                <c:pt idx="9055">
                  <c:v>43090</c:v>
                </c:pt>
                <c:pt idx="9056">
                  <c:v>43090</c:v>
                </c:pt>
                <c:pt idx="9057">
                  <c:v>43090</c:v>
                </c:pt>
                <c:pt idx="9058">
                  <c:v>43091</c:v>
                </c:pt>
                <c:pt idx="9059">
                  <c:v>43091</c:v>
                </c:pt>
                <c:pt idx="9060">
                  <c:v>43088</c:v>
                </c:pt>
                <c:pt idx="9061">
                  <c:v>43092</c:v>
                </c:pt>
                <c:pt idx="9062">
                  <c:v>43091</c:v>
                </c:pt>
                <c:pt idx="9063">
                  <c:v>43090</c:v>
                </c:pt>
                <c:pt idx="9064">
                  <c:v>43091</c:v>
                </c:pt>
                <c:pt idx="9065">
                  <c:v>40162</c:v>
                </c:pt>
                <c:pt idx="9066">
                  <c:v>43091</c:v>
                </c:pt>
                <c:pt idx="9067">
                  <c:v>43091</c:v>
                </c:pt>
                <c:pt idx="9068">
                  <c:v>43090</c:v>
                </c:pt>
                <c:pt idx="9069">
                  <c:v>43089</c:v>
                </c:pt>
                <c:pt idx="9070">
                  <c:v>43091</c:v>
                </c:pt>
                <c:pt idx="9071">
                  <c:v>43091</c:v>
                </c:pt>
                <c:pt idx="9072">
                  <c:v>43091</c:v>
                </c:pt>
                <c:pt idx="9073">
                  <c:v>43090</c:v>
                </c:pt>
                <c:pt idx="9074">
                  <c:v>43089</c:v>
                </c:pt>
                <c:pt idx="9075">
                  <c:v>43090</c:v>
                </c:pt>
                <c:pt idx="9076">
                  <c:v>43091</c:v>
                </c:pt>
                <c:pt idx="9077">
                  <c:v>43089</c:v>
                </c:pt>
                <c:pt idx="9078">
                  <c:v>43089</c:v>
                </c:pt>
                <c:pt idx="9079">
                  <c:v>43089</c:v>
                </c:pt>
                <c:pt idx="9080">
                  <c:v>43090</c:v>
                </c:pt>
                <c:pt idx="9081">
                  <c:v>43090</c:v>
                </c:pt>
                <c:pt idx="9082">
                  <c:v>43088</c:v>
                </c:pt>
                <c:pt idx="9083">
                  <c:v>43089</c:v>
                </c:pt>
                <c:pt idx="9084">
                  <c:v>43089</c:v>
                </c:pt>
                <c:pt idx="9085">
                  <c:v>43089</c:v>
                </c:pt>
                <c:pt idx="9086">
                  <c:v>43089</c:v>
                </c:pt>
                <c:pt idx="9087">
                  <c:v>43089</c:v>
                </c:pt>
                <c:pt idx="9088">
                  <c:v>43090</c:v>
                </c:pt>
                <c:pt idx="9089">
                  <c:v>43089</c:v>
                </c:pt>
                <c:pt idx="9090">
                  <c:v>43089</c:v>
                </c:pt>
                <c:pt idx="9091">
                  <c:v>43089</c:v>
                </c:pt>
                <c:pt idx="9092">
                  <c:v>43089</c:v>
                </c:pt>
                <c:pt idx="9093">
                  <c:v>43089</c:v>
                </c:pt>
                <c:pt idx="9094">
                  <c:v>43090</c:v>
                </c:pt>
                <c:pt idx="9095">
                  <c:v>43089</c:v>
                </c:pt>
                <c:pt idx="9096">
                  <c:v>43089</c:v>
                </c:pt>
                <c:pt idx="9097">
                  <c:v>43091</c:v>
                </c:pt>
                <c:pt idx="9098">
                  <c:v>43089</c:v>
                </c:pt>
                <c:pt idx="9099">
                  <c:v>43088</c:v>
                </c:pt>
                <c:pt idx="9100">
                  <c:v>43091</c:v>
                </c:pt>
                <c:pt idx="9101">
                  <c:v>43089</c:v>
                </c:pt>
                <c:pt idx="9102">
                  <c:v>43090</c:v>
                </c:pt>
                <c:pt idx="9103">
                  <c:v>43089</c:v>
                </c:pt>
                <c:pt idx="9104">
                  <c:v>43088</c:v>
                </c:pt>
                <c:pt idx="9105">
                  <c:v>43089</c:v>
                </c:pt>
                <c:pt idx="9106">
                  <c:v>43088</c:v>
                </c:pt>
                <c:pt idx="9107">
                  <c:v>43089</c:v>
                </c:pt>
                <c:pt idx="9108">
                  <c:v>43089</c:v>
                </c:pt>
                <c:pt idx="9109">
                  <c:v>43090</c:v>
                </c:pt>
                <c:pt idx="9110">
                  <c:v>43088</c:v>
                </c:pt>
                <c:pt idx="9111">
                  <c:v>43089</c:v>
                </c:pt>
                <c:pt idx="9112">
                  <c:v>43089</c:v>
                </c:pt>
                <c:pt idx="9113">
                  <c:v>43089</c:v>
                </c:pt>
                <c:pt idx="9114">
                  <c:v>43088</c:v>
                </c:pt>
                <c:pt idx="9115">
                  <c:v>43088</c:v>
                </c:pt>
                <c:pt idx="9116">
                  <c:v>43088</c:v>
                </c:pt>
                <c:pt idx="9117">
                  <c:v>43090</c:v>
                </c:pt>
                <c:pt idx="9118">
                  <c:v>43089</c:v>
                </c:pt>
                <c:pt idx="9119">
                  <c:v>43090</c:v>
                </c:pt>
                <c:pt idx="9120">
                  <c:v>43089</c:v>
                </c:pt>
                <c:pt idx="9121">
                  <c:v>43089</c:v>
                </c:pt>
                <c:pt idx="9122">
                  <c:v>43087</c:v>
                </c:pt>
                <c:pt idx="9123">
                  <c:v>43088</c:v>
                </c:pt>
                <c:pt idx="9124">
                  <c:v>43089</c:v>
                </c:pt>
                <c:pt idx="9125">
                  <c:v>43089</c:v>
                </c:pt>
                <c:pt idx="9126">
                  <c:v>43089</c:v>
                </c:pt>
                <c:pt idx="9127">
                  <c:v>43088</c:v>
                </c:pt>
                <c:pt idx="9128">
                  <c:v>43088</c:v>
                </c:pt>
                <c:pt idx="9129">
                  <c:v>43098</c:v>
                </c:pt>
                <c:pt idx="9130">
                  <c:v>43098</c:v>
                </c:pt>
                <c:pt idx="9131">
                  <c:v>43098</c:v>
                </c:pt>
                <c:pt idx="9132">
                  <c:v>43097</c:v>
                </c:pt>
                <c:pt idx="9133">
                  <c:v>43098</c:v>
                </c:pt>
                <c:pt idx="9134">
                  <c:v>43098</c:v>
                </c:pt>
                <c:pt idx="9135">
                  <c:v>43097</c:v>
                </c:pt>
                <c:pt idx="9136">
                  <c:v>43097</c:v>
                </c:pt>
                <c:pt idx="9137">
                  <c:v>43096</c:v>
                </c:pt>
                <c:pt idx="9138">
                  <c:v>43097</c:v>
                </c:pt>
                <c:pt idx="9139">
                  <c:v>43098</c:v>
                </c:pt>
                <c:pt idx="9140">
                  <c:v>43098</c:v>
                </c:pt>
                <c:pt idx="9141">
                  <c:v>43096</c:v>
                </c:pt>
                <c:pt idx="9142">
                  <c:v>43097</c:v>
                </c:pt>
                <c:pt idx="9143">
                  <c:v>43096</c:v>
                </c:pt>
                <c:pt idx="9144">
                  <c:v>43098</c:v>
                </c:pt>
                <c:pt idx="9145">
                  <c:v>43097</c:v>
                </c:pt>
                <c:pt idx="9146">
                  <c:v>43096</c:v>
                </c:pt>
                <c:pt idx="9147">
                  <c:v>43096</c:v>
                </c:pt>
                <c:pt idx="9148">
                  <c:v>43098</c:v>
                </c:pt>
                <c:pt idx="9149">
                  <c:v>43096</c:v>
                </c:pt>
                <c:pt idx="9150">
                  <c:v>43096</c:v>
                </c:pt>
                <c:pt idx="9151">
                  <c:v>43096</c:v>
                </c:pt>
                <c:pt idx="9152">
                  <c:v>43097</c:v>
                </c:pt>
                <c:pt idx="9153">
                  <c:v>43096</c:v>
                </c:pt>
                <c:pt idx="9154">
                  <c:v>43096</c:v>
                </c:pt>
                <c:pt idx="9155">
                  <c:v>43096</c:v>
                </c:pt>
                <c:pt idx="9156">
                  <c:v>43095</c:v>
                </c:pt>
                <c:pt idx="9157">
                  <c:v>43095</c:v>
                </c:pt>
                <c:pt idx="9158">
                  <c:v>43096</c:v>
                </c:pt>
                <c:pt idx="9159">
                  <c:v>43096</c:v>
                </c:pt>
                <c:pt idx="9160">
                  <c:v>43095</c:v>
                </c:pt>
                <c:pt idx="9161">
                  <c:v>43096</c:v>
                </c:pt>
                <c:pt idx="9162">
                  <c:v>43095</c:v>
                </c:pt>
                <c:pt idx="9163">
                  <c:v>43097</c:v>
                </c:pt>
                <c:pt idx="9164">
                  <c:v>43096</c:v>
                </c:pt>
                <c:pt idx="9165">
                  <c:v>43096</c:v>
                </c:pt>
                <c:pt idx="9166">
                  <c:v>43096</c:v>
                </c:pt>
                <c:pt idx="9167">
                  <c:v>43095</c:v>
                </c:pt>
                <c:pt idx="9168">
                  <c:v>43096</c:v>
                </c:pt>
                <c:pt idx="9169">
                  <c:v>43095</c:v>
                </c:pt>
                <c:pt idx="9170">
                  <c:v>43095</c:v>
                </c:pt>
                <c:pt idx="9171">
                  <c:v>43096</c:v>
                </c:pt>
                <c:pt idx="9172">
                  <c:v>43095</c:v>
                </c:pt>
                <c:pt idx="9173">
                  <c:v>43095</c:v>
                </c:pt>
                <c:pt idx="9174">
                  <c:v>42962</c:v>
                </c:pt>
                <c:pt idx="9175">
                  <c:v>43095</c:v>
                </c:pt>
                <c:pt idx="9176">
                  <c:v>43095</c:v>
                </c:pt>
                <c:pt idx="9177">
                  <c:v>43095</c:v>
                </c:pt>
                <c:pt idx="9178">
                  <c:v>43074</c:v>
                </c:pt>
                <c:pt idx="9179">
                  <c:v>43096</c:v>
                </c:pt>
                <c:pt idx="9180">
                  <c:v>43060</c:v>
                </c:pt>
                <c:pt idx="9181">
                  <c:v>43095</c:v>
                </c:pt>
                <c:pt idx="9182">
                  <c:v>43095</c:v>
                </c:pt>
                <c:pt idx="9183">
                  <c:v>43095</c:v>
                </c:pt>
                <c:pt idx="9184">
                  <c:v>43096</c:v>
                </c:pt>
                <c:pt idx="9185">
                  <c:v>43094</c:v>
                </c:pt>
                <c:pt idx="9186">
                  <c:v>43095</c:v>
                </c:pt>
                <c:pt idx="9187">
                  <c:v>43094</c:v>
                </c:pt>
                <c:pt idx="9188">
                  <c:v>43095</c:v>
                </c:pt>
                <c:pt idx="9189">
                  <c:v>43094</c:v>
                </c:pt>
                <c:pt idx="9190">
                  <c:v>43095</c:v>
                </c:pt>
                <c:pt idx="9191">
                  <c:v>43095</c:v>
                </c:pt>
                <c:pt idx="9192">
                  <c:v>43095</c:v>
                </c:pt>
                <c:pt idx="9193">
                  <c:v>43095</c:v>
                </c:pt>
                <c:pt idx="9194">
                  <c:v>43095</c:v>
                </c:pt>
                <c:pt idx="9195">
                  <c:v>43094</c:v>
                </c:pt>
                <c:pt idx="9196">
                  <c:v>43095</c:v>
                </c:pt>
                <c:pt idx="9197">
                  <c:v>40446</c:v>
                </c:pt>
                <c:pt idx="9198">
                  <c:v>43094</c:v>
                </c:pt>
                <c:pt idx="9199">
                  <c:v>43038</c:v>
                </c:pt>
                <c:pt idx="9200">
                  <c:v>43093</c:v>
                </c:pt>
                <c:pt idx="9201">
                  <c:v>43092</c:v>
                </c:pt>
                <c:pt idx="9202">
                  <c:v>43093</c:v>
                </c:pt>
                <c:pt idx="9203">
                  <c:v>43092</c:v>
                </c:pt>
                <c:pt idx="9204">
                  <c:v>43092</c:v>
                </c:pt>
                <c:pt idx="9205">
                  <c:v>43092</c:v>
                </c:pt>
                <c:pt idx="9206">
                  <c:v>40685</c:v>
                </c:pt>
                <c:pt idx="9207">
                  <c:v>43092</c:v>
                </c:pt>
                <c:pt idx="9208">
                  <c:v>43092</c:v>
                </c:pt>
                <c:pt idx="9209">
                  <c:v>43092</c:v>
                </c:pt>
                <c:pt idx="9210">
                  <c:v>43092</c:v>
                </c:pt>
                <c:pt idx="9211">
                  <c:v>43092</c:v>
                </c:pt>
                <c:pt idx="9212">
                  <c:v>43092</c:v>
                </c:pt>
                <c:pt idx="9213">
                  <c:v>43094</c:v>
                </c:pt>
                <c:pt idx="9214">
                  <c:v>43092</c:v>
                </c:pt>
                <c:pt idx="9215">
                  <c:v>43092</c:v>
                </c:pt>
                <c:pt idx="9216">
                  <c:v>43092</c:v>
                </c:pt>
                <c:pt idx="9217">
                  <c:v>43092</c:v>
                </c:pt>
                <c:pt idx="9218">
                  <c:v>43092</c:v>
                </c:pt>
                <c:pt idx="9219">
                  <c:v>43092</c:v>
                </c:pt>
                <c:pt idx="9220">
                  <c:v>43092</c:v>
                </c:pt>
                <c:pt idx="9221">
                  <c:v>43085</c:v>
                </c:pt>
                <c:pt idx="9222">
                  <c:v>43091</c:v>
                </c:pt>
                <c:pt idx="9223">
                  <c:v>43092</c:v>
                </c:pt>
                <c:pt idx="9224">
                  <c:v>43091</c:v>
                </c:pt>
                <c:pt idx="9225">
                  <c:v>43092</c:v>
                </c:pt>
                <c:pt idx="9226">
                  <c:v>43091</c:v>
                </c:pt>
                <c:pt idx="9227">
                  <c:v>43091</c:v>
                </c:pt>
                <c:pt idx="9228">
                  <c:v>43092</c:v>
                </c:pt>
                <c:pt idx="9229">
                  <c:v>43091</c:v>
                </c:pt>
                <c:pt idx="9230">
                  <c:v>43092</c:v>
                </c:pt>
                <c:pt idx="9231">
                  <c:v>43092</c:v>
                </c:pt>
                <c:pt idx="9232">
                  <c:v>43091</c:v>
                </c:pt>
                <c:pt idx="9233">
                  <c:v>43091</c:v>
                </c:pt>
                <c:pt idx="9234">
                  <c:v>43091</c:v>
                </c:pt>
                <c:pt idx="9235">
                  <c:v>43091</c:v>
                </c:pt>
                <c:pt idx="9236">
                  <c:v>43091</c:v>
                </c:pt>
                <c:pt idx="9237">
                  <c:v>43091</c:v>
                </c:pt>
                <c:pt idx="9238">
                  <c:v>43091</c:v>
                </c:pt>
                <c:pt idx="9239">
                  <c:v>43091</c:v>
                </c:pt>
                <c:pt idx="9240">
                  <c:v>43091</c:v>
                </c:pt>
                <c:pt idx="9241">
                  <c:v>43091</c:v>
                </c:pt>
                <c:pt idx="9242">
                  <c:v>43091</c:v>
                </c:pt>
                <c:pt idx="9243">
                  <c:v>43090</c:v>
                </c:pt>
                <c:pt idx="9244">
                  <c:v>43092</c:v>
                </c:pt>
                <c:pt idx="9245">
                  <c:v>43091</c:v>
                </c:pt>
                <c:pt idx="9246">
                  <c:v>43092</c:v>
                </c:pt>
                <c:pt idx="9247">
                  <c:v>43091</c:v>
                </c:pt>
                <c:pt idx="9248">
                  <c:v>43090</c:v>
                </c:pt>
                <c:pt idx="9249">
                  <c:v>43090</c:v>
                </c:pt>
                <c:pt idx="9250">
                  <c:v>43091</c:v>
                </c:pt>
                <c:pt idx="9251">
                  <c:v>43092</c:v>
                </c:pt>
                <c:pt idx="9252">
                  <c:v>43092</c:v>
                </c:pt>
                <c:pt idx="9253">
                  <c:v>43090</c:v>
                </c:pt>
                <c:pt idx="9254">
                  <c:v>43091</c:v>
                </c:pt>
                <c:pt idx="9255">
                  <c:v>43090</c:v>
                </c:pt>
                <c:pt idx="9256">
                  <c:v>41811</c:v>
                </c:pt>
                <c:pt idx="9257">
                  <c:v>43091</c:v>
                </c:pt>
                <c:pt idx="9258">
                  <c:v>43090</c:v>
                </c:pt>
                <c:pt idx="9259">
                  <c:v>43090</c:v>
                </c:pt>
                <c:pt idx="9260">
                  <c:v>43091</c:v>
                </c:pt>
                <c:pt idx="9261">
                  <c:v>43091</c:v>
                </c:pt>
                <c:pt idx="9262">
                  <c:v>43091</c:v>
                </c:pt>
                <c:pt idx="9263">
                  <c:v>43090</c:v>
                </c:pt>
                <c:pt idx="9264">
                  <c:v>43091</c:v>
                </c:pt>
                <c:pt idx="9265">
                  <c:v>43090</c:v>
                </c:pt>
                <c:pt idx="9266">
                  <c:v>43089</c:v>
                </c:pt>
                <c:pt idx="9267">
                  <c:v>43089</c:v>
                </c:pt>
                <c:pt idx="9268">
                  <c:v>43090</c:v>
                </c:pt>
                <c:pt idx="9269">
                  <c:v>43091</c:v>
                </c:pt>
                <c:pt idx="9270">
                  <c:v>43090</c:v>
                </c:pt>
                <c:pt idx="9271">
                  <c:v>43090</c:v>
                </c:pt>
                <c:pt idx="9272">
                  <c:v>43090</c:v>
                </c:pt>
                <c:pt idx="9273">
                  <c:v>43088</c:v>
                </c:pt>
                <c:pt idx="9274">
                  <c:v>43091</c:v>
                </c:pt>
                <c:pt idx="9275">
                  <c:v>43091</c:v>
                </c:pt>
                <c:pt idx="9276">
                  <c:v>43091</c:v>
                </c:pt>
                <c:pt idx="9277">
                  <c:v>43090</c:v>
                </c:pt>
                <c:pt idx="9278">
                  <c:v>43092</c:v>
                </c:pt>
                <c:pt idx="9279">
                  <c:v>43091</c:v>
                </c:pt>
                <c:pt idx="9280">
                  <c:v>40162</c:v>
                </c:pt>
                <c:pt idx="9281">
                  <c:v>43091</c:v>
                </c:pt>
                <c:pt idx="9282">
                  <c:v>43091</c:v>
                </c:pt>
                <c:pt idx="9283">
                  <c:v>43088</c:v>
                </c:pt>
                <c:pt idx="9284">
                  <c:v>43090</c:v>
                </c:pt>
                <c:pt idx="9285">
                  <c:v>43089</c:v>
                </c:pt>
                <c:pt idx="9286">
                  <c:v>43091</c:v>
                </c:pt>
                <c:pt idx="9287">
                  <c:v>43091</c:v>
                </c:pt>
                <c:pt idx="9288">
                  <c:v>43089</c:v>
                </c:pt>
                <c:pt idx="9289">
                  <c:v>43091</c:v>
                </c:pt>
                <c:pt idx="9290">
                  <c:v>43090</c:v>
                </c:pt>
                <c:pt idx="9291">
                  <c:v>43090</c:v>
                </c:pt>
                <c:pt idx="9292">
                  <c:v>43089</c:v>
                </c:pt>
                <c:pt idx="9293">
                  <c:v>43089</c:v>
                </c:pt>
                <c:pt idx="9294">
                  <c:v>43091</c:v>
                </c:pt>
                <c:pt idx="9295">
                  <c:v>43090</c:v>
                </c:pt>
                <c:pt idx="9296">
                  <c:v>43089</c:v>
                </c:pt>
                <c:pt idx="9297">
                  <c:v>43090</c:v>
                </c:pt>
                <c:pt idx="9298">
                  <c:v>43089</c:v>
                </c:pt>
                <c:pt idx="9299">
                  <c:v>43089</c:v>
                </c:pt>
                <c:pt idx="9300">
                  <c:v>43089</c:v>
                </c:pt>
                <c:pt idx="9301">
                  <c:v>43089</c:v>
                </c:pt>
                <c:pt idx="9302">
                  <c:v>43089</c:v>
                </c:pt>
                <c:pt idx="9303">
                  <c:v>43090</c:v>
                </c:pt>
                <c:pt idx="9304">
                  <c:v>43089</c:v>
                </c:pt>
                <c:pt idx="9305">
                  <c:v>43089</c:v>
                </c:pt>
                <c:pt idx="9306">
                  <c:v>43089</c:v>
                </c:pt>
                <c:pt idx="9307">
                  <c:v>43089</c:v>
                </c:pt>
                <c:pt idx="9308">
                  <c:v>43090</c:v>
                </c:pt>
                <c:pt idx="9309">
                  <c:v>43089</c:v>
                </c:pt>
                <c:pt idx="9310">
                  <c:v>43089</c:v>
                </c:pt>
                <c:pt idx="9311">
                  <c:v>43091</c:v>
                </c:pt>
                <c:pt idx="9312">
                  <c:v>43089</c:v>
                </c:pt>
                <c:pt idx="9313">
                  <c:v>43091</c:v>
                </c:pt>
                <c:pt idx="9314">
                  <c:v>43088</c:v>
                </c:pt>
                <c:pt idx="9315">
                  <c:v>43089</c:v>
                </c:pt>
                <c:pt idx="9316">
                  <c:v>43090</c:v>
                </c:pt>
                <c:pt idx="9317">
                  <c:v>43089</c:v>
                </c:pt>
                <c:pt idx="9318">
                  <c:v>43089</c:v>
                </c:pt>
                <c:pt idx="9319">
                  <c:v>43089</c:v>
                </c:pt>
                <c:pt idx="9320">
                  <c:v>43088</c:v>
                </c:pt>
                <c:pt idx="9321">
                  <c:v>43088</c:v>
                </c:pt>
                <c:pt idx="9322">
                  <c:v>43089</c:v>
                </c:pt>
                <c:pt idx="9323">
                  <c:v>43090</c:v>
                </c:pt>
                <c:pt idx="9324">
                  <c:v>43088</c:v>
                </c:pt>
                <c:pt idx="9325">
                  <c:v>43089</c:v>
                </c:pt>
                <c:pt idx="9326">
                  <c:v>43089</c:v>
                </c:pt>
                <c:pt idx="9327">
                  <c:v>43088</c:v>
                </c:pt>
                <c:pt idx="9328">
                  <c:v>43088</c:v>
                </c:pt>
                <c:pt idx="9329">
                  <c:v>43099</c:v>
                </c:pt>
                <c:pt idx="9330">
                  <c:v>43098</c:v>
                </c:pt>
                <c:pt idx="9331">
                  <c:v>43099</c:v>
                </c:pt>
                <c:pt idx="9332">
                  <c:v>43098</c:v>
                </c:pt>
                <c:pt idx="9333">
                  <c:v>43098</c:v>
                </c:pt>
                <c:pt idx="9334">
                  <c:v>43098</c:v>
                </c:pt>
                <c:pt idx="9335">
                  <c:v>43099</c:v>
                </c:pt>
                <c:pt idx="9336">
                  <c:v>43098</c:v>
                </c:pt>
                <c:pt idx="9337">
                  <c:v>43098</c:v>
                </c:pt>
                <c:pt idx="9338">
                  <c:v>43099</c:v>
                </c:pt>
                <c:pt idx="9339">
                  <c:v>43098</c:v>
                </c:pt>
                <c:pt idx="9340">
                  <c:v>43099</c:v>
                </c:pt>
                <c:pt idx="9341">
                  <c:v>43098</c:v>
                </c:pt>
                <c:pt idx="9342">
                  <c:v>43098</c:v>
                </c:pt>
                <c:pt idx="9343">
                  <c:v>43098</c:v>
                </c:pt>
                <c:pt idx="9344">
                  <c:v>43098</c:v>
                </c:pt>
                <c:pt idx="9345">
                  <c:v>43099</c:v>
                </c:pt>
                <c:pt idx="9346">
                  <c:v>43098</c:v>
                </c:pt>
                <c:pt idx="9347">
                  <c:v>43098</c:v>
                </c:pt>
                <c:pt idx="9348">
                  <c:v>43098</c:v>
                </c:pt>
                <c:pt idx="9349">
                  <c:v>43097</c:v>
                </c:pt>
                <c:pt idx="9350">
                  <c:v>43098</c:v>
                </c:pt>
                <c:pt idx="9351">
                  <c:v>43099</c:v>
                </c:pt>
                <c:pt idx="9352">
                  <c:v>43098</c:v>
                </c:pt>
                <c:pt idx="9353">
                  <c:v>43098</c:v>
                </c:pt>
                <c:pt idx="9354">
                  <c:v>43097</c:v>
                </c:pt>
                <c:pt idx="9355">
                  <c:v>43098</c:v>
                </c:pt>
                <c:pt idx="9356">
                  <c:v>43097</c:v>
                </c:pt>
                <c:pt idx="9357">
                  <c:v>43098</c:v>
                </c:pt>
                <c:pt idx="9358">
                  <c:v>43096</c:v>
                </c:pt>
                <c:pt idx="9359">
                  <c:v>43097</c:v>
                </c:pt>
                <c:pt idx="9360">
                  <c:v>43099</c:v>
                </c:pt>
                <c:pt idx="9361">
                  <c:v>43097</c:v>
                </c:pt>
                <c:pt idx="9362">
                  <c:v>43096</c:v>
                </c:pt>
                <c:pt idx="9363">
                  <c:v>43097</c:v>
                </c:pt>
                <c:pt idx="9364">
                  <c:v>43096</c:v>
                </c:pt>
                <c:pt idx="9365">
                  <c:v>43096</c:v>
                </c:pt>
                <c:pt idx="9366">
                  <c:v>43096</c:v>
                </c:pt>
                <c:pt idx="9367">
                  <c:v>43096</c:v>
                </c:pt>
                <c:pt idx="9368">
                  <c:v>43096</c:v>
                </c:pt>
                <c:pt idx="9369">
                  <c:v>43096</c:v>
                </c:pt>
                <c:pt idx="9370">
                  <c:v>43096</c:v>
                </c:pt>
                <c:pt idx="9371">
                  <c:v>43096</c:v>
                </c:pt>
                <c:pt idx="9372">
                  <c:v>43097</c:v>
                </c:pt>
                <c:pt idx="9373">
                  <c:v>43096</c:v>
                </c:pt>
                <c:pt idx="9374">
                  <c:v>43096</c:v>
                </c:pt>
                <c:pt idx="9375">
                  <c:v>43096</c:v>
                </c:pt>
                <c:pt idx="9376">
                  <c:v>43095</c:v>
                </c:pt>
                <c:pt idx="9377">
                  <c:v>43095</c:v>
                </c:pt>
                <c:pt idx="9378">
                  <c:v>43095</c:v>
                </c:pt>
                <c:pt idx="9379">
                  <c:v>43096</c:v>
                </c:pt>
                <c:pt idx="9380">
                  <c:v>43096</c:v>
                </c:pt>
                <c:pt idx="9381">
                  <c:v>43096</c:v>
                </c:pt>
                <c:pt idx="9382">
                  <c:v>43095</c:v>
                </c:pt>
                <c:pt idx="9383">
                  <c:v>43095</c:v>
                </c:pt>
                <c:pt idx="9384">
                  <c:v>43096</c:v>
                </c:pt>
                <c:pt idx="9385">
                  <c:v>43096</c:v>
                </c:pt>
                <c:pt idx="9386">
                  <c:v>43095</c:v>
                </c:pt>
                <c:pt idx="9387">
                  <c:v>43095</c:v>
                </c:pt>
                <c:pt idx="9388">
                  <c:v>43095</c:v>
                </c:pt>
                <c:pt idx="9389">
                  <c:v>43096</c:v>
                </c:pt>
                <c:pt idx="9390">
                  <c:v>43095</c:v>
                </c:pt>
                <c:pt idx="9391">
                  <c:v>42962</c:v>
                </c:pt>
                <c:pt idx="9392">
                  <c:v>43098</c:v>
                </c:pt>
                <c:pt idx="9393">
                  <c:v>43095</c:v>
                </c:pt>
                <c:pt idx="9394">
                  <c:v>43095</c:v>
                </c:pt>
                <c:pt idx="9395">
                  <c:v>43095</c:v>
                </c:pt>
                <c:pt idx="9396">
                  <c:v>43095</c:v>
                </c:pt>
                <c:pt idx="9397">
                  <c:v>43096</c:v>
                </c:pt>
                <c:pt idx="9398">
                  <c:v>43060</c:v>
                </c:pt>
                <c:pt idx="9399">
                  <c:v>43095</c:v>
                </c:pt>
                <c:pt idx="9400">
                  <c:v>42993</c:v>
                </c:pt>
                <c:pt idx="9401">
                  <c:v>41984</c:v>
                </c:pt>
                <c:pt idx="9402">
                  <c:v>43095</c:v>
                </c:pt>
                <c:pt idx="9403">
                  <c:v>41422</c:v>
                </c:pt>
                <c:pt idx="9404">
                  <c:v>43074</c:v>
                </c:pt>
                <c:pt idx="9405">
                  <c:v>43096</c:v>
                </c:pt>
                <c:pt idx="9406">
                  <c:v>43095</c:v>
                </c:pt>
                <c:pt idx="9407">
                  <c:v>43094</c:v>
                </c:pt>
                <c:pt idx="9408">
                  <c:v>43094</c:v>
                </c:pt>
                <c:pt idx="9409">
                  <c:v>43095</c:v>
                </c:pt>
                <c:pt idx="9410">
                  <c:v>43094</c:v>
                </c:pt>
                <c:pt idx="9411">
                  <c:v>43095</c:v>
                </c:pt>
                <c:pt idx="9412">
                  <c:v>43095</c:v>
                </c:pt>
                <c:pt idx="9413">
                  <c:v>43094</c:v>
                </c:pt>
                <c:pt idx="9414">
                  <c:v>43095</c:v>
                </c:pt>
                <c:pt idx="9415">
                  <c:v>43095</c:v>
                </c:pt>
                <c:pt idx="9416">
                  <c:v>43095</c:v>
                </c:pt>
                <c:pt idx="9417">
                  <c:v>43095</c:v>
                </c:pt>
                <c:pt idx="9418">
                  <c:v>40446</c:v>
                </c:pt>
                <c:pt idx="9419">
                  <c:v>43094</c:v>
                </c:pt>
                <c:pt idx="9420">
                  <c:v>43094</c:v>
                </c:pt>
                <c:pt idx="9421">
                  <c:v>43038</c:v>
                </c:pt>
                <c:pt idx="9422">
                  <c:v>43093</c:v>
                </c:pt>
                <c:pt idx="9423">
                  <c:v>43093</c:v>
                </c:pt>
                <c:pt idx="9424">
                  <c:v>43092</c:v>
                </c:pt>
                <c:pt idx="9425">
                  <c:v>43092</c:v>
                </c:pt>
                <c:pt idx="9426">
                  <c:v>43092</c:v>
                </c:pt>
                <c:pt idx="9427">
                  <c:v>40685</c:v>
                </c:pt>
                <c:pt idx="9428">
                  <c:v>43092</c:v>
                </c:pt>
                <c:pt idx="9429">
                  <c:v>43092</c:v>
                </c:pt>
                <c:pt idx="9430">
                  <c:v>43092</c:v>
                </c:pt>
                <c:pt idx="9431">
                  <c:v>43092</c:v>
                </c:pt>
                <c:pt idx="9432">
                  <c:v>43092</c:v>
                </c:pt>
                <c:pt idx="9433">
                  <c:v>43092</c:v>
                </c:pt>
                <c:pt idx="9434">
                  <c:v>43094</c:v>
                </c:pt>
                <c:pt idx="9435">
                  <c:v>43092</c:v>
                </c:pt>
                <c:pt idx="9436">
                  <c:v>43092</c:v>
                </c:pt>
                <c:pt idx="9437">
                  <c:v>43092</c:v>
                </c:pt>
                <c:pt idx="9438">
                  <c:v>43092</c:v>
                </c:pt>
                <c:pt idx="9439">
                  <c:v>43092</c:v>
                </c:pt>
                <c:pt idx="9440">
                  <c:v>43092</c:v>
                </c:pt>
                <c:pt idx="9441">
                  <c:v>43092</c:v>
                </c:pt>
                <c:pt idx="9442">
                  <c:v>43085</c:v>
                </c:pt>
                <c:pt idx="9443">
                  <c:v>43091</c:v>
                </c:pt>
                <c:pt idx="9444">
                  <c:v>43092</c:v>
                </c:pt>
                <c:pt idx="9445">
                  <c:v>43091</c:v>
                </c:pt>
                <c:pt idx="9446">
                  <c:v>43092</c:v>
                </c:pt>
                <c:pt idx="9447">
                  <c:v>43091</c:v>
                </c:pt>
                <c:pt idx="9448">
                  <c:v>43091</c:v>
                </c:pt>
                <c:pt idx="9449">
                  <c:v>43091</c:v>
                </c:pt>
                <c:pt idx="9450">
                  <c:v>43092</c:v>
                </c:pt>
                <c:pt idx="9451">
                  <c:v>43092</c:v>
                </c:pt>
                <c:pt idx="9452">
                  <c:v>43091</c:v>
                </c:pt>
                <c:pt idx="9453">
                  <c:v>43091</c:v>
                </c:pt>
                <c:pt idx="9454">
                  <c:v>43091</c:v>
                </c:pt>
                <c:pt idx="9455">
                  <c:v>43091</c:v>
                </c:pt>
                <c:pt idx="9456">
                  <c:v>43091</c:v>
                </c:pt>
                <c:pt idx="9457">
                  <c:v>43091</c:v>
                </c:pt>
                <c:pt idx="9458">
                  <c:v>43091</c:v>
                </c:pt>
                <c:pt idx="9459">
                  <c:v>43091</c:v>
                </c:pt>
                <c:pt idx="9460">
                  <c:v>43091</c:v>
                </c:pt>
                <c:pt idx="9461">
                  <c:v>43090</c:v>
                </c:pt>
                <c:pt idx="9462">
                  <c:v>43092</c:v>
                </c:pt>
                <c:pt idx="9463">
                  <c:v>43091</c:v>
                </c:pt>
                <c:pt idx="9464">
                  <c:v>43091</c:v>
                </c:pt>
                <c:pt idx="9465">
                  <c:v>43090</c:v>
                </c:pt>
                <c:pt idx="9466">
                  <c:v>43090</c:v>
                </c:pt>
                <c:pt idx="9467">
                  <c:v>43091</c:v>
                </c:pt>
                <c:pt idx="9468">
                  <c:v>43092</c:v>
                </c:pt>
                <c:pt idx="9469">
                  <c:v>43092</c:v>
                </c:pt>
                <c:pt idx="9470">
                  <c:v>43091</c:v>
                </c:pt>
                <c:pt idx="9471">
                  <c:v>43090</c:v>
                </c:pt>
                <c:pt idx="9472">
                  <c:v>43090</c:v>
                </c:pt>
                <c:pt idx="9473">
                  <c:v>41811</c:v>
                </c:pt>
                <c:pt idx="9474">
                  <c:v>43091</c:v>
                </c:pt>
                <c:pt idx="9475">
                  <c:v>43090</c:v>
                </c:pt>
                <c:pt idx="9476">
                  <c:v>43090</c:v>
                </c:pt>
                <c:pt idx="9477">
                  <c:v>43091</c:v>
                </c:pt>
                <c:pt idx="9478">
                  <c:v>43091</c:v>
                </c:pt>
                <c:pt idx="9479">
                  <c:v>43091</c:v>
                </c:pt>
                <c:pt idx="9480">
                  <c:v>43090</c:v>
                </c:pt>
                <c:pt idx="9481">
                  <c:v>43091</c:v>
                </c:pt>
                <c:pt idx="9482">
                  <c:v>43089</c:v>
                </c:pt>
                <c:pt idx="9483">
                  <c:v>43090</c:v>
                </c:pt>
                <c:pt idx="9484">
                  <c:v>43089</c:v>
                </c:pt>
                <c:pt idx="9485">
                  <c:v>43090</c:v>
                </c:pt>
                <c:pt idx="9486">
                  <c:v>43091</c:v>
                </c:pt>
                <c:pt idx="9487">
                  <c:v>43090</c:v>
                </c:pt>
                <c:pt idx="9488">
                  <c:v>43090</c:v>
                </c:pt>
                <c:pt idx="9489">
                  <c:v>43090</c:v>
                </c:pt>
                <c:pt idx="9490">
                  <c:v>43088</c:v>
                </c:pt>
                <c:pt idx="9491">
                  <c:v>43091</c:v>
                </c:pt>
                <c:pt idx="9492">
                  <c:v>43091</c:v>
                </c:pt>
                <c:pt idx="9493">
                  <c:v>43091</c:v>
                </c:pt>
                <c:pt idx="9494">
                  <c:v>43090</c:v>
                </c:pt>
                <c:pt idx="9495">
                  <c:v>43092</c:v>
                </c:pt>
                <c:pt idx="9496">
                  <c:v>43091</c:v>
                </c:pt>
                <c:pt idx="9497">
                  <c:v>40162</c:v>
                </c:pt>
                <c:pt idx="9498">
                  <c:v>43091</c:v>
                </c:pt>
                <c:pt idx="9499">
                  <c:v>43091</c:v>
                </c:pt>
                <c:pt idx="9500">
                  <c:v>43088</c:v>
                </c:pt>
                <c:pt idx="9501">
                  <c:v>43090</c:v>
                </c:pt>
                <c:pt idx="9502">
                  <c:v>43089</c:v>
                </c:pt>
                <c:pt idx="9503">
                  <c:v>43089</c:v>
                </c:pt>
                <c:pt idx="9504">
                  <c:v>43091</c:v>
                </c:pt>
                <c:pt idx="9505">
                  <c:v>43089</c:v>
                </c:pt>
                <c:pt idx="9506">
                  <c:v>43090</c:v>
                </c:pt>
                <c:pt idx="9507">
                  <c:v>43091</c:v>
                </c:pt>
                <c:pt idx="9508">
                  <c:v>43090</c:v>
                </c:pt>
                <c:pt idx="9509">
                  <c:v>43089</c:v>
                </c:pt>
                <c:pt idx="9510">
                  <c:v>43091</c:v>
                </c:pt>
                <c:pt idx="9511">
                  <c:v>43089</c:v>
                </c:pt>
                <c:pt idx="9512">
                  <c:v>43090</c:v>
                </c:pt>
                <c:pt idx="9513">
                  <c:v>43090</c:v>
                </c:pt>
                <c:pt idx="9514">
                  <c:v>43089</c:v>
                </c:pt>
                <c:pt idx="9515">
                  <c:v>43089</c:v>
                </c:pt>
                <c:pt idx="9516">
                  <c:v>43089</c:v>
                </c:pt>
                <c:pt idx="9517">
                  <c:v>43089</c:v>
                </c:pt>
                <c:pt idx="9518">
                  <c:v>43089</c:v>
                </c:pt>
                <c:pt idx="9519">
                  <c:v>43090</c:v>
                </c:pt>
                <c:pt idx="9520">
                  <c:v>43089</c:v>
                </c:pt>
                <c:pt idx="9521">
                  <c:v>43089</c:v>
                </c:pt>
                <c:pt idx="9522">
                  <c:v>43089</c:v>
                </c:pt>
                <c:pt idx="9523">
                  <c:v>43089</c:v>
                </c:pt>
                <c:pt idx="9524">
                  <c:v>43090</c:v>
                </c:pt>
                <c:pt idx="9525">
                  <c:v>43089</c:v>
                </c:pt>
                <c:pt idx="9526">
                  <c:v>43099</c:v>
                </c:pt>
                <c:pt idx="9527">
                  <c:v>43098</c:v>
                </c:pt>
                <c:pt idx="9528">
                  <c:v>43099</c:v>
                </c:pt>
                <c:pt idx="9529">
                  <c:v>43099</c:v>
                </c:pt>
                <c:pt idx="9530">
                  <c:v>43099</c:v>
                </c:pt>
                <c:pt idx="9531">
                  <c:v>43099</c:v>
                </c:pt>
                <c:pt idx="9532">
                  <c:v>43098</c:v>
                </c:pt>
                <c:pt idx="9533">
                  <c:v>43099</c:v>
                </c:pt>
                <c:pt idx="9534">
                  <c:v>43098</c:v>
                </c:pt>
                <c:pt idx="9535">
                  <c:v>43098</c:v>
                </c:pt>
                <c:pt idx="9536">
                  <c:v>43098</c:v>
                </c:pt>
                <c:pt idx="9537">
                  <c:v>43099</c:v>
                </c:pt>
                <c:pt idx="9538">
                  <c:v>43098</c:v>
                </c:pt>
                <c:pt idx="9539">
                  <c:v>43098</c:v>
                </c:pt>
                <c:pt idx="9540">
                  <c:v>43099</c:v>
                </c:pt>
                <c:pt idx="9541">
                  <c:v>43098</c:v>
                </c:pt>
                <c:pt idx="9542">
                  <c:v>43098</c:v>
                </c:pt>
                <c:pt idx="9543">
                  <c:v>43098</c:v>
                </c:pt>
                <c:pt idx="9544">
                  <c:v>43098</c:v>
                </c:pt>
                <c:pt idx="9545">
                  <c:v>43098</c:v>
                </c:pt>
                <c:pt idx="9546">
                  <c:v>43098</c:v>
                </c:pt>
                <c:pt idx="9547">
                  <c:v>43098</c:v>
                </c:pt>
                <c:pt idx="9548">
                  <c:v>43098</c:v>
                </c:pt>
                <c:pt idx="9549">
                  <c:v>43098</c:v>
                </c:pt>
                <c:pt idx="9550">
                  <c:v>43097</c:v>
                </c:pt>
                <c:pt idx="9551">
                  <c:v>43098</c:v>
                </c:pt>
                <c:pt idx="9552">
                  <c:v>43098</c:v>
                </c:pt>
                <c:pt idx="9553">
                  <c:v>43097</c:v>
                </c:pt>
                <c:pt idx="9554">
                  <c:v>43097</c:v>
                </c:pt>
                <c:pt idx="9555">
                  <c:v>43097</c:v>
                </c:pt>
                <c:pt idx="9556">
                  <c:v>43096</c:v>
                </c:pt>
                <c:pt idx="9557">
                  <c:v>43097</c:v>
                </c:pt>
                <c:pt idx="9558">
                  <c:v>43098</c:v>
                </c:pt>
                <c:pt idx="9559">
                  <c:v>43099</c:v>
                </c:pt>
                <c:pt idx="9560">
                  <c:v>43097</c:v>
                </c:pt>
                <c:pt idx="9561">
                  <c:v>43096</c:v>
                </c:pt>
                <c:pt idx="9562">
                  <c:v>43096</c:v>
                </c:pt>
                <c:pt idx="9563">
                  <c:v>43096</c:v>
                </c:pt>
                <c:pt idx="9564">
                  <c:v>43096</c:v>
                </c:pt>
                <c:pt idx="9565">
                  <c:v>43096</c:v>
                </c:pt>
                <c:pt idx="9566">
                  <c:v>43096</c:v>
                </c:pt>
                <c:pt idx="9567">
                  <c:v>43096</c:v>
                </c:pt>
                <c:pt idx="9568">
                  <c:v>43096</c:v>
                </c:pt>
                <c:pt idx="9569">
                  <c:v>43097</c:v>
                </c:pt>
                <c:pt idx="9570">
                  <c:v>43096</c:v>
                </c:pt>
                <c:pt idx="9571">
                  <c:v>43097</c:v>
                </c:pt>
                <c:pt idx="9572">
                  <c:v>43096</c:v>
                </c:pt>
                <c:pt idx="9573">
                  <c:v>43096</c:v>
                </c:pt>
                <c:pt idx="9574">
                  <c:v>43096</c:v>
                </c:pt>
                <c:pt idx="9575">
                  <c:v>43095</c:v>
                </c:pt>
                <c:pt idx="9576">
                  <c:v>43096</c:v>
                </c:pt>
                <c:pt idx="9577">
                  <c:v>43096</c:v>
                </c:pt>
                <c:pt idx="9578">
                  <c:v>43096</c:v>
                </c:pt>
                <c:pt idx="9579">
                  <c:v>43095</c:v>
                </c:pt>
                <c:pt idx="9580">
                  <c:v>43096</c:v>
                </c:pt>
                <c:pt idx="9581">
                  <c:v>43098</c:v>
                </c:pt>
                <c:pt idx="9582">
                  <c:v>43095</c:v>
                </c:pt>
                <c:pt idx="9583">
                  <c:v>43096</c:v>
                </c:pt>
                <c:pt idx="9584">
                  <c:v>43095</c:v>
                </c:pt>
                <c:pt idx="9585">
                  <c:v>43096</c:v>
                </c:pt>
                <c:pt idx="9586">
                  <c:v>43095</c:v>
                </c:pt>
                <c:pt idx="9587">
                  <c:v>43095</c:v>
                </c:pt>
                <c:pt idx="9588">
                  <c:v>42962</c:v>
                </c:pt>
                <c:pt idx="9589">
                  <c:v>43095</c:v>
                </c:pt>
                <c:pt idx="9590">
                  <c:v>43095</c:v>
                </c:pt>
                <c:pt idx="9591">
                  <c:v>43098</c:v>
                </c:pt>
                <c:pt idx="9592">
                  <c:v>43095</c:v>
                </c:pt>
                <c:pt idx="9593">
                  <c:v>43095</c:v>
                </c:pt>
                <c:pt idx="9594">
                  <c:v>43060</c:v>
                </c:pt>
                <c:pt idx="9595">
                  <c:v>43095</c:v>
                </c:pt>
                <c:pt idx="9596">
                  <c:v>43096</c:v>
                </c:pt>
                <c:pt idx="9597">
                  <c:v>43095</c:v>
                </c:pt>
                <c:pt idx="9598">
                  <c:v>43095</c:v>
                </c:pt>
                <c:pt idx="9599">
                  <c:v>42993</c:v>
                </c:pt>
                <c:pt idx="9600">
                  <c:v>41984</c:v>
                </c:pt>
                <c:pt idx="9601">
                  <c:v>43095</c:v>
                </c:pt>
                <c:pt idx="9602">
                  <c:v>41422</c:v>
                </c:pt>
                <c:pt idx="9603">
                  <c:v>43074</c:v>
                </c:pt>
                <c:pt idx="9604">
                  <c:v>43095</c:v>
                </c:pt>
                <c:pt idx="9605">
                  <c:v>43096</c:v>
                </c:pt>
                <c:pt idx="9606">
                  <c:v>43096</c:v>
                </c:pt>
                <c:pt idx="9607">
                  <c:v>43094</c:v>
                </c:pt>
                <c:pt idx="9608">
                  <c:v>43094</c:v>
                </c:pt>
                <c:pt idx="9609">
                  <c:v>43095</c:v>
                </c:pt>
                <c:pt idx="9610">
                  <c:v>43094</c:v>
                </c:pt>
                <c:pt idx="9611">
                  <c:v>43095</c:v>
                </c:pt>
                <c:pt idx="9612">
                  <c:v>43095</c:v>
                </c:pt>
                <c:pt idx="9613">
                  <c:v>43094</c:v>
                </c:pt>
                <c:pt idx="9614">
                  <c:v>43095</c:v>
                </c:pt>
                <c:pt idx="9615">
                  <c:v>43095</c:v>
                </c:pt>
                <c:pt idx="9616">
                  <c:v>43095</c:v>
                </c:pt>
                <c:pt idx="9617">
                  <c:v>43095</c:v>
                </c:pt>
                <c:pt idx="9618">
                  <c:v>40446</c:v>
                </c:pt>
                <c:pt idx="9619">
                  <c:v>43094</c:v>
                </c:pt>
                <c:pt idx="9620">
                  <c:v>43094</c:v>
                </c:pt>
                <c:pt idx="9621">
                  <c:v>43038</c:v>
                </c:pt>
                <c:pt idx="9622">
                  <c:v>43093</c:v>
                </c:pt>
                <c:pt idx="9623">
                  <c:v>43094</c:v>
                </c:pt>
                <c:pt idx="9624">
                  <c:v>43093</c:v>
                </c:pt>
                <c:pt idx="9625">
                  <c:v>43092</c:v>
                </c:pt>
                <c:pt idx="9626">
                  <c:v>43092</c:v>
                </c:pt>
                <c:pt idx="9627">
                  <c:v>43092</c:v>
                </c:pt>
                <c:pt idx="9628">
                  <c:v>40685</c:v>
                </c:pt>
                <c:pt idx="9629">
                  <c:v>43094</c:v>
                </c:pt>
                <c:pt idx="9630">
                  <c:v>43092</c:v>
                </c:pt>
                <c:pt idx="9631">
                  <c:v>43092</c:v>
                </c:pt>
                <c:pt idx="9632">
                  <c:v>43092</c:v>
                </c:pt>
                <c:pt idx="9633">
                  <c:v>43092</c:v>
                </c:pt>
                <c:pt idx="9634">
                  <c:v>43092</c:v>
                </c:pt>
                <c:pt idx="9635">
                  <c:v>43092</c:v>
                </c:pt>
                <c:pt idx="9636">
                  <c:v>43092</c:v>
                </c:pt>
                <c:pt idx="9637">
                  <c:v>43092</c:v>
                </c:pt>
                <c:pt idx="9638">
                  <c:v>43092</c:v>
                </c:pt>
                <c:pt idx="9639">
                  <c:v>43092</c:v>
                </c:pt>
                <c:pt idx="9640">
                  <c:v>43092</c:v>
                </c:pt>
                <c:pt idx="9641">
                  <c:v>43092</c:v>
                </c:pt>
                <c:pt idx="9642">
                  <c:v>43092</c:v>
                </c:pt>
                <c:pt idx="9643">
                  <c:v>43085</c:v>
                </c:pt>
                <c:pt idx="9644">
                  <c:v>43091</c:v>
                </c:pt>
                <c:pt idx="9645">
                  <c:v>43092</c:v>
                </c:pt>
                <c:pt idx="9646">
                  <c:v>43091</c:v>
                </c:pt>
                <c:pt idx="9647">
                  <c:v>43092</c:v>
                </c:pt>
                <c:pt idx="9648">
                  <c:v>43091</c:v>
                </c:pt>
                <c:pt idx="9649">
                  <c:v>43091</c:v>
                </c:pt>
                <c:pt idx="9650">
                  <c:v>43091</c:v>
                </c:pt>
                <c:pt idx="9651">
                  <c:v>43092</c:v>
                </c:pt>
                <c:pt idx="9652">
                  <c:v>43092</c:v>
                </c:pt>
                <c:pt idx="9653">
                  <c:v>43091</c:v>
                </c:pt>
                <c:pt idx="9654">
                  <c:v>43091</c:v>
                </c:pt>
                <c:pt idx="9655">
                  <c:v>43091</c:v>
                </c:pt>
                <c:pt idx="9656">
                  <c:v>43091</c:v>
                </c:pt>
                <c:pt idx="9657">
                  <c:v>43091</c:v>
                </c:pt>
                <c:pt idx="9658">
                  <c:v>43091</c:v>
                </c:pt>
                <c:pt idx="9659">
                  <c:v>43091</c:v>
                </c:pt>
                <c:pt idx="9660">
                  <c:v>43091</c:v>
                </c:pt>
                <c:pt idx="9661">
                  <c:v>43091</c:v>
                </c:pt>
                <c:pt idx="9662">
                  <c:v>43090</c:v>
                </c:pt>
                <c:pt idx="9663">
                  <c:v>43092</c:v>
                </c:pt>
                <c:pt idx="9664">
                  <c:v>43091</c:v>
                </c:pt>
                <c:pt idx="9665">
                  <c:v>43091</c:v>
                </c:pt>
                <c:pt idx="9666">
                  <c:v>43090</c:v>
                </c:pt>
                <c:pt idx="9667">
                  <c:v>43090</c:v>
                </c:pt>
                <c:pt idx="9668">
                  <c:v>43091</c:v>
                </c:pt>
                <c:pt idx="9669">
                  <c:v>43092</c:v>
                </c:pt>
                <c:pt idx="9670">
                  <c:v>43090</c:v>
                </c:pt>
                <c:pt idx="9671">
                  <c:v>43091</c:v>
                </c:pt>
                <c:pt idx="9672">
                  <c:v>43092</c:v>
                </c:pt>
                <c:pt idx="9673">
                  <c:v>43090</c:v>
                </c:pt>
                <c:pt idx="9674">
                  <c:v>43091</c:v>
                </c:pt>
                <c:pt idx="9675">
                  <c:v>41811</c:v>
                </c:pt>
                <c:pt idx="9676">
                  <c:v>43090</c:v>
                </c:pt>
                <c:pt idx="9677">
                  <c:v>43090</c:v>
                </c:pt>
                <c:pt idx="9678">
                  <c:v>43091</c:v>
                </c:pt>
                <c:pt idx="9679">
                  <c:v>43091</c:v>
                </c:pt>
                <c:pt idx="9680">
                  <c:v>43091</c:v>
                </c:pt>
                <c:pt idx="9681">
                  <c:v>43090</c:v>
                </c:pt>
                <c:pt idx="9682">
                  <c:v>43089</c:v>
                </c:pt>
                <c:pt idx="9683">
                  <c:v>43091</c:v>
                </c:pt>
                <c:pt idx="9684">
                  <c:v>43090</c:v>
                </c:pt>
                <c:pt idx="9685">
                  <c:v>43089</c:v>
                </c:pt>
                <c:pt idx="9686">
                  <c:v>43090</c:v>
                </c:pt>
                <c:pt idx="9687">
                  <c:v>43090</c:v>
                </c:pt>
                <c:pt idx="9688">
                  <c:v>43091</c:v>
                </c:pt>
                <c:pt idx="9689">
                  <c:v>43090</c:v>
                </c:pt>
                <c:pt idx="9690">
                  <c:v>43088</c:v>
                </c:pt>
                <c:pt idx="9691">
                  <c:v>43090</c:v>
                </c:pt>
                <c:pt idx="9692">
                  <c:v>43091</c:v>
                </c:pt>
                <c:pt idx="9693">
                  <c:v>43091</c:v>
                </c:pt>
                <c:pt idx="9694">
                  <c:v>43091</c:v>
                </c:pt>
                <c:pt idx="9695">
                  <c:v>43090</c:v>
                </c:pt>
                <c:pt idx="9696">
                  <c:v>43092</c:v>
                </c:pt>
                <c:pt idx="9697">
                  <c:v>43091</c:v>
                </c:pt>
                <c:pt idx="9698">
                  <c:v>40162</c:v>
                </c:pt>
                <c:pt idx="9699">
                  <c:v>43091</c:v>
                </c:pt>
                <c:pt idx="9700">
                  <c:v>43091</c:v>
                </c:pt>
                <c:pt idx="9701">
                  <c:v>43088</c:v>
                </c:pt>
                <c:pt idx="9702">
                  <c:v>43090</c:v>
                </c:pt>
                <c:pt idx="9703">
                  <c:v>43089</c:v>
                </c:pt>
                <c:pt idx="9704">
                  <c:v>43089</c:v>
                </c:pt>
                <c:pt idx="9705">
                  <c:v>43091</c:v>
                </c:pt>
                <c:pt idx="9706">
                  <c:v>43089</c:v>
                </c:pt>
                <c:pt idx="9707">
                  <c:v>43090</c:v>
                </c:pt>
                <c:pt idx="9708">
                  <c:v>43091</c:v>
                </c:pt>
                <c:pt idx="9709">
                  <c:v>43090</c:v>
                </c:pt>
                <c:pt idx="9710">
                  <c:v>43089</c:v>
                </c:pt>
                <c:pt idx="9711">
                  <c:v>43091</c:v>
                </c:pt>
                <c:pt idx="9712">
                  <c:v>43089</c:v>
                </c:pt>
                <c:pt idx="9713">
                  <c:v>43090</c:v>
                </c:pt>
                <c:pt idx="9714">
                  <c:v>43090</c:v>
                </c:pt>
                <c:pt idx="9715">
                  <c:v>43089</c:v>
                </c:pt>
                <c:pt idx="9716">
                  <c:v>43089</c:v>
                </c:pt>
                <c:pt idx="9717">
                  <c:v>43089</c:v>
                </c:pt>
                <c:pt idx="9718">
                  <c:v>43089</c:v>
                </c:pt>
                <c:pt idx="9719">
                  <c:v>43089</c:v>
                </c:pt>
                <c:pt idx="9720">
                  <c:v>43090</c:v>
                </c:pt>
                <c:pt idx="9721">
                  <c:v>43089</c:v>
                </c:pt>
                <c:pt idx="9722">
                  <c:v>43089</c:v>
                </c:pt>
                <c:pt idx="9723">
                  <c:v>43101</c:v>
                </c:pt>
                <c:pt idx="9724">
                  <c:v>43101</c:v>
                </c:pt>
                <c:pt idx="9725">
                  <c:v>43101</c:v>
                </c:pt>
                <c:pt idx="9726">
                  <c:v>43102</c:v>
                </c:pt>
                <c:pt idx="9727">
                  <c:v>43099</c:v>
                </c:pt>
                <c:pt idx="9728">
                  <c:v>43101</c:v>
                </c:pt>
                <c:pt idx="9729">
                  <c:v>43099</c:v>
                </c:pt>
                <c:pt idx="9730">
                  <c:v>43098</c:v>
                </c:pt>
                <c:pt idx="9731">
                  <c:v>43099</c:v>
                </c:pt>
                <c:pt idx="9732">
                  <c:v>43099</c:v>
                </c:pt>
                <c:pt idx="9733">
                  <c:v>43100</c:v>
                </c:pt>
                <c:pt idx="9734">
                  <c:v>43099</c:v>
                </c:pt>
                <c:pt idx="9735">
                  <c:v>43099</c:v>
                </c:pt>
                <c:pt idx="9736">
                  <c:v>43098</c:v>
                </c:pt>
                <c:pt idx="9737">
                  <c:v>43098</c:v>
                </c:pt>
                <c:pt idx="9738">
                  <c:v>43098</c:v>
                </c:pt>
                <c:pt idx="9739">
                  <c:v>43098</c:v>
                </c:pt>
                <c:pt idx="9740">
                  <c:v>43099</c:v>
                </c:pt>
                <c:pt idx="9741">
                  <c:v>43099</c:v>
                </c:pt>
                <c:pt idx="9742">
                  <c:v>43098</c:v>
                </c:pt>
                <c:pt idx="9743">
                  <c:v>43098</c:v>
                </c:pt>
                <c:pt idx="9744">
                  <c:v>43098</c:v>
                </c:pt>
                <c:pt idx="9745">
                  <c:v>43098</c:v>
                </c:pt>
                <c:pt idx="9746">
                  <c:v>43098</c:v>
                </c:pt>
                <c:pt idx="9747">
                  <c:v>43098</c:v>
                </c:pt>
                <c:pt idx="9748">
                  <c:v>43098</c:v>
                </c:pt>
                <c:pt idx="9749">
                  <c:v>43098</c:v>
                </c:pt>
                <c:pt idx="9750">
                  <c:v>43098</c:v>
                </c:pt>
                <c:pt idx="9751">
                  <c:v>43070</c:v>
                </c:pt>
                <c:pt idx="9752">
                  <c:v>43098</c:v>
                </c:pt>
                <c:pt idx="9753">
                  <c:v>43098</c:v>
                </c:pt>
                <c:pt idx="9754">
                  <c:v>43098</c:v>
                </c:pt>
                <c:pt idx="9755">
                  <c:v>43097</c:v>
                </c:pt>
                <c:pt idx="9756">
                  <c:v>43098</c:v>
                </c:pt>
                <c:pt idx="9757">
                  <c:v>43097</c:v>
                </c:pt>
                <c:pt idx="9758">
                  <c:v>43097</c:v>
                </c:pt>
                <c:pt idx="9759">
                  <c:v>43097</c:v>
                </c:pt>
                <c:pt idx="9760">
                  <c:v>43097</c:v>
                </c:pt>
                <c:pt idx="9761">
                  <c:v>43098</c:v>
                </c:pt>
                <c:pt idx="9762">
                  <c:v>43097</c:v>
                </c:pt>
                <c:pt idx="9763">
                  <c:v>43096</c:v>
                </c:pt>
                <c:pt idx="9764">
                  <c:v>43099</c:v>
                </c:pt>
                <c:pt idx="9765">
                  <c:v>43096</c:v>
                </c:pt>
                <c:pt idx="9766">
                  <c:v>43096</c:v>
                </c:pt>
                <c:pt idx="9767">
                  <c:v>43096</c:v>
                </c:pt>
                <c:pt idx="9768">
                  <c:v>43096</c:v>
                </c:pt>
                <c:pt idx="9769">
                  <c:v>43096</c:v>
                </c:pt>
                <c:pt idx="9770">
                  <c:v>43096</c:v>
                </c:pt>
                <c:pt idx="9771">
                  <c:v>43096</c:v>
                </c:pt>
                <c:pt idx="9772">
                  <c:v>43096</c:v>
                </c:pt>
                <c:pt idx="9773">
                  <c:v>43097</c:v>
                </c:pt>
                <c:pt idx="9774">
                  <c:v>43096</c:v>
                </c:pt>
                <c:pt idx="9775">
                  <c:v>43096</c:v>
                </c:pt>
                <c:pt idx="9776">
                  <c:v>43095</c:v>
                </c:pt>
                <c:pt idx="9777">
                  <c:v>43098</c:v>
                </c:pt>
                <c:pt idx="9778">
                  <c:v>43096</c:v>
                </c:pt>
                <c:pt idx="9779">
                  <c:v>43096</c:v>
                </c:pt>
                <c:pt idx="9780">
                  <c:v>43096</c:v>
                </c:pt>
                <c:pt idx="9781">
                  <c:v>43096</c:v>
                </c:pt>
                <c:pt idx="9782">
                  <c:v>43096</c:v>
                </c:pt>
                <c:pt idx="9783">
                  <c:v>43095</c:v>
                </c:pt>
                <c:pt idx="9784">
                  <c:v>43096</c:v>
                </c:pt>
                <c:pt idx="9785">
                  <c:v>43095</c:v>
                </c:pt>
                <c:pt idx="9786">
                  <c:v>43096</c:v>
                </c:pt>
                <c:pt idx="9787">
                  <c:v>43096</c:v>
                </c:pt>
                <c:pt idx="9788">
                  <c:v>43098</c:v>
                </c:pt>
                <c:pt idx="9789">
                  <c:v>43095</c:v>
                </c:pt>
                <c:pt idx="9790">
                  <c:v>43095</c:v>
                </c:pt>
                <c:pt idx="9791">
                  <c:v>43095</c:v>
                </c:pt>
                <c:pt idx="9792">
                  <c:v>43095</c:v>
                </c:pt>
                <c:pt idx="9793">
                  <c:v>43095</c:v>
                </c:pt>
                <c:pt idx="9794">
                  <c:v>42962</c:v>
                </c:pt>
                <c:pt idx="9795">
                  <c:v>43098</c:v>
                </c:pt>
                <c:pt idx="9796">
                  <c:v>43095</c:v>
                </c:pt>
                <c:pt idx="9797">
                  <c:v>43095</c:v>
                </c:pt>
                <c:pt idx="9798">
                  <c:v>43060</c:v>
                </c:pt>
                <c:pt idx="9799">
                  <c:v>43095</c:v>
                </c:pt>
                <c:pt idx="9800">
                  <c:v>43096</c:v>
                </c:pt>
                <c:pt idx="9801">
                  <c:v>43095</c:v>
                </c:pt>
                <c:pt idx="9802">
                  <c:v>42993</c:v>
                </c:pt>
                <c:pt idx="9803">
                  <c:v>43095</c:v>
                </c:pt>
                <c:pt idx="9804">
                  <c:v>41984</c:v>
                </c:pt>
                <c:pt idx="9805">
                  <c:v>43095</c:v>
                </c:pt>
                <c:pt idx="9806">
                  <c:v>43074</c:v>
                </c:pt>
                <c:pt idx="9807">
                  <c:v>41422</c:v>
                </c:pt>
                <c:pt idx="9808">
                  <c:v>43095</c:v>
                </c:pt>
                <c:pt idx="9809">
                  <c:v>43096</c:v>
                </c:pt>
                <c:pt idx="9810">
                  <c:v>43096</c:v>
                </c:pt>
                <c:pt idx="9811">
                  <c:v>43094</c:v>
                </c:pt>
                <c:pt idx="9812">
                  <c:v>43095</c:v>
                </c:pt>
                <c:pt idx="9813">
                  <c:v>43094</c:v>
                </c:pt>
                <c:pt idx="9814">
                  <c:v>43094</c:v>
                </c:pt>
                <c:pt idx="9815">
                  <c:v>43095</c:v>
                </c:pt>
                <c:pt idx="9816">
                  <c:v>43094</c:v>
                </c:pt>
                <c:pt idx="9817">
                  <c:v>43095</c:v>
                </c:pt>
                <c:pt idx="9818">
                  <c:v>43095</c:v>
                </c:pt>
                <c:pt idx="9819">
                  <c:v>43095</c:v>
                </c:pt>
                <c:pt idx="9820">
                  <c:v>43095</c:v>
                </c:pt>
                <c:pt idx="9821">
                  <c:v>40446</c:v>
                </c:pt>
                <c:pt idx="9822">
                  <c:v>43094</c:v>
                </c:pt>
                <c:pt idx="9823">
                  <c:v>43094</c:v>
                </c:pt>
                <c:pt idx="9824">
                  <c:v>43038</c:v>
                </c:pt>
                <c:pt idx="9825">
                  <c:v>43093</c:v>
                </c:pt>
                <c:pt idx="9826">
                  <c:v>43094</c:v>
                </c:pt>
                <c:pt idx="9827">
                  <c:v>43093</c:v>
                </c:pt>
                <c:pt idx="9828">
                  <c:v>43092</c:v>
                </c:pt>
                <c:pt idx="9829">
                  <c:v>43092</c:v>
                </c:pt>
                <c:pt idx="9830">
                  <c:v>43092</c:v>
                </c:pt>
                <c:pt idx="9831">
                  <c:v>43094</c:v>
                </c:pt>
                <c:pt idx="9832">
                  <c:v>40685</c:v>
                </c:pt>
                <c:pt idx="9833">
                  <c:v>43092</c:v>
                </c:pt>
                <c:pt idx="9834">
                  <c:v>43092</c:v>
                </c:pt>
                <c:pt idx="9835">
                  <c:v>43092</c:v>
                </c:pt>
                <c:pt idx="9836">
                  <c:v>43092</c:v>
                </c:pt>
                <c:pt idx="9837">
                  <c:v>43092</c:v>
                </c:pt>
                <c:pt idx="9838">
                  <c:v>43092</c:v>
                </c:pt>
                <c:pt idx="9839">
                  <c:v>43092</c:v>
                </c:pt>
                <c:pt idx="9840">
                  <c:v>43094</c:v>
                </c:pt>
                <c:pt idx="9841">
                  <c:v>43092</c:v>
                </c:pt>
                <c:pt idx="9842">
                  <c:v>43092</c:v>
                </c:pt>
                <c:pt idx="9843">
                  <c:v>43092</c:v>
                </c:pt>
                <c:pt idx="9844">
                  <c:v>43092</c:v>
                </c:pt>
                <c:pt idx="9845">
                  <c:v>43092</c:v>
                </c:pt>
                <c:pt idx="9846">
                  <c:v>43092</c:v>
                </c:pt>
                <c:pt idx="9847">
                  <c:v>43092</c:v>
                </c:pt>
                <c:pt idx="9848">
                  <c:v>43091</c:v>
                </c:pt>
                <c:pt idx="9849">
                  <c:v>43085</c:v>
                </c:pt>
                <c:pt idx="9850">
                  <c:v>43091</c:v>
                </c:pt>
                <c:pt idx="9851">
                  <c:v>43092</c:v>
                </c:pt>
                <c:pt idx="9852">
                  <c:v>43092</c:v>
                </c:pt>
                <c:pt idx="9853">
                  <c:v>43091</c:v>
                </c:pt>
                <c:pt idx="9854">
                  <c:v>43091</c:v>
                </c:pt>
                <c:pt idx="9855">
                  <c:v>43091</c:v>
                </c:pt>
                <c:pt idx="9856">
                  <c:v>43092</c:v>
                </c:pt>
                <c:pt idx="9857">
                  <c:v>43092</c:v>
                </c:pt>
                <c:pt idx="9858">
                  <c:v>43091</c:v>
                </c:pt>
                <c:pt idx="9859">
                  <c:v>43091</c:v>
                </c:pt>
                <c:pt idx="9860">
                  <c:v>43091</c:v>
                </c:pt>
                <c:pt idx="9861">
                  <c:v>43091</c:v>
                </c:pt>
                <c:pt idx="9862">
                  <c:v>43091</c:v>
                </c:pt>
                <c:pt idx="9863">
                  <c:v>43091</c:v>
                </c:pt>
                <c:pt idx="9864">
                  <c:v>43091</c:v>
                </c:pt>
                <c:pt idx="9865">
                  <c:v>43091</c:v>
                </c:pt>
                <c:pt idx="9866">
                  <c:v>43091</c:v>
                </c:pt>
                <c:pt idx="9867">
                  <c:v>43090</c:v>
                </c:pt>
                <c:pt idx="9868">
                  <c:v>43092</c:v>
                </c:pt>
                <c:pt idx="9869">
                  <c:v>43091</c:v>
                </c:pt>
                <c:pt idx="9870">
                  <c:v>43091</c:v>
                </c:pt>
                <c:pt idx="9871">
                  <c:v>43090</c:v>
                </c:pt>
                <c:pt idx="9872">
                  <c:v>43090</c:v>
                </c:pt>
                <c:pt idx="9873">
                  <c:v>43091</c:v>
                </c:pt>
                <c:pt idx="9874">
                  <c:v>43090</c:v>
                </c:pt>
                <c:pt idx="9875">
                  <c:v>43092</c:v>
                </c:pt>
                <c:pt idx="9876">
                  <c:v>43091</c:v>
                </c:pt>
                <c:pt idx="9877">
                  <c:v>43092</c:v>
                </c:pt>
                <c:pt idx="9878">
                  <c:v>43090</c:v>
                </c:pt>
                <c:pt idx="9879">
                  <c:v>43091</c:v>
                </c:pt>
                <c:pt idx="9880">
                  <c:v>41811</c:v>
                </c:pt>
                <c:pt idx="9881">
                  <c:v>43090</c:v>
                </c:pt>
                <c:pt idx="9882">
                  <c:v>43091</c:v>
                </c:pt>
                <c:pt idx="9883">
                  <c:v>43090</c:v>
                </c:pt>
                <c:pt idx="9884">
                  <c:v>43091</c:v>
                </c:pt>
                <c:pt idx="9885">
                  <c:v>43091</c:v>
                </c:pt>
                <c:pt idx="9886">
                  <c:v>43090</c:v>
                </c:pt>
                <c:pt idx="9887">
                  <c:v>43089</c:v>
                </c:pt>
                <c:pt idx="9888">
                  <c:v>43091</c:v>
                </c:pt>
                <c:pt idx="9889">
                  <c:v>43090</c:v>
                </c:pt>
                <c:pt idx="9890">
                  <c:v>43089</c:v>
                </c:pt>
                <c:pt idx="9891">
                  <c:v>43090</c:v>
                </c:pt>
                <c:pt idx="9892">
                  <c:v>43091</c:v>
                </c:pt>
                <c:pt idx="9893">
                  <c:v>43090</c:v>
                </c:pt>
                <c:pt idx="9894">
                  <c:v>43088</c:v>
                </c:pt>
                <c:pt idx="9895">
                  <c:v>43090</c:v>
                </c:pt>
                <c:pt idx="9896">
                  <c:v>43090</c:v>
                </c:pt>
                <c:pt idx="9897">
                  <c:v>43091</c:v>
                </c:pt>
                <c:pt idx="9898">
                  <c:v>43091</c:v>
                </c:pt>
                <c:pt idx="9899">
                  <c:v>43091</c:v>
                </c:pt>
                <c:pt idx="9900">
                  <c:v>43090</c:v>
                </c:pt>
                <c:pt idx="9901">
                  <c:v>43092</c:v>
                </c:pt>
                <c:pt idx="9902">
                  <c:v>43091</c:v>
                </c:pt>
                <c:pt idx="9903">
                  <c:v>40162</c:v>
                </c:pt>
                <c:pt idx="9904">
                  <c:v>43091</c:v>
                </c:pt>
                <c:pt idx="9905">
                  <c:v>43089</c:v>
                </c:pt>
                <c:pt idx="9906">
                  <c:v>43091</c:v>
                </c:pt>
                <c:pt idx="9907">
                  <c:v>43088</c:v>
                </c:pt>
                <c:pt idx="9908">
                  <c:v>43090</c:v>
                </c:pt>
                <c:pt idx="9909">
                  <c:v>43089</c:v>
                </c:pt>
                <c:pt idx="9910">
                  <c:v>43091</c:v>
                </c:pt>
                <c:pt idx="9911">
                  <c:v>43089</c:v>
                </c:pt>
                <c:pt idx="9912">
                  <c:v>43090</c:v>
                </c:pt>
                <c:pt idx="9913">
                  <c:v>43091</c:v>
                </c:pt>
                <c:pt idx="9914">
                  <c:v>43090</c:v>
                </c:pt>
                <c:pt idx="9915">
                  <c:v>43089</c:v>
                </c:pt>
                <c:pt idx="9916">
                  <c:v>43089</c:v>
                </c:pt>
                <c:pt idx="9917">
                  <c:v>43091</c:v>
                </c:pt>
                <c:pt idx="9918">
                  <c:v>43090</c:v>
                </c:pt>
                <c:pt idx="9919">
                  <c:v>43090</c:v>
                </c:pt>
                <c:pt idx="9920">
                  <c:v>43102</c:v>
                </c:pt>
                <c:pt idx="9921">
                  <c:v>43102</c:v>
                </c:pt>
                <c:pt idx="9922">
                  <c:v>43102</c:v>
                </c:pt>
                <c:pt idx="9923">
                  <c:v>43102</c:v>
                </c:pt>
                <c:pt idx="9924">
                  <c:v>43102</c:v>
                </c:pt>
                <c:pt idx="9925">
                  <c:v>43102</c:v>
                </c:pt>
                <c:pt idx="9926">
                  <c:v>43101</c:v>
                </c:pt>
                <c:pt idx="9927">
                  <c:v>43102</c:v>
                </c:pt>
                <c:pt idx="9928">
                  <c:v>43102</c:v>
                </c:pt>
                <c:pt idx="9929">
                  <c:v>43102</c:v>
                </c:pt>
                <c:pt idx="9930">
                  <c:v>43102</c:v>
                </c:pt>
                <c:pt idx="9931">
                  <c:v>43102</c:v>
                </c:pt>
                <c:pt idx="9932">
                  <c:v>43102</c:v>
                </c:pt>
                <c:pt idx="9933">
                  <c:v>43101</c:v>
                </c:pt>
                <c:pt idx="9934">
                  <c:v>43101</c:v>
                </c:pt>
                <c:pt idx="9935">
                  <c:v>43102</c:v>
                </c:pt>
                <c:pt idx="9936">
                  <c:v>43101</c:v>
                </c:pt>
                <c:pt idx="9937">
                  <c:v>43101</c:v>
                </c:pt>
                <c:pt idx="9938">
                  <c:v>43101</c:v>
                </c:pt>
                <c:pt idx="9939">
                  <c:v>43101</c:v>
                </c:pt>
                <c:pt idx="9940">
                  <c:v>43101</c:v>
                </c:pt>
                <c:pt idx="9941">
                  <c:v>43101</c:v>
                </c:pt>
                <c:pt idx="9942">
                  <c:v>43102</c:v>
                </c:pt>
                <c:pt idx="9943">
                  <c:v>43101</c:v>
                </c:pt>
                <c:pt idx="9944">
                  <c:v>43102</c:v>
                </c:pt>
                <c:pt idx="9945">
                  <c:v>43101</c:v>
                </c:pt>
                <c:pt idx="9946">
                  <c:v>43101</c:v>
                </c:pt>
                <c:pt idx="9947">
                  <c:v>43099</c:v>
                </c:pt>
                <c:pt idx="9948">
                  <c:v>43101</c:v>
                </c:pt>
                <c:pt idx="9949">
                  <c:v>43102</c:v>
                </c:pt>
                <c:pt idx="9950">
                  <c:v>43101</c:v>
                </c:pt>
                <c:pt idx="9951">
                  <c:v>43101</c:v>
                </c:pt>
                <c:pt idx="9952">
                  <c:v>43101</c:v>
                </c:pt>
                <c:pt idx="9953">
                  <c:v>43099</c:v>
                </c:pt>
                <c:pt idx="9954">
                  <c:v>43101</c:v>
                </c:pt>
                <c:pt idx="9955">
                  <c:v>43099</c:v>
                </c:pt>
                <c:pt idx="9956">
                  <c:v>43098</c:v>
                </c:pt>
                <c:pt idx="9957">
                  <c:v>43100</c:v>
                </c:pt>
                <c:pt idx="9958">
                  <c:v>43100</c:v>
                </c:pt>
                <c:pt idx="9959">
                  <c:v>43099</c:v>
                </c:pt>
                <c:pt idx="9960">
                  <c:v>43101</c:v>
                </c:pt>
                <c:pt idx="9961">
                  <c:v>43100</c:v>
                </c:pt>
                <c:pt idx="9962">
                  <c:v>43099</c:v>
                </c:pt>
                <c:pt idx="9963">
                  <c:v>43100</c:v>
                </c:pt>
                <c:pt idx="9964">
                  <c:v>43099</c:v>
                </c:pt>
                <c:pt idx="9965">
                  <c:v>43100</c:v>
                </c:pt>
                <c:pt idx="9966">
                  <c:v>43099</c:v>
                </c:pt>
                <c:pt idx="9967">
                  <c:v>43098</c:v>
                </c:pt>
                <c:pt idx="9968">
                  <c:v>43099</c:v>
                </c:pt>
                <c:pt idx="9969">
                  <c:v>43098</c:v>
                </c:pt>
                <c:pt idx="9970">
                  <c:v>43098</c:v>
                </c:pt>
                <c:pt idx="9971">
                  <c:v>43098</c:v>
                </c:pt>
                <c:pt idx="9972">
                  <c:v>43099</c:v>
                </c:pt>
                <c:pt idx="9973">
                  <c:v>43098</c:v>
                </c:pt>
                <c:pt idx="9974">
                  <c:v>43099</c:v>
                </c:pt>
                <c:pt idx="9975">
                  <c:v>43098</c:v>
                </c:pt>
                <c:pt idx="9976">
                  <c:v>43070</c:v>
                </c:pt>
                <c:pt idx="9977">
                  <c:v>43099</c:v>
                </c:pt>
                <c:pt idx="9978">
                  <c:v>43098</c:v>
                </c:pt>
                <c:pt idx="9979">
                  <c:v>43098</c:v>
                </c:pt>
                <c:pt idx="9980">
                  <c:v>43091</c:v>
                </c:pt>
                <c:pt idx="9981">
                  <c:v>43098</c:v>
                </c:pt>
                <c:pt idx="9982">
                  <c:v>43098</c:v>
                </c:pt>
                <c:pt idx="9983">
                  <c:v>43098</c:v>
                </c:pt>
                <c:pt idx="9984">
                  <c:v>43098</c:v>
                </c:pt>
                <c:pt idx="9985">
                  <c:v>43098</c:v>
                </c:pt>
                <c:pt idx="9986">
                  <c:v>43098</c:v>
                </c:pt>
                <c:pt idx="9987">
                  <c:v>43099</c:v>
                </c:pt>
                <c:pt idx="9988">
                  <c:v>43098</c:v>
                </c:pt>
                <c:pt idx="9989">
                  <c:v>43098</c:v>
                </c:pt>
                <c:pt idx="9990">
                  <c:v>43098</c:v>
                </c:pt>
                <c:pt idx="9991">
                  <c:v>43098</c:v>
                </c:pt>
                <c:pt idx="9992">
                  <c:v>43099</c:v>
                </c:pt>
                <c:pt idx="9993">
                  <c:v>43097</c:v>
                </c:pt>
                <c:pt idx="9994">
                  <c:v>43099</c:v>
                </c:pt>
                <c:pt idx="9995">
                  <c:v>43097</c:v>
                </c:pt>
                <c:pt idx="9996">
                  <c:v>43097</c:v>
                </c:pt>
                <c:pt idx="9997">
                  <c:v>43097</c:v>
                </c:pt>
                <c:pt idx="9998">
                  <c:v>43097</c:v>
                </c:pt>
                <c:pt idx="9999">
                  <c:v>43097</c:v>
                </c:pt>
                <c:pt idx="10000">
                  <c:v>43098</c:v>
                </c:pt>
                <c:pt idx="10001">
                  <c:v>43097</c:v>
                </c:pt>
                <c:pt idx="10002">
                  <c:v>43096</c:v>
                </c:pt>
                <c:pt idx="10003">
                  <c:v>43096</c:v>
                </c:pt>
                <c:pt idx="10004">
                  <c:v>43096</c:v>
                </c:pt>
                <c:pt idx="10005">
                  <c:v>43096</c:v>
                </c:pt>
                <c:pt idx="10006">
                  <c:v>43096</c:v>
                </c:pt>
                <c:pt idx="10007">
                  <c:v>43097</c:v>
                </c:pt>
                <c:pt idx="10008">
                  <c:v>43096</c:v>
                </c:pt>
                <c:pt idx="10009">
                  <c:v>43096</c:v>
                </c:pt>
                <c:pt idx="10010">
                  <c:v>43096</c:v>
                </c:pt>
                <c:pt idx="10011">
                  <c:v>43097</c:v>
                </c:pt>
                <c:pt idx="10012">
                  <c:v>43097</c:v>
                </c:pt>
                <c:pt idx="10013">
                  <c:v>43096</c:v>
                </c:pt>
                <c:pt idx="10014">
                  <c:v>43096</c:v>
                </c:pt>
                <c:pt idx="10015">
                  <c:v>43098</c:v>
                </c:pt>
                <c:pt idx="10016">
                  <c:v>43096</c:v>
                </c:pt>
                <c:pt idx="10017">
                  <c:v>43096</c:v>
                </c:pt>
                <c:pt idx="10018">
                  <c:v>43095</c:v>
                </c:pt>
                <c:pt idx="10019">
                  <c:v>43096</c:v>
                </c:pt>
                <c:pt idx="10020">
                  <c:v>43096</c:v>
                </c:pt>
                <c:pt idx="10021">
                  <c:v>43095</c:v>
                </c:pt>
                <c:pt idx="10022">
                  <c:v>43098</c:v>
                </c:pt>
                <c:pt idx="10023">
                  <c:v>43095</c:v>
                </c:pt>
                <c:pt idx="10024">
                  <c:v>43096</c:v>
                </c:pt>
                <c:pt idx="10025">
                  <c:v>43095</c:v>
                </c:pt>
                <c:pt idx="10026">
                  <c:v>43096</c:v>
                </c:pt>
                <c:pt idx="10027">
                  <c:v>43096</c:v>
                </c:pt>
                <c:pt idx="10028">
                  <c:v>43096</c:v>
                </c:pt>
                <c:pt idx="10029">
                  <c:v>43095</c:v>
                </c:pt>
                <c:pt idx="10030">
                  <c:v>43095</c:v>
                </c:pt>
                <c:pt idx="10031">
                  <c:v>43095</c:v>
                </c:pt>
                <c:pt idx="10032">
                  <c:v>43095</c:v>
                </c:pt>
                <c:pt idx="10033">
                  <c:v>42962</c:v>
                </c:pt>
                <c:pt idx="10034">
                  <c:v>43098</c:v>
                </c:pt>
                <c:pt idx="10035">
                  <c:v>43095</c:v>
                </c:pt>
                <c:pt idx="10036">
                  <c:v>43095</c:v>
                </c:pt>
                <c:pt idx="10037">
                  <c:v>43095</c:v>
                </c:pt>
                <c:pt idx="10038">
                  <c:v>43096</c:v>
                </c:pt>
                <c:pt idx="10039">
                  <c:v>43060</c:v>
                </c:pt>
                <c:pt idx="10040">
                  <c:v>43095</c:v>
                </c:pt>
                <c:pt idx="10041">
                  <c:v>43095</c:v>
                </c:pt>
                <c:pt idx="10042">
                  <c:v>42993</c:v>
                </c:pt>
                <c:pt idx="10043">
                  <c:v>41984</c:v>
                </c:pt>
                <c:pt idx="10044">
                  <c:v>43095</c:v>
                </c:pt>
                <c:pt idx="10045">
                  <c:v>41422</c:v>
                </c:pt>
                <c:pt idx="10046">
                  <c:v>43074</c:v>
                </c:pt>
                <c:pt idx="10047">
                  <c:v>43096</c:v>
                </c:pt>
                <c:pt idx="10048">
                  <c:v>43096</c:v>
                </c:pt>
                <c:pt idx="10049">
                  <c:v>43094</c:v>
                </c:pt>
                <c:pt idx="10050">
                  <c:v>43094</c:v>
                </c:pt>
                <c:pt idx="10051">
                  <c:v>43094</c:v>
                </c:pt>
                <c:pt idx="10052">
                  <c:v>43095</c:v>
                </c:pt>
                <c:pt idx="10053">
                  <c:v>43094</c:v>
                </c:pt>
                <c:pt idx="10054">
                  <c:v>43095</c:v>
                </c:pt>
                <c:pt idx="10055">
                  <c:v>43095</c:v>
                </c:pt>
                <c:pt idx="10056">
                  <c:v>43095</c:v>
                </c:pt>
                <c:pt idx="10057">
                  <c:v>43094</c:v>
                </c:pt>
                <c:pt idx="10058">
                  <c:v>40446</c:v>
                </c:pt>
                <c:pt idx="10059">
                  <c:v>43094</c:v>
                </c:pt>
                <c:pt idx="10060">
                  <c:v>43038</c:v>
                </c:pt>
                <c:pt idx="10061">
                  <c:v>43093</c:v>
                </c:pt>
                <c:pt idx="10062">
                  <c:v>43094</c:v>
                </c:pt>
                <c:pt idx="10063">
                  <c:v>43062</c:v>
                </c:pt>
                <c:pt idx="10064">
                  <c:v>43093</c:v>
                </c:pt>
                <c:pt idx="10065">
                  <c:v>43094</c:v>
                </c:pt>
                <c:pt idx="10066">
                  <c:v>43092</c:v>
                </c:pt>
                <c:pt idx="10067">
                  <c:v>43092</c:v>
                </c:pt>
                <c:pt idx="10068">
                  <c:v>43094</c:v>
                </c:pt>
                <c:pt idx="10069">
                  <c:v>40685</c:v>
                </c:pt>
                <c:pt idx="10070">
                  <c:v>43092</c:v>
                </c:pt>
                <c:pt idx="10071">
                  <c:v>43092</c:v>
                </c:pt>
                <c:pt idx="10072">
                  <c:v>43092</c:v>
                </c:pt>
                <c:pt idx="10073">
                  <c:v>43092</c:v>
                </c:pt>
                <c:pt idx="10074">
                  <c:v>43092</c:v>
                </c:pt>
                <c:pt idx="10075">
                  <c:v>43092</c:v>
                </c:pt>
                <c:pt idx="10076">
                  <c:v>43092</c:v>
                </c:pt>
                <c:pt idx="10077">
                  <c:v>43094</c:v>
                </c:pt>
                <c:pt idx="10078">
                  <c:v>43092</c:v>
                </c:pt>
                <c:pt idx="10079">
                  <c:v>43092</c:v>
                </c:pt>
                <c:pt idx="10080">
                  <c:v>43092</c:v>
                </c:pt>
                <c:pt idx="10081">
                  <c:v>43092</c:v>
                </c:pt>
                <c:pt idx="10082">
                  <c:v>43091</c:v>
                </c:pt>
                <c:pt idx="10083">
                  <c:v>43092</c:v>
                </c:pt>
                <c:pt idx="10084">
                  <c:v>43091</c:v>
                </c:pt>
                <c:pt idx="10085">
                  <c:v>43085</c:v>
                </c:pt>
                <c:pt idx="10086">
                  <c:v>43092</c:v>
                </c:pt>
                <c:pt idx="10087">
                  <c:v>43092</c:v>
                </c:pt>
                <c:pt idx="10088">
                  <c:v>43091</c:v>
                </c:pt>
                <c:pt idx="10089">
                  <c:v>43091</c:v>
                </c:pt>
                <c:pt idx="10090">
                  <c:v>43092</c:v>
                </c:pt>
                <c:pt idx="10091">
                  <c:v>43092</c:v>
                </c:pt>
                <c:pt idx="10092">
                  <c:v>43091</c:v>
                </c:pt>
                <c:pt idx="10093">
                  <c:v>43091</c:v>
                </c:pt>
                <c:pt idx="10094">
                  <c:v>43091</c:v>
                </c:pt>
                <c:pt idx="10095">
                  <c:v>43091</c:v>
                </c:pt>
                <c:pt idx="10096">
                  <c:v>43091</c:v>
                </c:pt>
                <c:pt idx="10097">
                  <c:v>43091</c:v>
                </c:pt>
                <c:pt idx="10098">
                  <c:v>43091</c:v>
                </c:pt>
                <c:pt idx="10099">
                  <c:v>43091</c:v>
                </c:pt>
                <c:pt idx="10100">
                  <c:v>43091</c:v>
                </c:pt>
                <c:pt idx="10101">
                  <c:v>43090</c:v>
                </c:pt>
                <c:pt idx="10102">
                  <c:v>43092</c:v>
                </c:pt>
                <c:pt idx="10103">
                  <c:v>43090</c:v>
                </c:pt>
                <c:pt idx="10104">
                  <c:v>43090</c:v>
                </c:pt>
                <c:pt idx="10105">
                  <c:v>43090</c:v>
                </c:pt>
                <c:pt idx="10106">
                  <c:v>43091</c:v>
                </c:pt>
                <c:pt idx="10107">
                  <c:v>43091</c:v>
                </c:pt>
                <c:pt idx="10108">
                  <c:v>43092</c:v>
                </c:pt>
                <c:pt idx="10109">
                  <c:v>43092</c:v>
                </c:pt>
                <c:pt idx="10110">
                  <c:v>43090</c:v>
                </c:pt>
                <c:pt idx="10111">
                  <c:v>43091</c:v>
                </c:pt>
                <c:pt idx="10112">
                  <c:v>41811</c:v>
                </c:pt>
                <c:pt idx="10113">
                  <c:v>43091</c:v>
                </c:pt>
                <c:pt idx="10114">
                  <c:v>43091</c:v>
                </c:pt>
                <c:pt idx="10115">
                  <c:v>43090</c:v>
                </c:pt>
                <c:pt idx="10116">
                  <c:v>43091</c:v>
                </c:pt>
                <c:pt idx="10117">
                  <c:v>43104</c:v>
                </c:pt>
                <c:pt idx="10118">
                  <c:v>43103</c:v>
                </c:pt>
                <c:pt idx="10119">
                  <c:v>43102</c:v>
                </c:pt>
                <c:pt idx="10120">
                  <c:v>43103</c:v>
                </c:pt>
                <c:pt idx="10121">
                  <c:v>43103</c:v>
                </c:pt>
                <c:pt idx="10122">
                  <c:v>43103</c:v>
                </c:pt>
                <c:pt idx="10123">
                  <c:v>43103</c:v>
                </c:pt>
                <c:pt idx="10124">
                  <c:v>43102</c:v>
                </c:pt>
                <c:pt idx="10125">
                  <c:v>43103</c:v>
                </c:pt>
                <c:pt idx="10126">
                  <c:v>43103</c:v>
                </c:pt>
                <c:pt idx="10127">
                  <c:v>43103</c:v>
                </c:pt>
                <c:pt idx="10128">
                  <c:v>43103</c:v>
                </c:pt>
                <c:pt idx="10129">
                  <c:v>43103</c:v>
                </c:pt>
                <c:pt idx="10130">
                  <c:v>43103</c:v>
                </c:pt>
                <c:pt idx="10131">
                  <c:v>43102</c:v>
                </c:pt>
                <c:pt idx="10132">
                  <c:v>43103</c:v>
                </c:pt>
                <c:pt idx="10133">
                  <c:v>43102</c:v>
                </c:pt>
                <c:pt idx="10134">
                  <c:v>43102</c:v>
                </c:pt>
                <c:pt idx="10135">
                  <c:v>43103</c:v>
                </c:pt>
                <c:pt idx="10136">
                  <c:v>43102</c:v>
                </c:pt>
                <c:pt idx="10137">
                  <c:v>43102</c:v>
                </c:pt>
                <c:pt idx="10138">
                  <c:v>43103</c:v>
                </c:pt>
                <c:pt idx="10139">
                  <c:v>43103</c:v>
                </c:pt>
                <c:pt idx="10140">
                  <c:v>43102</c:v>
                </c:pt>
                <c:pt idx="10141">
                  <c:v>43102</c:v>
                </c:pt>
                <c:pt idx="10142">
                  <c:v>43103</c:v>
                </c:pt>
                <c:pt idx="10143">
                  <c:v>43102</c:v>
                </c:pt>
                <c:pt idx="10144">
                  <c:v>43102</c:v>
                </c:pt>
                <c:pt idx="10145">
                  <c:v>43102</c:v>
                </c:pt>
                <c:pt idx="10146">
                  <c:v>43102</c:v>
                </c:pt>
                <c:pt idx="10147">
                  <c:v>43102</c:v>
                </c:pt>
                <c:pt idx="10148">
                  <c:v>43102</c:v>
                </c:pt>
                <c:pt idx="10149">
                  <c:v>43102</c:v>
                </c:pt>
                <c:pt idx="10150">
                  <c:v>43103</c:v>
                </c:pt>
                <c:pt idx="10151">
                  <c:v>43102</c:v>
                </c:pt>
                <c:pt idx="10152">
                  <c:v>43101</c:v>
                </c:pt>
                <c:pt idx="10153">
                  <c:v>43101</c:v>
                </c:pt>
                <c:pt idx="10154">
                  <c:v>43101</c:v>
                </c:pt>
                <c:pt idx="10155">
                  <c:v>43101</c:v>
                </c:pt>
                <c:pt idx="10156">
                  <c:v>43102</c:v>
                </c:pt>
                <c:pt idx="10157">
                  <c:v>43103</c:v>
                </c:pt>
                <c:pt idx="10158">
                  <c:v>43102</c:v>
                </c:pt>
                <c:pt idx="10159">
                  <c:v>43101</c:v>
                </c:pt>
                <c:pt idx="10160">
                  <c:v>43102</c:v>
                </c:pt>
                <c:pt idx="10161">
                  <c:v>43101</c:v>
                </c:pt>
                <c:pt idx="10162">
                  <c:v>43101</c:v>
                </c:pt>
                <c:pt idx="10163">
                  <c:v>43101</c:v>
                </c:pt>
                <c:pt idx="10164">
                  <c:v>43102</c:v>
                </c:pt>
                <c:pt idx="10165">
                  <c:v>43102</c:v>
                </c:pt>
                <c:pt idx="10166">
                  <c:v>43103</c:v>
                </c:pt>
                <c:pt idx="10167">
                  <c:v>43103</c:v>
                </c:pt>
                <c:pt idx="10168">
                  <c:v>43101</c:v>
                </c:pt>
                <c:pt idx="10169">
                  <c:v>43101</c:v>
                </c:pt>
                <c:pt idx="10170">
                  <c:v>43101</c:v>
                </c:pt>
                <c:pt idx="10171">
                  <c:v>43102</c:v>
                </c:pt>
                <c:pt idx="10172">
                  <c:v>43101</c:v>
                </c:pt>
                <c:pt idx="10173">
                  <c:v>43101</c:v>
                </c:pt>
                <c:pt idx="10174">
                  <c:v>43101</c:v>
                </c:pt>
                <c:pt idx="10175">
                  <c:v>43101</c:v>
                </c:pt>
                <c:pt idx="10176">
                  <c:v>43099</c:v>
                </c:pt>
                <c:pt idx="10177">
                  <c:v>43101</c:v>
                </c:pt>
                <c:pt idx="10178">
                  <c:v>43101</c:v>
                </c:pt>
                <c:pt idx="10179">
                  <c:v>43092</c:v>
                </c:pt>
                <c:pt idx="10180">
                  <c:v>43103</c:v>
                </c:pt>
                <c:pt idx="10181">
                  <c:v>43100</c:v>
                </c:pt>
                <c:pt idx="10182">
                  <c:v>43099</c:v>
                </c:pt>
                <c:pt idx="10183">
                  <c:v>43100</c:v>
                </c:pt>
                <c:pt idx="10184">
                  <c:v>43101</c:v>
                </c:pt>
                <c:pt idx="10185">
                  <c:v>43099</c:v>
                </c:pt>
                <c:pt idx="10186">
                  <c:v>43100</c:v>
                </c:pt>
                <c:pt idx="10187">
                  <c:v>43098</c:v>
                </c:pt>
                <c:pt idx="10188">
                  <c:v>43099</c:v>
                </c:pt>
                <c:pt idx="10189">
                  <c:v>43100</c:v>
                </c:pt>
                <c:pt idx="10190">
                  <c:v>43099</c:v>
                </c:pt>
                <c:pt idx="10191">
                  <c:v>43100</c:v>
                </c:pt>
                <c:pt idx="10192">
                  <c:v>43093</c:v>
                </c:pt>
                <c:pt idx="10193">
                  <c:v>43099</c:v>
                </c:pt>
                <c:pt idx="10194">
                  <c:v>43099</c:v>
                </c:pt>
                <c:pt idx="10195">
                  <c:v>43098</c:v>
                </c:pt>
                <c:pt idx="10196">
                  <c:v>43028</c:v>
                </c:pt>
                <c:pt idx="10197">
                  <c:v>43099</c:v>
                </c:pt>
                <c:pt idx="10198">
                  <c:v>43098</c:v>
                </c:pt>
                <c:pt idx="10199">
                  <c:v>43100</c:v>
                </c:pt>
                <c:pt idx="10200">
                  <c:v>43099</c:v>
                </c:pt>
                <c:pt idx="10201">
                  <c:v>43099</c:v>
                </c:pt>
                <c:pt idx="10202">
                  <c:v>43098</c:v>
                </c:pt>
                <c:pt idx="10203">
                  <c:v>43098</c:v>
                </c:pt>
                <c:pt idx="10204">
                  <c:v>43098</c:v>
                </c:pt>
                <c:pt idx="10205">
                  <c:v>43098</c:v>
                </c:pt>
                <c:pt idx="10206">
                  <c:v>43098</c:v>
                </c:pt>
                <c:pt idx="10207">
                  <c:v>43070</c:v>
                </c:pt>
                <c:pt idx="10208">
                  <c:v>43099</c:v>
                </c:pt>
                <c:pt idx="10209">
                  <c:v>43098</c:v>
                </c:pt>
                <c:pt idx="10210">
                  <c:v>43098</c:v>
                </c:pt>
                <c:pt idx="10211">
                  <c:v>43091</c:v>
                </c:pt>
                <c:pt idx="10212">
                  <c:v>43099</c:v>
                </c:pt>
                <c:pt idx="10213">
                  <c:v>43098</c:v>
                </c:pt>
                <c:pt idx="10214">
                  <c:v>43098</c:v>
                </c:pt>
                <c:pt idx="10215">
                  <c:v>43098</c:v>
                </c:pt>
                <c:pt idx="10216">
                  <c:v>43098</c:v>
                </c:pt>
                <c:pt idx="10217">
                  <c:v>43099</c:v>
                </c:pt>
                <c:pt idx="10218">
                  <c:v>43098</c:v>
                </c:pt>
                <c:pt idx="10219">
                  <c:v>43098</c:v>
                </c:pt>
                <c:pt idx="10220">
                  <c:v>43098</c:v>
                </c:pt>
                <c:pt idx="10221">
                  <c:v>43098</c:v>
                </c:pt>
                <c:pt idx="10222">
                  <c:v>43098</c:v>
                </c:pt>
                <c:pt idx="10223">
                  <c:v>43098</c:v>
                </c:pt>
                <c:pt idx="10224">
                  <c:v>43099</c:v>
                </c:pt>
                <c:pt idx="10225">
                  <c:v>43097</c:v>
                </c:pt>
                <c:pt idx="10226">
                  <c:v>43097</c:v>
                </c:pt>
                <c:pt idx="10227">
                  <c:v>43097</c:v>
                </c:pt>
                <c:pt idx="10228">
                  <c:v>43097</c:v>
                </c:pt>
                <c:pt idx="10229">
                  <c:v>43097</c:v>
                </c:pt>
                <c:pt idx="10230">
                  <c:v>43097</c:v>
                </c:pt>
                <c:pt idx="10231">
                  <c:v>43098</c:v>
                </c:pt>
                <c:pt idx="10232">
                  <c:v>43097</c:v>
                </c:pt>
                <c:pt idx="10233">
                  <c:v>43096</c:v>
                </c:pt>
                <c:pt idx="10234">
                  <c:v>43096</c:v>
                </c:pt>
                <c:pt idx="10235">
                  <c:v>43096</c:v>
                </c:pt>
                <c:pt idx="10236">
                  <c:v>43096</c:v>
                </c:pt>
                <c:pt idx="10237">
                  <c:v>43096</c:v>
                </c:pt>
                <c:pt idx="10238">
                  <c:v>43096</c:v>
                </c:pt>
                <c:pt idx="10239">
                  <c:v>43096</c:v>
                </c:pt>
                <c:pt idx="10240">
                  <c:v>43096</c:v>
                </c:pt>
                <c:pt idx="10241">
                  <c:v>43097</c:v>
                </c:pt>
                <c:pt idx="10242">
                  <c:v>43098</c:v>
                </c:pt>
                <c:pt idx="10243">
                  <c:v>43096</c:v>
                </c:pt>
                <c:pt idx="10244">
                  <c:v>43096</c:v>
                </c:pt>
                <c:pt idx="10245">
                  <c:v>43095</c:v>
                </c:pt>
                <c:pt idx="10246">
                  <c:v>43096</c:v>
                </c:pt>
                <c:pt idx="10247">
                  <c:v>41462</c:v>
                </c:pt>
                <c:pt idx="10248">
                  <c:v>43096</c:v>
                </c:pt>
                <c:pt idx="10249">
                  <c:v>43095</c:v>
                </c:pt>
                <c:pt idx="10250">
                  <c:v>43095</c:v>
                </c:pt>
                <c:pt idx="10251">
                  <c:v>43096</c:v>
                </c:pt>
                <c:pt idx="10252">
                  <c:v>43095</c:v>
                </c:pt>
                <c:pt idx="10253">
                  <c:v>43096</c:v>
                </c:pt>
                <c:pt idx="10254">
                  <c:v>43096</c:v>
                </c:pt>
                <c:pt idx="10255">
                  <c:v>43095</c:v>
                </c:pt>
                <c:pt idx="10256">
                  <c:v>43095</c:v>
                </c:pt>
                <c:pt idx="10257">
                  <c:v>43095</c:v>
                </c:pt>
                <c:pt idx="10258">
                  <c:v>43095</c:v>
                </c:pt>
                <c:pt idx="10259">
                  <c:v>43096</c:v>
                </c:pt>
                <c:pt idx="10260">
                  <c:v>42962</c:v>
                </c:pt>
                <c:pt idx="10261">
                  <c:v>43098</c:v>
                </c:pt>
                <c:pt idx="10262">
                  <c:v>43095</c:v>
                </c:pt>
                <c:pt idx="10263">
                  <c:v>43095</c:v>
                </c:pt>
                <c:pt idx="10264">
                  <c:v>43095</c:v>
                </c:pt>
                <c:pt idx="10265">
                  <c:v>43096</c:v>
                </c:pt>
                <c:pt idx="10266">
                  <c:v>43060</c:v>
                </c:pt>
                <c:pt idx="10267">
                  <c:v>43095</c:v>
                </c:pt>
                <c:pt idx="10268">
                  <c:v>43095</c:v>
                </c:pt>
                <c:pt idx="10269">
                  <c:v>42993</c:v>
                </c:pt>
                <c:pt idx="10270">
                  <c:v>41984</c:v>
                </c:pt>
                <c:pt idx="10271">
                  <c:v>43095</c:v>
                </c:pt>
                <c:pt idx="10272">
                  <c:v>41422</c:v>
                </c:pt>
                <c:pt idx="10273">
                  <c:v>43074</c:v>
                </c:pt>
                <c:pt idx="10274">
                  <c:v>43096</c:v>
                </c:pt>
                <c:pt idx="10275">
                  <c:v>43094</c:v>
                </c:pt>
                <c:pt idx="10276">
                  <c:v>43096</c:v>
                </c:pt>
                <c:pt idx="10277">
                  <c:v>43094</c:v>
                </c:pt>
                <c:pt idx="10278">
                  <c:v>43094</c:v>
                </c:pt>
                <c:pt idx="10279">
                  <c:v>43095</c:v>
                </c:pt>
                <c:pt idx="10280">
                  <c:v>43094</c:v>
                </c:pt>
                <c:pt idx="10281">
                  <c:v>43095</c:v>
                </c:pt>
                <c:pt idx="10282">
                  <c:v>43095</c:v>
                </c:pt>
                <c:pt idx="10283">
                  <c:v>43095</c:v>
                </c:pt>
                <c:pt idx="10284">
                  <c:v>43094</c:v>
                </c:pt>
                <c:pt idx="10285">
                  <c:v>40446</c:v>
                </c:pt>
                <c:pt idx="10286">
                  <c:v>43094</c:v>
                </c:pt>
                <c:pt idx="10287">
                  <c:v>43038</c:v>
                </c:pt>
                <c:pt idx="10288">
                  <c:v>43093</c:v>
                </c:pt>
                <c:pt idx="10289">
                  <c:v>43094</c:v>
                </c:pt>
                <c:pt idx="10290">
                  <c:v>43062</c:v>
                </c:pt>
                <c:pt idx="10291">
                  <c:v>43093</c:v>
                </c:pt>
                <c:pt idx="10292">
                  <c:v>43094</c:v>
                </c:pt>
                <c:pt idx="10293">
                  <c:v>43092</c:v>
                </c:pt>
                <c:pt idx="10294">
                  <c:v>43092</c:v>
                </c:pt>
                <c:pt idx="10295">
                  <c:v>43094</c:v>
                </c:pt>
                <c:pt idx="10296">
                  <c:v>40685</c:v>
                </c:pt>
                <c:pt idx="10297">
                  <c:v>43092</c:v>
                </c:pt>
                <c:pt idx="10298">
                  <c:v>43092</c:v>
                </c:pt>
                <c:pt idx="10299">
                  <c:v>43092</c:v>
                </c:pt>
                <c:pt idx="10300">
                  <c:v>43092</c:v>
                </c:pt>
                <c:pt idx="10301">
                  <c:v>43092</c:v>
                </c:pt>
                <c:pt idx="10302">
                  <c:v>43092</c:v>
                </c:pt>
                <c:pt idx="10303">
                  <c:v>43094</c:v>
                </c:pt>
                <c:pt idx="10304">
                  <c:v>43092</c:v>
                </c:pt>
                <c:pt idx="10305">
                  <c:v>43092</c:v>
                </c:pt>
                <c:pt idx="10306">
                  <c:v>43092</c:v>
                </c:pt>
                <c:pt idx="10307">
                  <c:v>43092</c:v>
                </c:pt>
                <c:pt idx="10308">
                  <c:v>43092</c:v>
                </c:pt>
                <c:pt idx="10309">
                  <c:v>43091</c:v>
                </c:pt>
                <c:pt idx="10310">
                  <c:v>43092</c:v>
                </c:pt>
                <c:pt idx="10311">
                  <c:v>43091</c:v>
                </c:pt>
                <c:pt idx="10312">
                  <c:v>43104</c:v>
                </c:pt>
                <c:pt idx="10313">
                  <c:v>43105</c:v>
                </c:pt>
                <c:pt idx="10314">
                  <c:v>43104</c:v>
                </c:pt>
                <c:pt idx="10315">
                  <c:v>43104</c:v>
                </c:pt>
                <c:pt idx="10316">
                  <c:v>43104</c:v>
                </c:pt>
                <c:pt idx="10317">
                  <c:v>43104</c:v>
                </c:pt>
                <c:pt idx="10318">
                  <c:v>43103</c:v>
                </c:pt>
                <c:pt idx="10319">
                  <c:v>43103</c:v>
                </c:pt>
                <c:pt idx="10320">
                  <c:v>43104</c:v>
                </c:pt>
                <c:pt idx="10321">
                  <c:v>43104</c:v>
                </c:pt>
                <c:pt idx="10322">
                  <c:v>43104</c:v>
                </c:pt>
                <c:pt idx="10323">
                  <c:v>43103</c:v>
                </c:pt>
                <c:pt idx="10324">
                  <c:v>43104</c:v>
                </c:pt>
                <c:pt idx="10325">
                  <c:v>43104</c:v>
                </c:pt>
                <c:pt idx="10326">
                  <c:v>43104</c:v>
                </c:pt>
                <c:pt idx="10327">
                  <c:v>43102</c:v>
                </c:pt>
                <c:pt idx="10328">
                  <c:v>43103</c:v>
                </c:pt>
                <c:pt idx="10329">
                  <c:v>43103</c:v>
                </c:pt>
                <c:pt idx="10330">
                  <c:v>43103</c:v>
                </c:pt>
                <c:pt idx="10331">
                  <c:v>43103</c:v>
                </c:pt>
                <c:pt idx="10332">
                  <c:v>43103</c:v>
                </c:pt>
                <c:pt idx="10333">
                  <c:v>43104</c:v>
                </c:pt>
                <c:pt idx="10334">
                  <c:v>43104</c:v>
                </c:pt>
                <c:pt idx="10335">
                  <c:v>43103</c:v>
                </c:pt>
                <c:pt idx="10336">
                  <c:v>43104</c:v>
                </c:pt>
                <c:pt idx="10337">
                  <c:v>43103</c:v>
                </c:pt>
                <c:pt idx="10338">
                  <c:v>43104</c:v>
                </c:pt>
                <c:pt idx="10339">
                  <c:v>43103</c:v>
                </c:pt>
                <c:pt idx="10340">
                  <c:v>43104</c:v>
                </c:pt>
                <c:pt idx="10341">
                  <c:v>43103</c:v>
                </c:pt>
                <c:pt idx="10342">
                  <c:v>43103</c:v>
                </c:pt>
                <c:pt idx="10343">
                  <c:v>43103</c:v>
                </c:pt>
                <c:pt idx="10344">
                  <c:v>43103</c:v>
                </c:pt>
                <c:pt idx="10345">
                  <c:v>43103</c:v>
                </c:pt>
                <c:pt idx="10346">
                  <c:v>43103</c:v>
                </c:pt>
                <c:pt idx="10347">
                  <c:v>43103</c:v>
                </c:pt>
                <c:pt idx="10348">
                  <c:v>43103</c:v>
                </c:pt>
                <c:pt idx="10349">
                  <c:v>43103</c:v>
                </c:pt>
                <c:pt idx="10350">
                  <c:v>43104</c:v>
                </c:pt>
                <c:pt idx="10351">
                  <c:v>43103</c:v>
                </c:pt>
                <c:pt idx="10352">
                  <c:v>43104</c:v>
                </c:pt>
                <c:pt idx="10353">
                  <c:v>43103</c:v>
                </c:pt>
                <c:pt idx="10354">
                  <c:v>43103</c:v>
                </c:pt>
                <c:pt idx="10355">
                  <c:v>43102</c:v>
                </c:pt>
                <c:pt idx="10356">
                  <c:v>43103</c:v>
                </c:pt>
                <c:pt idx="10357">
                  <c:v>43103</c:v>
                </c:pt>
                <c:pt idx="10358">
                  <c:v>43102</c:v>
                </c:pt>
                <c:pt idx="10359">
                  <c:v>43102</c:v>
                </c:pt>
                <c:pt idx="10360">
                  <c:v>43104</c:v>
                </c:pt>
                <c:pt idx="10361">
                  <c:v>43104</c:v>
                </c:pt>
                <c:pt idx="10362">
                  <c:v>43103</c:v>
                </c:pt>
                <c:pt idx="10363">
                  <c:v>43102</c:v>
                </c:pt>
                <c:pt idx="10364">
                  <c:v>43104</c:v>
                </c:pt>
                <c:pt idx="10365">
                  <c:v>43103</c:v>
                </c:pt>
                <c:pt idx="10366">
                  <c:v>43103</c:v>
                </c:pt>
                <c:pt idx="10367">
                  <c:v>43102</c:v>
                </c:pt>
                <c:pt idx="10368">
                  <c:v>43102</c:v>
                </c:pt>
                <c:pt idx="10369">
                  <c:v>43102</c:v>
                </c:pt>
                <c:pt idx="10370">
                  <c:v>43102</c:v>
                </c:pt>
                <c:pt idx="10371">
                  <c:v>43104</c:v>
                </c:pt>
                <c:pt idx="10372">
                  <c:v>43102</c:v>
                </c:pt>
                <c:pt idx="10373">
                  <c:v>43102</c:v>
                </c:pt>
                <c:pt idx="10374">
                  <c:v>43102</c:v>
                </c:pt>
                <c:pt idx="10375">
                  <c:v>43102</c:v>
                </c:pt>
                <c:pt idx="10376">
                  <c:v>43102</c:v>
                </c:pt>
                <c:pt idx="10377">
                  <c:v>43103</c:v>
                </c:pt>
                <c:pt idx="10378">
                  <c:v>43102</c:v>
                </c:pt>
                <c:pt idx="10379">
                  <c:v>43102</c:v>
                </c:pt>
                <c:pt idx="10380">
                  <c:v>43103</c:v>
                </c:pt>
                <c:pt idx="10381">
                  <c:v>43102</c:v>
                </c:pt>
                <c:pt idx="10382">
                  <c:v>43103</c:v>
                </c:pt>
                <c:pt idx="10383">
                  <c:v>43101</c:v>
                </c:pt>
                <c:pt idx="10384">
                  <c:v>43102</c:v>
                </c:pt>
                <c:pt idx="10385">
                  <c:v>43101</c:v>
                </c:pt>
                <c:pt idx="10386">
                  <c:v>43101</c:v>
                </c:pt>
                <c:pt idx="10387">
                  <c:v>43102</c:v>
                </c:pt>
                <c:pt idx="10388">
                  <c:v>43102</c:v>
                </c:pt>
                <c:pt idx="10389">
                  <c:v>43101</c:v>
                </c:pt>
                <c:pt idx="10390">
                  <c:v>43102</c:v>
                </c:pt>
                <c:pt idx="10391">
                  <c:v>43101</c:v>
                </c:pt>
                <c:pt idx="10392">
                  <c:v>43101</c:v>
                </c:pt>
                <c:pt idx="10393">
                  <c:v>43101</c:v>
                </c:pt>
                <c:pt idx="10394">
                  <c:v>43101</c:v>
                </c:pt>
                <c:pt idx="10395">
                  <c:v>43102</c:v>
                </c:pt>
                <c:pt idx="10396">
                  <c:v>43102</c:v>
                </c:pt>
                <c:pt idx="10397">
                  <c:v>43103</c:v>
                </c:pt>
                <c:pt idx="10398">
                  <c:v>43101</c:v>
                </c:pt>
                <c:pt idx="10399">
                  <c:v>43102</c:v>
                </c:pt>
                <c:pt idx="10400">
                  <c:v>43101</c:v>
                </c:pt>
                <c:pt idx="10401">
                  <c:v>43102</c:v>
                </c:pt>
                <c:pt idx="10402">
                  <c:v>43101</c:v>
                </c:pt>
                <c:pt idx="10403">
                  <c:v>43101</c:v>
                </c:pt>
                <c:pt idx="10404">
                  <c:v>43101</c:v>
                </c:pt>
                <c:pt idx="10405">
                  <c:v>43101</c:v>
                </c:pt>
                <c:pt idx="10406">
                  <c:v>43100</c:v>
                </c:pt>
                <c:pt idx="10407">
                  <c:v>43101</c:v>
                </c:pt>
                <c:pt idx="10408">
                  <c:v>43099</c:v>
                </c:pt>
                <c:pt idx="10409">
                  <c:v>43092</c:v>
                </c:pt>
                <c:pt idx="10410">
                  <c:v>43094</c:v>
                </c:pt>
                <c:pt idx="10411">
                  <c:v>43091</c:v>
                </c:pt>
                <c:pt idx="10412">
                  <c:v>43103</c:v>
                </c:pt>
                <c:pt idx="10413">
                  <c:v>43100</c:v>
                </c:pt>
                <c:pt idx="10414">
                  <c:v>43101</c:v>
                </c:pt>
                <c:pt idx="10415">
                  <c:v>43100</c:v>
                </c:pt>
                <c:pt idx="10416">
                  <c:v>43101</c:v>
                </c:pt>
                <c:pt idx="10417">
                  <c:v>43101</c:v>
                </c:pt>
                <c:pt idx="10418">
                  <c:v>43099</c:v>
                </c:pt>
                <c:pt idx="10419">
                  <c:v>43100</c:v>
                </c:pt>
                <c:pt idx="10420">
                  <c:v>43102</c:v>
                </c:pt>
                <c:pt idx="10421">
                  <c:v>43099</c:v>
                </c:pt>
                <c:pt idx="10422">
                  <c:v>43098</c:v>
                </c:pt>
                <c:pt idx="10423">
                  <c:v>43100</c:v>
                </c:pt>
                <c:pt idx="10424">
                  <c:v>43100</c:v>
                </c:pt>
                <c:pt idx="10425">
                  <c:v>43099</c:v>
                </c:pt>
                <c:pt idx="10426">
                  <c:v>43099</c:v>
                </c:pt>
                <c:pt idx="10427">
                  <c:v>43100</c:v>
                </c:pt>
                <c:pt idx="10428">
                  <c:v>43100</c:v>
                </c:pt>
                <c:pt idx="10429">
                  <c:v>43099</c:v>
                </c:pt>
                <c:pt idx="10430">
                  <c:v>43028</c:v>
                </c:pt>
                <c:pt idx="10431">
                  <c:v>43099</c:v>
                </c:pt>
                <c:pt idx="10432">
                  <c:v>43098</c:v>
                </c:pt>
                <c:pt idx="10433">
                  <c:v>43102</c:v>
                </c:pt>
                <c:pt idx="10434">
                  <c:v>43099</c:v>
                </c:pt>
                <c:pt idx="10435">
                  <c:v>43070</c:v>
                </c:pt>
                <c:pt idx="10436">
                  <c:v>43100</c:v>
                </c:pt>
                <c:pt idx="10437">
                  <c:v>43098</c:v>
                </c:pt>
                <c:pt idx="10438">
                  <c:v>43099</c:v>
                </c:pt>
                <c:pt idx="10439">
                  <c:v>43098</c:v>
                </c:pt>
                <c:pt idx="10440">
                  <c:v>43091</c:v>
                </c:pt>
                <c:pt idx="10441">
                  <c:v>43099</c:v>
                </c:pt>
                <c:pt idx="10442">
                  <c:v>43098</c:v>
                </c:pt>
                <c:pt idx="10443">
                  <c:v>43098</c:v>
                </c:pt>
                <c:pt idx="10444">
                  <c:v>43098</c:v>
                </c:pt>
                <c:pt idx="10445">
                  <c:v>43098</c:v>
                </c:pt>
                <c:pt idx="10446">
                  <c:v>43093</c:v>
                </c:pt>
                <c:pt idx="10447">
                  <c:v>43098</c:v>
                </c:pt>
                <c:pt idx="10448">
                  <c:v>43099</c:v>
                </c:pt>
                <c:pt idx="10449">
                  <c:v>43099</c:v>
                </c:pt>
                <c:pt idx="10450">
                  <c:v>43098</c:v>
                </c:pt>
                <c:pt idx="10451">
                  <c:v>43099</c:v>
                </c:pt>
                <c:pt idx="10452">
                  <c:v>43098</c:v>
                </c:pt>
                <c:pt idx="10453">
                  <c:v>43098</c:v>
                </c:pt>
                <c:pt idx="10454">
                  <c:v>43098</c:v>
                </c:pt>
                <c:pt idx="10455">
                  <c:v>43098</c:v>
                </c:pt>
                <c:pt idx="10456">
                  <c:v>43098</c:v>
                </c:pt>
                <c:pt idx="10457">
                  <c:v>43098</c:v>
                </c:pt>
                <c:pt idx="10458">
                  <c:v>43102</c:v>
                </c:pt>
                <c:pt idx="10459">
                  <c:v>43099</c:v>
                </c:pt>
                <c:pt idx="10460">
                  <c:v>43098</c:v>
                </c:pt>
                <c:pt idx="10461">
                  <c:v>43098</c:v>
                </c:pt>
                <c:pt idx="10462">
                  <c:v>43098</c:v>
                </c:pt>
                <c:pt idx="10463">
                  <c:v>43099</c:v>
                </c:pt>
                <c:pt idx="10464">
                  <c:v>43097</c:v>
                </c:pt>
                <c:pt idx="10465">
                  <c:v>43097</c:v>
                </c:pt>
                <c:pt idx="10466">
                  <c:v>43097</c:v>
                </c:pt>
                <c:pt idx="10467">
                  <c:v>43097</c:v>
                </c:pt>
                <c:pt idx="10468">
                  <c:v>43098</c:v>
                </c:pt>
                <c:pt idx="10469">
                  <c:v>43097</c:v>
                </c:pt>
                <c:pt idx="10470">
                  <c:v>43096</c:v>
                </c:pt>
                <c:pt idx="10471">
                  <c:v>43096</c:v>
                </c:pt>
                <c:pt idx="10472">
                  <c:v>43096</c:v>
                </c:pt>
                <c:pt idx="10473">
                  <c:v>43096</c:v>
                </c:pt>
                <c:pt idx="10474">
                  <c:v>43096</c:v>
                </c:pt>
                <c:pt idx="10475">
                  <c:v>43096</c:v>
                </c:pt>
                <c:pt idx="10476">
                  <c:v>43096</c:v>
                </c:pt>
                <c:pt idx="10477">
                  <c:v>43096</c:v>
                </c:pt>
                <c:pt idx="10478">
                  <c:v>43100</c:v>
                </c:pt>
                <c:pt idx="10479">
                  <c:v>43097</c:v>
                </c:pt>
                <c:pt idx="10480">
                  <c:v>43098</c:v>
                </c:pt>
                <c:pt idx="10481">
                  <c:v>43096</c:v>
                </c:pt>
                <c:pt idx="10482">
                  <c:v>43095</c:v>
                </c:pt>
                <c:pt idx="10483">
                  <c:v>41462</c:v>
                </c:pt>
                <c:pt idx="10484">
                  <c:v>43096</c:v>
                </c:pt>
                <c:pt idx="10485">
                  <c:v>43095</c:v>
                </c:pt>
                <c:pt idx="10486">
                  <c:v>43095</c:v>
                </c:pt>
                <c:pt idx="10487">
                  <c:v>43096</c:v>
                </c:pt>
                <c:pt idx="10488">
                  <c:v>43095</c:v>
                </c:pt>
                <c:pt idx="10489">
                  <c:v>43096</c:v>
                </c:pt>
                <c:pt idx="10490">
                  <c:v>43096</c:v>
                </c:pt>
                <c:pt idx="10491">
                  <c:v>43096</c:v>
                </c:pt>
                <c:pt idx="10492">
                  <c:v>43095</c:v>
                </c:pt>
                <c:pt idx="10493">
                  <c:v>43095</c:v>
                </c:pt>
                <c:pt idx="10494">
                  <c:v>43096</c:v>
                </c:pt>
                <c:pt idx="10495">
                  <c:v>43095</c:v>
                </c:pt>
                <c:pt idx="10496">
                  <c:v>42962</c:v>
                </c:pt>
                <c:pt idx="10497">
                  <c:v>43098</c:v>
                </c:pt>
                <c:pt idx="10498">
                  <c:v>43095</c:v>
                </c:pt>
                <c:pt idx="10499">
                  <c:v>43095</c:v>
                </c:pt>
                <c:pt idx="10500">
                  <c:v>43096</c:v>
                </c:pt>
                <c:pt idx="10501">
                  <c:v>43060</c:v>
                </c:pt>
                <c:pt idx="10502">
                  <c:v>43095</c:v>
                </c:pt>
                <c:pt idx="10503">
                  <c:v>43095</c:v>
                </c:pt>
                <c:pt idx="10504">
                  <c:v>42993</c:v>
                </c:pt>
                <c:pt idx="10505">
                  <c:v>43105</c:v>
                </c:pt>
                <c:pt idx="10506">
                  <c:v>43105</c:v>
                </c:pt>
                <c:pt idx="10507">
                  <c:v>43104</c:v>
                </c:pt>
                <c:pt idx="10508">
                  <c:v>43105</c:v>
                </c:pt>
                <c:pt idx="10509">
                  <c:v>43105</c:v>
                </c:pt>
                <c:pt idx="10510">
                  <c:v>43104</c:v>
                </c:pt>
                <c:pt idx="10511">
                  <c:v>43105</c:v>
                </c:pt>
                <c:pt idx="10512">
                  <c:v>43105</c:v>
                </c:pt>
                <c:pt idx="10513">
                  <c:v>43105</c:v>
                </c:pt>
                <c:pt idx="10514">
                  <c:v>43104</c:v>
                </c:pt>
                <c:pt idx="10515">
                  <c:v>43105</c:v>
                </c:pt>
                <c:pt idx="10516">
                  <c:v>43104</c:v>
                </c:pt>
                <c:pt idx="10517">
                  <c:v>43104</c:v>
                </c:pt>
                <c:pt idx="10518">
                  <c:v>43105</c:v>
                </c:pt>
                <c:pt idx="10519">
                  <c:v>43104</c:v>
                </c:pt>
                <c:pt idx="10520">
                  <c:v>43104</c:v>
                </c:pt>
                <c:pt idx="10521">
                  <c:v>43105</c:v>
                </c:pt>
                <c:pt idx="10522">
                  <c:v>43103</c:v>
                </c:pt>
                <c:pt idx="10523">
                  <c:v>43105</c:v>
                </c:pt>
                <c:pt idx="10524">
                  <c:v>43103</c:v>
                </c:pt>
                <c:pt idx="10525">
                  <c:v>43104</c:v>
                </c:pt>
                <c:pt idx="10526">
                  <c:v>43104</c:v>
                </c:pt>
                <c:pt idx="10527">
                  <c:v>43104</c:v>
                </c:pt>
                <c:pt idx="10528">
                  <c:v>43105</c:v>
                </c:pt>
                <c:pt idx="10529">
                  <c:v>43104</c:v>
                </c:pt>
                <c:pt idx="10530">
                  <c:v>43104</c:v>
                </c:pt>
                <c:pt idx="10531">
                  <c:v>43105</c:v>
                </c:pt>
                <c:pt idx="10532">
                  <c:v>43103</c:v>
                </c:pt>
                <c:pt idx="10533">
                  <c:v>43105</c:v>
                </c:pt>
                <c:pt idx="10534">
                  <c:v>43104</c:v>
                </c:pt>
                <c:pt idx="10535">
                  <c:v>43105</c:v>
                </c:pt>
                <c:pt idx="10536">
                  <c:v>43104</c:v>
                </c:pt>
                <c:pt idx="10537">
                  <c:v>43104</c:v>
                </c:pt>
                <c:pt idx="10538">
                  <c:v>43103</c:v>
                </c:pt>
                <c:pt idx="10539">
                  <c:v>43103</c:v>
                </c:pt>
                <c:pt idx="10540">
                  <c:v>43104</c:v>
                </c:pt>
                <c:pt idx="10541">
                  <c:v>43103</c:v>
                </c:pt>
                <c:pt idx="10542">
                  <c:v>43102</c:v>
                </c:pt>
                <c:pt idx="10543">
                  <c:v>43104</c:v>
                </c:pt>
                <c:pt idx="10544">
                  <c:v>43104</c:v>
                </c:pt>
                <c:pt idx="10545">
                  <c:v>43105</c:v>
                </c:pt>
                <c:pt idx="10546">
                  <c:v>43103</c:v>
                </c:pt>
                <c:pt idx="10547">
                  <c:v>43103</c:v>
                </c:pt>
                <c:pt idx="10548">
                  <c:v>43105</c:v>
                </c:pt>
                <c:pt idx="10549">
                  <c:v>43105</c:v>
                </c:pt>
                <c:pt idx="10550">
                  <c:v>43105</c:v>
                </c:pt>
                <c:pt idx="10551">
                  <c:v>43104</c:v>
                </c:pt>
                <c:pt idx="10552">
                  <c:v>43103</c:v>
                </c:pt>
                <c:pt idx="10553">
                  <c:v>43104</c:v>
                </c:pt>
                <c:pt idx="10554">
                  <c:v>43105</c:v>
                </c:pt>
                <c:pt idx="10555">
                  <c:v>43103</c:v>
                </c:pt>
                <c:pt idx="10556">
                  <c:v>43103</c:v>
                </c:pt>
                <c:pt idx="10557">
                  <c:v>43103</c:v>
                </c:pt>
                <c:pt idx="10558">
                  <c:v>43103</c:v>
                </c:pt>
                <c:pt idx="10559">
                  <c:v>43103</c:v>
                </c:pt>
                <c:pt idx="10560">
                  <c:v>43103</c:v>
                </c:pt>
                <c:pt idx="10561">
                  <c:v>43104</c:v>
                </c:pt>
                <c:pt idx="10562">
                  <c:v>43103</c:v>
                </c:pt>
                <c:pt idx="10563">
                  <c:v>43104</c:v>
                </c:pt>
                <c:pt idx="10564">
                  <c:v>43103</c:v>
                </c:pt>
                <c:pt idx="10565">
                  <c:v>43103</c:v>
                </c:pt>
                <c:pt idx="10566">
                  <c:v>43058</c:v>
                </c:pt>
                <c:pt idx="10567">
                  <c:v>43103</c:v>
                </c:pt>
                <c:pt idx="10568">
                  <c:v>43103</c:v>
                </c:pt>
                <c:pt idx="10569">
                  <c:v>43103</c:v>
                </c:pt>
                <c:pt idx="10570">
                  <c:v>43103</c:v>
                </c:pt>
                <c:pt idx="10571">
                  <c:v>43104</c:v>
                </c:pt>
                <c:pt idx="10572">
                  <c:v>43104</c:v>
                </c:pt>
                <c:pt idx="10573">
                  <c:v>43102</c:v>
                </c:pt>
                <c:pt idx="10574">
                  <c:v>43102</c:v>
                </c:pt>
                <c:pt idx="10575">
                  <c:v>43104</c:v>
                </c:pt>
                <c:pt idx="10576">
                  <c:v>43102</c:v>
                </c:pt>
                <c:pt idx="10577">
                  <c:v>43103</c:v>
                </c:pt>
                <c:pt idx="10578">
                  <c:v>43104</c:v>
                </c:pt>
                <c:pt idx="10579">
                  <c:v>43103</c:v>
                </c:pt>
                <c:pt idx="10580">
                  <c:v>43102</c:v>
                </c:pt>
                <c:pt idx="10581">
                  <c:v>43103</c:v>
                </c:pt>
                <c:pt idx="10582">
                  <c:v>43103</c:v>
                </c:pt>
                <c:pt idx="10583">
                  <c:v>43103</c:v>
                </c:pt>
                <c:pt idx="10584">
                  <c:v>43103</c:v>
                </c:pt>
                <c:pt idx="10585">
                  <c:v>43102</c:v>
                </c:pt>
                <c:pt idx="10586">
                  <c:v>43102</c:v>
                </c:pt>
                <c:pt idx="10587">
                  <c:v>43103</c:v>
                </c:pt>
                <c:pt idx="10588">
                  <c:v>43102</c:v>
                </c:pt>
                <c:pt idx="10589">
                  <c:v>43104</c:v>
                </c:pt>
                <c:pt idx="10590">
                  <c:v>43103</c:v>
                </c:pt>
                <c:pt idx="10591">
                  <c:v>43102</c:v>
                </c:pt>
                <c:pt idx="10592">
                  <c:v>43102</c:v>
                </c:pt>
                <c:pt idx="10593">
                  <c:v>43102</c:v>
                </c:pt>
                <c:pt idx="10594">
                  <c:v>43102</c:v>
                </c:pt>
                <c:pt idx="10595">
                  <c:v>43103</c:v>
                </c:pt>
                <c:pt idx="10596">
                  <c:v>43102</c:v>
                </c:pt>
                <c:pt idx="10597">
                  <c:v>43102</c:v>
                </c:pt>
                <c:pt idx="10598">
                  <c:v>43102</c:v>
                </c:pt>
                <c:pt idx="10599">
                  <c:v>43102</c:v>
                </c:pt>
                <c:pt idx="10600">
                  <c:v>43102</c:v>
                </c:pt>
                <c:pt idx="10601">
                  <c:v>43103</c:v>
                </c:pt>
                <c:pt idx="10602">
                  <c:v>43101</c:v>
                </c:pt>
                <c:pt idx="10603">
                  <c:v>43101</c:v>
                </c:pt>
                <c:pt idx="10604">
                  <c:v>42012</c:v>
                </c:pt>
                <c:pt idx="10605">
                  <c:v>43047</c:v>
                </c:pt>
                <c:pt idx="10606">
                  <c:v>43101</c:v>
                </c:pt>
                <c:pt idx="10607">
                  <c:v>43102</c:v>
                </c:pt>
                <c:pt idx="10608">
                  <c:v>43103</c:v>
                </c:pt>
                <c:pt idx="10609">
                  <c:v>43101</c:v>
                </c:pt>
                <c:pt idx="10610">
                  <c:v>43101</c:v>
                </c:pt>
                <c:pt idx="10611">
                  <c:v>39543</c:v>
                </c:pt>
                <c:pt idx="10612">
                  <c:v>43059</c:v>
                </c:pt>
                <c:pt idx="10613">
                  <c:v>43102</c:v>
                </c:pt>
                <c:pt idx="10614">
                  <c:v>43102</c:v>
                </c:pt>
                <c:pt idx="10615">
                  <c:v>43101</c:v>
                </c:pt>
                <c:pt idx="10616">
                  <c:v>43103</c:v>
                </c:pt>
                <c:pt idx="10617">
                  <c:v>43101</c:v>
                </c:pt>
                <c:pt idx="10618">
                  <c:v>43101</c:v>
                </c:pt>
                <c:pt idx="10619">
                  <c:v>43102</c:v>
                </c:pt>
                <c:pt idx="10620">
                  <c:v>43102</c:v>
                </c:pt>
                <c:pt idx="10621">
                  <c:v>43097</c:v>
                </c:pt>
                <c:pt idx="10622">
                  <c:v>43101</c:v>
                </c:pt>
                <c:pt idx="10623">
                  <c:v>43101</c:v>
                </c:pt>
                <c:pt idx="10624">
                  <c:v>43101</c:v>
                </c:pt>
                <c:pt idx="10625">
                  <c:v>43102</c:v>
                </c:pt>
                <c:pt idx="10626">
                  <c:v>43101</c:v>
                </c:pt>
                <c:pt idx="10627">
                  <c:v>41575</c:v>
                </c:pt>
                <c:pt idx="10628">
                  <c:v>43101</c:v>
                </c:pt>
                <c:pt idx="10629">
                  <c:v>43101</c:v>
                </c:pt>
                <c:pt idx="10630">
                  <c:v>43101</c:v>
                </c:pt>
                <c:pt idx="10631">
                  <c:v>43101</c:v>
                </c:pt>
                <c:pt idx="10632">
                  <c:v>43101</c:v>
                </c:pt>
                <c:pt idx="10633">
                  <c:v>43092</c:v>
                </c:pt>
                <c:pt idx="10634">
                  <c:v>43100</c:v>
                </c:pt>
                <c:pt idx="10635">
                  <c:v>43101</c:v>
                </c:pt>
                <c:pt idx="10636">
                  <c:v>43094</c:v>
                </c:pt>
                <c:pt idx="10637">
                  <c:v>43101</c:v>
                </c:pt>
                <c:pt idx="10638">
                  <c:v>43091</c:v>
                </c:pt>
                <c:pt idx="10639">
                  <c:v>43101</c:v>
                </c:pt>
                <c:pt idx="10640">
                  <c:v>43101</c:v>
                </c:pt>
                <c:pt idx="10641">
                  <c:v>43100</c:v>
                </c:pt>
                <c:pt idx="10642">
                  <c:v>43101</c:v>
                </c:pt>
                <c:pt idx="10643">
                  <c:v>43101</c:v>
                </c:pt>
                <c:pt idx="10644">
                  <c:v>43100</c:v>
                </c:pt>
                <c:pt idx="10645">
                  <c:v>43099</c:v>
                </c:pt>
                <c:pt idx="10646">
                  <c:v>43098</c:v>
                </c:pt>
                <c:pt idx="10647">
                  <c:v>43100</c:v>
                </c:pt>
                <c:pt idx="10648">
                  <c:v>43102</c:v>
                </c:pt>
                <c:pt idx="10649">
                  <c:v>43099</c:v>
                </c:pt>
                <c:pt idx="10650">
                  <c:v>43100</c:v>
                </c:pt>
                <c:pt idx="10651">
                  <c:v>43100</c:v>
                </c:pt>
                <c:pt idx="10652">
                  <c:v>43099</c:v>
                </c:pt>
                <c:pt idx="10653">
                  <c:v>43099</c:v>
                </c:pt>
                <c:pt idx="10654">
                  <c:v>43100</c:v>
                </c:pt>
                <c:pt idx="10655">
                  <c:v>43100</c:v>
                </c:pt>
                <c:pt idx="10656">
                  <c:v>43099</c:v>
                </c:pt>
                <c:pt idx="10657">
                  <c:v>43028</c:v>
                </c:pt>
                <c:pt idx="10658">
                  <c:v>43099</c:v>
                </c:pt>
                <c:pt idx="10659">
                  <c:v>43098</c:v>
                </c:pt>
                <c:pt idx="10660">
                  <c:v>43099</c:v>
                </c:pt>
                <c:pt idx="10661">
                  <c:v>43102</c:v>
                </c:pt>
                <c:pt idx="10662">
                  <c:v>43100</c:v>
                </c:pt>
                <c:pt idx="10663">
                  <c:v>43070</c:v>
                </c:pt>
                <c:pt idx="10664">
                  <c:v>43098</c:v>
                </c:pt>
                <c:pt idx="10665">
                  <c:v>43099</c:v>
                </c:pt>
                <c:pt idx="10666">
                  <c:v>43098</c:v>
                </c:pt>
                <c:pt idx="10667">
                  <c:v>43091</c:v>
                </c:pt>
                <c:pt idx="10668">
                  <c:v>43099</c:v>
                </c:pt>
                <c:pt idx="10669">
                  <c:v>43098</c:v>
                </c:pt>
                <c:pt idx="10670">
                  <c:v>43098</c:v>
                </c:pt>
                <c:pt idx="10671">
                  <c:v>43098</c:v>
                </c:pt>
                <c:pt idx="10672">
                  <c:v>43098</c:v>
                </c:pt>
                <c:pt idx="10673">
                  <c:v>43093</c:v>
                </c:pt>
                <c:pt idx="10674">
                  <c:v>43098</c:v>
                </c:pt>
                <c:pt idx="10675">
                  <c:v>43099</c:v>
                </c:pt>
                <c:pt idx="10676">
                  <c:v>43100</c:v>
                </c:pt>
                <c:pt idx="10677">
                  <c:v>43099</c:v>
                </c:pt>
                <c:pt idx="10678">
                  <c:v>43099</c:v>
                </c:pt>
                <c:pt idx="10679">
                  <c:v>43098</c:v>
                </c:pt>
                <c:pt idx="10680">
                  <c:v>43098</c:v>
                </c:pt>
                <c:pt idx="10681">
                  <c:v>43098</c:v>
                </c:pt>
                <c:pt idx="10682">
                  <c:v>43098</c:v>
                </c:pt>
                <c:pt idx="10683">
                  <c:v>43098</c:v>
                </c:pt>
                <c:pt idx="10684">
                  <c:v>43098</c:v>
                </c:pt>
                <c:pt idx="10685">
                  <c:v>43098</c:v>
                </c:pt>
                <c:pt idx="10686">
                  <c:v>43098</c:v>
                </c:pt>
                <c:pt idx="10687">
                  <c:v>43099</c:v>
                </c:pt>
                <c:pt idx="10688">
                  <c:v>43098</c:v>
                </c:pt>
                <c:pt idx="10689">
                  <c:v>43098</c:v>
                </c:pt>
                <c:pt idx="10690">
                  <c:v>43098</c:v>
                </c:pt>
                <c:pt idx="10691">
                  <c:v>43099</c:v>
                </c:pt>
                <c:pt idx="10692">
                  <c:v>43097</c:v>
                </c:pt>
                <c:pt idx="10693">
                  <c:v>43097</c:v>
                </c:pt>
                <c:pt idx="10694">
                  <c:v>43097</c:v>
                </c:pt>
                <c:pt idx="10695">
                  <c:v>43097</c:v>
                </c:pt>
                <c:pt idx="10696">
                  <c:v>43096</c:v>
                </c:pt>
                <c:pt idx="10697">
                  <c:v>43096</c:v>
                </c:pt>
                <c:pt idx="10698">
                  <c:v>43105</c:v>
                </c:pt>
                <c:pt idx="10699">
                  <c:v>43105</c:v>
                </c:pt>
                <c:pt idx="10700">
                  <c:v>43105</c:v>
                </c:pt>
                <c:pt idx="10701">
                  <c:v>43105</c:v>
                </c:pt>
                <c:pt idx="10702">
                  <c:v>43104</c:v>
                </c:pt>
                <c:pt idx="10703">
                  <c:v>43105</c:v>
                </c:pt>
                <c:pt idx="10704">
                  <c:v>43105</c:v>
                </c:pt>
                <c:pt idx="10705">
                  <c:v>43105</c:v>
                </c:pt>
                <c:pt idx="10706">
                  <c:v>43106</c:v>
                </c:pt>
                <c:pt idx="10707">
                  <c:v>43106</c:v>
                </c:pt>
                <c:pt idx="10708">
                  <c:v>43105</c:v>
                </c:pt>
                <c:pt idx="10709">
                  <c:v>43105</c:v>
                </c:pt>
                <c:pt idx="10710">
                  <c:v>43105</c:v>
                </c:pt>
                <c:pt idx="10711">
                  <c:v>43105</c:v>
                </c:pt>
                <c:pt idx="10712">
                  <c:v>43105</c:v>
                </c:pt>
                <c:pt idx="10713">
                  <c:v>43106</c:v>
                </c:pt>
                <c:pt idx="10714">
                  <c:v>43105</c:v>
                </c:pt>
                <c:pt idx="10715">
                  <c:v>43106</c:v>
                </c:pt>
                <c:pt idx="10716">
                  <c:v>43104</c:v>
                </c:pt>
                <c:pt idx="10717">
                  <c:v>43106</c:v>
                </c:pt>
                <c:pt idx="10718">
                  <c:v>43106</c:v>
                </c:pt>
                <c:pt idx="10719">
                  <c:v>43104</c:v>
                </c:pt>
                <c:pt idx="10720">
                  <c:v>43106</c:v>
                </c:pt>
                <c:pt idx="10721">
                  <c:v>43104</c:v>
                </c:pt>
                <c:pt idx="10722">
                  <c:v>43104</c:v>
                </c:pt>
                <c:pt idx="10723">
                  <c:v>43105</c:v>
                </c:pt>
                <c:pt idx="10724">
                  <c:v>43105</c:v>
                </c:pt>
                <c:pt idx="10725">
                  <c:v>43105</c:v>
                </c:pt>
                <c:pt idx="10726">
                  <c:v>43104</c:v>
                </c:pt>
                <c:pt idx="10727">
                  <c:v>43105</c:v>
                </c:pt>
                <c:pt idx="10728">
                  <c:v>43105</c:v>
                </c:pt>
                <c:pt idx="10729">
                  <c:v>43104</c:v>
                </c:pt>
                <c:pt idx="10730">
                  <c:v>43105</c:v>
                </c:pt>
                <c:pt idx="10731">
                  <c:v>43105</c:v>
                </c:pt>
                <c:pt idx="10732">
                  <c:v>43105</c:v>
                </c:pt>
                <c:pt idx="10733">
                  <c:v>43104</c:v>
                </c:pt>
                <c:pt idx="10734">
                  <c:v>43104</c:v>
                </c:pt>
                <c:pt idx="10735">
                  <c:v>43106</c:v>
                </c:pt>
                <c:pt idx="10736">
                  <c:v>43103</c:v>
                </c:pt>
                <c:pt idx="10737">
                  <c:v>43105</c:v>
                </c:pt>
                <c:pt idx="10738">
                  <c:v>43105</c:v>
                </c:pt>
                <c:pt idx="10739">
                  <c:v>43104</c:v>
                </c:pt>
                <c:pt idx="10740">
                  <c:v>43103</c:v>
                </c:pt>
                <c:pt idx="10741">
                  <c:v>43105</c:v>
                </c:pt>
                <c:pt idx="10742">
                  <c:v>43105</c:v>
                </c:pt>
                <c:pt idx="10743">
                  <c:v>43104</c:v>
                </c:pt>
                <c:pt idx="10744">
                  <c:v>43105</c:v>
                </c:pt>
                <c:pt idx="10745">
                  <c:v>43104</c:v>
                </c:pt>
                <c:pt idx="10746">
                  <c:v>43105</c:v>
                </c:pt>
                <c:pt idx="10747">
                  <c:v>43104</c:v>
                </c:pt>
                <c:pt idx="10748">
                  <c:v>43103</c:v>
                </c:pt>
                <c:pt idx="10749">
                  <c:v>43104</c:v>
                </c:pt>
                <c:pt idx="10750">
                  <c:v>43104</c:v>
                </c:pt>
                <c:pt idx="10751">
                  <c:v>43105</c:v>
                </c:pt>
                <c:pt idx="10752">
                  <c:v>43103</c:v>
                </c:pt>
                <c:pt idx="10753">
                  <c:v>43104</c:v>
                </c:pt>
                <c:pt idx="10754">
                  <c:v>43105</c:v>
                </c:pt>
                <c:pt idx="10755">
                  <c:v>43105</c:v>
                </c:pt>
                <c:pt idx="10756">
                  <c:v>43103</c:v>
                </c:pt>
                <c:pt idx="10757">
                  <c:v>43103</c:v>
                </c:pt>
                <c:pt idx="10758">
                  <c:v>43102</c:v>
                </c:pt>
                <c:pt idx="10759">
                  <c:v>43104</c:v>
                </c:pt>
                <c:pt idx="10760">
                  <c:v>43103</c:v>
                </c:pt>
                <c:pt idx="10761">
                  <c:v>43103</c:v>
                </c:pt>
                <c:pt idx="10762">
                  <c:v>43104</c:v>
                </c:pt>
                <c:pt idx="10763">
                  <c:v>43103</c:v>
                </c:pt>
                <c:pt idx="10764">
                  <c:v>43103</c:v>
                </c:pt>
                <c:pt idx="10765">
                  <c:v>43103</c:v>
                </c:pt>
                <c:pt idx="10766">
                  <c:v>43104</c:v>
                </c:pt>
                <c:pt idx="10767">
                  <c:v>43105</c:v>
                </c:pt>
                <c:pt idx="10768">
                  <c:v>43103</c:v>
                </c:pt>
                <c:pt idx="10769">
                  <c:v>43104</c:v>
                </c:pt>
                <c:pt idx="10770">
                  <c:v>43103</c:v>
                </c:pt>
                <c:pt idx="10771">
                  <c:v>43105</c:v>
                </c:pt>
                <c:pt idx="10772">
                  <c:v>43103</c:v>
                </c:pt>
                <c:pt idx="10773">
                  <c:v>43104</c:v>
                </c:pt>
                <c:pt idx="10774">
                  <c:v>43103</c:v>
                </c:pt>
                <c:pt idx="10775">
                  <c:v>43103</c:v>
                </c:pt>
                <c:pt idx="10776">
                  <c:v>43103</c:v>
                </c:pt>
                <c:pt idx="10777">
                  <c:v>43103</c:v>
                </c:pt>
                <c:pt idx="10778">
                  <c:v>43058</c:v>
                </c:pt>
                <c:pt idx="10779">
                  <c:v>43103</c:v>
                </c:pt>
                <c:pt idx="10780">
                  <c:v>43103</c:v>
                </c:pt>
                <c:pt idx="10781">
                  <c:v>43104</c:v>
                </c:pt>
                <c:pt idx="10782">
                  <c:v>43103</c:v>
                </c:pt>
                <c:pt idx="10783">
                  <c:v>43104</c:v>
                </c:pt>
                <c:pt idx="10784">
                  <c:v>43104</c:v>
                </c:pt>
                <c:pt idx="10785">
                  <c:v>43103</c:v>
                </c:pt>
                <c:pt idx="10786">
                  <c:v>43102</c:v>
                </c:pt>
                <c:pt idx="10787">
                  <c:v>43102</c:v>
                </c:pt>
                <c:pt idx="10788">
                  <c:v>43104</c:v>
                </c:pt>
                <c:pt idx="10789">
                  <c:v>43102</c:v>
                </c:pt>
                <c:pt idx="10790">
                  <c:v>43104</c:v>
                </c:pt>
                <c:pt idx="10791">
                  <c:v>43105</c:v>
                </c:pt>
                <c:pt idx="10792">
                  <c:v>43103</c:v>
                </c:pt>
                <c:pt idx="10793">
                  <c:v>43103</c:v>
                </c:pt>
                <c:pt idx="10794">
                  <c:v>43103</c:v>
                </c:pt>
                <c:pt idx="10795">
                  <c:v>43102</c:v>
                </c:pt>
                <c:pt idx="10796">
                  <c:v>43104</c:v>
                </c:pt>
                <c:pt idx="10797">
                  <c:v>42961</c:v>
                </c:pt>
                <c:pt idx="10798">
                  <c:v>43103</c:v>
                </c:pt>
                <c:pt idx="10799">
                  <c:v>43102</c:v>
                </c:pt>
                <c:pt idx="10800">
                  <c:v>43102</c:v>
                </c:pt>
                <c:pt idx="10801">
                  <c:v>43102</c:v>
                </c:pt>
                <c:pt idx="10802">
                  <c:v>43103</c:v>
                </c:pt>
                <c:pt idx="10803">
                  <c:v>43102</c:v>
                </c:pt>
                <c:pt idx="10804">
                  <c:v>43102</c:v>
                </c:pt>
                <c:pt idx="10805">
                  <c:v>43102</c:v>
                </c:pt>
                <c:pt idx="10806">
                  <c:v>43103</c:v>
                </c:pt>
                <c:pt idx="10807">
                  <c:v>43102</c:v>
                </c:pt>
                <c:pt idx="10808">
                  <c:v>41158</c:v>
                </c:pt>
                <c:pt idx="10809">
                  <c:v>43102</c:v>
                </c:pt>
                <c:pt idx="10810">
                  <c:v>42012</c:v>
                </c:pt>
                <c:pt idx="10811">
                  <c:v>43102</c:v>
                </c:pt>
                <c:pt idx="10812">
                  <c:v>43102</c:v>
                </c:pt>
                <c:pt idx="10813">
                  <c:v>43104</c:v>
                </c:pt>
                <c:pt idx="10814">
                  <c:v>39543</c:v>
                </c:pt>
                <c:pt idx="10815">
                  <c:v>43103</c:v>
                </c:pt>
                <c:pt idx="10816">
                  <c:v>43101</c:v>
                </c:pt>
                <c:pt idx="10817">
                  <c:v>43059</c:v>
                </c:pt>
                <c:pt idx="10818">
                  <c:v>43047</c:v>
                </c:pt>
                <c:pt idx="10819">
                  <c:v>43102</c:v>
                </c:pt>
                <c:pt idx="10820">
                  <c:v>43101</c:v>
                </c:pt>
                <c:pt idx="10821">
                  <c:v>43101</c:v>
                </c:pt>
                <c:pt idx="10822">
                  <c:v>43103</c:v>
                </c:pt>
                <c:pt idx="10823">
                  <c:v>43102</c:v>
                </c:pt>
                <c:pt idx="10824">
                  <c:v>43101</c:v>
                </c:pt>
                <c:pt idx="10825">
                  <c:v>43102</c:v>
                </c:pt>
                <c:pt idx="10826">
                  <c:v>43102</c:v>
                </c:pt>
                <c:pt idx="10827">
                  <c:v>43103</c:v>
                </c:pt>
                <c:pt idx="10828">
                  <c:v>43101</c:v>
                </c:pt>
                <c:pt idx="10829">
                  <c:v>43102</c:v>
                </c:pt>
                <c:pt idx="10830">
                  <c:v>43102</c:v>
                </c:pt>
                <c:pt idx="10831">
                  <c:v>43101</c:v>
                </c:pt>
                <c:pt idx="10832">
                  <c:v>43101</c:v>
                </c:pt>
                <c:pt idx="10833">
                  <c:v>41575</c:v>
                </c:pt>
                <c:pt idx="10834">
                  <c:v>43097</c:v>
                </c:pt>
                <c:pt idx="10835">
                  <c:v>43101</c:v>
                </c:pt>
                <c:pt idx="10836">
                  <c:v>43102</c:v>
                </c:pt>
                <c:pt idx="10837">
                  <c:v>43101</c:v>
                </c:pt>
                <c:pt idx="10838">
                  <c:v>43101</c:v>
                </c:pt>
                <c:pt idx="10839">
                  <c:v>43101</c:v>
                </c:pt>
                <c:pt idx="10840">
                  <c:v>43101</c:v>
                </c:pt>
                <c:pt idx="10841">
                  <c:v>43101</c:v>
                </c:pt>
                <c:pt idx="10842">
                  <c:v>42993</c:v>
                </c:pt>
                <c:pt idx="10843">
                  <c:v>43101</c:v>
                </c:pt>
                <c:pt idx="10844">
                  <c:v>43101</c:v>
                </c:pt>
                <c:pt idx="10845">
                  <c:v>43101</c:v>
                </c:pt>
                <c:pt idx="10846">
                  <c:v>43092</c:v>
                </c:pt>
                <c:pt idx="10847">
                  <c:v>43100</c:v>
                </c:pt>
                <c:pt idx="10848">
                  <c:v>43094</c:v>
                </c:pt>
                <c:pt idx="10849">
                  <c:v>43101</c:v>
                </c:pt>
                <c:pt idx="10850">
                  <c:v>43101</c:v>
                </c:pt>
                <c:pt idx="10851">
                  <c:v>43101</c:v>
                </c:pt>
                <c:pt idx="10852">
                  <c:v>43101</c:v>
                </c:pt>
                <c:pt idx="10853">
                  <c:v>43091</c:v>
                </c:pt>
                <c:pt idx="10854">
                  <c:v>43101</c:v>
                </c:pt>
                <c:pt idx="10855">
                  <c:v>43100</c:v>
                </c:pt>
                <c:pt idx="10856">
                  <c:v>43101</c:v>
                </c:pt>
                <c:pt idx="10857">
                  <c:v>43100</c:v>
                </c:pt>
                <c:pt idx="10858">
                  <c:v>43099</c:v>
                </c:pt>
                <c:pt idx="10859">
                  <c:v>43099</c:v>
                </c:pt>
                <c:pt idx="10860">
                  <c:v>43100</c:v>
                </c:pt>
                <c:pt idx="10861">
                  <c:v>43098</c:v>
                </c:pt>
                <c:pt idx="10862">
                  <c:v>43102</c:v>
                </c:pt>
                <c:pt idx="10863">
                  <c:v>43100</c:v>
                </c:pt>
                <c:pt idx="10864">
                  <c:v>43100</c:v>
                </c:pt>
                <c:pt idx="10865">
                  <c:v>43099</c:v>
                </c:pt>
                <c:pt idx="10866">
                  <c:v>43099</c:v>
                </c:pt>
                <c:pt idx="10867">
                  <c:v>43100</c:v>
                </c:pt>
                <c:pt idx="10868">
                  <c:v>43100</c:v>
                </c:pt>
                <c:pt idx="10869">
                  <c:v>43099</c:v>
                </c:pt>
                <c:pt idx="10870">
                  <c:v>43028</c:v>
                </c:pt>
                <c:pt idx="10871">
                  <c:v>43099</c:v>
                </c:pt>
                <c:pt idx="10872">
                  <c:v>43098</c:v>
                </c:pt>
                <c:pt idx="10873">
                  <c:v>43099</c:v>
                </c:pt>
                <c:pt idx="10874">
                  <c:v>43100</c:v>
                </c:pt>
                <c:pt idx="10875">
                  <c:v>43102</c:v>
                </c:pt>
                <c:pt idx="10876">
                  <c:v>43098</c:v>
                </c:pt>
                <c:pt idx="10877">
                  <c:v>43070</c:v>
                </c:pt>
                <c:pt idx="10878">
                  <c:v>43099</c:v>
                </c:pt>
                <c:pt idx="10879">
                  <c:v>43098</c:v>
                </c:pt>
                <c:pt idx="10880">
                  <c:v>43098</c:v>
                </c:pt>
                <c:pt idx="10881">
                  <c:v>43099</c:v>
                </c:pt>
                <c:pt idx="10882">
                  <c:v>43098</c:v>
                </c:pt>
                <c:pt idx="10883">
                  <c:v>43100</c:v>
                </c:pt>
                <c:pt idx="10884">
                  <c:v>43091</c:v>
                </c:pt>
                <c:pt idx="10885">
                  <c:v>43098</c:v>
                </c:pt>
                <c:pt idx="10886">
                  <c:v>43098</c:v>
                </c:pt>
                <c:pt idx="10887">
                  <c:v>43093</c:v>
                </c:pt>
                <c:pt idx="10888">
                  <c:v>43098</c:v>
                </c:pt>
                <c:pt idx="10889">
                  <c:v>43099</c:v>
                </c:pt>
                <c:pt idx="10890">
                  <c:v>43099</c:v>
                </c:pt>
                <c:pt idx="10891">
                  <c:v>43099</c:v>
                </c:pt>
                <c:pt idx="10892">
                  <c:v>43108</c:v>
                </c:pt>
                <c:pt idx="10893">
                  <c:v>43107</c:v>
                </c:pt>
                <c:pt idx="10894">
                  <c:v>43108</c:v>
                </c:pt>
                <c:pt idx="10895">
                  <c:v>43107</c:v>
                </c:pt>
                <c:pt idx="10896">
                  <c:v>43107</c:v>
                </c:pt>
                <c:pt idx="10897">
                  <c:v>43108</c:v>
                </c:pt>
                <c:pt idx="10898">
                  <c:v>43107</c:v>
                </c:pt>
                <c:pt idx="10899">
                  <c:v>43107</c:v>
                </c:pt>
                <c:pt idx="10900">
                  <c:v>43107</c:v>
                </c:pt>
                <c:pt idx="10901">
                  <c:v>43107</c:v>
                </c:pt>
                <c:pt idx="10902">
                  <c:v>43106</c:v>
                </c:pt>
                <c:pt idx="10903">
                  <c:v>43106</c:v>
                </c:pt>
                <c:pt idx="10904">
                  <c:v>43107</c:v>
                </c:pt>
                <c:pt idx="10905">
                  <c:v>43107</c:v>
                </c:pt>
                <c:pt idx="10906">
                  <c:v>43106</c:v>
                </c:pt>
                <c:pt idx="10907">
                  <c:v>43107</c:v>
                </c:pt>
                <c:pt idx="10908">
                  <c:v>43106</c:v>
                </c:pt>
                <c:pt idx="10909">
                  <c:v>43106</c:v>
                </c:pt>
                <c:pt idx="10910">
                  <c:v>43106</c:v>
                </c:pt>
                <c:pt idx="10911">
                  <c:v>43105</c:v>
                </c:pt>
                <c:pt idx="10912">
                  <c:v>43105</c:v>
                </c:pt>
                <c:pt idx="10913">
                  <c:v>43106</c:v>
                </c:pt>
                <c:pt idx="10914">
                  <c:v>43105</c:v>
                </c:pt>
                <c:pt idx="10915">
                  <c:v>43106</c:v>
                </c:pt>
                <c:pt idx="10916">
                  <c:v>43107</c:v>
                </c:pt>
                <c:pt idx="10917">
                  <c:v>43107</c:v>
                </c:pt>
                <c:pt idx="10918">
                  <c:v>43105</c:v>
                </c:pt>
                <c:pt idx="10919">
                  <c:v>43106</c:v>
                </c:pt>
                <c:pt idx="10920">
                  <c:v>43105</c:v>
                </c:pt>
                <c:pt idx="10921">
                  <c:v>43105</c:v>
                </c:pt>
                <c:pt idx="10922">
                  <c:v>43104</c:v>
                </c:pt>
                <c:pt idx="10923">
                  <c:v>43106</c:v>
                </c:pt>
                <c:pt idx="10924">
                  <c:v>43105</c:v>
                </c:pt>
                <c:pt idx="10925">
                  <c:v>43107</c:v>
                </c:pt>
                <c:pt idx="10926">
                  <c:v>43105</c:v>
                </c:pt>
                <c:pt idx="10927">
                  <c:v>43106</c:v>
                </c:pt>
                <c:pt idx="10928">
                  <c:v>43105</c:v>
                </c:pt>
                <c:pt idx="10929">
                  <c:v>43105</c:v>
                </c:pt>
                <c:pt idx="10930">
                  <c:v>43105</c:v>
                </c:pt>
                <c:pt idx="10931">
                  <c:v>43105</c:v>
                </c:pt>
                <c:pt idx="10932">
                  <c:v>43105</c:v>
                </c:pt>
                <c:pt idx="10933">
                  <c:v>43106</c:v>
                </c:pt>
                <c:pt idx="10934">
                  <c:v>43105</c:v>
                </c:pt>
                <c:pt idx="10935">
                  <c:v>43105</c:v>
                </c:pt>
                <c:pt idx="10936">
                  <c:v>43105</c:v>
                </c:pt>
                <c:pt idx="10937">
                  <c:v>43106</c:v>
                </c:pt>
                <c:pt idx="10938">
                  <c:v>43106</c:v>
                </c:pt>
                <c:pt idx="10939">
                  <c:v>43104</c:v>
                </c:pt>
                <c:pt idx="10940">
                  <c:v>43104</c:v>
                </c:pt>
                <c:pt idx="10941">
                  <c:v>43104</c:v>
                </c:pt>
                <c:pt idx="10942">
                  <c:v>43105</c:v>
                </c:pt>
                <c:pt idx="10943">
                  <c:v>43105</c:v>
                </c:pt>
                <c:pt idx="10944">
                  <c:v>43105</c:v>
                </c:pt>
                <c:pt idx="10945">
                  <c:v>43105</c:v>
                </c:pt>
                <c:pt idx="10946">
                  <c:v>43105</c:v>
                </c:pt>
                <c:pt idx="10947">
                  <c:v>43104</c:v>
                </c:pt>
                <c:pt idx="10948">
                  <c:v>43104</c:v>
                </c:pt>
                <c:pt idx="10949">
                  <c:v>43105</c:v>
                </c:pt>
                <c:pt idx="10950">
                  <c:v>43104</c:v>
                </c:pt>
                <c:pt idx="10951">
                  <c:v>43104</c:v>
                </c:pt>
                <c:pt idx="10952">
                  <c:v>43104</c:v>
                </c:pt>
                <c:pt idx="10953">
                  <c:v>43105</c:v>
                </c:pt>
                <c:pt idx="10954">
                  <c:v>43105</c:v>
                </c:pt>
                <c:pt idx="10955">
                  <c:v>43105</c:v>
                </c:pt>
                <c:pt idx="10956">
                  <c:v>43105</c:v>
                </c:pt>
                <c:pt idx="10957">
                  <c:v>43105</c:v>
                </c:pt>
                <c:pt idx="10958">
                  <c:v>43103</c:v>
                </c:pt>
                <c:pt idx="10959">
                  <c:v>43105</c:v>
                </c:pt>
                <c:pt idx="10960">
                  <c:v>43104</c:v>
                </c:pt>
                <c:pt idx="10961">
                  <c:v>43104</c:v>
                </c:pt>
                <c:pt idx="10962">
                  <c:v>43105</c:v>
                </c:pt>
                <c:pt idx="10963">
                  <c:v>43105</c:v>
                </c:pt>
                <c:pt idx="10964">
                  <c:v>43105</c:v>
                </c:pt>
                <c:pt idx="10965">
                  <c:v>43103</c:v>
                </c:pt>
                <c:pt idx="10966">
                  <c:v>43104</c:v>
                </c:pt>
                <c:pt idx="10967">
                  <c:v>43106</c:v>
                </c:pt>
                <c:pt idx="10968">
                  <c:v>43104</c:v>
                </c:pt>
                <c:pt idx="10969">
                  <c:v>43104</c:v>
                </c:pt>
                <c:pt idx="10970">
                  <c:v>43103</c:v>
                </c:pt>
                <c:pt idx="10971">
                  <c:v>43104</c:v>
                </c:pt>
                <c:pt idx="10972">
                  <c:v>43105</c:v>
                </c:pt>
                <c:pt idx="10973">
                  <c:v>43104</c:v>
                </c:pt>
                <c:pt idx="10974">
                  <c:v>43104</c:v>
                </c:pt>
                <c:pt idx="10975">
                  <c:v>43103</c:v>
                </c:pt>
                <c:pt idx="10976">
                  <c:v>43105</c:v>
                </c:pt>
                <c:pt idx="10977">
                  <c:v>40774</c:v>
                </c:pt>
                <c:pt idx="10978">
                  <c:v>43105</c:v>
                </c:pt>
                <c:pt idx="10979">
                  <c:v>43105</c:v>
                </c:pt>
                <c:pt idx="10980">
                  <c:v>43103</c:v>
                </c:pt>
                <c:pt idx="10981">
                  <c:v>43103</c:v>
                </c:pt>
                <c:pt idx="10982">
                  <c:v>43106</c:v>
                </c:pt>
                <c:pt idx="10983">
                  <c:v>43103</c:v>
                </c:pt>
                <c:pt idx="10984">
                  <c:v>43104</c:v>
                </c:pt>
                <c:pt idx="10985">
                  <c:v>43104</c:v>
                </c:pt>
                <c:pt idx="10986">
                  <c:v>43103</c:v>
                </c:pt>
                <c:pt idx="10987">
                  <c:v>43102</c:v>
                </c:pt>
                <c:pt idx="10988">
                  <c:v>43104</c:v>
                </c:pt>
                <c:pt idx="10989">
                  <c:v>43104</c:v>
                </c:pt>
                <c:pt idx="10990">
                  <c:v>43103</c:v>
                </c:pt>
                <c:pt idx="10991">
                  <c:v>43105</c:v>
                </c:pt>
                <c:pt idx="10992">
                  <c:v>40857</c:v>
                </c:pt>
                <c:pt idx="10993">
                  <c:v>43049</c:v>
                </c:pt>
                <c:pt idx="10994">
                  <c:v>43103</c:v>
                </c:pt>
                <c:pt idx="10995">
                  <c:v>43105</c:v>
                </c:pt>
                <c:pt idx="10996">
                  <c:v>43103</c:v>
                </c:pt>
                <c:pt idx="10997">
                  <c:v>43058</c:v>
                </c:pt>
                <c:pt idx="10998">
                  <c:v>43104</c:v>
                </c:pt>
                <c:pt idx="10999">
                  <c:v>43103</c:v>
                </c:pt>
                <c:pt idx="11000">
                  <c:v>43103</c:v>
                </c:pt>
                <c:pt idx="11001">
                  <c:v>43103</c:v>
                </c:pt>
                <c:pt idx="11002">
                  <c:v>43103</c:v>
                </c:pt>
                <c:pt idx="11003">
                  <c:v>43103</c:v>
                </c:pt>
                <c:pt idx="11004">
                  <c:v>43103</c:v>
                </c:pt>
                <c:pt idx="11005">
                  <c:v>43103</c:v>
                </c:pt>
                <c:pt idx="11006">
                  <c:v>43104</c:v>
                </c:pt>
                <c:pt idx="11007">
                  <c:v>43103</c:v>
                </c:pt>
                <c:pt idx="11008">
                  <c:v>43105</c:v>
                </c:pt>
                <c:pt idx="11009">
                  <c:v>43104</c:v>
                </c:pt>
                <c:pt idx="11010">
                  <c:v>43103</c:v>
                </c:pt>
                <c:pt idx="11011">
                  <c:v>43104</c:v>
                </c:pt>
                <c:pt idx="11012">
                  <c:v>43102</c:v>
                </c:pt>
                <c:pt idx="11013">
                  <c:v>43104</c:v>
                </c:pt>
                <c:pt idx="11014">
                  <c:v>43102</c:v>
                </c:pt>
                <c:pt idx="11015">
                  <c:v>43103</c:v>
                </c:pt>
                <c:pt idx="11016">
                  <c:v>43103</c:v>
                </c:pt>
                <c:pt idx="11017">
                  <c:v>43104</c:v>
                </c:pt>
                <c:pt idx="11018">
                  <c:v>43102</c:v>
                </c:pt>
                <c:pt idx="11019">
                  <c:v>43103</c:v>
                </c:pt>
                <c:pt idx="11020">
                  <c:v>43103</c:v>
                </c:pt>
                <c:pt idx="11021">
                  <c:v>42961</c:v>
                </c:pt>
                <c:pt idx="11022">
                  <c:v>43102</c:v>
                </c:pt>
                <c:pt idx="11023">
                  <c:v>43104</c:v>
                </c:pt>
                <c:pt idx="11024">
                  <c:v>43102</c:v>
                </c:pt>
                <c:pt idx="11025">
                  <c:v>43102</c:v>
                </c:pt>
                <c:pt idx="11026">
                  <c:v>43103</c:v>
                </c:pt>
                <c:pt idx="11027">
                  <c:v>43101</c:v>
                </c:pt>
                <c:pt idx="11028">
                  <c:v>43102</c:v>
                </c:pt>
                <c:pt idx="11029">
                  <c:v>43104</c:v>
                </c:pt>
                <c:pt idx="11030">
                  <c:v>43102</c:v>
                </c:pt>
                <c:pt idx="11031">
                  <c:v>43103</c:v>
                </c:pt>
                <c:pt idx="11032">
                  <c:v>41158</c:v>
                </c:pt>
                <c:pt idx="11033">
                  <c:v>43104</c:v>
                </c:pt>
                <c:pt idx="11034">
                  <c:v>42012</c:v>
                </c:pt>
                <c:pt idx="11035">
                  <c:v>43102</c:v>
                </c:pt>
                <c:pt idx="11036">
                  <c:v>43102</c:v>
                </c:pt>
                <c:pt idx="11037">
                  <c:v>43102</c:v>
                </c:pt>
                <c:pt idx="11038">
                  <c:v>39543</c:v>
                </c:pt>
                <c:pt idx="11039">
                  <c:v>43103</c:v>
                </c:pt>
                <c:pt idx="11040">
                  <c:v>43101</c:v>
                </c:pt>
                <c:pt idx="11041">
                  <c:v>43059</c:v>
                </c:pt>
                <c:pt idx="11042">
                  <c:v>43047</c:v>
                </c:pt>
                <c:pt idx="11043">
                  <c:v>43101</c:v>
                </c:pt>
                <c:pt idx="11044">
                  <c:v>43102</c:v>
                </c:pt>
                <c:pt idx="11045">
                  <c:v>43101</c:v>
                </c:pt>
                <c:pt idx="11046">
                  <c:v>43103</c:v>
                </c:pt>
                <c:pt idx="11047">
                  <c:v>43102</c:v>
                </c:pt>
                <c:pt idx="11048">
                  <c:v>43101</c:v>
                </c:pt>
                <c:pt idx="11049">
                  <c:v>43102</c:v>
                </c:pt>
                <c:pt idx="11050">
                  <c:v>43102</c:v>
                </c:pt>
                <c:pt idx="11051">
                  <c:v>43101</c:v>
                </c:pt>
                <c:pt idx="11052">
                  <c:v>43102</c:v>
                </c:pt>
                <c:pt idx="11053">
                  <c:v>43103</c:v>
                </c:pt>
                <c:pt idx="11054">
                  <c:v>43102</c:v>
                </c:pt>
                <c:pt idx="11055">
                  <c:v>43101</c:v>
                </c:pt>
                <c:pt idx="11056">
                  <c:v>43101</c:v>
                </c:pt>
                <c:pt idx="11057">
                  <c:v>41575</c:v>
                </c:pt>
                <c:pt idx="11058">
                  <c:v>43097</c:v>
                </c:pt>
                <c:pt idx="11059">
                  <c:v>43101</c:v>
                </c:pt>
                <c:pt idx="11060">
                  <c:v>43101</c:v>
                </c:pt>
                <c:pt idx="11061">
                  <c:v>43102</c:v>
                </c:pt>
                <c:pt idx="11062">
                  <c:v>43101</c:v>
                </c:pt>
                <c:pt idx="11063">
                  <c:v>43101</c:v>
                </c:pt>
                <c:pt idx="11064">
                  <c:v>43101</c:v>
                </c:pt>
                <c:pt idx="11065">
                  <c:v>42993</c:v>
                </c:pt>
                <c:pt idx="11066">
                  <c:v>43101</c:v>
                </c:pt>
                <c:pt idx="11067">
                  <c:v>43101</c:v>
                </c:pt>
                <c:pt idx="11068">
                  <c:v>43092</c:v>
                </c:pt>
                <c:pt idx="11069">
                  <c:v>43100</c:v>
                </c:pt>
                <c:pt idx="11070">
                  <c:v>43091</c:v>
                </c:pt>
                <c:pt idx="11071">
                  <c:v>43094</c:v>
                </c:pt>
                <c:pt idx="11072">
                  <c:v>43101</c:v>
                </c:pt>
                <c:pt idx="11073">
                  <c:v>43099</c:v>
                </c:pt>
                <c:pt idx="11074">
                  <c:v>43101</c:v>
                </c:pt>
                <c:pt idx="11075">
                  <c:v>43100</c:v>
                </c:pt>
                <c:pt idx="11076">
                  <c:v>43101</c:v>
                </c:pt>
                <c:pt idx="11077">
                  <c:v>43101</c:v>
                </c:pt>
                <c:pt idx="11078">
                  <c:v>43100</c:v>
                </c:pt>
                <c:pt idx="11079">
                  <c:v>43100</c:v>
                </c:pt>
                <c:pt idx="11080">
                  <c:v>43101</c:v>
                </c:pt>
                <c:pt idx="11081">
                  <c:v>43099</c:v>
                </c:pt>
                <c:pt idx="11082">
                  <c:v>43100</c:v>
                </c:pt>
                <c:pt idx="11083">
                  <c:v>43098</c:v>
                </c:pt>
                <c:pt idx="11084">
                  <c:v>43099</c:v>
                </c:pt>
                <c:pt idx="11085">
                  <c:v>43102</c:v>
                </c:pt>
                <c:pt idx="11086">
                  <c:v>43100</c:v>
                </c:pt>
                <c:pt idx="11087">
                  <c:v>43108</c:v>
                </c:pt>
                <c:pt idx="11088">
                  <c:v>43108</c:v>
                </c:pt>
                <c:pt idx="11089">
                  <c:v>43108</c:v>
                </c:pt>
                <c:pt idx="11090">
                  <c:v>43108</c:v>
                </c:pt>
                <c:pt idx="11091">
                  <c:v>43108</c:v>
                </c:pt>
                <c:pt idx="11092">
                  <c:v>43108</c:v>
                </c:pt>
                <c:pt idx="11093">
                  <c:v>43107</c:v>
                </c:pt>
                <c:pt idx="11094">
                  <c:v>43107</c:v>
                </c:pt>
                <c:pt idx="11095">
                  <c:v>43108</c:v>
                </c:pt>
                <c:pt idx="11096">
                  <c:v>43108</c:v>
                </c:pt>
                <c:pt idx="11097">
                  <c:v>43108</c:v>
                </c:pt>
                <c:pt idx="11098">
                  <c:v>43109</c:v>
                </c:pt>
                <c:pt idx="11099">
                  <c:v>43107</c:v>
                </c:pt>
                <c:pt idx="11100">
                  <c:v>43108</c:v>
                </c:pt>
                <c:pt idx="11101">
                  <c:v>43108</c:v>
                </c:pt>
                <c:pt idx="11102">
                  <c:v>43108</c:v>
                </c:pt>
                <c:pt idx="11103">
                  <c:v>43107</c:v>
                </c:pt>
                <c:pt idx="11104">
                  <c:v>43108</c:v>
                </c:pt>
                <c:pt idx="11105">
                  <c:v>43107</c:v>
                </c:pt>
                <c:pt idx="11106">
                  <c:v>43108</c:v>
                </c:pt>
                <c:pt idx="11107">
                  <c:v>43108</c:v>
                </c:pt>
                <c:pt idx="11108">
                  <c:v>43108</c:v>
                </c:pt>
                <c:pt idx="11109">
                  <c:v>43108</c:v>
                </c:pt>
                <c:pt idx="11110">
                  <c:v>43109</c:v>
                </c:pt>
                <c:pt idx="11111">
                  <c:v>43108</c:v>
                </c:pt>
                <c:pt idx="11112">
                  <c:v>43107</c:v>
                </c:pt>
                <c:pt idx="11113">
                  <c:v>43107</c:v>
                </c:pt>
                <c:pt idx="11114">
                  <c:v>43108</c:v>
                </c:pt>
                <c:pt idx="11115">
                  <c:v>43108</c:v>
                </c:pt>
                <c:pt idx="11116">
                  <c:v>43107</c:v>
                </c:pt>
                <c:pt idx="11117">
                  <c:v>43107</c:v>
                </c:pt>
                <c:pt idx="11118">
                  <c:v>43107</c:v>
                </c:pt>
                <c:pt idx="11119">
                  <c:v>43108</c:v>
                </c:pt>
                <c:pt idx="11120">
                  <c:v>43107</c:v>
                </c:pt>
                <c:pt idx="11121">
                  <c:v>43108</c:v>
                </c:pt>
                <c:pt idx="11122">
                  <c:v>43106</c:v>
                </c:pt>
                <c:pt idx="11123">
                  <c:v>43106</c:v>
                </c:pt>
                <c:pt idx="11124">
                  <c:v>43108</c:v>
                </c:pt>
                <c:pt idx="11125">
                  <c:v>43106</c:v>
                </c:pt>
                <c:pt idx="11126">
                  <c:v>43108</c:v>
                </c:pt>
                <c:pt idx="11127">
                  <c:v>43107</c:v>
                </c:pt>
                <c:pt idx="11128">
                  <c:v>43106</c:v>
                </c:pt>
                <c:pt idx="11129">
                  <c:v>43106</c:v>
                </c:pt>
                <c:pt idx="11130">
                  <c:v>43107</c:v>
                </c:pt>
                <c:pt idx="11131">
                  <c:v>43106</c:v>
                </c:pt>
                <c:pt idx="11132">
                  <c:v>43106</c:v>
                </c:pt>
                <c:pt idx="11133">
                  <c:v>43105</c:v>
                </c:pt>
                <c:pt idx="11134">
                  <c:v>43105</c:v>
                </c:pt>
                <c:pt idx="11135">
                  <c:v>43105</c:v>
                </c:pt>
                <c:pt idx="11136">
                  <c:v>43106</c:v>
                </c:pt>
                <c:pt idx="11137">
                  <c:v>43106</c:v>
                </c:pt>
                <c:pt idx="11138">
                  <c:v>43106</c:v>
                </c:pt>
                <c:pt idx="11139">
                  <c:v>43105</c:v>
                </c:pt>
                <c:pt idx="11140">
                  <c:v>43107</c:v>
                </c:pt>
                <c:pt idx="11141">
                  <c:v>43105</c:v>
                </c:pt>
                <c:pt idx="11142">
                  <c:v>43105</c:v>
                </c:pt>
                <c:pt idx="11143">
                  <c:v>43106</c:v>
                </c:pt>
                <c:pt idx="11144">
                  <c:v>43105</c:v>
                </c:pt>
                <c:pt idx="11145">
                  <c:v>43105</c:v>
                </c:pt>
                <c:pt idx="11146">
                  <c:v>43105</c:v>
                </c:pt>
                <c:pt idx="11147">
                  <c:v>43105</c:v>
                </c:pt>
                <c:pt idx="11148">
                  <c:v>43104</c:v>
                </c:pt>
                <c:pt idx="11149">
                  <c:v>43105</c:v>
                </c:pt>
                <c:pt idx="11150">
                  <c:v>43105</c:v>
                </c:pt>
                <c:pt idx="11151">
                  <c:v>43105</c:v>
                </c:pt>
                <c:pt idx="11152">
                  <c:v>43105</c:v>
                </c:pt>
                <c:pt idx="11153">
                  <c:v>43106</c:v>
                </c:pt>
                <c:pt idx="11154">
                  <c:v>43106</c:v>
                </c:pt>
                <c:pt idx="11155">
                  <c:v>43105</c:v>
                </c:pt>
                <c:pt idx="11156">
                  <c:v>43105</c:v>
                </c:pt>
                <c:pt idx="11157">
                  <c:v>43106</c:v>
                </c:pt>
                <c:pt idx="11158">
                  <c:v>43106</c:v>
                </c:pt>
                <c:pt idx="11159">
                  <c:v>43105</c:v>
                </c:pt>
                <c:pt idx="11160">
                  <c:v>43104</c:v>
                </c:pt>
                <c:pt idx="11161">
                  <c:v>43105</c:v>
                </c:pt>
                <c:pt idx="11162">
                  <c:v>43104</c:v>
                </c:pt>
                <c:pt idx="11163">
                  <c:v>43104</c:v>
                </c:pt>
                <c:pt idx="11164">
                  <c:v>43105</c:v>
                </c:pt>
                <c:pt idx="11165">
                  <c:v>43105</c:v>
                </c:pt>
                <c:pt idx="11166">
                  <c:v>43104</c:v>
                </c:pt>
                <c:pt idx="11167">
                  <c:v>43105</c:v>
                </c:pt>
                <c:pt idx="11168">
                  <c:v>43106</c:v>
                </c:pt>
                <c:pt idx="11169">
                  <c:v>43104</c:v>
                </c:pt>
                <c:pt idx="11170">
                  <c:v>43104</c:v>
                </c:pt>
                <c:pt idx="11171">
                  <c:v>43105</c:v>
                </c:pt>
                <c:pt idx="11172">
                  <c:v>43104</c:v>
                </c:pt>
                <c:pt idx="11173">
                  <c:v>43104</c:v>
                </c:pt>
                <c:pt idx="11174">
                  <c:v>43106</c:v>
                </c:pt>
                <c:pt idx="11175">
                  <c:v>43105</c:v>
                </c:pt>
                <c:pt idx="11176">
                  <c:v>43104</c:v>
                </c:pt>
                <c:pt idx="11177">
                  <c:v>43105</c:v>
                </c:pt>
                <c:pt idx="11178">
                  <c:v>43105</c:v>
                </c:pt>
                <c:pt idx="11179">
                  <c:v>42166</c:v>
                </c:pt>
                <c:pt idx="11180">
                  <c:v>43104</c:v>
                </c:pt>
                <c:pt idx="11181">
                  <c:v>43105</c:v>
                </c:pt>
                <c:pt idx="11182">
                  <c:v>43104</c:v>
                </c:pt>
                <c:pt idx="11183">
                  <c:v>43105</c:v>
                </c:pt>
                <c:pt idx="11184">
                  <c:v>43105</c:v>
                </c:pt>
                <c:pt idx="11185">
                  <c:v>43105</c:v>
                </c:pt>
                <c:pt idx="11186">
                  <c:v>43106</c:v>
                </c:pt>
                <c:pt idx="11187">
                  <c:v>43103</c:v>
                </c:pt>
                <c:pt idx="11188">
                  <c:v>43104</c:v>
                </c:pt>
                <c:pt idx="11189">
                  <c:v>43106</c:v>
                </c:pt>
                <c:pt idx="11190">
                  <c:v>43105</c:v>
                </c:pt>
                <c:pt idx="11191">
                  <c:v>43104</c:v>
                </c:pt>
                <c:pt idx="11192">
                  <c:v>43105</c:v>
                </c:pt>
                <c:pt idx="11193">
                  <c:v>43104</c:v>
                </c:pt>
                <c:pt idx="11194">
                  <c:v>43105</c:v>
                </c:pt>
                <c:pt idx="11195">
                  <c:v>43106</c:v>
                </c:pt>
                <c:pt idx="11196">
                  <c:v>43104</c:v>
                </c:pt>
                <c:pt idx="11197">
                  <c:v>43103</c:v>
                </c:pt>
                <c:pt idx="11198">
                  <c:v>43103</c:v>
                </c:pt>
                <c:pt idx="11199">
                  <c:v>43103</c:v>
                </c:pt>
                <c:pt idx="11200">
                  <c:v>43105</c:v>
                </c:pt>
                <c:pt idx="11201">
                  <c:v>43105</c:v>
                </c:pt>
                <c:pt idx="11202">
                  <c:v>40774</c:v>
                </c:pt>
                <c:pt idx="11203">
                  <c:v>43104</c:v>
                </c:pt>
                <c:pt idx="11204">
                  <c:v>43103</c:v>
                </c:pt>
                <c:pt idx="11205">
                  <c:v>43103</c:v>
                </c:pt>
                <c:pt idx="11206">
                  <c:v>43104</c:v>
                </c:pt>
                <c:pt idx="11207">
                  <c:v>43104</c:v>
                </c:pt>
                <c:pt idx="11208">
                  <c:v>43106</c:v>
                </c:pt>
                <c:pt idx="11209">
                  <c:v>43102</c:v>
                </c:pt>
                <c:pt idx="11210">
                  <c:v>43105</c:v>
                </c:pt>
                <c:pt idx="11211">
                  <c:v>43103</c:v>
                </c:pt>
                <c:pt idx="11212">
                  <c:v>43058</c:v>
                </c:pt>
                <c:pt idx="11213">
                  <c:v>40857</c:v>
                </c:pt>
                <c:pt idx="11214">
                  <c:v>43049</c:v>
                </c:pt>
                <c:pt idx="11215">
                  <c:v>43105</c:v>
                </c:pt>
                <c:pt idx="11216">
                  <c:v>43104</c:v>
                </c:pt>
                <c:pt idx="11217">
                  <c:v>43103</c:v>
                </c:pt>
                <c:pt idx="11218">
                  <c:v>43104</c:v>
                </c:pt>
                <c:pt idx="11219">
                  <c:v>43103</c:v>
                </c:pt>
                <c:pt idx="11220">
                  <c:v>43103</c:v>
                </c:pt>
                <c:pt idx="11221">
                  <c:v>43103</c:v>
                </c:pt>
                <c:pt idx="11222">
                  <c:v>43103</c:v>
                </c:pt>
                <c:pt idx="11223">
                  <c:v>43103</c:v>
                </c:pt>
                <c:pt idx="11224">
                  <c:v>43104</c:v>
                </c:pt>
                <c:pt idx="11225">
                  <c:v>43103</c:v>
                </c:pt>
                <c:pt idx="11226">
                  <c:v>43103</c:v>
                </c:pt>
                <c:pt idx="11227">
                  <c:v>43103</c:v>
                </c:pt>
                <c:pt idx="11228">
                  <c:v>43103</c:v>
                </c:pt>
                <c:pt idx="11229">
                  <c:v>43105</c:v>
                </c:pt>
                <c:pt idx="11230">
                  <c:v>43104</c:v>
                </c:pt>
                <c:pt idx="11231">
                  <c:v>43103</c:v>
                </c:pt>
                <c:pt idx="11232">
                  <c:v>43104</c:v>
                </c:pt>
                <c:pt idx="11233">
                  <c:v>43102</c:v>
                </c:pt>
                <c:pt idx="11234">
                  <c:v>43102</c:v>
                </c:pt>
                <c:pt idx="11235">
                  <c:v>43103</c:v>
                </c:pt>
                <c:pt idx="11236">
                  <c:v>43103</c:v>
                </c:pt>
                <c:pt idx="11237">
                  <c:v>43104</c:v>
                </c:pt>
                <c:pt idx="11238">
                  <c:v>43102</c:v>
                </c:pt>
                <c:pt idx="11239">
                  <c:v>43103</c:v>
                </c:pt>
                <c:pt idx="11240">
                  <c:v>43103</c:v>
                </c:pt>
                <c:pt idx="11241">
                  <c:v>43102</c:v>
                </c:pt>
                <c:pt idx="11242">
                  <c:v>42961</c:v>
                </c:pt>
                <c:pt idx="11243">
                  <c:v>43104</c:v>
                </c:pt>
                <c:pt idx="11244">
                  <c:v>43102</c:v>
                </c:pt>
                <c:pt idx="11245">
                  <c:v>43104</c:v>
                </c:pt>
                <c:pt idx="11246">
                  <c:v>43102</c:v>
                </c:pt>
                <c:pt idx="11247">
                  <c:v>43101</c:v>
                </c:pt>
                <c:pt idx="11248">
                  <c:v>43103</c:v>
                </c:pt>
                <c:pt idx="11249">
                  <c:v>43102</c:v>
                </c:pt>
                <c:pt idx="11250">
                  <c:v>43102</c:v>
                </c:pt>
                <c:pt idx="11251">
                  <c:v>43102</c:v>
                </c:pt>
                <c:pt idx="11252">
                  <c:v>43104</c:v>
                </c:pt>
                <c:pt idx="11253">
                  <c:v>41158</c:v>
                </c:pt>
                <c:pt idx="11254">
                  <c:v>42012</c:v>
                </c:pt>
                <c:pt idx="11255">
                  <c:v>43102</c:v>
                </c:pt>
                <c:pt idx="11256">
                  <c:v>43102</c:v>
                </c:pt>
                <c:pt idx="11257">
                  <c:v>43102</c:v>
                </c:pt>
                <c:pt idx="11258">
                  <c:v>39543</c:v>
                </c:pt>
                <c:pt idx="11259">
                  <c:v>43101</c:v>
                </c:pt>
                <c:pt idx="11260">
                  <c:v>43103</c:v>
                </c:pt>
                <c:pt idx="11261">
                  <c:v>43059</c:v>
                </c:pt>
                <c:pt idx="11262">
                  <c:v>43047</c:v>
                </c:pt>
                <c:pt idx="11263">
                  <c:v>43101</c:v>
                </c:pt>
                <c:pt idx="11264">
                  <c:v>43102</c:v>
                </c:pt>
                <c:pt idx="11265">
                  <c:v>43102</c:v>
                </c:pt>
                <c:pt idx="11266">
                  <c:v>43101</c:v>
                </c:pt>
                <c:pt idx="11267">
                  <c:v>43103</c:v>
                </c:pt>
                <c:pt idx="11268">
                  <c:v>43101</c:v>
                </c:pt>
                <c:pt idx="11269">
                  <c:v>43102</c:v>
                </c:pt>
                <c:pt idx="11270">
                  <c:v>43102</c:v>
                </c:pt>
                <c:pt idx="11271">
                  <c:v>43101</c:v>
                </c:pt>
                <c:pt idx="11272">
                  <c:v>43102</c:v>
                </c:pt>
                <c:pt idx="11273">
                  <c:v>43103</c:v>
                </c:pt>
                <c:pt idx="11274">
                  <c:v>43102</c:v>
                </c:pt>
                <c:pt idx="11275">
                  <c:v>43101</c:v>
                </c:pt>
                <c:pt idx="11276">
                  <c:v>43101</c:v>
                </c:pt>
                <c:pt idx="11277">
                  <c:v>41575</c:v>
                </c:pt>
                <c:pt idx="11278">
                  <c:v>43097</c:v>
                </c:pt>
                <c:pt idx="11279">
                  <c:v>43101</c:v>
                </c:pt>
                <c:pt idx="11280">
                  <c:v>43102</c:v>
                </c:pt>
                <c:pt idx="11281">
                  <c:v>43101</c:v>
                </c:pt>
                <c:pt idx="11282">
                  <c:v>43101</c:v>
                </c:pt>
                <c:pt idx="11283">
                  <c:v>43111</c:v>
                </c:pt>
                <c:pt idx="11284">
                  <c:v>43111</c:v>
                </c:pt>
                <c:pt idx="11285">
                  <c:v>43111</c:v>
                </c:pt>
                <c:pt idx="11286">
                  <c:v>43111</c:v>
                </c:pt>
                <c:pt idx="11287">
                  <c:v>43111</c:v>
                </c:pt>
                <c:pt idx="11288">
                  <c:v>43110</c:v>
                </c:pt>
                <c:pt idx="11289">
                  <c:v>43111</c:v>
                </c:pt>
                <c:pt idx="11290">
                  <c:v>43111</c:v>
                </c:pt>
                <c:pt idx="11291">
                  <c:v>43110</c:v>
                </c:pt>
                <c:pt idx="11292">
                  <c:v>43111</c:v>
                </c:pt>
                <c:pt idx="11293">
                  <c:v>43111</c:v>
                </c:pt>
                <c:pt idx="11294">
                  <c:v>43111</c:v>
                </c:pt>
                <c:pt idx="11295">
                  <c:v>43111</c:v>
                </c:pt>
                <c:pt idx="11296">
                  <c:v>43111</c:v>
                </c:pt>
                <c:pt idx="11297">
                  <c:v>43110</c:v>
                </c:pt>
                <c:pt idx="11298">
                  <c:v>43110</c:v>
                </c:pt>
                <c:pt idx="11299">
                  <c:v>43111</c:v>
                </c:pt>
                <c:pt idx="11300">
                  <c:v>43111</c:v>
                </c:pt>
                <c:pt idx="11301">
                  <c:v>43110</c:v>
                </c:pt>
                <c:pt idx="11302">
                  <c:v>43110</c:v>
                </c:pt>
                <c:pt idx="11303">
                  <c:v>43111</c:v>
                </c:pt>
                <c:pt idx="11304">
                  <c:v>43111</c:v>
                </c:pt>
                <c:pt idx="11305">
                  <c:v>43111</c:v>
                </c:pt>
                <c:pt idx="11306">
                  <c:v>43111</c:v>
                </c:pt>
                <c:pt idx="11307">
                  <c:v>43110</c:v>
                </c:pt>
                <c:pt idx="11308">
                  <c:v>43110</c:v>
                </c:pt>
                <c:pt idx="11309">
                  <c:v>43109</c:v>
                </c:pt>
                <c:pt idx="11310">
                  <c:v>43111</c:v>
                </c:pt>
                <c:pt idx="11311">
                  <c:v>43111</c:v>
                </c:pt>
                <c:pt idx="11312">
                  <c:v>43110</c:v>
                </c:pt>
                <c:pt idx="11313">
                  <c:v>43111</c:v>
                </c:pt>
                <c:pt idx="11314">
                  <c:v>43111</c:v>
                </c:pt>
                <c:pt idx="11315">
                  <c:v>43110</c:v>
                </c:pt>
                <c:pt idx="11316">
                  <c:v>43111</c:v>
                </c:pt>
                <c:pt idx="11317">
                  <c:v>43110</c:v>
                </c:pt>
                <c:pt idx="11318">
                  <c:v>43109</c:v>
                </c:pt>
                <c:pt idx="11319">
                  <c:v>43111</c:v>
                </c:pt>
                <c:pt idx="11320">
                  <c:v>43111</c:v>
                </c:pt>
                <c:pt idx="11321">
                  <c:v>43111</c:v>
                </c:pt>
                <c:pt idx="11322">
                  <c:v>43109</c:v>
                </c:pt>
                <c:pt idx="11323">
                  <c:v>43111</c:v>
                </c:pt>
                <c:pt idx="11324">
                  <c:v>43111</c:v>
                </c:pt>
                <c:pt idx="11325">
                  <c:v>43109</c:v>
                </c:pt>
                <c:pt idx="11326">
                  <c:v>43110</c:v>
                </c:pt>
                <c:pt idx="11327">
                  <c:v>43110</c:v>
                </c:pt>
                <c:pt idx="11328">
                  <c:v>43110</c:v>
                </c:pt>
                <c:pt idx="11329">
                  <c:v>43110</c:v>
                </c:pt>
                <c:pt idx="11330">
                  <c:v>43111</c:v>
                </c:pt>
                <c:pt idx="11331">
                  <c:v>43110</c:v>
                </c:pt>
                <c:pt idx="11332">
                  <c:v>43109</c:v>
                </c:pt>
                <c:pt idx="11333">
                  <c:v>43110</c:v>
                </c:pt>
                <c:pt idx="11334">
                  <c:v>43109</c:v>
                </c:pt>
                <c:pt idx="11335">
                  <c:v>43109</c:v>
                </c:pt>
                <c:pt idx="11336">
                  <c:v>43109</c:v>
                </c:pt>
                <c:pt idx="11337">
                  <c:v>43109</c:v>
                </c:pt>
                <c:pt idx="11338">
                  <c:v>43109</c:v>
                </c:pt>
                <c:pt idx="11339">
                  <c:v>43111</c:v>
                </c:pt>
                <c:pt idx="11340">
                  <c:v>43110</c:v>
                </c:pt>
                <c:pt idx="11341">
                  <c:v>43109</c:v>
                </c:pt>
                <c:pt idx="11342">
                  <c:v>43110</c:v>
                </c:pt>
                <c:pt idx="11343">
                  <c:v>43110</c:v>
                </c:pt>
                <c:pt idx="11344">
                  <c:v>43110</c:v>
                </c:pt>
                <c:pt idx="11345">
                  <c:v>43111</c:v>
                </c:pt>
                <c:pt idx="11346">
                  <c:v>43110</c:v>
                </c:pt>
                <c:pt idx="11347">
                  <c:v>43110</c:v>
                </c:pt>
                <c:pt idx="11348">
                  <c:v>43109</c:v>
                </c:pt>
                <c:pt idx="11349">
                  <c:v>43110</c:v>
                </c:pt>
                <c:pt idx="11350">
                  <c:v>43111</c:v>
                </c:pt>
                <c:pt idx="11351">
                  <c:v>43110</c:v>
                </c:pt>
                <c:pt idx="11352">
                  <c:v>43109</c:v>
                </c:pt>
                <c:pt idx="11353">
                  <c:v>43110</c:v>
                </c:pt>
                <c:pt idx="11354">
                  <c:v>43111</c:v>
                </c:pt>
                <c:pt idx="11355">
                  <c:v>43110</c:v>
                </c:pt>
                <c:pt idx="11356">
                  <c:v>43110</c:v>
                </c:pt>
                <c:pt idx="11357">
                  <c:v>43111</c:v>
                </c:pt>
                <c:pt idx="11358">
                  <c:v>43109</c:v>
                </c:pt>
                <c:pt idx="11359">
                  <c:v>43109</c:v>
                </c:pt>
                <c:pt idx="11360">
                  <c:v>43111</c:v>
                </c:pt>
                <c:pt idx="11361">
                  <c:v>43111</c:v>
                </c:pt>
                <c:pt idx="11362">
                  <c:v>43111</c:v>
                </c:pt>
                <c:pt idx="11363">
                  <c:v>43108</c:v>
                </c:pt>
                <c:pt idx="11364">
                  <c:v>43110</c:v>
                </c:pt>
                <c:pt idx="11365">
                  <c:v>43111</c:v>
                </c:pt>
                <c:pt idx="11366">
                  <c:v>43110</c:v>
                </c:pt>
                <c:pt idx="11367">
                  <c:v>43109</c:v>
                </c:pt>
                <c:pt idx="11368">
                  <c:v>43109</c:v>
                </c:pt>
                <c:pt idx="11369">
                  <c:v>43109</c:v>
                </c:pt>
                <c:pt idx="11370">
                  <c:v>43110</c:v>
                </c:pt>
                <c:pt idx="11371">
                  <c:v>43109</c:v>
                </c:pt>
                <c:pt idx="11372">
                  <c:v>43108</c:v>
                </c:pt>
                <c:pt idx="11373">
                  <c:v>43108</c:v>
                </c:pt>
                <c:pt idx="11374">
                  <c:v>43110</c:v>
                </c:pt>
                <c:pt idx="11375">
                  <c:v>43109</c:v>
                </c:pt>
                <c:pt idx="11376">
                  <c:v>43110</c:v>
                </c:pt>
                <c:pt idx="11377">
                  <c:v>43108</c:v>
                </c:pt>
                <c:pt idx="11378">
                  <c:v>43110</c:v>
                </c:pt>
                <c:pt idx="11379">
                  <c:v>43108</c:v>
                </c:pt>
                <c:pt idx="11380">
                  <c:v>43108</c:v>
                </c:pt>
                <c:pt idx="11381">
                  <c:v>43109</c:v>
                </c:pt>
                <c:pt idx="11382">
                  <c:v>43110</c:v>
                </c:pt>
                <c:pt idx="11383">
                  <c:v>43109</c:v>
                </c:pt>
                <c:pt idx="11384">
                  <c:v>43108</c:v>
                </c:pt>
                <c:pt idx="11385">
                  <c:v>43108</c:v>
                </c:pt>
                <c:pt idx="11386">
                  <c:v>43109</c:v>
                </c:pt>
                <c:pt idx="11387">
                  <c:v>43109</c:v>
                </c:pt>
                <c:pt idx="11388">
                  <c:v>43110</c:v>
                </c:pt>
                <c:pt idx="11389">
                  <c:v>43108</c:v>
                </c:pt>
                <c:pt idx="11390">
                  <c:v>43109</c:v>
                </c:pt>
                <c:pt idx="11391">
                  <c:v>43107</c:v>
                </c:pt>
                <c:pt idx="11392">
                  <c:v>43108</c:v>
                </c:pt>
                <c:pt idx="11393">
                  <c:v>43108</c:v>
                </c:pt>
                <c:pt idx="11394">
                  <c:v>43108</c:v>
                </c:pt>
                <c:pt idx="11395">
                  <c:v>43109</c:v>
                </c:pt>
                <c:pt idx="11396">
                  <c:v>43109</c:v>
                </c:pt>
                <c:pt idx="11397">
                  <c:v>43108</c:v>
                </c:pt>
                <c:pt idx="11398">
                  <c:v>43109</c:v>
                </c:pt>
                <c:pt idx="11399">
                  <c:v>43107</c:v>
                </c:pt>
                <c:pt idx="11400">
                  <c:v>43108</c:v>
                </c:pt>
                <c:pt idx="11401">
                  <c:v>43108</c:v>
                </c:pt>
                <c:pt idx="11402">
                  <c:v>43109</c:v>
                </c:pt>
                <c:pt idx="11403">
                  <c:v>43107</c:v>
                </c:pt>
                <c:pt idx="11404">
                  <c:v>43109</c:v>
                </c:pt>
                <c:pt idx="11405">
                  <c:v>43109</c:v>
                </c:pt>
                <c:pt idx="11406">
                  <c:v>43110</c:v>
                </c:pt>
                <c:pt idx="11407">
                  <c:v>43108</c:v>
                </c:pt>
                <c:pt idx="11408">
                  <c:v>43108</c:v>
                </c:pt>
                <c:pt idx="11409">
                  <c:v>43108</c:v>
                </c:pt>
                <c:pt idx="11410">
                  <c:v>43108</c:v>
                </c:pt>
                <c:pt idx="11411">
                  <c:v>43109</c:v>
                </c:pt>
                <c:pt idx="11412">
                  <c:v>43107</c:v>
                </c:pt>
                <c:pt idx="11413">
                  <c:v>43108</c:v>
                </c:pt>
                <c:pt idx="11414">
                  <c:v>43109</c:v>
                </c:pt>
                <c:pt idx="11415">
                  <c:v>43108</c:v>
                </c:pt>
                <c:pt idx="11416">
                  <c:v>43108</c:v>
                </c:pt>
                <c:pt idx="11417">
                  <c:v>43108</c:v>
                </c:pt>
                <c:pt idx="11418">
                  <c:v>43107</c:v>
                </c:pt>
                <c:pt idx="11419">
                  <c:v>43108</c:v>
                </c:pt>
                <c:pt idx="11420">
                  <c:v>43109</c:v>
                </c:pt>
                <c:pt idx="11421">
                  <c:v>43107</c:v>
                </c:pt>
                <c:pt idx="11422">
                  <c:v>43109</c:v>
                </c:pt>
                <c:pt idx="11423">
                  <c:v>43108</c:v>
                </c:pt>
                <c:pt idx="11424">
                  <c:v>43109</c:v>
                </c:pt>
                <c:pt idx="11425">
                  <c:v>43107</c:v>
                </c:pt>
                <c:pt idx="11426">
                  <c:v>43108</c:v>
                </c:pt>
                <c:pt idx="11427">
                  <c:v>43107</c:v>
                </c:pt>
                <c:pt idx="11428">
                  <c:v>43107</c:v>
                </c:pt>
                <c:pt idx="11429">
                  <c:v>43109</c:v>
                </c:pt>
                <c:pt idx="11430">
                  <c:v>43108</c:v>
                </c:pt>
                <c:pt idx="11431">
                  <c:v>43107</c:v>
                </c:pt>
                <c:pt idx="11432">
                  <c:v>43107</c:v>
                </c:pt>
                <c:pt idx="11433">
                  <c:v>43107</c:v>
                </c:pt>
                <c:pt idx="11434">
                  <c:v>43108</c:v>
                </c:pt>
                <c:pt idx="11435">
                  <c:v>43106</c:v>
                </c:pt>
                <c:pt idx="11436">
                  <c:v>43107</c:v>
                </c:pt>
                <c:pt idx="11437">
                  <c:v>43106</c:v>
                </c:pt>
                <c:pt idx="11438">
                  <c:v>43108</c:v>
                </c:pt>
                <c:pt idx="11439">
                  <c:v>43107</c:v>
                </c:pt>
                <c:pt idx="11440">
                  <c:v>43109</c:v>
                </c:pt>
                <c:pt idx="11441">
                  <c:v>40085</c:v>
                </c:pt>
                <c:pt idx="11442">
                  <c:v>43106</c:v>
                </c:pt>
                <c:pt idx="11443">
                  <c:v>43107</c:v>
                </c:pt>
                <c:pt idx="11444">
                  <c:v>40289</c:v>
                </c:pt>
                <c:pt idx="11445">
                  <c:v>43106</c:v>
                </c:pt>
                <c:pt idx="11446">
                  <c:v>42776</c:v>
                </c:pt>
                <c:pt idx="11447">
                  <c:v>43106</c:v>
                </c:pt>
                <c:pt idx="11448">
                  <c:v>43107</c:v>
                </c:pt>
                <c:pt idx="11449">
                  <c:v>43105</c:v>
                </c:pt>
                <c:pt idx="11450">
                  <c:v>43105</c:v>
                </c:pt>
                <c:pt idx="11451">
                  <c:v>43105</c:v>
                </c:pt>
                <c:pt idx="11452">
                  <c:v>43106</c:v>
                </c:pt>
                <c:pt idx="11453">
                  <c:v>43106</c:v>
                </c:pt>
                <c:pt idx="11454">
                  <c:v>43107</c:v>
                </c:pt>
                <c:pt idx="11455">
                  <c:v>43107</c:v>
                </c:pt>
                <c:pt idx="11456">
                  <c:v>43105</c:v>
                </c:pt>
                <c:pt idx="11457">
                  <c:v>42862</c:v>
                </c:pt>
                <c:pt idx="11458">
                  <c:v>43106</c:v>
                </c:pt>
                <c:pt idx="11459">
                  <c:v>43106</c:v>
                </c:pt>
                <c:pt idx="11460">
                  <c:v>43105</c:v>
                </c:pt>
                <c:pt idx="11461">
                  <c:v>43105</c:v>
                </c:pt>
                <c:pt idx="11462">
                  <c:v>43107</c:v>
                </c:pt>
                <c:pt idx="11463">
                  <c:v>43104</c:v>
                </c:pt>
                <c:pt idx="11464">
                  <c:v>43105</c:v>
                </c:pt>
                <c:pt idx="11465">
                  <c:v>43105</c:v>
                </c:pt>
                <c:pt idx="11466">
                  <c:v>43105</c:v>
                </c:pt>
                <c:pt idx="11467">
                  <c:v>43105</c:v>
                </c:pt>
                <c:pt idx="11468">
                  <c:v>43105</c:v>
                </c:pt>
                <c:pt idx="11469">
                  <c:v>43106</c:v>
                </c:pt>
                <c:pt idx="11470">
                  <c:v>43105</c:v>
                </c:pt>
                <c:pt idx="11471">
                  <c:v>43105</c:v>
                </c:pt>
                <c:pt idx="11472">
                  <c:v>43104</c:v>
                </c:pt>
                <c:pt idx="11473">
                  <c:v>43106</c:v>
                </c:pt>
                <c:pt idx="11474">
                  <c:v>43105</c:v>
                </c:pt>
                <c:pt idx="11475">
                  <c:v>43106</c:v>
                </c:pt>
                <c:pt idx="11476">
                  <c:v>43104</c:v>
                </c:pt>
                <c:pt idx="11477">
                  <c:v>43105</c:v>
                </c:pt>
                <c:pt idx="11478">
                  <c:v>43112</c:v>
                </c:pt>
                <c:pt idx="11479">
                  <c:v>43112</c:v>
                </c:pt>
                <c:pt idx="11480">
                  <c:v>43112</c:v>
                </c:pt>
                <c:pt idx="11481">
                  <c:v>43112</c:v>
                </c:pt>
                <c:pt idx="11482">
                  <c:v>43112</c:v>
                </c:pt>
                <c:pt idx="11483">
                  <c:v>43112</c:v>
                </c:pt>
                <c:pt idx="11484">
                  <c:v>43111</c:v>
                </c:pt>
                <c:pt idx="11485">
                  <c:v>43112</c:v>
                </c:pt>
                <c:pt idx="11486">
                  <c:v>43112</c:v>
                </c:pt>
                <c:pt idx="11487">
                  <c:v>43112</c:v>
                </c:pt>
                <c:pt idx="11488">
                  <c:v>43112</c:v>
                </c:pt>
                <c:pt idx="11489">
                  <c:v>43112</c:v>
                </c:pt>
                <c:pt idx="11490">
                  <c:v>43111</c:v>
                </c:pt>
                <c:pt idx="11491">
                  <c:v>43111</c:v>
                </c:pt>
                <c:pt idx="11492">
                  <c:v>43112</c:v>
                </c:pt>
                <c:pt idx="11493">
                  <c:v>43111</c:v>
                </c:pt>
                <c:pt idx="11494">
                  <c:v>43111</c:v>
                </c:pt>
                <c:pt idx="11495">
                  <c:v>43111</c:v>
                </c:pt>
                <c:pt idx="11496">
                  <c:v>43112</c:v>
                </c:pt>
                <c:pt idx="11497">
                  <c:v>43111</c:v>
                </c:pt>
                <c:pt idx="11498">
                  <c:v>43111</c:v>
                </c:pt>
                <c:pt idx="11499">
                  <c:v>43112</c:v>
                </c:pt>
                <c:pt idx="11500">
                  <c:v>43112</c:v>
                </c:pt>
                <c:pt idx="11501">
                  <c:v>43111</c:v>
                </c:pt>
                <c:pt idx="11502">
                  <c:v>43112</c:v>
                </c:pt>
                <c:pt idx="11503">
                  <c:v>43112</c:v>
                </c:pt>
                <c:pt idx="11504">
                  <c:v>43112</c:v>
                </c:pt>
                <c:pt idx="11505">
                  <c:v>43111</c:v>
                </c:pt>
                <c:pt idx="11506">
                  <c:v>43112</c:v>
                </c:pt>
                <c:pt idx="11507">
                  <c:v>43111</c:v>
                </c:pt>
                <c:pt idx="11508">
                  <c:v>43112</c:v>
                </c:pt>
                <c:pt idx="11509">
                  <c:v>43112</c:v>
                </c:pt>
                <c:pt idx="11510">
                  <c:v>43111</c:v>
                </c:pt>
                <c:pt idx="11511">
                  <c:v>43112</c:v>
                </c:pt>
                <c:pt idx="11512">
                  <c:v>43112</c:v>
                </c:pt>
                <c:pt idx="11513">
                  <c:v>43111</c:v>
                </c:pt>
                <c:pt idx="11514">
                  <c:v>43112</c:v>
                </c:pt>
                <c:pt idx="11515">
                  <c:v>43111</c:v>
                </c:pt>
                <c:pt idx="11516">
                  <c:v>43111</c:v>
                </c:pt>
                <c:pt idx="11517">
                  <c:v>43111</c:v>
                </c:pt>
                <c:pt idx="11518">
                  <c:v>43111</c:v>
                </c:pt>
                <c:pt idx="11519">
                  <c:v>43111</c:v>
                </c:pt>
                <c:pt idx="11520">
                  <c:v>43111</c:v>
                </c:pt>
                <c:pt idx="11521">
                  <c:v>43111</c:v>
                </c:pt>
                <c:pt idx="11522">
                  <c:v>43110</c:v>
                </c:pt>
                <c:pt idx="11523">
                  <c:v>43111</c:v>
                </c:pt>
                <c:pt idx="11524">
                  <c:v>43111</c:v>
                </c:pt>
                <c:pt idx="11525">
                  <c:v>43111</c:v>
                </c:pt>
                <c:pt idx="11526">
                  <c:v>43110</c:v>
                </c:pt>
                <c:pt idx="11527">
                  <c:v>43111</c:v>
                </c:pt>
                <c:pt idx="11528">
                  <c:v>43112</c:v>
                </c:pt>
                <c:pt idx="11529">
                  <c:v>43111</c:v>
                </c:pt>
                <c:pt idx="11530">
                  <c:v>43110</c:v>
                </c:pt>
                <c:pt idx="11531">
                  <c:v>43111</c:v>
                </c:pt>
                <c:pt idx="11532">
                  <c:v>43111</c:v>
                </c:pt>
                <c:pt idx="11533">
                  <c:v>43111</c:v>
                </c:pt>
                <c:pt idx="11534">
                  <c:v>43112</c:v>
                </c:pt>
                <c:pt idx="11535">
                  <c:v>43112</c:v>
                </c:pt>
                <c:pt idx="11536">
                  <c:v>43111</c:v>
                </c:pt>
                <c:pt idx="11537">
                  <c:v>43110</c:v>
                </c:pt>
                <c:pt idx="11538">
                  <c:v>43110</c:v>
                </c:pt>
                <c:pt idx="11539">
                  <c:v>43112</c:v>
                </c:pt>
                <c:pt idx="11540">
                  <c:v>43110</c:v>
                </c:pt>
                <c:pt idx="11541">
                  <c:v>43112</c:v>
                </c:pt>
                <c:pt idx="11542">
                  <c:v>43111</c:v>
                </c:pt>
                <c:pt idx="11543">
                  <c:v>43111</c:v>
                </c:pt>
                <c:pt idx="11544">
                  <c:v>43112</c:v>
                </c:pt>
                <c:pt idx="11545">
                  <c:v>43111</c:v>
                </c:pt>
                <c:pt idx="11546">
                  <c:v>43111</c:v>
                </c:pt>
                <c:pt idx="11547">
                  <c:v>43111</c:v>
                </c:pt>
                <c:pt idx="11548">
                  <c:v>43110</c:v>
                </c:pt>
                <c:pt idx="11549">
                  <c:v>43112</c:v>
                </c:pt>
                <c:pt idx="11550">
                  <c:v>43110</c:v>
                </c:pt>
                <c:pt idx="11551">
                  <c:v>43112</c:v>
                </c:pt>
                <c:pt idx="11552">
                  <c:v>43109</c:v>
                </c:pt>
                <c:pt idx="11553">
                  <c:v>43111</c:v>
                </c:pt>
                <c:pt idx="11554">
                  <c:v>43110</c:v>
                </c:pt>
                <c:pt idx="11555">
                  <c:v>43111</c:v>
                </c:pt>
                <c:pt idx="11556">
                  <c:v>43111</c:v>
                </c:pt>
                <c:pt idx="11557">
                  <c:v>43110</c:v>
                </c:pt>
                <c:pt idx="11558">
                  <c:v>43110</c:v>
                </c:pt>
                <c:pt idx="11559">
                  <c:v>43111</c:v>
                </c:pt>
                <c:pt idx="11560">
                  <c:v>43110</c:v>
                </c:pt>
                <c:pt idx="11561">
                  <c:v>43110</c:v>
                </c:pt>
                <c:pt idx="11562">
                  <c:v>43109</c:v>
                </c:pt>
                <c:pt idx="11563">
                  <c:v>43111</c:v>
                </c:pt>
                <c:pt idx="11564">
                  <c:v>43112</c:v>
                </c:pt>
                <c:pt idx="11565">
                  <c:v>43111</c:v>
                </c:pt>
                <c:pt idx="11566">
                  <c:v>43110</c:v>
                </c:pt>
                <c:pt idx="11567">
                  <c:v>43109</c:v>
                </c:pt>
                <c:pt idx="11568">
                  <c:v>43110</c:v>
                </c:pt>
                <c:pt idx="11569">
                  <c:v>43109</c:v>
                </c:pt>
                <c:pt idx="11570">
                  <c:v>43110</c:v>
                </c:pt>
                <c:pt idx="11571">
                  <c:v>43111</c:v>
                </c:pt>
                <c:pt idx="11572">
                  <c:v>43110</c:v>
                </c:pt>
                <c:pt idx="11573">
                  <c:v>43110</c:v>
                </c:pt>
                <c:pt idx="11574">
                  <c:v>43111</c:v>
                </c:pt>
                <c:pt idx="11575">
                  <c:v>43109</c:v>
                </c:pt>
                <c:pt idx="11576">
                  <c:v>43111</c:v>
                </c:pt>
                <c:pt idx="11577">
                  <c:v>43109</c:v>
                </c:pt>
                <c:pt idx="11578">
                  <c:v>43109</c:v>
                </c:pt>
                <c:pt idx="11579">
                  <c:v>43109</c:v>
                </c:pt>
                <c:pt idx="11580">
                  <c:v>43110</c:v>
                </c:pt>
                <c:pt idx="11581">
                  <c:v>43109</c:v>
                </c:pt>
                <c:pt idx="11582">
                  <c:v>43110</c:v>
                </c:pt>
                <c:pt idx="11583">
                  <c:v>43110</c:v>
                </c:pt>
                <c:pt idx="11584">
                  <c:v>43110</c:v>
                </c:pt>
                <c:pt idx="11585">
                  <c:v>43110</c:v>
                </c:pt>
                <c:pt idx="11586">
                  <c:v>43110</c:v>
                </c:pt>
                <c:pt idx="11587">
                  <c:v>43111</c:v>
                </c:pt>
                <c:pt idx="11588">
                  <c:v>43111</c:v>
                </c:pt>
                <c:pt idx="11589">
                  <c:v>43109</c:v>
                </c:pt>
                <c:pt idx="11590">
                  <c:v>43110</c:v>
                </c:pt>
                <c:pt idx="11591">
                  <c:v>43110</c:v>
                </c:pt>
                <c:pt idx="11592">
                  <c:v>43111</c:v>
                </c:pt>
                <c:pt idx="11593">
                  <c:v>43110</c:v>
                </c:pt>
                <c:pt idx="11594">
                  <c:v>43109</c:v>
                </c:pt>
                <c:pt idx="11595">
                  <c:v>43111</c:v>
                </c:pt>
                <c:pt idx="11596">
                  <c:v>43110</c:v>
                </c:pt>
                <c:pt idx="11597">
                  <c:v>43110</c:v>
                </c:pt>
                <c:pt idx="11598">
                  <c:v>41593</c:v>
                </c:pt>
                <c:pt idx="11599">
                  <c:v>43109</c:v>
                </c:pt>
                <c:pt idx="11600">
                  <c:v>43110</c:v>
                </c:pt>
                <c:pt idx="11601">
                  <c:v>43110</c:v>
                </c:pt>
                <c:pt idx="11602">
                  <c:v>43109</c:v>
                </c:pt>
                <c:pt idx="11603">
                  <c:v>43109</c:v>
                </c:pt>
                <c:pt idx="11604">
                  <c:v>43110</c:v>
                </c:pt>
                <c:pt idx="11605">
                  <c:v>43109</c:v>
                </c:pt>
                <c:pt idx="11606">
                  <c:v>43109</c:v>
                </c:pt>
                <c:pt idx="11607">
                  <c:v>43110</c:v>
                </c:pt>
                <c:pt idx="11608">
                  <c:v>43109</c:v>
                </c:pt>
                <c:pt idx="11609">
                  <c:v>43109</c:v>
                </c:pt>
                <c:pt idx="11610">
                  <c:v>43110</c:v>
                </c:pt>
                <c:pt idx="11611">
                  <c:v>43108</c:v>
                </c:pt>
                <c:pt idx="11612">
                  <c:v>43108</c:v>
                </c:pt>
                <c:pt idx="11613">
                  <c:v>43097</c:v>
                </c:pt>
                <c:pt idx="11614">
                  <c:v>43108</c:v>
                </c:pt>
                <c:pt idx="11615">
                  <c:v>43109</c:v>
                </c:pt>
                <c:pt idx="11616">
                  <c:v>43110</c:v>
                </c:pt>
                <c:pt idx="11617">
                  <c:v>43110</c:v>
                </c:pt>
                <c:pt idx="11618">
                  <c:v>43109</c:v>
                </c:pt>
                <c:pt idx="11619">
                  <c:v>43108</c:v>
                </c:pt>
                <c:pt idx="11620">
                  <c:v>43109</c:v>
                </c:pt>
                <c:pt idx="11621">
                  <c:v>43108</c:v>
                </c:pt>
                <c:pt idx="11622">
                  <c:v>43108</c:v>
                </c:pt>
                <c:pt idx="11623">
                  <c:v>43108</c:v>
                </c:pt>
                <c:pt idx="11624">
                  <c:v>43110</c:v>
                </c:pt>
                <c:pt idx="11625">
                  <c:v>43108</c:v>
                </c:pt>
                <c:pt idx="11626">
                  <c:v>43110</c:v>
                </c:pt>
                <c:pt idx="11627">
                  <c:v>43109</c:v>
                </c:pt>
                <c:pt idx="11628">
                  <c:v>43109</c:v>
                </c:pt>
                <c:pt idx="11629">
                  <c:v>43108</c:v>
                </c:pt>
                <c:pt idx="11630">
                  <c:v>43109</c:v>
                </c:pt>
                <c:pt idx="11631">
                  <c:v>43108</c:v>
                </c:pt>
                <c:pt idx="11632">
                  <c:v>43108</c:v>
                </c:pt>
                <c:pt idx="11633">
                  <c:v>43108</c:v>
                </c:pt>
                <c:pt idx="11634">
                  <c:v>43109</c:v>
                </c:pt>
                <c:pt idx="11635">
                  <c:v>43109</c:v>
                </c:pt>
                <c:pt idx="11636">
                  <c:v>43108</c:v>
                </c:pt>
                <c:pt idx="11637">
                  <c:v>43107</c:v>
                </c:pt>
                <c:pt idx="11638">
                  <c:v>43109</c:v>
                </c:pt>
                <c:pt idx="11639">
                  <c:v>43108</c:v>
                </c:pt>
                <c:pt idx="11640">
                  <c:v>41343</c:v>
                </c:pt>
                <c:pt idx="11641">
                  <c:v>43107</c:v>
                </c:pt>
                <c:pt idx="11642">
                  <c:v>43108</c:v>
                </c:pt>
                <c:pt idx="11643">
                  <c:v>43110</c:v>
                </c:pt>
                <c:pt idx="11644">
                  <c:v>43109</c:v>
                </c:pt>
                <c:pt idx="11645">
                  <c:v>43108</c:v>
                </c:pt>
                <c:pt idx="11646">
                  <c:v>43108</c:v>
                </c:pt>
                <c:pt idx="11647">
                  <c:v>43109</c:v>
                </c:pt>
                <c:pt idx="11648">
                  <c:v>43108</c:v>
                </c:pt>
                <c:pt idx="11649">
                  <c:v>43108</c:v>
                </c:pt>
                <c:pt idx="11650">
                  <c:v>43108</c:v>
                </c:pt>
                <c:pt idx="11651">
                  <c:v>43109</c:v>
                </c:pt>
                <c:pt idx="11652">
                  <c:v>43109</c:v>
                </c:pt>
                <c:pt idx="11653">
                  <c:v>43107</c:v>
                </c:pt>
                <c:pt idx="11654">
                  <c:v>43109</c:v>
                </c:pt>
                <c:pt idx="11655">
                  <c:v>43109</c:v>
                </c:pt>
                <c:pt idx="11656">
                  <c:v>43108</c:v>
                </c:pt>
                <c:pt idx="11657">
                  <c:v>43107</c:v>
                </c:pt>
                <c:pt idx="11658">
                  <c:v>43108</c:v>
                </c:pt>
                <c:pt idx="11659">
                  <c:v>43108</c:v>
                </c:pt>
                <c:pt idx="11660">
                  <c:v>43108</c:v>
                </c:pt>
                <c:pt idx="11661">
                  <c:v>43109</c:v>
                </c:pt>
                <c:pt idx="11662">
                  <c:v>43107</c:v>
                </c:pt>
                <c:pt idx="11663">
                  <c:v>43108</c:v>
                </c:pt>
                <c:pt idx="11664">
                  <c:v>43107</c:v>
                </c:pt>
                <c:pt idx="11665">
                  <c:v>43108</c:v>
                </c:pt>
                <c:pt idx="11666">
                  <c:v>43108</c:v>
                </c:pt>
                <c:pt idx="11667">
                  <c:v>43107</c:v>
                </c:pt>
                <c:pt idx="11668">
                  <c:v>43107</c:v>
                </c:pt>
                <c:pt idx="11669">
                  <c:v>43109</c:v>
                </c:pt>
                <c:pt idx="11670">
                  <c:v>43109</c:v>
                </c:pt>
                <c:pt idx="11671">
                  <c:v>43107</c:v>
                </c:pt>
                <c:pt idx="11672">
                  <c:v>43107</c:v>
                </c:pt>
                <c:pt idx="11673">
                  <c:v>43107</c:v>
                </c:pt>
                <c:pt idx="11674">
                  <c:v>43113</c:v>
                </c:pt>
                <c:pt idx="11675">
                  <c:v>43112</c:v>
                </c:pt>
                <c:pt idx="11676">
                  <c:v>43112</c:v>
                </c:pt>
                <c:pt idx="11677">
                  <c:v>43113</c:v>
                </c:pt>
                <c:pt idx="11678">
                  <c:v>43112</c:v>
                </c:pt>
                <c:pt idx="11679">
                  <c:v>43113</c:v>
                </c:pt>
                <c:pt idx="11680">
                  <c:v>43112</c:v>
                </c:pt>
                <c:pt idx="11681">
                  <c:v>43113</c:v>
                </c:pt>
                <c:pt idx="11682">
                  <c:v>43112</c:v>
                </c:pt>
                <c:pt idx="11683">
                  <c:v>43112</c:v>
                </c:pt>
                <c:pt idx="11684">
                  <c:v>43113</c:v>
                </c:pt>
                <c:pt idx="11685">
                  <c:v>43113</c:v>
                </c:pt>
                <c:pt idx="11686">
                  <c:v>43112</c:v>
                </c:pt>
                <c:pt idx="11687">
                  <c:v>43113</c:v>
                </c:pt>
                <c:pt idx="11688">
                  <c:v>43113</c:v>
                </c:pt>
                <c:pt idx="11689">
                  <c:v>43112</c:v>
                </c:pt>
                <c:pt idx="11690">
                  <c:v>43113</c:v>
                </c:pt>
                <c:pt idx="11691">
                  <c:v>43112</c:v>
                </c:pt>
                <c:pt idx="11692">
                  <c:v>43112</c:v>
                </c:pt>
                <c:pt idx="11693">
                  <c:v>43112</c:v>
                </c:pt>
                <c:pt idx="11694">
                  <c:v>43112</c:v>
                </c:pt>
                <c:pt idx="11695">
                  <c:v>43111</c:v>
                </c:pt>
                <c:pt idx="11696">
                  <c:v>43112</c:v>
                </c:pt>
                <c:pt idx="11697">
                  <c:v>43111</c:v>
                </c:pt>
                <c:pt idx="11698">
                  <c:v>43113</c:v>
                </c:pt>
                <c:pt idx="11699">
                  <c:v>43111</c:v>
                </c:pt>
                <c:pt idx="11700">
                  <c:v>43112</c:v>
                </c:pt>
                <c:pt idx="11701">
                  <c:v>43113</c:v>
                </c:pt>
                <c:pt idx="11702">
                  <c:v>43112</c:v>
                </c:pt>
                <c:pt idx="11703">
                  <c:v>43112</c:v>
                </c:pt>
                <c:pt idx="11704">
                  <c:v>43112</c:v>
                </c:pt>
                <c:pt idx="11705">
                  <c:v>43112</c:v>
                </c:pt>
                <c:pt idx="11706">
                  <c:v>43113</c:v>
                </c:pt>
                <c:pt idx="11707">
                  <c:v>43111</c:v>
                </c:pt>
                <c:pt idx="11708">
                  <c:v>43112</c:v>
                </c:pt>
                <c:pt idx="11709">
                  <c:v>43112</c:v>
                </c:pt>
                <c:pt idx="11710">
                  <c:v>43111</c:v>
                </c:pt>
                <c:pt idx="11711">
                  <c:v>43111</c:v>
                </c:pt>
                <c:pt idx="11712">
                  <c:v>43111</c:v>
                </c:pt>
                <c:pt idx="11713">
                  <c:v>43112</c:v>
                </c:pt>
                <c:pt idx="11714">
                  <c:v>43111</c:v>
                </c:pt>
                <c:pt idx="11715">
                  <c:v>43112</c:v>
                </c:pt>
                <c:pt idx="11716">
                  <c:v>43112</c:v>
                </c:pt>
                <c:pt idx="11717">
                  <c:v>43113</c:v>
                </c:pt>
                <c:pt idx="11718">
                  <c:v>43112</c:v>
                </c:pt>
                <c:pt idx="11719">
                  <c:v>43111</c:v>
                </c:pt>
                <c:pt idx="11720">
                  <c:v>43113</c:v>
                </c:pt>
                <c:pt idx="11721">
                  <c:v>43112</c:v>
                </c:pt>
                <c:pt idx="11722">
                  <c:v>43113</c:v>
                </c:pt>
                <c:pt idx="11723">
                  <c:v>43111</c:v>
                </c:pt>
                <c:pt idx="11724">
                  <c:v>43112</c:v>
                </c:pt>
                <c:pt idx="11725">
                  <c:v>43113</c:v>
                </c:pt>
                <c:pt idx="11726">
                  <c:v>43112</c:v>
                </c:pt>
                <c:pt idx="11727">
                  <c:v>43112</c:v>
                </c:pt>
                <c:pt idx="11728">
                  <c:v>43112</c:v>
                </c:pt>
                <c:pt idx="11729">
                  <c:v>43111</c:v>
                </c:pt>
                <c:pt idx="11730">
                  <c:v>43111</c:v>
                </c:pt>
                <c:pt idx="11731">
                  <c:v>43111</c:v>
                </c:pt>
                <c:pt idx="11732">
                  <c:v>43111</c:v>
                </c:pt>
                <c:pt idx="11733">
                  <c:v>43112</c:v>
                </c:pt>
                <c:pt idx="11734">
                  <c:v>43111</c:v>
                </c:pt>
                <c:pt idx="11735">
                  <c:v>43112</c:v>
                </c:pt>
                <c:pt idx="11736">
                  <c:v>43111</c:v>
                </c:pt>
                <c:pt idx="11737">
                  <c:v>43111</c:v>
                </c:pt>
                <c:pt idx="11738">
                  <c:v>43111</c:v>
                </c:pt>
                <c:pt idx="11739">
                  <c:v>43111</c:v>
                </c:pt>
                <c:pt idx="11740">
                  <c:v>43111</c:v>
                </c:pt>
                <c:pt idx="11741">
                  <c:v>43111</c:v>
                </c:pt>
                <c:pt idx="11742">
                  <c:v>43111</c:v>
                </c:pt>
                <c:pt idx="11743">
                  <c:v>43110</c:v>
                </c:pt>
                <c:pt idx="11744">
                  <c:v>43110</c:v>
                </c:pt>
                <c:pt idx="11745">
                  <c:v>43111</c:v>
                </c:pt>
                <c:pt idx="11746">
                  <c:v>43112</c:v>
                </c:pt>
                <c:pt idx="11747">
                  <c:v>43111</c:v>
                </c:pt>
                <c:pt idx="11748">
                  <c:v>43111</c:v>
                </c:pt>
                <c:pt idx="11749">
                  <c:v>43110</c:v>
                </c:pt>
                <c:pt idx="11750">
                  <c:v>43111</c:v>
                </c:pt>
                <c:pt idx="11751">
                  <c:v>43111</c:v>
                </c:pt>
                <c:pt idx="11752">
                  <c:v>43110</c:v>
                </c:pt>
                <c:pt idx="11753">
                  <c:v>43112</c:v>
                </c:pt>
                <c:pt idx="11754">
                  <c:v>43111</c:v>
                </c:pt>
                <c:pt idx="11755">
                  <c:v>43112</c:v>
                </c:pt>
                <c:pt idx="11756">
                  <c:v>43110</c:v>
                </c:pt>
                <c:pt idx="11757">
                  <c:v>43110</c:v>
                </c:pt>
                <c:pt idx="11758">
                  <c:v>43112</c:v>
                </c:pt>
                <c:pt idx="11759">
                  <c:v>43111</c:v>
                </c:pt>
                <c:pt idx="11760">
                  <c:v>43111</c:v>
                </c:pt>
                <c:pt idx="11761">
                  <c:v>43112</c:v>
                </c:pt>
                <c:pt idx="11762">
                  <c:v>43112</c:v>
                </c:pt>
                <c:pt idx="11763">
                  <c:v>43111</c:v>
                </c:pt>
                <c:pt idx="11764">
                  <c:v>43111</c:v>
                </c:pt>
                <c:pt idx="11765">
                  <c:v>43111</c:v>
                </c:pt>
                <c:pt idx="11766">
                  <c:v>43110</c:v>
                </c:pt>
                <c:pt idx="11767">
                  <c:v>43111</c:v>
                </c:pt>
                <c:pt idx="11768">
                  <c:v>43111</c:v>
                </c:pt>
                <c:pt idx="11769">
                  <c:v>43110</c:v>
                </c:pt>
                <c:pt idx="11770">
                  <c:v>43112</c:v>
                </c:pt>
                <c:pt idx="11771">
                  <c:v>43111</c:v>
                </c:pt>
                <c:pt idx="11772">
                  <c:v>43110</c:v>
                </c:pt>
                <c:pt idx="11773">
                  <c:v>43090</c:v>
                </c:pt>
                <c:pt idx="11774">
                  <c:v>43112</c:v>
                </c:pt>
                <c:pt idx="11775">
                  <c:v>43109</c:v>
                </c:pt>
                <c:pt idx="11776">
                  <c:v>43111</c:v>
                </c:pt>
                <c:pt idx="11777">
                  <c:v>43110</c:v>
                </c:pt>
                <c:pt idx="11778">
                  <c:v>43110</c:v>
                </c:pt>
                <c:pt idx="11779">
                  <c:v>43111</c:v>
                </c:pt>
                <c:pt idx="11780">
                  <c:v>43111</c:v>
                </c:pt>
                <c:pt idx="11781">
                  <c:v>43109</c:v>
                </c:pt>
                <c:pt idx="11782">
                  <c:v>43110</c:v>
                </c:pt>
                <c:pt idx="11783">
                  <c:v>43112</c:v>
                </c:pt>
                <c:pt idx="11784">
                  <c:v>43110</c:v>
                </c:pt>
                <c:pt idx="11785">
                  <c:v>43110</c:v>
                </c:pt>
                <c:pt idx="11786">
                  <c:v>43111</c:v>
                </c:pt>
                <c:pt idx="11787">
                  <c:v>43110</c:v>
                </c:pt>
                <c:pt idx="11788">
                  <c:v>43112</c:v>
                </c:pt>
                <c:pt idx="11789">
                  <c:v>43111</c:v>
                </c:pt>
                <c:pt idx="11790">
                  <c:v>43110</c:v>
                </c:pt>
                <c:pt idx="11791">
                  <c:v>43110</c:v>
                </c:pt>
                <c:pt idx="11792">
                  <c:v>43109</c:v>
                </c:pt>
                <c:pt idx="11793">
                  <c:v>43110</c:v>
                </c:pt>
                <c:pt idx="11794">
                  <c:v>41593</c:v>
                </c:pt>
                <c:pt idx="11795">
                  <c:v>43111</c:v>
                </c:pt>
                <c:pt idx="11796">
                  <c:v>43110</c:v>
                </c:pt>
                <c:pt idx="11797">
                  <c:v>43111</c:v>
                </c:pt>
                <c:pt idx="11798">
                  <c:v>43111</c:v>
                </c:pt>
                <c:pt idx="11799">
                  <c:v>43112</c:v>
                </c:pt>
                <c:pt idx="11800">
                  <c:v>43109</c:v>
                </c:pt>
                <c:pt idx="11801">
                  <c:v>43109</c:v>
                </c:pt>
                <c:pt idx="11802">
                  <c:v>43109</c:v>
                </c:pt>
                <c:pt idx="11803">
                  <c:v>43109</c:v>
                </c:pt>
                <c:pt idx="11804">
                  <c:v>43111</c:v>
                </c:pt>
                <c:pt idx="11805">
                  <c:v>43109</c:v>
                </c:pt>
                <c:pt idx="11806">
                  <c:v>43109</c:v>
                </c:pt>
                <c:pt idx="11807">
                  <c:v>43110</c:v>
                </c:pt>
                <c:pt idx="11808">
                  <c:v>43110</c:v>
                </c:pt>
                <c:pt idx="11809">
                  <c:v>43110</c:v>
                </c:pt>
                <c:pt idx="11810">
                  <c:v>43110</c:v>
                </c:pt>
                <c:pt idx="11811">
                  <c:v>43110</c:v>
                </c:pt>
                <c:pt idx="11812">
                  <c:v>43111</c:v>
                </c:pt>
                <c:pt idx="11813">
                  <c:v>43109</c:v>
                </c:pt>
                <c:pt idx="11814">
                  <c:v>43110</c:v>
                </c:pt>
                <c:pt idx="11815">
                  <c:v>43112</c:v>
                </c:pt>
                <c:pt idx="11816">
                  <c:v>43110</c:v>
                </c:pt>
                <c:pt idx="11817">
                  <c:v>43109</c:v>
                </c:pt>
                <c:pt idx="11818">
                  <c:v>43110</c:v>
                </c:pt>
                <c:pt idx="11819">
                  <c:v>43110</c:v>
                </c:pt>
                <c:pt idx="11820">
                  <c:v>43110</c:v>
                </c:pt>
                <c:pt idx="11821">
                  <c:v>43109</c:v>
                </c:pt>
                <c:pt idx="11822">
                  <c:v>43110</c:v>
                </c:pt>
                <c:pt idx="11823">
                  <c:v>43109</c:v>
                </c:pt>
                <c:pt idx="11824">
                  <c:v>43109</c:v>
                </c:pt>
                <c:pt idx="11825">
                  <c:v>43110</c:v>
                </c:pt>
                <c:pt idx="11826">
                  <c:v>43097</c:v>
                </c:pt>
                <c:pt idx="11827">
                  <c:v>43109</c:v>
                </c:pt>
                <c:pt idx="11828">
                  <c:v>43109</c:v>
                </c:pt>
                <c:pt idx="11829">
                  <c:v>43110</c:v>
                </c:pt>
                <c:pt idx="11830">
                  <c:v>43109</c:v>
                </c:pt>
                <c:pt idx="11831">
                  <c:v>43110</c:v>
                </c:pt>
                <c:pt idx="11832">
                  <c:v>43109</c:v>
                </c:pt>
                <c:pt idx="11833">
                  <c:v>43108</c:v>
                </c:pt>
                <c:pt idx="11834">
                  <c:v>43109</c:v>
                </c:pt>
                <c:pt idx="11835">
                  <c:v>43109</c:v>
                </c:pt>
                <c:pt idx="11836">
                  <c:v>43110</c:v>
                </c:pt>
                <c:pt idx="11837">
                  <c:v>43110</c:v>
                </c:pt>
                <c:pt idx="11838">
                  <c:v>43110</c:v>
                </c:pt>
                <c:pt idx="11839">
                  <c:v>43108</c:v>
                </c:pt>
                <c:pt idx="11840">
                  <c:v>43109</c:v>
                </c:pt>
                <c:pt idx="11841">
                  <c:v>43110</c:v>
                </c:pt>
                <c:pt idx="11842">
                  <c:v>43108</c:v>
                </c:pt>
                <c:pt idx="11843">
                  <c:v>43108</c:v>
                </c:pt>
                <c:pt idx="11844">
                  <c:v>43108</c:v>
                </c:pt>
                <c:pt idx="11845">
                  <c:v>43108</c:v>
                </c:pt>
                <c:pt idx="11846">
                  <c:v>43109</c:v>
                </c:pt>
                <c:pt idx="11847">
                  <c:v>43108</c:v>
                </c:pt>
                <c:pt idx="11848">
                  <c:v>43108</c:v>
                </c:pt>
                <c:pt idx="11849">
                  <c:v>43109</c:v>
                </c:pt>
                <c:pt idx="11850">
                  <c:v>43109</c:v>
                </c:pt>
                <c:pt idx="11851">
                  <c:v>43108</c:v>
                </c:pt>
                <c:pt idx="11852">
                  <c:v>43108</c:v>
                </c:pt>
                <c:pt idx="11853">
                  <c:v>43108</c:v>
                </c:pt>
                <c:pt idx="11854">
                  <c:v>43109</c:v>
                </c:pt>
                <c:pt idx="11855">
                  <c:v>43107</c:v>
                </c:pt>
                <c:pt idx="11856">
                  <c:v>43109</c:v>
                </c:pt>
                <c:pt idx="11857">
                  <c:v>43109</c:v>
                </c:pt>
                <c:pt idx="11858">
                  <c:v>43108</c:v>
                </c:pt>
                <c:pt idx="11859">
                  <c:v>41343</c:v>
                </c:pt>
                <c:pt idx="11860">
                  <c:v>43108</c:v>
                </c:pt>
                <c:pt idx="11861">
                  <c:v>43110</c:v>
                </c:pt>
                <c:pt idx="11862">
                  <c:v>43107</c:v>
                </c:pt>
                <c:pt idx="11863">
                  <c:v>43108</c:v>
                </c:pt>
                <c:pt idx="11864">
                  <c:v>43109</c:v>
                </c:pt>
                <c:pt idx="11865">
                  <c:v>43108</c:v>
                </c:pt>
                <c:pt idx="11866">
                  <c:v>43108</c:v>
                </c:pt>
                <c:pt idx="11867">
                  <c:v>43109</c:v>
                </c:pt>
                <c:pt idx="11868">
                  <c:v>43108</c:v>
                </c:pt>
                <c:pt idx="11869">
                  <c:v>43108</c:v>
                </c:pt>
                <c:pt idx="11870">
                  <c:v>43108</c:v>
                </c:pt>
                <c:pt idx="11871">
                  <c:v>43108</c:v>
                </c:pt>
                <c:pt idx="11872">
                  <c:v>43115</c:v>
                </c:pt>
                <c:pt idx="11873">
                  <c:v>43114</c:v>
                </c:pt>
                <c:pt idx="11874">
                  <c:v>43113</c:v>
                </c:pt>
                <c:pt idx="11875">
                  <c:v>43114</c:v>
                </c:pt>
                <c:pt idx="11876">
                  <c:v>43114</c:v>
                </c:pt>
                <c:pt idx="11877">
                  <c:v>43114</c:v>
                </c:pt>
                <c:pt idx="11878">
                  <c:v>43113</c:v>
                </c:pt>
                <c:pt idx="11879">
                  <c:v>43113</c:v>
                </c:pt>
                <c:pt idx="11880">
                  <c:v>43113</c:v>
                </c:pt>
                <c:pt idx="11881">
                  <c:v>43114</c:v>
                </c:pt>
                <c:pt idx="11882">
                  <c:v>43112</c:v>
                </c:pt>
                <c:pt idx="11883">
                  <c:v>43114</c:v>
                </c:pt>
                <c:pt idx="11884">
                  <c:v>43113</c:v>
                </c:pt>
                <c:pt idx="11885">
                  <c:v>43113</c:v>
                </c:pt>
                <c:pt idx="11886">
                  <c:v>43114</c:v>
                </c:pt>
                <c:pt idx="11887">
                  <c:v>43112</c:v>
                </c:pt>
                <c:pt idx="11888">
                  <c:v>43113</c:v>
                </c:pt>
                <c:pt idx="11889">
                  <c:v>43113</c:v>
                </c:pt>
                <c:pt idx="11890">
                  <c:v>43113</c:v>
                </c:pt>
                <c:pt idx="11891">
                  <c:v>43113</c:v>
                </c:pt>
                <c:pt idx="11892">
                  <c:v>43112</c:v>
                </c:pt>
                <c:pt idx="11893">
                  <c:v>43112</c:v>
                </c:pt>
                <c:pt idx="11894">
                  <c:v>43112</c:v>
                </c:pt>
                <c:pt idx="11895">
                  <c:v>43113</c:v>
                </c:pt>
                <c:pt idx="11896">
                  <c:v>43113</c:v>
                </c:pt>
                <c:pt idx="11897">
                  <c:v>43113</c:v>
                </c:pt>
                <c:pt idx="11898">
                  <c:v>43112</c:v>
                </c:pt>
                <c:pt idx="11899">
                  <c:v>43113</c:v>
                </c:pt>
                <c:pt idx="11900">
                  <c:v>43112</c:v>
                </c:pt>
                <c:pt idx="11901">
                  <c:v>43112</c:v>
                </c:pt>
                <c:pt idx="11902">
                  <c:v>43112</c:v>
                </c:pt>
                <c:pt idx="11903">
                  <c:v>43114</c:v>
                </c:pt>
                <c:pt idx="11904">
                  <c:v>43112</c:v>
                </c:pt>
                <c:pt idx="11905">
                  <c:v>43112</c:v>
                </c:pt>
                <c:pt idx="11906">
                  <c:v>43112</c:v>
                </c:pt>
                <c:pt idx="11907">
                  <c:v>43112</c:v>
                </c:pt>
                <c:pt idx="11908">
                  <c:v>43112</c:v>
                </c:pt>
                <c:pt idx="11909">
                  <c:v>43111</c:v>
                </c:pt>
                <c:pt idx="11910">
                  <c:v>43112</c:v>
                </c:pt>
                <c:pt idx="11911">
                  <c:v>43112</c:v>
                </c:pt>
                <c:pt idx="11912">
                  <c:v>43112</c:v>
                </c:pt>
                <c:pt idx="11913">
                  <c:v>43112</c:v>
                </c:pt>
                <c:pt idx="11914">
                  <c:v>43112</c:v>
                </c:pt>
                <c:pt idx="11915">
                  <c:v>43113</c:v>
                </c:pt>
                <c:pt idx="11916">
                  <c:v>43112</c:v>
                </c:pt>
                <c:pt idx="11917">
                  <c:v>43111</c:v>
                </c:pt>
                <c:pt idx="11918">
                  <c:v>43112</c:v>
                </c:pt>
                <c:pt idx="11919">
                  <c:v>43111</c:v>
                </c:pt>
                <c:pt idx="11920">
                  <c:v>43114</c:v>
                </c:pt>
                <c:pt idx="11921">
                  <c:v>43113</c:v>
                </c:pt>
                <c:pt idx="11922">
                  <c:v>43111</c:v>
                </c:pt>
                <c:pt idx="11923">
                  <c:v>43112</c:v>
                </c:pt>
                <c:pt idx="11924">
                  <c:v>43112</c:v>
                </c:pt>
                <c:pt idx="11925">
                  <c:v>43112</c:v>
                </c:pt>
                <c:pt idx="11926">
                  <c:v>43112</c:v>
                </c:pt>
                <c:pt idx="11927">
                  <c:v>43113</c:v>
                </c:pt>
                <c:pt idx="11928">
                  <c:v>43113</c:v>
                </c:pt>
                <c:pt idx="11929">
                  <c:v>43111</c:v>
                </c:pt>
                <c:pt idx="11930">
                  <c:v>43111</c:v>
                </c:pt>
                <c:pt idx="11931">
                  <c:v>43113</c:v>
                </c:pt>
                <c:pt idx="11932">
                  <c:v>43112</c:v>
                </c:pt>
                <c:pt idx="11933">
                  <c:v>43112</c:v>
                </c:pt>
                <c:pt idx="11934">
                  <c:v>43112</c:v>
                </c:pt>
                <c:pt idx="11935">
                  <c:v>43111</c:v>
                </c:pt>
                <c:pt idx="11936">
                  <c:v>43112</c:v>
                </c:pt>
                <c:pt idx="11937">
                  <c:v>43111</c:v>
                </c:pt>
                <c:pt idx="11938">
                  <c:v>43112</c:v>
                </c:pt>
                <c:pt idx="11939">
                  <c:v>43112</c:v>
                </c:pt>
                <c:pt idx="11940">
                  <c:v>43111</c:v>
                </c:pt>
                <c:pt idx="11941">
                  <c:v>43111</c:v>
                </c:pt>
                <c:pt idx="11942">
                  <c:v>43112</c:v>
                </c:pt>
                <c:pt idx="11943">
                  <c:v>43112</c:v>
                </c:pt>
                <c:pt idx="11944">
                  <c:v>43113</c:v>
                </c:pt>
                <c:pt idx="11945">
                  <c:v>43112</c:v>
                </c:pt>
                <c:pt idx="11946">
                  <c:v>43113</c:v>
                </c:pt>
                <c:pt idx="11947">
                  <c:v>43112</c:v>
                </c:pt>
                <c:pt idx="11948">
                  <c:v>43112</c:v>
                </c:pt>
                <c:pt idx="11949">
                  <c:v>43112</c:v>
                </c:pt>
                <c:pt idx="11950">
                  <c:v>43111</c:v>
                </c:pt>
                <c:pt idx="11951">
                  <c:v>43111</c:v>
                </c:pt>
                <c:pt idx="11952">
                  <c:v>43111</c:v>
                </c:pt>
                <c:pt idx="11953">
                  <c:v>43112</c:v>
                </c:pt>
                <c:pt idx="11954">
                  <c:v>43111</c:v>
                </c:pt>
                <c:pt idx="11955">
                  <c:v>43112</c:v>
                </c:pt>
                <c:pt idx="11956">
                  <c:v>43112</c:v>
                </c:pt>
                <c:pt idx="11957">
                  <c:v>43111</c:v>
                </c:pt>
                <c:pt idx="11958">
                  <c:v>43111</c:v>
                </c:pt>
                <c:pt idx="11959">
                  <c:v>43111</c:v>
                </c:pt>
                <c:pt idx="11960">
                  <c:v>43111</c:v>
                </c:pt>
                <c:pt idx="11961">
                  <c:v>43111</c:v>
                </c:pt>
                <c:pt idx="11962">
                  <c:v>43111</c:v>
                </c:pt>
                <c:pt idx="11963">
                  <c:v>43113</c:v>
                </c:pt>
                <c:pt idx="11964">
                  <c:v>43112</c:v>
                </c:pt>
                <c:pt idx="11965">
                  <c:v>43111</c:v>
                </c:pt>
                <c:pt idx="11966">
                  <c:v>43110</c:v>
                </c:pt>
                <c:pt idx="11967">
                  <c:v>43111</c:v>
                </c:pt>
                <c:pt idx="11968">
                  <c:v>43112</c:v>
                </c:pt>
                <c:pt idx="11969">
                  <c:v>43110</c:v>
                </c:pt>
                <c:pt idx="11970">
                  <c:v>43112</c:v>
                </c:pt>
                <c:pt idx="11971">
                  <c:v>43111</c:v>
                </c:pt>
                <c:pt idx="11972">
                  <c:v>43111</c:v>
                </c:pt>
                <c:pt idx="11973">
                  <c:v>43110</c:v>
                </c:pt>
                <c:pt idx="11974">
                  <c:v>43112</c:v>
                </c:pt>
                <c:pt idx="11975">
                  <c:v>43111</c:v>
                </c:pt>
                <c:pt idx="11976">
                  <c:v>43111</c:v>
                </c:pt>
                <c:pt idx="11977">
                  <c:v>43111</c:v>
                </c:pt>
                <c:pt idx="11978">
                  <c:v>43111</c:v>
                </c:pt>
                <c:pt idx="11979">
                  <c:v>41705</c:v>
                </c:pt>
                <c:pt idx="11980">
                  <c:v>43112</c:v>
                </c:pt>
                <c:pt idx="11981">
                  <c:v>42911</c:v>
                </c:pt>
                <c:pt idx="11982">
                  <c:v>43112</c:v>
                </c:pt>
                <c:pt idx="11983">
                  <c:v>43111</c:v>
                </c:pt>
                <c:pt idx="11984">
                  <c:v>43112</c:v>
                </c:pt>
                <c:pt idx="11985">
                  <c:v>43110</c:v>
                </c:pt>
                <c:pt idx="11986">
                  <c:v>43111</c:v>
                </c:pt>
                <c:pt idx="11987">
                  <c:v>43111</c:v>
                </c:pt>
                <c:pt idx="11988">
                  <c:v>43110</c:v>
                </c:pt>
                <c:pt idx="11989">
                  <c:v>43111</c:v>
                </c:pt>
                <c:pt idx="11990">
                  <c:v>43111</c:v>
                </c:pt>
                <c:pt idx="11991">
                  <c:v>43110</c:v>
                </c:pt>
                <c:pt idx="11992">
                  <c:v>43111</c:v>
                </c:pt>
                <c:pt idx="11993">
                  <c:v>43111</c:v>
                </c:pt>
                <c:pt idx="11994">
                  <c:v>43110</c:v>
                </c:pt>
                <c:pt idx="11995">
                  <c:v>43112</c:v>
                </c:pt>
                <c:pt idx="11996">
                  <c:v>43111</c:v>
                </c:pt>
                <c:pt idx="11997">
                  <c:v>43112</c:v>
                </c:pt>
                <c:pt idx="11998">
                  <c:v>43112</c:v>
                </c:pt>
                <c:pt idx="11999">
                  <c:v>43111</c:v>
                </c:pt>
                <c:pt idx="12000">
                  <c:v>43090</c:v>
                </c:pt>
                <c:pt idx="12001">
                  <c:v>43110</c:v>
                </c:pt>
                <c:pt idx="12002">
                  <c:v>43111</c:v>
                </c:pt>
                <c:pt idx="12003">
                  <c:v>43110</c:v>
                </c:pt>
                <c:pt idx="12004">
                  <c:v>43111</c:v>
                </c:pt>
                <c:pt idx="12005">
                  <c:v>43110</c:v>
                </c:pt>
                <c:pt idx="12006">
                  <c:v>43110</c:v>
                </c:pt>
                <c:pt idx="12007">
                  <c:v>43113</c:v>
                </c:pt>
                <c:pt idx="12008">
                  <c:v>43112</c:v>
                </c:pt>
                <c:pt idx="12009">
                  <c:v>43111</c:v>
                </c:pt>
                <c:pt idx="12010">
                  <c:v>43109</c:v>
                </c:pt>
                <c:pt idx="12011">
                  <c:v>43111</c:v>
                </c:pt>
                <c:pt idx="12012">
                  <c:v>43110</c:v>
                </c:pt>
                <c:pt idx="12013">
                  <c:v>43110</c:v>
                </c:pt>
                <c:pt idx="12014">
                  <c:v>43110</c:v>
                </c:pt>
                <c:pt idx="12015">
                  <c:v>43112</c:v>
                </c:pt>
                <c:pt idx="12016">
                  <c:v>43109</c:v>
                </c:pt>
                <c:pt idx="12017">
                  <c:v>43111</c:v>
                </c:pt>
                <c:pt idx="12018">
                  <c:v>43112</c:v>
                </c:pt>
                <c:pt idx="12019">
                  <c:v>43110</c:v>
                </c:pt>
                <c:pt idx="12020">
                  <c:v>43109</c:v>
                </c:pt>
                <c:pt idx="12021">
                  <c:v>43109</c:v>
                </c:pt>
                <c:pt idx="12022">
                  <c:v>43110</c:v>
                </c:pt>
                <c:pt idx="12023">
                  <c:v>41593</c:v>
                </c:pt>
                <c:pt idx="12024">
                  <c:v>43111</c:v>
                </c:pt>
                <c:pt idx="12025">
                  <c:v>43112</c:v>
                </c:pt>
                <c:pt idx="12026">
                  <c:v>43110</c:v>
                </c:pt>
                <c:pt idx="12027">
                  <c:v>43111</c:v>
                </c:pt>
                <c:pt idx="12028">
                  <c:v>43109</c:v>
                </c:pt>
                <c:pt idx="12029">
                  <c:v>43109</c:v>
                </c:pt>
                <c:pt idx="12030">
                  <c:v>43111</c:v>
                </c:pt>
                <c:pt idx="12031">
                  <c:v>43096</c:v>
                </c:pt>
                <c:pt idx="12032">
                  <c:v>43109</c:v>
                </c:pt>
                <c:pt idx="12033">
                  <c:v>43110</c:v>
                </c:pt>
                <c:pt idx="12034">
                  <c:v>43109</c:v>
                </c:pt>
                <c:pt idx="12035">
                  <c:v>43109</c:v>
                </c:pt>
                <c:pt idx="12036">
                  <c:v>43110</c:v>
                </c:pt>
                <c:pt idx="12037">
                  <c:v>43109</c:v>
                </c:pt>
                <c:pt idx="12038">
                  <c:v>43110</c:v>
                </c:pt>
                <c:pt idx="12039">
                  <c:v>43110</c:v>
                </c:pt>
                <c:pt idx="12040">
                  <c:v>43111</c:v>
                </c:pt>
                <c:pt idx="12041">
                  <c:v>43110</c:v>
                </c:pt>
                <c:pt idx="12042">
                  <c:v>43110</c:v>
                </c:pt>
                <c:pt idx="12043">
                  <c:v>43110</c:v>
                </c:pt>
                <c:pt idx="12044">
                  <c:v>43110</c:v>
                </c:pt>
                <c:pt idx="12045">
                  <c:v>43110</c:v>
                </c:pt>
                <c:pt idx="12046">
                  <c:v>43110</c:v>
                </c:pt>
                <c:pt idx="12047">
                  <c:v>43109</c:v>
                </c:pt>
                <c:pt idx="12048">
                  <c:v>43109</c:v>
                </c:pt>
                <c:pt idx="12049">
                  <c:v>43110</c:v>
                </c:pt>
                <c:pt idx="12050">
                  <c:v>43110</c:v>
                </c:pt>
                <c:pt idx="12051">
                  <c:v>43109</c:v>
                </c:pt>
                <c:pt idx="12052">
                  <c:v>43109</c:v>
                </c:pt>
                <c:pt idx="12053">
                  <c:v>43109</c:v>
                </c:pt>
                <c:pt idx="12054">
                  <c:v>43097</c:v>
                </c:pt>
                <c:pt idx="12055">
                  <c:v>43110</c:v>
                </c:pt>
                <c:pt idx="12056">
                  <c:v>43109</c:v>
                </c:pt>
                <c:pt idx="12057">
                  <c:v>43109</c:v>
                </c:pt>
                <c:pt idx="12058">
                  <c:v>43109</c:v>
                </c:pt>
                <c:pt idx="12059">
                  <c:v>43110</c:v>
                </c:pt>
                <c:pt idx="12060">
                  <c:v>43109</c:v>
                </c:pt>
                <c:pt idx="12061">
                  <c:v>43109</c:v>
                </c:pt>
                <c:pt idx="12062">
                  <c:v>43108</c:v>
                </c:pt>
                <c:pt idx="12063">
                  <c:v>43110</c:v>
                </c:pt>
                <c:pt idx="12064">
                  <c:v>43110</c:v>
                </c:pt>
                <c:pt idx="12065">
                  <c:v>43110</c:v>
                </c:pt>
                <c:pt idx="12066">
                  <c:v>43108</c:v>
                </c:pt>
                <c:pt idx="12067">
                  <c:v>43109</c:v>
                </c:pt>
                <c:pt idx="12068">
                  <c:v>43110</c:v>
                </c:pt>
                <c:pt idx="12069">
                  <c:v>43108</c:v>
                </c:pt>
                <c:pt idx="12070">
                  <c:v>43115</c:v>
                </c:pt>
                <c:pt idx="12071">
                  <c:v>43115</c:v>
                </c:pt>
                <c:pt idx="12072">
                  <c:v>43115</c:v>
                </c:pt>
                <c:pt idx="12073">
                  <c:v>43115</c:v>
                </c:pt>
                <c:pt idx="12074">
                  <c:v>43115</c:v>
                </c:pt>
                <c:pt idx="12075">
                  <c:v>43115</c:v>
                </c:pt>
                <c:pt idx="12076">
                  <c:v>43114</c:v>
                </c:pt>
                <c:pt idx="12077">
                  <c:v>43115</c:v>
                </c:pt>
                <c:pt idx="12078">
                  <c:v>43115</c:v>
                </c:pt>
                <c:pt idx="12079">
                  <c:v>43115</c:v>
                </c:pt>
                <c:pt idx="12080">
                  <c:v>43114</c:v>
                </c:pt>
                <c:pt idx="12081">
                  <c:v>43114</c:v>
                </c:pt>
                <c:pt idx="12082">
                  <c:v>43115</c:v>
                </c:pt>
                <c:pt idx="12083">
                  <c:v>43114</c:v>
                </c:pt>
                <c:pt idx="12084">
                  <c:v>43114</c:v>
                </c:pt>
                <c:pt idx="12085">
                  <c:v>43114</c:v>
                </c:pt>
                <c:pt idx="12086">
                  <c:v>43113</c:v>
                </c:pt>
                <c:pt idx="12087">
                  <c:v>43114</c:v>
                </c:pt>
                <c:pt idx="12088">
                  <c:v>43115</c:v>
                </c:pt>
                <c:pt idx="12089">
                  <c:v>43115</c:v>
                </c:pt>
                <c:pt idx="12090">
                  <c:v>43115</c:v>
                </c:pt>
                <c:pt idx="12091">
                  <c:v>43114</c:v>
                </c:pt>
                <c:pt idx="12092">
                  <c:v>43113</c:v>
                </c:pt>
                <c:pt idx="12093">
                  <c:v>43113</c:v>
                </c:pt>
                <c:pt idx="12094">
                  <c:v>43114</c:v>
                </c:pt>
                <c:pt idx="12095">
                  <c:v>43115</c:v>
                </c:pt>
                <c:pt idx="12096">
                  <c:v>43113</c:v>
                </c:pt>
                <c:pt idx="12097">
                  <c:v>43114</c:v>
                </c:pt>
                <c:pt idx="12098">
                  <c:v>43112</c:v>
                </c:pt>
                <c:pt idx="12099">
                  <c:v>43113</c:v>
                </c:pt>
                <c:pt idx="12100">
                  <c:v>43113</c:v>
                </c:pt>
                <c:pt idx="12101">
                  <c:v>43113</c:v>
                </c:pt>
                <c:pt idx="12102">
                  <c:v>43113</c:v>
                </c:pt>
                <c:pt idx="12103">
                  <c:v>43113</c:v>
                </c:pt>
                <c:pt idx="12104">
                  <c:v>43114</c:v>
                </c:pt>
                <c:pt idx="12105">
                  <c:v>43112</c:v>
                </c:pt>
                <c:pt idx="12106">
                  <c:v>43112</c:v>
                </c:pt>
                <c:pt idx="12107">
                  <c:v>43114</c:v>
                </c:pt>
                <c:pt idx="12108">
                  <c:v>43115</c:v>
                </c:pt>
                <c:pt idx="12109">
                  <c:v>43113</c:v>
                </c:pt>
                <c:pt idx="12110">
                  <c:v>43113</c:v>
                </c:pt>
                <c:pt idx="12111">
                  <c:v>43113</c:v>
                </c:pt>
                <c:pt idx="12112">
                  <c:v>43112</c:v>
                </c:pt>
                <c:pt idx="12113">
                  <c:v>43112</c:v>
                </c:pt>
                <c:pt idx="12114">
                  <c:v>43112</c:v>
                </c:pt>
                <c:pt idx="12115">
                  <c:v>43112</c:v>
                </c:pt>
                <c:pt idx="12116">
                  <c:v>43113</c:v>
                </c:pt>
                <c:pt idx="12117">
                  <c:v>43112</c:v>
                </c:pt>
                <c:pt idx="12118">
                  <c:v>43112</c:v>
                </c:pt>
                <c:pt idx="12119">
                  <c:v>43112</c:v>
                </c:pt>
                <c:pt idx="12120">
                  <c:v>43112</c:v>
                </c:pt>
                <c:pt idx="12121">
                  <c:v>43112</c:v>
                </c:pt>
                <c:pt idx="12122">
                  <c:v>43112</c:v>
                </c:pt>
                <c:pt idx="12123">
                  <c:v>43112</c:v>
                </c:pt>
                <c:pt idx="12124">
                  <c:v>43112</c:v>
                </c:pt>
                <c:pt idx="12125">
                  <c:v>43112</c:v>
                </c:pt>
                <c:pt idx="12126">
                  <c:v>43112</c:v>
                </c:pt>
                <c:pt idx="12127">
                  <c:v>43112</c:v>
                </c:pt>
                <c:pt idx="12128">
                  <c:v>43111</c:v>
                </c:pt>
                <c:pt idx="12129">
                  <c:v>43113</c:v>
                </c:pt>
                <c:pt idx="12130">
                  <c:v>43111</c:v>
                </c:pt>
                <c:pt idx="12131">
                  <c:v>43112</c:v>
                </c:pt>
                <c:pt idx="12132">
                  <c:v>43113</c:v>
                </c:pt>
                <c:pt idx="12133">
                  <c:v>43111</c:v>
                </c:pt>
                <c:pt idx="12134">
                  <c:v>43112</c:v>
                </c:pt>
                <c:pt idx="12135">
                  <c:v>43111</c:v>
                </c:pt>
                <c:pt idx="12136">
                  <c:v>43112</c:v>
                </c:pt>
                <c:pt idx="12137">
                  <c:v>43112</c:v>
                </c:pt>
                <c:pt idx="12138">
                  <c:v>43113</c:v>
                </c:pt>
                <c:pt idx="12139">
                  <c:v>43111</c:v>
                </c:pt>
                <c:pt idx="12140">
                  <c:v>43112</c:v>
                </c:pt>
                <c:pt idx="12141">
                  <c:v>43113</c:v>
                </c:pt>
                <c:pt idx="12142">
                  <c:v>43113</c:v>
                </c:pt>
                <c:pt idx="12143">
                  <c:v>43112</c:v>
                </c:pt>
                <c:pt idx="12144">
                  <c:v>43112</c:v>
                </c:pt>
                <c:pt idx="12145">
                  <c:v>43112</c:v>
                </c:pt>
                <c:pt idx="12146">
                  <c:v>43113</c:v>
                </c:pt>
                <c:pt idx="12147">
                  <c:v>43111</c:v>
                </c:pt>
                <c:pt idx="12148">
                  <c:v>43111</c:v>
                </c:pt>
                <c:pt idx="12149">
                  <c:v>43112</c:v>
                </c:pt>
                <c:pt idx="12150">
                  <c:v>43112</c:v>
                </c:pt>
                <c:pt idx="12151">
                  <c:v>43112</c:v>
                </c:pt>
                <c:pt idx="12152">
                  <c:v>43111</c:v>
                </c:pt>
                <c:pt idx="12153">
                  <c:v>43111</c:v>
                </c:pt>
                <c:pt idx="12154">
                  <c:v>43112</c:v>
                </c:pt>
                <c:pt idx="12155">
                  <c:v>43112</c:v>
                </c:pt>
                <c:pt idx="12156">
                  <c:v>43112</c:v>
                </c:pt>
                <c:pt idx="12157">
                  <c:v>43113</c:v>
                </c:pt>
                <c:pt idx="12158">
                  <c:v>43112</c:v>
                </c:pt>
                <c:pt idx="12159">
                  <c:v>43112</c:v>
                </c:pt>
                <c:pt idx="12160">
                  <c:v>43111</c:v>
                </c:pt>
                <c:pt idx="12161">
                  <c:v>43112</c:v>
                </c:pt>
                <c:pt idx="12162">
                  <c:v>43113</c:v>
                </c:pt>
                <c:pt idx="12163">
                  <c:v>43112</c:v>
                </c:pt>
                <c:pt idx="12164">
                  <c:v>43111</c:v>
                </c:pt>
                <c:pt idx="12165">
                  <c:v>43111</c:v>
                </c:pt>
                <c:pt idx="12166">
                  <c:v>43111</c:v>
                </c:pt>
                <c:pt idx="12167">
                  <c:v>43112</c:v>
                </c:pt>
                <c:pt idx="12168">
                  <c:v>43113</c:v>
                </c:pt>
                <c:pt idx="12169">
                  <c:v>43111</c:v>
                </c:pt>
                <c:pt idx="12170">
                  <c:v>43105</c:v>
                </c:pt>
                <c:pt idx="12171">
                  <c:v>43112</c:v>
                </c:pt>
                <c:pt idx="12172">
                  <c:v>43111</c:v>
                </c:pt>
                <c:pt idx="12173">
                  <c:v>43111</c:v>
                </c:pt>
                <c:pt idx="12174">
                  <c:v>43111</c:v>
                </c:pt>
                <c:pt idx="12175">
                  <c:v>42976</c:v>
                </c:pt>
                <c:pt idx="12176">
                  <c:v>43112</c:v>
                </c:pt>
                <c:pt idx="12177">
                  <c:v>43111</c:v>
                </c:pt>
                <c:pt idx="12178">
                  <c:v>43113</c:v>
                </c:pt>
                <c:pt idx="12179">
                  <c:v>43111</c:v>
                </c:pt>
                <c:pt idx="12180">
                  <c:v>43110</c:v>
                </c:pt>
                <c:pt idx="12181">
                  <c:v>43111</c:v>
                </c:pt>
                <c:pt idx="12182">
                  <c:v>41705</c:v>
                </c:pt>
                <c:pt idx="12183">
                  <c:v>43112</c:v>
                </c:pt>
                <c:pt idx="12184">
                  <c:v>43111</c:v>
                </c:pt>
                <c:pt idx="12185">
                  <c:v>43111</c:v>
                </c:pt>
                <c:pt idx="12186">
                  <c:v>43110</c:v>
                </c:pt>
                <c:pt idx="12187">
                  <c:v>43110</c:v>
                </c:pt>
                <c:pt idx="12188">
                  <c:v>43112</c:v>
                </c:pt>
                <c:pt idx="12189">
                  <c:v>43111</c:v>
                </c:pt>
                <c:pt idx="12190">
                  <c:v>43111</c:v>
                </c:pt>
                <c:pt idx="12191">
                  <c:v>43111</c:v>
                </c:pt>
                <c:pt idx="12192">
                  <c:v>43112</c:v>
                </c:pt>
                <c:pt idx="12193">
                  <c:v>42911</c:v>
                </c:pt>
                <c:pt idx="12194">
                  <c:v>43111</c:v>
                </c:pt>
                <c:pt idx="12195">
                  <c:v>43112</c:v>
                </c:pt>
                <c:pt idx="12196">
                  <c:v>43111</c:v>
                </c:pt>
                <c:pt idx="12197">
                  <c:v>43111</c:v>
                </c:pt>
                <c:pt idx="12198">
                  <c:v>43110</c:v>
                </c:pt>
                <c:pt idx="12199">
                  <c:v>43112</c:v>
                </c:pt>
                <c:pt idx="12200">
                  <c:v>43111</c:v>
                </c:pt>
                <c:pt idx="12201">
                  <c:v>43111</c:v>
                </c:pt>
                <c:pt idx="12202">
                  <c:v>43111</c:v>
                </c:pt>
                <c:pt idx="12203">
                  <c:v>43110</c:v>
                </c:pt>
                <c:pt idx="12204">
                  <c:v>43111</c:v>
                </c:pt>
                <c:pt idx="12205">
                  <c:v>43110</c:v>
                </c:pt>
                <c:pt idx="12206">
                  <c:v>43110</c:v>
                </c:pt>
                <c:pt idx="12207">
                  <c:v>43112</c:v>
                </c:pt>
                <c:pt idx="12208">
                  <c:v>43111</c:v>
                </c:pt>
                <c:pt idx="12209">
                  <c:v>43111</c:v>
                </c:pt>
                <c:pt idx="12210">
                  <c:v>43110</c:v>
                </c:pt>
                <c:pt idx="12211">
                  <c:v>43112</c:v>
                </c:pt>
                <c:pt idx="12212">
                  <c:v>43111</c:v>
                </c:pt>
                <c:pt idx="12213">
                  <c:v>43110</c:v>
                </c:pt>
                <c:pt idx="12214">
                  <c:v>43111</c:v>
                </c:pt>
                <c:pt idx="12215">
                  <c:v>43112</c:v>
                </c:pt>
                <c:pt idx="12216">
                  <c:v>43110</c:v>
                </c:pt>
                <c:pt idx="12217">
                  <c:v>43111</c:v>
                </c:pt>
                <c:pt idx="12218">
                  <c:v>43111</c:v>
                </c:pt>
                <c:pt idx="12219">
                  <c:v>43113</c:v>
                </c:pt>
                <c:pt idx="12220">
                  <c:v>43110</c:v>
                </c:pt>
                <c:pt idx="12221">
                  <c:v>43112</c:v>
                </c:pt>
                <c:pt idx="12222">
                  <c:v>43109</c:v>
                </c:pt>
                <c:pt idx="12223">
                  <c:v>43111</c:v>
                </c:pt>
                <c:pt idx="12224">
                  <c:v>43110</c:v>
                </c:pt>
                <c:pt idx="12225">
                  <c:v>43109</c:v>
                </c:pt>
                <c:pt idx="12226">
                  <c:v>43112</c:v>
                </c:pt>
                <c:pt idx="12227">
                  <c:v>43110</c:v>
                </c:pt>
                <c:pt idx="12228">
                  <c:v>43109</c:v>
                </c:pt>
                <c:pt idx="12229">
                  <c:v>43111</c:v>
                </c:pt>
                <c:pt idx="12230">
                  <c:v>43109</c:v>
                </c:pt>
                <c:pt idx="12231">
                  <c:v>43110</c:v>
                </c:pt>
                <c:pt idx="12232">
                  <c:v>43110</c:v>
                </c:pt>
                <c:pt idx="12233">
                  <c:v>41593</c:v>
                </c:pt>
                <c:pt idx="12234">
                  <c:v>43111</c:v>
                </c:pt>
                <c:pt idx="12235">
                  <c:v>43090</c:v>
                </c:pt>
                <c:pt idx="12236">
                  <c:v>43112</c:v>
                </c:pt>
                <c:pt idx="12237">
                  <c:v>43110</c:v>
                </c:pt>
                <c:pt idx="12238">
                  <c:v>43109</c:v>
                </c:pt>
                <c:pt idx="12239">
                  <c:v>43110</c:v>
                </c:pt>
                <c:pt idx="12240">
                  <c:v>43111</c:v>
                </c:pt>
                <c:pt idx="12241">
                  <c:v>43109</c:v>
                </c:pt>
                <c:pt idx="12242">
                  <c:v>43111</c:v>
                </c:pt>
                <c:pt idx="12243">
                  <c:v>43109</c:v>
                </c:pt>
                <c:pt idx="12244">
                  <c:v>43096</c:v>
                </c:pt>
                <c:pt idx="12245">
                  <c:v>43109</c:v>
                </c:pt>
                <c:pt idx="12246">
                  <c:v>43109</c:v>
                </c:pt>
                <c:pt idx="12247">
                  <c:v>43109</c:v>
                </c:pt>
                <c:pt idx="12248">
                  <c:v>43111</c:v>
                </c:pt>
                <c:pt idx="12249">
                  <c:v>43109</c:v>
                </c:pt>
                <c:pt idx="12250">
                  <c:v>43110</c:v>
                </c:pt>
                <c:pt idx="12251">
                  <c:v>43110</c:v>
                </c:pt>
                <c:pt idx="12252">
                  <c:v>43110</c:v>
                </c:pt>
                <c:pt idx="12253">
                  <c:v>43110</c:v>
                </c:pt>
                <c:pt idx="12254">
                  <c:v>43110</c:v>
                </c:pt>
                <c:pt idx="12255">
                  <c:v>43110</c:v>
                </c:pt>
                <c:pt idx="12256">
                  <c:v>43110</c:v>
                </c:pt>
                <c:pt idx="12257">
                  <c:v>43109</c:v>
                </c:pt>
                <c:pt idx="12258">
                  <c:v>43110</c:v>
                </c:pt>
                <c:pt idx="12259">
                  <c:v>43109</c:v>
                </c:pt>
                <c:pt idx="12260">
                  <c:v>43110</c:v>
                </c:pt>
                <c:pt idx="12261">
                  <c:v>43110</c:v>
                </c:pt>
                <c:pt idx="12262">
                  <c:v>43110</c:v>
                </c:pt>
                <c:pt idx="12263">
                  <c:v>43110</c:v>
                </c:pt>
                <c:pt idx="12264">
                  <c:v>43109</c:v>
                </c:pt>
                <c:pt idx="12265">
                  <c:v>43109</c:v>
                </c:pt>
                <c:pt idx="12266">
                  <c:v>43097</c:v>
                </c:pt>
                <c:pt idx="12267">
                  <c:v>43110</c:v>
                </c:pt>
                <c:pt idx="12268">
                  <c:v>43117</c:v>
                </c:pt>
                <c:pt idx="12269">
                  <c:v>43116</c:v>
                </c:pt>
                <c:pt idx="12270">
                  <c:v>43116</c:v>
                </c:pt>
                <c:pt idx="12271">
                  <c:v>43116</c:v>
                </c:pt>
                <c:pt idx="12272">
                  <c:v>43116</c:v>
                </c:pt>
                <c:pt idx="12273">
                  <c:v>43116</c:v>
                </c:pt>
                <c:pt idx="12274">
                  <c:v>43116</c:v>
                </c:pt>
                <c:pt idx="12275">
                  <c:v>43117</c:v>
                </c:pt>
                <c:pt idx="12276">
                  <c:v>43116</c:v>
                </c:pt>
                <c:pt idx="12277">
                  <c:v>43115</c:v>
                </c:pt>
                <c:pt idx="12278">
                  <c:v>43116</c:v>
                </c:pt>
                <c:pt idx="12279">
                  <c:v>43116</c:v>
                </c:pt>
                <c:pt idx="12280">
                  <c:v>43116</c:v>
                </c:pt>
                <c:pt idx="12281">
                  <c:v>43115</c:v>
                </c:pt>
                <c:pt idx="12282">
                  <c:v>43115</c:v>
                </c:pt>
                <c:pt idx="12283">
                  <c:v>43116</c:v>
                </c:pt>
                <c:pt idx="12284">
                  <c:v>43115</c:v>
                </c:pt>
                <c:pt idx="12285">
                  <c:v>43116</c:v>
                </c:pt>
                <c:pt idx="12286">
                  <c:v>43116</c:v>
                </c:pt>
                <c:pt idx="12287">
                  <c:v>43116</c:v>
                </c:pt>
                <c:pt idx="12288">
                  <c:v>43116</c:v>
                </c:pt>
                <c:pt idx="12289">
                  <c:v>43116</c:v>
                </c:pt>
                <c:pt idx="12290">
                  <c:v>43115</c:v>
                </c:pt>
                <c:pt idx="12291">
                  <c:v>43116</c:v>
                </c:pt>
                <c:pt idx="12292">
                  <c:v>43115</c:v>
                </c:pt>
                <c:pt idx="12293">
                  <c:v>43116</c:v>
                </c:pt>
                <c:pt idx="12294">
                  <c:v>43115</c:v>
                </c:pt>
                <c:pt idx="12295">
                  <c:v>43115</c:v>
                </c:pt>
                <c:pt idx="12296">
                  <c:v>43116</c:v>
                </c:pt>
                <c:pt idx="12297">
                  <c:v>43116</c:v>
                </c:pt>
                <c:pt idx="12298">
                  <c:v>43116</c:v>
                </c:pt>
                <c:pt idx="12299">
                  <c:v>43116</c:v>
                </c:pt>
                <c:pt idx="12300">
                  <c:v>43115</c:v>
                </c:pt>
                <c:pt idx="12301">
                  <c:v>43115</c:v>
                </c:pt>
                <c:pt idx="12302">
                  <c:v>43115</c:v>
                </c:pt>
                <c:pt idx="12303">
                  <c:v>43115</c:v>
                </c:pt>
                <c:pt idx="12304">
                  <c:v>43116</c:v>
                </c:pt>
                <c:pt idx="12305">
                  <c:v>43114</c:v>
                </c:pt>
                <c:pt idx="12306">
                  <c:v>43116</c:v>
                </c:pt>
                <c:pt idx="12307">
                  <c:v>43115</c:v>
                </c:pt>
                <c:pt idx="12308">
                  <c:v>43114</c:v>
                </c:pt>
                <c:pt idx="12309">
                  <c:v>43114</c:v>
                </c:pt>
                <c:pt idx="12310">
                  <c:v>43116</c:v>
                </c:pt>
                <c:pt idx="12311">
                  <c:v>43116</c:v>
                </c:pt>
                <c:pt idx="12312">
                  <c:v>42784</c:v>
                </c:pt>
                <c:pt idx="12313">
                  <c:v>43115</c:v>
                </c:pt>
                <c:pt idx="12314">
                  <c:v>43115</c:v>
                </c:pt>
                <c:pt idx="12315">
                  <c:v>43115</c:v>
                </c:pt>
                <c:pt idx="12316">
                  <c:v>43114</c:v>
                </c:pt>
                <c:pt idx="12317">
                  <c:v>43116</c:v>
                </c:pt>
                <c:pt idx="12318">
                  <c:v>43113</c:v>
                </c:pt>
                <c:pt idx="12319">
                  <c:v>43115</c:v>
                </c:pt>
                <c:pt idx="12320">
                  <c:v>43115</c:v>
                </c:pt>
                <c:pt idx="12321">
                  <c:v>43114</c:v>
                </c:pt>
                <c:pt idx="12322">
                  <c:v>43114</c:v>
                </c:pt>
                <c:pt idx="12323">
                  <c:v>43115</c:v>
                </c:pt>
                <c:pt idx="12324">
                  <c:v>43114</c:v>
                </c:pt>
                <c:pt idx="12325">
                  <c:v>43116</c:v>
                </c:pt>
                <c:pt idx="12326">
                  <c:v>43116</c:v>
                </c:pt>
                <c:pt idx="12327">
                  <c:v>43116</c:v>
                </c:pt>
                <c:pt idx="12328">
                  <c:v>43103</c:v>
                </c:pt>
                <c:pt idx="12329">
                  <c:v>43116</c:v>
                </c:pt>
                <c:pt idx="12330">
                  <c:v>43115</c:v>
                </c:pt>
                <c:pt idx="12331">
                  <c:v>43115</c:v>
                </c:pt>
                <c:pt idx="12332">
                  <c:v>43114</c:v>
                </c:pt>
                <c:pt idx="12333">
                  <c:v>43116</c:v>
                </c:pt>
                <c:pt idx="12334">
                  <c:v>43115</c:v>
                </c:pt>
                <c:pt idx="12335">
                  <c:v>43113</c:v>
                </c:pt>
                <c:pt idx="12336">
                  <c:v>43113</c:v>
                </c:pt>
                <c:pt idx="12337">
                  <c:v>43114</c:v>
                </c:pt>
                <c:pt idx="12338">
                  <c:v>43115</c:v>
                </c:pt>
                <c:pt idx="12339">
                  <c:v>43115</c:v>
                </c:pt>
                <c:pt idx="12340">
                  <c:v>43113</c:v>
                </c:pt>
                <c:pt idx="12341">
                  <c:v>43113</c:v>
                </c:pt>
                <c:pt idx="12342">
                  <c:v>43115</c:v>
                </c:pt>
                <c:pt idx="12343">
                  <c:v>43114</c:v>
                </c:pt>
                <c:pt idx="12344">
                  <c:v>43113</c:v>
                </c:pt>
                <c:pt idx="12345">
                  <c:v>43112</c:v>
                </c:pt>
                <c:pt idx="12346">
                  <c:v>43114</c:v>
                </c:pt>
                <c:pt idx="12347">
                  <c:v>43113</c:v>
                </c:pt>
                <c:pt idx="12348">
                  <c:v>43114</c:v>
                </c:pt>
                <c:pt idx="12349">
                  <c:v>43113</c:v>
                </c:pt>
                <c:pt idx="12350">
                  <c:v>43114</c:v>
                </c:pt>
                <c:pt idx="12351">
                  <c:v>43113</c:v>
                </c:pt>
                <c:pt idx="12352">
                  <c:v>43113</c:v>
                </c:pt>
                <c:pt idx="12353">
                  <c:v>43113</c:v>
                </c:pt>
                <c:pt idx="12354">
                  <c:v>43112</c:v>
                </c:pt>
                <c:pt idx="12355">
                  <c:v>43113</c:v>
                </c:pt>
                <c:pt idx="12356">
                  <c:v>43113</c:v>
                </c:pt>
                <c:pt idx="12357">
                  <c:v>43113</c:v>
                </c:pt>
                <c:pt idx="12358">
                  <c:v>43112</c:v>
                </c:pt>
                <c:pt idx="12359">
                  <c:v>43116</c:v>
                </c:pt>
                <c:pt idx="12360">
                  <c:v>43112</c:v>
                </c:pt>
                <c:pt idx="12361">
                  <c:v>43112</c:v>
                </c:pt>
                <c:pt idx="12362">
                  <c:v>43112</c:v>
                </c:pt>
                <c:pt idx="12363">
                  <c:v>43113</c:v>
                </c:pt>
                <c:pt idx="12364">
                  <c:v>43112</c:v>
                </c:pt>
                <c:pt idx="12365">
                  <c:v>43112</c:v>
                </c:pt>
                <c:pt idx="12366">
                  <c:v>43112</c:v>
                </c:pt>
                <c:pt idx="12367">
                  <c:v>43112</c:v>
                </c:pt>
                <c:pt idx="12368">
                  <c:v>43112</c:v>
                </c:pt>
                <c:pt idx="12369">
                  <c:v>43112</c:v>
                </c:pt>
                <c:pt idx="12370">
                  <c:v>43112</c:v>
                </c:pt>
                <c:pt idx="12371">
                  <c:v>43112</c:v>
                </c:pt>
                <c:pt idx="12372">
                  <c:v>43112</c:v>
                </c:pt>
                <c:pt idx="12373">
                  <c:v>43112</c:v>
                </c:pt>
                <c:pt idx="12374">
                  <c:v>41418</c:v>
                </c:pt>
                <c:pt idx="12375">
                  <c:v>43112</c:v>
                </c:pt>
                <c:pt idx="12376">
                  <c:v>43112</c:v>
                </c:pt>
                <c:pt idx="12377">
                  <c:v>43113</c:v>
                </c:pt>
                <c:pt idx="12378">
                  <c:v>43113</c:v>
                </c:pt>
                <c:pt idx="12379">
                  <c:v>43112</c:v>
                </c:pt>
                <c:pt idx="12380">
                  <c:v>43113</c:v>
                </c:pt>
                <c:pt idx="12381">
                  <c:v>43111</c:v>
                </c:pt>
                <c:pt idx="12382">
                  <c:v>43111</c:v>
                </c:pt>
                <c:pt idx="12383">
                  <c:v>43112</c:v>
                </c:pt>
                <c:pt idx="12384">
                  <c:v>43112</c:v>
                </c:pt>
                <c:pt idx="12385">
                  <c:v>43111</c:v>
                </c:pt>
                <c:pt idx="12386">
                  <c:v>43113</c:v>
                </c:pt>
                <c:pt idx="12387">
                  <c:v>43112</c:v>
                </c:pt>
                <c:pt idx="12388">
                  <c:v>43112</c:v>
                </c:pt>
                <c:pt idx="12389">
                  <c:v>43113</c:v>
                </c:pt>
                <c:pt idx="12390">
                  <c:v>43112</c:v>
                </c:pt>
                <c:pt idx="12391">
                  <c:v>43112</c:v>
                </c:pt>
                <c:pt idx="12392">
                  <c:v>43113</c:v>
                </c:pt>
                <c:pt idx="12393">
                  <c:v>43112</c:v>
                </c:pt>
                <c:pt idx="12394">
                  <c:v>43112</c:v>
                </c:pt>
                <c:pt idx="12395">
                  <c:v>43113</c:v>
                </c:pt>
                <c:pt idx="12396">
                  <c:v>43112</c:v>
                </c:pt>
                <c:pt idx="12397">
                  <c:v>43113</c:v>
                </c:pt>
                <c:pt idx="12398">
                  <c:v>43113</c:v>
                </c:pt>
                <c:pt idx="12399">
                  <c:v>43111</c:v>
                </c:pt>
                <c:pt idx="12400">
                  <c:v>43112</c:v>
                </c:pt>
                <c:pt idx="12401">
                  <c:v>43111</c:v>
                </c:pt>
                <c:pt idx="12402">
                  <c:v>43111</c:v>
                </c:pt>
                <c:pt idx="12403">
                  <c:v>43112</c:v>
                </c:pt>
                <c:pt idx="12404">
                  <c:v>43112</c:v>
                </c:pt>
                <c:pt idx="12405">
                  <c:v>43089</c:v>
                </c:pt>
                <c:pt idx="12406">
                  <c:v>43112</c:v>
                </c:pt>
                <c:pt idx="12407">
                  <c:v>43111</c:v>
                </c:pt>
                <c:pt idx="12408">
                  <c:v>43112</c:v>
                </c:pt>
                <c:pt idx="12409">
                  <c:v>43111</c:v>
                </c:pt>
                <c:pt idx="12410">
                  <c:v>43111</c:v>
                </c:pt>
                <c:pt idx="12411">
                  <c:v>43112</c:v>
                </c:pt>
                <c:pt idx="12412">
                  <c:v>43111</c:v>
                </c:pt>
                <c:pt idx="12413">
                  <c:v>43105</c:v>
                </c:pt>
                <c:pt idx="12414">
                  <c:v>43111</c:v>
                </c:pt>
                <c:pt idx="12415">
                  <c:v>43112</c:v>
                </c:pt>
                <c:pt idx="12416">
                  <c:v>43111</c:v>
                </c:pt>
                <c:pt idx="12417">
                  <c:v>43111</c:v>
                </c:pt>
                <c:pt idx="12418">
                  <c:v>42976</c:v>
                </c:pt>
                <c:pt idx="12419">
                  <c:v>43111</c:v>
                </c:pt>
                <c:pt idx="12420">
                  <c:v>43113</c:v>
                </c:pt>
                <c:pt idx="12421">
                  <c:v>43112</c:v>
                </c:pt>
                <c:pt idx="12422">
                  <c:v>43111</c:v>
                </c:pt>
                <c:pt idx="12423">
                  <c:v>43110</c:v>
                </c:pt>
                <c:pt idx="12424">
                  <c:v>43111</c:v>
                </c:pt>
                <c:pt idx="12425">
                  <c:v>43112</c:v>
                </c:pt>
                <c:pt idx="12426">
                  <c:v>41705</c:v>
                </c:pt>
                <c:pt idx="12427">
                  <c:v>43110</c:v>
                </c:pt>
                <c:pt idx="12428">
                  <c:v>43111</c:v>
                </c:pt>
                <c:pt idx="12429">
                  <c:v>43112</c:v>
                </c:pt>
                <c:pt idx="12430">
                  <c:v>43110</c:v>
                </c:pt>
                <c:pt idx="12431">
                  <c:v>43111</c:v>
                </c:pt>
                <c:pt idx="12432">
                  <c:v>43111</c:v>
                </c:pt>
                <c:pt idx="12433">
                  <c:v>43111</c:v>
                </c:pt>
                <c:pt idx="12434">
                  <c:v>43112</c:v>
                </c:pt>
                <c:pt idx="12435">
                  <c:v>42911</c:v>
                </c:pt>
                <c:pt idx="12436">
                  <c:v>43111</c:v>
                </c:pt>
                <c:pt idx="12437">
                  <c:v>43112</c:v>
                </c:pt>
                <c:pt idx="12438">
                  <c:v>43111</c:v>
                </c:pt>
                <c:pt idx="12439">
                  <c:v>43112</c:v>
                </c:pt>
                <c:pt idx="12440">
                  <c:v>43111</c:v>
                </c:pt>
                <c:pt idx="12441">
                  <c:v>43112</c:v>
                </c:pt>
                <c:pt idx="12442">
                  <c:v>43111</c:v>
                </c:pt>
                <c:pt idx="12443">
                  <c:v>43110</c:v>
                </c:pt>
                <c:pt idx="12444">
                  <c:v>43111</c:v>
                </c:pt>
                <c:pt idx="12445">
                  <c:v>43111</c:v>
                </c:pt>
                <c:pt idx="12446">
                  <c:v>43110</c:v>
                </c:pt>
                <c:pt idx="12447">
                  <c:v>43110</c:v>
                </c:pt>
                <c:pt idx="12448">
                  <c:v>43110</c:v>
                </c:pt>
                <c:pt idx="12449">
                  <c:v>43112</c:v>
                </c:pt>
                <c:pt idx="12450">
                  <c:v>43111</c:v>
                </c:pt>
                <c:pt idx="12451">
                  <c:v>43111</c:v>
                </c:pt>
                <c:pt idx="12452">
                  <c:v>43110</c:v>
                </c:pt>
                <c:pt idx="12453">
                  <c:v>43111</c:v>
                </c:pt>
                <c:pt idx="12454">
                  <c:v>43110</c:v>
                </c:pt>
                <c:pt idx="12455">
                  <c:v>43111</c:v>
                </c:pt>
                <c:pt idx="12456">
                  <c:v>43113</c:v>
                </c:pt>
                <c:pt idx="12457">
                  <c:v>43111</c:v>
                </c:pt>
                <c:pt idx="12458">
                  <c:v>43112</c:v>
                </c:pt>
                <c:pt idx="12459">
                  <c:v>43111</c:v>
                </c:pt>
                <c:pt idx="12460">
                  <c:v>43110</c:v>
                </c:pt>
                <c:pt idx="12461">
                  <c:v>43110</c:v>
                </c:pt>
                <c:pt idx="12462">
                  <c:v>43109</c:v>
                </c:pt>
                <c:pt idx="12463">
                  <c:v>43111</c:v>
                </c:pt>
                <c:pt idx="12464">
                  <c:v>40278</c:v>
                </c:pt>
                <c:pt idx="12465">
                  <c:v>43109</c:v>
                </c:pt>
                <c:pt idx="12466">
                  <c:v>43110</c:v>
                </c:pt>
                <c:pt idx="12467">
                  <c:v>43117</c:v>
                </c:pt>
                <c:pt idx="12468">
                  <c:v>43117</c:v>
                </c:pt>
                <c:pt idx="12469">
                  <c:v>43118</c:v>
                </c:pt>
                <c:pt idx="12470">
                  <c:v>43117</c:v>
                </c:pt>
                <c:pt idx="12471">
                  <c:v>43117</c:v>
                </c:pt>
                <c:pt idx="12472">
                  <c:v>43117</c:v>
                </c:pt>
                <c:pt idx="12473">
                  <c:v>43117</c:v>
                </c:pt>
                <c:pt idx="12474">
                  <c:v>43116</c:v>
                </c:pt>
                <c:pt idx="12475">
                  <c:v>43117</c:v>
                </c:pt>
                <c:pt idx="12476">
                  <c:v>43117</c:v>
                </c:pt>
                <c:pt idx="12477">
                  <c:v>43116</c:v>
                </c:pt>
                <c:pt idx="12478">
                  <c:v>43117</c:v>
                </c:pt>
                <c:pt idx="12479">
                  <c:v>43117</c:v>
                </c:pt>
                <c:pt idx="12480">
                  <c:v>43116</c:v>
                </c:pt>
                <c:pt idx="12481">
                  <c:v>43117</c:v>
                </c:pt>
                <c:pt idx="12482">
                  <c:v>43117</c:v>
                </c:pt>
                <c:pt idx="12483">
                  <c:v>43117</c:v>
                </c:pt>
                <c:pt idx="12484">
                  <c:v>43117</c:v>
                </c:pt>
                <c:pt idx="12485">
                  <c:v>43116</c:v>
                </c:pt>
                <c:pt idx="12486">
                  <c:v>43116</c:v>
                </c:pt>
                <c:pt idx="12487">
                  <c:v>43117</c:v>
                </c:pt>
                <c:pt idx="12488">
                  <c:v>43117</c:v>
                </c:pt>
                <c:pt idx="12489">
                  <c:v>43117</c:v>
                </c:pt>
                <c:pt idx="12490">
                  <c:v>43117</c:v>
                </c:pt>
                <c:pt idx="12491">
                  <c:v>43117</c:v>
                </c:pt>
                <c:pt idx="12492">
                  <c:v>43117</c:v>
                </c:pt>
                <c:pt idx="12493">
                  <c:v>43116</c:v>
                </c:pt>
                <c:pt idx="12494">
                  <c:v>43116</c:v>
                </c:pt>
                <c:pt idx="12495">
                  <c:v>43116</c:v>
                </c:pt>
                <c:pt idx="12496">
                  <c:v>43116</c:v>
                </c:pt>
                <c:pt idx="12497">
                  <c:v>43116</c:v>
                </c:pt>
                <c:pt idx="12498">
                  <c:v>43117</c:v>
                </c:pt>
                <c:pt idx="12499">
                  <c:v>43116</c:v>
                </c:pt>
                <c:pt idx="12500">
                  <c:v>43116</c:v>
                </c:pt>
                <c:pt idx="12501">
                  <c:v>43117</c:v>
                </c:pt>
                <c:pt idx="12502">
                  <c:v>43116</c:v>
                </c:pt>
                <c:pt idx="12503">
                  <c:v>43117</c:v>
                </c:pt>
                <c:pt idx="12504">
                  <c:v>43117</c:v>
                </c:pt>
                <c:pt idx="12505">
                  <c:v>43116</c:v>
                </c:pt>
                <c:pt idx="12506">
                  <c:v>43116</c:v>
                </c:pt>
                <c:pt idx="12507">
                  <c:v>43116</c:v>
                </c:pt>
                <c:pt idx="12508">
                  <c:v>43117</c:v>
                </c:pt>
                <c:pt idx="12509">
                  <c:v>43117</c:v>
                </c:pt>
                <c:pt idx="12510">
                  <c:v>43117</c:v>
                </c:pt>
                <c:pt idx="12511">
                  <c:v>43116</c:v>
                </c:pt>
                <c:pt idx="12512">
                  <c:v>43116</c:v>
                </c:pt>
                <c:pt idx="12513">
                  <c:v>43116</c:v>
                </c:pt>
                <c:pt idx="12514">
                  <c:v>43116</c:v>
                </c:pt>
                <c:pt idx="12515">
                  <c:v>43117</c:v>
                </c:pt>
                <c:pt idx="12516">
                  <c:v>43115</c:v>
                </c:pt>
                <c:pt idx="12517">
                  <c:v>43115</c:v>
                </c:pt>
                <c:pt idx="12518">
                  <c:v>43115</c:v>
                </c:pt>
                <c:pt idx="12519">
                  <c:v>43117</c:v>
                </c:pt>
                <c:pt idx="12520">
                  <c:v>43117</c:v>
                </c:pt>
                <c:pt idx="12521">
                  <c:v>43115</c:v>
                </c:pt>
                <c:pt idx="12522">
                  <c:v>43116</c:v>
                </c:pt>
                <c:pt idx="12523">
                  <c:v>43116</c:v>
                </c:pt>
                <c:pt idx="12524">
                  <c:v>43115</c:v>
                </c:pt>
                <c:pt idx="12525">
                  <c:v>43117</c:v>
                </c:pt>
                <c:pt idx="12526">
                  <c:v>43116</c:v>
                </c:pt>
                <c:pt idx="12527">
                  <c:v>42784</c:v>
                </c:pt>
                <c:pt idx="12528">
                  <c:v>43116</c:v>
                </c:pt>
                <c:pt idx="12529">
                  <c:v>42733</c:v>
                </c:pt>
                <c:pt idx="12530">
                  <c:v>43115</c:v>
                </c:pt>
                <c:pt idx="12531">
                  <c:v>43115</c:v>
                </c:pt>
                <c:pt idx="12532">
                  <c:v>43116</c:v>
                </c:pt>
                <c:pt idx="12533">
                  <c:v>43116</c:v>
                </c:pt>
                <c:pt idx="12534">
                  <c:v>43115</c:v>
                </c:pt>
                <c:pt idx="12535">
                  <c:v>43115</c:v>
                </c:pt>
                <c:pt idx="12536">
                  <c:v>43116</c:v>
                </c:pt>
                <c:pt idx="12537">
                  <c:v>43115</c:v>
                </c:pt>
                <c:pt idx="12538">
                  <c:v>43116</c:v>
                </c:pt>
                <c:pt idx="12539">
                  <c:v>43117</c:v>
                </c:pt>
                <c:pt idx="12540">
                  <c:v>43115</c:v>
                </c:pt>
                <c:pt idx="12541">
                  <c:v>43117</c:v>
                </c:pt>
                <c:pt idx="12542">
                  <c:v>43116</c:v>
                </c:pt>
                <c:pt idx="12543">
                  <c:v>43116</c:v>
                </c:pt>
                <c:pt idx="12544">
                  <c:v>43116</c:v>
                </c:pt>
                <c:pt idx="12545">
                  <c:v>43115</c:v>
                </c:pt>
                <c:pt idx="12546">
                  <c:v>43114</c:v>
                </c:pt>
                <c:pt idx="12547">
                  <c:v>43116</c:v>
                </c:pt>
                <c:pt idx="12548">
                  <c:v>43116</c:v>
                </c:pt>
                <c:pt idx="12549">
                  <c:v>43115</c:v>
                </c:pt>
                <c:pt idx="12550">
                  <c:v>43115</c:v>
                </c:pt>
                <c:pt idx="12551">
                  <c:v>43116</c:v>
                </c:pt>
                <c:pt idx="12552">
                  <c:v>43116</c:v>
                </c:pt>
                <c:pt idx="12553">
                  <c:v>43114</c:v>
                </c:pt>
                <c:pt idx="12554">
                  <c:v>43116</c:v>
                </c:pt>
                <c:pt idx="12555">
                  <c:v>43115</c:v>
                </c:pt>
                <c:pt idx="12556">
                  <c:v>43114</c:v>
                </c:pt>
                <c:pt idx="12557">
                  <c:v>43116</c:v>
                </c:pt>
                <c:pt idx="12558">
                  <c:v>43115</c:v>
                </c:pt>
                <c:pt idx="12559">
                  <c:v>43115</c:v>
                </c:pt>
                <c:pt idx="12560">
                  <c:v>43116</c:v>
                </c:pt>
                <c:pt idx="12561">
                  <c:v>43115</c:v>
                </c:pt>
                <c:pt idx="12562">
                  <c:v>43114</c:v>
                </c:pt>
                <c:pt idx="12563">
                  <c:v>43114</c:v>
                </c:pt>
                <c:pt idx="12564">
                  <c:v>43115</c:v>
                </c:pt>
                <c:pt idx="12565">
                  <c:v>43113</c:v>
                </c:pt>
                <c:pt idx="12566">
                  <c:v>43116</c:v>
                </c:pt>
                <c:pt idx="12567">
                  <c:v>43114</c:v>
                </c:pt>
                <c:pt idx="12568">
                  <c:v>43114</c:v>
                </c:pt>
                <c:pt idx="12569">
                  <c:v>43116</c:v>
                </c:pt>
                <c:pt idx="12570">
                  <c:v>43114</c:v>
                </c:pt>
                <c:pt idx="12571">
                  <c:v>43116</c:v>
                </c:pt>
                <c:pt idx="12572">
                  <c:v>43116</c:v>
                </c:pt>
                <c:pt idx="12573">
                  <c:v>43115</c:v>
                </c:pt>
                <c:pt idx="12574">
                  <c:v>43116</c:v>
                </c:pt>
                <c:pt idx="12575">
                  <c:v>43114</c:v>
                </c:pt>
                <c:pt idx="12576">
                  <c:v>43116</c:v>
                </c:pt>
                <c:pt idx="12577">
                  <c:v>43114</c:v>
                </c:pt>
                <c:pt idx="12578">
                  <c:v>43115</c:v>
                </c:pt>
                <c:pt idx="12579">
                  <c:v>43103</c:v>
                </c:pt>
                <c:pt idx="12580">
                  <c:v>43116</c:v>
                </c:pt>
                <c:pt idx="12581">
                  <c:v>43115</c:v>
                </c:pt>
                <c:pt idx="12582">
                  <c:v>43115</c:v>
                </c:pt>
                <c:pt idx="12583">
                  <c:v>43116</c:v>
                </c:pt>
                <c:pt idx="12584">
                  <c:v>43114</c:v>
                </c:pt>
                <c:pt idx="12585">
                  <c:v>43113</c:v>
                </c:pt>
                <c:pt idx="12586">
                  <c:v>43115</c:v>
                </c:pt>
                <c:pt idx="12587">
                  <c:v>43115</c:v>
                </c:pt>
                <c:pt idx="12588">
                  <c:v>43115</c:v>
                </c:pt>
                <c:pt idx="12589">
                  <c:v>43113</c:v>
                </c:pt>
                <c:pt idx="12590">
                  <c:v>43114</c:v>
                </c:pt>
                <c:pt idx="12591">
                  <c:v>43114</c:v>
                </c:pt>
                <c:pt idx="12592">
                  <c:v>43113</c:v>
                </c:pt>
                <c:pt idx="12593">
                  <c:v>43113</c:v>
                </c:pt>
                <c:pt idx="12594">
                  <c:v>43114</c:v>
                </c:pt>
                <c:pt idx="12595">
                  <c:v>43112</c:v>
                </c:pt>
                <c:pt idx="12596">
                  <c:v>43114</c:v>
                </c:pt>
                <c:pt idx="12597">
                  <c:v>43113</c:v>
                </c:pt>
                <c:pt idx="12598">
                  <c:v>43113</c:v>
                </c:pt>
                <c:pt idx="12599">
                  <c:v>43114</c:v>
                </c:pt>
                <c:pt idx="12600">
                  <c:v>43113</c:v>
                </c:pt>
                <c:pt idx="12601">
                  <c:v>43115</c:v>
                </c:pt>
                <c:pt idx="12602">
                  <c:v>43113</c:v>
                </c:pt>
                <c:pt idx="12603">
                  <c:v>43113</c:v>
                </c:pt>
                <c:pt idx="12604">
                  <c:v>40629</c:v>
                </c:pt>
                <c:pt idx="12605">
                  <c:v>43115</c:v>
                </c:pt>
                <c:pt idx="12606">
                  <c:v>43113</c:v>
                </c:pt>
                <c:pt idx="12607">
                  <c:v>40074</c:v>
                </c:pt>
                <c:pt idx="12608">
                  <c:v>43114</c:v>
                </c:pt>
                <c:pt idx="12609">
                  <c:v>43113</c:v>
                </c:pt>
                <c:pt idx="12610">
                  <c:v>43112</c:v>
                </c:pt>
                <c:pt idx="12611">
                  <c:v>43112</c:v>
                </c:pt>
                <c:pt idx="12612">
                  <c:v>43116</c:v>
                </c:pt>
                <c:pt idx="12613">
                  <c:v>43112</c:v>
                </c:pt>
                <c:pt idx="12614">
                  <c:v>43113</c:v>
                </c:pt>
                <c:pt idx="12615">
                  <c:v>43112</c:v>
                </c:pt>
                <c:pt idx="12616">
                  <c:v>43112</c:v>
                </c:pt>
                <c:pt idx="12617">
                  <c:v>43112</c:v>
                </c:pt>
                <c:pt idx="12618">
                  <c:v>43112</c:v>
                </c:pt>
                <c:pt idx="12619">
                  <c:v>43112</c:v>
                </c:pt>
                <c:pt idx="12620">
                  <c:v>43112</c:v>
                </c:pt>
                <c:pt idx="12621">
                  <c:v>43112</c:v>
                </c:pt>
                <c:pt idx="12622">
                  <c:v>43112</c:v>
                </c:pt>
                <c:pt idx="12623">
                  <c:v>43112</c:v>
                </c:pt>
                <c:pt idx="12624">
                  <c:v>43112</c:v>
                </c:pt>
                <c:pt idx="12625">
                  <c:v>43113</c:v>
                </c:pt>
                <c:pt idx="12626">
                  <c:v>43112</c:v>
                </c:pt>
                <c:pt idx="12627">
                  <c:v>43112</c:v>
                </c:pt>
                <c:pt idx="12628">
                  <c:v>43112</c:v>
                </c:pt>
                <c:pt idx="12629">
                  <c:v>43112</c:v>
                </c:pt>
                <c:pt idx="12630">
                  <c:v>43113</c:v>
                </c:pt>
                <c:pt idx="12631">
                  <c:v>41418</c:v>
                </c:pt>
                <c:pt idx="12632">
                  <c:v>43113</c:v>
                </c:pt>
                <c:pt idx="12633">
                  <c:v>43112</c:v>
                </c:pt>
                <c:pt idx="12634">
                  <c:v>43111</c:v>
                </c:pt>
                <c:pt idx="12635">
                  <c:v>43112</c:v>
                </c:pt>
                <c:pt idx="12636">
                  <c:v>43112</c:v>
                </c:pt>
                <c:pt idx="12637">
                  <c:v>43113</c:v>
                </c:pt>
                <c:pt idx="12638">
                  <c:v>43111</c:v>
                </c:pt>
                <c:pt idx="12639">
                  <c:v>43111</c:v>
                </c:pt>
                <c:pt idx="12640">
                  <c:v>43112</c:v>
                </c:pt>
                <c:pt idx="12641">
                  <c:v>43112</c:v>
                </c:pt>
                <c:pt idx="12642">
                  <c:v>43112</c:v>
                </c:pt>
                <c:pt idx="12643">
                  <c:v>43113</c:v>
                </c:pt>
                <c:pt idx="12644">
                  <c:v>43113</c:v>
                </c:pt>
                <c:pt idx="12645">
                  <c:v>43113</c:v>
                </c:pt>
                <c:pt idx="12646">
                  <c:v>43112</c:v>
                </c:pt>
                <c:pt idx="12647">
                  <c:v>43112</c:v>
                </c:pt>
                <c:pt idx="12648">
                  <c:v>43113</c:v>
                </c:pt>
                <c:pt idx="12649">
                  <c:v>43112</c:v>
                </c:pt>
                <c:pt idx="12650">
                  <c:v>43113</c:v>
                </c:pt>
                <c:pt idx="12651">
                  <c:v>43112</c:v>
                </c:pt>
                <c:pt idx="12652">
                  <c:v>43111</c:v>
                </c:pt>
                <c:pt idx="12653">
                  <c:v>43112</c:v>
                </c:pt>
                <c:pt idx="12654">
                  <c:v>43111</c:v>
                </c:pt>
                <c:pt idx="12655">
                  <c:v>43112</c:v>
                </c:pt>
                <c:pt idx="12656">
                  <c:v>43111</c:v>
                </c:pt>
                <c:pt idx="12657">
                  <c:v>43105</c:v>
                </c:pt>
                <c:pt idx="12658">
                  <c:v>43112</c:v>
                </c:pt>
                <c:pt idx="12659">
                  <c:v>43112</c:v>
                </c:pt>
                <c:pt idx="12660">
                  <c:v>43112</c:v>
                </c:pt>
                <c:pt idx="12661">
                  <c:v>43111</c:v>
                </c:pt>
                <c:pt idx="12662">
                  <c:v>43111</c:v>
                </c:pt>
                <c:pt idx="12663">
                  <c:v>43112</c:v>
                </c:pt>
                <c:pt idx="12664">
                  <c:v>43111</c:v>
                </c:pt>
                <c:pt idx="12665">
                  <c:v>43111</c:v>
                </c:pt>
                <c:pt idx="12666">
                  <c:v>43112</c:v>
                </c:pt>
                <c:pt idx="12667">
                  <c:v>43118</c:v>
                </c:pt>
                <c:pt idx="12668">
                  <c:v>43118</c:v>
                </c:pt>
                <c:pt idx="12669">
                  <c:v>43118</c:v>
                </c:pt>
                <c:pt idx="12670">
                  <c:v>43118</c:v>
                </c:pt>
                <c:pt idx="12671">
                  <c:v>43118</c:v>
                </c:pt>
                <c:pt idx="12672">
                  <c:v>43118</c:v>
                </c:pt>
                <c:pt idx="12673">
                  <c:v>43118</c:v>
                </c:pt>
                <c:pt idx="12674">
                  <c:v>43118</c:v>
                </c:pt>
                <c:pt idx="12675">
                  <c:v>43118</c:v>
                </c:pt>
                <c:pt idx="12676">
                  <c:v>43117</c:v>
                </c:pt>
                <c:pt idx="12677">
                  <c:v>43117</c:v>
                </c:pt>
                <c:pt idx="12678">
                  <c:v>43118</c:v>
                </c:pt>
                <c:pt idx="12679">
                  <c:v>43118</c:v>
                </c:pt>
                <c:pt idx="12680">
                  <c:v>43118</c:v>
                </c:pt>
                <c:pt idx="12681">
                  <c:v>43118</c:v>
                </c:pt>
                <c:pt idx="12682">
                  <c:v>43118</c:v>
                </c:pt>
                <c:pt idx="12683">
                  <c:v>43118</c:v>
                </c:pt>
                <c:pt idx="12684">
                  <c:v>43118</c:v>
                </c:pt>
                <c:pt idx="12685">
                  <c:v>43118</c:v>
                </c:pt>
                <c:pt idx="12686">
                  <c:v>43117</c:v>
                </c:pt>
                <c:pt idx="12687">
                  <c:v>43118</c:v>
                </c:pt>
                <c:pt idx="12688">
                  <c:v>43118</c:v>
                </c:pt>
                <c:pt idx="12689">
                  <c:v>43118</c:v>
                </c:pt>
                <c:pt idx="12690">
                  <c:v>43118</c:v>
                </c:pt>
                <c:pt idx="12691">
                  <c:v>43117</c:v>
                </c:pt>
                <c:pt idx="12692">
                  <c:v>43118</c:v>
                </c:pt>
                <c:pt idx="12693">
                  <c:v>43117</c:v>
                </c:pt>
                <c:pt idx="12694">
                  <c:v>43118</c:v>
                </c:pt>
                <c:pt idx="12695">
                  <c:v>43118</c:v>
                </c:pt>
                <c:pt idx="12696">
                  <c:v>43117</c:v>
                </c:pt>
                <c:pt idx="12697">
                  <c:v>43119</c:v>
                </c:pt>
                <c:pt idx="12698">
                  <c:v>43118</c:v>
                </c:pt>
                <c:pt idx="12699">
                  <c:v>43117</c:v>
                </c:pt>
                <c:pt idx="12700">
                  <c:v>43118</c:v>
                </c:pt>
                <c:pt idx="12701">
                  <c:v>43118</c:v>
                </c:pt>
                <c:pt idx="12702">
                  <c:v>43117</c:v>
                </c:pt>
                <c:pt idx="12703">
                  <c:v>41852</c:v>
                </c:pt>
                <c:pt idx="12704">
                  <c:v>43118</c:v>
                </c:pt>
                <c:pt idx="12705">
                  <c:v>43117</c:v>
                </c:pt>
                <c:pt idx="12706">
                  <c:v>43118</c:v>
                </c:pt>
                <c:pt idx="12707">
                  <c:v>43117</c:v>
                </c:pt>
                <c:pt idx="12708">
                  <c:v>43116</c:v>
                </c:pt>
                <c:pt idx="12709">
                  <c:v>43117</c:v>
                </c:pt>
                <c:pt idx="12710">
                  <c:v>43117</c:v>
                </c:pt>
                <c:pt idx="12711">
                  <c:v>43117</c:v>
                </c:pt>
                <c:pt idx="12712">
                  <c:v>43117</c:v>
                </c:pt>
                <c:pt idx="12713">
                  <c:v>43117</c:v>
                </c:pt>
                <c:pt idx="12714">
                  <c:v>43116</c:v>
                </c:pt>
                <c:pt idx="12715">
                  <c:v>43117</c:v>
                </c:pt>
                <c:pt idx="12716">
                  <c:v>43118</c:v>
                </c:pt>
                <c:pt idx="12717">
                  <c:v>43117</c:v>
                </c:pt>
                <c:pt idx="12718">
                  <c:v>43117</c:v>
                </c:pt>
                <c:pt idx="12719">
                  <c:v>43118</c:v>
                </c:pt>
                <c:pt idx="12720">
                  <c:v>43118</c:v>
                </c:pt>
                <c:pt idx="12721">
                  <c:v>43118</c:v>
                </c:pt>
                <c:pt idx="12722">
                  <c:v>43117</c:v>
                </c:pt>
                <c:pt idx="12723">
                  <c:v>43118</c:v>
                </c:pt>
                <c:pt idx="12724">
                  <c:v>43116</c:v>
                </c:pt>
                <c:pt idx="12725">
                  <c:v>43118</c:v>
                </c:pt>
                <c:pt idx="12726">
                  <c:v>43116</c:v>
                </c:pt>
                <c:pt idx="12727">
                  <c:v>43117</c:v>
                </c:pt>
                <c:pt idx="12728">
                  <c:v>43117</c:v>
                </c:pt>
                <c:pt idx="12729">
                  <c:v>43117</c:v>
                </c:pt>
                <c:pt idx="12730">
                  <c:v>43117</c:v>
                </c:pt>
                <c:pt idx="12731">
                  <c:v>43118</c:v>
                </c:pt>
                <c:pt idx="12732">
                  <c:v>43116</c:v>
                </c:pt>
                <c:pt idx="12733">
                  <c:v>43117</c:v>
                </c:pt>
                <c:pt idx="12734">
                  <c:v>43118</c:v>
                </c:pt>
                <c:pt idx="12735">
                  <c:v>43117</c:v>
                </c:pt>
                <c:pt idx="12736">
                  <c:v>43117</c:v>
                </c:pt>
                <c:pt idx="12737">
                  <c:v>43116</c:v>
                </c:pt>
                <c:pt idx="12738">
                  <c:v>43116</c:v>
                </c:pt>
                <c:pt idx="12739">
                  <c:v>43118</c:v>
                </c:pt>
                <c:pt idx="12740">
                  <c:v>40299</c:v>
                </c:pt>
                <c:pt idx="12741">
                  <c:v>43116</c:v>
                </c:pt>
                <c:pt idx="12742">
                  <c:v>43116</c:v>
                </c:pt>
                <c:pt idx="12743">
                  <c:v>43116</c:v>
                </c:pt>
                <c:pt idx="12744">
                  <c:v>43116</c:v>
                </c:pt>
                <c:pt idx="12745">
                  <c:v>43117</c:v>
                </c:pt>
                <c:pt idx="12746">
                  <c:v>43117</c:v>
                </c:pt>
                <c:pt idx="12747">
                  <c:v>43117</c:v>
                </c:pt>
                <c:pt idx="12748">
                  <c:v>43117</c:v>
                </c:pt>
                <c:pt idx="12749">
                  <c:v>43116</c:v>
                </c:pt>
                <c:pt idx="12750">
                  <c:v>43116</c:v>
                </c:pt>
                <c:pt idx="12751">
                  <c:v>43116</c:v>
                </c:pt>
                <c:pt idx="12752">
                  <c:v>43116</c:v>
                </c:pt>
                <c:pt idx="12753">
                  <c:v>43116</c:v>
                </c:pt>
                <c:pt idx="12754">
                  <c:v>43116</c:v>
                </c:pt>
                <c:pt idx="12755">
                  <c:v>43117</c:v>
                </c:pt>
                <c:pt idx="12756">
                  <c:v>43117</c:v>
                </c:pt>
                <c:pt idx="12757">
                  <c:v>43117</c:v>
                </c:pt>
                <c:pt idx="12758">
                  <c:v>43116</c:v>
                </c:pt>
                <c:pt idx="12759">
                  <c:v>43117</c:v>
                </c:pt>
                <c:pt idx="12760">
                  <c:v>43116</c:v>
                </c:pt>
                <c:pt idx="12761">
                  <c:v>43117</c:v>
                </c:pt>
                <c:pt idx="12762">
                  <c:v>43116</c:v>
                </c:pt>
                <c:pt idx="12763">
                  <c:v>43117</c:v>
                </c:pt>
                <c:pt idx="12764">
                  <c:v>43115</c:v>
                </c:pt>
                <c:pt idx="12765">
                  <c:v>43116</c:v>
                </c:pt>
                <c:pt idx="12766">
                  <c:v>43115</c:v>
                </c:pt>
                <c:pt idx="12767">
                  <c:v>43116</c:v>
                </c:pt>
                <c:pt idx="12768">
                  <c:v>43115</c:v>
                </c:pt>
                <c:pt idx="12769">
                  <c:v>43115</c:v>
                </c:pt>
                <c:pt idx="12770">
                  <c:v>43117</c:v>
                </c:pt>
                <c:pt idx="12771">
                  <c:v>43116</c:v>
                </c:pt>
                <c:pt idx="12772">
                  <c:v>43116</c:v>
                </c:pt>
                <c:pt idx="12773">
                  <c:v>43115</c:v>
                </c:pt>
                <c:pt idx="12774">
                  <c:v>43116</c:v>
                </c:pt>
                <c:pt idx="12775">
                  <c:v>42784</c:v>
                </c:pt>
                <c:pt idx="12776">
                  <c:v>43115</c:v>
                </c:pt>
                <c:pt idx="12777">
                  <c:v>42733</c:v>
                </c:pt>
                <c:pt idx="12778">
                  <c:v>43116</c:v>
                </c:pt>
                <c:pt idx="12779">
                  <c:v>43115</c:v>
                </c:pt>
                <c:pt idx="12780">
                  <c:v>43117</c:v>
                </c:pt>
                <c:pt idx="12781">
                  <c:v>43116</c:v>
                </c:pt>
                <c:pt idx="12782">
                  <c:v>43116</c:v>
                </c:pt>
                <c:pt idx="12783">
                  <c:v>43116</c:v>
                </c:pt>
                <c:pt idx="12784">
                  <c:v>43115</c:v>
                </c:pt>
                <c:pt idx="12785">
                  <c:v>43115</c:v>
                </c:pt>
                <c:pt idx="12786">
                  <c:v>43115</c:v>
                </c:pt>
                <c:pt idx="12787">
                  <c:v>43117</c:v>
                </c:pt>
                <c:pt idx="12788">
                  <c:v>43115</c:v>
                </c:pt>
                <c:pt idx="12789">
                  <c:v>43116</c:v>
                </c:pt>
                <c:pt idx="12790">
                  <c:v>43116</c:v>
                </c:pt>
                <c:pt idx="12791">
                  <c:v>43114</c:v>
                </c:pt>
                <c:pt idx="12792">
                  <c:v>43116</c:v>
                </c:pt>
                <c:pt idx="12793">
                  <c:v>43117</c:v>
                </c:pt>
                <c:pt idx="12794">
                  <c:v>43116</c:v>
                </c:pt>
                <c:pt idx="12795">
                  <c:v>43116</c:v>
                </c:pt>
                <c:pt idx="12796">
                  <c:v>43116</c:v>
                </c:pt>
                <c:pt idx="12797">
                  <c:v>43116</c:v>
                </c:pt>
                <c:pt idx="12798">
                  <c:v>43114</c:v>
                </c:pt>
                <c:pt idx="12799">
                  <c:v>43116</c:v>
                </c:pt>
                <c:pt idx="12800">
                  <c:v>43115</c:v>
                </c:pt>
                <c:pt idx="12801">
                  <c:v>43115</c:v>
                </c:pt>
                <c:pt idx="12802">
                  <c:v>43116</c:v>
                </c:pt>
                <c:pt idx="12803">
                  <c:v>43116</c:v>
                </c:pt>
                <c:pt idx="12804">
                  <c:v>43114</c:v>
                </c:pt>
                <c:pt idx="12805">
                  <c:v>43116</c:v>
                </c:pt>
                <c:pt idx="12806">
                  <c:v>43115</c:v>
                </c:pt>
                <c:pt idx="12807">
                  <c:v>43114</c:v>
                </c:pt>
                <c:pt idx="12808">
                  <c:v>43115</c:v>
                </c:pt>
                <c:pt idx="12809">
                  <c:v>43115</c:v>
                </c:pt>
                <c:pt idx="12810">
                  <c:v>43115</c:v>
                </c:pt>
                <c:pt idx="12811">
                  <c:v>43116</c:v>
                </c:pt>
                <c:pt idx="12812">
                  <c:v>43114</c:v>
                </c:pt>
                <c:pt idx="12813">
                  <c:v>43116</c:v>
                </c:pt>
                <c:pt idx="12814">
                  <c:v>43114</c:v>
                </c:pt>
                <c:pt idx="12815">
                  <c:v>43114</c:v>
                </c:pt>
                <c:pt idx="12816">
                  <c:v>43115</c:v>
                </c:pt>
                <c:pt idx="12817">
                  <c:v>43116</c:v>
                </c:pt>
                <c:pt idx="12818">
                  <c:v>43116</c:v>
                </c:pt>
                <c:pt idx="12819">
                  <c:v>43114</c:v>
                </c:pt>
                <c:pt idx="12820">
                  <c:v>43114</c:v>
                </c:pt>
                <c:pt idx="12821">
                  <c:v>43113</c:v>
                </c:pt>
                <c:pt idx="12822">
                  <c:v>43116</c:v>
                </c:pt>
                <c:pt idx="12823">
                  <c:v>43116</c:v>
                </c:pt>
                <c:pt idx="12824">
                  <c:v>43115</c:v>
                </c:pt>
                <c:pt idx="12825">
                  <c:v>43115</c:v>
                </c:pt>
                <c:pt idx="12826">
                  <c:v>43114</c:v>
                </c:pt>
                <c:pt idx="12827">
                  <c:v>43114</c:v>
                </c:pt>
                <c:pt idx="12828">
                  <c:v>43116</c:v>
                </c:pt>
                <c:pt idx="12829">
                  <c:v>43116</c:v>
                </c:pt>
                <c:pt idx="12830">
                  <c:v>43116</c:v>
                </c:pt>
                <c:pt idx="12831">
                  <c:v>43114</c:v>
                </c:pt>
                <c:pt idx="12832">
                  <c:v>43103</c:v>
                </c:pt>
                <c:pt idx="12833">
                  <c:v>43115</c:v>
                </c:pt>
                <c:pt idx="12834">
                  <c:v>43113</c:v>
                </c:pt>
                <c:pt idx="12835">
                  <c:v>43114</c:v>
                </c:pt>
                <c:pt idx="12836">
                  <c:v>43115</c:v>
                </c:pt>
                <c:pt idx="12837">
                  <c:v>43115</c:v>
                </c:pt>
                <c:pt idx="12838">
                  <c:v>43114</c:v>
                </c:pt>
                <c:pt idx="12839">
                  <c:v>43113</c:v>
                </c:pt>
                <c:pt idx="12840">
                  <c:v>43114</c:v>
                </c:pt>
                <c:pt idx="12841">
                  <c:v>43114</c:v>
                </c:pt>
                <c:pt idx="12842">
                  <c:v>43114</c:v>
                </c:pt>
                <c:pt idx="12843">
                  <c:v>43113</c:v>
                </c:pt>
                <c:pt idx="12844">
                  <c:v>43112</c:v>
                </c:pt>
                <c:pt idx="12845">
                  <c:v>43113</c:v>
                </c:pt>
                <c:pt idx="12846">
                  <c:v>43114</c:v>
                </c:pt>
                <c:pt idx="12847">
                  <c:v>43113</c:v>
                </c:pt>
                <c:pt idx="12848">
                  <c:v>43113</c:v>
                </c:pt>
                <c:pt idx="12849">
                  <c:v>43114</c:v>
                </c:pt>
                <c:pt idx="12850">
                  <c:v>43113</c:v>
                </c:pt>
                <c:pt idx="12851">
                  <c:v>43113</c:v>
                </c:pt>
                <c:pt idx="12852">
                  <c:v>43113</c:v>
                </c:pt>
                <c:pt idx="12853">
                  <c:v>40629</c:v>
                </c:pt>
                <c:pt idx="12854">
                  <c:v>43116</c:v>
                </c:pt>
                <c:pt idx="12855">
                  <c:v>43114</c:v>
                </c:pt>
                <c:pt idx="12856">
                  <c:v>43115</c:v>
                </c:pt>
                <c:pt idx="12857">
                  <c:v>43113</c:v>
                </c:pt>
                <c:pt idx="12858">
                  <c:v>43114</c:v>
                </c:pt>
                <c:pt idx="12859">
                  <c:v>43112</c:v>
                </c:pt>
                <c:pt idx="12860">
                  <c:v>40074</c:v>
                </c:pt>
                <c:pt idx="12861">
                  <c:v>43112</c:v>
                </c:pt>
                <c:pt idx="12862">
                  <c:v>43114</c:v>
                </c:pt>
                <c:pt idx="12863">
                  <c:v>43113</c:v>
                </c:pt>
                <c:pt idx="12864">
                  <c:v>43112</c:v>
                </c:pt>
                <c:pt idx="12865">
                  <c:v>43112</c:v>
                </c:pt>
                <c:pt idx="12866">
                  <c:v>43113</c:v>
                </c:pt>
                <c:pt idx="12867">
                  <c:v>43119</c:v>
                </c:pt>
                <c:pt idx="12868">
                  <c:v>43119</c:v>
                </c:pt>
                <c:pt idx="12869">
                  <c:v>43119</c:v>
                </c:pt>
                <c:pt idx="12870">
                  <c:v>43120</c:v>
                </c:pt>
                <c:pt idx="12871">
                  <c:v>43119</c:v>
                </c:pt>
                <c:pt idx="12872">
                  <c:v>43119</c:v>
                </c:pt>
                <c:pt idx="12873">
                  <c:v>43118</c:v>
                </c:pt>
                <c:pt idx="12874">
                  <c:v>43119</c:v>
                </c:pt>
                <c:pt idx="12875">
                  <c:v>43118</c:v>
                </c:pt>
                <c:pt idx="12876">
                  <c:v>43119</c:v>
                </c:pt>
                <c:pt idx="12877">
                  <c:v>43118</c:v>
                </c:pt>
                <c:pt idx="12878">
                  <c:v>43118</c:v>
                </c:pt>
                <c:pt idx="12879">
                  <c:v>43119</c:v>
                </c:pt>
                <c:pt idx="12880">
                  <c:v>43118</c:v>
                </c:pt>
                <c:pt idx="12881">
                  <c:v>43119</c:v>
                </c:pt>
                <c:pt idx="12882">
                  <c:v>43118</c:v>
                </c:pt>
                <c:pt idx="12883">
                  <c:v>43119</c:v>
                </c:pt>
                <c:pt idx="12884">
                  <c:v>43119</c:v>
                </c:pt>
                <c:pt idx="12885">
                  <c:v>43118</c:v>
                </c:pt>
                <c:pt idx="12886">
                  <c:v>43119</c:v>
                </c:pt>
                <c:pt idx="12887">
                  <c:v>43118</c:v>
                </c:pt>
                <c:pt idx="12888">
                  <c:v>43118</c:v>
                </c:pt>
                <c:pt idx="12889">
                  <c:v>43118</c:v>
                </c:pt>
                <c:pt idx="12890">
                  <c:v>43119</c:v>
                </c:pt>
                <c:pt idx="12891">
                  <c:v>43117</c:v>
                </c:pt>
                <c:pt idx="12892">
                  <c:v>43118</c:v>
                </c:pt>
                <c:pt idx="12893">
                  <c:v>43119</c:v>
                </c:pt>
                <c:pt idx="12894">
                  <c:v>43118</c:v>
                </c:pt>
                <c:pt idx="12895">
                  <c:v>43118</c:v>
                </c:pt>
                <c:pt idx="12896">
                  <c:v>43119</c:v>
                </c:pt>
                <c:pt idx="12897">
                  <c:v>43118</c:v>
                </c:pt>
                <c:pt idx="12898">
                  <c:v>43118</c:v>
                </c:pt>
                <c:pt idx="12899">
                  <c:v>43119</c:v>
                </c:pt>
                <c:pt idx="12900">
                  <c:v>43118</c:v>
                </c:pt>
                <c:pt idx="12901">
                  <c:v>43117</c:v>
                </c:pt>
                <c:pt idx="12902">
                  <c:v>43118</c:v>
                </c:pt>
                <c:pt idx="12903">
                  <c:v>41852</c:v>
                </c:pt>
                <c:pt idx="12904">
                  <c:v>43118</c:v>
                </c:pt>
                <c:pt idx="12905">
                  <c:v>43119</c:v>
                </c:pt>
                <c:pt idx="12906">
                  <c:v>43118</c:v>
                </c:pt>
                <c:pt idx="12907">
                  <c:v>43119</c:v>
                </c:pt>
                <c:pt idx="12908">
                  <c:v>43118</c:v>
                </c:pt>
                <c:pt idx="12909">
                  <c:v>43118</c:v>
                </c:pt>
                <c:pt idx="12910">
                  <c:v>43119</c:v>
                </c:pt>
                <c:pt idx="12911">
                  <c:v>43117</c:v>
                </c:pt>
                <c:pt idx="12912">
                  <c:v>43118</c:v>
                </c:pt>
                <c:pt idx="12913">
                  <c:v>43119</c:v>
                </c:pt>
                <c:pt idx="12914">
                  <c:v>43118</c:v>
                </c:pt>
                <c:pt idx="12915">
                  <c:v>43118</c:v>
                </c:pt>
                <c:pt idx="12916">
                  <c:v>43117</c:v>
                </c:pt>
                <c:pt idx="12917">
                  <c:v>43117</c:v>
                </c:pt>
                <c:pt idx="12918">
                  <c:v>43118</c:v>
                </c:pt>
                <c:pt idx="12919">
                  <c:v>43118</c:v>
                </c:pt>
                <c:pt idx="12920">
                  <c:v>43119</c:v>
                </c:pt>
                <c:pt idx="12921">
                  <c:v>43118</c:v>
                </c:pt>
                <c:pt idx="12922">
                  <c:v>43118</c:v>
                </c:pt>
                <c:pt idx="12923">
                  <c:v>43117</c:v>
                </c:pt>
                <c:pt idx="12924">
                  <c:v>43119</c:v>
                </c:pt>
                <c:pt idx="12925">
                  <c:v>43117</c:v>
                </c:pt>
                <c:pt idx="12926">
                  <c:v>43119</c:v>
                </c:pt>
                <c:pt idx="12927">
                  <c:v>43119</c:v>
                </c:pt>
                <c:pt idx="12928">
                  <c:v>43118</c:v>
                </c:pt>
                <c:pt idx="12929">
                  <c:v>43118</c:v>
                </c:pt>
                <c:pt idx="12930">
                  <c:v>43119</c:v>
                </c:pt>
                <c:pt idx="12931">
                  <c:v>43118</c:v>
                </c:pt>
                <c:pt idx="12932">
                  <c:v>43117</c:v>
                </c:pt>
                <c:pt idx="12933">
                  <c:v>43117</c:v>
                </c:pt>
                <c:pt idx="12934">
                  <c:v>43117</c:v>
                </c:pt>
                <c:pt idx="12935">
                  <c:v>43118</c:v>
                </c:pt>
                <c:pt idx="12936">
                  <c:v>43118</c:v>
                </c:pt>
                <c:pt idx="12937">
                  <c:v>43117</c:v>
                </c:pt>
                <c:pt idx="12938">
                  <c:v>43118</c:v>
                </c:pt>
                <c:pt idx="12939">
                  <c:v>43116</c:v>
                </c:pt>
                <c:pt idx="12940">
                  <c:v>43118</c:v>
                </c:pt>
                <c:pt idx="12941">
                  <c:v>43118</c:v>
                </c:pt>
                <c:pt idx="12942">
                  <c:v>43117</c:v>
                </c:pt>
                <c:pt idx="12943">
                  <c:v>43117</c:v>
                </c:pt>
                <c:pt idx="12944">
                  <c:v>43117</c:v>
                </c:pt>
                <c:pt idx="12945">
                  <c:v>43117</c:v>
                </c:pt>
                <c:pt idx="12946">
                  <c:v>43117</c:v>
                </c:pt>
                <c:pt idx="12947">
                  <c:v>43117</c:v>
                </c:pt>
                <c:pt idx="12948">
                  <c:v>43119</c:v>
                </c:pt>
                <c:pt idx="12949">
                  <c:v>43116</c:v>
                </c:pt>
                <c:pt idx="12950">
                  <c:v>43118</c:v>
                </c:pt>
                <c:pt idx="12951">
                  <c:v>43118</c:v>
                </c:pt>
                <c:pt idx="12952">
                  <c:v>43117</c:v>
                </c:pt>
                <c:pt idx="12953">
                  <c:v>43116</c:v>
                </c:pt>
                <c:pt idx="12954">
                  <c:v>43116</c:v>
                </c:pt>
                <c:pt idx="12955">
                  <c:v>43119</c:v>
                </c:pt>
                <c:pt idx="12956">
                  <c:v>43117</c:v>
                </c:pt>
                <c:pt idx="12957">
                  <c:v>43117</c:v>
                </c:pt>
                <c:pt idx="12958">
                  <c:v>43117</c:v>
                </c:pt>
                <c:pt idx="12959">
                  <c:v>43116</c:v>
                </c:pt>
                <c:pt idx="12960">
                  <c:v>43116</c:v>
                </c:pt>
                <c:pt idx="12961">
                  <c:v>43118</c:v>
                </c:pt>
                <c:pt idx="12962">
                  <c:v>43117</c:v>
                </c:pt>
                <c:pt idx="12963">
                  <c:v>43117</c:v>
                </c:pt>
                <c:pt idx="12964">
                  <c:v>43117</c:v>
                </c:pt>
                <c:pt idx="12965">
                  <c:v>43116</c:v>
                </c:pt>
                <c:pt idx="12966">
                  <c:v>43118</c:v>
                </c:pt>
                <c:pt idx="12967">
                  <c:v>43116</c:v>
                </c:pt>
                <c:pt idx="12968">
                  <c:v>43118</c:v>
                </c:pt>
                <c:pt idx="12969">
                  <c:v>43117</c:v>
                </c:pt>
                <c:pt idx="12970">
                  <c:v>43116</c:v>
                </c:pt>
                <c:pt idx="12971">
                  <c:v>43116</c:v>
                </c:pt>
                <c:pt idx="12972">
                  <c:v>43116</c:v>
                </c:pt>
                <c:pt idx="12973">
                  <c:v>43117</c:v>
                </c:pt>
                <c:pt idx="12974">
                  <c:v>40299</c:v>
                </c:pt>
                <c:pt idx="12975">
                  <c:v>43116</c:v>
                </c:pt>
                <c:pt idx="12976">
                  <c:v>43117</c:v>
                </c:pt>
                <c:pt idx="12977">
                  <c:v>43117</c:v>
                </c:pt>
                <c:pt idx="12978">
                  <c:v>43116</c:v>
                </c:pt>
                <c:pt idx="12979">
                  <c:v>43116</c:v>
                </c:pt>
                <c:pt idx="12980">
                  <c:v>43116</c:v>
                </c:pt>
                <c:pt idx="12981">
                  <c:v>43117</c:v>
                </c:pt>
                <c:pt idx="12982">
                  <c:v>43116</c:v>
                </c:pt>
                <c:pt idx="12983">
                  <c:v>43116</c:v>
                </c:pt>
                <c:pt idx="12984">
                  <c:v>43117</c:v>
                </c:pt>
                <c:pt idx="12985">
                  <c:v>43117</c:v>
                </c:pt>
                <c:pt idx="12986">
                  <c:v>43116</c:v>
                </c:pt>
                <c:pt idx="12987">
                  <c:v>43117</c:v>
                </c:pt>
                <c:pt idx="12988">
                  <c:v>43117</c:v>
                </c:pt>
                <c:pt idx="12989">
                  <c:v>43116</c:v>
                </c:pt>
                <c:pt idx="12990">
                  <c:v>43116</c:v>
                </c:pt>
                <c:pt idx="12991">
                  <c:v>43115</c:v>
                </c:pt>
                <c:pt idx="12992">
                  <c:v>43116</c:v>
                </c:pt>
                <c:pt idx="12993">
                  <c:v>43115</c:v>
                </c:pt>
                <c:pt idx="12994">
                  <c:v>43115</c:v>
                </c:pt>
                <c:pt idx="12995">
                  <c:v>43116</c:v>
                </c:pt>
                <c:pt idx="12996">
                  <c:v>43116</c:v>
                </c:pt>
                <c:pt idx="12997">
                  <c:v>43117</c:v>
                </c:pt>
                <c:pt idx="12998">
                  <c:v>43116</c:v>
                </c:pt>
                <c:pt idx="12999">
                  <c:v>43116</c:v>
                </c:pt>
                <c:pt idx="13000">
                  <c:v>43115</c:v>
                </c:pt>
                <c:pt idx="13001">
                  <c:v>42784</c:v>
                </c:pt>
                <c:pt idx="13002">
                  <c:v>43115</c:v>
                </c:pt>
                <c:pt idx="13003">
                  <c:v>43115</c:v>
                </c:pt>
                <c:pt idx="13004">
                  <c:v>43116</c:v>
                </c:pt>
                <c:pt idx="13005">
                  <c:v>43116</c:v>
                </c:pt>
                <c:pt idx="13006">
                  <c:v>43116</c:v>
                </c:pt>
                <c:pt idx="13007">
                  <c:v>43116</c:v>
                </c:pt>
                <c:pt idx="13008">
                  <c:v>43115</c:v>
                </c:pt>
                <c:pt idx="13009">
                  <c:v>43115</c:v>
                </c:pt>
                <c:pt idx="13010">
                  <c:v>43115</c:v>
                </c:pt>
                <c:pt idx="13011">
                  <c:v>43117</c:v>
                </c:pt>
                <c:pt idx="13012">
                  <c:v>43117</c:v>
                </c:pt>
                <c:pt idx="13013">
                  <c:v>43115</c:v>
                </c:pt>
                <c:pt idx="13014">
                  <c:v>43016</c:v>
                </c:pt>
                <c:pt idx="13015">
                  <c:v>43115</c:v>
                </c:pt>
                <c:pt idx="13016">
                  <c:v>43117</c:v>
                </c:pt>
                <c:pt idx="13017">
                  <c:v>43116</c:v>
                </c:pt>
                <c:pt idx="13018">
                  <c:v>43116</c:v>
                </c:pt>
                <c:pt idx="13019">
                  <c:v>43116</c:v>
                </c:pt>
                <c:pt idx="13020">
                  <c:v>43114</c:v>
                </c:pt>
                <c:pt idx="13021">
                  <c:v>43116</c:v>
                </c:pt>
                <c:pt idx="13022">
                  <c:v>43116</c:v>
                </c:pt>
                <c:pt idx="13023">
                  <c:v>43116</c:v>
                </c:pt>
                <c:pt idx="13024">
                  <c:v>43116</c:v>
                </c:pt>
                <c:pt idx="13025">
                  <c:v>43116</c:v>
                </c:pt>
                <c:pt idx="13026">
                  <c:v>43114</c:v>
                </c:pt>
                <c:pt idx="13027">
                  <c:v>43115</c:v>
                </c:pt>
                <c:pt idx="13028">
                  <c:v>43116</c:v>
                </c:pt>
                <c:pt idx="13029">
                  <c:v>43117</c:v>
                </c:pt>
                <c:pt idx="13030">
                  <c:v>43116</c:v>
                </c:pt>
                <c:pt idx="13031">
                  <c:v>43115</c:v>
                </c:pt>
                <c:pt idx="13032">
                  <c:v>43116</c:v>
                </c:pt>
                <c:pt idx="13033">
                  <c:v>43115</c:v>
                </c:pt>
                <c:pt idx="13034">
                  <c:v>43114</c:v>
                </c:pt>
                <c:pt idx="13035">
                  <c:v>43114</c:v>
                </c:pt>
                <c:pt idx="13036">
                  <c:v>43115</c:v>
                </c:pt>
                <c:pt idx="13037">
                  <c:v>43116</c:v>
                </c:pt>
                <c:pt idx="13038">
                  <c:v>43115</c:v>
                </c:pt>
                <c:pt idx="13039">
                  <c:v>43116</c:v>
                </c:pt>
                <c:pt idx="13040">
                  <c:v>43116</c:v>
                </c:pt>
                <c:pt idx="13041">
                  <c:v>43114</c:v>
                </c:pt>
                <c:pt idx="13042">
                  <c:v>43115</c:v>
                </c:pt>
                <c:pt idx="13043">
                  <c:v>43116</c:v>
                </c:pt>
                <c:pt idx="13044">
                  <c:v>43116</c:v>
                </c:pt>
                <c:pt idx="13045">
                  <c:v>43114</c:v>
                </c:pt>
                <c:pt idx="13046">
                  <c:v>43114</c:v>
                </c:pt>
                <c:pt idx="13047">
                  <c:v>43116</c:v>
                </c:pt>
                <c:pt idx="13048">
                  <c:v>43113</c:v>
                </c:pt>
                <c:pt idx="13049">
                  <c:v>43114</c:v>
                </c:pt>
                <c:pt idx="13050">
                  <c:v>43114</c:v>
                </c:pt>
                <c:pt idx="13051">
                  <c:v>43115</c:v>
                </c:pt>
                <c:pt idx="13052">
                  <c:v>43115</c:v>
                </c:pt>
                <c:pt idx="13053">
                  <c:v>43114</c:v>
                </c:pt>
                <c:pt idx="13054">
                  <c:v>43116</c:v>
                </c:pt>
                <c:pt idx="13055">
                  <c:v>43103</c:v>
                </c:pt>
                <c:pt idx="13056">
                  <c:v>43114</c:v>
                </c:pt>
                <c:pt idx="13057">
                  <c:v>43114</c:v>
                </c:pt>
                <c:pt idx="13058">
                  <c:v>43115</c:v>
                </c:pt>
                <c:pt idx="13059">
                  <c:v>43113</c:v>
                </c:pt>
                <c:pt idx="13060">
                  <c:v>43115</c:v>
                </c:pt>
                <c:pt idx="13061">
                  <c:v>43114</c:v>
                </c:pt>
                <c:pt idx="13062">
                  <c:v>43115</c:v>
                </c:pt>
                <c:pt idx="13063">
                  <c:v>43114</c:v>
                </c:pt>
                <c:pt idx="13064">
                  <c:v>43113</c:v>
                </c:pt>
                <c:pt idx="13065">
                  <c:v>43114</c:v>
                </c:pt>
                <c:pt idx="13066">
                  <c:v>43114</c:v>
                </c:pt>
                <c:pt idx="13067">
                  <c:v>43120</c:v>
                </c:pt>
                <c:pt idx="13068">
                  <c:v>43120</c:v>
                </c:pt>
                <c:pt idx="13069">
                  <c:v>43119</c:v>
                </c:pt>
                <c:pt idx="13070">
                  <c:v>43120</c:v>
                </c:pt>
                <c:pt idx="13071">
                  <c:v>43119</c:v>
                </c:pt>
                <c:pt idx="13072">
                  <c:v>43119</c:v>
                </c:pt>
                <c:pt idx="13073">
                  <c:v>43119</c:v>
                </c:pt>
                <c:pt idx="13074">
                  <c:v>43119</c:v>
                </c:pt>
                <c:pt idx="13075">
                  <c:v>43119</c:v>
                </c:pt>
                <c:pt idx="13076">
                  <c:v>43120</c:v>
                </c:pt>
                <c:pt idx="13077">
                  <c:v>43119</c:v>
                </c:pt>
                <c:pt idx="13078">
                  <c:v>43120</c:v>
                </c:pt>
                <c:pt idx="13079">
                  <c:v>43119</c:v>
                </c:pt>
                <c:pt idx="13080">
                  <c:v>43121</c:v>
                </c:pt>
                <c:pt idx="13081">
                  <c:v>43118</c:v>
                </c:pt>
                <c:pt idx="13082">
                  <c:v>43118</c:v>
                </c:pt>
                <c:pt idx="13083">
                  <c:v>43119</c:v>
                </c:pt>
                <c:pt idx="13084">
                  <c:v>43118</c:v>
                </c:pt>
                <c:pt idx="13085">
                  <c:v>43119</c:v>
                </c:pt>
                <c:pt idx="13086">
                  <c:v>43119</c:v>
                </c:pt>
                <c:pt idx="13087">
                  <c:v>43118</c:v>
                </c:pt>
                <c:pt idx="13088">
                  <c:v>43119</c:v>
                </c:pt>
                <c:pt idx="13089">
                  <c:v>43119</c:v>
                </c:pt>
                <c:pt idx="13090">
                  <c:v>43118</c:v>
                </c:pt>
                <c:pt idx="13091">
                  <c:v>43119</c:v>
                </c:pt>
                <c:pt idx="13092">
                  <c:v>43119</c:v>
                </c:pt>
                <c:pt idx="13093">
                  <c:v>43118</c:v>
                </c:pt>
                <c:pt idx="13094">
                  <c:v>43118</c:v>
                </c:pt>
                <c:pt idx="13095">
                  <c:v>43119</c:v>
                </c:pt>
                <c:pt idx="13096">
                  <c:v>43119</c:v>
                </c:pt>
                <c:pt idx="13097">
                  <c:v>43120</c:v>
                </c:pt>
                <c:pt idx="13098">
                  <c:v>43120</c:v>
                </c:pt>
                <c:pt idx="13099">
                  <c:v>43119</c:v>
                </c:pt>
                <c:pt idx="13100">
                  <c:v>43118</c:v>
                </c:pt>
                <c:pt idx="13101">
                  <c:v>43119</c:v>
                </c:pt>
                <c:pt idx="13102">
                  <c:v>43118</c:v>
                </c:pt>
                <c:pt idx="13103">
                  <c:v>43118</c:v>
                </c:pt>
                <c:pt idx="13104">
                  <c:v>43118</c:v>
                </c:pt>
                <c:pt idx="13105">
                  <c:v>43118</c:v>
                </c:pt>
                <c:pt idx="13106">
                  <c:v>43120</c:v>
                </c:pt>
                <c:pt idx="13107">
                  <c:v>43118</c:v>
                </c:pt>
                <c:pt idx="13108">
                  <c:v>43117</c:v>
                </c:pt>
                <c:pt idx="13109">
                  <c:v>41852</c:v>
                </c:pt>
                <c:pt idx="13110">
                  <c:v>43118</c:v>
                </c:pt>
                <c:pt idx="13111">
                  <c:v>43118</c:v>
                </c:pt>
                <c:pt idx="13112">
                  <c:v>43118</c:v>
                </c:pt>
                <c:pt idx="13113">
                  <c:v>43119</c:v>
                </c:pt>
                <c:pt idx="13114">
                  <c:v>43118</c:v>
                </c:pt>
                <c:pt idx="13115">
                  <c:v>43118</c:v>
                </c:pt>
                <c:pt idx="13116">
                  <c:v>43117</c:v>
                </c:pt>
                <c:pt idx="13117">
                  <c:v>43119</c:v>
                </c:pt>
                <c:pt idx="13118">
                  <c:v>43118</c:v>
                </c:pt>
                <c:pt idx="13119">
                  <c:v>43119</c:v>
                </c:pt>
                <c:pt idx="13120">
                  <c:v>43120</c:v>
                </c:pt>
                <c:pt idx="13121">
                  <c:v>43118</c:v>
                </c:pt>
                <c:pt idx="13122">
                  <c:v>43120</c:v>
                </c:pt>
                <c:pt idx="13123">
                  <c:v>43118</c:v>
                </c:pt>
                <c:pt idx="13124">
                  <c:v>43118</c:v>
                </c:pt>
                <c:pt idx="13125">
                  <c:v>43119</c:v>
                </c:pt>
                <c:pt idx="13126">
                  <c:v>43118</c:v>
                </c:pt>
                <c:pt idx="13127">
                  <c:v>43117</c:v>
                </c:pt>
                <c:pt idx="13128">
                  <c:v>43118</c:v>
                </c:pt>
                <c:pt idx="13129">
                  <c:v>43119</c:v>
                </c:pt>
                <c:pt idx="13130">
                  <c:v>43119</c:v>
                </c:pt>
                <c:pt idx="13131">
                  <c:v>43117</c:v>
                </c:pt>
                <c:pt idx="13132">
                  <c:v>43121</c:v>
                </c:pt>
                <c:pt idx="13133">
                  <c:v>43119</c:v>
                </c:pt>
                <c:pt idx="13134">
                  <c:v>43118</c:v>
                </c:pt>
                <c:pt idx="13135">
                  <c:v>43117</c:v>
                </c:pt>
                <c:pt idx="13136">
                  <c:v>43118</c:v>
                </c:pt>
                <c:pt idx="13137">
                  <c:v>43120</c:v>
                </c:pt>
                <c:pt idx="13138">
                  <c:v>43118</c:v>
                </c:pt>
                <c:pt idx="13139">
                  <c:v>43119</c:v>
                </c:pt>
                <c:pt idx="13140">
                  <c:v>43118</c:v>
                </c:pt>
                <c:pt idx="13141">
                  <c:v>43117</c:v>
                </c:pt>
                <c:pt idx="13142">
                  <c:v>43117</c:v>
                </c:pt>
                <c:pt idx="13143">
                  <c:v>43119</c:v>
                </c:pt>
                <c:pt idx="13144">
                  <c:v>43118</c:v>
                </c:pt>
                <c:pt idx="13145">
                  <c:v>43118</c:v>
                </c:pt>
                <c:pt idx="13146">
                  <c:v>43118</c:v>
                </c:pt>
                <c:pt idx="13147">
                  <c:v>43119</c:v>
                </c:pt>
                <c:pt idx="13148">
                  <c:v>43117</c:v>
                </c:pt>
                <c:pt idx="13149">
                  <c:v>43117</c:v>
                </c:pt>
                <c:pt idx="13150">
                  <c:v>41713</c:v>
                </c:pt>
                <c:pt idx="13151">
                  <c:v>43117</c:v>
                </c:pt>
                <c:pt idx="13152">
                  <c:v>43119</c:v>
                </c:pt>
                <c:pt idx="13153">
                  <c:v>43118</c:v>
                </c:pt>
                <c:pt idx="13154">
                  <c:v>43118</c:v>
                </c:pt>
                <c:pt idx="13155">
                  <c:v>43116</c:v>
                </c:pt>
                <c:pt idx="13156">
                  <c:v>43117</c:v>
                </c:pt>
                <c:pt idx="13157">
                  <c:v>40299</c:v>
                </c:pt>
                <c:pt idx="13158">
                  <c:v>43118</c:v>
                </c:pt>
                <c:pt idx="13159">
                  <c:v>43118</c:v>
                </c:pt>
                <c:pt idx="13160">
                  <c:v>43117</c:v>
                </c:pt>
                <c:pt idx="13161">
                  <c:v>43117</c:v>
                </c:pt>
                <c:pt idx="13162">
                  <c:v>43117</c:v>
                </c:pt>
                <c:pt idx="13163">
                  <c:v>43118</c:v>
                </c:pt>
                <c:pt idx="13164">
                  <c:v>43117</c:v>
                </c:pt>
                <c:pt idx="13165">
                  <c:v>43117</c:v>
                </c:pt>
                <c:pt idx="13166">
                  <c:v>43117</c:v>
                </c:pt>
                <c:pt idx="13167">
                  <c:v>43116</c:v>
                </c:pt>
                <c:pt idx="13168">
                  <c:v>43118</c:v>
                </c:pt>
                <c:pt idx="13169">
                  <c:v>43118</c:v>
                </c:pt>
                <c:pt idx="13170">
                  <c:v>43117</c:v>
                </c:pt>
                <c:pt idx="13171">
                  <c:v>43116</c:v>
                </c:pt>
                <c:pt idx="13172">
                  <c:v>43116</c:v>
                </c:pt>
                <c:pt idx="13173">
                  <c:v>43117</c:v>
                </c:pt>
                <c:pt idx="13174">
                  <c:v>43117</c:v>
                </c:pt>
                <c:pt idx="13175">
                  <c:v>43116</c:v>
                </c:pt>
                <c:pt idx="13176">
                  <c:v>43117</c:v>
                </c:pt>
                <c:pt idx="13177">
                  <c:v>43116</c:v>
                </c:pt>
                <c:pt idx="13178">
                  <c:v>43118</c:v>
                </c:pt>
                <c:pt idx="13179">
                  <c:v>43117</c:v>
                </c:pt>
                <c:pt idx="13180">
                  <c:v>43117</c:v>
                </c:pt>
                <c:pt idx="13181">
                  <c:v>43117</c:v>
                </c:pt>
                <c:pt idx="13182">
                  <c:v>43117</c:v>
                </c:pt>
                <c:pt idx="13183">
                  <c:v>43116</c:v>
                </c:pt>
                <c:pt idx="13184">
                  <c:v>43118</c:v>
                </c:pt>
                <c:pt idx="13185">
                  <c:v>43116</c:v>
                </c:pt>
                <c:pt idx="13186">
                  <c:v>43118</c:v>
                </c:pt>
                <c:pt idx="13187">
                  <c:v>43117</c:v>
                </c:pt>
                <c:pt idx="13188">
                  <c:v>43116</c:v>
                </c:pt>
                <c:pt idx="13189">
                  <c:v>43116</c:v>
                </c:pt>
                <c:pt idx="13190">
                  <c:v>43116</c:v>
                </c:pt>
                <c:pt idx="13191">
                  <c:v>43117</c:v>
                </c:pt>
                <c:pt idx="13192">
                  <c:v>43116</c:v>
                </c:pt>
                <c:pt idx="13193">
                  <c:v>43116</c:v>
                </c:pt>
                <c:pt idx="13194">
                  <c:v>43116</c:v>
                </c:pt>
                <c:pt idx="13195">
                  <c:v>43117</c:v>
                </c:pt>
                <c:pt idx="13196">
                  <c:v>43117</c:v>
                </c:pt>
                <c:pt idx="13197">
                  <c:v>43117</c:v>
                </c:pt>
                <c:pt idx="13198">
                  <c:v>43116</c:v>
                </c:pt>
                <c:pt idx="13199">
                  <c:v>43117</c:v>
                </c:pt>
                <c:pt idx="13200">
                  <c:v>43116</c:v>
                </c:pt>
                <c:pt idx="13201">
                  <c:v>43116</c:v>
                </c:pt>
                <c:pt idx="13202">
                  <c:v>43117</c:v>
                </c:pt>
                <c:pt idx="13203">
                  <c:v>43116</c:v>
                </c:pt>
                <c:pt idx="13204">
                  <c:v>43117</c:v>
                </c:pt>
                <c:pt idx="13205">
                  <c:v>43116</c:v>
                </c:pt>
                <c:pt idx="13206">
                  <c:v>43116</c:v>
                </c:pt>
                <c:pt idx="13207">
                  <c:v>43115</c:v>
                </c:pt>
                <c:pt idx="13208">
                  <c:v>43116</c:v>
                </c:pt>
                <c:pt idx="13209">
                  <c:v>43116</c:v>
                </c:pt>
                <c:pt idx="13210">
                  <c:v>43115</c:v>
                </c:pt>
                <c:pt idx="13211">
                  <c:v>43116</c:v>
                </c:pt>
                <c:pt idx="13212">
                  <c:v>43116</c:v>
                </c:pt>
                <c:pt idx="13213">
                  <c:v>43117</c:v>
                </c:pt>
                <c:pt idx="13214">
                  <c:v>43116</c:v>
                </c:pt>
                <c:pt idx="13215">
                  <c:v>43116</c:v>
                </c:pt>
                <c:pt idx="13216">
                  <c:v>43115</c:v>
                </c:pt>
                <c:pt idx="13217">
                  <c:v>43116</c:v>
                </c:pt>
                <c:pt idx="13218">
                  <c:v>43115</c:v>
                </c:pt>
                <c:pt idx="13219">
                  <c:v>42784</c:v>
                </c:pt>
                <c:pt idx="13220">
                  <c:v>43115</c:v>
                </c:pt>
                <c:pt idx="13221">
                  <c:v>43114</c:v>
                </c:pt>
                <c:pt idx="13222">
                  <c:v>43116</c:v>
                </c:pt>
                <c:pt idx="13223">
                  <c:v>43116</c:v>
                </c:pt>
                <c:pt idx="13224">
                  <c:v>43115</c:v>
                </c:pt>
                <c:pt idx="13225">
                  <c:v>43117</c:v>
                </c:pt>
                <c:pt idx="13226">
                  <c:v>43117</c:v>
                </c:pt>
                <c:pt idx="13227">
                  <c:v>43116</c:v>
                </c:pt>
                <c:pt idx="13228">
                  <c:v>43115</c:v>
                </c:pt>
                <c:pt idx="13229">
                  <c:v>43115</c:v>
                </c:pt>
                <c:pt idx="13230">
                  <c:v>43115</c:v>
                </c:pt>
                <c:pt idx="13231">
                  <c:v>43117</c:v>
                </c:pt>
                <c:pt idx="13232">
                  <c:v>43016</c:v>
                </c:pt>
                <c:pt idx="13233">
                  <c:v>43115</c:v>
                </c:pt>
                <c:pt idx="13234">
                  <c:v>43116</c:v>
                </c:pt>
                <c:pt idx="13235">
                  <c:v>43116</c:v>
                </c:pt>
                <c:pt idx="13236">
                  <c:v>43116</c:v>
                </c:pt>
                <c:pt idx="13237">
                  <c:v>43116</c:v>
                </c:pt>
                <c:pt idx="13238">
                  <c:v>43116</c:v>
                </c:pt>
                <c:pt idx="13239">
                  <c:v>43116</c:v>
                </c:pt>
                <c:pt idx="13240">
                  <c:v>43114</c:v>
                </c:pt>
                <c:pt idx="13241">
                  <c:v>43115</c:v>
                </c:pt>
                <c:pt idx="13242">
                  <c:v>43116</c:v>
                </c:pt>
                <c:pt idx="13243">
                  <c:v>43117</c:v>
                </c:pt>
                <c:pt idx="13244">
                  <c:v>43116</c:v>
                </c:pt>
                <c:pt idx="13245">
                  <c:v>43115</c:v>
                </c:pt>
                <c:pt idx="13246">
                  <c:v>43116</c:v>
                </c:pt>
                <c:pt idx="13247">
                  <c:v>43115</c:v>
                </c:pt>
                <c:pt idx="13248">
                  <c:v>43115</c:v>
                </c:pt>
                <c:pt idx="13249">
                  <c:v>43116</c:v>
                </c:pt>
                <c:pt idx="13250">
                  <c:v>43116</c:v>
                </c:pt>
                <c:pt idx="13251">
                  <c:v>43114</c:v>
                </c:pt>
                <c:pt idx="13252">
                  <c:v>43115</c:v>
                </c:pt>
                <c:pt idx="13253">
                  <c:v>43116</c:v>
                </c:pt>
                <c:pt idx="13254">
                  <c:v>43116</c:v>
                </c:pt>
                <c:pt idx="13255">
                  <c:v>43115</c:v>
                </c:pt>
                <c:pt idx="13256">
                  <c:v>43116</c:v>
                </c:pt>
                <c:pt idx="13257">
                  <c:v>43114</c:v>
                </c:pt>
                <c:pt idx="13258">
                  <c:v>43114</c:v>
                </c:pt>
                <c:pt idx="13259">
                  <c:v>43114</c:v>
                </c:pt>
                <c:pt idx="13260">
                  <c:v>43116</c:v>
                </c:pt>
                <c:pt idx="13261">
                  <c:v>43113</c:v>
                </c:pt>
                <c:pt idx="13262">
                  <c:v>43115</c:v>
                </c:pt>
                <c:pt idx="13263">
                  <c:v>43114</c:v>
                </c:pt>
                <c:pt idx="13264">
                  <c:v>43114</c:v>
                </c:pt>
                <c:pt idx="13265">
                  <c:v>43116</c:v>
                </c:pt>
                <c:pt idx="13266">
                  <c:v>43115</c:v>
                </c:pt>
                <c:pt idx="13267">
                  <c:v>43121</c:v>
                </c:pt>
                <c:pt idx="13268">
                  <c:v>43121</c:v>
                </c:pt>
                <c:pt idx="13269">
                  <c:v>43120</c:v>
                </c:pt>
                <c:pt idx="13270">
                  <c:v>43121</c:v>
                </c:pt>
                <c:pt idx="13271">
                  <c:v>43120</c:v>
                </c:pt>
                <c:pt idx="13272">
                  <c:v>43121</c:v>
                </c:pt>
                <c:pt idx="13273">
                  <c:v>43122</c:v>
                </c:pt>
                <c:pt idx="13274">
                  <c:v>43121</c:v>
                </c:pt>
                <c:pt idx="13275">
                  <c:v>43121</c:v>
                </c:pt>
                <c:pt idx="13276">
                  <c:v>43121</c:v>
                </c:pt>
                <c:pt idx="13277">
                  <c:v>43122</c:v>
                </c:pt>
                <c:pt idx="13278">
                  <c:v>43120</c:v>
                </c:pt>
                <c:pt idx="13279">
                  <c:v>43121</c:v>
                </c:pt>
                <c:pt idx="13280">
                  <c:v>43121</c:v>
                </c:pt>
                <c:pt idx="13281">
                  <c:v>43120</c:v>
                </c:pt>
                <c:pt idx="13282">
                  <c:v>43119</c:v>
                </c:pt>
                <c:pt idx="13283">
                  <c:v>43122</c:v>
                </c:pt>
                <c:pt idx="13284">
                  <c:v>43119</c:v>
                </c:pt>
                <c:pt idx="13285">
                  <c:v>43119</c:v>
                </c:pt>
                <c:pt idx="13286">
                  <c:v>43119</c:v>
                </c:pt>
                <c:pt idx="13287">
                  <c:v>43120</c:v>
                </c:pt>
                <c:pt idx="13288">
                  <c:v>43120</c:v>
                </c:pt>
                <c:pt idx="13289">
                  <c:v>43120</c:v>
                </c:pt>
                <c:pt idx="13290">
                  <c:v>43122</c:v>
                </c:pt>
                <c:pt idx="13291">
                  <c:v>43120</c:v>
                </c:pt>
                <c:pt idx="13292">
                  <c:v>43119</c:v>
                </c:pt>
                <c:pt idx="13293">
                  <c:v>43120</c:v>
                </c:pt>
                <c:pt idx="13294">
                  <c:v>43120</c:v>
                </c:pt>
                <c:pt idx="13295">
                  <c:v>43121</c:v>
                </c:pt>
                <c:pt idx="13296">
                  <c:v>43119</c:v>
                </c:pt>
                <c:pt idx="13297">
                  <c:v>43120</c:v>
                </c:pt>
                <c:pt idx="13298">
                  <c:v>43119</c:v>
                </c:pt>
                <c:pt idx="13299">
                  <c:v>43119</c:v>
                </c:pt>
                <c:pt idx="13300">
                  <c:v>43120</c:v>
                </c:pt>
                <c:pt idx="13301">
                  <c:v>43120</c:v>
                </c:pt>
                <c:pt idx="13302">
                  <c:v>43119</c:v>
                </c:pt>
                <c:pt idx="13303">
                  <c:v>43120</c:v>
                </c:pt>
                <c:pt idx="13304">
                  <c:v>43119</c:v>
                </c:pt>
                <c:pt idx="13305">
                  <c:v>43119</c:v>
                </c:pt>
                <c:pt idx="13306">
                  <c:v>43119</c:v>
                </c:pt>
                <c:pt idx="13307">
                  <c:v>43118</c:v>
                </c:pt>
                <c:pt idx="13308">
                  <c:v>41414</c:v>
                </c:pt>
                <c:pt idx="13309">
                  <c:v>43120</c:v>
                </c:pt>
                <c:pt idx="13310">
                  <c:v>43119</c:v>
                </c:pt>
                <c:pt idx="13311">
                  <c:v>43119</c:v>
                </c:pt>
                <c:pt idx="13312">
                  <c:v>43118</c:v>
                </c:pt>
                <c:pt idx="13313">
                  <c:v>43119</c:v>
                </c:pt>
                <c:pt idx="13314">
                  <c:v>43119</c:v>
                </c:pt>
                <c:pt idx="13315">
                  <c:v>43118</c:v>
                </c:pt>
                <c:pt idx="13316">
                  <c:v>43119</c:v>
                </c:pt>
                <c:pt idx="13317">
                  <c:v>43119</c:v>
                </c:pt>
                <c:pt idx="13318">
                  <c:v>43119</c:v>
                </c:pt>
                <c:pt idx="13319">
                  <c:v>43118</c:v>
                </c:pt>
                <c:pt idx="13320">
                  <c:v>43119</c:v>
                </c:pt>
                <c:pt idx="13321">
                  <c:v>43119</c:v>
                </c:pt>
                <c:pt idx="13322">
                  <c:v>43118</c:v>
                </c:pt>
                <c:pt idx="13323">
                  <c:v>43119</c:v>
                </c:pt>
                <c:pt idx="13324">
                  <c:v>43120</c:v>
                </c:pt>
                <c:pt idx="13325">
                  <c:v>43118</c:v>
                </c:pt>
                <c:pt idx="13326">
                  <c:v>43118</c:v>
                </c:pt>
                <c:pt idx="13327">
                  <c:v>43119</c:v>
                </c:pt>
                <c:pt idx="13328">
                  <c:v>43119</c:v>
                </c:pt>
                <c:pt idx="13329">
                  <c:v>43119</c:v>
                </c:pt>
                <c:pt idx="13330">
                  <c:v>43118</c:v>
                </c:pt>
                <c:pt idx="13331">
                  <c:v>43118</c:v>
                </c:pt>
                <c:pt idx="13332">
                  <c:v>43118</c:v>
                </c:pt>
                <c:pt idx="13333">
                  <c:v>43120</c:v>
                </c:pt>
                <c:pt idx="13334">
                  <c:v>43118</c:v>
                </c:pt>
                <c:pt idx="13335">
                  <c:v>43118</c:v>
                </c:pt>
                <c:pt idx="13336">
                  <c:v>43120</c:v>
                </c:pt>
                <c:pt idx="13337">
                  <c:v>41852</c:v>
                </c:pt>
                <c:pt idx="13338">
                  <c:v>43119</c:v>
                </c:pt>
                <c:pt idx="13339">
                  <c:v>43118</c:v>
                </c:pt>
                <c:pt idx="13340">
                  <c:v>43119</c:v>
                </c:pt>
                <c:pt idx="13341">
                  <c:v>43117</c:v>
                </c:pt>
                <c:pt idx="13342">
                  <c:v>43119</c:v>
                </c:pt>
                <c:pt idx="13343">
                  <c:v>43118</c:v>
                </c:pt>
                <c:pt idx="13344">
                  <c:v>43118</c:v>
                </c:pt>
                <c:pt idx="13345">
                  <c:v>43119</c:v>
                </c:pt>
                <c:pt idx="13346">
                  <c:v>43118</c:v>
                </c:pt>
                <c:pt idx="13347">
                  <c:v>43118</c:v>
                </c:pt>
                <c:pt idx="13348">
                  <c:v>43119</c:v>
                </c:pt>
                <c:pt idx="13349">
                  <c:v>43118</c:v>
                </c:pt>
                <c:pt idx="13350">
                  <c:v>43118</c:v>
                </c:pt>
                <c:pt idx="13351">
                  <c:v>43118</c:v>
                </c:pt>
                <c:pt idx="13352">
                  <c:v>43117</c:v>
                </c:pt>
                <c:pt idx="13353">
                  <c:v>43119</c:v>
                </c:pt>
                <c:pt idx="13354">
                  <c:v>43118</c:v>
                </c:pt>
                <c:pt idx="13355">
                  <c:v>43119</c:v>
                </c:pt>
                <c:pt idx="13356">
                  <c:v>43119</c:v>
                </c:pt>
                <c:pt idx="13357">
                  <c:v>43118</c:v>
                </c:pt>
                <c:pt idx="13358">
                  <c:v>43117</c:v>
                </c:pt>
                <c:pt idx="13359">
                  <c:v>43117</c:v>
                </c:pt>
                <c:pt idx="13360">
                  <c:v>43119</c:v>
                </c:pt>
                <c:pt idx="13361">
                  <c:v>43118</c:v>
                </c:pt>
                <c:pt idx="13362">
                  <c:v>42503</c:v>
                </c:pt>
                <c:pt idx="13363">
                  <c:v>43119</c:v>
                </c:pt>
                <c:pt idx="13364">
                  <c:v>43117</c:v>
                </c:pt>
                <c:pt idx="13365">
                  <c:v>43119</c:v>
                </c:pt>
                <c:pt idx="13366">
                  <c:v>43119</c:v>
                </c:pt>
                <c:pt idx="13367">
                  <c:v>43118</c:v>
                </c:pt>
                <c:pt idx="13368">
                  <c:v>43120</c:v>
                </c:pt>
                <c:pt idx="13369">
                  <c:v>43117</c:v>
                </c:pt>
                <c:pt idx="13370">
                  <c:v>43118</c:v>
                </c:pt>
                <c:pt idx="13371">
                  <c:v>41713</c:v>
                </c:pt>
                <c:pt idx="13372">
                  <c:v>43117</c:v>
                </c:pt>
                <c:pt idx="13373">
                  <c:v>43118</c:v>
                </c:pt>
                <c:pt idx="13374">
                  <c:v>43118</c:v>
                </c:pt>
                <c:pt idx="13375">
                  <c:v>43118</c:v>
                </c:pt>
                <c:pt idx="13376">
                  <c:v>43119</c:v>
                </c:pt>
                <c:pt idx="13377">
                  <c:v>43118</c:v>
                </c:pt>
                <c:pt idx="13378">
                  <c:v>43118</c:v>
                </c:pt>
                <c:pt idx="13379">
                  <c:v>43117</c:v>
                </c:pt>
                <c:pt idx="13380">
                  <c:v>43117</c:v>
                </c:pt>
                <c:pt idx="13381">
                  <c:v>43119</c:v>
                </c:pt>
                <c:pt idx="13382">
                  <c:v>43118</c:v>
                </c:pt>
                <c:pt idx="13383">
                  <c:v>43117</c:v>
                </c:pt>
                <c:pt idx="13384">
                  <c:v>43117</c:v>
                </c:pt>
                <c:pt idx="13385">
                  <c:v>40299</c:v>
                </c:pt>
                <c:pt idx="13386">
                  <c:v>43117</c:v>
                </c:pt>
                <c:pt idx="13387">
                  <c:v>43117</c:v>
                </c:pt>
                <c:pt idx="13388">
                  <c:v>43118</c:v>
                </c:pt>
                <c:pt idx="13389">
                  <c:v>43118</c:v>
                </c:pt>
                <c:pt idx="13390">
                  <c:v>43118</c:v>
                </c:pt>
                <c:pt idx="13391">
                  <c:v>43118</c:v>
                </c:pt>
                <c:pt idx="13392">
                  <c:v>43117</c:v>
                </c:pt>
                <c:pt idx="13393">
                  <c:v>43117</c:v>
                </c:pt>
                <c:pt idx="13394">
                  <c:v>43117</c:v>
                </c:pt>
                <c:pt idx="13395">
                  <c:v>43117</c:v>
                </c:pt>
                <c:pt idx="13396">
                  <c:v>43118</c:v>
                </c:pt>
                <c:pt idx="13397">
                  <c:v>43116</c:v>
                </c:pt>
                <c:pt idx="13398">
                  <c:v>43117</c:v>
                </c:pt>
                <c:pt idx="13399">
                  <c:v>43116</c:v>
                </c:pt>
                <c:pt idx="13400">
                  <c:v>43118</c:v>
                </c:pt>
                <c:pt idx="13401">
                  <c:v>43117</c:v>
                </c:pt>
                <c:pt idx="13402">
                  <c:v>43117</c:v>
                </c:pt>
                <c:pt idx="13403">
                  <c:v>43117</c:v>
                </c:pt>
                <c:pt idx="13404">
                  <c:v>43116</c:v>
                </c:pt>
                <c:pt idx="13405">
                  <c:v>43089</c:v>
                </c:pt>
                <c:pt idx="13406">
                  <c:v>43117</c:v>
                </c:pt>
                <c:pt idx="13407">
                  <c:v>43118</c:v>
                </c:pt>
                <c:pt idx="13408">
                  <c:v>43118</c:v>
                </c:pt>
                <c:pt idx="13409">
                  <c:v>43116</c:v>
                </c:pt>
                <c:pt idx="13410">
                  <c:v>43117</c:v>
                </c:pt>
                <c:pt idx="13411">
                  <c:v>43117</c:v>
                </c:pt>
                <c:pt idx="13412">
                  <c:v>43117</c:v>
                </c:pt>
                <c:pt idx="13413">
                  <c:v>43117</c:v>
                </c:pt>
                <c:pt idx="13414">
                  <c:v>43118</c:v>
                </c:pt>
                <c:pt idx="13415">
                  <c:v>43116</c:v>
                </c:pt>
                <c:pt idx="13416">
                  <c:v>43118</c:v>
                </c:pt>
                <c:pt idx="13417">
                  <c:v>43117</c:v>
                </c:pt>
                <c:pt idx="13418">
                  <c:v>43116</c:v>
                </c:pt>
                <c:pt idx="13419">
                  <c:v>43116</c:v>
                </c:pt>
                <c:pt idx="13420">
                  <c:v>43116</c:v>
                </c:pt>
                <c:pt idx="13421">
                  <c:v>43117</c:v>
                </c:pt>
                <c:pt idx="13422">
                  <c:v>43116</c:v>
                </c:pt>
                <c:pt idx="13423">
                  <c:v>43117</c:v>
                </c:pt>
                <c:pt idx="13424">
                  <c:v>43116</c:v>
                </c:pt>
                <c:pt idx="13425">
                  <c:v>43117</c:v>
                </c:pt>
                <c:pt idx="13426">
                  <c:v>43116</c:v>
                </c:pt>
                <c:pt idx="13427">
                  <c:v>43117</c:v>
                </c:pt>
                <c:pt idx="13428">
                  <c:v>43116</c:v>
                </c:pt>
                <c:pt idx="13429">
                  <c:v>43116</c:v>
                </c:pt>
                <c:pt idx="13430">
                  <c:v>43117</c:v>
                </c:pt>
                <c:pt idx="13431">
                  <c:v>43116</c:v>
                </c:pt>
                <c:pt idx="13432">
                  <c:v>43117</c:v>
                </c:pt>
                <c:pt idx="13433">
                  <c:v>43116</c:v>
                </c:pt>
                <c:pt idx="13434">
                  <c:v>43117</c:v>
                </c:pt>
                <c:pt idx="13435">
                  <c:v>43116</c:v>
                </c:pt>
                <c:pt idx="13436">
                  <c:v>43116</c:v>
                </c:pt>
                <c:pt idx="13437">
                  <c:v>43116</c:v>
                </c:pt>
                <c:pt idx="13438">
                  <c:v>43115</c:v>
                </c:pt>
                <c:pt idx="13439">
                  <c:v>43116</c:v>
                </c:pt>
                <c:pt idx="13440">
                  <c:v>43116</c:v>
                </c:pt>
                <c:pt idx="13441">
                  <c:v>43116</c:v>
                </c:pt>
                <c:pt idx="13442">
                  <c:v>43116</c:v>
                </c:pt>
                <c:pt idx="13443">
                  <c:v>43117</c:v>
                </c:pt>
                <c:pt idx="13444">
                  <c:v>43116</c:v>
                </c:pt>
                <c:pt idx="13445">
                  <c:v>43116</c:v>
                </c:pt>
                <c:pt idx="13446">
                  <c:v>43115</c:v>
                </c:pt>
                <c:pt idx="13447">
                  <c:v>43115</c:v>
                </c:pt>
                <c:pt idx="13448">
                  <c:v>42784</c:v>
                </c:pt>
                <c:pt idx="13449">
                  <c:v>43115</c:v>
                </c:pt>
                <c:pt idx="13450">
                  <c:v>43116</c:v>
                </c:pt>
                <c:pt idx="13451">
                  <c:v>43114</c:v>
                </c:pt>
                <c:pt idx="13452">
                  <c:v>43116</c:v>
                </c:pt>
                <c:pt idx="13453">
                  <c:v>43115</c:v>
                </c:pt>
                <c:pt idx="13454">
                  <c:v>43116</c:v>
                </c:pt>
                <c:pt idx="13455">
                  <c:v>43117</c:v>
                </c:pt>
                <c:pt idx="13456">
                  <c:v>43115</c:v>
                </c:pt>
                <c:pt idx="13457">
                  <c:v>43117</c:v>
                </c:pt>
                <c:pt idx="13458">
                  <c:v>43116</c:v>
                </c:pt>
                <c:pt idx="13459">
                  <c:v>43115</c:v>
                </c:pt>
                <c:pt idx="13460">
                  <c:v>43115</c:v>
                </c:pt>
                <c:pt idx="13461">
                  <c:v>43117</c:v>
                </c:pt>
                <c:pt idx="13462">
                  <c:v>43016</c:v>
                </c:pt>
                <c:pt idx="13463">
                  <c:v>43116</c:v>
                </c:pt>
                <c:pt idx="13464">
                  <c:v>43116</c:v>
                </c:pt>
                <c:pt idx="13465">
                  <c:v>43116</c:v>
                </c:pt>
                <c:pt idx="13466">
                  <c:v>43122</c:v>
                </c:pt>
                <c:pt idx="13467">
                  <c:v>43122</c:v>
                </c:pt>
                <c:pt idx="13468">
                  <c:v>43121</c:v>
                </c:pt>
                <c:pt idx="13469">
                  <c:v>43122</c:v>
                </c:pt>
                <c:pt idx="13470">
                  <c:v>43122</c:v>
                </c:pt>
                <c:pt idx="13471">
                  <c:v>43122</c:v>
                </c:pt>
                <c:pt idx="13472">
                  <c:v>43121</c:v>
                </c:pt>
                <c:pt idx="13473">
                  <c:v>43121</c:v>
                </c:pt>
                <c:pt idx="13474">
                  <c:v>43122</c:v>
                </c:pt>
                <c:pt idx="13475">
                  <c:v>43122</c:v>
                </c:pt>
                <c:pt idx="13476">
                  <c:v>43121</c:v>
                </c:pt>
                <c:pt idx="13477">
                  <c:v>43122</c:v>
                </c:pt>
                <c:pt idx="13478">
                  <c:v>43122</c:v>
                </c:pt>
                <c:pt idx="13479">
                  <c:v>43123</c:v>
                </c:pt>
                <c:pt idx="13480">
                  <c:v>43122</c:v>
                </c:pt>
                <c:pt idx="13481">
                  <c:v>43121</c:v>
                </c:pt>
                <c:pt idx="13482">
                  <c:v>43120</c:v>
                </c:pt>
                <c:pt idx="13483">
                  <c:v>43122</c:v>
                </c:pt>
                <c:pt idx="13484">
                  <c:v>43121</c:v>
                </c:pt>
                <c:pt idx="13485">
                  <c:v>43122</c:v>
                </c:pt>
                <c:pt idx="13486">
                  <c:v>43121</c:v>
                </c:pt>
                <c:pt idx="13487">
                  <c:v>43120</c:v>
                </c:pt>
                <c:pt idx="13488">
                  <c:v>43121</c:v>
                </c:pt>
                <c:pt idx="13489">
                  <c:v>43121</c:v>
                </c:pt>
                <c:pt idx="13490">
                  <c:v>43121</c:v>
                </c:pt>
                <c:pt idx="13491">
                  <c:v>43122</c:v>
                </c:pt>
                <c:pt idx="13492">
                  <c:v>43122</c:v>
                </c:pt>
                <c:pt idx="13493">
                  <c:v>43122</c:v>
                </c:pt>
                <c:pt idx="13494">
                  <c:v>43121</c:v>
                </c:pt>
                <c:pt idx="13495">
                  <c:v>43123</c:v>
                </c:pt>
                <c:pt idx="13496">
                  <c:v>43121</c:v>
                </c:pt>
                <c:pt idx="13497">
                  <c:v>43122</c:v>
                </c:pt>
                <c:pt idx="13498">
                  <c:v>43120</c:v>
                </c:pt>
                <c:pt idx="13499">
                  <c:v>43121</c:v>
                </c:pt>
                <c:pt idx="13500">
                  <c:v>43120</c:v>
                </c:pt>
                <c:pt idx="13501">
                  <c:v>43122</c:v>
                </c:pt>
                <c:pt idx="13502">
                  <c:v>43121</c:v>
                </c:pt>
                <c:pt idx="13503">
                  <c:v>43120</c:v>
                </c:pt>
                <c:pt idx="13504">
                  <c:v>43120</c:v>
                </c:pt>
                <c:pt idx="13505">
                  <c:v>43122</c:v>
                </c:pt>
                <c:pt idx="13506">
                  <c:v>43120</c:v>
                </c:pt>
                <c:pt idx="13507">
                  <c:v>43121</c:v>
                </c:pt>
                <c:pt idx="13508">
                  <c:v>41414</c:v>
                </c:pt>
                <c:pt idx="13509">
                  <c:v>43120</c:v>
                </c:pt>
                <c:pt idx="13510">
                  <c:v>43120</c:v>
                </c:pt>
                <c:pt idx="13511">
                  <c:v>43119</c:v>
                </c:pt>
                <c:pt idx="13512">
                  <c:v>43120</c:v>
                </c:pt>
                <c:pt idx="13513">
                  <c:v>43119</c:v>
                </c:pt>
                <c:pt idx="13514">
                  <c:v>43119</c:v>
                </c:pt>
                <c:pt idx="13515">
                  <c:v>43120</c:v>
                </c:pt>
                <c:pt idx="13516">
                  <c:v>43120</c:v>
                </c:pt>
                <c:pt idx="13517">
                  <c:v>43119</c:v>
                </c:pt>
                <c:pt idx="13518">
                  <c:v>43120</c:v>
                </c:pt>
                <c:pt idx="13519">
                  <c:v>43120</c:v>
                </c:pt>
                <c:pt idx="13520">
                  <c:v>43120</c:v>
                </c:pt>
                <c:pt idx="13521">
                  <c:v>43119</c:v>
                </c:pt>
                <c:pt idx="13522">
                  <c:v>43120</c:v>
                </c:pt>
                <c:pt idx="13523">
                  <c:v>43119</c:v>
                </c:pt>
                <c:pt idx="13524">
                  <c:v>43119</c:v>
                </c:pt>
                <c:pt idx="13525">
                  <c:v>43119</c:v>
                </c:pt>
                <c:pt idx="13526">
                  <c:v>43121</c:v>
                </c:pt>
                <c:pt idx="13527">
                  <c:v>43119</c:v>
                </c:pt>
                <c:pt idx="13528">
                  <c:v>43119</c:v>
                </c:pt>
                <c:pt idx="13529">
                  <c:v>43120</c:v>
                </c:pt>
                <c:pt idx="13530">
                  <c:v>43120</c:v>
                </c:pt>
                <c:pt idx="13531">
                  <c:v>43119</c:v>
                </c:pt>
                <c:pt idx="13532">
                  <c:v>43121</c:v>
                </c:pt>
                <c:pt idx="13533">
                  <c:v>43119</c:v>
                </c:pt>
                <c:pt idx="13534">
                  <c:v>43118</c:v>
                </c:pt>
                <c:pt idx="13535">
                  <c:v>43119</c:v>
                </c:pt>
                <c:pt idx="13536">
                  <c:v>43120</c:v>
                </c:pt>
                <c:pt idx="13537">
                  <c:v>43118</c:v>
                </c:pt>
                <c:pt idx="13538">
                  <c:v>43119</c:v>
                </c:pt>
                <c:pt idx="13539">
                  <c:v>43118</c:v>
                </c:pt>
                <c:pt idx="13540">
                  <c:v>43119</c:v>
                </c:pt>
                <c:pt idx="13541">
                  <c:v>43119</c:v>
                </c:pt>
                <c:pt idx="13542">
                  <c:v>43119</c:v>
                </c:pt>
                <c:pt idx="13543">
                  <c:v>43119</c:v>
                </c:pt>
                <c:pt idx="13544">
                  <c:v>43118</c:v>
                </c:pt>
                <c:pt idx="13545">
                  <c:v>43119</c:v>
                </c:pt>
                <c:pt idx="13546">
                  <c:v>43119</c:v>
                </c:pt>
                <c:pt idx="13547">
                  <c:v>43119</c:v>
                </c:pt>
                <c:pt idx="13548">
                  <c:v>43118</c:v>
                </c:pt>
                <c:pt idx="13549">
                  <c:v>43118</c:v>
                </c:pt>
                <c:pt idx="13550">
                  <c:v>43120</c:v>
                </c:pt>
                <c:pt idx="13551">
                  <c:v>43119</c:v>
                </c:pt>
                <c:pt idx="13552">
                  <c:v>43119</c:v>
                </c:pt>
                <c:pt idx="13553">
                  <c:v>43118</c:v>
                </c:pt>
                <c:pt idx="13554">
                  <c:v>43119</c:v>
                </c:pt>
                <c:pt idx="13555">
                  <c:v>43118</c:v>
                </c:pt>
                <c:pt idx="13556">
                  <c:v>43118</c:v>
                </c:pt>
                <c:pt idx="13557">
                  <c:v>43119</c:v>
                </c:pt>
                <c:pt idx="13558">
                  <c:v>43118</c:v>
                </c:pt>
                <c:pt idx="13559">
                  <c:v>43118</c:v>
                </c:pt>
                <c:pt idx="13560">
                  <c:v>43119</c:v>
                </c:pt>
                <c:pt idx="13561">
                  <c:v>43118</c:v>
                </c:pt>
                <c:pt idx="13562">
                  <c:v>43120</c:v>
                </c:pt>
                <c:pt idx="13563">
                  <c:v>43119</c:v>
                </c:pt>
                <c:pt idx="13564">
                  <c:v>43118</c:v>
                </c:pt>
                <c:pt idx="13565">
                  <c:v>41852</c:v>
                </c:pt>
                <c:pt idx="13566">
                  <c:v>43119</c:v>
                </c:pt>
                <c:pt idx="13567">
                  <c:v>43120</c:v>
                </c:pt>
                <c:pt idx="13568">
                  <c:v>43117</c:v>
                </c:pt>
                <c:pt idx="13569">
                  <c:v>43119</c:v>
                </c:pt>
                <c:pt idx="13570">
                  <c:v>43118</c:v>
                </c:pt>
                <c:pt idx="13571">
                  <c:v>43118</c:v>
                </c:pt>
                <c:pt idx="13572">
                  <c:v>43118</c:v>
                </c:pt>
                <c:pt idx="13573">
                  <c:v>43118</c:v>
                </c:pt>
                <c:pt idx="13574">
                  <c:v>43119</c:v>
                </c:pt>
                <c:pt idx="13575">
                  <c:v>43118</c:v>
                </c:pt>
                <c:pt idx="13576">
                  <c:v>43118</c:v>
                </c:pt>
                <c:pt idx="13577">
                  <c:v>43119</c:v>
                </c:pt>
                <c:pt idx="13578">
                  <c:v>43118</c:v>
                </c:pt>
                <c:pt idx="13579">
                  <c:v>42503</c:v>
                </c:pt>
                <c:pt idx="13580">
                  <c:v>43118</c:v>
                </c:pt>
                <c:pt idx="13581">
                  <c:v>43119</c:v>
                </c:pt>
                <c:pt idx="13582">
                  <c:v>43119</c:v>
                </c:pt>
                <c:pt idx="13583">
                  <c:v>43117</c:v>
                </c:pt>
                <c:pt idx="13584">
                  <c:v>43118</c:v>
                </c:pt>
                <c:pt idx="13585">
                  <c:v>43119</c:v>
                </c:pt>
                <c:pt idx="13586">
                  <c:v>43117</c:v>
                </c:pt>
                <c:pt idx="13587">
                  <c:v>43118</c:v>
                </c:pt>
                <c:pt idx="13588">
                  <c:v>41713</c:v>
                </c:pt>
                <c:pt idx="13589">
                  <c:v>43118</c:v>
                </c:pt>
                <c:pt idx="13590">
                  <c:v>43117</c:v>
                </c:pt>
                <c:pt idx="13591">
                  <c:v>43119</c:v>
                </c:pt>
                <c:pt idx="13592">
                  <c:v>43120</c:v>
                </c:pt>
                <c:pt idx="13593">
                  <c:v>43119</c:v>
                </c:pt>
                <c:pt idx="13594">
                  <c:v>43117</c:v>
                </c:pt>
                <c:pt idx="13595">
                  <c:v>43118</c:v>
                </c:pt>
                <c:pt idx="13596">
                  <c:v>43117</c:v>
                </c:pt>
                <c:pt idx="13597">
                  <c:v>43118</c:v>
                </c:pt>
                <c:pt idx="13598">
                  <c:v>43118</c:v>
                </c:pt>
                <c:pt idx="13599">
                  <c:v>43117</c:v>
                </c:pt>
                <c:pt idx="13600">
                  <c:v>43118</c:v>
                </c:pt>
                <c:pt idx="13601">
                  <c:v>43119</c:v>
                </c:pt>
                <c:pt idx="13602">
                  <c:v>43118</c:v>
                </c:pt>
                <c:pt idx="13603">
                  <c:v>43117</c:v>
                </c:pt>
                <c:pt idx="13604">
                  <c:v>43118</c:v>
                </c:pt>
                <c:pt idx="13605">
                  <c:v>43119</c:v>
                </c:pt>
                <c:pt idx="13606">
                  <c:v>43118</c:v>
                </c:pt>
                <c:pt idx="13607">
                  <c:v>43117</c:v>
                </c:pt>
                <c:pt idx="13608">
                  <c:v>43118</c:v>
                </c:pt>
                <c:pt idx="13609">
                  <c:v>43117</c:v>
                </c:pt>
                <c:pt idx="13610">
                  <c:v>43118</c:v>
                </c:pt>
                <c:pt idx="13611">
                  <c:v>43118</c:v>
                </c:pt>
                <c:pt idx="13612">
                  <c:v>43118</c:v>
                </c:pt>
                <c:pt idx="13613">
                  <c:v>43117</c:v>
                </c:pt>
                <c:pt idx="13614">
                  <c:v>40299</c:v>
                </c:pt>
                <c:pt idx="13615">
                  <c:v>43117</c:v>
                </c:pt>
                <c:pt idx="13616">
                  <c:v>43117</c:v>
                </c:pt>
                <c:pt idx="13617">
                  <c:v>43117</c:v>
                </c:pt>
                <c:pt idx="13618">
                  <c:v>43118</c:v>
                </c:pt>
                <c:pt idx="13619">
                  <c:v>43117</c:v>
                </c:pt>
                <c:pt idx="13620">
                  <c:v>43118</c:v>
                </c:pt>
                <c:pt idx="13621">
                  <c:v>43117</c:v>
                </c:pt>
                <c:pt idx="13622">
                  <c:v>43116</c:v>
                </c:pt>
                <c:pt idx="13623">
                  <c:v>43118</c:v>
                </c:pt>
                <c:pt idx="13624">
                  <c:v>43117</c:v>
                </c:pt>
                <c:pt idx="13625">
                  <c:v>43116</c:v>
                </c:pt>
                <c:pt idx="13626">
                  <c:v>43117</c:v>
                </c:pt>
                <c:pt idx="13627">
                  <c:v>43117</c:v>
                </c:pt>
                <c:pt idx="13628">
                  <c:v>43117</c:v>
                </c:pt>
                <c:pt idx="13629">
                  <c:v>43116</c:v>
                </c:pt>
                <c:pt idx="13630">
                  <c:v>43117</c:v>
                </c:pt>
                <c:pt idx="13631">
                  <c:v>43089</c:v>
                </c:pt>
                <c:pt idx="13632">
                  <c:v>43118</c:v>
                </c:pt>
                <c:pt idx="13633">
                  <c:v>43117</c:v>
                </c:pt>
                <c:pt idx="13634">
                  <c:v>43117</c:v>
                </c:pt>
                <c:pt idx="13635">
                  <c:v>43116</c:v>
                </c:pt>
                <c:pt idx="13636">
                  <c:v>43117</c:v>
                </c:pt>
                <c:pt idx="13637">
                  <c:v>43117</c:v>
                </c:pt>
                <c:pt idx="13638">
                  <c:v>43118</c:v>
                </c:pt>
                <c:pt idx="13639">
                  <c:v>43117</c:v>
                </c:pt>
                <c:pt idx="13640">
                  <c:v>43116</c:v>
                </c:pt>
                <c:pt idx="13641">
                  <c:v>43116</c:v>
                </c:pt>
                <c:pt idx="13642">
                  <c:v>43116</c:v>
                </c:pt>
                <c:pt idx="13643">
                  <c:v>43116</c:v>
                </c:pt>
                <c:pt idx="13644">
                  <c:v>43117</c:v>
                </c:pt>
                <c:pt idx="13645">
                  <c:v>43117</c:v>
                </c:pt>
                <c:pt idx="13646">
                  <c:v>43116</c:v>
                </c:pt>
                <c:pt idx="13647">
                  <c:v>43117</c:v>
                </c:pt>
                <c:pt idx="13648">
                  <c:v>43116</c:v>
                </c:pt>
                <c:pt idx="13649">
                  <c:v>43116</c:v>
                </c:pt>
                <c:pt idx="13650">
                  <c:v>43117</c:v>
                </c:pt>
                <c:pt idx="13651">
                  <c:v>43117</c:v>
                </c:pt>
                <c:pt idx="13652">
                  <c:v>43117</c:v>
                </c:pt>
                <c:pt idx="13653">
                  <c:v>43116</c:v>
                </c:pt>
                <c:pt idx="13654">
                  <c:v>43116</c:v>
                </c:pt>
                <c:pt idx="13655">
                  <c:v>43116</c:v>
                </c:pt>
                <c:pt idx="13656">
                  <c:v>43117</c:v>
                </c:pt>
                <c:pt idx="13657">
                  <c:v>43116</c:v>
                </c:pt>
                <c:pt idx="13658">
                  <c:v>43116</c:v>
                </c:pt>
                <c:pt idx="13659">
                  <c:v>43116</c:v>
                </c:pt>
                <c:pt idx="13660">
                  <c:v>43116</c:v>
                </c:pt>
                <c:pt idx="13661">
                  <c:v>43115</c:v>
                </c:pt>
                <c:pt idx="13662">
                  <c:v>43116</c:v>
                </c:pt>
                <c:pt idx="13663">
                  <c:v>43116</c:v>
                </c:pt>
                <c:pt idx="13664">
                  <c:v>43123</c:v>
                </c:pt>
                <c:pt idx="13665">
                  <c:v>43123</c:v>
                </c:pt>
                <c:pt idx="13666">
                  <c:v>43123</c:v>
                </c:pt>
                <c:pt idx="13667">
                  <c:v>43123</c:v>
                </c:pt>
                <c:pt idx="13668">
                  <c:v>43122</c:v>
                </c:pt>
                <c:pt idx="13669">
                  <c:v>43123</c:v>
                </c:pt>
                <c:pt idx="13670">
                  <c:v>43123</c:v>
                </c:pt>
                <c:pt idx="13671">
                  <c:v>43123</c:v>
                </c:pt>
                <c:pt idx="13672">
                  <c:v>43123</c:v>
                </c:pt>
                <c:pt idx="13673">
                  <c:v>43123</c:v>
                </c:pt>
                <c:pt idx="13674">
                  <c:v>43122</c:v>
                </c:pt>
                <c:pt idx="13675">
                  <c:v>43123</c:v>
                </c:pt>
                <c:pt idx="13676">
                  <c:v>43123</c:v>
                </c:pt>
                <c:pt idx="13677">
                  <c:v>43122</c:v>
                </c:pt>
                <c:pt idx="13678">
                  <c:v>43122</c:v>
                </c:pt>
                <c:pt idx="13679">
                  <c:v>43123</c:v>
                </c:pt>
                <c:pt idx="13680">
                  <c:v>43123</c:v>
                </c:pt>
                <c:pt idx="13681">
                  <c:v>43122</c:v>
                </c:pt>
                <c:pt idx="13682">
                  <c:v>43123</c:v>
                </c:pt>
                <c:pt idx="13683">
                  <c:v>43123</c:v>
                </c:pt>
                <c:pt idx="13684">
                  <c:v>43123</c:v>
                </c:pt>
                <c:pt idx="13685">
                  <c:v>43123</c:v>
                </c:pt>
                <c:pt idx="13686">
                  <c:v>43122</c:v>
                </c:pt>
                <c:pt idx="13687">
                  <c:v>43122</c:v>
                </c:pt>
                <c:pt idx="13688">
                  <c:v>43122</c:v>
                </c:pt>
                <c:pt idx="13689">
                  <c:v>43122</c:v>
                </c:pt>
                <c:pt idx="13690">
                  <c:v>43121</c:v>
                </c:pt>
                <c:pt idx="13691">
                  <c:v>43122</c:v>
                </c:pt>
                <c:pt idx="13692">
                  <c:v>43122</c:v>
                </c:pt>
                <c:pt idx="13693">
                  <c:v>43122</c:v>
                </c:pt>
                <c:pt idx="13694">
                  <c:v>43123</c:v>
                </c:pt>
                <c:pt idx="13695">
                  <c:v>43123</c:v>
                </c:pt>
                <c:pt idx="13696">
                  <c:v>43121</c:v>
                </c:pt>
                <c:pt idx="13697">
                  <c:v>43122</c:v>
                </c:pt>
                <c:pt idx="13698">
                  <c:v>43122</c:v>
                </c:pt>
                <c:pt idx="13699">
                  <c:v>43122</c:v>
                </c:pt>
                <c:pt idx="13700">
                  <c:v>43122</c:v>
                </c:pt>
                <c:pt idx="13701">
                  <c:v>43123</c:v>
                </c:pt>
                <c:pt idx="13702">
                  <c:v>43122</c:v>
                </c:pt>
                <c:pt idx="13703">
                  <c:v>43121</c:v>
                </c:pt>
                <c:pt idx="13704">
                  <c:v>43122</c:v>
                </c:pt>
                <c:pt idx="13705">
                  <c:v>43122</c:v>
                </c:pt>
                <c:pt idx="13706">
                  <c:v>43122</c:v>
                </c:pt>
                <c:pt idx="13707">
                  <c:v>43122</c:v>
                </c:pt>
                <c:pt idx="13708">
                  <c:v>43122</c:v>
                </c:pt>
                <c:pt idx="13709">
                  <c:v>43121</c:v>
                </c:pt>
                <c:pt idx="13710">
                  <c:v>43122</c:v>
                </c:pt>
                <c:pt idx="13711">
                  <c:v>43122</c:v>
                </c:pt>
                <c:pt idx="13712">
                  <c:v>43123</c:v>
                </c:pt>
                <c:pt idx="13713">
                  <c:v>43120</c:v>
                </c:pt>
                <c:pt idx="13714">
                  <c:v>43121</c:v>
                </c:pt>
                <c:pt idx="13715">
                  <c:v>43121</c:v>
                </c:pt>
                <c:pt idx="13716">
                  <c:v>43122</c:v>
                </c:pt>
                <c:pt idx="13717">
                  <c:v>43122</c:v>
                </c:pt>
                <c:pt idx="13718">
                  <c:v>43121</c:v>
                </c:pt>
                <c:pt idx="13719">
                  <c:v>43121</c:v>
                </c:pt>
                <c:pt idx="13720">
                  <c:v>43120</c:v>
                </c:pt>
                <c:pt idx="13721">
                  <c:v>43122</c:v>
                </c:pt>
                <c:pt idx="13722">
                  <c:v>43122</c:v>
                </c:pt>
                <c:pt idx="13723">
                  <c:v>43122</c:v>
                </c:pt>
                <c:pt idx="13724">
                  <c:v>43122</c:v>
                </c:pt>
                <c:pt idx="13725">
                  <c:v>43120</c:v>
                </c:pt>
                <c:pt idx="13726">
                  <c:v>43121</c:v>
                </c:pt>
                <c:pt idx="13727">
                  <c:v>43121</c:v>
                </c:pt>
                <c:pt idx="13728">
                  <c:v>43121</c:v>
                </c:pt>
                <c:pt idx="13729">
                  <c:v>43120</c:v>
                </c:pt>
                <c:pt idx="13730">
                  <c:v>43122</c:v>
                </c:pt>
                <c:pt idx="13731">
                  <c:v>43122</c:v>
                </c:pt>
                <c:pt idx="13732">
                  <c:v>43120</c:v>
                </c:pt>
                <c:pt idx="13733">
                  <c:v>43121</c:v>
                </c:pt>
                <c:pt idx="13734">
                  <c:v>43120</c:v>
                </c:pt>
                <c:pt idx="13735">
                  <c:v>43122</c:v>
                </c:pt>
                <c:pt idx="13736">
                  <c:v>43120</c:v>
                </c:pt>
                <c:pt idx="13737">
                  <c:v>43120</c:v>
                </c:pt>
                <c:pt idx="13738">
                  <c:v>43121</c:v>
                </c:pt>
                <c:pt idx="13739">
                  <c:v>43120</c:v>
                </c:pt>
                <c:pt idx="13740">
                  <c:v>43120</c:v>
                </c:pt>
                <c:pt idx="13741">
                  <c:v>43121</c:v>
                </c:pt>
                <c:pt idx="13742">
                  <c:v>43120</c:v>
                </c:pt>
                <c:pt idx="13743">
                  <c:v>43119</c:v>
                </c:pt>
                <c:pt idx="13744">
                  <c:v>41414</c:v>
                </c:pt>
                <c:pt idx="13745">
                  <c:v>43119</c:v>
                </c:pt>
                <c:pt idx="13746">
                  <c:v>41463</c:v>
                </c:pt>
                <c:pt idx="13747">
                  <c:v>43120</c:v>
                </c:pt>
                <c:pt idx="13748">
                  <c:v>43119</c:v>
                </c:pt>
                <c:pt idx="13749">
                  <c:v>43120</c:v>
                </c:pt>
                <c:pt idx="13750">
                  <c:v>43120</c:v>
                </c:pt>
                <c:pt idx="13751">
                  <c:v>43119</c:v>
                </c:pt>
                <c:pt idx="13752">
                  <c:v>43120</c:v>
                </c:pt>
                <c:pt idx="13753">
                  <c:v>43119</c:v>
                </c:pt>
                <c:pt idx="13754">
                  <c:v>43119</c:v>
                </c:pt>
                <c:pt idx="13755">
                  <c:v>43119</c:v>
                </c:pt>
                <c:pt idx="13756">
                  <c:v>43120</c:v>
                </c:pt>
                <c:pt idx="13757">
                  <c:v>43119</c:v>
                </c:pt>
                <c:pt idx="13758">
                  <c:v>43121</c:v>
                </c:pt>
                <c:pt idx="13759">
                  <c:v>43119</c:v>
                </c:pt>
                <c:pt idx="13760">
                  <c:v>43119</c:v>
                </c:pt>
                <c:pt idx="13761">
                  <c:v>43120</c:v>
                </c:pt>
                <c:pt idx="13762">
                  <c:v>43119</c:v>
                </c:pt>
                <c:pt idx="13763">
                  <c:v>43121</c:v>
                </c:pt>
                <c:pt idx="13764">
                  <c:v>43119</c:v>
                </c:pt>
                <c:pt idx="13765">
                  <c:v>43119</c:v>
                </c:pt>
                <c:pt idx="13766">
                  <c:v>43120</c:v>
                </c:pt>
                <c:pt idx="13767">
                  <c:v>43119</c:v>
                </c:pt>
                <c:pt idx="13768">
                  <c:v>43119</c:v>
                </c:pt>
                <c:pt idx="13769">
                  <c:v>43121</c:v>
                </c:pt>
                <c:pt idx="13770">
                  <c:v>43118</c:v>
                </c:pt>
                <c:pt idx="13771">
                  <c:v>43119</c:v>
                </c:pt>
                <c:pt idx="13772">
                  <c:v>43119</c:v>
                </c:pt>
                <c:pt idx="13773">
                  <c:v>43118</c:v>
                </c:pt>
                <c:pt idx="13774">
                  <c:v>43119</c:v>
                </c:pt>
                <c:pt idx="13775">
                  <c:v>43118</c:v>
                </c:pt>
                <c:pt idx="13776">
                  <c:v>43119</c:v>
                </c:pt>
                <c:pt idx="13777">
                  <c:v>43119</c:v>
                </c:pt>
                <c:pt idx="13778">
                  <c:v>43119</c:v>
                </c:pt>
                <c:pt idx="13779">
                  <c:v>43118</c:v>
                </c:pt>
                <c:pt idx="13780">
                  <c:v>43118</c:v>
                </c:pt>
                <c:pt idx="13781">
                  <c:v>43120</c:v>
                </c:pt>
                <c:pt idx="13782">
                  <c:v>43119</c:v>
                </c:pt>
                <c:pt idx="13783">
                  <c:v>43119</c:v>
                </c:pt>
                <c:pt idx="13784">
                  <c:v>43118</c:v>
                </c:pt>
                <c:pt idx="13785">
                  <c:v>43119</c:v>
                </c:pt>
                <c:pt idx="13786">
                  <c:v>43118</c:v>
                </c:pt>
                <c:pt idx="13787">
                  <c:v>43119</c:v>
                </c:pt>
                <c:pt idx="13788">
                  <c:v>43118</c:v>
                </c:pt>
                <c:pt idx="13789">
                  <c:v>43119</c:v>
                </c:pt>
                <c:pt idx="13790">
                  <c:v>43120</c:v>
                </c:pt>
                <c:pt idx="13791">
                  <c:v>43118</c:v>
                </c:pt>
                <c:pt idx="13792">
                  <c:v>43118</c:v>
                </c:pt>
                <c:pt idx="13793">
                  <c:v>42837</c:v>
                </c:pt>
                <c:pt idx="13794">
                  <c:v>43118</c:v>
                </c:pt>
                <c:pt idx="13795">
                  <c:v>43120</c:v>
                </c:pt>
                <c:pt idx="13796">
                  <c:v>43119</c:v>
                </c:pt>
                <c:pt idx="13797">
                  <c:v>41852</c:v>
                </c:pt>
                <c:pt idx="13798">
                  <c:v>43119</c:v>
                </c:pt>
                <c:pt idx="13799">
                  <c:v>43118</c:v>
                </c:pt>
                <c:pt idx="13800">
                  <c:v>43117</c:v>
                </c:pt>
                <c:pt idx="13801">
                  <c:v>43118</c:v>
                </c:pt>
                <c:pt idx="13802">
                  <c:v>43118</c:v>
                </c:pt>
                <c:pt idx="13803">
                  <c:v>43118</c:v>
                </c:pt>
                <c:pt idx="13804">
                  <c:v>43118</c:v>
                </c:pt>
                <c:pt idx="13805">
                  <c:v>43119</c:v>
                </c:pt>
                <c:pt idx="13806">
                  <c:v>43119</c:v>
                </c:pt>
                <c:pt idx="13807">
                  <c:v>43118</c:v>
                </c:pt>
                <c:pt idx="13808">
                  <c:v>43118</c:v>
                </c:pt>
                <c:pt idx="13809">
                  <c:v>43118</c:v>
                </c:pt>
                <c:pt idx="13810">
                  <c:v>43119</c:v>
                </c:pt>
                <c:pt idx="13811">
                  <c:v>43117</c:v>
                </c:pt>
                <c:pt idx="13812">
                  <c:v>43119</c:v>
                </c:pt>
                <c:pt idx="13813">
                  <c:v>43118</c:v>
                </c:pt>
                <c:pt idx="13814">
                  <c:v>43117</c:v>
                </c:pt>
                <c:pt idx="13815">
                  <c:v>43119</c:v>
                </c:pt>
                <c:pt idx="13816">
                  <c:v>41713</c:v>
                </c:pt>
                <c:pt idx="13817">
                  <c:v>43117</c:v>
                </c:pt>
                <c:pt idx="13818">
                  <c:v>43118</c:v>
                </c:pt>
                <c:pt idx="13819">
                  <c:v>43118</c:v>
                </c:pt>
                <c:pt idx="13820">
                  <c:v>43119</c:v>
                </c:pt>
                <c:pt idx="13821">
                  <c:v>43120</c:v>
                </c:pt>
                <c:pt idx="13822">
                  <c:v>43117</c:v>
                </c:pt>
                <c:pt idx="13823">
                  <c:v>43119</c:v>
                </c:pt>
                <c:pt idx="13824">
                  <c:v>43117</c:v>
                </c:pt>
                <c:pt idx="13825">
                  <c:v>43118</c:v>
                </c:pt>
                <c:pt idx="13826">
                  <c:v>43118</c:v>
                </c:pt>
                <c:pt idx="13827">
                  <c:v>43118</c:v>
                </c:pt>
                <c:pt idx="13828">
                  <c:v>42503</c:v>
                </c:pt>
                <c:pt idx="13829">
                  <c:v>43117</c:v>
                </c:pt>
                <c:pt idx="13830">
                  <c:v>43119</c:v>
                </c:pt>
                <c:pt idx="13831">
                  <c:v>43118</c:v>
                </c:pt>
                <c:pt idx="13832">
                  <c:v>43118</c:v>
                </c:pt>
                <c:pt idx="13833">
                  <c:v>43118</c:v>
                </c:pt>
                <c:pt idx="13834">
                  <c:v>43118</c:v>
                </c:pt>
                <c:pt idx="13835">
                  <c:v>43119</c:v>
                </c:pt>
                <c:pt idx="13836">
                  <c:v>43117</c:v>
                </c:pt>
                <c:pt idx="13837">
                  <c:v>43117</c:v>
                </c:pt>
                <c:pt idx="13838">
                  <c:v>43117</c:v>
                </c:pt>
                <c:pt idx="13839">
                  <c:v>43118</c:v>
                </c:pt>
                <c:pt idx="13840">
                  <c:v>40299</c:v>
                </c:pt>
                <c:pt idx="13841">
                  <c:v>43117</c:v>
                </c:pt>
                <c:pt idx="13842">
                  <c:v>43118</c:v>
                </c:pt>
                <c:pt idx="13843">
                  <c:v>43117</c:v>
                </c:pt>
                <c:pt idx="13844">
                  <c:v>43117</c:v>
                </c:pt>
                <c:pt idx="13845">
                  <c:v>43117</c:v>
                </c:pt>
                <c:pt idx="13846">
                  <c:v>43118</c:v>
                </c:pt>
                <c:pt idx="13847">
                  <c:v>43106</c:v>
                </c:pt>
                <c:pt idx="13848">
                  <c:v>43117</c:v>
                </c:pt>
                <c:pt idx="13849">
                  <c:v>43116</c:v>
                </c:pt>
                <c:pt idx="13850">
                  <c:v>43118</c:v>
                </c:pt>
                <c:pt idx="13851">
                  <c:v>43117</c:v>
                </c:pt>
                <c:pt idx="13852">
                  <c:v>43117</c:v>
                </c:pt>
                <c:pt idx="13853">
                  <c:v>43117</c:v>
                </c:pt>
                <c:pt idx="13854">
                  <c:v>43117</c:v>
                </c:pt>
                <c:pt idx="13855">
                  <c:v>43116</c:v>
                </c:pt>
                <c:pt idx="13856">
                  <c:v>43117</c:v>
                </c:pt>
                <c:pt idx="13857">
                  <c:v>43089</c:v>
                </c:pt>
                <c:pt idx="13858">
                  <c:v>43118</c:v>
                </c:pt>
                <c:pt idx="13859">
                  <c:v>43116</c:v>
                </c:pt>
                <c:pt idx="13860">
                  <c:v>43117</c:v>
                </c:pt>
                <c:pt idx="13861">
                  <c:v>43117</c:v>
                </c:pt>
                <c:pt idx="13862">
                  <c:v>43117</c:v>
                </c:pt>
                <c:pt idx="13863">
                  <c:v>43124</c:v>
                </c:pt>
                <c:pt idx="13864">
                  <c:v>43124</c:v>
                </c:pt>
                <c:pt idx="13865">
                  <c:v>43124</c:v>
                </c:pt>
                <c:pt idx="13866">
                  <c:v>43124</c:v>
                </c:pt>
                <c:pt idx="13867">
                  <c:v>43124</c:v>
                </c:pt>
                <c:pt idx="13868">
                  <c:v>43123</c:v>
                </c:pt>
                <c:pt idx="13869">
                  <c:v>43123</c:v>
                </c:pt>
                <c:pt idx="13870">
                  <c:v>43124</c:v>
                </c:pt>
                <c:pt idx="13871">
                  <c:v>43123</c:v>
                </c:pt>
                <c:pt idx="13872">
                  <c:v>43123</c:v>
                </c:pt>
                <c:pt idx="13873">
                  <c:v>43123</c:v>
                </c:pt>
                <c:pt idx="13874">
                  <c:v>43122</c:v>
                </c:pt>
                <c:pt idx="13875">
                  <c:v>43123</c:v>
                </c:pt>
                <c:pt idx="13876">
                  <c:v>43124</c:v>
                </c:pt>
                <c:pt idx="13877">
                  <c:v>43123</c:v>
                </c:pt>
                <c:pt idx="13878">
                  <c:v>43124</c:v>
                </c:pt>
                <c:pt idx="13879">
                  <c:v>43123</c:v>
                </c:pt>
                <c:pt idx="13880">
                  <c:v>43124</c:v>
                </c:pt>
                <c:pt idx="13881">
                  <c:v>43124</c:v>
                </c:pt>
                <c:pt idx="13882">
                  <c:v>43123</c:v>
                </c:pt>
                <c:pt idx="13883">
                  <c:v>43124</c:v>
                </c:pt>
                <c:pt idx="13884">
                  <c:v>43123</c:v>
                </c:pt>
                <c:pt idx="13885">
                  <c:v>43124</c:v>
                </c:pt>
                <c:pt idx="13886">
                  <c:v>43124</c:v>
                </c:pt>
                <c:pt idx="13887">
                  <c:v>43123</c:v>
                </c:pt>
                <c:pt idx="13888">
                  <c:v>43124</c:v>
                </c:pt>
                <c:pt idx="13889">
                  <c:v>43124</c:v>
                </c:pt>
                <c:pt idx="13890">
                  <c:v>43123</c:v>
                </c:pt>
                <c:pt idx="13891">
                  <c:v>43123</c:v>
                </c:pt>
                <c:pt idx="13892">
                  <c:v>43124</c:v>
                </c:pt>
                <c:pt idx="13893">
                  <c:v>43122</c:v>
                </c:pt>
                <c:pt idx="13894">
                  <c:v>43124</c:v>
                </c:pt>
                <c:pt idx="13895">
                  <c:v>43123</c:v>
                </c:pt>
                <c:pt idx="13896">
                  <c:v>43123</c:v>
                </c:pt>
                <c:pt idx="13897">
                  <c:v>43123</c:v>
                </c:pt>
                <c:pt idx="13898">
                  <c:v>43123</c:v>
                </c:pt>
                <c:pt idx="13899">
                  <c:v>43123</c:v>
                </c:pt>
                <c:pt idx="13900">
                  <c:v>43123</c:v>
                </c:pt>
                <c:pt idx="13901">
                  <c:v>43123</c:v>
                </c:pt>
                <c:pt idx="13902">
                  <c:v>43122</c:v>
                </c:pt>
                <c:pt idx="13903">
                  <c:v>43123</c:v>
                </c:pt>
                <c:pt idx="13904">
                  <c:v>43123</c:v>
                </c:pt>
                <c:pt idx="13905">
                  <c:v>43122</c:v>
                </c:pt>
                <c:pt idx="13906">
                  <c:v>43123</c:v>
                </c:pt>
                <c:pt idx="13907">
                  <c:v>43124</c:v>
                </c:pt>
                <c:pt idx="13908">
                  <c:v>43123</c:v>
                </c:pt>
                <c:pt idx="13909">
                  <c:v>43124</c:v>
                </c:pt>
                <c:pt idx="13910">
                  <c:v>43122</c:v>
                </c:pt>
                <c:pt idx="13911">
                  <c:v>43122</c:v>
                </c:pt>
                <c:pt idx="13912">
                  <c:v>43122</c:v>
                </c:pt>
                <c:pt idx="13913">
                  <c:v>43122</c:v>
                </c:pt>
                <c:pt idx="13914">
                  <c:v>43120</c:v>
                </c:pt>
                <c:pt idx="13915">
                  <c:v>43124</c:v>
                </c:pt>
                <c:pt idx="13916">
                  <c:v>43122</c:v>
                </c:pt>
                <c:pt idx="13917">
                  <c:v>43123</c:v>
                </c:pt>
                <c:pt idx="13918">
                  <c:v>43122</c:v>
                </c:pt>
                <c:pt idx="13919">
                  <c:v>43122</c:v>
                </c:pt>
                <c:pt idx="13920">
                  <c:v>43124</c:v>
                </c:pt>
                <c:pt idx="13921">
                  <c:v>43123</c:v>
                </c:pt>
                <c:pt idx="13922">
                  <c:v>43121</c:v>
                </c:pt>
                <c:pt idx="13923">
                  <c:v>43122</c:v>
                </c:pt>
                <c:pt idx="13924">
                  <c:v>43122</c:v>
                </c:pt>
                <c:pt idx="13925">
                  <c:v>43121</c:v>
                </c:pt>
                <c:pt idx="13926">
                  <c:v>43122</c:v>
                </c:pt>
                <c:pt idx="13927">
                  <c:v>43123</c:v>
                </c:pt>
                <c:pt idx="13928">
                  <c:v>43122</c:v>
                </c:pt>
                <c:pt idx="13929">
                  <c:v>43123</c:v>
                </c:pt>
                <c:pt idx="13930">
                  <c:v>43122</c:v>
                </c:pt>
                <c:pt idx="13931">
                  <c:v>43122</c:v>
                </c:pt>
                <c:pt idx="13932">
                  <c:v>43121</c:v>
                </c:pt>
                <c:pt idx="13933">
                  <c:v>43122</c:v>
                </c:pt>
                <c:pt idx="13934">
                  <c:v>43122</c:v>
                </c:pt>
                <c:pt idx="13935">
                  <c:v>41247</c:v>
                </c:pt>
                <c:pt idx="13936">
                  <c:v>43122</c:v>
                </c:pt>
                <c:pt idx="13937">
                  <c:v>43122</c:v>
                </c:pt>
                <c:pt idx="13938">
                  <c:v>43123</c:v>
                </c:pt>
                <c:pt idx="13939">
                  <c:v>43122</c:v>
                </c:pt>
                <c:pt idx="13940">
                  <c:v>43122</c:v>
                </c:pt>
                <c:pt idx="13941">
                  <c:v>43122</c:v>
                </c:pt>
                <c:pt idx="13942">
                  <c:v>43123</c:v>
                </c:pt>
                <c:pt idx="13943">
                  <c:v>43122</c:v>
                </c:pt>
                <c:pt idx="13944">
                  <c:v>43121</c:v>
                </c:pt>
                <c:pt idx="13945">
                  <c:v>43121</c:v>
                </c:pt>
                <c:pt idx="13946">
                  <c:v>43120</c:v>
                </c:pt>
                <c:pt idx="13947">
                  <c:v>43122</c:v>
                </c:pt>
                <c:pt idx="13948">
                  <c:v>43122</c:v>
                </c:pt>
                <c:pt idx="13949">
                  <c:v>43121</c:v>
                </c:pt>
                <c:pt idx="13950">
                  <c:v>43122</c:v>
                </c:pt>
                <c:pt idx="13951">
                  <c:v>43121</c:v>
                </c:pt>
                <c:pt idx="13952">
                  <c:v>43122</c:v>
                </c:pt>
                <c:pt idx="13953">
                  <c:v>43120</c:v>
                </c:pt>
                <c:pt idx="13954">
                  <c:v>43122</c:v>
                </c:pt>
                <c:pt idx="13955">
                  <c:v>43122</c:v>
                </c:pt>
                <c:pt idx="13956">
                  <c:v>43122</c:v>
                </c:pt>
                <c:pt idx="13957">
                  <c:v>43120</c:v>
                </c:pt>
                <c:pt idx="13958">
                  <c:v>43121</c:v>
                </c:pt>
                <c:pt idx="13959">
                  <c:v>43121</c:v>
                </c:pt>
                <c:pt idx="13960">
                  <c:v>43121</c:v>
                </c:pt>
                <c:pt idx="13961">
                  <c:v>43120</c:v>
                </c:pt>
                <c:pt idx="13962">
                  <c:v>43122</c:v>
                </c:pt>
                <c:pt idx="13963">
                  <c:v>43120</c:v>
                </c:pt>
                <c:pt idx="13964">
                  <c:v>43121</c:v>
                </c:pt>
                <c:pt idx="13965">
                  <c:v>43120</c:v>
                </c:pt>
                <c:pt idx="13966">
                  <c:v>43120</c:v>
                </c:pt>
                <c:pt idx="13967">
                  <c:v>43122</c:v>
                </c:pt>
                <c:pt idx="13968">
                  <c:v>43120</c:v>
                </c:pt>
                <c:pt idx="13969">
                  <c:v>43121</c:v>
                </c:pt>
                <c:pt idx="13970">
                  <c:v>41414</c:v>
                </c:pt>
                <c:pt idx="13971">
                  <c:v>40309</c:v>
                </c:pt>
                <c:pt idx="13972">
                  <c:v>43120</c:v>
                </c:pt>
                <c:pt idx="13973">
                  <c:v>43120</c:v>
                </c:pt>
                <c:pt idx="13974">
                  <c:v>43120</c:v>
                </c:pt>
                <c:pt idx="13975">
                  <c:v>43121</c:v>
                </c:pt>
                <c:pt idx="13976">
                  <c:v>43122</c:v>
                </c:pt>
                <c:pt idx="13977">
                  <c:v>43119</c:v>
                </c:pt>
                <c:pt idx="13978">
                  <c:v>43120</c:v>
                </c:pt>
                <c:pt idx="13979">
                  <c:v>41463</c:v>
                </c:pt>
                <c:pt idx="13980">
                  <c:v>43122</c:v>
                </c:pt>
                <c:pt idx="13981">
                  <c:v>43119</c:v>
                </c:pt>
                <c:pt idx="13982">
                  <c:v>43119</c:v>
                </c:pt>
                <c:pt idx="13983">
                  <c:v>43120</c:v>
                </c:pt>
                <c:pt idx="13984">
                  <c:v>43120</c:v>
                </c:pt>
                <c:pt idx="13985">
                  <c:v>43120</c:v>
                </c:pt>
                <c:pt idx="13986">
                  <c:v>43119</c:v>
                </c:pt>
                <c:pt idx="13987">
                  <c:v>43119</c:v>
                </c:pt>
                <c:pt idx="13988">
                  <c:v>43119</c:v>
                </c:pt>
                <c:pt idx="13989">
                  <c:v>43121</c:v>
                </c:pt>
                <c:pt idx="13990">
                  <c:v>43119</c:v>
                </c:pt>
                <c:pt idx="13991">
                  <c:v>43120</c:v>
                </c:pt>
                <c:pt idx="13992">
                  <c:v>43119</c:v>
                </c:pt>
                <c:pt idx="13993">
                  <c:v>43119</c:v>
                </c:pt>
                <c:pt idx="13994">
                  <c:v>43120</c:v>
                </c:pt>
                <c:pt idx="13995">
                  <c:v>43119</c:v>
                </c:pt>
                <c:pt idx="13996">
                  <c:v>43119</c:v>
                </c:pt>
                <c:pt idx="13997">
                  <c:v>43121</c:v>
                </c:pt>
                <c:pt idx="13998">
                  <c:v>43120</c:v>
                </c:pt>
                <c:pt idx="13999">
                  <c:v>43119</c:v>
                </c:pt>
                <c:pt idx="14000">
                  <c:v>43119</c:v>
                </c:pt>
                <c:pt idx="14001">
                  <c:v>43118</c:v>
                </c:pt>
                <c:pt idx="14002">
                  <c:v>43118</c:v>
                </c:pt>
                <c:pt idx="14003">
                  <c:v>43119</c:v>
                </c:pt>
                <c:pt idx="14004">
                  <c:v>43119</c:v>
                </c:pt>
                <c:pt idx="14005">
                  <c:v>43118</c:v>
                </c:pt>
                <c:pt idx="14006">
                  <c:v>43119</c:v>
                </c:pt>
                <c:pt idx="14007">
                  <c:v>43119</c:v>
                </c:pt>
                <c:pt idx="14008">
                  <c:v>43119</c:v>
                </c:pt>
                <c:pt idx="14009">
                  <c:v>43119</c:v>
                </c:pt>
                <c:pt idx="14010">
                  <c:v>43118</c:v>
                </c:pt>
                <c:pt idx="14011">
                  <c:v>43118</c:v>
                </c:pt>
                <c:pt idx="14012">
                  <c:v>43120</c:v>
                </c:pt>
                <c:pt idx="14013">
                  <c:v>43118</c:v>
                </c:pt>
                <c:pt idx="14014">
                  <c:v>43119</c:v>
                </c:pt>
                <c:pt idx="14015">
                  <c:v>43119</c:v>
                </c:pt>
                <c:pt idx="14016">
                  <c:v>42837</c:v>
                </c:pt>
                <c:pt idx="14017">
                  <c:v>43119</c:v>
                </c:pt>
                <c:pt idx="14018">
                  <c:v>43118</c:v>
                </c:pt>
                <c:pt idx="14019">
                  <c:v>43120</c:v>
                </c:pt>
                <c:pt idx="14020">
                  <c:v>43118</c:v>
                </c:pt>
                <c:pt idx="14021">
                  <c:v>43119</c:v>
                </c:pt>
                <c:pt idx="14022">
                  <c:v>43118</c:v>
                </c:pt>
                <c:pt idx="14023">
                  <c:v>43118</c:v>
                </c:pt>
                <c:pt idx="14024">
                  <c:v>43120</c:v>
                </c:pt>
                <c:pt idx="14025">
                  <c:v>43118</c:v>
                </c:pt>
                <c:pt idx="14026">
                  <c:v>43120</c:v>
                </c:pt>
                <c:pt idx="14027">
                  <c:v>43119</c:v>
                </c:pt>
                <c:pt idx="14028">
                  <c:v>43119</c:v>
                </c:pt>
                <c:pt idx="14029">
                  <c:v>43118</c:v>
                </c:pt>
                <c:pt idx="14030">
                  <c:v>41852</c:v>
                </c:pt>
                <c:pt idx="14031">
                  <c:v>43117</c:v>
                </c:pt>
                <c:pt idx="14032">
                  <c:v>43118</c:v>
                </c:pt>
                <c:pt idx="14033">
                  <c:v>43118</c:v>
                </c:pt>
                <c:pt idx="14034">
                  <c:v>43118</c:v>
                </c:pt>
                <c:pt idx="14035">
                  <c:v>43119</c:v>
                </c:pt>
                <c:pt idx="14036">
                  <c:v>43119</c:v>
                </c:pt>
                <c:pt idx="14037">
                  <c:v>43118</c:v>
                </c:pt>
                <c:pt idx="14038">
                  <c:v>43118</c:v>
                </c:pt>
                <c:pt idx="14039">
                  <c:v>43118</c:v>
                </c:pt>
                <c:pt idx="14040">
                  <c:v>43117</c:v>
                </c:pt>
                <c:pt idx="14041">
                  <c:v>43119</c:v>
                </c:pt>
                <c:pt idx="14042">
                  <c:v>43117</c:v>
                </c:pt>
                <c:pt idx="14043">
                  <c:v>43119</c:v>
                </c:pt>
                <c:pt idx="14044">
                  <c:v>43118</c:v>
                </c:pt>
                <c:pt idx="14045">
                  <c:v>43117</c:v>
                </c:pt>
                <c:pt idx="14046">
                  <c:v>41713</c:v>
                </c:pt>
                <c:pt idx="14047">
                  <c:v>43118</c:v>
                </c:pt>
                <c:pt idx="14048">
                  <c:v>43118</c:v>
                </c:pt>
                <c:pt idx="14049">
                  <c:v>43119</c:v>
                </c:pt>
                <c:pt idx="14050">
                  <c:v>43117</c:v>
                </c:pt>
                <c:pt idx="14051">
                  <c:v>43120</c:v>
                </c:pt>
                <c:pt idx="14052">
                  <c:v>43119</c:v>
                </c:pt>
                <c:pt idx="14053">
                  <c:v>43117</c:v>
                </c:pt>
                <c:pt idx="14054">
                  <c:v>43118</c:v>
                </c:pt>
                <c:pt idx="14055">
                  <c:v>43118</c:v>
                </c:pt>
                <c:pt idx="14056">
                  <c:v>43118</c:v>
                </c:pt>
                <c:pt idx="14057">
                  <c:v>42503</c:v>
                </c:pt>
                <c:pt idx="14058">
                  <c:v>43117</c:v>
                </c:pt>
                <c:pt idx="14059">
                  <c:v>43119</c:v>
                </c:pt>
                <c:pt idx="14060">
                  <c:v>43118</c:v>
                </c:pt>
                <c:pt idx="14061">
                  <c:v>43125</c:v>
                </c:pt>
                <c:pt idx="14062">
                  <c:v>43124</c:v>
                </c:pt>
                <c:pt idx="14063">
                  <c:v>43125</c:v>
                </c:pt>
                <c:pt idx="14064">
                  <c:v>43124</c:v>
                </c:pt>
                <c:pt idx="14065">
                  <c:v>43125</c:v>
                </c:pt>
                <c:pt idx="14066">
                  <c:v>43126</c:v>
                </c:pt>
                <c:pt idx="14067">
                  <c:v>43125</c:v>
                </c:pt>
                <c:pt idx="14068">
                  <c:v>43125</c:v>
                </c:pt>
                <c:pt idx="14069">
                  <c:v>43125</c:v>
                </c:pt>
                <c:pt idx="14070">
                  <c:v>43125</c:v>
                </c:pt>
                <c:pt idx="14071">
                  <c:v>43125</c:v>
                </c:pt>
                <c:pt idx="14072">
                  <c:v>43126</c:v>
                </c:pt>
                <c:pt idx="14073">
                  <c:v>43125</c:v>
                </c:pt>
                <c:pt idx="14074">
                  <c:v>43125</c:v>
                </c:pt>
                <c:pt idx="14075">
                  <c:v>43125</c:v>
                </c:pt>
                <c:pt idx="14076">
                  <c:v>43125</c:v>
                </c:pt>
                <c:pt idx="14077">
                  <c:v>43124</c:v>
                </c:pt>
                <c:pt idx="14078">
                  <c:v>43125</c:v>
                </c:pt>
                <c:pt idx="14079">
                  <c:v>43125</c:v>
                </c:pt>
                <c:pt idx="14080">
                  <c:v>43125</c:v>
                </c:pt>
                <c:pt idx="14081">
                  <c:v>43124</c:v>
                </c:pt>
                <c:pt idx="14082">
                  <c:v>43125</c:v>
                </c:pt>
                <c:pt idx="14083">
                  <c:v>43125</c:v>
                </c:pt>
                <c:pt idx="14084">
                  <c:v>43124</c:v>
                </c:pt>
                <c:pt idx="14085">
                  <c:v>43125</c:v>
                </c:pt>
                <c:pt idx="14086">
                  <c:v>43125</c:v>
                </c:pt>
                <c:pt idx="14087">
                  <c:v>43124</c:v>
                </c:pt>
                <c:pt idx="14088">
                  <c:v>43125</c:v>
                </c:pt>
                <c:pt idx="14089">
                  <c:v>43124</c:v>
                </c:pt>
                <c:pt idx="14090">
                  <c:v>43125</c:v>
                </c:pt>
                <c:pt idx="14091">
                  <c:v>43125</c:v>
                </c:pt>
                <c:pt idx="14092">
                  <c:v>43125</c:v>
                </c:pt>
                <c:pt idx="14093">
                  <c:v>43124</c:v>
                </c:pt>
                <c:pt idx="14094">
                  <c:v>43124</c:v>
                </c:pt>
                <c:pt idx="14095">
                  <c:v>43123</c:v>
                </c:pt>
                <c:pt idx="14096">
                  <c:v>43125</c:v>
                </c:pt>
                <c:pt idx="14097">
                  <c:v>43124</c:v>
                </c:pt>
                <c:pt idx="14098">
                  <c:v>43124</c:v>
                </c:pt>
                <c:pt idx="14099">
                  <c:v>43124</c:v>
                </c:pt>
                <c:pt idx="14100">
                  <c:v>43124</c:v>
                </c:pt>
                <c:pt idx="14101">
                  <c:v>43124</c:v>
                </c:pt>
                <c:pt idx="14102">
                  <c:v>43124</c:v>
                </c:pt>
                <c:pt idx="14103">
                  <c:v>43125</c:v>
                </c:pt>
                <c:pt idx="14104">
                  <c:v>43124</c:v>
                </c:pt>
                <c:pt idx="14105">
                  <c:v>43123</c:v>
                </c:pt>
                <c:pt idx="14106">
                  <c:v>43123</c:v>
                </c:pt>
                <c:pt idx="14107">
                  <c:v>43125</c:v>
                </c:pt>
                <c:pt idx="14108">
                  <c:v>43124</c:v>
                </c:pt>
                <c:pt idx="14109">
                  <c:v>43124</c:v>
                </c:pt>
                <c:pt idx="14110">
                  <c:v>43124</c:v>
                </c:pt>
                <c:pt idx="14111">
                  <c:v>43124</c:v>
                </c:pt>
                <c:pt idx="14112">
                  <c:v>43123</c:v>
                </c:pt>
                <c:pt idx="14113">
                  <c:v>43123</c:v>
                </c:pt>
                <c:pt idx="14114">
                  <c:v>43124</c:v>
                </c:pt>
                <c:pt idx="14115">
                  <c:v>43124</c:v>
                </c:pt>
                <c:pt idx="14116">
                  <c:v>43125</c:v>
                </c:pt>
                <c:pt idx="14117">
                  <c:v>43125</c:v>
                </c:pt>
                <c:pt idx="14118">
                  <c:v>43123</c:v>
                </c:pt>
                <c:pt idx="14119">
                  <c:v>43124</c:v>
                </c:pt>
                <c:pt idx="14120">
                  <c:v>43124</c:v>
                </c:pt>
                <c:pt idx="14121">
                  <c:v>43124</c:v>
                </c:pt>
                <c:pt idx="14122">
                  <c:v>43124</c:v>
                </c:pt>
                <c:pt idx="14123">
                  <c:v>43123</c:v>
                </c:pt>
                <c:pt idx="14124">
                  <c:v>43124</c:v>
                </c:pt>
                <c:pt idx="14125">
                  <c:v>43123</c:v>
                </c:pt>
                <c:pt idx="14126">
                  <c:v>43122</c:v>
                </c:pt>
                <c:pt idx="14127">
                  <c:v>43125</c:v>
                </c:pt>
                <c:pt idx="14128">
                  <c:v>43123</c:v>
                </c:pt>
                <c:pt idx="14129">
                  <c:v>43123</c:v>
                </c:pt>
                <c:pt idx="14130">
                  <c:v>43124</c:v>
                </c:pt>
                <c:pt idx="14131">
                  <c:v>43123</c:v>
                </c:pt>
                <c:pt idx="14132">
                  <c:v>43123</c:v>
                </c:pt>
                <c:pt idx="14133">
                  <c:v>43124</c:v>
                </c:pt>
                <c:pt idx="14134">
                  <c:v>43124</c:v>
                </c:pt>
                <c:pt idx="14135">
                  <c:v>43123</c:v>
                </c:pt>
                <c:pt idx="14136">
                  <c:v>43123</c:v>
                </c:pt>
                <c:pt idx="14137">
                  <c:v>43123</c:v>
                </c:pt>
                <c:pt idx="14138">
                  <c:v>43124</c:v>
                </c:pt>
                <c:pt idx="14139">
                  <c:v>43123</c:v>
                </c:pt>
                <c:pt idx="14140">
                  <c:v>43123</c:v>
                </c:pt>
                <c:pt idx="14141">
                  <c:v>43124</c:v>
                </c:pt>
                <c:pt idx="14142">
                  <c:v>43122</c:v>
                </c:pt>
                <c:pt idx="14143">
                  <c:v>43124</c:v>
                </c:pt>
                <c:pt idx="14144">
                  <c:v>43124</c:v>
                </c:pt>
                <c:pt idx="14145">
                  <c:v>43123</c:v>
                </c:pt>
                <c:pt idx="14146">
                  <c:v>43123</c:v>
                </c:pt>
                <c:pt idx="14147">
                  <c:v>43123</c:v>
                </c:pt>
                <c:pt idx="14148">
                  <c:v>43123</c:v>
                </c:pt>
                <c:pt idx="14149">
                  <c:v>43124</c:v>
                </c:pt>
                <c:pt idx="14150">
                  <c:v>43123</c:v>
                </c:pt>
                <c:pt idx="14151">
                  <c:v>43122</c:v>
                </c:pt>
                <c:pt idx="14152">
                  <c:v>43123</c:v>
                </c:pt>
                <c:pt idx="14153">
                  <c:v>43122</c:v>
                </c:pt>
                <c:pt idx="14154">
                  <c:v>43123</c:v>
                </c:pt>
                <c:pt idx="14155">
                  <c:v>43123</c:v>
                </c:pt>
                <c:pt idx="14156">
                  <c:v>43122</c:v>
                </c:pt>
                <c:pt idx="14157">
                  <c:v>43122</c:v>
                </c:pt>
                <c:pt idx="14158">
                  <c:v>43122</c:v>
                </c:pt>
                <c:pt idx="14159">
                  <c:v>43122</c:v>
                </c:pt>
                <c:pt idx="14160">
                  <c:v>43122</c:v>
                </c:pt>
                <c:pt idx="14161">
                  <c:v>43120</c:v>
                </c:pt>
                <c:pt idx="14162">
                  <c:v>43123</c:v>
                </c:pt>
                <c:pt idx="14163">
                  <c:v>43122</c:v>
                </c:pt>
                <c:pt idx="14164">
                  <c:v>43122</c:v>
                </c:pt>
                <c:pt idx="14165">
                  <c:v>43124</c:v>
                </c:pt>
                <c:pt idx="14166">
                  <c:v>43123</c:v>
                </c:pt>
                <c:pt idx="14167">
                  <c:v>43123</c:v>
                </c:pt>
                <c:pt idx="14168">
                  <c:v>43123</c:v>
                </c:pt>
                <c:pt idx="14169">
                  <c:v>43121</c:v>
                </c:pt>
                <c:pt idx="14170">
                  <c:v>43122</c:v>
                </c:pt>
                <c:pt idx="14171">
                  <c:v>43122</c:v>
                </c:pt>
                <c:pt idx="14172">
                  <c:v>43121</c:v>
                </c:pt>
                <c:pt idx="14173">
                  <c:v>43123</c:v>
                </c:pt>
                <c:pt idx="14174">
                  <c:v>43123</c:v>
                </c:pt>
                <c:pt idx="14175">
                  <c:v>43123</c:v>
                </c:pt>
                <c:pt idx="14176">
                  <c:v>41247</c:v>
                </c:pt>
                <c:pt idx="14177">
                  <c:v>43122</c:v>
                </c:pt>
                <c:pt idx="14178">
                  <c:v>43123</c:v>
                </c:pt>
                <c:pt idx="14179">
                  <c:v>43122</c:v>
                </c:pt>
                <c:pt idx="14180">
                  <c:v>43121</c:v>
                </c:pt>
                <c:pt idx="14181">
                  <c:v>43122</c:v>
                </c:pt>
                <c:pt idx="14182">
                  <c:v>43122</c:v>
                </c:pt>
                <c:pt idx="14183">
                  <c:v>43122</c:v>
                </c:pt>
                <c:pt idx="14184">
                  <c:v>43122</c:v>
                </c:pt>
                <c:pt idx="14185">
                  <c:v>43122</c:v>
                </c:pt>
                <c:pt idx="14186">
                  <c:v>43122</c:v>
                </c:pt>
                <c:pt idx="14187">
                  <c:v>43123</c:v>
                </c:pt>
                <c:pt idx="14188">
                  <c:v>43123</c:v>
                </c:pt>
                <c:pt idx="14189">
                  <c:v>43124</c:v>
                </c:pt>
                <c:pt idx="14190">
                  <c:v>43122</c:v>
                </c:pt>
                <c:pt idx="14191">
                  <c:v>42096</c:v>
                </c:pt>
                <c:pt idx="14192">
                  <c:v>43122</c:v>
                </c:pt>
                <c:pt idx="14193">
                  <c:v>43122</c:v>
                </c:pt>
                <c:pt idx="14194">
                  <c:v>43121</c:v>
                </c:pt>
                <c:pt idx="14195">
                  <c:v>43123</c:v>
                </c:pt>
                <c:pt idx="14196">
                  <c:v>43121</c:v>
                </c:pt>
                <c:pt idx="14197">
                  <c:v>43028</c:v>
                </c:pt>
                <c:pt idx="14198">
                  <c:v>43122</c:v>
                </c:pt>
                <c:pt idx="14199">
                  <c:v>43122</c:v>
                </c:pt>
                <c:pt idx="14200">
                  <c:v>43121</c:v>
                </c:pt>
                <c:pt idx="14201">
                  <c:v>43122</c:v>
                </c:pt>
                <c:pt idx="14202">
                  <c:v>43122</c:v>
                </c:pt>
                <c:pt idx="14203">
                  <c:v>43122</c:v>
                </c:pt>
                <c:pt idx="14204">
                  <c:v>43122</c:v>
                </c:pt>
                <c:pt idx="14205">
                  <c:v>43122</c:v>
                </c:pt>
                <c:pt idx="14206">
                  <c:v>43121</c:v>
                </c:pt>
                <c:pt idx="14207">
                  <c:v>43120</c:v>
                </c:pt>
                <c:pt idx="14208">
                  <c:v>43115</c:v>
                </c:pt>
                <c:pt idx="14209">
                  <c:v>43120</c:v>
                </c:pt>
                <c:pt idx="14210">
                  <c:v>43119</c:v>
                </c:pt>
                <c:pt idx="14211">
                  <c:v>43120</c:v>
                </c:pt>
                <c:pt idx="14212">
                  <c:v>43121</c:v>
                </c:pt>
                <c:pt idx="14213">
                  <c:v>43121</c:v>
                </c:pt>
                <c:pt idx="14214">
                  <c:v>43121</c:v>
                </c:pt>
                <c:pt idx="14215">
                  <c:v>43120</c:v>
                </c:pt>
                <c:pt idx="14216">
                  <c:v>43113</c:v>
                </c:pt>
                <c:pt idx="14217">
                  <c:v>43121</c:v>
                </c:pt>
                <c:pt idx="14218">
                  <c:v>43120</c:v>
                </c:pt>
                <c:pt idx="14219">
                  <c:v>43122</c:v>
                </c:pt>
                <c:pt idx="14220">
                  <c:v>43120</c:v>
                </c:pt>
                <c:pt idx="14221">
                  <c:v>43120</c:v>
                </c:pt>
                <c:pt idx="14222">
                  <c:v>43121</c:v>
                </c:pt>
                <c:pt idx="14223">
                  <c:v>41414</c:v>
                </c:pt>
                <c:pt idx="14224">
                  <c:v>43120</c:v>
                </c:pt>
                <c:pt idx="14225">
                  <c:v>40309</c:v>
                </c:pt>
                <c:pt idx="14226">
                  <c:v>43120</c:v>
                </c:pt>
                <c:pt idx="14227">
                  <c:v>43121</c:v>
                </c:pt>
                <c:pt idx="14228">
                  <c:v>43120</c:v>
                </c:pt>
                <c:pt idx="14229">
                  <c:v>43119</c:v>
                </c:pt>
                <c:pt idx="14230">
                  <c:v>43122</c:v>
                </c:pt>
                <c:pt idx="14231">
                  <c:v>41463</c:v>
                </c:pt>
                <c:pt idx="14232">
                  <c:v>43120</c:v>
                </c:pt>
                <c:pt idx="14233">
                  <c:v>43119</c:v>
                </c:pt>
                <c:pt idx="14234">
                  <c:v>43119</c:v>
                </c:pt>
                <c:pt idx="14235">
                  <c:v>43120</c:v>
                </c:pt>
                <c:pt idx="14236">
                  <c:v>43120</c:v>
                </c:pt>
                <c:pt idx="14237">
                  <c:v>43119</c:v>
                </c:pt>
                <c:pt idx="14238">
                  <c:v>43119</c:v>
                </c:pt>
                <c:pt idx="14239">
                  <c:v>43115</c:v>
                </c:pt>
                <c:pt idx="14240">
                  <c:v>43119</c:v>
                </c:pt>
                <c:pt idx="14241">
                  <c:v>43121</c:v>
                </c:pt>
                <c:pt idx="14242">
                  <c:v>43119</c:v>
                </c:pt>
                <c:pt idx="14243">
                  <c:v>43119</c:v>
                </c:pt>
                <c:pt idx="14244">
                  <c:v>43120</c:v>
                </c:pt>
                <c:pt idx="14245">
                  <c:v>43119</c:v>
                </c:pt>
                <c:pt idx="14246">
                  <c:v>43121</c:v>
                </c:pt>
                <c:pt idx="14247">
                  <c:v>43119</c:v>
                </c:pt>
                <c:pt idx="14248">
                  <c:v>43120</c:v>
                </c:pt>
                <c:pt idx="14249">
                  <c:v>43119</c:v>
                </c:pt>
                <c:pt idx="14250">
                  <c:v>43120</c:v>
                </c:pt>
                <c:pt idx="14251">
                  <c:v>43119</c:v>
                </c:pt>
                <c:pt idx="14252">
                  <c:v>43118</c:v>
                </c:pt>
                <c:pt idx="14253">
                  <c:v>43119</c:v>
                </c:pt>
                <c:pt idx="14254">
                  <c:v>43118</c:v>
                </c:pt>
                <c:pt idx="14255">
                  <c:v>43119</c:v>
                </c:pt>
                <c:pt idx="14256">
                  <c:v>43118</c:v>
                </c:pt>
                <c:pt idx="14257">
                  <c:v>43119</c:v>
                </c:pt>
                <c:pt idx="14258">
                  <c:v>43119</c:v>
                </c:pt>
                <c:pt idx="14259">
                  <c:v>43126</c:v>
                </c:pt>
                <c:pt idx="14260">
                  <c:v>43126</c:v>
                </c:pt>
                <c:pt idx="14261">
                  <c:v>43126</c:v>
                </c:pt>
                <c:pt idx="14262">
                  <c:v>43126</c:v>
                </c:pt>
                <c:pt idx="14263">
                  <c:v>43126</c:v>
                </c:pt>
                <c:pt idx="14264">
                  <c:v>43126</c:v>
                </c:pt>
                <c:pt idx="14265">
                  <c:v>43126</c:v>
                </c:pt>
                <c:pt idx="14266">
                  <c:v>43126</c:v>
                </c:pt>
                <c:pt idx="14267">
                  <c:v>43126</c:v>
                </c:pt>
                <c:pt idx="14268">
                  <c:v>43126</c:v>
                </c:pt>
                <c:pt idx="14269">
                  <c:v>43125</c:v>
                </c:pt>
                <c:pt idx="14270">
                  <c:v>43126</c:v>
                </c:pt>
                <c:pt idx="14271">
                  <c:v>43126</c:v>
                </c:pt>
                <c:pt idx="14272">
                  <c:v>43126</c:v>
                </c:pt>
                <c:pt idx="14273">
                  <c:v>43126</c:v>
                </c:pt>
                <c:pt idx="14274">
                  <c:v>43125</c:v>
                </c:pt>
                <c:pt idx="14275">
                  <c:v>43125</c:v>
                </c:pt>
                <c:pt idx="14276">
                  <c:v>43126</c:v>
                </c:pt>
                <c:pt idx="14277">
                  <c:v>43125</c:v>
                </c:pt>
                <c:pt idx="14278">
                  <c:v>43125</c:v>
                </c:pt>
                <c:pt idx="14279">
                  <c:v>43125</c:v>
                </c:pt>
                <c:pt idx="14280">
                  <c:v>43124</c:v>
                </c:pt>
                <c:pt idx="14281">
                  <c:v>43126</c:v>
                </c:pt>
                <c:pt idx="14282">
                  <c:v>43126</c:v>
                </c:pt>
                <c:pt idx="14283">
                  <c:v>43125</c:v>
                </c:pt>
                <c:pt idx="14284">
                  <c:v>43125</c:v>
                </c:pt>
                <c:pt idx="14285">
                  <c:v>43126</c:v>
                </c:pt>
                <c:pt idx="14286">
                  <c:v>43125</c:v>
                </c:pt>
                <c:pt idx="14287">
                  <c:v>43126</c:v>
                </c:pt>
                <c:pt idx="14288">
                  <c:v>43125</c:v>
                </c:pt>
                <c:pt idx="14289">
                  <c:v>43127</c:v>
                </c:pt>
                <c:pt idx="14290">
                  <c:v>43125</c:v>
                </c:pt>
                <c:pt idx="14291">
                  <c:v>43125</c:v>
                </c:pt>
                <c:pt idx="14292">
                  <c:v>43125</c:v>
                </c:pt>
                <c:pt idx="14293">
                  <c:v>43124</c:v>
                </c:pt>
                <c:pt idx="14294">
                  <c:v>43126</c:v>
                </c:pt>
                <c:pt idx="14295">
                  <c:v>43125</c:v>
                </c:pt>
                <c:pt idx="14296">
                  <c:v>43126</c:v>
                </c:pt>
                <c:pt idx="14297">
                  <c:v>43125</c:v>
                </c:pt>
                <c:pt idx="14298">
                  <c:v>43126</c:v>
                </c:pt>
                <c:pt idx="14299">
                  <c:v>43127</c:v>
                </c:pt>
                <c:pt idx="14300">
                  <c:v>43126</c:v>
                </c:pt>
                <c:pt idx="14301">
                  <c:v>43125</c:v>
                </c:pt>
                <c:pt idx="14302">
                  <c:v>43125</c:v>
                </c:pt>
                <c:pt idx="14303">
                  <c:v>43126</c:v>
                </c:pt>
                <c:pt idx="14304">
                  <c:v>43125</c:v>
                </c:pt>
                <c:pt idx="14305">
                  <c:v>43125</c:v>
                </c:pt>
                <c:pt idx="14306">
                  <c:v>43124</c:v>
                </c:pt>
                <c:pt idx="14307">
                  <c:v>43126</c:v>
                </c:pt>
                <c:pt idx="14308">
                  <c:v>43125</c:v>
                </c:pt>
                <c:pt idx="14309">
                  <c:v>43124</c:v>
                </c:pt>
                <c:pt idx="14310">
                  <c:v>43125</c:v>
                </c:pt>
                <c:pt idx="14311">
                  <c:v>43125</c:v>
                </c:pt>
                <c:pt idx="14312">
                  <c:v>43123</c:v>
                </c:pt>
                <c:pt idx="14313">
                  <c:v>43125</c:v>
                </c:pt>
                <c:pt idx="14314">
                  <c:v>43125</c:v>
                </c:pt>
                <c:pt idx="14315">
                  <c:v>43125</c:v>
                </c:pt>
                <c:pt idx="14316">
                  <c:v>43124</c:v>
                </c:pt>
                <c:pt idx="14317">
                  <c:v>43125</c:v>
                </c:pt>
                <c:pt idx="14318">
                  <c:v>43126</c:v>
                </c:pt>
                <c:pt idx="14319">
                  <c:v>43126</c:v>
                </c:pt>
                <c:pt idx="14320">
                  <c:v>43124</c:v>
                </c:pt>
                <c:pt idx="14321">
                  <c:v>43124</c:v>
                </c:pt>
                <c:pt idx="14322">
                  <c:v>43124</c:v>
                </c:pt>
                <c:pt idx="14323">
                  <c:v>43124</c:v>
                </c:pt>
                <c:pt idx="14324">
                  <c:v>43124</c:v>
                </c:pt>
                <c:pt idx="14325">
                  <c:v>43125</c:v>
                </c:pt>
                <c:pt idx="14326">
                  <c:v>43124</c:v>
                </c:pt>
                <c:pt idx="14327">
                  <c:v>43124</c:v>
                </c:pt>
                <c:pt idx="14328">
                  <c:v>43124</c:v>
                </c:pt>
                <c:pt idx="14329">
                  <c:v>43124</c:v>
                </c:pt>
                <c:pt idx="14330">
                  <c:v>43125</c:v>
                </c:pt>
                <c:pt idx="14331">
                  <c:v>43123</c:v>
                </c:pt>
                <c:pt idx="14332">
                  <c:v>43124</c:v>
                </c:pt>
                <c:pt idx="14333">
                  <c:v>43124</c:v>
                </c:pt>
                <c:pt idx="14334">
                  <c:v>43123</c:v>
                </c:pt>
                <c:pt idx="14335">
                  <c:v>43124</c:v>
                </c:pt>
                <c:pt idx="14336">
                  <c:v>43124</c:v>
                </c:pt>
                <c:pt idx="14337">
                  <c:v>43123</c:v>
                </c:pt>
                <c:pt idx="14338">
                  <c:v>43124</c:v>
                </c:pt>
                <c:pt idx="14339">
                  <c:v>43124</c:v>
                </c:pt>
                <c:pt idx="14340">
                  <c:v>43124</c:v>
                </c:pt>
                <c:pt idx="14341">
                  <c:v>43124</c:v>
                </c:pt>
                <c:pt idx="14342">
                  <c:v>43124</c:v>
                </c:pt>
                <c:pt idx="14343">
                  <c:v>43124</c:v>
                </c:pt>
                <c:pt idx="14344">
                  <c:v>43123</c:v>
                </c:pt>
                <c:pt idx="14345">
                  <c:v>43124</c:v>
                </c:pt>
                <c:pt idx="14346">
                  <c:v>43124</c:v>
                </c:pt>
                <c:pt idx="14347">
                  <c:v>43126</c:v>
                </c:pt>
                <c:pt idx="14348">
                  <c:v>43124</c:v>
                </c:pt>
                <c:pt idx="14349">
                  <c:v>43123</c:v>
                </c:pt>
                <c:pt idx="14350">
                  <c:v>43125</c:v>
                </c:pt>
                <c:pt idx="14351">
                  <c:v>43124</c:v>
                </c:pt>
                <c:pt idx="14352">
                  <c:v>43124</c:v>
                </c:pt>
                <c:pt idx="14353">
                  <c:v>43123</c:v>
                </c:pt>
                <c:pt idx="14354">
                  <c:v>43123</c:v>
                </c:pt>
                <c:pt idx="14355">
                  <c:v>43123</c:v>
                </c:pt>
                <c:pt idx="14356">
                  <c:v>43123</c:v>
                </c:pt>
                <c:pt idx="14357">
                  <c:v>43123</c:v>
                </c:pt>
                <c:pt idx="14358">
                  <c:v>43123</c:v>
                </c:pt>
                <c:pt idx="14359">
                  <c:v>43122</c:v>
                </c:pt>
                <c:pt idx="14360">
                  <c:v>43124</c:v>
                </c:pt>
                <c:pt idx="14361">
                  <c:v>43124</c:v>
                </c:pt>
                <c:pt idx="14362">
                  <c:v>43125</c:v>
                </c:pt>
                <c:pt idx="14363">
                  <c:v>43124</c:v>
                </c:pt>
                <c:pt idx="14364">
                  <c:v>43123</c:v>
                </c:pt>
                <c:pt idx="14365">
                  <c:v>43123</c:v>
                </c:pt>
                <c:pt idx="14366">
                  <c:v>43123</c:v>
                </c:pt>
                <c:pt idx="14367">
                  <c:v>43123</c:v>
                </c:pt>
                <c:pt idx="14368">
                  <c:v>43124</c:v>
                </c:pt>
                <c:pt idx="14369">
                  <c:v>43124</c:v>
                </c:pt>
                <c:pt idx="14370">
                  <c:v>43123</c:v>
                </c:pt>
                <c:pt idx="14371">
                  <c:v>43124</c:v>
                </c:pt>
                <c:pt idx="14372">
                  <c:v>43124</c:v>
                </c:pt>
                <c:pt idx="14373">
                  <c:v>43123</c:v>
                </c:pt>
                <c:pt idx="14374">
                  <c:v>43123</c:v>
                </c:pt>
                <c:pt idx="14375">
                  <c:v>43122</c:v>
                </c:pt>
                <c:pt idx="14376">
                  <c:v>43122</c:v>
                </c:pt>
                <c:pt idx="14377">
                  <c:v>43123</c:v>
                </c:pt>
                <c:pt idx="14378">
                  <c:v>43125</c:v>
                </c:pt>
                <c:pt idx="14379">
                  <c:v>43123</c:v>
                </c:pt>
                <c:pt idx="14380">
                  <c:v>43123</c:v>
                </c:pt>
                <c:pt idx="14381">
                  <c:v>43123</c:v>
                </c:pt>
                <c:pt idx="14382">
                  <c:v>43123</c:v>
                </c:pt>
                <c:pt idx="14383">
                  <c:v>43122</c:v>
                </c:pt>
                <c:pt idx="14384">
                  <c:v>43124</c:v>
                </c:pt>
                <c:pt idx="14385">
                  <c:v>43122</c:v>
                </c:pt>
                <c:pt idx="14386">
                  <c:v>43122</c:v>
                </c:pt>
                <c:pt idx="14387">
                  <c:v>43122</c:v>
                </c:pt>
                <c:pt idx="14388">
                  <c:v>43123</c:v>
                </c:pt>
                <c:pt idx="14389">
                  <c:v>43110</c:v>
                </c:pt>
                <c:pt idx="14390">
                  <c:v>43121</c:v>
                </c:pt>
                <c:pt idx="14391">
                  <c:v>43122</c:v>
                </c:pt>
                <c:pt idx="14392">
                  <c:v>43123</c:v>
                </c:pt>
                <c:pt idx="14393">
                  <c:v>43122</c:v>
                </c:pt>
                <c:pt idx="14394">
                  <c:v>43123</c:v>
                </c:pt>
                <c:pt idx="14395">
                  <c:v>41247</c:v>
                </c:pt>
                <c:pt idx="14396">
                  <c:v>43123</c:v>
                </c:pt>
                <c:pt idx="14397">
                  <c:v>43123</c:v>
                </c:pt>
                <c:pt idx="14398">
                  <c:v>43122</c:v>
                </c:pt>
                <c:pt idx="14399">
                  <c:v>43122</c:v>
                </c:pt>
                <c:pt idx="14400">
                  <c:v>43124</c:v>
                </c:pt>
                <c:pt idx="14401">
                  <c:v>43122</c:v>
                </c:pt>
                <c:pt idx="14402">
                  <c:v>43123</c:v>
                </c:pt>
                <c:pt idx="14403">
                  <c:v>43120</c:v>
                </c:pt>
                <c:pt idx="14404">
                  <c:v>43123</c:v>
                </c:pt>
                <c:pt idx="14405">
                  <c:v>42092</c:v>
                </c:pt>
                <c:pt idx="14406">
                  <c:v>43122</c:v>
                </c:pt>
                <c:pt idx="14407">
                  <c:v>43122</c:v>
                </c:pt>
                <c:pt idx="14408">
                  <c:v>43122</c:v>
                </c:pt>
                <c:pt idx="14409">
                  <c:v>43121</c:v>
                </c:pt>
                <c:pt idx="14410">
                  <c:v>43122</c:v>
                </c:pt>
                <c:pt idx="14411">
                  <c:v>43122</c:v>
                </c:pt>
                <c:pt idx="14412">
                  <c:v>43122</c:v>
                </c:pt>
                <c:pt idx="14413">
                  <c:v>42096</c:v>
                </c:pt>
                <c:pt idx="14414">
                  <c:v>43122</c:v>
                </c:pt>
                <c:pt idx="14415">
                  <c:v>43122</c:v>
                </c:pt>
                <c:pt idx="14416">
                  <c:v>43122</c:v>
                </c:pt>
                <c:pt idx="14417">
                  <c:v>43121</c:v>
                </c:pt>
                <c:pt idx="14418">
                  <c:v>43122</c:v>
                </c:pt>
                <c:pt idx="14419">
                  <c:v>43028</c:v>
                </c:pt>
                <c:pt idx="14420">
                  <c:v>43123</c:v>
                </c:pt>
                <c:pt idx="14421">
                  <c:v>43122</c:v>
                </c:pt>
                <c:pt idx="14422">
                  <c:v>43122</c:v>
                </c:pt>
                <c:pt idx="14423">
                  <c:v>43122</c:v>
                </c:pt>
                <c:pt idx="14424">
                  <c:v>43122</c:v>
                </c:pt>
                <c:pt idx="14425">
                  <c:v>43121</c:v>
                </c:pt>
                <c:pt idx="14426">
                  <c:v>43122</c:v>
                </c:pt>
                <c:pt idx="14427">
                  <c:v>43122</c:v>
                </c:pt>
                <c:pt idx="14428">
                  <c:v>43122</c:v>
                </c:pt>
                <c:pt idx="14429">
                  <c:v>43122</c:v>
                </c:pt>
                <c:pt idx="14430">
                  <c:v>43115</c:v>
                </c:pt>
                <c:pt idx="14431">
                  <c:v>43119</c:v>
                </c:pt>
                <c:pt idx="14432">
                  <c:v>43121</c:v>
                </c:pt>
                <c:pt idx="14433">
                  <c:v>43121</c:v>
                </c:pt>
                <c:pt idx="14434">
                  <c:v>43122</c:v>
                </c:pt>
                <c:pt idx="14435">
                  <c:v>43121</c:v>
                </c:pt>
                <c:pt idx="14436">
                  <c:v>43121</c:v>
                </c:pt>
                <c:pt idx="14437">
                  <c:v>43122</c:v>
                </c:pt>
                <c:pt idx="14438">
                  <c:v>43121</c:v>
                </c:pt>
                <c:pt idx="14439">
                  <c:v>43120</c:v>
                </c:pt>
                <c:pt idx="14440">
                  <c:v>43121</c:v>
                </c:pt>
                <c:pt idx="14441">
                  <c:v>43113</c:v>
                </c:pt>
                <c:pt idx="14442">
                  <c:v>43120</c:v>
                </c:pt>
                <c:pt idx="14443">
                  <c:v>43121</c:v>
                </c:pt>
                <c:pt idx="14444">
                  <c:v>43121</c:v>
                </c:pt>
                <c:pt idx="14445">
                  <c:v>43122</c:v>
                </c:pt>
                <c:pt idx="14446">
                  <c:v>43120</c:v>
                </c:pt>
                <c:pt idx="14447">
                  <c:v>43120</c:v>
                </c:pt>
                <c:pt idx="14448">
                  <c:v>41414</c:v>
                </c:pt>
                <c:pt idx="14449">
                  <c:v>43121</c:v>
                </c:pt>
                <c:pt idx="14450">
                  <c:v>40309</c:v>
                </c:pt>
                <c:pt idx="14451">
                  <c:v>43121</c:v>
                </c:pt>
                <c:pt idx="14452">
                  <c:v>43120</c:v>
                </c:pt>
                <c:pt idx="14453">
                  <c:v>43120</c:v>
                </c:pt>
                <c:pt idx="14454">
                  <c:v>43120</c:v>
                </c:pt>
                <c:pt idx="14455">
                  <c:v>41463</c:v>
                </c:pt>
                <c:pt idx="14456">
                  <c:v>43120</c:v>
                </c:pt>
                <c:pt idx="14457">
                  <c:v>43127</c:v>
                </c:pt>
                <c:pt idx="14458">
                  <c:v>43127</c:v>
                </c:pt>
                <c:pt idx="14459">
                  <c:v>43126</c:v>
                </c:pt>
                <c:pt idx="14460">
                  <c:v>43126</c:v>
                </c:pt>
                <c:pt idx="14461">
                  <c:v>43127</c:v>
                </c:pt>
                <c:pt idx="14462">
                  <c:v>43127</c:v>
                </c:pt>
                <c:pt idx="14463">
                  <c:v>43127</c:v>
                </c:pt>
                <c:pt idx="14464">
                  <c:v>43126</c:v>
                </c:pt>
                <c:pt idx="14465">
                  <c:v>43126</c:v>
                </c:pt>
                <c:pt idx="14466">
                  <c:v>43126</c:v>
                </c:pt>
                <c:pt idx="14467">
                  <c:v>43127</c:v>
                </c:pt>
                <c:pt idx="14468">
                  <c:v>43126</c:v>
                </c:pt>
                <c:pt idx="14469">
                  <c:v>43126</c:v>
                </c:pt>
                <c:pt idx="14470">
                  <c:v>43126</c:v>
                </c:pt>
                <c:pt idx="14471">
                  <c:v>43126</c:v>
                </c:pt>
                <c:pt idx="14472">
                  <c:v>43126</c:v>
                </c:pt>
                <c:pt idx="14473">
                  <c:v>43126</c:v>
                </c:pt>
                <c:pt idx="14474">
                  <c:v>43125</c:v>
                </c:pt>
                <c:pt idx="14475">
                  <c:v>43126</c:v>
                </c:pt>
                <c:pt idx="14476">
                  <c:v>43127</c:v>
                </c:pt>
                <c:pt idx="14477">
                  <c:v>43127</c:v>
                </c:pt>
                <c:pt idx="14478">
                  <c:v>43126</c:v>
                </c:pt>
                <c:pt idx="14479">
                  <c:v>43126</c:v>
                </c:pt>
                <c:pt idx="14480">
                  <c:v>43127</c:v>
                </c:pt>
                <c:pt idx="14481">
                  <c:v>43126</c:v>
                </c:pt>
                <c:pt idx="14482">
                  <c:v>43126</c:v>
                </c:pt>
                <c:pt idx="14483">
                  <c:v>43126</c:v>
                </c:pt>
                <c:pt idx="14484">
                  <c:v>43126</c:v>
                </c:pt>
                <c:pt idx="14485">
                  <c:v>43125</c:v>
                </c:pt>
                <c:pt idx="14486">
                  <c:v>43126</c:v>
                </c:pt>
                <c:pt idx="14487">
                  <c:v>43125</c:v>
                </c:pt>
                <c:pt idx="14488">
                  <c:v>43126</c:v>
                </c:pt>
                <c:pt idx="14489">
                  <c:v>43125</c:v>
                </c:pt>
                <c:pt idx="14490">
                  <c:v>43125</c:v>
                </c:pt>
                <c:pt idx="14491">
                  <c:v>43126</c:v>
                </c:pt>
                <c:pt idx="14492">
                  <c:v>43125</c:v>
                </c:pt>
                <c:pt idx="14493">
                  <c:v>43124</c:v>
                </c:pt>
                <c:pt idx="14494">
                  <c:v>43125</c:v>
                </c:pt>
                <c:pt idx="14495">
                  <c:v>43125</c:v>
                </c:pt>
                <c:pt idx="14496">
                  <c:v>43125</c:v>
                </c:pt>
                <c:pt idx="14497">
                  <c:v>43126</c:v>
                </c:pt>
                <c:pt idx="14498">
                  <c:v>43125</c:v>
                </c:pt>
                <c:pt idx="14499">
                  <c:v>43125</c:v>
                </c:pt>
                <c:pt idx="14500">
                  <c:v>43126</c:v>
                </c:pt>
                <c:pt idx="14501">
                  <c:v>43125</c:v>
                </c:pt>
                <c:pt idx="14502">
                  <c:v>43126</c:v>
                </c:pt>
                <c:pt idx="14503">
                  <c:v>43125</c:v>
                </c:pt>
                <c:pt idx="14504">
                  <c:v>43126</c:v>
                </c:pt>
                <c:pt idx="14505">
                  <c:v>43125</c:v>
                </c:pt>
                <c:pt idx="14506">
                  <c:v>43125</c:v>
                </c:pt>
                <c:pt idx="14507">
                  <c:v>43125</c:v>
                </c:pt>
                <c:pt idx="14508">
                  <c:v>43124</c:v>
                </c:pt>
                <c:pt idx="14509">
                  <c:v>43126</c:v>
                </c:pt>
                <c:pt idx="14510">
                  <c:v>43125</c:v>
                </c:pt>
                <c:pt idx="14511">
                  <c:v>43126</c:v>
                </c:pt>
                <c:pt idx="14512">
                  <c:v>43125</c:v>
                </c:pt>
                <c:pt idx="14513">
                  <c:v>43125</c:v>
                </c:pt>
                <c:pt idx="14514">
                  <c:v>43126</c:v>
                </c:pt>
                <c:pt idx="14515">
                  <c:v>43127</c:v>
                </c:pt>
                <c:pt idx="14516">
                  <c:v>43126</c:v>
                </c:pt>
                <c:pt idx="14517">
                  <c:v>43125</c:v>
                </c:pt>
                <c:pt idx="14518">
                  <c:v>43125</c:v>
                </c:pt>
                <c:pt idx="14519">
                  <c:v>43126</c:v>
                </c:pt>
                <c:pt idx="14520">
                  <c:v>43124</c:v>
                </c:pt>
                <c:pt idx="14521">
                  <c:v>43125</c:v>
                </c:pt>
                <c:pt idx="14522">
                  <c:v>43125</c:v>
                </c:pt>
                <c:pt idx="14523">
                  <c:v>43125</c:v>
                </c:pt>
                <c:pt idx="14524">
                  <c:v>43126</c:v>
                </c:pt>
                <c:pt idx="14525">
                  <c:v>43124</c:v>
                </c:pt>
                <c:pt idx="14526">
                  <c:v>43125</c:v>
                </c:pt>
                <c:pt idx="14527">
                  <c:v>43125</c:v>
                </c:pt>
                <c:pt idx="14528">
                  <c:v>43125</c:v>
                </c:pt>
                <c:pt idx="14529">
                  <c:v>43125</c:v>
                </c:pt>
                <c:pt idx="14530">
                  <c:v>43125</c:v>
                </c:pt>
                <c:pt idx="14531">
                  <c:v>43124</c:v>
                </c:pt>
                <c:pt idx="14532">
                  <c:v>43123</c:v>
                </c:pt>
                <c:pt idx="14533">
                  <c:v>43124</c:v>
                </c:pt>
                <c:pt idx="14534">
                  <c:v>43124</c:v>
                </c:pt>
                <c:pt idx="14535">
                  <c:v>43124</c:v>
                </c:pt>
                <c:pt idx="14536">
                  <c:v>43124</c:v>
                </c:pt>
                <c:pt idx="14537">
                  <c:v>43124</c:v>
                </c:pt>
                <c:pt idx="14538">
                  <c:v>43124</c:v>
                </c:pt>
                <c:pt idx="14539">
                  <c:v>43124</c:v>
                </c:pt>
                <c:pt idx="14540">
                  <c:v>43124</c:v>
                </c:pt>
                <c:pt idx="14541">
                  <c:v>43124</c:v>
                </c:pt>
                <c:pt idx="14542">
                  <c:v>43124</c:v>
                </c:pt>
                <c:pt idx="14543">
                  <c:v>43125</c:v>
                </c:pt>
                <c:pt idx="14544">
                  <c:v>43124</c:v>
                </c:pt>
                <c:pt idx="14545">
                  <c:v>43123</c:v>
                </c:pt>
                <c:pt idx="14546">
                  <c:v>43123</c:v>
                </c:pt>
                <c:pt idx="14547">
                  <c:v>43125</c:v>
                </c:pt>
                <c:pt idx="14548">
                  <c:v>43124</c:v>
                </c:pt>
                <c:pt idx="14549">
                  <c:v>43124</c:v>
                </c:pt>
                <c:pt idx="14550">
                  <c:v>43124</c:v>
                </c:pt>
                <c:pt idx="14551">
                  <c:v>43126</c:v>
                </c:pt>
                <c:pt idx="14552">
                  <c:v>43124</c:v>
                </c:pt>
                <c:pt idx="14553">
                  <c:v>43123</c:v>
                </c:pt>
                <c:pt idx="14554">
                  <c:v>43124</c:v>
                </c:pt>
                <c:pt idx="14555">
                  <c:v>43124</c:v>
                </c:pt>
                <c:pt idx="14556">
                  <c:v>43123</c:v>
                </c:pt>
                <c:pt idx="14557">
                  <c:v>43124</c:v>
                </c:pt>
                <c:pt idx="14558">
                  <c:v>43124</c:v>
                </c:pt>
                <c:pt idx="14559">
                  <c:v>43124</c:v>
                </c:pt>
                <c:pt idx="14560">
                  <c:v>43124</c:v>
                </c:pt>
                <c:pt idx="14561">
                  <c:v>43123</c:v>
                </c:pt>
                <c:pt idx="14562">
                  <c:v>43123</c:v>
                </c:pt>
                <c:pt idx="14563">
                  <c:v>43125</c:v>
                </c:pt>
                <c:pt idx="14564">
                  <c:v>43124</c:v>
                </c:pt>
                <c:pt idx="14565">
                  <c:v>43124</c:v>
                </c:pt>
                <c:pt idx="14566">
                  <c:v>43125</c:v>
                </c:pt>
                <c:pt idx="14567">
                  <c:v>43124</c:v>
                </c:pt>
                <c:pt idx="14568">
                  <c:v>43124</c:v>
                </c:pt>
                <c:pt idx="14569">
                  <c:v>43123</c:v>
                </c:pt>
                <c:pt idx="14570">
                  <c:v>43123</c:v>
                </c:pt>
                <c:pt idx="14571">
                  <c:v>43123</c:v>
                </c:pt>
                <c:pt idx="14572">
                  <c:v>43123</c:v>
                </c:pt>
                <c:pt idx="14573">
                  <c:v>43124</c:v>
                </c:pt>
                <c:pt idx="14574">
                  <c:v>43125</c:v>
                </c:pt>
                <c:pt idx="14575">
                  <c:v>43123</c:v>
                </c:pt>
                <c:pt idx="14576">
                  <c:v>43122</c:v>
                </c:pt>
                <c:pt idx="14577">
                  <c:v>43123</c:v>
                </c:pt>
                <c:pt idx="14578">
                  <c:v>43124</c:v>
                </c:pt>
                <c:pt idx="14579">
                  <c:v>43123</c:v>
                </c:pt>
                <c:pt idx="14580">
                  <c:v>43123</c:v>
                </c:pt>
                <c:pt idx="14581">
                  <c:v>43123</c:v>
                </c:pt>
                <c:pt idx="14582">
                  <c:v>43124</c:v>
                </c:pt>
                <c:pt idx="14583">
                  <c:v>43124</c:v>
                </c:pt>
                <c:pt idx="14584">
                  <c:v>43124</c:v>
                </c:pt>
                <c:pt idx="14585">
                  <c:v>43124</c:v>
                </c:pt>
                <c:pt idx="14586">
                  <c:v>43124</c:v>
                </c:pt>
                <c:pt idx="14587">
                  <c:v>43124</c:v>
                </c:pt>
                <c:pt idx="14588">
                  <c:v>43123</c:v>
                </c:pt>
                <c:pt idx="14589">
                  <c:v>43123</c:v>
                </c:pt>
                <c:pt idx="14590">
                  <c:v>43123</c:v>
                </c:pt>
                <c:pt idx="14591">
                  <c:v>43124</c:v>
                </c:pt>
                <c:pt idx="14592">
                  <c:v>43125</c:v>
                </c:pt>
                <c:pt idx="14593">
                  <c:v>43122</c:v>
                </c:pt>
                <c:pt idx="14594">
                  <c:v>43123</c:v>
                </c:pt>
                <c:pt idx="14595">
                  <c:v>43124</c:v>
                </c:pt>
                <c:pt idx="14596">
                  <c:v>43123</c:v>
                </c:pt>
                <c:pt idx="14597">
                  <c:v>43122</c:v>
                </c:pt>
                <c:pt idx="14598">
                  <c:v>43123</c:v>
                </c:pt>
                <c:pt idx="14599">
                  <c:v>43122</c:v>
                </c:pt>
                <c:pt idx="14600">
                  <c:v>43123</c:v>
                </c:pt>
                <c:pt idx="14601">
                  <c:v>43122</c:v>
                </c:pt>
                <c:pt idx="14602">
                  <c:v>43123</c:v>
                </c:pt>
                <c:pt idx="14603">
                  <c:v>43122</c:v>
                </c:pt>
                <c:pt idx="14604">
                  <c:v>41247</c:v>
                </c:pt>
                <c:pt idx="14605">
                  <c:v>43123</c:v>
                </c:pt>
                <c:pt idx="14606">
                  <c:v>43110</c:v>
                </c:pt>
                <c:pt idx="14607">
                  <c:v>43122</c:v>
                </c:pt>
                <c:pt idx="14608">
                  <c:v>43122</c:v>
                </c:pt>
                <c:pt idx="14609">
                  <c:v>43123</c:v>
                </c:pt>
                <c:pt idx="14610">
                  <c:v>43123</c:v>
                </c:pt>
                <c:pt idx="14611">
                  <c:v>43123</c:v>
                </c:pt>
                <c:pt idx="14612">
                  <c:v>43123</c:v>
                </c:pt>
                <c:pt idx="14613">
                  <c:v>43122</c:v>
                </c:pt>
                <c:pt idx="14614">
                  <c:v>43123</c:v>
                </c:pt>
                <c:pt idx="14615">
                  <c:v>43122</c:v>
                </c:pt>
                <c:pt idx="14616">
                  <c:v>43121</c:v>
                </c:pt>
                <c:pt idx="14617">
                  <c:v>43124</c:v>
                </c:pt>
                <c:pt idx="14618">
                  <c:v>43122</c:v>
                </c:pt>
                <c:pt idx="14619">
                  <c:v>43122</c:v>
                </c:pt>
                <c:pt idx="14620">
                  <c:v>43123</c:v>
                </c:pt>
                <c:pt idx="14621">
                  <c:v>43120</c:v>
                </c:pt>
                <c:pt idx="14622">
                  <c:v>43115</c:v>
                </c:pt>
                <c:pt idx="14623">
                  <c:v>42092</c:v>
                </c:pt>
                <c:pt idx="14624">
                  <c:v>43122</c:v>
                </c:pt>
                <c:pt idx="14625">
                  <c:v>43122</c:v>
                </c:pt>
                <c:pt idx="14626">
                  <c:v>43123</c:v>
                </c:pt>
                <c:pt idx="14627">
                  <c:v>43122</c:v>
                </c:pt>
                <c:pt idx="14628">
                  <c:v>43122</c:v>
                </c:pt>
                <c:pt idx="14629">
                  <c:v>43122</c:v>
                </c:pt>
                <c:pt idx="14630">
                  <c:v>42096</c:v>
                </c:pt>
                <c:pt idx="14631">
                  <c:v>43122</c:v>
                </c:pt>
                <c:pt idx="14632">
                  <c:v>43122</c:v>
                </c:pt>
                <c:pt idx="14633">
                  <c:v>43122</c:v>
                </c:pt>
                <c:pt idx="14634">
                  <c:v>43122</c:v>
                </c:pt>
                <c:pt idx="14635">
                  <c:v>43122</c:v>
                </c:pt>
                <c:pt idx="14636">
                  <c:v>43028</c:v>
                </c:pt>
                <c:pt idx="14637">
                  <c:v>43123</c:v>
                </c:pt>
                <c:pt idx="14638">
                  <c:v>43121</c:v>
                </c:pt>
                <c:pt idx="14639">
                  <c:v>43122</c:v>
                </c:pt>
                <c:pt idx="14640">
                  <c:v>43122</c:v>
                </c:pt>
                <c:pt idx="14641">
                  <c:v>43122</c:v>
                </c:pt>
                <c:pt idx="14642">
                  <c:v>43121</c:v>
                </c:pt>
                <c:pt idx="14643">
                  <c:v>43122</c:v>
                </c:pt>
                <c:pt idx="14644">
                  <c:v>43122</c:v>
                </c:pt>
                <c:pt idx="14645">
                  <c:v>43122</c:v>
                </c:pt>
                <c:pt idx="14646">
                  <c:v>43115</c:v>
                </c:pt>
                <c:pt idx="14647">
                  <c:v>43119</c:v>
                </c:pt>
                <c:pt idx="14648">
                  <c:v>43121</c:v>
                </c:pt>
                <c:pt idx="14649">
                  <c:v>43078</c:v>
                </c:pt>
                <c:pt idx="14650">
                  <c:v>43121</c:v>
                </c:pt>
                <c:pt idx="14651">
                  <c:v>43121</c:v>
                </c:pt>
                <c:pt idx="14652">
                  <c:v>43122</c:v>
                </c:pt>
                <c:pt idx="14653">
                  <c:v>43121</c:v>
                </c:pt>
                <c:pt idx="14654">
                  <c:v>43121</c:v>
                </c:pt>
                <c:pt idx="14655">
                  <c:v>43129</c:v>
                </c:pt>
                <c:pt idx="14656">
                  <c:v>43128</c:v>
                </c:pt>
                <c:pt idx="14657">
                  <c:v>43129</c:v>
                </c:pt>
                <c:pt idx="14658">
                  <c:v>43129</c:v>
                </c:pt>
                <c:pt idx="14659">
                  <c:v>43128</c:v>
                </c:pt>
                <c:pt idx="14660">
                  <c:v>43128</c:v>
                </c:pt>
                <c:pt idx="14661">
                  <c:v>43128</c:v>
                </c:pt>
                <c:pt idx="14662">
                  <c:v>43127</c:v>
                </c:pt>
                <c:pt idx="14663">
                  <c:v>43127</c:v>
                </c:pt>
                <c:pt idx="14664">
                  <c:v>43128</c:v>
                </c:pt>
                <c:pt idx="14665">
                  <c:v>43127</c:v>
                </c:pt>
                <c:pt idx="14666">
                  <c:v>43129</c:v>
                </c:pt>
                <c:pt idx="14667">
                  <c:v>43128</c:v>
                </c:pt>
                <c:pt idx="14668">
                  <c:v>43127</c:v>
                </c:pt>
                <c:pt idx="14669">
                  <c:v>43129</c:v>
                </c:pt>
                <c:pt idx="14670">
                  <c:v>43127</c:v>
                </c:pt>
                <c:pt idx="14671">
                  <c:v>43129</c:v>
                </c:pt>
                <c:pt idx="14672">
                  <c:v>43127</c:v>
                </c:pt>
                <c:pt idx="14673">
                  <c:v>43127</c:v>
                </c:pt>
                <c:pt idx="14674">
                  <c:v>43128</c:v>
                </c:pt>
                <c:pt idx="14675">
                  <c:v>43126</c:v>
                </c:pt>
                <c:pt idx="14676">
                  <c:v>43126</c:v>
                </c:pt>
                <c:pt idx="14677">
                  <c:v>43128</c:v>
                </c:pt>
                <c:pt idx="14678">
                  <c:v>43128</c:v>
                </c:pt>
                <c:pt idx="14679">
                  <c:v>43127</c:v>
                </c:pt>
                <c:pt idx="14680">
                  <c:v>43127</c:v>
                </c:pt>
                <c:pt idx="14681">
                  <c:v>43128</c:v>
                </c:pt>
                <c:pt idx="14682">
                  <c:v>43126</c:v>
                </c:pt>
                <c:pt idx="14683">
                  <c:v>43126</c:v>
                </c:pt>
                <c:pt idx="14684">
                  <c:v>43126</c:v>
                </c:pt>
                <c:pt idx="14685">
                  <c:v>43126</c:v>
                </c:pt>
                <c:pt idx="14686">
                  <c:v>43127</c:v>
                </c:pt>
                <c:pt idx="14687">
                  <c:v>43126</c:v>
                </c:pt>
                <c:pt idx="14688">
                  <c:v>43126</c:v>
                </c:pt>
                <c:pt idx="14689">
                  <c:v>43126</c:v>
                </c:pt>
                <c:pt idx="14690">
                  <c:v>43126</c:v>
                </c:pt>
                <c:pt idx="14691">
                  <c:v>43127</c:v>
                </c:pt>
                <c:pt idx="14692">
                  <c:v>43126</c:v>
                </c:pt>
                <c:pt idx="14693">
                  <c:v>43126</c:v>
                </c:pt>
                <c:pt idx="14694">
                  <c:v>43126</c:v>
                </c:pt>
                <c:pt idx="14695">
                  <c:v>43127</c:v>
                </c:pt>
                <c:pt idx="14696">
                  <c:v>43127</c:v>
                </c:pt>
                <c:pt idx="14697">
                  <c:v>43126</c:v>
                </c:pt>
                <c:pt idx="14698">
                  <c:v>43125</c:v>
                </c:pt>
                <c:pt idx="14699">
                  <c:v>43126</c:v>
                </c:pt>
                <c:pt idx="14700">
                  <c:v>43126</c:v>
                </c:pt>
                <c:pt idx="14701">
                  <c:v>43126</c:v>
                </c:pt>
                <c:pt idx="14702">
                  <c:v>43127</c:v>
                </c:pt>
                <c:pt idx="14703">
                  <c:v>43126</c:v>
                </c:pt>
                <c:pt idx="14704">
                  <c:v>43126</c:v>
                </c:pt>
                <c:pt idx="14705">
                  <c:v>43126</c:v>
                </c:pt>
                <c:pt idx="14706">
                  <c:v>43126</c:v>
                </c:pt>
                <c:pt idx="14707">
                  <c:v>43127</c:v>
                </c:pt>
                <c:pt idx="14708">
                  <c:v>43126</c:v>
                </c:pt>
                <c:pt idx="14709">
                  <c:v>43126</c:v>
                </c:pt>
                <c:pt idx="14710">
                  <c:v>43125</c:v>
                </c:pt>
                <c:pt idx="14711">
                  <c:v>43125</c:v>
                </c:pt>
                <c:pt idx="14712">
                  <c:v>43126</c:v>
                </c:pt>
                <c:pt idx="14713">
                  <c:v>43125</c:v>
                </c:pt>
                <c:pt idx="14714">
                  <c:v>43126</c:v>
                </c:pt>
                <c:pt idx="14715">
                  <c:v>43125</c:v>
                </c:pt>
                <c:pt idx="14716">
                  <c:v>43126</c:v>
                </c:pt>
                <c:pt idx="14717">
                  <c:v>43126</c:v>
                </c:pt>
                <c:pt idx="14718">
                  <c:v>43125</c:v>
                </c:pt>
                <c:pt idx="14719">
                  <c:v>43125</c:v>
                </c:pt>
                <c:pt idx="14720">
                  <c:v>43125</c:v>
                </c:pt>
                <c:pt idx="14721">
                  <c:v>43124</c:v>
                </c:pt>
                <c:pt idx="14722">
                  <c:v>43126</c:v>
                </c:pt>
                <c:pt idx="14723">
                  <c:v>43125</c:v>
                </c:pt>
                <c:pt idx="14724">
                  <c:v>43126</c:v>
                </c:pt>
                <c:pt idx="14725">
                  <c:v>43125</c:v>
                </c:pt>
                <c:pt idx="14726">
                  <c:v>43125</c:v>
                </c:pt>
                <c:pt idx="14727">
                  <c:v>43125</c:v>
                </c:pt>
                <c:pt idx="14728">
                  <c:v>43126</c:v>
                </c:pt>
                <c:pt idx="14729">
                  <c:v>43125</c:v>
                </c:pt>
                <c:pt idx="14730">
                  <c:v>43126</c:v>
                </c:pt>
                <c:pt idx="14731">
                  <c:v>43125</c:v>
                </c:pt>
                <c:pt idx="14732">
                  <c:v>43125</c:v>
                </c:pt>
                <c:pt idx="14733">
                  <c:v>43126</c:v>
                </c:pt>
                <c:pt idx="14734">
                  <c:v>43125</c:v>
                </c:pt>
                <c:pt idx="14735">
                  <c:v>43125</c:v>
                </c:pt>
                <c:pt idx="14736">
                  <c:v>43125</c:v>
                </c:pt>
                <c:pt idx="14737">
                  <c:v>43126</c:v>
                </c:pt>
                <c:pt idx="14738">
                  <c:v>43126</c:v>
                </c:pt>
                <c:pt idx="14739">
                  <c:v>43124</c:v>
                </c:pt>
                <c:pt idx="14740">
                  <c:v>43125</c:v>
                </c:pt>
                <c:pt idx="14741">
                  <c:v>43126</c:v>
                </c:pt>
                <c:pt idx="14742">
                  <c:v>41254</c:v>
                </c:pt>
                <c:pt idx="14743">
                  <c:v>43124</c:v>
                </c:pt>
                <c:pt idx="14744">
                  <c:v>43125</c:v>
                </c:pt>
                <c:pt idx="14745">
                  <c:v>43126</c:v>
                </c:pt>
                <c:pt idx="14746">
                  <c:v>43127</c:v>
                </c:pt>
                <c:pt idx="14747">
                  <c:v>42186</c:v>
                </c:pt>
                <c:pt idx="14748">
                  <c:v>43125</c:v>
                </c:pt>
                <c:pt idx="14749">
                  <c:v>43125</c:v>
                </c:pt>
                <c:pt idx="14750">
                  <c:v>43124</c:v>
                </c:pt>
                <c:pt idx="14751">
                  <c:v>43124</c:v>
                </c:pt>
                <c:pt idx="14752">
                  <c:v>43125</c:v>
                </c:pt>
                <c:pt idx="14753">
                  <c:v>43125</c:v>
                </c:pt>
                <c:pt idx="14754">
                  <c:v>43125</c:v>
                </c:pt>
                <c:pt idx="14755">
                  <c:v>43126</c:v>
                </c:pt>
                <c:pt idx="14756">
                  <c:v>43125</c:v>
                </c:pt>
                <c:pt idx="14757">
                  <c:v>43124</c:v>
                </c:pt>
                <c:pt idx="14758">
                  <c:v>43126</c:v>
                </c:pt>
                <c:pt idx="14759">
                  <c:v>43125</c:v>
                </c:pt>
                <c:pt idx="14760">
                  <c:v>43125</c:v>
                </c:pt>
                <c:pt idx="14761">
                  <c:v>43125</c:v>
                </c:pt>
                <c:pt idx="14762">
                  <c:v>43125</c:v>
                </c:pt>
                <c:pt idx="14763">
                  <c:v>43124</c:v>
                </c:pt>
                <c:pt idx="14764">
                  <c:v>43123</c:v>
                </c:pt>
                <c:pt idx="14765">
                  <c:v>43124</c:v>
                </c:pt>
                <c:pt idx="14766">
                  <c:v>43124</c:v>
                </c:pt>
                <c:pt idx="14767">
                  <c:v>43124</c:v>
                </c:pt>
                <c:pt idx="14768">
                  <c:v>43124</c:v>
                </c:pt>
                <c:pt idx="14769">
                  <c:v>43124</c:v>
                </c:pt>
                <c:pt idx="14770">
                  <c:v>43124</c:v>
                </c:pt>
                <c:pt idx="14771">
                  <c:v>43124</c:v>
                </c:pt>
                <c:pt idx="14772">
                  <c:v>43124</c:v>
                </c:pt>
                <c:pt idx="14773">
                  <c:v>43124</c:v>
                </c:pt>
                <c:pt idx="14774">
                  <c:v>43123</c:v>
                </c:pt>
                <c:pt idx="14775">
                  <c:v>43124</c:v>
                </c:pt>
                <c:pt idx="14776">
                  <c:v>43123</c:v>
                </c:pt>
                <c:pt idx="14777">
                  <c:v>43124</c:v>
                </c:pt>
                <c:pt idx="14778">
                  <c:v>43124</c:v>
                </c:pt>
                <c:pt idx="14779">
                  <c:v>43124</c:v>
                </c:pt>
                <c:pt idx="14780">
                  <c:v>43126</c:v>
                </c:pt>
                <c:pt idx="14781">
                  <c:v>43124</c:v>
                </c:pt>
                <c:pt idx="14782">
                  <c:v>43124</c:v>
                </c:pt>
                <c:pt idx="14783">
                  <c:v>43123</c:v>
                </c:pt>
                <c:pt idx="14784">
                  <c:v>43125</c:v>
                </c:pt>
                <c:pt idx="14785">
                  <c:v>43124</c:v>
                </c:pt>
                <c:pt idx="14786">
                  <c:v>43124</c:v>
                </c:pt>
                <c:pt idx="14787">
                  <c:v>43124</c:v>
                </c:pt>
                <c:pt idx="14788">
                  <c:v>43123</c:v>
                </c:pt>
                <c:pt idx="14789">
                  <c:v>43124</c:v>
                </c:pt>
                <c:pt idx="14790">
                  <c:v>43123</c:v>
                </c:pt>
                <c:pt idx="14791">
                  <c:v>43124</c:v>
                </c:pt>
                <c:pt idx="14792">
                  <c:v>43125</c:v>
                </c:pt>
                <c:pt idx="14793">
                  <c:v>43124</c:v>
                </c:pt>
                <c:pt idx="14794">
                  <c:v>43124</c:v>
                </c:pt>
                <c:pt idx="14795">
                  <c:v>43124</c:v>
                </c:pt>
                <c:pt idx="14796">
                  <c:v>43123</c:v>
                </c:pt>
                <c:pt idx="14797">
                  <c:v>43124</c:v>
                </c:pt>
                <c:pt idx="14798">
                  <c:v>43123</c:v>
                </c:pt>
                <c:pt idx="14799">
                  <c:v>43123</c:v>
                </c:pt>
                <c:pt idx="14800">
                  <c:v>43125</c:v>
                </c:pt>
                <c:pt idx="14801">
                  <c:v>43123</c:v>
                </c:pt>
                <c:pt idx="14802">
                  <c:v>43124</c:v>
                </c:pt>
                <c:pt idx="14803">
                  <c:v>43122</c:v>
                </c:pt>
                <c:pt idx="14804">
                  <c:v>43123</c:v>
                </c:pt>
                <c:pt idx="14805">
                  <c:v>43124</c:v>
                </c:pt>
                <c:pt idx="14806">
                  <c:v>43123</c:v>
                </c:pt>
                <c:pt idx="14807">
                  <c:v>43123</c:v>
                </c:pt>
                <c:pt idx="14808">
                  <c:v>43124</c:v>
                </c:pt>
                <c:pt idx="14809">
                  <c:v>43124</c:v>
                </c:pt>
                <c:pt idx="14810">
                  <c:v>43123</c:v>
                </c:pt>
                <c:pt idx="14811">
                  <c:v>43124</c:v>
                </c:pt>
                <c:pt idx="14812">
                  <c:v>43124</c:v>
                </c:pt>
                <c:pt idx="14813">
                  <c:v>43123</c:v>
                </c:pt>
                <c:pt idx="14814">
                  <c:v>43124</c:v>
                </c:pt>
                <c:pt idx="14815">
                  <c:v>43123</c:v>
                </c:pt>
                <c:pt idx="14816">
                  <c:v>43123</c:v>
                </c:pt>
                <c:pt idx="14817">
                  <c:v>43123</c:v>
                </c:pt>
                <c:pt idx="14818">
                  <c:v>43125</c:v>
                </c:pt>
                <c:pt idx="14819">
                  <c:v>43122</c:v>
                </c:pt>
                <c:pt idx="14820">
                  <c:v>43123</c:v>
                </c:pt>
                <c:pt idx="14821">
                  <c:v>43124</c:v>
                </c:pt>
                <c:pt idx="14822">
                  <c:v>43122</c:v>
                </c:pt>
                <c:pt idx="14823">
                  <c:v>43123</c:v>
                </c:pt>
                <c:pt idx="14824">
                  <c:v>43124</c:v>
                </c:pt>
                <c:pt idx="14825">
                  <c:v>43122</c:v>
                </c:pt>
                <c:pt idx="14826">
                  <c:v>43123</c:v>
                </c:pt>
                <c:pt idx="14827">
                  <c:v>43123</c:v>
                </c:pt>
                <c:pt idx="14828">
                  <c:v>43122</c:v>
                </c:pt>
                <c:pt idx="14829">
                  <c:v>43123</c:v>
                </c:pt>
                <c:pt idx="14830">
                  <c:v>43122</c:v>
                </c:pt>
                <c:pt idx="14831">
                  <c:v>43123</c:v>
                </c:pt>
                <c:pt idx="14832">
                  <c:v>43122</c:v>
                </c:pt>
                <c:pt idx="14833">
                  <c:v>41247</c:v>
                </c:pt>
                <c:pt idx="14834">
                  <c:v>43115</c:v>
                </c:pt>
                <c:pt idx="14835">
                  <c:v>43123</c:v>
                </c:pt>
                <c:pt idx="14836">
                  <c:v>43110</c:v>
                </c:pt>
                <c:pt idx="14837">
                  <c:v>43122</c:v>
                </c:pt>
                <c:pt idx="14838">
                  <c:v>43123</c:v>
                </c:pt>
                <c:pt idx="14839">
                  <c:v>43123</c:v>
                </c:pt>
                <c:pt idx="14840">
                  <c:v>43123</c:v>
                </c:pt>
                <c:pt idx="14841">
                  <c:v>43122</c:v>
                </c:pt>
                <c:pt idx="14842">
                  <c:v>43122</c:v>
                </c:pt>
                <c:pt idx="14843">
                  <c:v>43123</c:v>
                </c:pt>
                <c:pt idx="14844">
                  <c:v>43123</c:v>
                </c:pt>
                <c:pt idx="14845">
                  <c:v>43122</c:v>
                </c:pt>
                <c:pt idx="14846">
                  <c:v>43124</c:v>
                </c:pt>
                <c:pt idx="14847">
                  <c:v>43122</c:v>
                </c:pt>
                <c:pt idx="14848">
                  <c:v>43120</c:v>
                </c:pt>
                <c:pt idx="14849">
                  <c:v>42092</c:v>
                </c:pt>
                <c:pt idx="14850">
                  <c:v>43123</c:v>
                </c:pt>
                <c:pt idx="14851">
                  <c:v>43129</c:v>
                </c:pt>
                <c:pt idx="14852">
                  <c:v>43129</c:v>
                </c:pt>
                <c:pt idx="14853">
                  <c:v>43129</c:v>
                </c:pt>
                <c:pt idx="14854">
                  <c:v>43129</c:v>
                </c:pt>
                <c:pt idx="14855">
                  <c:v>43129</c:v>
                </c:pt>
                <c:pt idx="14856">
                  <c:v>43129</c:v>
                </c:pt>
                <c:pt idx="14857">
                  <c:v>43129</c:v>
                </c:pt>
                <c:pt idx="14858">
                  <c:v>43129</c:v>
                </c:pt>
                <c:pt idx="14859">
                  <c:v>43129</c:v>
                </c:pt>
                <c:pt idx="14860">
                  <c:v>43129</c:v>
                </c:pt>
                <c:pt idx="14861">
                  <c:v>43129</c:v>
                </c:pt>
                <c:pt idx="14862">
                  <c:v>43129</c:v>
                </c:pt>
                <c:pt idx="14863">
                  <c:v>43129</c:v>
                </c:pt>
                <c:pt idx="14864">
                  <c:v>43129</c:v>
                </c:pt>
                <c:pt idx="14865">
                  <c:v>43129</c:v>
                </c:pt>
                <c:pt idx="14866">
                  <c:v>43129</c:v>
                </c:pt>
                <c:pt idx="14867">
                  <c:v>43129</c:v>
                </c:pt>
                <c:pt idx="14868">
                  <c:v>43129</c:v>
                </c:pt>
                <c:pt idx="14869">
                  <c:v>43129</c:v>
                </c:pt>
                <c:pt idx="14870">
                  <c:v>43129</c:v>
                </c:pt>
                <c:pt idx="14871">
                  <c:v>43129</c:v>
                </c:pt>
                <c:pt idx="14872">
                  <c:v>43129</c:v>
                </c:pt>
                <c:pt idx="14873">
                  <c:v>43129</c:v>
                </c:pt>
                <c:pt idx="14874">
                  <c:v>43129</c:v>
                </c:pt>
                <c:pt idx="14875">
                  <c:v>43128</c:v>
                </c:pt>
                <c:pt idx="14876">
                  <c:v>43129</c:v>
                </c:pt>
                <c:pt idx="14877">
                  <c:v>43129</c:v>
                </c:pt>
                <c:pt idx="14878">
                  <c:v>43129</c:v>
                </c:pt>
                <c:pt idx="14879">
                  <c:v>43129</c:v>
                </c:pt>
                <c:pt idx="14880">
                  <c:v>43129</c:v>
                </c:pt>
                <c:pt idx="14881">
                  <c:v>43129</c:v>
                </c:pt>
                <c:pt idx="14882">
                  <c:v>43129</c:v>
                </c:pt>
                <c:pt idx="14883">
                  <c:v>43129</c:v>
                </c:pt>
                <c:pt idx="14884">
                  <c:v>43128</c:v>
                </c:pt>
                <c:pt idx="14885">
                  <c:v>43129</c:v>
                </c:pt>
                <c:pt idx="14886">
                  <c:v>43129</c:v>
                </c:pt>
                <c:pt idx="14887">
                  <c:v>43129</c:v>
                </c:pt>
                <c:pt idx="14888">
                  <c:v>43127</c:v>
                </c:pt>
                <c:pt idx="14889">
                  <c:v>43128</c:v>
                </c:pt>
                <c:pt idx="14890">
                  <c:v>43128</c:v>
                </c:pt>
                <c:pt idx="14891">
                  <c:v>43127</c:v>
                </c:pt>
                <c:pt idx="14892">
                  <c:v>43128</c:v>
                </c:pt>
                <c:pt idx="14893">
                  <c:v>43127</c:v>
                </c:pt>
                <c:pt idx="14894">
                  <c:v>43128</c:v>
                </c:pt>
                <c:pt idx="14895">
                  <c:v>43127</c:v>
                </c:pt>
                <c:pt idx="14896">
                  <c:v>43128</c:v>
                </c:pt>
                <c:pt idx="14897">
                  <c:v>43128</c:v>
                </c:pt>
                <c:pt idx="14898">
                  <c:v>43128</c:v>
                </c:pt>
                <c:pt idx="14899">
                  <c:v>43128</c:v>
                </c:pt>
                <c:pt idx="14900">
                  <c:v>43127</c:v>
                </c:pt>
                <c:pt idx="14901">
                  <c:v>43129</c:v>
                </c:pt>
                <c:pt idx="14902">
                  <c:v>43127</c:v>
                </c:pt>
                <c:pt idx="14903">
                  <c:v>43129</c:v>
                </c:pt>
                <c:pt idx="14904">
                  <c:v>43128</c:v>
                </c:pt>
                <c:pt idx="14905">
                  <c:v>43127</c:v>
                </c:pt>
                <c:pt idx="14906">
                  <c:v>43128</c:v>
                </c:pt>
                <c:pt idx="14907">
                  <c:v>43129</c:v>
                </c:pt>
                <c:pt idx="14908">
                  <c:v>43127</c:v>
                </c:pt>
                <c:pt idx="14909">
                  <c:v>43128</c:v>
                </c:pt>
                <c:pt idx="14910">
                  <c:v>43126</c:v>
                </c:pt>
                <c:pt idx="14911">
                  <c:v>43126</c:v>
                </c:pt>
                <c:pt idx="14912">
                  <c:v>43128</c:v>
                </c:pt>
                <c:pt idx="14913">
                  <c:v>43127</c:v>
                </c:pt>
                <c:pt idx="14914">
                  <c:v>43128</c:v>
                </c:pt>
                <c:pt idx="14915">
                  <c:v>43128</c:v>
                </c:pt>
                <c:pt idx="14916">
                  <c:v>43127</c:v>
                </c:pt>
                <c:pt idx="14917">
                  <c:v>43127</c:v>
                </c:pt>
                <c:pt idx="14918">
                  <c:v>43126</c:v>
                </c:pt>
                <c:pt idx="14919">
                  <c:v>43126</c:v>
                </c:pt>
                <c:pt idx="14920">
                  <c:v>43127</c:v>
                </c:pt>
                <c:pt idx="14921">
                  <c:v>43126</c:v>
                </c:pt>
                <c:pt idx="14922">
                  <c:v>43126</c:v>
                </c:pt>
                <c:pt idx="14923">
                  <c:v>43126</c:v>
                </c:pt>
                <c:pt idx="14924">
                  <c:v>43127</c:v>
                </c:pt>
                <c:pt idx="14925">
                  <c:v>43126</c:v>
                </c:pt>
                <c:pt idx="14926">
                  <c:v>43126</c:v>
                </c:pt>
                <c:pt idx="14927">
                  <c:v>43126</c:v>
                </c:pt>
                <c:pt idx="14928">
                  <c:v>43126</c:v>
                </c:pt>
                <c:pt idx="14929">
                  <c:v>43127</c:v>
                </c:pt>
                <c:pt idx="14930">
                  <c:v>43126</c:v>
                </c:pt>
                <c:pt idx="14931">
                  <c:v>43126</c:v>
                </c:pt>
                <c:pt idx="14932">
                  <c:v>43126</c:v>
                </c:pt>
                <c:pt idx="14933">
                  <c:v>43125</c:v>
                </c:pt>
                <c:pt idx="14934">
                  <c:v>43127</c:v>
                </c:pt>
                <c:pt idx="14935">
                  <c:v>43126</c:v>
                </c:pt>
                <c:pt idx="14936">
                  <c:v>43126</c:v>
                </c:pt>
                <c:pt idx="14937">
                  <c:v>43126</c:v>
                </c:pt>
                <c:pt idx="14938">
                  <c:v>43126</c:v>
                </c:pt>
                <c:pt idx="14939">
                  <c:v>43126</c:v>
                </c:pt>
                <c:pt idx="14940">
                  <c:v>43127</c:v>
                </c:pt>
                <c:pt idx="14941">
                  <c:v>43126</c:v>
                </c:pt>
                <c:pt idx="14942">
                  <c:v>43126</c:v>
                </c:pt>
                <c:pt idx="14943">
                  <c:v>43126</c:v>
                </c:pt>
                <c:pt idx="14944">
                  <c:v>42268</c:v>
                </c:pt>
                <c:pt idx="14945">
                  <c:v>43127</c:v>
                </c:pt>
                <c:pt idx="14946">
                  <c:v>43125</c:v>
                </c:pt>
                <c:pt idx="14947">
                  <c:v>43126</c:v>
                </c:pt>
                <c:pt idx="14948">
                  <c:v>43126</c:v>
                </c:pt>
                <c:pt idx="14949">
                  <c:v>43126</c:v>
                </c:pt>
                <c:pt idx="14950">
                  <c:v>43126</c:v>
                </c:pt>
                <c:pt idx="14951">
                  <c:v>43125</c:v>
                </c:pt>
                <c:pt idx="14952">
                  <c:v>43126</c:v>
                </c:pt>
                <c:pt idx="14953">
                  <c:v>43125</c:v>
                </c:pt>
                <c:pt idx="14954">
                  <c:v>43126</c:v>
                </c:pt>
                <c:pt idx="14955">
                  <c:v>43126</c:v>
                </c:pt>
                <c:pt idx="14956">
                  <c:v>43125</c:v>
                </c:pt>
                <c:pt idx="14957">
                  <c:v>43125</c:v>
                </c:pt>
                <c:pt idx="14958">
                  <c:v>43126</c:v>
                </c:pt>
                <c:pt idx="14959">
                  <c:v>43125</c:v>
                </c:pt>
                <c:pt idx="14960">
                  <c:v>43125</c:v>
                </c:pt>
                <c:pt idx="14961">
                  <c:v>43126</c:v>
                </c:pt>
                <c:pt idx="14962">
                  <c:v>43126</c:v>
                </c:pt>
                <c:pt idx="14963">
                  <c:v>43125</c:v>
                </c:pt>
                <c:pt idx="14964">
                  <c:v>43126</c:v>
                </c:pt>
                <c:pt idx="14965">
                  <c:v>43126</c:v>
                </c:pt>
                <c:pt idx="14966">
                  <c:v>43125</c:v>
                </c:pt>
                <c:pt idx="14967">
                  <c:v>43125</c:v>
                </c:pt>
                <c:pt idx="14968">
                  <c:v>43125</c:v>
                </c:pt>
                <c:pt idx="14969">
                  <c:v>43127</c:v>
                </c:pt>
                <c:pt idx="14970">
                  <c:v>43125</c:v>
                </c:pt>
                <c:pt idx="14971">
                  <c:v>43124</c:v>
                </c:pt>
                <c:pt idx="14972">
                  <c:v>43125</c:v>
                </c:pt>
                <c:pt idx="14973">
                  <c:v>43126</c:v>
                </c:pt>
                <c:pt idx="14974">
                  <c:v>43125</c:v>
                </c:pt>
                <c:pt idx="14975">
                  <c:v>43125</c:v>
                </c:pt>
                <c:pt idx="14976">
                  <c:v>43126</c:v>
                </c:pt>
                <c:pt idx="14977">
                  <c:v>43125</c:v>
                </c:pt>
                <c:pt idx="14978">
                  <c:v>43125</c:v>
                </c:pt>
                <c:pt idx="14979">
                  <c:v>43125</c:v>
                </c:pt>
                <c:pt idx="14980">
                  <c:v>43126</c:v>
                </c:pt>
                <c:pt idx="14981">
                  <c:v>43126</c:v>
                </c:pt>
                <c:pt idx="14982">
                  <c:v>43126</c:v>
                </c:pt>
                <c:pt idx="14983">
                  <c:v>41254</c:v>
                </c:pt>
                <c:pt idx="14984">
                  <c:v>43125</c:v>
                </c:pt>
                <c:pt idx="14985">
                  <c:v>43124</c:v>
                </c:pt>
                <c:pt idx="14986">
                  <c:v>42186</c:v>
                </c:pt>
                <c:pt idx="14987">
                  <c:v>43125</c:v>
                </c:pt>
                <c:pt idx="14988">
                  <c:v>43125</c:v>
                </c:pt>
                <c:pt idx="14989">
                  <c:v>43125</c:v>
                </c:pt>
                <c:pt idx="14990">
                  <c:v>43126</c:v>
                </c:pt>
                <c:pt idx="14991">
                  <c:v>43124</c:v>
                </c:pt>
                <c:pt idx="14992">
                  <c:v>43125</c:v>
                </c:pt>
                <c:pt idx="14993">
                  <c:v>43126</c:v>
                </c:pt>
                <c:pt idx="14994">
                  <c:v>43125</c:v>
                </c:pt>
                <c:pt idx="14995">
                  <c:v>43124</c:v>
                </c:pt>
                <c:pt idx="14996">
                  <c:v>43125</c:v>
                </c:pt>
                <c:pt idx="14997">
                  <c:v>43125</c:v>
                </c:pt>
                <c:pt idx="14998">
                  <c:v>43125</c:v>
                </c:pt>
                <c:pt idx="14999">
                  <c:v>43125</c:v>
                </c:pt>
                <c:pt idx="15000">
                  <c:v>43124</c:v>
                </c:pt>
                <c:pt idx="15001">
                  <c:v>43124</c:v>
                </c:pt>
                <c:pt idx="15002">
                  <c:v>43123</c:v>
                </c:pt>
                <c:pt idx="15003">
                  <c:v>43124</c:v>
                </c:pt>
                <c:pt idx="15004">
                  <c:v>43124</c:v>
                </c:pt>
                <c:pt idx="15005">
                  <c:v>43124</c:v>
                </c:pt>
                <c:pt idx="15006">
                  <c:v>43126</c:v>
                </c:pt>
                <c:pt idx="15007">
                  <c:v>43124</c:v>
                </c:pt>
                <c:pt idx="15008">
                  <c:v>43124</c:v>
                </c:pt>
                <c:pt idx="15009">
                  <c:v>43124</c:v>
                </c:pt>
                <c:pt idx="15010">
                  <c:v>43124</c:v>
                </c:pt>
                <c:pt idx="15011">
                  <c:v>43124</c:v>
                </c:pt>
                <c:pt idx="15012">
                  <c:v>43124</c:v>
                </c:pt>
                <c:pt idx="15013">
                  <c:v>43124</c:v>
                </c:pt>
                <c:pt idx="15014">
                  <c:v>43124</c:v>
                </c:pt>
                <c:pt idx="15015">
                  <c:v>43125</c:v>
                </c:pt>
                <c:pt idx="15016">
                  <c:v>43123</c:v>
                </c:pt>
                <c:pt idx="15017">
                  <c:v>43124</c:v>
                </c:pt>
                <c:pt idx="15018">
                  <c:v>43124</c:v>
                </c:pt>
                <c:pt idx="15019">
                  <c:v>43124</c:v>
                </c:pt>
                <c:pt idx="15020">
                  <c:v>43124</c:v>
                </c:pt>
                <c:pt idx="15021">
                  <c:v>43125</c:v>
                </c:pt>
                <c:pt idx="15022">
                  <c:v>43123</c:v>
                </c:pt>
                <c:pt idx="15023">
                  <c:v>43124</c:v>
                </c:pt>
                <c:pt idx="15024">
                  <c:v>43125</c:v>
                </c:pt>
                <c:pt idx="15025">
                  <c:v>43124</c:v>
                </c:pt>
                <c:pt idx="15026">
                  <c:v>43123</c:v>
                </c:pt>
                <c:pt idx="15027">
                  <c:v>43124</c:v>
                </c:pt>
                <c:pt idx="15028">
                  <c:v>43123</c:v>
                </c:pt>
                <c:pt idx="15029">
                  <c:v>43124</c:v>
                </c:pt>
                <c:pt idx="15030">
                  <c:v>43124</c:v>
                </c:pt>
                <c:pt idx="15031">
                  <c:v>43123</c:v>
                </c:pt>
                <c:pt idx="15032">
                  <c:v>43124</c:v>
                </c:pt>
                <c:pt idx="15033">
                  <c:v>43125</c:v>
                </c:pt>
                <c:pt idx="15034">
                  <c:v>43123</c:v>
                </c:pt>
                <c:pt idx="15035">
                  <c:v>43124</c:v>
                </c:pt>
                <c:pt idx="15036">
                  <c:v>43124</c:v>
                </c:pt>
                <c:pt idx="15037">
                  <c:v>43123</c:v>
                </c:pt>
                <c:pt idx="15038">
                  <c:v>43123</c:v>
                </c:pt>
                <c:pt idx="15039">
                  <c:v>43124</c:v>
                </c:pt>
                <c:pt idx="15040">
                  <c:v>43123</c:v>
                </c:pt>
                <c:pt idx="15041">
                  <c:v>43122</c:v>
                </c:pt>
                <c:pt idx="15042">
                  <c:v>43124</c:v>
                </c:pt>
                <c:pt idx="15043">
                  <c:v>43124</c:v>
                </c:pt>
                <c:pt idx="15044">
                  <c:v>43123</c:v>
                </c:pt>
                <c:pt idx="15045">
                  <c:v>43123</c:v>
                </c:pt>
                <c:pt idx="15046">
                  <c:v>43123</c:v>
                </c:pt>
                <c:pt idx="15047">
                  <c:v>43124</c:v>
                </c:pt>
                <c:pt idx="15048">
                  <c:v>43129</c:v>
                </c:pt>
                <c:pt idx="15049">
                  <c:v>43130</c:v>
                </c:pt>
                <c:pt idx="15050">
                  <c:v>43129</c:v>
                </c:pt>
                <c:pt idx="15051">
                  <c:v>43129</c:v>
                </c:pt>
                <c:pt idx="15052">
                  <c:v>43129</c:v>
                </c:pt>
                <c:pt idx="15053">
                  <c:v>43129</c:v>
                </c:pt>
                <c:pt idx="15054">
                  <c:v>43129</c:v>
                </c:pt>
                <c:pt idx="15055">
                  <c:v>43129</c:v>
                </c:pt>
                <c:pt idx="15056">
                  <c:v>43130</c:v>
                </c:pt>
                <c:pt idx="15057">
                  <c:v>43129</c:v>
                </c:pt>
                <c:pt idx="15058">
                  <c:v>43129</c:v>
                </c:pt>
                <c:pt idx="15059">
                  <c:v>43129</c:v>
                </c:pt>
                <c:pt idx="15060">
                  <c:v>43130</c:v>
                </c:pt>
                <c:pt idx="15061">
                  <c:v>43129</c:v>
                </c:pt>
                <c:pt idx="15062">
                  <c:v>43129</c:v>
                </c:pt>
                <c:pt idx="15063">
                  <c:v>43129</c:v>
                </c:pt>
                <c:pt idx="15064">
                  <c:v>43129</c:v>
                </c:pt>
                <c:pt idx="15065">
                  <c:v>43129</c:v>
                </c:pt>
                <c:pt idx="15066">
                  <c:v>43129</c:v>
                </c:pt>
                <c:pt idx="15067">
                  <c:v>43129</c:v>
                </c:pt>
                <c:pt idx="15068">
                  <c:v>43129</c:v>
                </c:pt>
                <c:pt idx="15069">
                  <c:v>43129</c:v>
                </c:pt>
                <c:pt idx="15070">
                  <c:v>43129</c:v>
                </c:pt>
                <c:pt idx="15071">
                  <c:v>43129</c:v>
                </c:pt>
                <c:pt idx="15072">
                  <c:v>43129</c:v>
                </c:pt>
                <c:pt idx="15073">
                  <c:v>43129</c:v>
                </c:pt>
                <c:pt idx="15074">
                  <c:v>43129</c:v>
                </c:pt>
                <c:pt idx="15075">
                  <c:v>43129</c:v>
                </c:pt>
                <c:pt idx="15076">
                  <c:v>43128</c:v>
                </c:pt>
                <c:pt idx="15077">
                  <c:v>43129</c:v>
                </c:pt>
                <c:pt idx="15078">
                  <c:v>43129</c:v>
                </c:pt>
                <c:pt idx="15079">
                  <c:v>43129</c:v>
                </c:pt>
                <c:pt idx="15080">
                  <c:v>43129</c:v>
                </c:pt>
                <c:pt idx="15081">
                  <c:v>43129</c:v>
                </c:pt>
                <c:pt idx="15082">
                  <c:v>43129</c:v>
                </c:pt>
                <c:pt idx="15083">
                  <c:v>43130</c:v>
                </c:pt>
                <c:pt idx="15084">
                  <c:v>43128</c:v>
                </c:pt>
                <c:pt idx="15085">
                  <c:v>43129</c:v>
                </c:pt>
                <c:pt idx="15086">
                  <c:v>43129</c:v>
                </c:pt>
                <c:pt idx="15087">
                  <c:v>43129</c:v>
                </c:pt>
                <c:pt idx="15088">
                  <c:v>43128</c:v>
                </c:pt>
                <c:pt idx="15089">
                  <c:v>43129</c:v>
                </c:pt>
                <c:pt idx="15090">
                  <c:v>43129</c:v>
                </c:pt>
                <c:pt idx="15091">
                  <c:v>43128</c:v>
                </c:pt>
                <c:pt idx="15092">
                  <c:v>43129</c:v>
                </c:pt>
                <c:pt idx="15093">
                  <c:v>43128</c:v>
                </c:pt>
                <c:pt idx="15094">
                  <c:v>43127</c:v>
                </c:pt>
                <c:pt idx="15095">
                  <c:v>43127</c:v>
                </c:pt>
                <c:pt idx="15096">
                  <c:v>43128</c:v>
                </c:pt>
                <c:pt idx="15097">
                  <c:v>43129</c:v>
                </c:pt>
                <c:pt idx="15098">
                  <c:v>43128</c:v>
                </c:pt>
                <c:pt idx="15099">
                  <c:v>43128</c:v>
                </c:pt>
                <c:pt idx="15100">
                  <c:v>43127</c:v>
                </c:pt>
                <c:pt idx="15101">
                  <c:v>43085</c:v>
                </c:pt>
                <c:pt idx="15102">
                  <c:v>43127</c:v>
                </c:pt>
                <c:pt idx="15103">
                  <c:v>43128</c:v>
                </c:pt>
                <c:pt idx="15104">
                  <c:v>43128</c:v>
                </c:pt>
                <c:pt idx="15105">
                  <c:v>43129</c:v>
                </c:pt>
                <c:pt idx="15106">
                  <c:v>43128</c:v>
                </c:pt>
                <c:pt idx="15107">
                  <c:v>43128</c:v>
                </c:pt>
                <c:pt idx="15108">
                  <c:v>43129</c:v>
                </c:pt>
                <c:pt idx="15109">
                  <c:v>43127</c:v>
                </c:pt>
                <c:pt idx="15110">
                  <c:v>43127</c:v>
                </c:pt>
                <c:pt idx="15111">
                  <c:v>43129</c:v>
                </c:pt>
                <c:pt idx="15112">
                  <c:v>43129</c:v>
                </c:pt>
                <c:pt idx="15113">
                  <c:v>43129</c:v>
                </c:pt>
                <c:pt idx="15114">
                  <c:v>43128</c:v>
                </c:pt>
                <c:pt idx="15115">
                  <c:v>43127</c:v>
                </c:pt>
                <c:pt idx="15116">
                  <c:v>43128</c:v>
                </c:pt>
                <c:pt idx="15117">
                  <c:v>43128</c:v>
                </c:pt>
                <c:pt idx="15118">
                  <c:v>43127</c:v>
                </c:pt>
                <c:pt idx="15119">
                  <c:v>43127</c:v>
                </c:pt>
                <c:pt idx="15120">
                  <c:v>43128</c:v>
                </c:pt>
                <c:pt idx="15121">
                  <c:v>43127</c:v>
                </c:pt>
                <c:pt idx="15122">
                  <c:v>43126</c:v>
                </c:pt>
                <c:pt idx="15123">
                  <c:v>43126</c:v>
                </c:pt>
                <c:pt idx="15124">
                  <c:v>43127</c:v>
                </c:pt>
                <c:pt idx="15125">
                  <c:v>43127</c:v>
                </c:pt>
                <c:pt idx="15126">
                  <c:v>43127</c:v>
                </c:pt>
                <c:pt idx="15127">
                  <c:v>43126</c:v>
                </c:pt>
                <c:pt idx="15128">
                  <c:v>43126</c:v>
                </c:pt>
                <c:pt idx="15129">
                  <c:v>43127</c:v>
                </c:pt>
                <c:pt idx="15130">
                  <c:v>43126</c:v>
                </c:pt>
                <c:pt idx="15131">
                  <c:v>43126</c:v>
                </c:pt>
                <c:pt idx="15132">
                  <c:v>43126</c:v>
                </c:pt>
                <c:pt idx="15133">
                  <c:v>43129</c:v>
                </c:pt>
                <c:pt idx="15134">
                  <c:v>43126</c:v>
                </c:pt>
                <c:pt idx="15135">
                  <c:v>43126</c:v>
                </c:pt>
                <c:pt idx="15136">
                  <c:v>43126</c:v>
                </c:pt>
                <c:pt idx="15137">
                  <c:v>43127</c:v>
                </c:pt>
                <c:pt idx="15138">
                  <c:v>43126</c:v>
                </c:pt>
                <c:pt idx="15139">
                  <c:v>43126</c:v>
                </c:pt>
                <c:pt idx="15140">
                  <c:v>43126</c:v>
                </c:pt>
                <c:pt idx="15141">
                  <c:v>43126</c:v>
                </c:pt>
                <c:pt idx="15142">
                  <c:v>43126</c:v>
                </c:pt>
                <c:pt idx="15143">
                  <c:v>43126</c:v>
                </c:pt>
                <c:pt idx="15144">
                  <c:v>43125</c:v>
                </c:pt>
                <c:pt idx="15145">
                  <c:v>43126</c:v>
                </c:pt>
                <c:pt idx="15146">
                  <c:v>43126</c:v>
                </c:pt>
                <c:pt idx="15147">
                  <c:v>43126</c:v>
                </c:pt>
                <c:pt idx="15148">
                  <c:v>43126</c:v>
                </c:pt>
                <c:pt idx="15149">
                  <c:v>43126</c:v>
                </c:pt>
                <c:pt idx="15150">
                  <c:v>43127</c:v>
                </c:pt>
                <c:pt idx="15151">
                  <c:v>43126</c:v>
                </c:pt>
                <c:pt idx="15152">
                  <c:v>43126</c:v>
                </c:pt>
                <c:pt idx="15153">
                  <c:v>42268</c:v>
                </c:pt>
                <c:pt idx="15154">
                  <c:v>43126</c:v>
                </c:pt>
                <c:pt idx="15155">
                  <c:v>43126</c:v>
                </c:pt>
                <c:pt idx="15156">
                  <c:v>43126</c:v>
                </c:pt>
                <c:pt idx="15157">
                  <c:v>43125</c:v>
                </c:pt>
                <c:pt idx="15158">
                  <c:v>43126</c:v>
                </c:pt>
                <c:pt idx="15159">
                  <c:v>43126</c:v>
                </c:pt>
                <c:pt idx="15160">
                  <c:v>43126</c:v>
                </c:pt>
                <c:pt idx="15161">
                  <c:v>43126</c:v>
                </c:pt>
                <c:pt idx="15162">
                  <c:v>43125</c:v>
                </c:pt>
                <c:pt idx="15163">
                  <c:v>43126</c:v>
                </c:pt>
                <c:pt idx="15164">
                  <c:v>43126</c:v>
                </c:pt>
                <c:pt idx="15165">
                  <c:v>43125</c:v>
                </c:pt>
                <c:pt idx="15166">
                  <c:v>43125</c:v>
                </c:pt>
                <c:pt idx="15167">
                  <c:v>43126</c:v>
                </c:pt>
                <c:pt idx="15168">
                  <c:v>43126</c:v>
                </c:pt>
                <c:pt idx="15169">
                  <c:v>43125</c:v>
                </c:pt>
                <c:pt idx="15170">
                  <c:v>43125</c:v>
                </c:pt>
                <c:pt idx="15171">
                  <c:v>43125</c:v>
                </c:pt>
                <c:pt idx="15172">
                  <c:v>43125</c:v>
                </c:pt>
                <c:pt idx="15173">
                  <c:v>43126</c:v>
                </c:pt>
                <c:pt idx="15174">
                  <c:v>43126</c:v>
                </c:pt>
                <c:pt idx="15175">
                  <c:v>43125</c:v>
                </c:pt>
                <c:pt idx="15176">
                  <c:v>43125</c:v>
                </c:pt>
                <c:pt idx="15177">
                  <c:v>43125</c:v>
                </c:pt>
                <c:pt idx="15178">
                  <c:v>43126</c:v>
                </c:pt>
                <c:pt idx="15179">
                  <c:v>43125</c:v>
                </c:pt>
                <c:pt idx="15180">
                  <c:v>43126</c:v>
                </c:pt>
                <c:pt idx="15181">
                  <c:v>43125</c:v>
                </c:pt>
                <c:pt idx="15182">
                  <c:v>43125</c:v>
                </c:pt>
                <c:pt idx="15183">
                  <c:v>43126</c:v>
                </c:pt>
                <c:pt idx="15184">
                  <c:v>43127</c:v>
                </c:pt>
                <c:pt idx="15185">
                  <c:v>43125</c:v>
                </c:pt>
                <c:pt idx="15186">
                  <c:v>43126</c:v>
                </c:pt>
                <c:pt idx="15187">
                  <c:v>43124</c:v>
                </c:pt>
                <c:pt idx="15188">
                  <c:v>43125</c:v>
                </c:pt>
                <c:pt idx="15189">
                  <c:v>43126</c:v>
                </c:pt>
                <c:pt idx="15190">
                  <c:v>43125</c:v>
                </c:pt>
                <c:pt idx="15191">
                  <c:v>43125</c:v>
                </c:pt>
                <c:pt idx="15192">
                  <c:v>43125</c:v>
                </c:pt>
                <c:pt idx="15193">
                  <c:v>43125</c:v>
                </c:pt>
                <c:pt idx="15194">
                  <c:v>43125</c:v>
                </c:pt>
                <c:pt idx="15195">
                  <c:v>43126</c:v>
                </c:pt>
                <c:pt idx="15196">
                  <c:v>41254</c:v>
                </c:pt>
                <c:pt idx="15197">
                  <c:v>43123</c:v>
                </c:pt>
                <c:pt idx="15198">
                  <c:v>43125</c:v>
                </c:pt>
                <c:pt idx="15199">
                  <c:v>43125</c:v>
                </c:pt>
                <c:pt idx="15200">
                  <c:v>43124</c:v>
                </c:pt>
                <c:pt idx="15201">
                  <c:v>43126</c:v>
                </c:pt>
                <c:pt idx="15202">
                  <c:v>43124</c:v>
                </c:pt>
                <c:pt idx="15203">
                  <c:v>43126</c:v>
                </c:pt>
                <c:pt idx="15204">
                  <c:v>43125</c:v>
                </c:pt>
                <c:pt idx="15205">
                  <c:v>42186</c:v>
                </c:pt>
                <c:pt idx="15206">
                  <c:v>43125</c:v>
                </c:pt>
                <c:pt idx="15207">
                  <c:v>43125</c:v>
                </c:pt>
                <c:pt idx="15208">
                  <c:v>43125</c:v>
                </c:pt>
                <c:pt idx="15209">
                  <c:v>43124</c:v>
                </c:pt>
                <c:pt idx="15210">
                  <c:v>43126</c:v>
                </c:pt>
                <c:pt idx="15211">
                  <c:v>43125</c:v>
                </c:pt>
                <c:pt idx="15212">
                  <c:v>43125</c:v>
                </c:pt>
                <c:pt idx="15213">
                  <c:v>43124</c:v>
                </c:pt>
                <c:pt idx="15214">
                  <c:v>43125</c:v>
                </c:pt>
                <c:pt idx="15215">
                  <c:v>43124</c:v>
                </c:pt>
                <c:pt idx="15216">
                  <c:v>43124</c:v>
                </c:pt>
                <c:pt idx="15217">
                  <c:v>43124</c:v>
                </c:pt>
                <c:pt idx="15218">
                  <c:v>43124</c:v>
                </c:pt>
                <c:pt idx="15219">
                  <c:v>43124</c:v>
                </c:pt>
                <c:pt idx="15220">
                  <c:v>43126</c:v>
                </c:pt>
                <c:pt idx="15221">
                  <c:v>43124</c:v>
                </c:pt>
                <c:pt idx="15222">
                  <c:v>43124</c:v>
                </c:pt>
                <c:pt idx="15223">
                  <c:v>43124</c:v>
                </c:pt>
                <c:pt idx="15224">
                  <c:v>43124</c:v>
                </c:pt>
                <c:pt idx="15225">
                  <c:v>43124</c:v>
                </c:pt>
                <c:pt idx="15226">
                  <c:v>43124</c:v>
                </c:pt>
                <c:pt idx="15227">
                  <c:v>43124</c:v>
                </c:pt>
                <c:pt idx="15228">
                  <c:v>43125</c:v>
                </c:pt>
                <c:pt idx="15229">
                  <c:v>43124</c:v>
                </c:pt>
                <c:pt idx="15230">
                  <c:v>43124</c:v>
                </c:pt>
                <c:pt idx="15231">
                  <c:v>43124</c:v>
                </c:pt>
                <c:pt idx="15232">
                  <c:v>43125</c:v>
                </c:pt>
                <c:pt idx="15233">
                  <c:v>43124</c:v>
                </c:pt>
                <c:pt idx="15234">
                  <c:v>43123</c:v>
                </c:pt>
                <c:pt idx="15235">
                  <c:v>43124</c:v>
                </c:pt>
                <c:pt idx="15236">
                  <c:v>43124</c:v>
                </c:pt>
                <c:pt idx="15237">
                  <c:v>43123</c:v>
                </c:pt>
                <c:pt idx="15238">
                  <c:v>43124</c:v>
                </c:pt>
                <c:pt idx="15239">
                  <c:v>43125</c:v>
                </c:pt>
                <c:pt idx="15240">
                  <c:v>43123</c:v>
                </c:pt>
                <c:pt idx="15241">
                  <c:v>43124</c:v>
                </c:pt>
                <c:pt idx="15242">
                  <c:v>43123</c:v>
                </c:pt>
                <c:pt idx="15243">
                  <c:v>43131</c:v>
                </c:pt>
                <c:pt idx="15244">
                  <c:v>43131</c:v>
                </c:pt>
                <c:pt idx="15245">
                  <c:v>43130</c:v>
                </c:pt>
                <c:pt idx="15246">
                  <c:v>43131</c:v>
                </c:pt>
                <c:pt idx="15247">
                  <c:v>43131</c:v>
                </c:pt>
                <c:pt idx="15248">
                  <c:v>43129</c:v>
                </c:pt>
                <c:pt idx="15249">
                  <c:v>43130</c:v>
                </c:pt>
                <c:pt idx="15250">
                  <c:v>43131</c:v>
                </c:pt>
                <c:pt idx="15251">
                  <c:v>43131</c:v>
                </c:pt>
                <c:pt idx="15252">
                  <c:v>43130</c:v>
                </c:pt>
                <c:pt idx="15253">
                  <c:v>43130</c:v>
                </c:pt>
                <c:pt idx="15254">
                  <c:v>43131</c:v>
                </c:pt>
                <c:pt idx="15255">
                  <c:v>43130</c:v>
                </c:pt>
                <c:pt idx="15256">
                  <c:v>43129</c:v>
                </c:pt>
                <c:pt idx="15257">
                  <c:v>43131</c:v>
                </c:pt>
                <c:pt idx="15258">
                  <c:v>43129</c:v>
                </c:pt>
                <c:pt idx="15259">
                  <c:v>43129</c:v>
                </c:pt>
                <c:pt idx="15260">
                  <c:v>43131</c:v>
                </c:pt>
                <c:pt idx="15261">
                  <c:v>43129</c:v>
                </c:pt>
                <c:pt idx="15262">
                  <c:v>43129</c:v>
                </c:pt>
                <c:pt idx="15263">
                  <c:v>43129</c:v>
                </c:pt>
                <c:pt idx="15264">
                  <c:v>43129</c:v>
                </c:pt>
                <c:pt idx="15265">
                  <c:v>43129</c:v>
                </c:pt>
                <c:pt idx="15266">
                  <c:v>43130</c:v>
                </c:pt>
                <c:pt idx="15267">
                  <c:v>43129</c:v>
                </c:pt>
                <c:pt idx="15268">
                  <c:v>43129</c:v>
                </c:pt>
                <c:pt idx="15269">
                  <c:v>43131</c:v>
                </c:pt>
                <c:pt idx="15270">
                  <c:v>43130</c:v>
                </c:pt>
                <c:pt idx="15271">
                  <c:v>43130</c:v>
                </c:pt>
                <c:pt idx="15272">
                  <c:v>43129</c:v>
                </c:pt>
                <c:pt idx="15273">
                  <c:v>43129</c:v>
                </c:pt>
                <c:pt idx="15274">
                  <c:v>43129</c:v>
                </c:pt>
                <c:pt idx="15275">
                  <c:v>43129</c:v>
                </c:pt>
                <c:pt idx="15276">
                  <c:v>43129</c:v>
                </c:pt>
                <c:pt idx="15277">
                  <c:v>43130</c:v>
                </c:pt>
                <c:pt idx="15278">
                  <c:v>43131</c:v>
                </c:pt>
                <c:pt idx="15279">
                  <c:v>43129</c:v>
                </c:pt>
                <c:pt idx="15280">
                  <c:v>43130</c:v>
                </c:pt>
                <c:pt idx="15281">
                  <c:v>43129</c:v>
                </c:pt>
                <c:pt idx="15282">
                  <c:v>43129</c:v>
                </c:pt>
                <c:pt idx="15283">
                  <c:v>43130</c:v>
                </c:pt>
                <c:pt idx="15284">
                  <c:v>43129</c:v>
                </c:pt>
                <c:pt idx="15285">
                  <c:v>43129</c:v>
                </c:pt>
                <c:pt idx="15286">
                  <c:v>43130</c:v>
                </c:pt>
                <c:pt idx="15287">
                  <c:v>43130</c:v>
                </c:pt>
                <c:pt idx="15288">
                  <c:v>43129</c:v>
                </c:pt>
                <c:pt idx="15289">
                  <c:v>43129</c:v>
                </c:pt>
                <c:pt idx="15290">
                  <c:v>43130</c:v>
                </c:pt>
                <c:pt idx="15291">
                  <c:v>43129</c:v>
                </c:pt>
                <c:pt idx="15292">
                  <c:v>43129</c:v>
                </c:pt>
                <c:pt idx="15293">
                  <c:v>43129</c:v>
                </c:pt>
                <c:pt idx="15294">
                  <c:v>43130</c:v>
                </c:pt>
                <c:pt idx="15295">
                  <c:v>43129</c:v>
                </c:pt>
                <c:pt idx="15296">
                  <c:v>43130</c:v>
                </c:pt>
                <c:pt idx="15297">
                  <c:v>43129</c:v>
                </c:pt>
                <c:pt idx="15298">
                  <c:v>43130</c:v>
                </c:pt>
                <c:pt idx="15299">
                  <c:v>43129</c:v>
                </c:pt>
                <c:pt idx="15300">
                  <c:v>43129</c:v>
                </c:pt>
                <c:pt idx="15301">
                  <c:v>43130</c:v>
                </c:pt>
                <c:pt idx="15302">
                  <c:v>43128</c:v>
                </c:pt>
                <c:pt idx="15303">
                  <c:v>43129</c:v>
                </c:pt>
                <c:pt idx="15304">
                  <c:v>43129</c:v>
                </c:pt>
                <c:pt idx="15305">
                  <c:v>43130</c:v>
                </c:pt>
                <c:pt idx="15306">
                  <c:v>43128</c:v>
                </c:pt>
                <c:pt idx="15307">
                  <c:v>43129</c:v>
                </c:pt>
                <c:pt idx="15308">
                  <c:v>43128</c:v>
                </c:pt>
                <c:pt idx="15309">
                  <c:v>43130</c:v>
                </c:pt>
                <c:pt idx="15310">
                  <c:v>43129</c:v>
                </c:pt>
                <c:pt idx="15311">
                  <c:v>43129</c:v>
                </c:pt>
                <c:pt idx="15312">
                  <c:v>43129</c:v>
                </c:pt>
                <c:pt idx="15313">
                  <c:v>43129</c:v>
                </c:pt>
                <c:pt idx="15314">
                  <c:v>43130</c:v>
                </c:pt>
                <c:pt idx="15315">
                  <c:v>43129</c:v>
                </c:pt>
                <c:pt idx="15316">
                  <c:v>43128</c:v>
                </c:pt>
                <c:pt idx="15317">
                  <c:v>43129</c:v>
                </c:pt>
                <c:pt idx="15318">
                  <c:v>43129</c:v>
                </c:pt>
                <c:pt idx="15319">
                  <c:v>43128</c:v>
                </c:pt>
                <c:pt idx="15320">
                  <c:v>43128</c:v>
                </c:pt>
                <c:pt idx="15321">
                  <c:v>43128</c:v>
                </c:pt>
                <c:pt idx="15322">
                  <c:v>43129</c:v>
                </c:pt>
                <c:pt idx="15323">
                  <c:v>43128</c:v>
                </c:pt>
                <c:pt idx="15324">
                  <c:v>43127</c:v>
                </c:pt>
                <c:pt idx="15325">
                  <c:v>43128</c:v>
                </c:pt>
                <c:pt idx="15326">
                  <c:v>43129</c:v>
                </c:pt>
                <c:pt idx="15327">
                  <c:v>43130</c:v>
                </c:pt>
                <c:pt idx="15328">
                  <c:v>43129</c:v>
                </c:pt>
                <c:pt idx="15329">
                  <c:v>43128</c:v>
                </c:pt>
                <c:pt idx="15330">
                  <c:v>43129</c:v>
                </c:pt>
                <c:pt idx="15331">
                  <c:v>43129</c:v>
                </c:pt>
                <c:pt idx="15332">
                  <c:v>43129</c:v>
                </c:pt>
                <c:pt idx="15333">
                  <c:v>43127</c:v>
                </c:pt>
                <c:pt idx="15334">
                  <c:v>43127</c:v>
                </c:pt>
                <c:pt idx="15335">
                  <c:v>43127</c:v>
                </c:pt>
                <c:pt idx="15336">
                  <c:v>43128</c:v>
                </c:pt>
                <c:pt idx="15337">
                  <c:v>43128</c:v>
                </c:pt>
                <c:pt idx="15338">
                  <c:v>43128</c:v>
                </c:pt>
                <c:pt idx="15339">
                  <c:v>43127</c:v>
                </c:pt>
                <c:pt idx="15340">
                  <c:v>43127</c:v>
                </c:pt>
                <c:pt idx="15341">
                  <c:v>43128</c:v>
                </c:pt>
                <c:pt idx="15342">
                  <c:v>43128</c:v>
                </c:pt>
                <c:pt idx="15343">
                  <c:v>43129</c:v>
                </c:pt>
                <c:pt idx="15344">
                  <c:v>43085</c:v>
                </c:pt>
                <c:pt idx="15345">
                  <c:v>43129</c:v>
                </c:pt>
                <c:pt idx="15346">
                  <c:v>43129</c:v>
                </c:pt>
                <c:pt idx="15347">
                  <c:v>43127</c:v>
                </c:pt>
                <c:pt idx="15348">
                  <c:v>43128</c:v>
                </c:pt>
                <c:pt idx="15349">
                  <c:v>43129</c:v>
                </c:pt>
                <c:pt idx="15350">
                  <c:v>43128</c:v>
                </c:pt>
                <c:pt idx="15351">
                  <c:v>43127</c:v>
                </c:pt>
                <c:pt idx="15352">
                  <c:v>43128</c:v>
                </c:pt>
                <c:pt idx="15353">
                  <c:v>43129</c:v>
                </c:pt>
                <c:pt idx="15354">
                  <c:v>43127</c:v>
                </c:pt>
                <c:pt idx="15355">
                  <c:v>43127</c:v>
                </c:pt>
                <c:pt idx="15356">
                  <c:v>43126</c:v>
                </c:pt>
                <c:pt idx="15357">
                  <c:v>43127</c:v>
                </c:pt>
                <c:pt idx="15358">
                  <c:v>43127</c:v>
                </c:pt>
                <c:pt idx="15359">
                  <c:v>43129</c:v>
                </c:pt>
                <c:pt idx="15360">
                  <c:v>43127</c:v>
                </c:pt>
                <c:pt idx="15361">
                  <c:v>43126</c:v>
                </c:pt>
                <c:pt idx="15362">
                  <c:v>43126</c:v>
                </c:pt>
                <c:pt idx="15363">
                  <c:v>43126</c:v>
                </c:pt>
                <c:pt idx="15364">
                  <c:v>43126</c:v>
                </c:pt>
                <c:pt idx="15365">
                  <c:v>43126</c:v>
                </c:pt>
                <c:pt idx="15366">
                  <c:v>43127</c:v>
                </c:pt>
                <c:pt idx="15367">
                  <c:v>43126</c:v>
                </c:pt>
                <c:pt idx="15368">
                  <c:v>43126</c:v>
                </c:pt>
                <c:pt idx="15369">
                  <c:v>43126</c:v>
                </c:pt>
                <c:pt idx="15370">
                  <c:v>43126</c:v>
                </c:pt>
                <c:pt idx="15371">
                  <c:v>43126</c:v>
                </c:pt>
                <c:pt idx="15372">
                  <c:v>43127</c:v>
                </c:pt>
                <c:pt idx="15373">
                  <c:v>43126</c:v>
                </c:pt>
                <c:pt idx="15374">
                  <c:v>43126</c:v>
                </c:pt>
                <c:pt idx="15375">
                  <c:v>43126</c:v>
                </c:pt>
                <c:pt idx="15376">
                  <c:v>43126</c:v>
                </c:pt>
                <c:pt idx="15377">
                  <c:v>43126</c:v>
                </c:pt>
                <c:pt idx="15378">
                  <c:v>43126</c:v>
                </c:pt>
                <c:pt idx="15379">
                  <c:v>43125</c:v>
                </c:pt>
                <c:pt idx="15380">
                  <c:v>43126</c:v>
                </c:pt>
                <c:pt idx="15381">
                  <c:v>43126</c:v>
                </c:pt>
                <c:pt idx="15382">
                  <c:v>43126</c:v>
                </c:pt>
                <c:pt idx="15383">
                  <c:v>43125</c:v>
                </c:pt>
                <c:pt idx="15384">
                  <c:v>43127</c:v>
                </c:pt>
                <c:pt idx="15385">
                  <c:v>43126</c:v>
                </c:pt>
                <c:pt idx="15386">
                  <c:v>43126</c:v>
                </c:pt>
                <c:pt idx="15387">
                  <c:v>43126</c:v>
                </c:pt>
                <c:pt idx="15388">
                  <c:v>42268</c:v>
                </c:pt>
                <c:pt idx="15389">
                  <c:v>43126</c:v>
                </c:pt>
                <c:pt idx="15390">
                  <c:v>43126</c:v>
                </c:pt>
                <c:pt idx="15391">
                  <c:v>43126</c:v>
                </c:pt>
                <c:pt idx="15392">
                  <c:v>43126</c:v>
                </c:pt>
                <c:pt idx="15393">
                  <c:v>43126</c:v>
                </c:pt>
                <c:pt idx="15394">
                  <c:v>43126</c:v>
                </c:pt>
                <c:pt idx="15395">
                  <c:v>43126</c:v>
                </c:pt>
                <c:pt idx="15396">
                  <c:v>43126</c:v>
                </c:pt>
                <c:pt idx="15397">
                  <c:v>43125</c:v>
                </c:pt>
                <c:pt idx="15398">
                  <c:v>43125</c:v>
                </c:pt>
                <c:pt idx="15399">
                  <c:v>43125</c:v>
                </c:pt>
                <c:pt idx="15400">
                  <c:v>43125</c:v>
                </c:pt>
                <c:pt idx="15401">
                  <c:v>43125</c:v>
                </c:pt>
                <c:pt idx="15402">
                  <c:v>43125</c:v>
                </c:pt>
                <c:pt idx="15403">
                  <c:v>43125</c:v>
                </c:pt>
                <c:pt idx="15404">
                  <c:v>43126</c:v>
                </c:pt>
                <c:pt idx="15405">
                  <c:v>43126</c:v>
                </c:pt>
                <c:pt idx="15406">
                  <c:v>43126</c:v>
                </c:pt>
                <c:pt idx="15407">
                  <c:v>43126</c:v>
                </c:pt>
                <c:pt idx="15408">
                  <c:v>43125</c:v>
                </c:pt>
                <c:pt idx="15409">
                  <c:v>43125</c:v>
                </c:pt>
                <c:pt idx="15410">
                  <c:v>43126</c:v>
                </c:pt>
                <c:pt idx="15411">
                  <c:v>43125</c:v>
                </c:pt>
                <c:pt idx="15412">
                  <c:v>43125</c:v>
                </c:pt>
                <c:pt idx="15413">
                  <c:v>43125</c:v>
                </c:pt>
                <c:pt idx="15414">
                  <c:v>43127</c:v>
                </c:pt>
                <c:pt idx="15415">
                  <c:v>43126</c:v>
                </c:pt>
                <c:pt idx="15416">
                  <c:v>43126</c:v>
                </c:pt>
                <c:pt idx="15417">
                  <c:v>43124</c:v>
                </c:pt>
                <c:pt idx="15418">
                  <c:v>43126</c:v>
                </c:pt>
                <c:pt idx="15419">
                  <c:v>43125</c:v>
                </c:pt>
                <c:pt idx="15420">
                  <c:v>43125</c:v>
                </c:pt>
                <c:pt idx="15421">
                  <c:v>43125</c:v>
                </c:pt>
                <c:pt idx="15422">
                  <c:v>43125</c:v>
                </c:pt>
                <c:pt idx="15423">
                  <c:v>43125</c:v>
                </c:pt>
                <c:pt idx="15424">
                  <c:v>43127</c:v>
                </c:pt>
                <c:pt idx="15425">
                  <c:v>43125</c:v>
                </c:pt>
                <c:pt idx="15426">
                  <c:v>43125</c:v>
                </c:pt>
                <c:pt idx="15427">
                  <c:v>43126</c:v>
                </c:pt>
                <c:pt idx="15428">
                  <c:v>43124</c:v>
                </c:pt>
                <c:pt idx="15429">
                  <c:v>41254</c:v>
                </c:pt>
                <c:pt idx="15430">
                  <c:v>43125</c:v>
                </c:pt>
                <c:pt idx="15431">
                  <c:v>43123</c:v>
                </c:pt>
                <c:pt idx="15432">
                  <c:v>43125</c:v>
                </c:pt>
                <c:pt idx="15433">
                  <c:v>43125</c:v>
                </c:pt>
                <c:pt idx="15434">
                  <c:v>43124</c:v>
                </c:pt>
                <c:pt idx="15435">
                  <c:v>43124</c:v>
                </c:pt>
                <c:pt idx="15436">
                  <c:v>43124</c:v>
                </c:pt>
                <c:pt idx="15437">
                  <c:v>43125</c:v>
                </c:pt>
                <c:pt idx="15438">
                  <c:v>43132</c:v>
                </c:pt>
                <c:pt idx="15439">
                  <c:v>43132</c:v>
                </c:pt>
                <c:pt idx="15440">
                  <c:v>43132</c:v>
                </c:pt>
                <c:pt idx="15441">
                  <c:v>43132</c:v>
                </c:pt>
                <c:pt idx="15442">
                  <c:v>43132</c:v>
                </c:pt>
                <c:pt idx="15443">
                  <c:v>43132</c:v>
                </c:pt>
                <c:pt idx="15444">
                  <c:v>43132</c:v>
                </c:pt>
                <c:pt idx="15445">
                  <c:v>43132</c:v>
                </c:pt>
                <c:pt idx="15446">
                  <c:v>43132</c:v>
                </c:pt>
                <c:pt idx="15447">
                  <c:v>43132</c:v>
                </c:pt>
                <c:pt idx="15448">
                  <c:v>43132</c:v>
                </c:pt>
                <c:pt idx="15449">
                  <c:v>43132</c:v>
                </c:pt>
                <c:pt idx="15450">
                  <c:v>43132</c:v>
                </c:pt>
                <c:pt idx="15451">
                  <c:v>43132</c:v>
                </c:pt>
                <c:pt idx="15452">
                  <c:v>43132</c:v>
                </c:pt>
                <c:pt idx="15453">
                  <c:v>43132</c:v>
                </c:pt>
                <c:pt idx="15454">
                  <c:v>43132</c:v>
                </c:pt>
                <c:pt idx="15455">
                  <c:v>43131</c:v>
                </c:pt>
                <c:pt idx="15456">
                  <c:v>43131</c:v>
                </c:pt>
                <c:pt idx="15457">
                  <c:v>43132</c:v>
                </c:pt>
                <c:pt idx="15458">
                  <c:v>43131</c:v>
                </c:pt>
                <c:pt idx="15459">
                  <c:v>43131</c:v>
                </c:pt>
                <c:pt idx="15460">
                  <c:v>43131</c:v>
                </c:pt>
                <c:pt idx="15461">
                  <c:v>43131</c:v>
                </c:pt>
                <c:pt idx="15462">
                  <c:v>43132</c:v>
                </c:pt>
                <c:pt idx="15463">
                  <c:v>43131</c:v>
                </c:pt>
                <c:pt idx="15464">
                  <c:v>43131</c:v>
                </c:pt>
                <c:pt idx="15465">
                  <c:v>43131</c:v>
                </c:pt>
                <c:pt idx="15466">
                  <c:v>43130</c:v>
                </c:pt>
                <c:pt idx="15467">
                  <c:v>43131</c:v>
                </c:pt>
                <c:pt idx="15468">
                  <c:v>43131</c:v>
                </c:pt>
                <c:pt idx="15469">
                  <c:v>43131</c:v>
                </c:pt>
                <c:pt idx="15470">
                  <c:v>43131</c:v>
                </c:pt>
                <c:pt idx="15471">
                  <c:v>43130</c:v>
                </c:pt>
                <c:pt idx="15472">
                  <c:v>43131</c:v>
                </c:pt>
                <c:pt idx="15473">
                  <c:v>43131</c:v>
                </c:pt>
                <c:pt idx="15474">
                  <c:v>43132</c:v>
                </c:pt>
                <c:pt idx="15475">
                  <c:v>43131</c:v>
                </c:pt>
                <c:pt idx="15476">
                  <c:v>43132</c:v>
                </c:pt>
                <c:pt idx="15477">
                  <c:v>43132</c:v>
                </c:pt>
                <c:pt idx="15478">
                  <c:v>43130</c:v>
                </c:pt>
                <c:pt idx="15479">
                  <c:v>43130</c:v>
                </c:pt>
                <c:pt idx="15480">
                  <c:v>43131</c:v>
                </c:pt>
                <c:pt idx="15481">
                  <c:v>43129</c:v>
                </c:pt>
                <c:pt idx="15482">
                  <c:v>43130</c:v>
                </c:pt>
                <c:pt idx="15483">
                  <c:v>43131</c:v>
                </c:pt>
                <c:pt idx="15484">
                  <c:v>43131</c:v>
                </c:pt>
                <c:pt idx="15485">
                  <c:v>43131</c:v>
                </c:pt>
                <c:pt idx="15486">
                  <c:v>43130</c:v>
                </c:pt>
                <c:pt idx="15487">
                  <c:v>43109</c:v>
                </c:pt>
                <c:pt idx="15488">
                  <c:v>43131</c:v>
                </c:pt>
                <c:pt idx="15489">
                  <c:v>43132</c:v>
                </c:pt>
                <c:pt idx="15490">
                  <c:v>43131</c:v>
                </c:pt>
                <c:pt idx="15491">
                  <c:v>43131</c:v>
                </c:pt>
                <c:pt idx="15492">
                  <c:v>43131</c:v>
                </c:pt>
                <c:pt idx="15493">
                  <c:v>43130</c:v>
                </c:pt>
                <c:pt idx="15494">
                  <c:v>43130</c:v>
                </c:pt>
                <c:pt idx="15495">
                  <c:v>43130</c:v>
                </c:pt>
                <c:pt idx="15496">
                  <c:v>43129</c:v>
                </c:pt>
                <c:pt idx="15497">
                  <c:v>43131</c:v>
                </c:pt>
                <c:pt idx="15498">
                  <c:v>43131</c:v>
                </c:pt>
                <c:pt idx="15499">
                  <c:v>43130</c:v>
                </c:pt>
                <c:pt idx="15500">
                  <c:v>43131</c:v>
                </c:pt>
                <c:pt idx="15501">
                  <c:v>43131</c:v>
                </c:pt>
                <c:pt idx="15502">
                  <c:v>43130</c:v>
                </c:pt>
                <c:pt idx="15503">
                  <c:v>43131</c:v>
                </c:pt>
                <c:pt idx="15504">
                  <c:v>43131</c:v>
                </c:pt>
                <c:pt idx="15505">
                  <c:v>43131</c:v>
                </c:pt>
                <c:pt idx="15506">
                  <c:v>43130</c:v>
                </c:pt>
                <c:pt idx="15507">
                  <c:v>43131</c:v>
                </c:pt>
                <c:pt idx="15508">
                  <c:v>43130</c:v>
                </c:pt>
                <c:pt idx="15509">
                  <c:v>43130</c:v>
                </c:pt>
                <c:pt idx="15510">
                  <c:v>43131</c:v>
                </c:pt>
                <c:pt idx="15511">
                  <c:v>43130</c:v>
                </c:pt>
                <c:pt idx="15512">
                  <c:v>43129</c:v>
                </c:pt>
                <c:pt idx="15513">
                  <c:v>43130</c:v>
                </c:pt>
                <c:pt idx="15514">
                  <c:v>43129</c:v>
                </c:pt>
                <c:pt idx="15515">
                  <c:v>43129</c:v>
                </c:pt>
                <c:pt idx="15516">
                  <c:v>43130</c:v>
                </c:pt>
                <c:pt idx="15517">
                  <c:v>43130</c:v>
                </c:pt>
                <c:pt idx="15518">
                  <c:v>43129</c:v>
                </c:pt>
                <c:pt idx="15519">
                  <c:v>43130</c:v>
                </c:pt>
                <c:pt idx="15520">
                  <c:v>43129</c:v>
                </c:pt>
                <c:pt idx="15521">
                  <c:v>43129</c:v>
                </c:pt>
                <c:pt idx="15522">
                  <c:v>43129</c:v>
                </c:pt>
                <c:pt idx="15523">
                  <c:v>43130</c:v>
                </c:pt>
                <c:pt idx="15524">
                  <c:v>43131</c:v>
                </c:pt>
                <c:pt idx="15525">
                  <c:v>43131</c:v>
                </c:pt>
                <c:pt idx="15526">
                  <c:v>43129</c:v>
                </c:pt>
                <c:pt idx="15527">
                  <c:v>43131</c:v>
                </c:pt>
                <c:pt idx="15528">
                  <c:v>43129</c:v>
                </c:pt>
                <c:pt idx="15529">
                  <c:v>43131</c:v>
                </c:pt>
                <c:pt idx="15530">
                  <c:v>43130</c:v>
                </c:pt>
                <c:pt idx="15531">
                  <c:v>41572</c:v>
                </c:pt>
                <c:pt idx="15532">
                  <c:v>43130</c:v>
                </c:pt>
                <c:pt idx="15533">
                  <c:v>43129</c:v>
                </c:pt>
                <c:pt idx="15534">
                  <c:v>43130</c:v>
                </c:pt>
                <c:pt idx="15535">
                  <c:v>43130</c:v>
                </c:pt>
                <c:pt idx="15536">
                  <c:v>43131</c:v>
                </c:pt>
                <c:pt idx="15537">
                  <c:v>43129</c:v>
                </c:pt>
                <c:pt idx="15538">
                  <c:v>43129</c:v>
                </c:pt>
                <c:pt idx="15539">
                  <c:v>43129</c:v>
                </c:pt>
                <c:pt idx="15540">
                  <c:v>43129</c:v>
                </c:pt>
                <c:pt idx="15541">
                  <c:v>43129</c:v>
                </c:pt>
                <c:pt idx="15542">
                  <c:v>43130</c:v>
                </c:pt>
                <c:pt idx="15543">
                  <c:v>43130</c:v>
                </c:pt>
                <c:pt idx="15544">
                  <c:v>43130</c:v>
                </c:pt>
                <c:pt idx="15545">
                  <c:v>43130</c:v>
                </c:pt>
                <c:pt idx="15546">
                  <c:v>43131</c:v>
                </c:pt>
                <c:pt idx="15547">
                  <c:v>43128</c:v>
                </c:pt>
                <c:pt idx="15548">
                  <c:v>43129</c:v>
                </c:pt>
                <c:pt idx="15549">
                  <c:v>43129</c:v>
                </c:pt>
                <c:pt idx="15550">
                  <c:v>43130</c:v>
                </c:pt>
                <c:pt idx="15551">
                  <c:v>43130</c:v>
                </c:pt>
                <c:pt idx="15552">
                  <c:v>43130</c:v>
                </c:pt>
                <c:pt idx="15553">
                  <c:v>43130</c:v>
                </c:pt>
                <c:pt idx="15554">
                  <c:v>43130</c:v>
                </c:pt>
                <c:pt idx="15555">
                  <c:v>43129</c:v>
                </c:pt>
                <c:pt idx="15556">
                  <c:v>43129</c:v>
                </c:pt>
                <c:pt idx="15557">
                  <c:v>43129</c:v>
                </c:pt>
                <c:pt idx="15558">
                  <c:v>43129</c:v>
                </c:pt>
                <c:pt idx="15559">
                  <c:v>43129</c:v>
                </c:pt>
                <c:pt idx="15560">
                  <c:v>43129</c:v>
                </c:pt>
                <c:pt idx="15561">
                  <c:v>43129</c:v>
                </c:pt>
                <c:pt idx="15562">
                  <c:v>43128</c:v>
                </c:pt>
                <c:pt idx="15563">
                  <c:v>43128</c:v>
                </c:pt>
                <c:pt idx="15564">
                  <c:v>43128</c:v>
                </c:pt>
                <c:pt idx="15565">
                  <c:v>43131</c:v>
                </c:pt>
                <c:pt idx="15566">
                  <c:v>43129</c:v>
                </c:pt>
                <c:pt idx="15567">
                  <c:v>43129</c:v>
                </c:pt>
                <c:pt idx="15568">
                  <c:v>43130</c:v>
                </c:pt>
                <c:pt idx="15569">
                  <c:v>43128</c:v>
                </c:pt>
                <c:pt idx="15570">
                  <c:v>43129</c:v>
                </c:pt>
                <c:pt idx="15571">
                  <c:v>43129</c:v>
                </c:pt>
                <c:pt idx="15572">
                  <c:v>43129</c:v>
                </c:pt>
                <c:pt idx="15573">
                  <c:v>43129</c:v>
                </c:pt>
                <c:pt idx="15574">
                  <c:v>43129</c:v>
                </c:pt>
                <c:pt idx="15575">
                  <c:v>43129</c:v>
                </c:pt>
                <c:pt idx="15576">
                  <c:v>43129</c:v>
                </c:pt>
                <c:pt idx="15577">
                  <c:v>43130</c:v>
                </c:pt>
                <c:pt idx="15578">
                  <c:v>43128</c:v>
                </c:pt>
                <c:pt idx="15579">
                  <c:v>43128</c:v>
                </c:pt>
                <c:pt idx="15580">
                  <c:v>43129</c:v>
                </c:pt>
                <c:pt idx="15581">
                  <c:v>43129</c:v>
                </c:pt>
                <c:pt idx="15582">
                  <c:v>43129</c:v>
                </c:pt>
                <c:pt idx="15583">
                  <c:v>43129</c:v>
                </c:pt>
                <c:pt idx="15584">
                  <c:v>43127</c:v>
                </c:pt>
                <c:pt idx="15585">
                  <c:v>43129</c:v>
                </c:pt>
                <c:pt idx="15586">
                  <c:v>43128</c:v>
                </c:pt>
                <c:pt idx="15587">
                  <c:v>43128</c:v>
                </c:pt>
                <c:pt idx="15588">
                  <c:v>43128</c:v>
                </c:pt>
                <c:pt idx="15589">
                  <c:v>43127</c:v>
                </c:pt>
                <c:pt idx="15590">
                  <c:v>43128</c:v>
                </c:pt>
                <c:pt idx="15591">
                  <c:v>43128</c:v>
                </c:pt>
                <c:pt idx="15592">
                  <c:v>43128</c:v>
                </c:pt>
                <c:pt idx="15593">
                  <c:v>43127</c:v>
                </c:pt>
                <c:pt idx="15594">
                  <c:v>43128</c:v>
                </c:pt>
                <c:pt idx="15595">
                  <c:v>43129</c:v>
                </c:pt>
                <c:pt idx="15596">
                  <c:v>43127</c:v>
                </c:pt>
                <c:pt idx="15597">
                  <c:v>43085</c:v>
                </c:pt>
                <c:pt idx="15598">
                  <c:v>43085</c:v>
                </c:pt>
                <c:pt idx="15599">
                  <c:v>43128</c:v>
                </c:pt>
                <c:pt idx="15600">
                  <c:v>43129</c:v>
                </c:pt>
                <c:pt idx="15601">
                  <c:v>43128</c:v>
                </c:pt>
                <c:pt idx="15602">
                  <c:v>43127</c:v>
                </c:pt>
                <c:pt idx="15603">
                  <c:v>43127</c:v>
                </c:pt>
                <c:pt idx="15604">
                  <c:v>43128</c:v>
                </c:pt>
                <c:pt idx="15605">
                  <c:v>43128</c:v>
                </c:pt>
                <c:pt idx="15606">
                  <c:v>43127</c:v>
                </c:pt>
                <c:pt idx="15607">
                  <c:v>43129</c:v>
                </c:pt>
                <c:pt idx="15608">
                  <c:v>43127</c:v>
                </c:pt>
                <c:pt idx="15609">
                  <c:v>43127</c:v>
                </c:pt>
                <c:pt idx="15610">
                  <c:v>43127</c:v>
                </c:pt>
                <c:pt idx="15611">
                  <c:v>43127</c:v>
                </c:pt>
                <c:pt idx="15612">
                  <c:v>43129</c:v>
                </c:pt>
                <c:pt idx="15613">
                  <c:v>43128</c:v>
                </c:pt>
                <c:pt idx="15614">
                  <c:v>43126</c:v>
                </c:pt>
                <c:pt idx="15615">
                  <c:v>43127</c:v>
                </c:pt>
                <c:pt idx="15616">
                  <c:v>43126</c:v>
                </c:pt>
                <c:pt idx="15617">
                  <c:v>43126</c:v>
                </c:pt>
                <c:pt idx="15618">
                  <c:v>43127</c:v>
                </c:pt>
                <c:pt idx="15619">
                  <c:v>43126</c:v>
                </c:pt>
                <c:pt idx="15620">
                  <c:v>43126</c:v>
                </c:pt>
                <c:pt idx="15621">
                  <c:v>43126</c:v>
                </c:pt>
                <c:pt idx="15622">
                  <c:v>43127</c:v>
                </c:pt>
                <c:pt idx="15623">
                  <c:v>43126</c:v>
                </c:pt>
                <c:pt idx="15624">
                  <c:v>43126</c:v>
                </c:pt>
                <c:pt idx="15625">
                  <c:v>43127</c:v>
                </c:pt>
                <c:pt idx="15626">
                  <c:v>43126</c:v>
                </c:pt>
                <c:pt idx="15627">
                  <c:v>43126</c:v>
                </c:pt>
                <c:pt idx="15628">
                  <c:v>43126</c:v>
                </c:pt>
                <c:pt idx="15629">
                  <c:v>43126</c:v>
                </c:pt>
                <c:pt idx="15630">
                  <c:v>43126</c:v>
                </c:pt>
                <c:pt idx="15631">
                  <c:v>43133</c:v>
                </c:pt>
                <c:pt idx="15632">
                  <c:v>43133</c:v>
                </c:pt>
                <c:pt idx="15633">
                  <c:v>43133</c:v>
                </c:pt>
                <c:pt idx="15634">
                  <c:v>43133</c:v>
                </c:pt>
                <c:pt idx="15635">
                  <c:v>43133</c:v>
                </c:pt>
                <c:pt idx="15636">
                  <c:v>43133</c:v>
                </c:pt>
                <c:pt idx="15637">
                  <c:v>43133</c:v>
                </c:pt>
                <c:pt idx="15638">
                  <c:v>43133</c:v>
                </c:pt>
                <c:pt idx="15639">
                  <c:v>43133</c:v>
                </c:pt>
                <c:pt idx="15640">
                  <c:v>43133</c:v>
                </c:pt>
                <c:pt idx="15641">
                  <c:v>43133</c:v>
                </c:pt>
                <c:pt idx="15642">
                  <c:v>43133</c:v>
                </c:pt>
                <c:pt idx="15643">
                  <c:v>43133</c:v>
                </c:pt>
                <c:pt idx="15644">
                  <c:v>43132</c:v>
                </c:pt>
                <c:pt idx="15645">
                  <c:v>43133</c:v>
                </c:pt>
                <c:pt idx="15646">
                  <c:v>43132</c:v>
                </c:pt>
                <c:pt idx="15647">
                  <c:v>43133</c:v>
                </c:pt>
                <c:pt idx="15648">
                  <c:v>43133</c:v>
                </c:pt>
                <c:pt idx="15649">
                  <c:v>43133</c:v>
                </c:pt>
                <c:pt idx="15650">
                  <c:v>43133</c:v>
                </c:pt>
                <c:pt idx="15651">
                  <c:v>43132</c:v>
                </c:pt>
                <c:pt idx="15652">
                  <c:v>43132</c:v>
                </c:pt>
                <c:pt idx="15653">
                  <c:v>43132</c:v>
                </c:pt>
                <c:pt idx="15654">
                  <c:v>43132</c:v>
                </c:pt>
                <c:pt idx="15655">
                  <c:v>43133</c:v>
                </c:pt>
                <c:pt idx="15656">
                  <c:v>43133</c:v>
                </c:pt>
                <c:pt idx="15657">
                  <c:v>43132</c:v>
                </c:pt>
                <c:pt idx="15658">
                  <c:v>43133</c:v>
                </c:pt>
                <c:pt idx="15659">
                  <c:v>43132</c:v>
                </c:pt>
                <c:pt idx="15660">
                  <c:v>43132</c:v>
                </c:pt>
                <c:pt idx="15661">
                  <c:v>43133</c:v>
                </c:pt>
                <c:pt idx="15662">
                  <c:v>43132</c:v>
                </c:pt>
                <c:pt idx="15663">
                  <c:v>43132</c:v>
                </c:pt>
                <c:pt idx="15664">
                  <c:v>43132</c:v>
                </c:pt>
                <c:pt idx="15665">
                  <c:v>43132</c:v>
                </c:pt>
                <c:pt idx="15666">
                  <c:v>43132</c:v>
                </c:pt>
                <c:pt idx="15667">
                  <c:v>43132</c:v>
                </c:pt>
                <c:pt idx="15668">
                  <c:v>43132</c:v>
                </c:pt>
                <c:pt idx="15669">
                  <c:v>43132</c:v>
                </c:pt>
                <c:pt idx="15670">
                  <c:v>43133</c:v>
                </c:pt>
                <c:pt idx="15671">
                  <c:v>43132</c:v>
                </c:pt>
                <c:pt idx="15672">
                  <c:v>43133</c:v>
                </c:pt>
                <c:pt idx="15673">
                  <c:v>43131</c:v>
                </c:pt>
                <c:pt idx="15674">
                  <c:v>43132</c:v>
                </c:pt>
                <c:pt idx="15675">
                  <c:v>43131</c:v>
                </c:pt>
                <c:pt idx="15676">
                  <c:v>43131</c:v>
                </c:pt>
                <c:pt idx="15677">
                  <c:v>43131</c:v>
                </c:pt>
                <c:pt idx="15678">
                  <c:v>43131</c:v>
                </c:pt>
                <c:pt idx="15679">
                  <c:v>43131</c:v>
                </c:pt>
                <c:pt idx="15680">
                  <c:v>43131</c:v>
                </c:pt>
                <c:pt idx="15681">
                  <c:v>43131</c:v>
                </c:pt>
                <c:pt idx="15682">
                  <c:v>43131</c:v>
                </c:pt>
                <c:pt idx="15683">
                  <c:v>43132</c:v>
                </c:pt>
                <c:pt idx="15684">
                  <c:v>43131</c:v>
                </c:pt>
                <c:pt idx="15685">
                  <c:v>43131</c:v>
                </c:pt>
                <c:pt idx="15686">
                  <c:v>43131</c:v>
                </c:pt>
                <c:pt idx="15687">
                  <c:v>43131</c:v>
                </c:pt>
                <c:pt idx="15688">
                  <c:v>43131</c:v>
                </c:pt>
                <c:pt idx="15689">
                  <c:v>43131</c:v>
                </c:pt>
                <c:pt idx="15690">
                  <c:v>43132</c:v>
                </c:pt>
                <c:pt idx="15691">
                  <c:v>43130</c:v>
                </c:pt>
                <c:pt idx="15692">
                  <c:v>43131</c:v>
                </c:pt>
                <c:pt idx="15693">
                  <c:v>43131</c:v>
                </c:pt>
                <c:pt idx="15694">
                  <c:v>43131</c:v>
                </c:pt>
                <c:pt idx="15695">
                  <c:v>43130</c:v>
                </c:pt>
                <c:pt idx="15696">
                  <c:v>43131</c:v>
                </c:pt>
                <c:pt idx="15697">
                  <c:v>43131</c:v>
                </c:pt>
                <c:pt idx="15698">
                  <c:v>43130</c:v>
                </c:pt>
                <c:pt idx="15699">
                  <c:v>43132</c:v>
                </c:pt>
                <c:pt idx="15700">
                  <c:v>43132</c:v>
                </c:pt>
                <c:pt idx="15701">
                  <c:v>43131</c:v>
                </c:pt>
                <c:pt idx="15702">
                  <c:v>43131</c:v>
                </c:pt>
                <c:pt idx="15703">
                  <c:v>43130</c:v>
                </c:pt>
                <c:pt idx="15704">
                  <c:v>43132</c:v>
                </c:pt>
                <c:pt idx="15705">
                  <c:v>43132</c:v>
                </c:pt>
                <c:pt idx="15706">
                  <c:v>43132</c:v>
                </c:pt>
                <c:pt idx="15707">
                  <c:v>43130</c:v>
                </c:pt>
                <c:pt idx="15708">
                  <c:v>43130</c:v>
                </c:pt>
                <c:pt idx="15709">
                  <c:v>43109</c:v>
                </c:pt>
                <c:pt idx="15710">
                  <c:v>43129</c:v>
                </c:pt>
                <c:pt idx="15711">
                  <c:v>43131</c:v>
                </c:pt>
                <c:pt idx="15712">
                  <c:v>43131</c:v>
                </c:pt>
                <c:pt idx="15713">
                  <c:v>43131</c:v>
                </c:pt>
                <c:pt idx="15714">
                  <c:v>43130</c:v>
                </c:pt>
                <c:pt idx="15715">
                  <c:v>43131</c:v>
                </c:pt>
                <c:pt idx="15716">
                  <c:v>43129</c:v>
                </c:pt>
                <c:pt idx="15717">
                  <c:v>43130</c:v>
                </c:pt>
                <c:pt idx="15718">
                  <c:v>43131</c:v>
                </c:pt>
                <c:pt idx="15719">
                  <c:v>43131</c:v>
                </c:pt>
                <c:pt idx="15720">
                  <c:v>43131</c:v>
                </c:pt>
                <c:pt idx="15721">
                  <c:v>43131</c:v>
                </c:pt>
                <c:pt idx="15722">
                  <c:v>43130</c:v>
                </c:pt>
                <c:pt idx="15723">
                  <c:v>43129</c:v>
                </c:pt>
                <c:pt idx="15724">
                  <c:v>43130</c:v>
                </c:pt>
                <c:pt idx="15725">
                  <c:v>43132</c:v>
                </c:pt>
                <c:pt idx="15726">
                  <c:v>43131</c:v>
                </c:pt>
                <c:pt idx="15727">
                  <c:v>43131</c:v>
                </c:pt>
                <c:pt idx="15728">
                  <c:v>43131</c:v>
                </c:pt>
                <c:pt idx="15729">
                  <c:v>43130</c:v>
                </c:pt>
                <c:pt idx="15730">
                  <c:v>43131</c:v>
                </c:pt>
                <c:pt idx="15731">
                  <c:v>43130</c:v>
                </c:pt>
                <c:pt idx="15732">
                  <c:v>43130</c:v>
                </c:pt>
                <c:pt idx="15733">
                  <c:v>43131</c:v>
                </c:pt>
                <c:pt idx="15734">
                  <c:v>43129</c:v>
                </c:pt>
                <c:pt idx="15735">
                  <c:v>43130</c:v>
                </c:pt>
                <c:pt idx="15736">
                  <c:v>43129</c:v>
                </c:pt>
                <c:pt idx="15737">
                  <c:v>43130</c:v>
                </c:pt>
                <c:pt idx="15738">
                  <c:v>43129</c:v>
                </c:pt>
                <c:pt idx="15739">
                  <c:v>43129</c:v>
                </c:pt>
                <c:pt idx="15740">
                  <c:v>43130</c:v>
                </c:pt>
                <c:pt idx="15741">
                  <c:v>43131</c:v>
                </c:pt>
                <c:pt idx="15742">
                  <c:v>43130</c:v>
                </c:pt>
                <c:pt idx="15743">
                  <c:v>43130</c:v>
                </c:pt>
                <c:pt idx="15744">
                  <c:v>43130</c:v>
                </c:pt>
                <c:pt idx="15745">
                  <c:v>43129</c:v>
                </c:pt>
                <c:pt idx="15746">
                  <c:v>43129</c:v>
                </c:pt>
                <c:pt idx="15747">
                  <c:v>43130</c:v>
                </c:pt>
                <c:pt idx="15748">
                  <c:v>43129</c:v>
                </c:pt>
                <c:pt idx="15749">
                  <c:v>43131</c:v>
                </c:pt>
                <c:pt idx="15750">
                  <c:v>43131</c:v>
                </c:pt>
                <c:pt idx="15751">
                  <c:v>43129</c:v>
                </c:pt>
                <c:pt idx="15752">
                  <c:v>43131</c:v>
                </c:pt>
                <c:pt idx="15753">
                  <c:v>43130</c:v>
                </c:pt>
                <c:pt idx="15754">
                  <c:v>43130</c:v>
                </c:pt>
                <c:pt idx="15755">
                  <c:v>43129</c:v>
                </c:pt>
                <c:pt idx="15756">
                  <c:v>43129</c:v>
                </c:pt>
                <c:pt idx="15757">
                  <c:v>43129</c:v>
                </c:pt>
                <c:pt idx="15758">
                  <c:v>43130</c:v>
                </c:pt>
                <c:pt idx="15759">
                  <c:v>43131</c:v>
                </c:pt>
                <c:pt idx="15760">
                  <c:v>43129</c:v>
                </c:pt>
                <c:pt idx="15761">
                  <c:v>43130</c:v>
                </c:pt>
                <c:pt idx="15762">
                  <c:v>43130</c:v>
                </c:pt>
                <c:pt idx="15763">
                  <c:v>43130</c:v>
                </c:pt>
                <c:pt idx="15764">
                  <c:v>43129</c:v>
                </c:pt>
                <c:pt idx="15765">
                  <c:v>43130</c:v>
                </c:pt>
                <c:pt idx="15766">
                  <c:v>41572</c:v>
                </c:pt>
                <c:pt idx="15767">
                  <c:v>43129</c:v>
                </c:pt>
                <c:pt idx="15768">
                  <c:v>43129</c:v>
                </c:pt>
                <c:pt idx="15769">
                  <c:v>43129</c:v>
                </c:pt>
                <c:pt idx="15770">
                  <c:v>43129</c:v>
                </c:pt>
                <c:pt idx="15771">
                  <c:v>43129</c:v>
                </c:pt>
                <c:pt idx="15772">
                  <c:v>43129</c:v>
                </c:pt>
                <c:pt idx="15773">
                  <c:v>43128</c:v>
                </c:pt>
                <c:pt idx="15774">
                  <c:v>43130</c:v>
                </c:pt>
                <c:pt idx="15775">
                  <c:v>43129</c:v>
                </c:pt>
                <c:pt idx="15776">
                  <c:v>43129</c:v>
                </c:pt>
                <c:pt idx="15777">
                  <c:v>43129</c:v>
                </c:pt>
                <c:pt idx="15778">
                  <c:v>43130</c:v>
                </c:pt>
                <c:pt idx="15779">
                  <c:v>43130</c:v>
                </c:pt>
                <c:pt idx="15780">
                  <c:v>43129</c:v>
                </c:pt>
                <c:pt idx="15781">
                  <c:v>43129</c:v>
                </c:pt>
                <c:pt idx="15782">
                  <c:v>43129</c:v>
                </c:pt>
                <c:pt idx="15783">
                  <c:v>43129</c:v>
                </c:pt>
                <c:pt idx="15784">
                  <c:v>43129</c:v>
                </c:pt>
                <c:pt idx="15785">
                  <c:v>43130</c:v>
                </c:pt>
                <c:pt idx="15786">
                  <c:v>43129</c:v>
                </c:pt>
                <c:pt idx="15787">
                  <c:v>43129</c:v>
                </c:pt>
                <c:pt idx="15788">
                  <c:v>43129</c:v>
                </c:pt>
                <c:pt idx="15789">
                  <c:v>43128</c:v>
                </c:pt>
                <c:pt idx="15790">
                  <c:v>43128</c:v>
                </c:pt>
                <c:pt idx="15791">
                  <c:v>43129</c:v>
                </c:pt>
                <c:pt idx="15792">
                  <c:v>43128</c:v>
                </c:pt>
                <c:pt idx="15793">
                  <c:v>43129</c:v>
                </c:pt>
                <c:pt idx="15794">
                  <c:v>43130</c:v>
                </c:pt>
                <c:pt idx="15795">
                  <c:v>43129</c:v>
                </c:pt>
                <c:pt idx="15796">
                  <c:v>43129</c:v>
                </c:pt>
                <c:pt idx="15797">
                  <c:v>43129</c:v>
                </c:pt>
                <c:pt idx="15798">
                  <c:v>43128</c:v>
                </c:pt>
                <c:pt idx="15799">
                  <c:v>43129</c:v>
                </c:pt>
                <c:pt idx="15800">
                  <c:v>43129</c:v>
                </c:pt>
                <c:pt idx="15801">
                  <c:v>43129</c:v>
                </c:pt>
                <c:pt idx="15802">
                  <c:v>43129</c:v>
                </c:pt>
                <c:pt idx="15803">
                  <c:v>43128</c:v>
                </c:pt>
                <c:pt idx="15804">
                  <c:v>43128</c:v>
                </c:pt>
                <c:pt idx="15805">
                  <c:v>43128</c:v>
                </c:pt>
                <c:pt idx="15806">
                  <c:v>43127</c:v>
                </c:pt>
                <c:pt idx="15807">
                  <c:v>43128</c:v>
                </c:pt>
                <c:pt idx="15808">
                  <c:v>43128</c:v>
                </c:pt>
                <c:pt idx="15809">
                  <c:v>43127</c:v>
                </c:pt>
                <c:pt idx="15810">
                  <c:v>43128</c:v>
                </c:pt>
                <c:pt idx="15811">
                  <c:v>43128</c:v>
                </c:pt>
                <c:pt idx="15812">
                  <c:v>43128</c:v>
                </c:pt>
                <c:pt idx="15813">
                  <c:v>43127</c:v>
                </c:pt>
                <c:pt idx="15814">
                  <c:v>43129</c:v>
                </c:pt>
                <c:pt idx="15815">
                  <c:v>43128</c:v>
                </c:pt>
                <c:pt idx="15816">
                  <c:v>43127</c:v>
                </c:pt>
                <c:pt idx="15817">
                  <c:v>43128</c:v>
                </c:pt>
                <c:pt idx="15818">
                  <c:v>43085</c:v>
                </c:pt>
                <c:pt idx="15819">
                  <c:v>43085</c:v>
                </c:pt>
                <c:pt idx="15820">
                  <c:v>43128</c:v>
                </c:pt>
                <c:pt idx="15821">
                  <c:v>43129</c:v>
                </c:pt>
                <c:pt idx="15822">
                  <c:v>43127</c:v>
                </c:pt>
                <c:pt idx="15823">
                  <c:v>43128</c:v>
                </c:pt>
                <c:pt idx="15824">
                  <c:v>43134</c:v>
                </c:pt>
                <c:pt idx="15825">
                  <c:v>43133</c:v>
                </c:pt>
                <c:pt idx="15826">
                  <c:v>43135</c:v>
                </c:pt>
                <c:pt idx="15827">
                  <c:v>43133</c:v>
                </c:pt>
                <c:pt idx="15828">
                  <c:v>43133</c:v>
                </c:pt>
                <c:pt idx="15829">
                  <c:v>43133</c:v>
                </c:pt>
                <c:pt idx="15830">
                  <c:v>43133</c:v>
                </c:pt>
                <c:pt idx="15831">
                  <c:v>43133</c:v>
                </c:pt>
                <c:pt idx="15832">
                  <c:v>43133</c:v>
                </c:pt>
                <c:pt idx="15833">
                  <c:v>43133</c:v>
                </c:pt>
                <c:pt idx="15834">
                  <c:v>43133</c:v>
                </c:pt>
                <c:pt idx="15835">
                  <c:v>43134</c:v>
                </c:pt>
                <c:pt idx="15836">
                  <c:v>43133</c:v>
                </c:pt>
                <c:pt idx="15837">
                  <c:v>43133</c:v>
                </c:pt>
                <c:pt idx="15838">
                  <c:v>43133</c:v>
                </c:pt>
                <c:pt idx="15839">
                  <c:v>43133</c:v>
                </c:pt>
                <c:pt idx="15840">
                  <c:v>43133</c:v>
                </c:pt>
                <c:pt idx="15841">
                  <c:v>43134</c:v>
                </c:pt>
                <c:pt idx="15842">
                  <c:v>43133</c:v>
                </c:pt>
                <c:pt idx="15843">
                  <c:v>43133</c:v>
                </c:pt>
                <c:pt idx="15844">
                  <c:v>43134</c:v>
                </c:pt>
                <c:pt idx="15845">
                  <c:v>43133</c:v>
                </c:pt>
                <c:pt idx="15846">
                  <c:v>43133</c:v>
                </c:pt>
                <c:pt idx="15847">
                  <c:v>43133</c:v>
                </c:pt>
                <c:pt idx="15848">
                  <c:v>43133</c:v>
                </c:pt>
                <c:pt idx="15849">
                  <c:v>43133</c:v>
                </c:pt>
                <c:pt idx="15850">
                  <c:v>43133</c:v>
                </c:pt>
                <c:pt idx="15851">
                  <c:v>43132</c:v>
                </c:pt>
                <c:pt idx="15852">
                  <c:v>43133</c:v>
                </c:pt>
                <c:pt idx="15853">
                  <c:v>43132</c:v>
                </c:pt>
                <c:pt idx="15854">
                  <c:v>43132</c:v>
                </c:pt>
                <c:pt idx="15855">
                  <c:v>43133</c:v>
                </c:pt>
                <c:pt idx="15856">
                  <c:v>43134</c:v>
                </c:pt>
                <c:pt idx="15857">
                  <c:v>43132</c:v>
                </c:pt>
                <c:pt idx="15858">
                  <c:v>43133</c:v>
                </c:pt>
                <c:pt idx="15859">
                  <c:v>43132</c:v>
                </c:pt>
                <c:pt idx="15860">
                  <c:v>43132</c:v>
                </c:pt>
                <c:pt idx="15861">
                  <c:v>43132</c:v>
                </c:pt>
                <c:pt idx="15862">
                  <c:v>43133</c:v>
                </c:pt>
                <c:pt idx="15863">
                  <c:v>43133</c:v>
                </c:pt>
                <c:pt idx="15864">
                  <c:v>43133</c:v>
                </c:pt>
                <c:pt idx="15865">
                  <c:v>43132</c:v>
                </c:pt>
                <c:pt idx="15866">
                  <c:v>43132</c:v>
                </c:pt>
                <c:pt idx="15867">
                  <c:v>43132</c:v>
                </c:pt>
                <c:pt idx="15868">
                  <c:v>43132</c:v>
                </c:pt>
                <c:pt idx="15869">
                  <c:v>43132</c:v>
                </c:pt>
                <c:pt idx="15870">
                  <c:v>43133</c:v>
                </c:pt>
                <c:pt idx="15871">
                  <c:v>43132</c:v>
                </c:pt>
                <c:pt idx="15872">
                  <c:v>43133</c:v>
                </c:pt>
                <c:pt idx="15873">
                  <c:v>43132</c:v>
                </c:pt>
                <c:pt idx="15874">
                  <c:v>43132</c:v>
                </c:pt>
                <c:pt idx="15875">
                  <c:v>43132</c:v>
                </c:pt>
                <c:pt idx="15876">
                  <c:v>43132</c:v>
                </c:pt>
                <c:pt idx="15877">
                  <c:v>43132</c:v>
                </c:pt>
                <c:pt idx="15878">
                  <c:v>43132</c:v>
                </c:pt>
                <c:pt idx="15879">
                  <c:v>43134</c:v>
                </c:pt>
                <c:pt idx="15880">
                  <c:v>43132</c:v>
                </c:pt>
                <c:pt idx="15881">
                  <c:v>43132</c:v>
                </c:pt>
                <c:pt idx="15882">
                  <c:v>43132</c:v>
                </c:pt>
                <c:pt idx="15883">
                  <c:v>43133</c:v>
                </c:pt>
                <c:pt idx="15884">
                  <c:v>43131</c:v>
                </c:pt>
                <c:pt idx="15885">
                  <c:v>43132</c:v>
                </c:pt>
                <c:pt idx="15886">
                  <c:v>43132</c:v>
                </c:pt>
                <c:pt idx="15887">
                  <c:v>43131</c:v>
                </c:pt>
                <c:pt idx="15888">
                  <c:v>43131</c:v>
                </c:pt>
                <c:pt idx="15889">
                  <c:v>43131</c:v>
                </c:pt>
                <c:pt idx="15890">
                  <c:v>43131</c:v>
                </c:pt>
                <c:pt idx="15891">
                  <c:v>43131</c:v>
                </c:pt>
                <c:pt idx="15892">
                  <c:v>43131</c:v>
                </c:pt>
                <c:pt idx="15893">
                  <c:v>43131</c:v>
                </c:pt>
                <c:pt idx="15894">
                  <c:v>43131</c:v>
                </c:pt>
                <c:pt idx="15895">
                  <c:v>43131</c:v>
                </c:pt>
                <c:pt idx="15896">
                  <c:v>43131</c:v>
                </c:pt>
                <c:pt idx="15897">
                  <c:v>43131</c:v>
                </c:pt>
                <c:pt idx="15898">
                  <c:v>43132</c:v>
                </c:pt>
                <c:pt idx="15899">
                  <c:v>43132</c:v>
                </c:pt>
                <c:pt idx="15900">
                  <c:v>43131</c:v>
                </c:pt>
                <c:pt idx="15901">
                  <c:v>43133</c:v>
                </c:pt>
                <c:pt idx="15902">
                  <c:v>43131</c:v>
                </c:pt>
                <c:pt idx="15903">
                  <c:v>43134</c:v>
                </c:pt>
                <c:pt idx="15904">
                  <c:v>43131</c:v>
                </c:pt>
                <c:pt idx="15905">
                  <c:v>43131</c:v>
                </c:pt>
                <c:pt idx="15906">
                  <c:v>43132</c:v>
                </c:pt>
                <c:pt idx="15907">
                  <c:v>43132</c:v>
                </c:pt>
                <c:pt idx="15908">
                  <c:v>43131</c:v>
                </c:pt>
                <c:pt idx="15909">
                  <c:v>43131</c:v>
                </c:pt>
                <c:pt idx="15910">
                  <c:v>43132</c:v>
                </c:pt>
                <c:pt idx="15911">
                  <c:v>43131</c:v>
                </c:pt>
                <c:pt idx="15912">
                  <c:v>43132</c:v>
                </c:pt>
                <c:pt idx="15913">
                  <c:v>43131</c:v>
                </c:pt>
                <c:pt idx="15914">
                  <c:v>43130</c:v>
                </c:pt>
                <c:pt idx="15915">
                  <c:v>43132</c:v>
                </c:pt>
                <c:pt idx="15916">
                  <c:v>43132</c:v>
                </c:pt>
                <c:pt idx="15917">
                  <c:v>43131</c:v>
                </c:pt>
                <c:pt idx="15918">
                  <c:v>43130</c:v>
                </c:pt>
                <c:pt idx="15919">
                  <c:v>43130</c:v>
                </c:pt>
                <c:pt idx="15920">
                  <c:v>43131</c:v>
                </c:pt>
                <c:pt idx="15921">
                  <c:v>43130</c:v>
                </c:pt>
                <c:pt idx="15922">
                  <c:v>43132</c:v>
                </c:pt>
                <c:pt idx="15923">
                  <c:v>43132</c:v>
                </c:pt>
                <c:pt idx="15924">
                  <c:v>43131</c:v>
                </c:pt>
                <c:pt idx="15925">
                  <c:v>43130</c:v>
                </c:pt>
                <c:pt idx="15926">
                  <c:v>43130</c:v>
                </c:pt>
                <c:pt idx="15927">
                  <c:v>43130</c:v>
                </c:pt>
                <c:pt idx="15928">
                  <c:v>43131</c:v>
                </c:pt>
                <c:pt idx="15929">
                  <c:v>43130</c:v>
                </c:pt>
                <c:pt idx="15930">
                  <c:v>43125</c:v>
                </c:pt>
                <c:pt idx="15931">
                  <c:v>43129</c:v>
                </c:pt>
                <c:pt idx="15932">
                  <c:v>43109</c:v>
                </c:pt>
                <c:pt idx="15933">
                  <c:v>43131</c:v>
                </c:pt>
                <c:pt idx="15934">
                  <c:v>43131</c:v>
                </c:pt>
                <c:pt idx="15935">
                  <c:v>43131</c:v>
                </c:pt>
                <c:pt idx="15936">
                  <c:v>43130</c:v>
                </c:pt>
                <c:pt idx="15937">
                  <c:v>41567</c:v>
                </c:pt>
                <c:pt idx="15938">
                  <c:v>43130</c:v>
                </c:pt>
                <c:pt idx="15939">
                  <c:v>43129</c:v>
                </c:pt>
                <c:pt idx="15940">
                  <c:v>43130</c:v>
                </c:pt>
                <c:pt idx="15941">
                  <c:v>43131</c:v>
                </c:pt>
                <c:pt idx="15942">
                  <c:v>43131</c:v>
                </c:pt>
                <c:pt idx="15943">
                  <c:v>43131</c:v>
                </c:pt>
                <c:pt idx="15944">
                  <c:v>43130</c:v>
                </c:pt>
                <c:pt idx="15945">
                  <c:v>43130</c:v>
                </c:pt>
                <c:pt idx="15946">
                  <c:v>43130</c:v>
                </c:pt>
                <c:pt idx="15947">
                  <c:v>43131</c:v>
                </c:pt>
                <c:pt idx="15948">
                  <c:v>43131</c:v>
                </c:pt>
                <c:pt idx="15949">
                  <c:v>43132</c:v>
                </c:pt>
                <c:pt idx="15950">
                  <c:v>43130</c:v>
                </c:pt>
                <c:pt idx="15951">
                  <c:v>43130</c:v>
                </c:pt>
                <c:pt idx="15952">
                  <c:v>43130</c:v>
                </c:pt>
                <c:pt idx="15953">
                  <c:v>43131</c:v>
                </c:pt>
                <c:pt idx="15954">
                  <c:v>43130</c:v>
                </c:pt>
                <c:pt idx="15955">
                  <c:v>43130</c:v>
                </c:pt>
                <c:pt idx="15956">
                  <c:v>43130</c:v>
                </c:pt>
                <c:pt idx="15957">
                  <c:v>43129</c:v>
                </c:pt>
                <c:pt idx="15958">
                  <c:v>43131</c:v>
                </c:pt>
                <c:pt idx="15959">
                  <c:v>43130</c:v>
                </c:pt>
                <c:pt idx="15960">
                  <c:v>43129</c:v>
                </c:pt>
                <c:pt idx="15961">
                  <c:v>43131</c:v>
                </c:pt>
                <c:pt idx="15962">
                  <c:v>43131</c:v>
                </c:pt>
                <c:pt idx="15963">
                  <c:v>43130</c:v>
                </c:pt>
                <c:pt idx="15964">
                  <c:v>43129</c:v>
                </c:pt>
                <c:pt idx="15965">
                  <c:v>43129</c:v>
                </c:pt>
                <c:pt idx="15966">
                  <c:v>43130</c:v>
                </c:pt>
                <c:pt idx="15967">
                  <c:v>43131</c:v>
                </c:pt>
                <c:pt idx="15968">
                  <c:v>43130</c:v>
                </c:pt>
                <c:pt idx="15969">
                  <c:v>43130</c:v>
                </c:pt>
                <c:pt idx="15970">
                  <c:v>43130</c:v>
                </c:pt>
                <c:pt idx="15971">
                  <c:v>43129</c:v>
                </c:pt>
                <c:pt idx="15972">
                  <c:v>43129</c:v>
                </c:pt>
                <c:pt idx="15973">
                  <c:v>43129</c:v>
                </c:pt>
                <c:pt idx="15974">
                  <c:v>43129</c:v>
                </c:pt>
                <c:pt idx="15975">
                  <c:v>43131</c:v>
                </c:pt>
                <c:pt idx="15976">
                  <c:v>43130</c:v>
                </c:pt>
                <c:pt idx="15977">
                  <c:v>43130</c:v>
                </c:pt>
                <c:pt idx="15978">
                  <c:v>43129</c:v>
                </c:pt>
                <c:pt idx="15979">
                  <c:v>43130</c:v>
                </c:pt>
                <c:pt idx="15980">
                  <c:v>43129</c:v>
                </c:pt>
                <c:pt idx="15981">
                  <c:v>43129</c:v>
                </c:pt>
                <c:pt idx="15982">
                  <c:v>43129</c:v>
                </c:pt>
                <c:pt idx="15983">
                  <c:v>43129</c:v>
                </c:pt>
                <c:pt idx="15984">
                  <c:v>41572</c:v>
                </c:pt>
                <c:pt idx="15985">
                  <c:v>43129</c:v>
                </c:pt>
                <c:pt idx="15986">
                  <c:v>43129</c:v>
                </c:pt>
                <c:pt idx="15987">
                  <c:v>43129</c:v>
                </c:pt>
                <c:pt idx="15988">
                  <c:v>43129</c:v>
                </c:pt>
                <c:pt idx="15989">
                  <c:v>43129</c:v>
                </c:pt>
                <c:pt idx="15990">
                  <c:v>43130</c:v>
                </c:pt>
                <c:pt idx="15991">
                  <c:v>43129</c:v>
                </c:pt>
                <c:pt idx="15992">
                  <c:v>43129</c:v>
                </c:pt>
                <c:pt idx="15993">
                  <c:v>43129</c:v>
                </c:pt>
                <c:pt idx="15994">
                  <c:v>43130</c:v>
                </c:pt>
                <c:pt idx="15995">
                  <c:v>43129</c:v>
                </c:pt>
                <c:pt idx="15996">
                  <c:v>43129</c:v>
                </c:pt>
                <c:pt idx="15997">
                  <c:v>43129</c:v>
                </c:pt>
                <c:pt idx="15998">
                  <c:v>43130</c:v>
                </c:pt>
                <c:pt idx="15999">
                  <c:v>43129</c:v>
                </c:pt>
                <c:pt idx="16000">
                  <c:v>43129</c:v>
                </c:pt>
                <c:pt idx="16001">
                  <c:v>43128</c:v>
                </c:pt>
                <c:pt idx="16002">
                  <c:v>43129</c:v>
                </c:pt>
                <c:pt idx="16003">
                  <c:v>43128</c:v>
                </c:pt>
                <c:pt idx="16004">
                  <c:v>43129</c:v>
                </c:pt>
                <c:pt idx="16005">
                  <c:v>43129</c:v>
                </c:pt>
                <c:pt idx="16006">
                  <c:v>43128</c:v>
                </c:pt>
                <c:pt idx="16007">
                  <c:v>43129</c:v>
                </c:pt>
                <c:pt idx="16008">
                  <c:v>43129</c:v>
                </c:pt>
                <c:pt idx="16009">
                  <c:v>43129</c:v>
                </c:pt>
                <c:pt idx="16010">
                  <c:v>43130</c:v>
                </c:pt>
                <c:pt idx="16011">
                  <c:v>43129</c:v>
                </c:pt>
                <c:pt idx="16012">
                  <c:v>43129</c:v>
                </c:pt>
                <c:pt idx="16013">
                  <c:v>43129</c:v>
                </c:pt>
                <c:pt idx="16014">
                  <c:v>43130</c:v>
                </c:pt>
                <c:pt idx="16015">
                  <c:v>43128</c:v>
                </c:pt>
                <c:pt idx="16016">
                  <c:v>43128</c:v>
                </c:pt>
                <c:pt idx="16017">
                  <c:v>43129</c:v>
                </c:pt>
                <c:pt idx="16018">
                  <c:v>43135</c:v>
                </c:pt>
                <c:pt idx="16019">
                  <c:v>43135</c:v>
                </c:pt>
                <c:pt idx="16020">
                  <c:v>43136</c:v>
                </c:pt>
                <c:pt idx="16021">
                  <c:v>43136</c:v>
                </c:pt>
                <c:pt idx="16022">
                  <c:v>43135</c:v>
                </c:pt>
                <c:pt idx="16023">
                  <c:v>43136</c:v>
                </c:pt>
                <c:pt idx="16024">
                  <c:v>43136</c:v>
                </c:pt>
                <c:pt idx="16025">
                  <c:v>43136</c:v>
                </c:pt>
                <c:pt idx="16026">
                  <c:v>43136</c:v>
                </c:pt>
                <c:pt idx="16027">
                  <c:v>43136</c:v>
                </c:pt>
                <c:pt idx="16028">
                  <c:v>43136</c:v>
                </c:pt>
                <c:pt idx="16029">
                  <c:v>43136</c:v>
                </c:pt>
                <c:pt idx="16030">
                  <c:v>43136</c:v>
                </c:pt>
                <c:pt idx="16031">
                  <c:v>43136</c:v>
                </c:pt>
                <c:pt idx="16032">
                  <c:v>43136</c:v>
                </c:pt>
                <c:pt idx="16033">
                  <c:v>43135</c:v>
                </c:pt>
                <c:pt idx="16034">
                  <c:v>43135</c:v>
                </c:pt>
                <c:pt idx="16035">
                  <c:v>43135</c:v>
                </c:pt>
                <c:pt idx="16036">
                  <c:v>43135</c:v>
                </c:pt>
                <c:pt idx="16037">
                  <c:v>43134</c:v>
                </c:pt>
                <c:pt idx="16038">
                  <c:v>43135</c:v>
                </c:pt>
                <c:pt idx="16039">
                  <c:v>43136</c:v>
                </c:pt>
                <c:pt idx="16040">
                  <c:v>43135</c:v>
                </c:pt>
                <c:pt idx="16041">
                  <c:v>43134</c:v>
                </c:pt>
                <c:pt idx="16042">
                  <c:v>43134</c:v>
                </c:pt>
                <c:pt idx="16043">
                  <c:v>43135</c:v>
                </c:pt>
                <c:pt idx="16044">
                  <c:v>43135</c:v>
                </c:pt>
                <c:pt idx="16045">
                  <c:v>43134</c:v>
                </c:pt>
                <c:pt idx="16046">
                  <c:v>43135</c:v>
                </c:pt>
                <c:pt idx="16047">
                  <c:v>43135</c:v>
                </c:pt>
                <c:pt idx="16048">
                  <c:v>43136</c:v>
                </c:pt>
                <c:pt idx="16049">
                  <c:v>43136</c:v>
                </c:pt>
                <c:pt idx="16050">
                  <c:v>43133</c:v>
                </c:pt>
                <c:pt idx="16051">
                  <c:v>43135</c:v>
                </c:pt>
                <c:pt idx="16052">
                  <c:v>43136</c:v>
                </c:pt>
                <c:pt idx="16053">
                  <c:v>43135</c:v>
                </c:pt>
                <c:pt idx="16054">
                  <c:v>43134</c:v>
                </c:pt>
                <c:pt idx="16055">
                  <c:v>43135</c:v>
                </c:pt>
                <c:pt idx="16056">
                  <c:v>43133</c:v>
                </c:pt>
                <c:pt idx="16057">
                  <c:v>43133</c:v>
                </c:pt>
                <c:pt idx="16058">
                  <c:v>43134</c:v>
                </c:pt>
                <c:pt idx="16059">
                  <c:v>43135</c:v>
                </c:pt>
                <c:pt idx="16060">
                  <c:v>43136</c:v>
                </c:pt>
                <c:pt idx="16061">
                  <c:v>43135</c:v>
                </c:pt>
                <c:pt idx="16062">
                  <c:v>43134</c:v>
                </c:pt>
                <c:pt idx="16063">
                  <c:v>43133</c:v>
                </c:pt>
                <c:pt idx="16064">
                  <c:v>43134</c:v>
                </c:pt>
                <c:pt idx="16065">
                  <c:v>43133</c:v>
                </c:pt>
                <c:pt idx="16066">
                  <c:v>43134</c:v>
                </c:pt>
                <c:pt idx="16067">
                  <c:v>43133</c:v>
                </c:pt>
                <c:pt idx="16068">
                  <c:v>43133</c:v>
                </c:pt>
                <c:pt idx="16069">
                  <c:v>43133</c:v>
                </c:pt>
                <c:pt idx="16070">
                  <c:v>43133</c:v>
                </c:pt>
                <c:pt idx="16071">
                  <c:v>43134</c:v>
                </c:pt>
                <c:pt idx="16072">
                  <c:v>43133</c:v>
                </c:pt>
                <c:pt idx="16073">
                  <c:v>43134</c:v>
                </c:pt>
                <c:pt idx="16074">
                  <c:v>43133</c:v>
                </c:pt>
                <c:pt idx="16075">
                  <c:v>43133</c:v>
                </c:pt>
                <c:pt idx="16076">
                  <c:v>43133</c:v>
                </c:pt>
                <c:pt idx="16077">
                  <c:v>43133</c:v>
                </c:pt>
                <c:pt idx="16078">
                  <c:v>43133</c:v>
                </c:pt>
                <c:pt idx="16079">
                  <c:v>43133</c:v>
                </c:pt>
                <c:pt idx="16080">
                  <c:v>43133</c:v>
                </c:pt>
                <c:pt idx="16081">
                  <c:v>43134</c:v>
                </c:pt>
                <c:pt idx="16082">
                  <c:v>43133</c:v>
                </c:pt>
                <c:pt idx="16083">
                  <c:v>43133</c:v>
                </c:pt>
                <c:pt idx="16084">
                  <c:v>43133</c:v>
                </c:pt>
                <c:pt idx="16085">
                  <c:v>43134</c:v>
                </c:pt>
                <c:pt idx="16086">
                  <c:v>43133</c:v>
                </c:pt>
                <c:pt idx="16087">
                  <c:v>43133</c:v>
                </c:pt>
                <c:pt idx="16088">
                  <c:v>43133</c:v>
                </c:pt>
                <c:pt idx="16089">
                  <c:v>43132</c:v>
                </c:pt>
                <c:pt idx="16090">
                  <c:v>43132</c:v>
                </c:pt>
                <c:pt idx="16091">
                  <c:v>43133</c:v>
                </c:pt>
                <c:pt idx="16092">
                  <c:v>43132</c:v>
                </c:pt>
                <c:pt idx="16093">
                  <c:v>43132</c:v>
                </c:pt>
                <c:pt idx="16094">
                  <c:v>43133</c:v>
                </c:pt>
                <c:pt idx="16095">
                  <c:v>43133</c:v>
                </c:pt>
                <c:pt idx="16096">
                  <c:v>43132</c:v>
                </c:pt>
                <c:pt idx="16097">
                  <c:v>43133</c:v>
                </c:pt>
                <c:pt idx="16098">
                  <c:v>43132</c:v>
                </c:pt>
                <c:pt idx="16099">
                  <c:v>43133</c:v>
                </c:pt>
                <c:pt idx="16100">
                  <c:v>43132</c:v>
                </c:pt>
                <c:pt idx="16101">
                  <c:v>43133</c:v>
                </c:pt>
                <c:pt idx="16102">
                  <c:v>43132</c:v>
                </c:pt>
                <c:pt idx="16103">
                  <c:v>43132</c:v>
                </c:pt>
                <c:pt idx="16104">
                  <c:v>43133</c:v>
                </c:pt>
                <c:pt idx="16105">
                  <c:v>43132</c:v>
                </c:pt>
                <c:pt idx="16106">
                  <c:v>43132</c:v>
                </c:pt>
                <c:pt idx="16107">
                  <c:v>43132</c:v>
                </c:pt>
                <c:pt idx="16108">
                  <c:v>43132</c:v>
                </c:pt>
                <c:pt idx="16109">
                  <c:v>43132</c:v>
                </c:pt>
                <c:pt idx="16110">
                  <c:v>43132</c:v>
                </c:pt>
                <c:pt idx="16111">
                  <c:v>43132</c:v>
                </c:pt>
                <c:pt idx="16112">
                  <c:v>43133</c:v>
                </c:pt>
                <c:pt idx="16113">
                  <c:v>43132</c:v>
                </c:pt>
                <c:pt idx="16114">
                  <c:v>43132</c:v>
                </c:pt>
                <c:pt idx="16115">
                  <c:v>43132</c:v>
                </c:pt>
                <c:pt idx="16116">
                  <c:v>43132</c:v>
                </c:pt>
                <c:pt idx="16117">
                  <c:v>43133</c:v>
                </c:pt>
                <c:pt idx="16118">
                  <c:v>43132</c:v>
                </c:pt>
                <c:pt idx="16119">
                  <c:v>43132</c:v>
                </c:pt>
                <c:pt idx="16120">
                  <c:v>43132</c:v>
                </c:pt>
                <c:pt idx="16121">
                  <c:v>43132</c:v>
                </c:pt>
                <c:pt idx="16122">
                  <c:v>43132</c:v>
                </c:pt>
                <c:pt idx="16123">
                  <c:v>43132</c:v>
                </c:pt>
                <c:pt idx="16124">
                  <c:v>43132</c:v>
                </c:pt>
                <c:pt idx="16125">
                  <c:v>43132</c:v>
                </c:pt>
                <c:pt idx="16126">
                  <c:v>43132</c:v>
                </c:pt>
                <c:pt idx="16127">
                  <c:v>43134</c:v>
                </c:pt>
                <c:pt idx="16128">
                  <c:v>43132</c:v>
                </c:pt>
                <c:pt idx="16129">
                  <c:v>43133</c:v>
                </c:pt>
                <c:pt idx="16130">
                  <c:v>38921</c:v>
                </c:pt>
                <c:pt idx="16131">
                  <c:v>43132</c:v>
                </c:pt>
                <c:pt idx="16132">
                  <c:v>42656</c:v>
                </c:pt>
                <c:pt idx="16133">
                  <c:v>43132</c:v>
                </c:pt>
                <c:pt idx="16134">
                  <c:v>43131</c:v>
                </c:pt>
                <c:pt idx="16135">
                  <c:v>43131</c:v>
                </c:pt>
                <c:pt idx="16136">
                  <c:v>43132</c:v>
                </c:pt>
                <c:pt idx="16137">
                  <c:v>43133</c:v>
                </c:pt>
                <c:pt idx="16138">
                  <c:v>43132</c:v>
                </c:pt>
                <c:pt idx="16139">
                  <c:v>43131</c:v>
                </c:pt>
                <c:pt idx="16140">
                  <c:v>43131</c:v>
                </c:pt>
                <c:pt idx="16141">
                  <c:v>43131</c:v>
                </c:pt>
                <c:pt idx="16142">
                  <c:v>43131</c:v>
                </c:pt>
                <c:pt idx="16143">
                  <c:v>43131</c:v>
                </c:pt>
                <c:pt idx="16144">
                  <c:v>43131</c:v>
                </c:pt>
                <c:pt idx="16145">
                  <c:v>43132</c:v>
                </c:pt>
                <c:pt idx="16146">
                  <c:v>43131</c:v>
                </c:pt>
                <c:pt idx="16147">
                  <c:v>43131</c:v>
                </c:pt>
                <c:pt idx="16148">
                  <c:v>43131</c:v>
                </c:pt>
                <c:pt idx="16149">
                  <c:v>43131</c:v>
                </c:pt>
                <c:pt idx="16150">
                  <c:v>43131</c:v>
                </c:pt>
                <c:pt idx="16151">
                  <c:v>43131</c:v>
                </c:pt>
                <c:pt idx="16152">
                  <c:v>43132</c:v>
                </c:pt>
                <c:pt idx="16153">
                  <c:v>43133</c:v>
                </c:pt>
                <c:pt idx="16154">
                  <c:v>43132</c:v>
                </c:pt>
                <c:pt idx="16155">
                  <c:v>43132</c:v>
                </c:pt>
                <c:pt idx="16156">
                  <c:v>43131</c:v>
                </c:pt>
                <c:pt idx="16157">
                  <c:v>43131</c:v>
                </c:pt>
                <c:pt idx="16158">
                  <c:v>43130</c:v>
                </c:pt>
                <c:pt idx="16159">
                  <c:v>43131</c:v>
                </c:pt>
                <c:pt idx="16160">
                  <c:v>43134</c:v>
                </c:pt>
                <c:pt idx="16161">
                  <c:v>43131</c:v>
                </c:pt>
                <c:pt idx="16162">
                  <c:v>43132</c:v>
                </c:pt>
                <c:pt idx="16163">
                  <c:v>43132</c:v>
                </c:pt>
                <c:pt idx="16164">
                  <c:v>43132</c:v>
                </c:pt>
                <c:pt idx="16165">
                  <c:v>43131</c:v>
                </c:pt>
                <c:pt idx="16166">
                  <c:v>43131</c:v>
                </c:pt>
                <c:pt idx="16167">
                  <c:v>43132</c:v>
                </c:pt>
                <c:pt idx="16168">
                  <c:v>43131</c:v>
                </c:pt>
                <c:pt idx="16169">
                  <c:v>43132</c:v>
                </c:pt>
                <c:pt idx="16170">
                  <c:v>43131</c:v>
                </c:pt>
                <c:pt idx="16171">
                  <c:v>43131</c:v>
                </c:pt>
                <c:pt idx="16172">
                  <c:v>43130</c:v>
                </c:pt>
                <c:pt idx="16173">
                  <c:v>43130</c:v>
                </c:pt>
                <c:pt idx="16174">
                  <c:v>43132</c:v>
                </c:pt>
                <c:pt idx="16175">
                  <c:v>43131</c:v>
                </c:pt>
                <c:pt idx="16176">
                  <c:v>43132</c:v>
                </c:pt>
                <c:pt idx="16177">
                  <c:v>43130</c:v>
                </c:pt>
                <c:pt idx="16178">
                  <c:v>43130</c:v>
                </c:pt>
                <c:pt idx="16179">
                  <c:v>43131</c:v>
                </c:pt>
                <c:pt idx="16180">
                  <c:v>43129</c:v>
                </c:pt>
                <c:pt idx="16181">
                  <c:v>43131</c:v>
                </c:pt>
                <c:pt idx="16182">
                  <c:v>43130</c:v>
                </c:pt>
                <c:pt idx="16183">
                  <c:v>43131</c:v>
                </c:pt>
                <c:pt idx="16184">
                  <c:v>43125</c:v>
                </c:pt>
                <c:pt idx="16185">
                  <c:v>43126</c:v>
                </c:pt>
                <c:pt idx="16186">
                  <c:v>43131</c:v>
                </c:pt>
                <c:pt idx="16187">
                  <c:v>43131</c:v>
                </c:pt>
                <c:pt idx="16188">
                  <c:v>43131</c:v>
                </c:pt>
                <c:pt idx="16189">
                  <c:v>43109</c:v>
                </c:pt>
                <c:pt idx="16190">
                  <c:v>43130</c:v>
                </c:pt>
                <c:pt idx="16191">
                  <c:v>43130</c:v>
                </c:pt>
                <c:pt idx="16192">
                  <c:v>43130</c:v>
                </c:pt>
                <c:pt idx="16193">
                  <c:v>43131</c:v>
                </c:pt>
                <c:pt idx="16194">
                  <c:v>41567</c:v>
                </c:pt>
                <c:pt idx="16195">
                  <c:v>43130</c:v>
                </c:pt>
                <c:pt idx="16196">
                  <c:v>43130</c:v>
                </c:pt>
                <c:pt idx="16197">
                  <c:v>43129</c:v>
                </c:pt>
                <c:pt idx="16198">
                  <c:v>43131</c:v>
                </c:pt>
                <c:pt idx="16199">
                  <c:v>43131</c:v>
                </c:pt>
                <c:pt idx="16200">
                  <c:v>43131</c:v>
                </c:pt>
                <c:pt idx="16201">
                  <c:v>43131</c:v>
                </c:pt>
                <c:pt idx="16202">
                  <c:v>43130</c:v>
                </c:pt>
                <c:pt idx="16203">
                  <c:v>43130</c:v>
                </c:pt>
                <c:pt idx="16204">
                  <c:v>43132</c:v>
                </c:pt>
                <c:pt idx="16205">
                  <c:v>43130</c:v>
                </c:pt>
                <c:pt idx="16206">
                  <c:v>43130</c:v>
                </c:pt>
                <c:pt idx="16207">
                  <c:v>43130</c:v>
                </c:pt>
                <c:pt idx="16208">
                  <c:v>43130</c:v>
                </c:pt>
                <c:pt idx="16209">
                  <c:v>43131</c:v>
                </c:pt>
                <c:pt idx="16210">
                  <c:v>43130</c:v>
                </c:pt>
                <c:pt idx="16211">
                  <c:v>43129</c:v>
                </c:pt>
                <c:pt idx="16212">
                  <c:v>43130</c:v>
                </c:pt>
                <c:pt idx="16213">
                  <c:v>43130</c:v>
                </c:pt>
                <c:pt idx="16214">
                  <c:v>43131</c:v>
                </c:pt>
                <c:pt idx="16215">
                  <c:v>43136</c:v>
                </c:pt>
                <c:pt idx="16216">
                  <c:v>43135</c:v>
                </c:pt>
                <c:pt idx="16217">
                  <c:v>43136</c:v>
                </c:pt>
                <c:pt idx="16218">
                  <c:v>43135</c:v>
                </c:pt>
                <c:pt idx="16219">
                  <c:v>43136</c:v>
                </c:pt>
                <c:pt idx="16220">
                  <c:v>43136</c:v>
                </c:pt>
                <c:pt idx="16221">
                  <c:v>43136</c:v>
                </c:pt>
                <c:pt idx="16222">
                  <c:v>43136</c:v>
                </c:pt>
                <c:pt idx="16223">
                  <c:v>43136</c:v>
                </c:pt>
                <c:pt idx="16224">
                  <c:v>43136</c:v>
                </c:pt>
                <c:pt idx="16225">
                  <c:v>43136</c:v>
                </c:pt>
                <c:pt idx="16226">
                  <c:v>43136</c:v>
                </c:pt>
                <c:pt idx="16227">
                  <c:v>43136</c:v>
                </c:pt>
                <c:pt idx="16228">
                  <c:v>43136</c:v>
                </c:pt>
                <c:pt idx="16229">
                  <c:v>43136</c:v>
                </c:pt>
                <c:pt idx="16230">
                  <c:v>43136</c:v>
                </c:pt>
                <c:pt idx="16231">
                  <c:v>43136</c:v>
                </c:pt>
                <c:pt idx="16232">
                  <c:v>43136</c:v>
                </c:pt>
                <c:pt idx="16233">
                  <c:v>43136</c:v>
                </c:pt>
                <c:pt idx="16234">
                  <c:v>43136</c:v>
                </c:pt>
                <c:pt idx="16235">
                  <c:v>43136</c:v>
                </c:pt>
                <c:pt idx="16236">
                  <c:v>43136</c:v>
                </c:pt>
                <c:pt idx="16237">
                  <c:v>43136</c:v>
                </c:pt>
                <c:pt idx="16238">
                  <c:v>43136</c:v>
                </c:pt>
                <c:pt idx="16239">
                  <c:v>43136</c:v>
                </c:pt>
                <c:pt idx="16240">
                  <c:v>43136</c:v>
                </c:pt>
                <c:pt idx="16241">
                  <c:v>43136</c:v>
                </c:pt>
                <c:pt idx="16242">
                  <c:v>43136</c:v>
                </c:pt>
                <c:pt idx="16243">
                  <c:v>43136</c:v>
                </c:pt>
                <c:pt idx="16244">
                  <c:v>43136</c:v>
                </c:pt>
                <c:pt idx="16245">
                  <c:v>43135</c:v>
                </c:pt>
                <c:pt idx="16246">
                  <c:v>43136</c:v>
                </c:pt>
                <c:pt idx="16247">
                  <c:v>43135</c:v>
                </c:pt>
                <c:pt idx="16248">
                  <c:v>43136</c:v>
                </c:pt>
                <c:pt idx="16249">
                  <c:v>43136</c:v>
                </c:pt>
                <c:pt idx="16250">
                  <c:v>43135</c:v>
                </c:pt>
                <c:pt idx="16251">
                  <c:v>43134</c:v>
                </c:pt>
                <c:pt idx="16252">
                  <c:v>43135</c:v>
                </c:pt>
                <c:pt idx="16253">
                  <c:v>43135</c:v>
                </c:pt>
                <c:pt idx="16254">
                  <c:v>43136</c:v>
                </c:pt>
                <c:pt idx="16255">
                  <c:v>43135</c:v>
                </c:pt>
                <c:pt idx="16256">
                  <c:v>43136</c:v>
                </c:pt>
                <c:pt idx="16257">
                  <c:v>43136</c:v>
                </c:pt>
                <c:pt idx="16258">
                  <c:v>43135</c:v>
                </c:pt>
                <c:pt idx="16259">
                  <c:v>43135</c:v>
                </c:pt>
                <c:pt idx="16260">
                  <c:v>43136</c:v>
                </c:pt>
                <c:pt idx="16261">
                  <c:v>43136</c:v>
                </c:pt>
                <c:pt idx="16262">
                  <c:v>43135</c:v>
                </c:pt>
                <c:pt idx="16263">
                  <c:v>43134</c:v>
                </c:pt>
                <c:pt idx="16264">
                  <c:v>43136</c:v>
                </c:pt>
                <c:pt idx="16265">
                  <c:v>43136</c:v>
                </c:pt>
                <c:pt idx="16266">
                  <c:v>43135</c:v>
                </c:pt>
                <c:pt idx="16267">
                  <c:v>43135</c:v>
                </c:pt>
                <c:pt idx="16268">
                  <c:v>43136</c:v>
                </c:pt>
                <c:pt idx="16269">
                  <c:v>43136</c:v>
                </c:pt>
                <c:pt idx="16270">
                  <c:v>43136</c:v>
                </c:pt>
                <c:pt idx="16271">
                  <c:v>43136</c:v>
                </c:pt>
                <c:pt idx="16272">
                  <c:v>43134</c:v>
                </c:pt>
                <c:pt idx="16273">
                  <c:v>43136</c:v>
                </c:pt>
                <c:pt idx="16274">
                  <c:v>43136</c:v>
                </c:pt>
                <c:pt idx="16275">
                  <c:v>43135</c:v>
                </c:pt>
                <c:pt idx="16276">
                  <c:v>43135</c:v>
                </c:pt>
                <c:pt idx="16277">
                  <c:v>43135</c:v>
                </c:pt>
                <c:pt idx="16278">
                  <c:v>43135</c:v>
                </c:pt>
                <c:pt idx="16279">
                  <c:v>43136</c:v>
                </c:pt>
                <c:pt idx="16280">
                  <c:v>43136</c:v>
                </c:pt>
                <c:pt idx="16281">
                  <c:v>43133</c:v>
                </c:pt>
                <c:pt idx="16282">
                  <c:v>43134</c:v>
                </c:pt>
                <c:pt idx="16283">
                  <c:v>43136</c:v>
                </c:pt>
                <c:pt idx="16284">
                  <c:v>43135</c:v>
                </c:pt>
                <c:pt idx="16285">
                  <c:v>43133</c:v>
                </c:pt>
                <c:pt idx="16286">
                  <c:v>43133</c:v>
                </c:pt>
                <c:pt idx="16287">
                  <c:v>43134</c:v>
                </c:pt>
                <c:pt idx="16288">
                  <c:v>43135</c:v>
                </c:pt>
                <c:pt idx="16289">
                  <c:v>43134</c:v>
                </c:pt>
                <c:pt idx="16290">
                  <c:v>43133</c:v>
                </c:pt>
                <c:pt idx="16291">
                  <c:v>43134</c:v>
                </c:pt>
                <c:pt idx="16292">
                  <c:v>43133</c:v>
                </c:pt>
                <c:pt idx="16293">
                  <c:v>43133</c:v>
                </c:pt>
                <c:pt idx="16294">
                  <c:v>43133</c:v>
                </c:pt>
                <c:pt idx="16295">
                  <c:v>43133</c:v>
                </c:pt>
                <c:pt idx="16296">
                  <c:v>43133</c:v>
                </c:pt>
                <c:pt idx="16297">
                  <c:v>43134</c:v>
                </c:pt>
                <c:pt idx="16298">
                  <c:v>43133</c:v>
                </c:pt>
                <c:pt idx="16299">
                  <c:v>43134</c:v>
                </c:pt>
                <c:pt idx="16300">
                  <c:v>43134</c:v>
                </c:pt>
                <c:pt idx="16301">
                  <c:v>43133</c:v>
                </c:pt>
                <c:pt idx="16302">
                  <c:v>43133</c:v>
                </c:pt>
                <c:pt idx="16303">
                  <c:v>43133</c:v>
                </c:pt>
                <c:pt idx="16304">
                  <c:v>43133</c:v>
                </c:pt>
                <c:pt idx="16305">
                  <c:v>43134</c:v>
                </c:pt>
                <c:pt idx="16306">
                  <c:v>43133</c:v>
                </c:pt>
                <c:pt idx="16307">
                  <c:v>43132</c:v>
                </c:pt>
                <c:pt idx="16308">
                  <c:v>43133</c:v>
                </c:pt>
                <c:pt idx="16309">
                  <c:v>43133</c:v>
                </c:pt>
                <c:pt idx="16310">
                  <c:v>43134</c:v>
                </c:pt>
                <c:pt idx="16311">
                  <c:v>43133</c:v>
                </c:pt>
                <c:pt idx="16312">
                  <c:v>43132</c:v>
                </c:pt>
                <c:pt idx="16313">
                  <c:v>43132</c:v>
                </c:pt>
                <c:pt idx="16314">
                  <c:v>43133</c:v>
                </c:pt>
                <c:pt idx="16315">
                  <c:v>43132</c:v>
                </c:pt>
                <c:pt idx="16316">
                  <c:v>43132</c:v>
                </c:pt>
                <c:pt idx="16317">
                  <c:v>43132</c:v>
                </c:pt>
                <c:pt idx="16318">
                  <c:v>43133</c:v>
                </c:pt>
                <c:pt idx="16319">
                  <c:v>43133</c:v>
                </c:pt>
                <c:pt idx="16320">
                  <c:v>43133</c:v>
                </c:pt>
                <c:pt idx="16321">
                  <c:v>43132</c:v>
                </c:pt>
                <c:pt idx="16322">
                  <c:v>43133</c:v>
                </c:pt>
                <c:pt idx="16323">
                  <c:v>43133</c:v>
                </c:pt>
                <c:pt idx="16324">
                  <c:v>43132</c:v>
                </c:pt>
                <c:pt idx="16325">
                  <c:v>43132</c:v>
                </c:pt>
                <c:pt idx="16326">
                  <c:v>43132</c:v>
                </c:pt>
                <c:pt idx="16327">
                  <c:v>43132</c:v>
                </c:pt>
                <c:pt idx="16328">
                  <c:v>43132</c:v>
                </c:pt>
                <c:pt idx="16329">
                  <c:v>43133</c:v>
                </c:pt>
                <c:pt idx="16330">
                  <c:v>43132</c:v>
                </c:pt>
                <c:pt idx="16331">
                  <c:v>43132</c:v>
                </c:pt>
                <c:pt idx="16332">
                  <c:v>43132</c:v>
                </c:pt>
                <c:pt idx="16333">
                  <c:v>43132</c:v>
                </c:pt>
                <c:pt idx="16334">
                  <c:v>43132</c:v>
                </c:pt>
                <c:pt idx="16335">
                  <c:v>43133</c:v>
                </c:pt>
                <c:pt idx="16336">
                  <c:v>43132</c:v>
                </c:pt>
                <c:pt idx="16337">
                  <c:v>43132</c:v>
                </c:pt>
                <c:pt idx="16338">
                  <c:v>43132</c:v>
                </c:pt>
                <c:pt idx="16339">
                  <c:v>43133</c:v>
                </c:pt>
                <c:pt idx="16340">
                  <c:v>43132</c:v>
                </c:pt>
                <c:pt idx="16341">
                  <c:v>43132</c:v>
                </c:pt>
                <c:pt idx="16342">
                  <c:v>43132</c:v>
                </c:pt>
                <c:pt idx="16343">
                  <c:v>43133</c:v>
                </c:pt>
                <c:pt idx="16344">
                  <c:v>43132</c:v>
                </c:pt>
                <c:pt idx="16345">
                  <c:v>43132</c:v>
                </c:pt>
                <c:pt idx="16346">
                  <c:v>43132</c:v>
                </c:pt>
                <c:pt idx="16347">
                  <c:v>43132</c:v>
                </c:pt>
                <c:pt idx="16348">
                  <c:v>43132</c:v>
                </c:pt>
                <c:pt idx="16349">
                  <c:v>43134</c:v>
                </c:pt>
                <c:pt idx="16350">
                  <c:v>43132</c:v>
                </c:pt>
                <c:pt idx="16351">
                  <c:v>43131</c:v>
                </c:pt>
                <c:pt idx="16352">
                  <c:v>43131</c:v>
                </c:pt>
                <c:pt idx="16353">
                  <c:v>43132</c:v>
                </c:pt>
                <c:pt idx="16354">
                  <c:v>43132</c:v>
                </c:pt>
                <c:pt idx="16355">
                  <c:v>43131</c:v>
                </c:pt>
                <c:pt idx="16356">
                  <c:v>43133</c:v>
                </c:pt>
                <c:pt idx="16357">
                  <c:v>43131</c:v>
                </c:pt>
                <c:pt idx="16358">
                  <c:v>43131</c:v>
                </c:pt>
                <c:pt idx="16359">
                  <c:v>43131</c:v>
                </c:pt>
                <c:pt idx="16360">
                  <c:v>43130</c:v>
                </c:pt>
                <c:pt idx="16361">
                  <c:v>43131</c:v>
                </c:pt>
                <c:pt idx="16362">
                  <c:v>43131</c:v>
                </c:pt>
                <c:pt idx="16363">
                  <c:v>43131</c:v>
                </c:pt>
                <c:pt idx="16364">
                  <c:v>43131</c:v>
                </c:pt>
                <c:pt idx="16365">
                  <c:v>43132</c:v>
                </c:pt>
                <c:pt idx="16366">
                  <c:v>43131</c:v>
                </c:pt>
                <c:pt idx="16367">
                  <c:v>43132</c:v>
                </c:pt>
                <c:pt idx="16368">
                  <c:v>43131</c:v>
                </c:pt>
                <c:pt idx="16369">
                  <c:v>43133</c:v>
                </c:pt>
                <c:pt idx="16370">
                  <c:v>43134</c:v>
                </c:pt>
                <c:pt idx="16371">
                  <c:v>43131</c:v>
                </c:pt>
                <c:pt idx="16372">
                  <c:v>43132</c:v>
                </c:pt>
                <c:pt idx="16373">
                  <c:v>43131</c:v>
                </c:pt>
                <c:pt idx="16374">
                  <c:v>43132</c:v>
                </c:pt>
                <c:pt idx="16375">
                  <c:v>43131</c:v>
                </c:pt>
                <c:pt idx="16376">
                  <c:v>43130</c:v>
                </c:pt>
                <c:pt idx="16377">
                  <c:v>43132</c:v>
                </c:pt>
                <c:pt idx="16378">
                  <c:v>43131</c:v>
                </c:pt>
                <c:pt idx="16379">
                  <c:v>43130</c:v>
                </c:pt>
                <c:pt idx="16380">
                  <c:v>43130</c:v>
                </c:pt>
                <c:pt idx="16381">
                  <c:v>43130</c:v>
                </c:pt>
                <c:pt idx="16382">
                  <c:v>43131</c:v>
                </c:pt>
                <c:pt idx="16383">
                  <c:v>43132</c:v>
                </c:pt>
                <c:pt idx="16384">
                  <c:v>43131</c:v>
                </c:pt>
                <c:pt idx="16385">
                  <c:v>43132</c:v>
                </c:pt>
                <c:pt idx="16386">
                  <c:v>43132</c:v>
                </c:pt>
                <c:pt idx="16387">
                  <c:v>43131</c:v>
                </c:pt>
                <c:pt idx="16388">
                  <c:v>43131</c:v>
                </c:pt>
                <c:pt idx="16389">
                  <c:v>43109</c:v>
                </c:pt>
                <c:pt idx="16390">
                  <c:v>43130</c:v>
                </c:pt>
                <c:pt idx="16391">
                  <c:v>43130</c:v>
                </c:pt>
                <c:pt idx="16392">
                  <c:v>43130</c:v>
                </c:pt>
                <c:pt idx="16393">
                  <c:v>43130</c:v>
                </c:pt>
                <c:pt idx="16394">
                  <c:v>43130</c:v>
                </c:pt>
                <c:pt idx="16395">
                  <c:v>43132</c:v>
                </c:pt>
                <c:pt idx="16396">
                  <c:v>43129</c:v>
                </c:pt>
                <c:pt idx="16397">
                  <c:v>43131</c:v>
                </c:pt>
                <c:pt idx="16398">
                  <c:v>43131</c:v>
                </c:pt>
                <c:pt idx="16399">
                  <c:v>43131</c:v>
                </c:pt>
                <c:pt idx="16400">
                  <c:v>43129</c:v>
                </c:pt>
                <c:pt idx="16401">
                  <c:v>43131</c:v>
                </c:pt>
                <c:pt idx="16402">
                  <c:v>43131</c:v>
                </c:pt>
                <c:pt idx="16403">
                  <c:v>43131</c:v>
                </c:pt>
                <c:pt idx="16404">
                  <c:v>43130</c:v>
                </c:pt>
                <c:pt idx="16405">
                  <c:v>43130</c:v>
                </c:pt>
                <c:pt idx="16406">
                  <c:v>43131</c:v>
                </c:pt>
                <c:pt idx="16407">
                  <c:v>43130</c:v>
                </c:pt>
                <c:pt idx="16408">
                  <c:v>43131</c:v>
                </c:pt>
                <c:pt idx="16409">
                  <c:v>43129</c:v>
                </c:pt>
                <c:pt idx="16410">
                  <c:v>43131</c:v>
                </c:pt>
                <c:pt idx="16411">
                  <c:v>43131</c:v>
                </c:pt>
                <c:pt idx="16412">
                  <c:v>43137</c:v>
                </c:pt>
                <c:pt idx="16413">
                  <c:v>43137</c:v>
                </c:pt>
                <c:pt idx="16414">
                  <c:v>43137</c:v>
                </c:pt>
                <c:pt idx="16415">
                  <c:v>43137</c:v>
                </c:pt>
                <c:pt idx="16416">
                  <c:v>43136</c:v>
                </c:pt>
                <c:pt idx="16417">
                  <c:v>43137</c:v>
                </c:pt>
                <c:pt idx="16418">
                  <c:v>43137</c:v>
                </c:pt>
                <c:pt idx="16419">
                  <c:v>43137</c:v>
                </c:pt>
                <c:pt idx="16420">
                  <c:v>43137</c:v>
                </c:pt>
                <c:pt idx="16421">
                  <c:v>43136</c:v>
                </c:pt>
                <c:pt idx="16422">
                  <c:v>43137</c:v>
                </c:pt>
                <c:pt idx="16423">
                  <c:v>43135</c:v>
                </c:pt>
                <c:pt idx="16424">
                  <c:v>43137</c:v>
                </c:pt>
                <c:pt idx="16425">
                  <c:v>43137</c:v>
                </c:pt>
                <c:pt idx="16426">
                  <c:v>43137</c:v>
                </c:pt>
                <c:pt idx="16427">
                  <c:v>43137</c:v>
                </c:pt>
                <c:pt idx="16428">
                  <c:v>43136</c:v>
                </c:pt>
                <c:pt idx="16429">
                  <c:v>43136</c:v>
                </c:pt>
                <c:pt idx="16430">
                  <c:v>43136</c:v>
                </c:pt>
                <c:pt idx="16431">
                  <c:v>43137</c:v>
                </c:pt>
                <c:pt idx="16432">
                  <c:v>43137</c:v>
                </c:pt>
                <c:pt idx="16433">
                  <c:v>43136</c:v>
                </c:pt>
                <c:pt idx="16434">
                  <c:v>43137</c:v>
                </c:pt>
                <c:pt idx="16435">
                  <c:v>43135</c:v>
                </c:pt>
                <c:pt idx="16436">
                  <c:v>43136</c:v>
                </c:pt>
                <c:pt idx="16437">
                  <c:v>43136</c:v>
                </c:pt>
                <c:pt idx="16438">
                  <c:v>43136</c:v>
                </c:pt>
                <c:pt idx="16439">
                  <c:v>43137</c:v>
                </c:pt>
                <c:pt idx="16440">
                  <c:v>43137</c:v>
                </c:pt>
                <c:pt idx="16441">
                  <c:v>43136</c:v>
                </c:pt>
                <c:pt idx="16442">
                  <c:v>43136</c:v>
                </c:pt>
                <c:pt idx="16443">
                  <c:v>43137</c:v>
                </c:pt>
                <c:pt idx="16444">
                  <c:v>43137</c:v>
                </c:pt>
                <c:pt idx="16445">
                  <c:v>43137</c:v>
                </c:pt>
                <c:pt idx="16446">
                  <c:v>43136</c:v>
                </c:pt>
                <c:pt idx="16447">
                  <c:v>43136</c:v>
                </c:pt>
                <c:pt idx="16448">
                  <c:v>43136</c:v>
                </c:pt>
                <c:pt idx="16449">
                  <c:v>43136</c:v>
                </c:pt>
                <c:pt idx="16450">
                  <c:v>43136</c:v>
                </c:pt>
                <c:pt idx="16451">
                  <c:v>43137</c:v>
                </c:pt>
                <c:pt idx="16452">
                  <c:v>43137</c:v>
                </c:pt>
                <c:pt idx="16453">
                  <c:v>43137</c:v>
                </c:pt>
                <c:pt idx="16454">
                  <c:v>43136</c:v>
                </c:pt>
                <c:pt idx="16455">
                  <c:v>43136</c:v>
                </c:pt>
                <c:pt idx="16456">
                  <c:v>43136</c:v>
                </c:pt>
                <c:pt idx="16457">
                  <c:v>43137</c:v>
                </c:pt>
                <c:pt idx="16458">
                  <c:v>43136</c:v>
                </c:pt>
                <c:pt idx="16459">
                  <c:v>43136</c:v>
                </c:pt>
                <c:pt idx="16460">
                  <c:v>43136</c:v>
                </c:pt>
                <c:pt idx="16461">
                  <c:v>43136</c:v>
                </c:pt>
                <c:pt idx="16462">
                  <c:v>43136</c:v>
                </c:pt>
                <c:pt idx="16463">
                  <c:v>43136</c:v>
                </c:pt>
                <c:pt idx="16464">
                  <c:v>43136</c:v>
                </c:pt>
                <c:pt idx="16465">
                  <c:v>43136</c:v>
                </c:pt>
                <c:pt idx="16466">
                  <c:v>43136</c:v>
                </c:pt>
                <c:pt idx="16467">
                  <c:v>43136</c:v>
                </c:pt>
                <c:pt idx="16468">
                  <c:v>43136</c:v>
                </c:pt>
                <c:pt idx="16469">
                  <c:v>43136</c:v>
                </c:pt>
                <c:pt idx="16470">
                  <c:v>43136</c:v>
                </c:pt>
                <c:pt idx="16471">
                  <c:v>43136</c:v>
                </c:pt>
                <c:pt idx="16472">
                  <c:v>43136</c:v>
                </c:pt>
                <c:pt idx="16473">
                  <c:v>43136</c:v>
                </c:pt>
                <c:pt idx="16474">
                  <c:v>43137</c:v>
                </c:pt>
                <c:pt idx="16475">
                  <c:v>43136</c:v>
                </c:pt>
                <c:pt idx="16476">
                  <c:v>43135</c:v>
                </c:pt>
                <c:pt idx="16477">
                  <c:v>43137</c:v>
                </c:pt>
                <c:pt idx="16478">
                  <c:v>43135</c:v>
                </c:pt>
                <c:pt idx="16479">
                  <c:v>43136</c:v>
                </c:pt>
                <c:pt idx="16480">
                  <c:v>43134</c:v>
                </c:pt>
                <c:pt idx="16481">
                  <c:v>43135</c:v>
                </c:pt>
                <c:pt idx="16482">
                  <c:v>43135</c:v>
                </c:pt>
                <c:pt idx="16483">
                  <c:v>43136</c:v>
                </c:pt>
                <c:pt idx="16484">
                  <c:v>43136</c:v>
                </c:pt>
                <c:pt idx="16485">
                  <c:v>43136</c:v>
                </c:pt>
                <c:pt idx="16486">
                  <c:v>43135</c:v>
                </c:pt>
                <c:pt idx="16487">
                  <c:v>43135</c:v>
                </c:pt>
                <c:pt idx="16488">
                  <c:v>43136</c:v>
                </c:pt>
                <c:pt idx="16489">
                  <c:v>43135</c:v>
                </c:pt>
                <c:pt idx="16490">
                  <c:v>43136</c:v>
                </c:pt>
                <c:pt idx="16491">
                  <c:v>43136</c:v>
                </c:pt>
                <c:pt idx="16492">
                  <c:v>43136</c:v>
                </c:pt>
                <c:pt idx="16493">
                  <c:v>43136</c:v>
                </c:pt>
                <c:pt idx="16494">
                  <c:v>43135</c:v>
                </c:pt>
                <c:pt idx="16495">
                  <c:v>43134</c:v>
                </c:pt>
                <c:pt idx="16496">
                  <c:v>43135</c:v>
                </c:pt>
                <c:pt idx="16497">
                  <c:v>43136</c:v>
                </c:pt>
                <c:pt idx="16498">
                  <c:v>43135</c:v>
                </c:pt>
                <c:pt idx="16499">
                  <c:v>43136</c:v>
                </c:pt>
                <c:pt idx="16500">
                  <c:v>43136</c:v>
                </c:pt>
                <c:pt idx="16501">
                  <c:v>43136</c:v>
                </c:pt>
                <c:pt idx="16502">
                  <c:v>43136</c:v>
                </c:pt>
                <c:pt idx="16503">
                  <c:v>43136</c:v>
                </c:pt>
                <c:pt idx="16504">
                  <c:v>43136</c:v>
                </c:pt>
                <c:pt idx="16505">
                  <c:v>43134</c:v>
                </c:pt>
                <c:pt idx="16506">
                  <c:v>43136</c:v>
                </c:pt>
                <c:pt idx="16507">
                  <c:v>43135</c:v>
                </c:pt>
                <c:pt idx="16508">
                  <c:v>43136</c:v>
                </c:pt>
                <c:pt idx="16509">
                  <c:v>43135</c:v>
                </c:pt>
                <c:pt idx="16510">
                  <c:v>43136</c:v>
                </c:pt>
                <c:pt idx="16511">
                  <c:v>43135</c:v>
                </c:pt>
                <c:pt idx="16512">
                  <c:v>43135</c:v>
                </c:pt>
                <c:pt idx="16513">
                  <c:v>43136</c:v>
                </c:pt>
                <c:pt idx="16514">
                  <c:v>43135</c:v>
                </c:pt>
                <c:pt idx="16515">
                  <c:v>43134</c:v>
                </c:pt>
                <c:pt idx="16516">
                  <c:v>43136</c:v>
                </c:pt>
                <c:pt idx="16517">
                  <c:v>43133</c:v>
                </c:pt>
                <c:pt idx="16518">
                  <c:v>43136</c:v>
                </c:pt>
                <c:pt idx="16519">
                  <c:v>43135</c:v>
                </c:pt>
                <c:pt idx="16520">
                  <c:v>43133</c:v>
                </c:pt>
                <c:pt idx="16521">
                  <c:v>43136</c:v>
                </c:pt>
                <c:pt idx="16522">
                  <c:v>43134</c:v>
                </c:pt>
                <c:pt idx="16523">
                  <c:v>43135</c:v>
                </c:pt>
                <c:pt idx="16524">
                  <c:v>43134</c:v>
                </c:pt>
                <c:pt idx="16525">
                  <c:v>43133</c:v>
                </c:pt>
                <c:pt idx="16526">
                  <c:v>43135</c:v>
                </c:pt>
                <c:pt idx="16527">
                  <c:v>43134</c:v>
                </c:pt>
                <c:pt idx="16528">
                  <c:v>43133</c:v>
                </c:pt>
                <c:pt idx="16529">
                  <c:v>43133</c:v>
                </c:pt>
                <c:pt idx="16530">
                  <c:v>43133</c:v>
                </c:pt>
                <c:pt idx="16531">
                  <c:v>43134</c:v>
                </c:pt>
                <c:pt idx="16532">
                  <c:v>43133</c:v>
                </c:pt>
                <c:pt idx="16533">
                  <c:v>43134</c:v>
                </c:pt>
                <c:pt idx="16534">
                  <c:v>43134</c:v>
                </c:pt>
                <c:pt idx="16535">
                  <c:v>43133</c:v>
                </c:pt>
                <c:pt idx="16536">
                  <c:v>43133</c:v>
                </c:pt>
                <c:pt idx="16537">
                  <c:v>43133</c:v>
                </c:pt>
                <c:pt idx="16538">
                  <c:v>43135</c:v>
                </c:pt>
                <c:pt idx="16539">
                  <c:v>43133</c:v>
                </c:pt>
                <c:pt idx="16540">
                  <c:v>43134</c:v>
                </c:pt>
                <c:pt idx="16541">
                  <c:v>43133</c:v>
                </c:pt>
                <c:pt idx="16542">
                  <c:v>43132</c:v>
                </c:pt>
                <c:pt idx="16543">
                  <c:v>43133</c:v>
                </c:pt>
                <c:pt idx="16544">
                  <c:v>43133</c:v>
                </c:pt>
                <c:pt idx="16545">
                  <c:v>43133</c:v>
                </c:pt>
                <c:pt idx="16546">
                  <c:v>43134</c:v>
                </c:pt>
                <c:pt idx="16547">
                  <c:v>43132</c:v>
                </c:pt>
                <c:pt idx="16548">
                  <c:v>43133</c:v>
                </c:pt>
                <c:pt idx="16549">
                  <c:v>43133</c:v>
                </c:pt>
                <c:pt idx="16550">
                  <c:v>43132</c:v>
                </c:pt>
                <c:pt idx="16551">
                  <c:v>43132</c:v>
                </c:pt>
                <c:pt idx="16552">
                  <c:v>43132</c:v>
                </c:pt>
                <c:pt idx="16553">
                  <c:v>43132</c:v>
                </c:pt>
                <c:pt idx="16554">
                  <c:v>43133</c:v>
                </c:pt>
                <c:pt idx="16555">
                  <c:v>43133</c:v>
                </c:pt>
                <c:pt idx="16556">
                  <c:v>43133</c:v>
                </c:pt>
                <c:pt idx="16557">
                  <c:v>43133</c:v>
                </c:pt>
                <c:pt idx="16558">
                  <c:v>43132</c:v>
                </c:pt>
                <c:pt idx="16559">
                  <c:v>43132</c:v>
                </c:pt>
                <c:pt idx="16560">
                  <c:v>43133</c:v>
                </c:pt>
                <c:pt idx="16561">
                  <c:v>43133</c:v>
                </c:pt>
                <c:pt idx="16562">
                  <c:v>43132</c:v>
                </c:pt>
                <c:pt idx="16563">
                  <c:v>43132</c:v>
                </c:pt>
                <c:pt idx="16564">
                  <c:v>43132</c:v>
                </c:pt>
                <c:pt idx="16565">
                  <c:v>43132</c:v>
                </c:pt>
                <c:pt idx="16566">
                  <c:v>43132</c:v>
                </c:pt>
                <c:pt idx="16567">
                  <c:v>43132</c:v>
                </c:pt>
                <c:pt idx="16568">
                  <c:v>43132</c:v>
                </c:pt>
                <c:pt idx="16569">
                  <c:v>43133</c:v>
                </c:pt>
                <c:pt idx="16570">
                  <c:v>43132</c:v>
                </c:pt>
                <c:pt idx="16571">
                  <c:v>43132</c:v>
                </c:pt>
                <c:pt idx="16572">
                  <c:v>43132</c:v>
                </c:pt>
                <c:pt idx="16573">
                  <c:v>43133</c:v>
                </c:pt>
                <c:pt idx="16574">
                  <c:v>43132</c:v>
                </c:pt>
                <c:pt idx="16575">
                  <c:v>43131</c:v>
                </c:pt>
                <c:pt idx="16576">
                  <c:v>43132</c:v>
                </c:pt>
                <c:pt idx="16577">
                  <c:v>43132</c:v>
                </c:pt>
                <c:pt idx="16578">
                  <c:v>43133</c:v>
                </c:pt>
                <c:pt idx="16579">
                  <c:v>43132</c:v>
                </c:pt>
                <c:pt idx="16580">
                  <c:v>43132</c:v>
                </c:pt>
                <c:pt idx="16581">
                  <c:v>43132</c:v>
                </c:pt>
                <c:pt idx="16582">
                  <c:v>43132</c:v>
                </c:pt>
                <c:pt idx="16583">
                  <c:v>43132</c:v>
                </c:pt>
                <c:pt idx="16584">
                  <c:v>43132</c:v>
                </c:pt>
                <c:pt idx="16585">
                  <c:v>43134</c:v>
                </c:pt>
                <c:pt idx="16586">
                  <c:v>43131</c:v>
                </c:pt>
                <c:pt idx="16587">
                  <c:v>43131</c:v>
                </c:pt>
                <c:pt idx="16588">
                  <c:v>43132</c:v>
                </c:pt>
                <c:pt idx="16589">
                  <c:v>43132</c:v>
                </c:pt>
                <c:pt idx="16590">
                  <c:v>43131</c:v>
                </c:pt>
                <c:pt idx="16591">
                  <c:v>43133</c:v>
                </c:pt>
                <c:pt idx="16592">
                  <c:v>43130</c:v>
                </c:pt>
                <c:pt idx="16593">
                  <c:v>43131</c:v>
                </c:pt>
                <c:pt idx="16594">
                  <c:v>43131</c:v>
                </c:pt>
                <c:pt idx="16595">
                  <c:v>43131</c:v>
                </c:pt>
                <c:pt idx="16596">
                  <c:v>43131</c:v>
                </c:pt>
                <c:pt idx="16597">
                  <c:v>43131</c:v>
                </c:pt>
                <c:pt idx="16598">
                  <c:v>43131</c:v>
                </c:pt>
                <c:pt idx="16599">
                  <c:v>43132</c:v>
                </c:pt>
                <c:pt idx="16600">
                  <c:v>43131</c:v>
                </c:pt>
                <c:pt idx="16601">
                  <c:v>43132</c:v>
                </c:pt>
                <c:pt idx="16602">
                  <c:v>43131</c:v>
                </c:pt>
                <c:pt idx="16603">
                  <c:v>43133</c:v>
                </c:pt>
                <c:pt idx="16604">
                  <c:v>43134</c:v>
                </c:pt>
                <c:pt idx="16605">
                  <c:v>43131</c:v>
                </c:pt>
                <c:pt idx="16606">
                  <c:v>43132</c:v>
                </c:pt>
                <c:pt idx="16607">
                  <c:v>43130</c:v>
                </c:pt>
                <c:pt idx="16608">
                  <c:v>43131</c:v>
                </c:pt>
                <c:pt idx="16609">
                  <c:v>43138</c:v>
                </c:pt>
                <c:pt idx="16610">
                  <c:v>43137</c:v>
                </c:pt>
                <c:pt idx="16611">
                  <c:v>43138</c:v>
                </c:pt>
                <c:pt idx="16612">
                  <c:v>43138</c:v>
                </c:pt>
                <c:pt idx="16613">
                  <c:v>43139</c:v>
                </c:pt>
                <c:pt idx="16614">
                  <c:v>43137</c:v>
                </c:pt>
                <c:pt idx="16615">
                  <c:v>43137</c:v>
                </c:pt>
                <c:pt idx="16616">
                  <c:v>43138</c:v>
                </c:pt>
                <c:pt idx="16617">
                  <c:v>43138</c:v>
                </c:pt>
                <c:pt idx="16618">
                  <c:v>43137</c:v>
                </c:pt>
                <c:pt idx="16619">
                  <c:v>43138</c:v>
                </c:pt>
                <c:pt idx="16620">
                  <c:v>43138</c:v>
                </c:pt>
                <c:pt idx="16621">
                  <c:v>43137</c:v>
                </c:pt>
                <c:pt idx="16622">
                  <c:v>43137</c:v>
                </c:pt>
                <c:pt idx="16623">
                  <c:v>43138</c:v>
                </c:pt>
                <c:pt idx="16624">
                  <c:v>43137</c:v>
                </c:pt>
                <c:pt idx="16625">
                  <c:v>43137</c:v>
                </c:pt>
                <c:pt idx="16626">
                  <c:v>43137</c:v>
                </c:pt>
                <c:pt idx="16627">
                  <c:v>43138</c:v>
                </c:pt>
                <c:pt idx="16628">
                  <c:v>43138</c:v>
                </c:pt>
                <c:pt idx="16629">
                  <c:v>43137</c:v>
                </c:pt>
                <c:pt idx="16630">
                  <c:v>43137</c:v>
                </c:pt>
                <c:pt idx="16631">
                  <c:v>43138</c:v>
                </c:pt>
                <c:pt idx="16632">
                  <c:v>43138</c:v>
                </c:pt>
                <c:pt idx="16633">
                  <c:v>43138</c:v>
                </c:pt>
                <c:pt idx="16634">
                  <c:v>43138</c:v>
                </c:pt>
                <c:pt idx="16635">
                  <c:v>43136</c:v>
                </c:pt>
                <c:pt idx="16636">
                  <c:v>43138</c:v>
                </c:pt>
                <c:pt idx="16637">
                  <c:v>43138</c:v>
                </c:pt>
                <c:pt idx="16638">
                  <c:v>43136</c:v>
                </c:pt>
                <c:pt idx="16639">
                  <c:v>43137</c:v>
                </c:pt>
                <c:pt idx="16640">
                  <c:v>43137</c:v>
                </c:pt>
                <c:pt idx="16641">
                  <c:v>43138</c:v>
                </c:pt>
                <c:pt idx="16642">
                  <c:v>43138</c:v>
                </c:pt>
                <c:pt idx="16643">
                  <c:v>43137</c:v>
                </c:pt>
                <c:pt idx="16644">
                  <c:v>43135</c:v>
                </c:pt>
                <c:pt idx="16645">
                  <c:v>43138</c:v>
                </c:pt>
                <c:pt idx="16646">
                  <c:v>43137</c:v>
                </c:pt>
                <c:pt idx="16647">
                  <c:v>43137</c:v>
                </c:pt>
                <c:pt idx="16648">
                  <c:v>43136</c:v>
                </c:pt>
                <c:pt idx="16649">
                  <c:v>43136</c:v>
                </c:pt>
                <c:pt idx="16650">
                  <c:v>43137</c:v>
                </c:pt>
                <c:pt idx="16651">
                  <c:v>43138</c:v>
                </c:pt>
                <c:pt idx="16652">
                  <c:v>43136</c:v>
                </c:pt>
                <c:pt idx="16653">
                  <c:v>43137</c:v>
                </c:pt>
                <c:pt idx="16654">
                  <c:v>43137</c:v>
                </c:pt>
                <c:pt idx="16655">
                  <c:v>43135</c:v>
                </c:pt>
                <c:pt idx="16656">
                  <c:v>43137</c:v>
                </c:pt>
                <c:pt idx="16657">
                  <c:v>43136</c:v>
                </c:pt>
                <c:pt idx="16658">
                  <c:v>43135</c:v>
                </c:pt>
                <c:pt idx="16659">
                  <c:v>43137</c:v>
                </c:pt>
                <c:pt idx="16660">
                  <c:v>43136</c:v>
                </c:pt>
                <c:pt idx="16661">
                  <c:v>43136</c:v>
                </c:pt>
                <c:pt idx="16662">
                  <c:v>43137</c:v>
                </c:pt>
                <c:pt idx="16663">
                  <c:v>43136</c:v>
                </c:pt>
                <c:pt idx="16664">
                  <c:v>43136</c:v>
                </c:pt>
                <c:pt idx="16665">
                  <c:v>43137</c:v>
                </c:pt>
                <c:pt idx="16666">
                  <c:v>43137</c:v>
                </c:pt>
                <c:pt idx="16667">
                  <c:v>43136</c:v>
                </c:pt>
                <c:pt idx="16668">
                  <c:v>43137</c:v>
                </c:pt>
                <c:pt idx="16669">
                  <c:v>43136</c:v>
                </c:pt>
                <c:pt idx="16670">
                  <c:v>43136</c:v>
                </c:pt>
                <c:pt idx="16671">
                  <c:v>43136</c:v>
                </c:pt>
                <c:pt idx="16672">
                  <c:v>43136</c:v>
                </c:pt>
                <c:pt idx="16673">
                  <c:v>43137</c:v>
                </c:pt>
                <c:pt idx="16674">
                  <c:v>43137</c:v>
                </c:pt>
                <c:pt idx="16675">
                  <c:v>43136</c:v>
                </c:pt>
                <c:pt idx="16676">
                  <c:v>43136</c:v>
                </c:pt>
                <c:pt idx="16677">
                  <c:v>43136</c:v>
                </c:pt>
                <c:pt idx="16678">
                  <c:v>43136</c:v>
                </c:pt>
                <c:pt idx="16679">
                  <c:v>43137</c:v>
                </c:pt>
                <c:pt idx="16680">
                  <c:v>43136</c:v>
                </c:pt>
                <c:pt idx="16681">
                  <c:v>43136</c:v>
                </c:pt>
                <c:pt idx="16682">
                  <c:v>43136</c:v>
                </c:pt>
                <c:pt idx="16683">
                  <c:v>43136</c:v>
                </c:pt>
                <c:pt idx="16684">
                  <c:v>43136</c:v>
                </c:pt>
                <c:pt idx="16685">
                  <c:v>43136</c:v>
                </c:pt>
                <c:pt idx="16686">
                  <c:v>43136</c:v>
                </c:pt>
                <c:pt idx="16687">
                  <c:v>43136</c:v>
                </c:pt>
                <c:pt idx="16688">
                  <c:v>43136</c:v>
                </c:pt>
                <c:pt idx="16689">
                  <c:v>43136</c:v>
                </c:pt>
                <c:pt idx="16690">
                  <c:v>43136</c:v>
                </c:pt>
                <c:pt idx="16691">
                  <c:v>43136</c:v>
                </c:pt>
                <c:pt idx="16692">
                  <c:v>43136</c:v>
                </c:pt>
                <c:pt idx="16693">
                  <c:v>43136</c:v>
                </c:pt>
                <c:pt idx="16694">
                  <c:v>43136</c:v>
                </c:pt>
                <c:pt idx="16695">
                  <c:v>43136</c:v>
                </c:pt>
                <c:pt idx="16696">
                  <c:v>43136</c:v>
                </c:pt>
                <c:pt idx="16697">
                  <c:v>43137</c:v>
                </c:pt>
                <c:pt idx="16698">
                  <c:v>43136</c:v>
                </c:pt>
                <c:pt idx="16699">
                  <c:v>43135</c:v>
                </c:pt>
                <c:pt idx="16700">
                  <c:v>43137</c:v>
                </c:pt>
                <c:pt idx="16701">
                  <c:v>43136</c:v>
                </c:pt>
                <c:pt idx="16702">
                  <c:v>43136</c:v>
                </c:pt>
                <c:pt idx="16703">
                  <c:v>43134</c:v>
                </c:pt>
                <c:pt idx="16704">
                  <c:v>43135</c:v>
                </c:pt>
                <c:pt idx="16705">
                  <c:v>43136</c:v>
                </c:pt>
                <c:pt idx="16706">
                  <c:v>43136</c:v>
                </c:pt>
                <c:pt idx="16707">
                  <c:v>43136</c:v>
                </c:pt>
                <c:pt idx="16708">
                  <c:v>43135</c:v>
                </c:pt>
                <c:pt idx="16709">
                  <c:v>43135</c:v>
                </c:pt>
                <c:pt idx="16710">
                  <c:v>43135</c:v>
                </c:pt>
                <c:pt idx="16711">
                  <c:v>43136</c:v>
                </c:pt>
                <c:pt idx="16712">
                  <c:v>43136</c:v>
                </c:pt>
                <c:pt idx="16713">
                  <c:v>43136</c:v>
                </c:pt>
                <c:pt idx="16714">
                  <c:v>43136</c:v>
                </c:pt>
                <c:pt idx="16715">
                  <c:v>43135</c:v>
                </c:pt>
                <c:pt idx="16716">
                  <c:v>43134</c:v>
                </c:pt>
                <c:pt idx="16717">
                  <c:v>43136</c:v>
                </c:pt>
                <c:pt idx="16718">
                  <c:v>43135</c:v>
                </c:pt>
                <c:pt idx="16719">
                  <c:v>43136</c:v>
                </c:pt>
                <c:pt idx="16720">
                  <c:v>43135</c:v>
                </c:pt>
                <c:pt idx="16721">
                  <c:v>43136</c:v>
                </c:pt>
                <c:pt idx="16722">
                  <c:v>43136</c:v>
                </c:pt>
                <c:pt idx="16723">
                  <c:v>43136</c:v>
                </c:pt>
                <c:pt idx="16724">
                  <c:v>43136</c:v>
                </c:pt>
                <c:pt idx="16725">
                  <c:v>43134</c:v>
                </c:pt>
                <c:pt idx="16726">
                  <c:v>43135</c:v>
                </c:pt>
                <c:pt idx="16727">
                  <c:v>43136</c:v>
                </c:pt>
                <c:pt idx="16728">
                  <c:v>43135</c:v>
                </c:pt>
                <c:pt idx="16729">
                  <c:v>43136</c:v>
                </c:pt>
                <c:pt idx="16730">
                  <c:v>43135</c:v>
                </c:pt>
                <c:pt idx="16731">
                  <c:v>43135</c:v>
                </c:pt>
                <c:pt idx="16732">
                  <c:v>43136</c:v>
                </c:pt>
                <c:pt idx="16733">
                  <c:v>43135</c:v>
                </c:pt>
                <c:pt idx="16734">
                  <c:v>43134</c:v>
                </c:pt>
                <c:pt idx="16735">
                  <c:v>43136</c:v>
                </c:pt>
                <c:pt idx="16736">
                  <c:v>43136</c:v>
                </c:pt>
                <c:pt idx="16737">
                  <c:v>43135</c:v>
                </c:pt>
                <c:pt idx="16738">
                  <c:v>43133</c:v>
                </c:pt>
                <c:pt idx="16739">
                  <c:v>43136</c:v>
                </c:pt>
                <c:pt idx="16740">
                  <c:v>43134</c:v>
                </c:pt>
                <c:pt idx="16741">
                  <c:v>43134</c:v>
                </c:pt>
                <c:pt idx="16742">
                  <c:v>43133</c:v>
                </c:pt>
                <c:pt idx="16743">
                  <c:v>43135</c:v>
                </c:pt>
                <c:pt idx="16744">
                  <c:v>43134</c:v>
                </c:pt>
                <c:pt idx="16745">
                  <c:v>43133</c:v>
                </c:pt>
                <c:pt idx="16746">
                  <c:v>43133</c:v>
                </c:pt>
                <c:pt idx="16747">
                  <c:v>43133</c:v>
                </c:pt>
                <c:pt idx="16748">
                  <c:v>43133</c:v>
                </c:pt>
                <c:pt idx="16749">
                  <c:v>43134</c:v>
                </c:pt>
                <c:pt idx="16750">
                  <c:v>43133</c:v>
                </c:pt>
                <c:pt idx="16751">
                  <c:v>43133</c:v>
                </c:pt>
                <c:pt idx="16752">
                  <c:v>43134</c:v>
                </c:pt>
                <c:pt idx="16753">
                  <c:v>43135</c:v>
                </c:pt>
                <c:pt idx="16754">
                  <c:v>43133</c:v>
                </c:pt>
                <c:pt idx="16755">
                  <c:v>43132</c:v>
                </c:pt>
                <c:pt idx="16756">
                  <c:v>43133</c:v>
                </c:pt>
                <c:pt idx="16757">
                  <c:v>43133</c:v>
                </c:pt>
                <c:pt idx="16758">
                  <c:v>43133</c:v>
                </c:pt>
                <c:pt idx="16759">
                  <c:v>43134</c:v>
                </c:pt>
                <c:pt idx="16760">
                  <c:v>43133</c:v>
                </c:pt>
                <c:pt idx="16761">
                  <c:v>43133</c:v>
                </c:pt>
                <c:pt idx="16762">
                  <c:v>43134</c:v>
                </c:pt>
                <c:pt idx="16763">
                  <c:v>43132</c:v>
                </c:pt>
                <c:pt idx="16764">
                  <c:v>43133</c:v>
                </c:pt>
                <c:pt idx="16765">
                  <c:v>43133</c:v>
                </c:pt>
                <c:pt idx="16766">
                  <c:v>43132</c:v>
                </c:pt>
                <c:pt idx="16767">
                  <c:v>43132</c:v>
                </c:pt>
                <c:pt idx="16768">
                  <c:v>43132</c:v>
                </c:pt>
                <c:pt idx="16769">
                  <c:v>43132</c:v>
                </c:pt>
                <c:pt idx="16770">
                  <c:v>43133</c:v>
                </c:pt>
                <c:pt idx="16771">
                  <c:v>43133</c:v>
                </c:pt>
                <c:pt idx="16772">
                  <c:v>43133</c:v>
                </c:pt>
                <c:pt idx="16773">
                  <c:v>43133</c:v>
                </c:pt>
                <c:pt idx="16774">
                  <c:v>43133</c:v>
                </c:pt>
                <c:pt idx="16775">
                  <c:v>43133</c:v>
                </c:pt>
                <c:pt idx="16776">
                  <c:v>43132</c:v>
                </c:pt>
                <c:pt idx="16777">
                  <c:v>43132</c:v>
                </c:pt>
                <c:pt idx="16778">
                  <c:v>43132</c:v>
                </c:pt>
                <c:pt idx="16779">
                  <c:v>43132</c:v>
                </c:pt>
                <c:pt idx="16780">
                  <c:v>43132</c:v>
                </c:pt>
                <c:pt idx="16781">
                  <c:v>43132</c:v>
                </c:pt>
                <c:pt idx="16782">
                  <c:v>43132</c:v>
                </c:pt>
                <c:pt idx="16783">
                  <c:v>43132</c:v>
                </c:pt>
                <c:pt idx="16784">
                  <c:v>43132</c:v>
                </c:pt>
                <c:pt idx="16785">
                  <c:v>43132</c:v>
                </c:pt>
                <c:pt idx="16786">
                  <c:v>43132</c:v>
                </c:pt>
                <c:pt idx="16787">
                  <c:v>43133</c:v>
                </c:pt>
                <c:pt idx="16788">
                  <c:v>43131</c:v>
                </c:pt>
                <c:pt idx="16789">
                  <c:v>43132</c:v>
                </c:pt>
                <c:pt idx="16790">
                  <c:v>43133</c:v>
                </c:pt>
                <c:pt idx="16791">
                  <c:v>43132</c:v>
                </c:pt>
                <c:pt idx="16792">
                  <c:v>43132</c:v>
                </c:pt>
                <c:pt idx="16793">
                  <c:v>43133</c:v>
                </c:pt>
                <c:pt idx="16794">
                  <c:v>43132</c:v>
                </c:pt>
                <c:pt idx="16795">
                  <c:v>43132</c:v>
                </c:pt>
                <c:pt idx="16796">
                  <c:v>43132</c:v>
                </c:pt>
                <c:pt idx="16797">
                  <c:v>43132</c:v>
                </c:pt>
                <c:pt idx="16798">
                  <c:v>43132</c:v>
                </c:pt>
                <c:pt idx="16799">
                  <c:v>43132</c:v>
                </c:pt>
                <c:pt idx="16800">
                  <c:v>43134</c:v>
                </c:pt>
                <c:pt idx="16801">
                  <c:v>43131</c:v>
                </c:pt>
                <c:pt idx="16802">
                  <c:v>43131</c:v>
                </c:pt>
                <c:pt idx="16803">
                  <c:v>43132</c:v>
                </c:pt>
                <c:pt idx="16804">
                  <c:v>43132</c:v>
                </c:pt>
                <c:pt idx="16805">
                  <c:v>43131</c:v>
                </c:pt>
                <c:pt idx="16806">
                  <c:v>43139</c:v>
                </c:pt>
                <c:pt idx="16807">
                  <c:v>43139</c:v>
                </c:pt>
                <c:pt idx="16808">
                  <c:v>43139</c:v>
                </c:pt>
                <c:pt idx="16809">
                  <c:v>43139</c:v>
                </c:pt>
                <c:pt idx="16810">
                  <c:v>43139</c:v>
                </c:pt>
                <c:pt idx="16811">
                  <c:v>43139</c:v>
                </c:pt>
                <c:pt idx="16812">
                  <c:v>43139</c:v>
                </c:pt>
                <c:pt idx="16813">
                  <c:v>43138</c:v>
                </c:pt>
                <c:pt idx="16814">
                  <c:v>43138</c:v>
                </c:pt>
                <c:pt idx="16815">
                  <c:v>43138</c:v>
                </c:pt>
                <c:pt idx="16816">
                  <c:v>43139</c:v>
                </c:pt>
                <c:pt idx="16817">
                  <c:v>43139</c:v>
                </c:pt>
                <c:pt idx="16818">
                  <c:v>43137</c:v>
                </c:pt>
                <c:pt idx="16819">
                  <c:v>43139</c:v>
                </c:pt>
                <c:pt idx="16820">
                  <c:v>43139</c:v>
                </c:pt>
                <c:pt idx="16821">
                  <c:v>43139</c:v>
                </c:pt>
                <c:pt idx="16822">
                  <c:v>43138</c:v>
                </c:pt>
                <c:pt idx="16823">
                  <c:v>43138</c:v>
                </c:pt>
                <c:pt idx="16824">
                  <c:v>43139</c:v>
                </c:pt>
                <c:pt idx="16825">
                  <c:v>43139</c:v>
                </c:pt>
                <c:pt idx="16826">
                  <c:v>43138</c:v>
                </c:pt>
                <c:pt idx="16827">
                  <c:v>43139</c:v>
                </c:pt>
                <c:pt idx="16828">
                  <c:v>43139</c:v>
                </c:pt>
                <c:pt idx="16829">
                  <c:v>43138</c:v>
                </c:pt>
                <c:pt idx="16830">
                  <c:v>43139</c:v>
                </c:pt>
                <c:pt idx="16831">
                  <c:v>43138</c:v>
                </c:pt>
                <c:pt idx="16832">
                  <c:v>43137</c:v>
                </c:pt>
                <c:pt idx="16833">
                  <c:v>43138</c:v>
                </c:pt>
                <c:pt idx="16834">
                  <c:v>43138</c:v>
                </c:pt>
                <c:pt idx="16835">
                  <c:v>43139</c:v>
                </c:pt>
                <c:pt idx="16836">
                  <c:v>43137</c:v>
                </c:pt>
                <c:pt idx="16837">
                  <c:v>43139</c:v>
                </c:pt>
                <c:pt idx="16838">
                  <c:v>43138</c:v>
                </c:pt>
                <c:pt idx="16839">
                  <c:v>43139</c:v>
                </c:pt>
                <c:pt idx="16840">
                  <c:v>43139</c:v>
                </c:pt>
                <c:pt idx="16841">
                  <c:v>43138</c:v>
                </c:pt>
                <c:pt idx="16842">
                  <c:v>43137</c:v>
                </c:pt>
                <c:pt idx="16843">
                  <c:v>43139</c:v>
                </c:pt>
                <c:pt idx="16844">
                  <c:v>43139</c:v>
                </c:pt>
                <c:pt idx="16845">
                  <c:v>43138</c:v>
                </c:pt>
                <c:pt idx="16846">
                  <c:v>43138</c:v>
                </c:pt>
                <c:pt idx="16847">
                  <c:v>43138</c:v>
                </c:pt>
                <c:pt idx="16848">
                  <c:v>43139</c:v>
                </c:pt>
                <c:pt idx="16849">
                  <c:v>43139</c:v>
                </c:pt>
                <c:pt idx="16850">
                  <c:v>43137</c:v>
                </c:pt>
                <c:pt idx="16851">
                  <c:v>43137</c:v>
                </c:pt>
                <c:pt idx="16852">
                  <c:v>43138</c:v>
                </c:pt>
                <c:pt idx="16853">
                  <c:v>43137</c:v>
                </c:pt>
                <c:pt idx="16854">
                  <c:v>43137</c:v>
                </c:pt>
                <c:pt idx="16855">
                  <c:v>43137</c:v>
                </c:pt>
                <c:pt idx="16856">
                  <c:v>43138</c:v>
                </c:pt>
                <c:pt idx="16857">
                  <c:v>43139</c:v>
                </c:pt>
                <c:pt idx="16858">
                  <c:v>43138</c:v>
                </c:pt>
                <c:pt idx="16859">
                  <c:v>43137</c:v>
                </c:pt>
                <c:pt idx="16860">
                  <c:v>43137</c:v>
                </c:pt>
                <c:pt idx="16861">
                  <c:v>43139</c:v>
                </c:pt>
                <c:pt idx="16862">
                  <c:v>43138</c:v>
                </c:pt>
                <c:pt idx="16863">
                  <c:v>43138</c:v>
                </c:pt>
                <c:pt idx="16864">
                  <c:v>43136</c:v>
                </c:pt>
                <c:pt idx="16865">
                  <c:v>43138</c:v>
                </c:pt>
                <c:pt idx="16866">
                  <c:v>43137</c:v>
                </c:pt>
                <c:pt idx="16867">
                  <c:v>43138</c:v>
                </c:pt>
                <c:pt idx="16868">
                  <c:v>43136</c:v>
                </c:pt>
                <c:pt idx="16869">
                  <c:v>43138</c:v>
                </c:pt>
                <c:pt idx="16870">
                  <c:v>43137</c:v>
                </c:pt>
                <c:pt idx="16871">
                  <c:v>43137</c:v>
                </c:pt>
                <c:pt idx="16872">
                  <c:v>43139</c:v>
                </c:pt>
                <c:pt idx="16873">
                  <c:v>43137</c:v>
                </c:pt>
                <c:pt idx="16874">
                  <c:v>43138</c:v>
                </c:pt>
                <c:pt idx="16875">
                  <c:v>43137</c:v>
                </c:pt>
                <c:pt idx="16876">
                  <c:v>43137</c:v>
                </c:pt>
                <c:pt idx="16877">
                  <c:v>43138</c:v>
                </c:pt>
                <c:pt idx="16878">
                  <c:v>43135</c:v>
                </c:pt>
                <c:pt idx="16879">
                  <c:v>43138</c:v>
                </c:pt>
                <c:pt idx="16880">
                  <c:v>43138</c:v>
                </c:pt>
                <c:pt idx="16881">
                  <c:v>43137</c:v>
                </c:pt>
                <c:pt idx="16882">
                  <c:v>43137</c:v>
                </c:pt>
                <c:pt idx="16883">
                  <c:v>43137</c:v>
                </c:pt>
                <c:pt idx="16884">
                  <c:v>43136</c:v>
                </c:pt>
                <c:pt idx="16885">
                  <c:v>43138</c:v>
                </c:pt>
                <c:pt idx="16886">
                  <c:v>43136</c:v>
                </c:pt>
                <c:pt idx="16887">
                  <c:v>43137</c:v>
                </c:pt>
                <c:pt idx="16888">
                  <c:v>43137</c:v>
                </c:pt>
                <c:pt idx="16889">
                  <c:v>43135</c:v>
                </c:pt>
                <c:pt idx="16890">
                  <c:v>43137</c:v>
                </c:pt>
                <c:pt idx="16891">
                  <c:v>43136</c:v>
                </c:pt>
                <c:pt idx="16892">
                  <c:v>43135</c:v>
                </c:pt>
                <c:pt idx="16893">
                  <c:v>43138</c:v>
                </c:pt>
                <c:pt idx="16894">
                  <c:v>43137</c:v>
                </c:pt>
                <c:pt idx="16895">
                  <c:v>43136</c:v>
                </c:pt>
                <c:pt idx="16896">
                  <c:v>43137</c:v>
                </c:pt>
                <c:pt idx="16897">
                  <c:v>43136</c:v>
                </c:pt>
                <c:pt idx="16898">
                  <c:v>43136</c:v>
                </c:pt>
                <c:pt idx="16899">
                  <c:v>43137</c:v>
                </c:pt>
                <c:pt idx="16900">
                  <c:v>43137</c:v>
                </c:pt>
                <c:pt idx="16901">
                  <c:v>43137</c:v>
                </c:pt>
                <c:pt idx="16902">
                  <c:v>43136</c:v>
                </c:pt>
                <c:pt idx="16903">
                  <c:v>43136</c:v>
                </c:pt>
                <c:pt idx="16904">
                  <c:v>43136</c:v>
                </c:pt>
                <c:pt idx="16905">
                  <c:v>43137</c:v>
                </c:pt>
                <c:pt idx="16906">
                  <c:v>43136</c:v>
                </c:pt>
                <c:pt idx="16907">
                  <c:v>43137</c:v>
                </c:pt>
                <c:pt idx="16908">
                  <c:v>43137</c:v>
                </c:pt>
                <c:pt idx="16909">
                  <c:v>43136</c:v>
                </c:pt>
                <c:pt idx="16910">
                  <c:v>43136</c:v>
                </c:pt>
                <c:pt idx="16911">
                  <c:v>43137</c:v>
                </c:pt>
                <c:pt idx="16912">
                  <c:v>43136</c:v>
                </c:pt>
                <c:pt idx="16913">
                  <c:v>43137</c:v>
                </c:pt>
                <c:pt idx="16914">
                  <c:v>43136</c:v>
                </c:pt>
                <c:pt idx="16915">
                  <c:v>43137</c:v>
                </c:pt>
                <c:pt idx="16916">
                  <c:v>43136</c:v>
                </c:pt>
                <c:pt idx="16917">
                  <c:v>43136</c:v>
                </c:pt>
                <c:pt idx="16918">
                  <c:v>43138</c:v>
                </c:pt>
                <c:pt idx="16919">
                  <c:v>43136</c:v>
                </c:pt>
                <c:pt idx="16920">
                  <c:v>43136</c:v>
                </c:pt>
                <c:pt idx="16921">
                  <c:v>43136</c:v>
                </c:pt>
                <c:pt idx="16922">
                  <c:v>43136</c:v>
                </c:pt>
                <c:pt idx="16923">
                  <c:v>43136</c:v>
                </c:pt>
                <c:pt idx="16924">
                  <c:v>43136</c:v>
                </c:pt>
                <c:pt idx="16925">
                  <c:v>43136</c:v>
                </c:pt>
                <c:pt idx="16926">
                  <c:v>43136</c:v>
                </c:pt>
                <c:pt idx="16927">
                  <c:v>43136</c:v>
                </c:pt>
                <c:pt idx="16928">
                  <c:v>43136</c:v>
                </c:pt>
                <c:pt idx="16929">
                  <c:v>43136</c:v>
                </c:pt>
                <c:pt idx="16930">
                  <c:v>43136</c:v>
                </c:pt>
                <c:pt idx="16931">
                  <c:v>43136</c:v>
                </c:pt>
                <c:pt idx="16932">
                  <c:v>43136</c:v>
                </c:pt>
                <c:pt idx="16933">
                  <c:v>43137</c:v>
                </c:pt>
                <c:pt idx="16934">
                  <c:v>43136</c:v>
                </c:pt>
                <c:pt idx="16935">
                  <c:v>43135</c:v>
                </c:pt>
                <c:pt idx="16936">
                  <c:v>43137</c:v>
                </c:pt>
                <c:pt idx="16937">
                  <c:v>43136</c:v>
                </c:pt>
                <c:pt idx="16938">
                  <c:v>43135</c:v>
                </c:pt>
                <c:pt idx="16939">
                  <c:v>43136</c:v>
                </c:pt>
                <c:pt idx="16940">
                  <c:v>43136</c:v>
                </c:pt>
                <c:pt idx="16941">
                  <c:v>43134</c:v>
                </c:pt>
                <c:pt idx="16942">
                  <c:v>43136</c:v>
                </c:pt>
                <c:pt idx="16943">
                  <c:v>43135</c:v>
                </c:pt>
                <c:pt idx="16944">
                  <c:v>43135</c:v>
                </c:pt>
                <c:pt idx="16945">
                  <c:v>43136</c:v>
                </c:pt>
                <c:pt idx="16946">
                  <c:v>43136</c:v>
                </c:pt>
                <c:pt idx="16947">
                  <c:v>43136</c:v>
                </c:pt>
                <c:pt idx="16948">
                  <c:v>43136</c:v>
                </c:pt>
                <c:pt idx="16949">
                  <c:v>43135</c:v>
                </c:pt>
                <c:pt idx="16950">
                  <c:v>43136</c:v>
                </c:pt>
                <c:pt idx="16951">
                  <c:v>43136</c:v>
                </c:pt>
                <c:pt idx="16952">
                  <c:v>43135</c:v>
                </c:pt>
                <c:pt idx="16953">
                  <c:v>43134</c:v>
                </c:pt>
                <c:pt idx="16954">
                  <c:v>43136</c:v>
                </c:pt>
                <c:pt idx="16955">
                  <c:v>43136</c:v>
                </c:pt>
                <c:pt idx="16956">
                  <c:v>43136</c:v>
                </c:pt>
                <c:pt idx="16957">
                  <c:v>43135</c:v>
                </c:pt>
                <c:pt idx="16958">
                  <c:v>43136</c:v>
                </c:pt>
                <c:pt idx="16959">
                  <c:v>43134</c:v>
                </c:pt>
                <c:pt idx="16960">
                  <c:v>43136</c:v>
                </c:pt>
                <c:pt idx="16961">
                  <c:v>43135</c:v>
                </c:pt>
                <c:pt idx="16962">
                  <c:v>43136</c:v>
                </c:pt>
                <c:pt idx="16963">
                  <c:v>43135</c:v>
                </c:pt>
                <c:pt idx="16964">
                  <c:v>43134</c:v>
                </c:pt>
                <c:pt idx="16965">
                  <c:v>43136</c:v>
                </c:pt>
                <c:pt idx="16966">
                  <c:v>43136</c:v>
                </c:pt>
                <c:pt idx="16967">
                  <c:v>43135</c:v>
                </c:pt>
                <c:pt idx="16968">
                  <c:v>43134</c:v>
                </c:pt>
                <c:pt idx="16969">
                  <c:v>43133</c:v>
                </c:pt>
                <c:pt idx="16970">
                  <c:v>43136</c:v>
                </c:pt>
                <c:pt idx="16971">
                  <c:v>43133</c:v>
                </c:pt>
                <c:pt idx="16972">
                  <c:v>43134</c:v>
                </c:pt>
                <c:pt idx="16973">
                  <c:v>43134</c:v>
                </c:pt>
                <c:pt idx="16974">
                  <c:v>43135</c:v>
                </c:pt>
                <c:pt idx="16975">
                  <c:v>43133</c:v>
                </c:pt>
                <c:pt idx="16976">
                  <c:v>43134</c:v>
                </c:pt>
                <c:pt idx="16977">
                  <c:v>43133</c:v>
                </c:pt>
                <c:pt idx="16978">
                  <c:v>43133</c:v>
                </c:pt>
                <c:pt idx="16979">
                  <c:v>43133</c:v>
                </c:pt>
                <c:pt idx="16980">
                  <c:v>43134</c:v>
                </c:pt>
                <c:pt idx="16981">
                  <c:v>43134</c:v>
                </c:pt>
                <c:pt idx="16982">
                  <c:v>43135</c:v>
                </c:pt>
                <c:pt idx="16983">
                  <c:v>43133</c:v>
                </c:pt>
                <c:pt idx="16984">
                  <c:v>43133</c:v>
                </c:pt>
                <c:pt idx="16985">
                  <c:v>43132</c:v>
                </c:pt>
                <c:pt idx="16986">
                  <c:v>43134</c:v>
                </c:pt>
                <c:pt idx="16987">
                  <c:v>43133</c:v>
                </c:pt>
                <c:pt idx="16988">
                  <c:v>43133</c:v>
                </c:pt>
                <c:pt idx="16989">
                  <c:v>43133</c:v>
                </c:pt>
                <c:pt idx="16990">
                  <c:v>43133</c:v>
                </c:pt>
                <c:pt idx="16991">
                  <c:v>43134</c:v>
                </c:pt>
                <c:pt idx="16992">
                  <c:v>43132</c:v>
                </c:pt>
                <c:pt idx="16993">
                  <c:v>43133</c:v>
                </c:pt>
                <c:pt idx="16994">
                  <c:v>43133</c:v>
                </c:pt>
                <c:pt idx="16995">
                  <c:v>43132</c:v>
                </c:pt>
                <c:pt idx="16996">
                  <c:v>43132</c:v>
                </c:pt>
                <c:pt idx="16997">
                  <c:v>43132</c:v>
                </c:pt>
                <c:pt idx="16998">
                  <c:v>43132</c:v>
                </c:pt>
                <c:pt idx="16999">
                  <c:v>43133</c:v>
                </c:pt>
                <c:pt idx="17000">
                  <c:v>43133</c:v>
                </c:pt>
                <c:pt idx="17001">
                  <c:v>43140</c:v>
                </c:pt>
                <c:pt idx="17002">
                  <c:v>43139</c:v>
                </c:pt>
                <c:pt idx="17003">
                  <c:v>43139</c:v>
                </c:pt>
                <c:pt idx="17004">
                  <c:v>43140</c:v>
                </c:pt>
                <c:pt idx="17005">
                  <c:v>43139</c:v>
                </c:pt>
                <c:pt idx="17006">
                  <c:v>43140</c:v>
                </c:pt>
                <c:pt idx="17007">
                  <c:v>43139</c:v>
                </c:pt>
                <c:pt idx="17008">
                  <c:v>43139</c:v>
                </c:pt>
                <c:pt idx="17009">
                  <c:v>43140</c:v>
                </c:pt>
                <c:pt idx="17010">
                  <c:v>43139</c:v>
                </c:pt>
                <c:pt idx="17011">
                  <c:v>43140</c:v>
                </c:pt>
                <c:pt idx="17012">
                  <c:v>43139</c:v>
                </c:pt>
                <c:pt idx="17013">
                  <c:v>43139</c:v>
                </c:pt>
                <c:pt idx="17014">
                  <c:v>43139</c:v>
                </c:pt>
                <c:pt idx="17015">
                  <c:v>43139</c:v>
                </c:pt>
                <c:pt idx="17016">
                  <c:v>43140</c:v>
                </c:pt>
                <c:pt idx="17017">
                  <c:v>43139</c:v>
                </c:pt>
                <c:pt idx="17018">
                  <c:v>43140</c:v>
                </c:pt>
                <c:pt idx="17019">
                  <c:v>43140</c:v>
                </c:pt>
                <c:pt idx="17020">
                  <c:v>43140</c:v>
                </c:pt>
                <c:pt idx="17021">
                  <c:v>43140</c:v>
                </c:pt>
                <c:pt idx="17022">
                  <c:v>43139</c:v>
                </c:pt>
                <c:pt idx="17023">
                  <c:v>43139</c:v>
                </c:pt>
                <c:pt idx="17024">
                  <c:v>43139</c:v>
                </c:pt>
                <c:pt idx="17025">
                  <c:v>43140</c:v>
                </c:pt>
                <c:pt idx="17026">
                  <c:v>43138</c:v>
                </c:pt>
                <c:pt idx="17027">
                  <c:v>43140</c:v>
                </c:pt>
                <c:pt idx="17028">
                  <c:v>43138</c:v>
                </c:pt>
                <c:pt idx="17029">
                  <c:v>43139</c:v>
                </c:pt>
                <c:pt idx="17030">
                  <c:v>43139</c:v>
                </c:pt>
                <c:pt idx="17031">
                  <c:v>43138</c:v>
                </c:pt>
                <c:pt idx="17032">
                  <c:v>43140</c:v>
                </c:pt>
                <c:pt idx="17033">
                  <c:v>43140</c:v>
                </c:pt>
                <c:pt idx="17034">
                  <c:v>43139</c:v>
                </c:pt>
                <c:pt idx="17035">
                  <c:v>43137</c:v>
                </c:pt>
                <c:pt idx="17036">
                  <c:v>43139</c:v>
                </c:pt>
                <c:pt idx="17037">
                  <c:v>43140</c:v>
                </c:pt>
                <c:pt idx="17038">
                  <c:v>43139</c:v>
                </c:pt>
                <c:pt idx="17039">
                  <c:v>43139</c:v>
                </c:pt>
                <c:pt idx="17040">
                  <c:v>43139</c:v>
                </c:pt>
                <c:pt idx="17041">
                  <c:v>43138</c:v>
                </c:pt>
                <c:pt idx="17042">
                  <c:v>43138</c:v>
                </c:pt>
                <c:pt idx="17043">
                  <c:v>43138</c:v>
                </c:pt>
                <c:pt idx="17044">
                  <c:v>43139</c:v>
                </c:pt>
                <c:pt idx="17045">
                  <c:v>43138</c:v>
                </c:pt>
                <c:pt idx="17046">
                  <c:v>43139</c:v>
                </c:pt>
                <c:pt idx="17047">
                  <c:v>43138</c:v>
                </c:pt>
                <c:pt idx="17048">
                  <c:v>43138</c:v>
                </c:pt>
                <c:pt idx="17049">
                  <c:v>43137</c:v>
                </c:pt>
                <c:pt idx="17050">
                  <c:v>43140</c:v>
                </c:pt>
                <c:pt idx="17051">
                  <c:v>43138</c:v>
                </c:pt>
                <c:pt idx="17052">
                  <c:v>43137</c:v>
                </c:pt>
                <c:pt idx="17053">
                  <c:v>43139</c:v>
                </c:pt>
                <c:pt idx="17054">
                  <c:v>43138</c:v>
                </c:pt>
                <c:pt idx="17055">
                  <c:v>43139</c:v>
                </c:pt>
                <c:pt idx="17056">
                  <c:v>43138</c:v>
                </c:pt>
                <c:pt idx="17057">
                  <c:v>43138</c:v>
                </c:pt>
                <c:pt idx="17058">
                  <c:v>43139</c:v>
                </c:pt>
                <c:pt idx="17059">
                  <c:v>43138</c:v>
                </c:pt>
                <c:pt idx="17060">
                  <c:v>43138</c:v>
                </c:pt>
                <c:pt idx="17061">
                  <c:v>43139</c:v>
                </c:pt>
                <c:pt idx="17062">
                  <c:v>43139</c:v>
                </c:pt>
                <c:pt idx="17063">
                  <c:v>43138</c:v>
                </c:pt>
                <c:pt idx="17064">
                  <c:v>43139</c:v>
                </c:pt>
                <c:pt idx="17065">
                  <c:v>43138</c:v>
                </c:pt>
                <c:pt idx="17066">
                  <c:v>43138</c:v>
                </c:pt>
                <c:pt idx="17067">
                  <c:v>43138</c:v>
                </c:pt>
                <c:pt idx="17068">
                  <c:v>43139</c:v>
                </c:pt>
                <c:pt idx="17069">
                  <c:v>43138</c:v>
                </c:pt>
                <c:pt idx="17070">
                  <c:v>43139</c:v>
                </c:pt>
                <c:pt idx="17071">
                  <c:v>43137</c:v>
                </c:pt>
                <c:pt idx="17072">
                  <c:v>43137</c:v>
                </c:pt>
                <c:pt idx="17073">
                  <c:v>43138</c:v>
                </c:pt>
                <c:pt idx="17074">
                  <c:v>43137</c:v>
                </c:pt>
                <c:pt idx="17075">
                  <c:v>43137</c:v>
                </c:pt>
                <c:pt idx="17076">
                  <c:v>43138</c:v>
                </c:pt>
                <c:pt idx="17077">
                  <c:v>43138</c:v>
                </c:pt>
                <c:pt idx="17078">
                  <c:v>43137</c:v>
                </c:pt>
                <c:pt idx="17079">
                  <c:v>43138</c:v>
                </c:pt>
                <c:pt idx="17080">
                  <c:v>43139</c:v>
                </c:pt>
                <c:pt idx="17081">
                  <c:v>43138</c:v>
                </c:pt>
                <c:pt idx="17082">
                  <c:v>43139</c:v>
                </c:pt>
                <c:pt idx="17083">
                  <c:v>43137</c:v>
                </c:pt>
                <c:pt idx="17084">
                  <c:v>43137</c:v>
                </c:pt>
                <c:pt idx="17085">
                  <c:v>43139</c:v>
                </c:pt>
                <c:pt idx="17086">
                  <c:v>43138</c:v>
                </c:pt>
                <c:pt idx="17087">
                  <c:v>43138</c:v>
                </c:pt>
                <c:pt idx="17088">
                  <c:v>43139</c:v>
                </c:pt>
                <c:pt idx="17089">
                  <c:v>43137</c:v>
                </c:pt>
                <c:pt idx="17090">
                  <c:v>43138</c:v>
                </c:pt>
                <c:pt idx="17091">
                  <c:v>43138</c:v>
                </c:pt>
                <c:pt idx="17092">
                  <c:v>43136</c:v>
                </c:pt>
                <c:pt idx="17093">
                  <c:v>43138</c:v>
                </c:pt>
                <c:pt idx="17094">
                  <c:v>43137</c:v>
                </c:pt>
                <c:pt idx="17095">
                  <c:v>43137</c:v>
                </c:pt>
                <c:pt idx="17096">
                  <c:v>43138</c:v>
                </c:pt>
                <c:pt idx="17097">
                  <c:v>43138</c:v>
                </c:pt>
                <c:pt idx="17098">
                  <c:v>43137</c:v>
                </c:pt>
                <c:pt idx="17099">
                  <c:v>43137</c:v>
                </c:pt>
                <c:pt idx="17100">
                  <c:v>43138</c:v>
                </c:pt>
                <c:pt idx="17101">
                  <c:v>43137</c:v>
                </c:pt>
                <c:pt idx="17102">
                  <c:v>43138</c:v>
                </c:pt>
                <c:pt idx="17103">
                  <c:v>43138</c:v>
                </c:pt>
                <c:pt idx="17104">
                  <c:v>43137</c:v>
                </c:pt>
                <c:pt idx="17105">
                  <c:v>43136</c:v>
                </c:pt>
                <c:pt idx="17106">
                  <c:v>43139</c:v>
                </c:pt>
                <c:pt idx="17107">
                  <c:v>43137</c:v>
                </c:pt>
                <c:pt idx="17108">
                  <c:v>43135</c:v>
                </c:pt>
                <c:pt idx="17109">
                  <c:v>43137</c:v>
                </c:pt>
                <c:pt idx="17110">
                  <c:v>43138</c:v>
                </c:pt>
                <c:pt idx="17111">
                  <c:v>43138</c:v>
                </c:pt>
                <c:pt idx="17112">
                  <c:v>43137</c:v>
                </c:pt>
                <c:pt idx="17113">
                  <c:v>43137</c:v>
                </c:pt>
                <c:pt idx="17114">
                  <c:v>43136</c:v>
                </c:pt>
                <c:pt idx="17115">
                  <c:v>43137</c:v>
                </c:pt>
                <c:pt idx="17116">
                  <c:v>43138</c:v>
                </c:pt>
                <c:pt idx="17117">
                  <c:v>43136</c:v>
                </c:pt>
                <c:pt idx="17118">
                  <c:v>43137</c:v>
                </c:pt>
                <c:pt idx="17119">
                  <c:v>43136</c:v>
                </c:pt>
                <c:pt idx="17120">
                  <c:v>43135</c:v>
                </c:pt>
                <c:pt idx="17121">
                  <c:v>43136</c:v>
                </c:pt>
                <c:pt idx="17122">
                  <c:v>43137</c:v>
                </c:pt>
                <c:pt idx="17123">
                  <c:v>43136</c:v>
                </c:pt>
                <c:pt idx="17124">
                  <c:v>43136</c:v>
                </c:pt>
                <c:pt idx="17125">
                  <c:v>43137</c:v>
                </c:pt>
                <c:pt idx="17126">
                  <c:v>43138</c:v>
                </c:pt>
                <c:pt idx="17127">
                  <c:v>43137</c:v>
                </c:pt>
                <c:pt idx="17128">
                  <c:v>43136</c:v>
                </c:pt>
                <c:pt idx="17129">
                  <c:v>43136</c:v>
                </c:pt>
                <c:pt idx="17130">
                  <c:v>43137</c:v>
                </c:pt>
                <c:pt idx="17131">
                  <c:v>43136</c:v>
                </c:pt>
                <c:pt idx="17132">
                  <c:v>43137</c:v>
                </c:pt>
                <c:pt idx="17133">
                  <c:v>43137</c:v>
                </c:pt>
                <c:pt idx="17134">
                  <c:v>43137</c:v>
                </c:pt>
                <c:pt idx="17135">
                  <c:v>43137</c:v>
                </c:pt>
                <c:pt idx="17136">
                  <c:v>43136</c:v>
                </c:pt>
                <c:pt idx="17137">
                  <c:v>43136</c:v>
                </c:pt>
                <c:pt idx="17138">
                  <c:v>43137</c:v>
                </c:pt>
                <c:pt idx="17139">
                  <c:v>43136</c:v>
                </c:pt>
                <c:pt idx="17140">
                  <c:v>43136</c:v>
                </c:pt>
                <c:pt idx="17141">
                  <c:v>43137</c:v>
                </c:pt>
                <c:pt idx="17142">
                  <c:v>43136</c:v>
                </c:pt>
                <c:pt idx="17143">
                  <c:v>43136</c:v>
                </c:pt>
                <c:pt idx="17144">
                  <c:v>43136</c:v>
                </c:pt>
                <c:pt idx="17145">
                  <c:v>43136</c:v>
                </c:pt>
                <c:pt idx="17146">
                  <c:v>43136</c:v>
                </c:pt>
                <c:pt idx="17147">
                  <c:v>43136</c:v>
                </c:pt>
                <c:pt idx="17148">
                  <c:v>43136</c:v>
                </c:pt>
                <c:pt idx="17149">
                  <c:v>43136</c:v>
                </c:pt>
                <c:pt idx="17150">
                  <c:v>43136</c:v>
                </c:pt>
                <c:pt idx="17151">
                  <c:v>43136</c:v>
                </c:pt>
                <c:pt idx="17152">
                  <c:v>43136</c:v>
                </c:pt>
                <c:pt idx="17153">
                  <c:v>43136</c:v>
                </c:pt>
                <c:pt idx="17154">
                  <c:v>43136</c:v>
                </c:pt>
                <c:pt idx="17155">
                  <c:v>43136</c:v>
                </c:pt>
                <c:pt idx="17156">
                  <c:v>43136</c:v>
                </c:pt>
                <c:pt idx="17157">
                  <c:v>43136</c:v>
                </c:pt>
                <c:pt idx="17158">
                  <c:v>43137</c:v>
                </c:pt>
                <c:pt idx="17159">
                  <c:v>43136</c:v>
                </c:pt>
                <c:pt idx="17160">
                  <c:v>43136</c:v>
                </c:pt>
                <c:pt idx="17161">
                  <c:v>43135</c:v>
                </c:pt>
                <c:pt idx="17162">
                  <c:v>43137</c:v>
                </c:pt>
                <c:pt idx="17163">
                  <c:v>43136</c:v>
                </c:pt>
                <c:pt idx="17164">
                  <c:v>43136</c:v>
                </c:pt>
                <c:pt idx="17165">
                  <c:v>43137</c:v>
                </c:pt>
                <c:pt idx="17166">
                  <c:v>43134</c:v>
                </c:pt>
                <c:pt idx="17167">
                  <c:v>43136</c:v>
                </c:pt>
                <c:pt idx="17168">
                  <c:v>43135</c:v>
                </c:pt>
                <c:pt idx="17169">
                  <c:v>43136</c:v>
                </c:pt>
                <c:pt idx="17170">
                  <c:v>43135</c:v>
                </c:pt>
                <c:pt idx="17171">
                  <c:v>43135</c:v>
                </c:pt>
                <c:pt idx="17172">
                  <c:v>43136</c:v>
                </c:pt>
                <c:pt idx="17173">
                  <c:v>43136</c:v>
                </c:pt>
                <c:pt idx="17174">
                  <c:v>43136</c:v>
                </c:pt>
                <c:pt idx="17175">
                  <c:v>43136</c:v>
                </c:pt>
                <c:pt idx="17176">
                  <c:v>43135</c:v>
                </c:pt>
                <c:pt idx="17177">
                  <c:v>43135</c:v>
                </c:pt>
                <c:pt idx="17178">
                  <c:v>43136</c:v>
                </c:pt>
                <c:pt idx="17179">
                  <c:v>43136</c:v>
                </c:pt>
                <c:pt idx="17180">
                  <c:v>43134</c:v>
                </c:pt>
                <c:pt idx="17181">
                  <c:v>43136</c:v>
                </c:pt>
                <c:pt idx="17182">
                  <c:v>43136</c:v>
                </c:pt>
                <c:pt idx="17183">
                  <c:v>43136</c:v>
                </c:pt>
                <c:pt idx="17184">
                  <c:v>43135</c:v>
                </c:pt>
                <c:pt idx="17185">
                  <c:v>43136</c:v>
                </c:pt>
                <c:pt idx="17186">
                  <c:v>43136</c:v>
                </c:pt>
                <c:pt idx="17187">
                  <c:v>43135</c:v>
                </c:pt>
                <c:pt idx="17188">
                  <c:v>43136</c:v>
                </c:pt>
                <c:pt idx="17189">
                  <c:v>43134</c:v>
                </c:pt>
                <c:pt idx="17190">
                  <c:v>43135</c:v>
                </c:pt>
                <c:pt idx="17191">
                  <c:v>43136</c:v>
                </c:pt>
                <c:pt idx="17192">
                  <c:v>43134</c:v>
                </c:pt>
                <c:pt idx="17193">
                  <c:v>43136</c:v>
                </c:pt>
                <c:pt idx="17194">
                  <c:v>43133</c:v>
                </c:pt>
                <c:pt idx="17195">
                  <c:v>43134</c:v>
                </c:pt>
                <c:pt idx="17196">
                  <c:v>43135</c:v>
                </c:pt>
                <c:pt idx="17197">
                  <c:v>43136</c:v>
                </c:pt>
                <c:pt idx="17198">
                  <c:v>43133</c:v>
                </c:pt>
                <c:pt idx="17199">
                  <c:v>43140</c:v>
                </c:pt>
                <c:pt idx="17200">
                  <c:v>43141</c:v>
                </c:pt>
                <c:pt idx="17201">
                  <c:v>43140</c:v>
                </c:pt>
                <c:pt idx="17202">
                  <c:v>43141</c:v>
                </c:pt>
                <c:pt idx="17203">
                  <c:v>43140</c:v>
                </c:pt>
                <c:pt idx="17204">
                  <c:v>43139</c:v>
                </c:pt>
                <c:pt idx="17205">
                  <c:v>43140</c:v>
                </c:pt>
                <c:pt idx="17206">
                  <c:v>43141</c:v>
                </c:pt>
                <c:pt idx="17207">
                  <c:v>43140</c:v>
                </c:pt>
                <c:pt idx="17208">
                  <c:v>43140</c:v>
                </c:pt>
                <c:pt idx="17209">
                  <c:v>43139</c:v>
                </c:pt>
                <c:pt idx="17210">
                  <c:v>43139</c:v>
                </c:pt>
                <c:pt idx="17211">
                  <c:v>43140</c:v>
                </c:pt>
                <c:pt idx="17212">
                  <c:v>43140</c:v>
                </c:pt>
                <c:pt idx="17213">
                  <c:v>43139</c:v>
                </c:pt>
                <c:pt idx="17214">
                  <c:v>43139</c:v>
                </c:pt>
                <c:pt idx="17215">
                  <c:v>43141</c:v>
                </c:pt>
                <c:pt idx="17216">
                  <c:v>43139</c:v>
                </c:pt>
                <c:pt idx="17217">
                  <c:v>43140</c:v>
                </c:pt>
                <c:pt idx="17218">
                  <c:v>43140</c:v>
                </c:pt>
                <c:pt idx="17219">
                  <c:v>43139</c:v>
                </c:pt>
                <c:pt idx="17220">
                  <c:v>43140</c:v>
                </c:pt>
                <c:pt idx="17221">
                  <c:v>43140</c:v>
                </c:pt>
                <c:pt idx="17222">
                  <c:v>43140</c:v>
                </c:pt>
                <c:pt idx="17223">
                  <c:v>43139</c:v>
                </c:pt>
                <c:pt idx="17224">
                  <c:v>43140</c:v>
                </c:pt>
                <c:pt idx="17225">
                  <c:v>43139</c:v>
                </c:pt>
                <c:pt idx="17226">
                  <c:v>43139</c:v>
                </c:pt>
                <c:pt idx="17227">
                  <c:v>43139</c:v>
                </c:pt>
                <c:pt idx="17228">
                  <c:v>43140</c:v>
                </c:pt>
                <c:pt idx="17229">
                  <c:v>43140</c:v>
                </c:pt>
                <c:pt idx="17230">
                  <c:v>43140</c:v>
                </c:pt>
                <c:pt idx="17231">
                  <c:v>43139</c:v>
                </c:pt>
                <c:pt idx="17232">
                  <c:v>43139</c:v>
                </c:pt>
                <c:pt idx="17233">
                  <c:v>43140</c:v>
                </c:pt>
                <c:pt idx="17234">
                  <c:v>43139</c:v>
                </c:pt>
                <c:pt idx="17235">
                  <c:v>43140</c:v>
                </c:pt>
                <c:pt idx="17236">
                  <c:v>43138</c:v>
                </c:pt>
                <c:pt idx="17237">
                  <c:v>43139</c:v>
                </c:pt>
                <c:pt idx="17238">
                  <c:v>43138</c:v>
                </c:pt>
                <c:pt idx="17239">
                  <c:v>43139</c:v>
                </c:pt>
                <c:pt idx="17240">
                  <c:v>43139</c:v>
                </c:pt>
                <c:pt idx="17241">
                  <c:v>43140</c:v>
                </c:pt>
                <c:pt idx="17242">
                  <c:v>43138</c:v>
                </c:pt>
                <c:pt idx="17243">
                  <c:v>43139</c:v>
                </c:pt>
                <c:pt idx="17244">
                  <c:v>43139</c:v>
                </c:pt>
                <c:pt idx="17245">
                  <c:v>43139</c:v>
                </c:pt>
                <c:pt idx="17246">
                  <c:v>43139</c:v>
                </c:pt>
                <c:pt idx="17247">
                  <c:v>43137</c:v>
                </c:pt>
                <c:pt idx="17248">
                  <c:v>43139</c:v>
                </c:pt>
                <c:pt idx="17249">
                  <c:v>43138</c:v>
                </c:pt>
                <c:pt idx="17250">
                  <c:v>43138</c:v>
                </c:pt>
                <c:pt idx="17251">
                  <c:v>43138</c:v>
                </c:pt>
                <c:pt idx="17252">
                  <c:v>43139</c:v>
                </c:pt>
                <c:pt idx="17253">
                  <c:v>43138</c:v>
                </c:pt>
                <c:pt idx="17254">
                  <c:v>43138</c:v>
                </c:pt>
                <c:pt idx="17255">
                  <c:v>43138</c:v>
                </c:pt>
                <c:pt idx="17256">
                  <c:v>43137</c:v>
                </c:pt>
                <c:pt idx="17257">
                  <c:v>43139</c:v>
                </c:pt>
                <c:pt idx="17258">
                  <c:v>43137</c:v>
                </c:pt>
                <c:pt idx="17259">
                  <c:v>43139</c:v>
                </c:pt>
                <c:pt idx="17260">
                  <c:v>43140</c:v>
                </c:pt>
                <c:pt idx="17261">
                  <c:v>43138</c:v>
                </c:pt>
                <c:pt idx="17262">
                  <c:v>43138</c:v>
                </c:pt>
                <c:pt idx="17263">
                  <c:v>43138</c:v>
                </c:pt>
                <c:pt idx="17264">
                  <c:v>43138</c:v>
                </c:pt>
                <c:pt idx="17265">
                  <c:v>43139</c:v>
                </c:pt>
                <c:pt idx="17266">
                  <c:v>43138</c:v>
                </c:pt>
                <c:pt idx="17267">
                  <c:v>43139</c:v>
                </c:pt>
                <c:pt idx="17268">
                  <c:v>43138</c:v>
                </c:pt>
                <c:pt idx="17269">
                  <c:v>43139</c:v>
                </c:pt>
                <c:pt idx="17270">
                  <c:v>43139</c:v>
                </c:pt>
                <c:pt idx="17271">
                  <c:v>43139</c:v>
                </c:pt>
                <c:pt idx="17272">
                  <c:v>43137</c:v>
                </c:pt>
                <c:pt idx="17273">
                  <c:v>43138</c:v>
                </c:pt>
                <c:pt idx="17274">
                  <c:v>43138</c:v>
                </c:pt>
                <c:pt idx="17275">
                  <c:v>43139</c:v>
                </c:pt>
                <c:pt idx="17276">
                  <c:v>43138</c:v>
                </c:pt>
                <c:pt idx="17277">
                  <c:v>43138</c:v>
                </c:pt>
                <c:pt idx="17278">
                  <c:v>43137</c:v>
                </c:pt>
                <c:pt idx="17279">
                  <c:v>43139</c:v>
                </c:pt>
                <c:pt idx="17280">
                  <c:v>43138</c:v>
                </c:pt>
                <c:pt idx="17281">
                  <c:v>43137</c:v>
                </c:pt>
                <c:pt idx="17282">
                  <c:v>43138</c:v>
                </c:pt>
                <c:pt idx="17283">
                  <c:v>43138</c:v>
                </c:pt>
                <c:pt idx="17284">
                  <c:v>43137</c:v>
                </c:pt>
                <c:pt idx="17285">
                  <c:v>43138</c:v>
                </c:pt>
                <c:pt idx="17286">
                  <c:v>43137</c:v>
                </c:pt>
                <c:pt idx="17287">
                  <c:v>43137</c:v>
                </c:pt>
                <c:pt idx="17288">
                  <c:v>43138</c:v>
                </c:pt>
                <c:pt idx="17289">
                  <c:v>43139</c:v>
                </c:pt>
                <c:pt idx="17290">
                  <c:v>43138</c:v>
                </c:pt>
                <c:pt idx="17291">
                  <c:v>43137</c:v>
                </c:pt>
                <c:pt idx="17292">
                  <c:v>43139</c:v>
                </c:pt>
                <c:pt idx="17293">
                  <c:v>43137</c:v>
                </c:pt>
                <c:pt idx="17294">
                  <c:v>43139</c:v>
                </c:pt>
                <c:pt idx="17295">
                  <c:v>43137</c:v>
                </c:pt>
                <c:pt idx="17296">
                  <c:v>43138</c:v>
                </c:pt>
                <c:pt idx="17297">
                  <c:v>43137</c:v>
                </c:pt>
                <c:pt idx="17298">
                  <c:v>43138</c:v>
                </c:pt>
                <c:pt idx="17299">
                  <c:v>43138</c:v>
                </c:pt>
                <c:pt idx="17300">
                  <c:v>43138</c:v>
                </c:pt>
                <c:pt idx="17301">
                  <c:v>43137</c:v>
                </c:pt>
                <c:pt idx="17302">
                  <c:v>43138</c:v>
                </c:pt>
                <c:pt idx="17303">
                  <c:v>43137</c:v>
                </c:pt>
                <c:pt idx="17304">
                  <c:v>43136</c:v>
                </c:pt>
                <c:pt idx="17305">
                  <c:v>43138</c:v>
                </c:pt>
                <c:pt idx="17306">
                  <c:v>43137</c:v>
                </c:pt>
                <c:pt idx="17307">
                  <c:v>43138</c:v>
                </c:pt>
                <c:pt idx="17308">
                  <c:v>43137</c:v>
                </c:pt>
                <c:pt idx="17309">
                  <c:v>43138</c:v>
                </c:pt>
                <c:pt idx="17310">
                  <c:v>43137</c:v>
                </c:pt>
                <c:pt idx="17311">
                  <c:v>43139</c:v>
                </c:pt>
                <c:pt idx="17312">
                  <c:v>43137</c:v>
                </c:pt>
                <c:pt idx="17313">
                  <c:v>43139</c:v>
                </c:pt>
                <c:pt idx="17314">
                  <c:v>43136</c:v>
                </c:pt>
                <c:pt idx="17315">
                  <c:v>43135</c:v>
                </c:pt>
                <c:pt idx="17316">
                  <c:v>43137</c:v>
                </c:pt>
                <c:pt idx="17317">
                  <c:v>43138</c:v>
                </c:pt>
                <c:pt idx="17318">
                  <c:v>43137</c:v>
                </c:pt>
                <c:pt idx="17319">
                  <c:v>43137</c:v>
                </c:pt>
                <c:pt idx="17320">
                  <c:v>43136</c:v>
                </c:pt>
                <c:pt idx="17321">
                  <c:v>43137</c:v>
                </c:pt>
                <c:pt idx="17322">
                  <c:v>43137</c:v>
                </c:pt>
                <c:pt idx="17323">
                  <c:v>43138</c:v>
                </c:pt>
                <c:pt idx="17324">
                  <c:v>43135</c:v>
                </c:pt>
                <c:pt idx="17325">
                  <c:v>43136</c:v>
                </c:pt>
                <c:pt idx="17326">
                  <c:v>43137</c:v>
                </c:pt>
                <c:pt idx="17327">
                  <c:v>43136</c:v>
                </c:pt>
                <c:pt idx="17328">
                  <c:v>43136</c:v>
                </c:pt>
                <c:pt idx="17329">
                  <c:v>43136</c:v>
                </c:pt>
                <c:pt idx="17330">
                  <c:v>43136</c:v>
                </c:pt>
                <c:pt idx="17331">
                  <c:v>43137</c:v>
                </c:pt>
                <c:pt idx="17332">
                  <c:v>43137</c:v>
                </c:pt>
                <c:pt idx="17333">
                  <c:v>43136</c:v>
                </c:pt>
                <c:pt idx="17334">
                  <c:v>43138</c:v>
                </c:pt>
                <c:pt idx="17335">
                  <c:v>43137</c:v>
                </c:pt>
                <c:pt idx="17336">
                  <c:v>43137</c:v>
                </c:pt>
                <c:pt idx="17337">
                  <c:v>43137</c:v>
                </c:pt>
                <c:pt idx="17338">
                  <c:v>43137</c:v>
                </c:pt>
                <c:pt idx="17339">
                  <c:v>43137</c:v>
                </c:pt>
                <c:pt idx="17340">
                  <c:v>43136</c:v>
                </c:pt>
                <c:pt idx="17341">
                  <c:v>43136</c:v>
                </c:pt>
                <c:pt idx="17342">
                  <c:v>43137</c:v>
                </c:pt>
                <c:pt idx="17343">
                  <c:v>43136</c:v>
                </c:pt>
                <c:pt idx="17344">
                  <c:v>43136</c:v>
                </c:pt>
                <c:pt idx="17345">
                  <c:v>43137</c:v>
                </c:pt>
                <c:pt idx="17346">
                  <c:v>43137</c:v>
                </c:pt>
                <c:pt idx="17347">
                  <c:v>43136</c:v>
                </c:pt>
                <c:pt idx="17348">
                  <c:v>43136</c:v>
                </c:pt>
                <c:pt idx="17349">
                  <c:v>43136</c:v>
                </c:pt>
                <c:pt idx="17350">
                  <c:v>43136</c:v>
                </c:pt>
                <c:pt idx="17351">
                  <c:v>43136</c:v>
                </c:pt>
                <c:pt idx="17352">
                  <c:v>43136</c:v>
                </c:pt>
                <c:pt idx="17353">
                  <c:v>43136</c:v>
                </c:pt>
                <c:pt idx="17354">
                  <c:v>43136</c:v>
                </c:pt>
                <c:pt idx="17355">
                  <c:v>43136</c:v>
                </c:pt>
                <c:pt idx="17356">
                  <c:v>43136</c:v>
                </c:pt>
                <c:pt idx="17357">
                  <c:v>43136</c:v>
                </c:pt>
                <c:pt idx="17358">
                  <c:v>43136</c:v>
                </c:pt>
                <c:pt idx="17359">
                  <c:v>43136</c:v>
                </c:pt>
                <c:pt idx="17360">
                  <c:v>43136</c:v>
                </c:pt>
                <c:pt idx="17361">
                  <c:v>43136</c:v>
                </c:pt>
                <c:pt idx="17362">
                  <c:v>43136</c:v>
                </c:pt>
                <c:pt idx="17363">
                  <c:v>43137</c:v>
                </c:pt>
                <c:pt idx="17364">
                  <c:v>43137</c:v>
                </c:pt>
                <c:pt idx="17365">
                  <c:v>43136</c:v>
                </c:pt>
                <c:pt idx="17366">
                  <c:v>43136</c:v>
                </c:pt>
                <c:pt idx="17367">
                  <c:v>43135</c:v>
                </c:pt>
                <c:pt idx="17368">
                  <c:v>43137</c:v>
                </c:pt>
                <c:pt idx="17369">
                  <c:v>43136</c:v>
                </c:pt>
                <c:pt idx="17370">
                  <c:v>43136</c:v>
                </c:pt>
                <c:pt idx="17371">
                  <c:v>43134</c:v>
                </c:pt>
                <c:pt idx="17372">
                  <c:v>43135</c:v>
                </c:pt>
                <c:pt idx="17373">
                  <c:v>43136</c:v>
                </c:pt>
                <c:pt idx="17374">
                  <c:v>43135</c:v>
                </c:pt>
                <c:pt idx="17375">
                  <c:v>43135</c:v>
                </c:pt>
                <c:pt idx="17376">
                  <c:v>43136</c:v>
                </c:pt>
                <c:pt idx="17377">
                  <c:v>43136</c:v>
                </c:pt>
                <c:pt idx="17378">
                  <c:v>43136</c:v>
                </c:pt>
                <c:pt idx="17379">
                  <c:v>43136</c:v>
                </c:pt>
                <c:pt idx="17380">
                  <c:v>43136</c:v>
                </c:pt>
                <c:pt idx="17381">
                  <c:v>43136</c:v>
                </c:pt>
                <c:pt idx="17382">
                  <c:v>43135</c:v>
                </c:pt>
                <c:pt idx="17383">
                  <c:v>43135</c:v>
                </c:pt>
                <c:pt idx="17384">
                  <c:v>43134</c:v>
                </c:pt>
                <c:pt idx="17385">
                  <c:v>43136</c:v>
                </c:pt>
                <c:pt idx="17386">
                  <c:v>43136</c:v>
                </c:pt>
                <c:pt idx="17387">
                  <c:v>43136</c:v>
                </c:pt>
                <c:pt idx="17388">
                  <c:v>43135</c:v>
                </c:pt>
                <c:pt idx="17389">
                  <c:v>43136</c:v>
                </c:pt>
                <c:pt idx="17390">
                  <c:v>43136</c:v>
                </c:pt>
                <c:pt idx="17391">
                  <c:v>43135</c:v>
                </c:pt>
                <c:pt idx="17392">
                  <c:v>43136</c:v>
                </c:pt>
                <c:pt idx="17393">
                  <c:v>43134</c:v>
                </c:pt>
                <c:pt idx="17394">
                  <c:v>43135</c:v>
                </c:pt>
                <c:pt idx="17395">
                  <c:v>43134</c:v>
                </c:pt>
                <c:pt idx="17396">
                  <c:v>43142</c:v>
                </c:pt>
                <c:pt idx="17397">
                  <c:v>43141</c:v>
                </c:pt>
                <c:pt idx="17398">
                  <c:v>43142</c:v>
                </c:pt>
                <c:pt idx="17399">
                  <c:v>43142</c:v>
                </c:pt>
                <c:pt idx="17400">
                  <c:v>43142</c:v>
                </c:pt>
                <c:pt idx="17401">
                  <c:v>43142</c:v>
                </c:pt>
                <c:pt idx="17402">
                  <c:v>43142</c:v>
                </c:pt>
                <c:pt idx="17403">
                  <c:v>43141</c:v>
                </c:pt>
                <c:pt idx="17404">
                  <c:v>43142</c:v>
                </c:pt>
                <c:pt idx="17405">
                  <c:v>43141</c:v>
                </c:pt>
                <c:pt idx="17406">
                  <c:v>43140</c:v>
                </c:pt>
                <c:pt idx="17407">
                  <c:v>43141</c:v>
                </c:pt>
                <c:pt idx="17408">
                  <c:v>43141</c:v>
                </c:pt>
                <c:pt idx="17409">
                  <c:v>43141</c:v>
                </c:pt>
                <c:pt idx="17410">
                  <c:v>43140</c:v>
                </c:pt>
                <c:pt idx="17411">
                  <c:v>43141</c:v>
                </c:pt>
                <c:pt idx="17412">
                  <c:v>43141</c:v>
                </c:pt>
                <c:pt idx="17413">
                  <c:v>43142</c:v>
                </c:pt>
                <c:pt idx="17414">
                  <c:v>43140</c:v>
                </c:pt>
                <c:pt idx="17415">
                  <c:v>43142</c:v>
                </c:pt>
                <c:pt idx="17416">
                  <c:v>43140</c:v>
                </c:pt>
                <c:pt idx="17417">
                  <c:v>43141</c:v>
                </c:pt>
                <c:pt idx="17418">
                  <c:v>43141</c:v>
                </c:pt>
                <c:pt idx="17419">
                  <c:v>43139</c:v>
                </c:pt>
                <c:pt idx="17420">
                  <c:v>43140</c:v>
                </c:pt>
                <c:pt idx="17421">
                  <c:v>43140</c:v>
                </c:pt>
                <c:pt idx="17422">
                  <c:v>43140</c:v>
                </c:pt>
                <c:pt idx="17423">
                  <c:v>43141</c:v>
                </c:pt>
                <c:pt idx="17424">
                  <c:v>43139</c:v>
                </c:pt>
                <c:pt idx="17425">
                  <c:v>43140</c:v>
                </c:pt>
                <c:pt idx="17426">
                  <c:v>43140</c:v>
                </c:pt>
                <c:pt idx="17427">
                  <c:v>43139</c:v>
                </c:pt>
                <c:pt idx="17428">
                  <c:v>43140</c:v>
                </c:pt>
                <c:pt idx="17429">
                  <c:v>43141</c:v>
                </c:pt>
                <c:pt idx="17430">
                  <c:v>43139</c:v>
                </c:pt>
                <c:pt idx="17431">
                  <c:v>43139</c:v>
                </c:pt>
                <c:pt idx="17432">
                  <c:v>43140</c:v>
                </c:pt>
                <c:pt idx="17433">
                  <c:v>43141</c:v>
                </c:pt>
                <c:pt idx="17434">
                  <c:v>43140</c:v>
                </c:pt>
                <c:pt idx="17435">
                  <c:v>43140</c:v>
                </c:pt>
                <c:pt idx="17436">
                  <c:v>43140</c:v>
                </c:pt>
                <c:pt idx="17437">
                  <c:v>43139</c:v>
                </c:pt>
                <c:pt idx="17438">
                  <c:v>43140</c:v>
                </c:pt>
                <c:pt idx="17439">
                  <c:v>43139</c:v>
                </c:pt>
                <c:pt idx="17440">
                  <c:v>43140</c:v>
                </c:pt>
                <c:pt idx="17441">
                  <c:v>43140</c:v>
                </c:pt>
                <c:pt idx="17442">
                  <c:v>43139</c:v>
                </c:pt>
                <c:pt idx="17443">
                  <c:v>43139</c:v>
                </c:pt>
                <c:pt idx="17444">
                  <c:v>43139</c:v>
                </c:pt>
                <c:pt idx="17445">
                  <c:v>43140</c:v>
                </c:pt>
                <c:pt idx="17446">
                  <c:v>43139</c:v>
                </c:pt>
                <c:pt idx="17447">
                  <c:v>43140</c:v>
                </c:pt>
                <c:pt idx="17448">
                  <c:v>43139</c:v>
                </c:pt>
                <c:pt idx="17449">
                  <c:v>43140</c:v>
                </c:pt>
                <c:pt idx="17450">
                  <c:v>43140</c:v>
                </c:pt>
                <c:pt idx="17451">
                  <c:v>43140</c:v>
                </c:pt>
                <c:pt idx="17452">
                  <c:v>43140</c:v>
                </c:pt>
                <c:pt idx="17453">
                  <c:v>43140</c:v>
                </c:pt>
                <c:pt idx="17454">
                  <c:v>43139</c:v>
                </c:pt>
                <c:pt idx="17455">
                  <c:v>43139</c:v>
                </c:pt>
                <c:pt idx="17456">
                  <c:v>43138</c:v>
                </c:pt>
                <c:pt idx="17457">
                  <c:v>43139</c:v>
                </c:pt>
                <c:pt idx="17458">
                  <c:v>43139</c:v>
                </c:pt>
                <c:pt idx="17459">
                  <c:v>43138</c:v>
                </c:pt>
                <c:pt idx="17460">
                  <c:v>43139</c:v>
                </c:pt>
                <c:pt idx="17461">
                  <c:v>43139</c:v>
                </c:pt>
                <c:pt idx="17462">
                  <c:v>43139</c:v>
                </c:pt>
                <c:pt idx="17463">
                  <c:v>43139</c:v>
                </c:pt>
                <c:pt idx="17464">
                  <c:v>43137</c:v>
                </c:pt>
                <c:pt idx="17465">
                  <c:v>43139</c:v>
                </c:pt>
                <c:pt idx="17466">
                  <c:v>43139</c:v>
                </c:pt>
                <c:pt idx="17467">
                  <c:v>43138</c:v>
                </c:pt>
                <c:pt idx="17468">
                  <c:v>43139</c:v>
                </c:pt>
                <c:pt idx="17469">
                  <c:v>43138</c:v>
                </c:pt>
                <c:pt idx="17470">
                  <c:v>43138</c:v>
                </c:pt>
                <c:pt idx="17471">
                  <c:v>43138</c:v>
                </c:pt>
                <c:pt idx="17472">
                  <c:v>43138</c:v>
                </c:pt>
                <c:pt idx="17473">
                  <c:v>43139</c:v>
                </c:pt>
                <c:pt idx="17474">
                  <c:v>43137</c:v>
                </c:pt>
                <c:pt idx="17475">
                  <c:v>43138</c:v>
                </c:pt>
                <c:pt idx="17476">
                  <c:v>43139</c:v>
                </c:pt>
                <c:pt idx="17477">
                  <c:v>43139</c:v>
                </c:pt>
                <c:pt idx="17478">
                  <c:v>43137</c:v>
                </c:pt>
                <c:pt idx="17479">
                  <c:v>43139</c:v>
                </c:pt>
                <c:pt idx="17480">
                  <c:v>43138</c:v>
                </c:pt>
                <c:pt idx="17481">
                  <c:v>43140</c:v>
                </c:pt>
                <c:pt idx="17482">
                  <c:v>43138</c:v>
                </c:pt>
                <c:pt idx="17483">
                  <c:v>43139</c:v>
                </c:pt>
                <c:pt idx="17484">
                  <c:v>43138</c:v>
                </c:pt>
                <c:pt idx="17485">
                  <c:v>43139</c:v>
                </c:pt>
                <c:pt idx="17486">
                  <c:v>43138</c:v>
                </c:pt>
                <c:pt idx="17487">
                  <c:v>43138</c:v>
                </c:pt>
                <c:pt idx="17488">
                  <c:v>43138</c:v>
                </c:pt>
                <c:pt idx="17489">
                  <c:v>43139</c:v>
                </c:pt>
                <c:pt idx="17490">
                  <c:v>43139</c:v>
                </c:pt>
                <c:pt idx="17491">
                  <c:v>43138</c:v>
                </c:pt>
                <c:pt idx="17492">
                  <c:v>43137</c:v>
                </c:pt>
                <c:pt idx="17493">
                  <c:v>43138</c:v>
                </c:pt>
                <c:pt idx="17494">
                  <c:v>43138</c:v>
                </c:pt>
                <c:pt idx="17495">
                  <c:v>43139</c:v>
                </c:pt>
                <c:pt idx="17496">
                  <c:v>43138</c:v>
                </c:pt>
                <c:pt idx="17497">
                  <c:v>43138</c:v>
                </c:pt>
                <c:pt idx="17498">
                  <c:v>43138</c:v>
                </c:pt>
                <c:pt idx="17499">
                  <c:v>43139</c:v>
                </c:pt>
                <c:pt idx="17500">
                  <c:v>43137</c:v>
                </c:pt>
                <c:pt idx="17501">
                  <c:v>43138</c:v>
                </c:pt>
                <c:pt idx="17502">
                  <c:v>43138</c:v>
                </c:pt>
                <c:pt idx="17503">
                  <c:v>43137</c:v>
                </c:pt>
                <c:pt idx="17504">
                  <c:v>43139</c:v>
                </c:pt>
                <c:pt idx="17505">
                  <c:v>43138</c:v>
                </c:pt>
                <c:pt idx="17506">
                  <c:v>43137</c:v>
                </c:pt>
                <c:pt idx="17507">
                  <c:v>43137</c:v>
                </c:pt>
                <c:pt idx="17508">
                  <c:v>43137</c:v>
                </c:pt>
                <c:pt idx="17509">
                  <c:v>43137</c:v>
                </c:pt>
                <c:pt idx="17510">
                  <c:v>43138</c:v>
                </c:pt>
                <c:pt idx="17511">
                  <c:v>43138</c:v>
                </c:pt>
                <c:pt idx="17512">
                  <c:v>43139</c:v>
                </c:pt>
                <c:pt idx="17513">
                  <c:v>43137</c:v>
                </c:pt>
                <c:pt idx="17514">
                  <c:v>43138</c:v>
                </c:pt>
                <c:pt idx="17515">
                  <c:v>43138</c:v>
                </c:pt>
                <c:pt idx="17516">
                  <c:v>43138</c:v>
                </c:pt>
                <c:pt idx="17517">
                  <c:v>43137</c:v>
                </c:pt>
                <c:pt idx="17518">
                  <c:v>43137</c:v>
                </c:pt>
                <c:pt idx="17519">
                  <c:v>43138</c:v>
                </c:pt>
                <c:pt idx="17520">
                  <c:v>43136</c:v>
                </c:pt>
                <c:pt idx="17521">
                  <c:v>43138</c:v>
                </c:pt>
                <c:pt idx="17522">
                  <c:v>43137</c:v>
                </c:pt>
                <c:pt idx="17523">
                  <c:v>43138</c:v>
                </c:pt>
                <c:pt idx="17524">
                  <c:v>43138</c:v>
                </c:pt>
                <c:pt idx="17525">
                  <c:v>43138</c:v>
                </c:pt>
                <c:pt idx="17526">
                  <c:v>43137</c:v>
                </c:pt>
                <c:pt idx="17527">
                  <c:v>43136</c:v>
                </c:pt>
                <c:pt idx="17528">
                  <c:v>43139</c:v>
                </c:pt>
                <c:pt idx="17529">
                  <c:v>43137</c:v>
                </c:pt>
                <c:pt idx="17530">
                  <c:v>43136</c:v>
                </c:pt>
                <c:pt idx="17531">
                  <c:v>43135</c:v>
                </c:pt>
                <c:pt idx="17532">
                  <c:v>43137</c:v>
                </c:pt>
                <c:pt idx="17533">
                  <c:v>43137</c:v>
                </c:pt>
                <c:pt idx="17534">
                  <c:v>43138</c:v>
                </c:pt>
                <c:pt idx="17535">
                  <c:v>43137</c:v>
                </c:pt>
                <c:pt idx="17536">
                  <c:v>43137</c:v>
                </c:pt>
                <c:pt idx="17537">
                  <c:v>43138</c:v>
                </c:pt>
                <c:pt idx="17538">
                  <c:v>43135</c:v>
                </c:pt>
                <c:pt idx="17539">
                  <c:v>43137</c:v>
                </c:pt>
                <c:pt idx="17540">
                  <c:v>43136</c:v>
                </c:pt>
                <c:pt idx="17541">
                  <c:v>43136</c:v>
                </c:pt>
                <c:pt idx="17542">
                  <c:v>43136</c:v>
                </c:pt>
                <c:pt idx="17543">
                  <c:v>43137</c:v>
                </c:pt>
                <c:pt idx="17544">
                  <c:v>43136</c:v>
                </c:pt>
                <c:pt idx="17545">
                  <c:v>43136</c:v>
                </c:pt>
                <c:pt idx="17546">
                  <c:v>43137</c:v>
                </c:pt>
                <c:pt idx="17547">
                  <c:v>43137</c:v>
                </c:pt>
                <c:pt idx="17548">
                  <c:v>43136</c:v>
                </c:pt>
                <c:pt idx="17549">
                  <c:v>43137</c:v>
                </c:pt>
                <c:pt idx="17550">
                  <c:v>43138</c:v>
                </c:pt>
                <c:pt idx="17551">
                  <c:v>43137</c:v>
                </c:pt>
                <c:pt idx="17552">
                  <c:v>43137</c:v>
                </c:pt>
                <c:pt idx="17553">
                  <c:v>43136</c:v>
                </c:pt>
                <c:pt idx="17554">
                  <c:v>43137</c:v>
                </c:pt>
                <c:pt idx="17555">
                  <c:v>43137</c:v>
                </c:pt>
                <c:pt idx="17556">
                  <c:v>43136</c:v>
                </c:pt>
                <c:pt idx="17557">
                  <c:v>43137</c:v>
                </c:pt>
                <c:pt idx="17558">
                  <c:v>43137</c:v>
                </c:pt>
                <c:pt idx="17559">
                  <c:v>43136</c:v>
                </c:pt>
                <c:pt idx="17560">
                  <c:v>43136</c:v>
                </c:pt>
                <c:pt idx="17561">
                  <c:v>43136</c:v>
                </c:pt>
                <c:pt idx="17562">
                  <c:v>43136</c:v>
                </c:pt>
                <c:pt idx="17563">
                  <c:v>43136</c:v>
                </c:pt>
                <c:pt idx="17564">
                  <c:v>43136</c:v>
                </c:pt>
                <c:pt idx="17565">
                  <c:v>43137</c:v>
                </c:pt>
                <c:pt idx="17566">
                  <c:v>43136</c:v>
                </c:pt>
                <c:pt idx="17567">
                  <c:v>43136</c:v>
                </c:pt>
                <c:pt idx="17568">
                  <c:v>43136</c:v>
                </c:pt>
                <c:pt idx="17569">
                  <c:v>43136</c:v>
                </c:pt>
                <c:pt idx="17570">
                  <c:v>43136</c:v>
                </c:pt>
                <c:pt idx="17571">
                  <c:v>43136</c:v>
                </c:pt>
                <c:pt idx="17572">
                  <c:v>43136</c:v>
                </c:pt>
                <c:pt idx="17573">
                  <c:v>43136</c:v>
                </c:pt>
                <c:pt idx="17574">
                  <c:v>43136</c:v>
                </c:pt>
                <c:pt idx="17575">
                  <c:v>43136</c:v>
                </c:pt>
                <c:pt idx="17576">
                  <c:v>43136</c:v>
                </c:pt>
                <c:pt idx="17577">
                  <c:v>43137</c:v>
                </c:pt>
                <c:pt idx="17578">
                  <c:v>43136</c:v>
                </c:pt>
                <c:pt idx="17579">
                  <c:v>43136</c:v>
                </c:pt>
                <c:pt idx="17580">
                  <c:v>43135</c:v>
                </c:pt>
                <c:pt idx="17581">
                  <c:v>43136</c:v>
                </c:pt>
                <c:pt idx="17582">
                  <c:v>43137</c:v>
                </c:pt>
                <c:pt idx="17583">
                  <c:v>43136</c:v>
                </c:pt>
                <c:pt idx="17584">
                  <c:v>43134</c:v>
                </c:pt>
                <c:pt idx="17585">
                  <c:v>43135</c:v>
                </c:pt>
                <c:pt idx="17586">
                  <c:v>43136</c:v>
                </c:pt>
                <c:pt idx="17587">
                  <c:v>43135</c:v>
                </c:pt>
                <c:pt idx="17588">
                  <c:v>43135</c:v>
                </c:pt>
                <c:pt idx="17589">
                  <c:v>43136</c:v>
                </c:pt>
                <c:pt idx="17590">
                  <c:v>43136</c:v>
                </c:pt>
                <c:pt idx="17591">
                  <c:v>43143</c:v>
                </c:pt>
                <c:pt idx="17592">
                  <c:v>43142</c:v>
                </c:pt>
                <c:pt idx="17593">
                  <c:v>43143</c:v>
                </c:pt>
                <c:pt idx="17594">
                  <c:v>43142</c:v>
                </c:pt>
                <c:pt idx="17595">
                  <c:v>43141</c:v>
                </c:pt>
                <c:pt idx="17596">
                  <c:v>43142</c:v>
                </c:pt>
                <c:pt idx="17597">
                  <c:v>43142</c:v>
                </c:pt>
                <c:pt idx="17598">
                  <c:v>43142</c:v>
                </c:pt>
                <c:pt idx="17599">
                  <c:v>43142</c:v>
                </c:pt>
                <c:pt idx="17600">
                  <c:v>43143</c:v>
                </c:pt>
                <c:pt idx="17601">
                  <c:v>43142</c:v>
                </c:pt>
                <c:pt idx="17602">
                  <c:v>43141</c:v>
                </c:pt>
                <c:pt idx="17603">
                  <c:v>43143</c:v>
                </c:pt>
                <c:pt idx="17604">
                  <c:v>43142</c:v>
                </c:pt>
                <c:pt idx="17605">
                  <c:v>43140</c:v>
                </c:pt>
                <c:pt idx="17606">
                  <c:v>43141</c:v>
                </c:pt>
                <c:pt idx="17607">
                  <c:v>43141</c:v>
                </c:pt>
                <c:pt idx="17608">
                  <c:v>43141</c:v>
                </c:pt>
                <c:pt idx="17609">
                  <c:v>43140</c:v>
                </c:pt>
                <c:pt idx="17610">
                  <c:v>43141</c:v>
                </c:pt>
                <c:pt idx="17611">
                  <c:v>43142</c:v>
                </c:pt>
                <c:pt idx="17612">
                  <c:v>43141</c:v>
                </c:pt>
                <c:pt idx="17613">
                  <c:v>43142</c:v>
                </c:pt>
                <c:pt idx="17614">
                  <c:v>43140</c:v>
                </c:pt>
                <c:pt idx="17615">
                  <c:v>43141</c:v>
                </c:pt>
                <c:pt idx="17616">
                  <c:v>43140</c:v>
                </c:pt>
                <c:pt idx="17617">
                  <c:v>43141</c:v>
                </c:pt>
                <c:pt idx="17618">
                  <c:v>43139</c:v>
                </c:pt>
                <c:pt idx="17619">
                  <c:v>43140</c:v>
                </c:pt>
                <c:pt idx="17620">
                  <c:v>43140</c:v>
                </c:pt>
                <c:pt idx="17621">
                  <c:v>43141</c:v>
                </c:pt>
                <c:pt idx="17622">
                  <c:v>43140</c:v>
                </c:pt>
                <c:pt idx="17623">
                  <c:v>43140</c:v>
                </c:pt>
                <c:pt idx="17624">
                  <c:v>43140</c:v>
                </c:pt>
                <c:pt idx="17625">
                  <c:v>43139</c:v>
                </c:pt>
                <c:pt idx="17626">
                  <c:v>43139</c:v>
                </c:pt>
                <c:pt idx="17627">
                  <c:v>43140</c:v>
                </c:pt>
                <c:pt idx="17628">
                  <c:v>43141</c:v>
                </c:pt>
                <c:pt idx="17629">
                  <c:v>43139</c:v>
                </c:pt>
                <c:pt idx="17630">
                  <c:v>43140</c:v>
                </c:pt>
                <c:pt idx="17631">
                  <c:v>43141</c:v>
                </c:pt>
                <c:pt idx="17632">
                  <c:v>43139</c:v>
                </c:pt>
                <c:pt idx="17633">
                  <c:v>43140</c:v>
                </c:pt>
                <c:pt idx="17634">
                  <c:v>43140</c:v>
                </c:pt>
                <c:pt idx="17635">
                  <c:v>43140</c:v>
                </c:pt>
                <c:pt idx="17636">
                  <c:v>43139</c:v>
                </c:pt>
                <c:pt idx="17637">
                  <c:v>43140</c:v>
                </c:pt>
                <c:pt idx="17638">
                  <c:v>43139</c:v>
                </c:pt>
                <c:pt idx="17639">
                  <c:v>43140</c:v>
                </c:pt>
                <c:pt idx="17640">
                  <c:v>43140</c:v>
                </c:pt>
                <c:pt idx="17641">
                  <c:v>43139</c:v>
                </c:pt>
                <c:pt idx="17642">
                  <c:v>43139</c:v>
                </c:pt>
                <c:pt idx="17643">
                  <c:v>43139</c:v>
                </c:pt>
                <c:pt idx="17644">
                  <c:v>43140</c:v>
                </c:pt>
                <c:pt idx="17645">
                  <c:v>43139</c:v>
                </c:pt>
                <c:pt idx="17646">
                  <c:v>43140</c:v>
                </c:pt>
                <c:pt idx="17647">
                  <c:v>43139</c:v>
                </c:pt>
                <c:pt idx="17648">
                  <c:v>43140</c:v>
                </c:pt>
                <c:pt idx="17649">
                  <c:v>43140</c:v>
                </c:pt>
                <c:pt idx="17650">
                  <c:v>43140</c:v>
                </c:pt>
                <c:pt idx="17651">
                  <c:v>43140</c:v>
                </c:pt>
                <c:pt idx="17652">
                  <c:v>43140</c:v>
                </c:pt>
                <c:pt idx="17653">
                  <c:v>43139</c:v>
                </c:pt>
                <c:pt idx="17654">
                  <c:v>43138</c:v>
                </c:pt>
                <c:pt idx="17655">
                  <c:v>43139</c:v>
                </c:pt>
                <c:pt idx="17656">
                  <c:v>43139</c:v>
                </c:pt>
                <c:pt idx="17657">
                  <c:v>43138</c:v>
                </c:pt>
                <c:pt idx="17658">
                  <c:v>43139</c:v>
                </c:pt>
                <c:pt idx="17659">
                  <c:v>43139</c:v>
                </c:pt>
                <c:pt idx="17660">
                  <c:v>43139</c:v>
                </c:pt>
                <c:pt idx="17661">
                  <c:v>43139</c:v>
                </c:pt>
                <c:pt idx="17662">
                  <c:v>43137</c:v>
                </c:pt>
                <c:pt idx="17663">
                  <c:v>43139</c:v>
                </c:pt>
                <c:pt idx="17664">
                  <c:v>43139</c:v>
                </c:pt>
                <c:pt idx="17665">
                  <c:v>43138</c:v>
                </c:pt>
                <c:pt idx="17666">
                  <c:v>43139</c:v>
                </c:pt>
                <c:pt idx="17667">
                  <c:v>43138</c:v>
                </c:pt>
                <c:pt idx="17668">
                  <c:v>43138</c:v>
                </c:pt>
                <c:pt idx="17669">
                  <c:v>43138</c:v>
                </c:pt>
                <c:pt idx="17670">
                  <c:v>43138</c:v>
                </c:pt>
                <c:pt idx="17671">
                  <c:v>43139</c:v>
                </c:pt>
                <c:pt idx="17672">
                  <c:v>43137</c:v>
                </c:pt>
                <c:pt idx="17673">
                  <c:v>43138</c:v>
                </c:pt>
                <c:pt idx="17674">
                  <c:v>43139</c:v>
                </c:pt>
                <c:pt idx="17675">
                  <c:v>43139</c:v>
                </c:pt>
                <c:pt idx="17676">
                  <c:v>43137</c:v>
                </c:pt>
                <c:pt idx="17677">
                  <c:v>43138</c:v>
                </c:pt>
                <c:pt idx="17678">
                  <c:v>43139</c:v>
                </c:pt>
                <c:pt idx="17679">
                  <c:v>43138</c:v>
                </c:pt>
                <c:pt idx="17680">
                  <c:v>43139</c:v>
                </c:pt>
                <c:pt idx="17681">
                  <c:v>43138</c:v>
                </c:pt>
                <c:pt idx="17682">
                  <c:v>43139</c:v>
                </c:pt>
                <c:pt idx="17683">
                  <c:v>43138</c:v>
                </c:pt>
                <c:pt idx="17684">
                  <c:v>43138</c:v>
                </c:pt>
                <c:pt idx="17685">
                  <c:v>43138</c:v>
                </c:pt>
                <c:pt idx="17686">
                  <c:v>43138</c:v>
                </c:pt>
                <c:pt idx="17687">
                  <c:v>43139</c:v>
                </c:pt>
                <c:pt idx="17688">
                  <c:v>43139</c:v>
                </c:pt>
                <c:pt idx="17689">
                  <c:v>43138</c:v>
                </c:pt>
                <c:pt idx="17690">
                  <c:v>43137</c:v>
                </c:pt>
                <c:pt idx="17691">
                  <c:v>43138</c:v>
                </c:pt>
                <c:pt idx="17692">
                  <c:v>43138</c:v>
                </c:pt>
                <c:pt idx="17693">
                  <c:v>43139</c:v>
                </c:pt>
                <c:pt idx="17694">
                  <c:v>43138</c:v>
                </c:pt>
                <c:pt idx="17695">
                  <c:v>43139</c:v>
                </c:pt>
                <c:pt idx="17696">
                  <c:v>43138</c:v>
                </c:pt>
                <c:pt idx="17697">
                  <c:v>43138</c:v>
                </c:pt>
                <c:pt idx="17698">
                  <c:v>43138</c:v>
                </c:pt>
                <c:pt idx="17699">
                  <c:v>43138</c:v>
                </c:pt>
                <c:pt idx="17700">
                  <c:v>43137</c:v>
                </c:pt>
                <c:pt idx="17701">
                  <c:v>43137</c:v>
                </c:pt>
                <c:pt idx="17702">
                  <c:v>43139</c:v>
                </c:pt>
                <c:pt idx="17703">
                  <c:v>43137</c:v>
                </c:pt>
                <c:pt idx="17704">
                  <c:v>43137</c:v>
                </c:pt>
                <c:pt idx="17705">
                  <c:v>43138</c:v>
                </c:pt>
                <c:pt idx="17706">
                  <c:v>43137</c:v>
                </c:pt>
                <c:pt idx="17707">
                  <c:v>43137</c:v>
                </c:pt>
                <c:pt idx="17708">
                  <c:v>43138</c:v>
                </c:pt>
                <c:pt idx="17709">
                  <c:v>43138</c:v>
                </c:pt>
                <c:pt idx="17710">
                  <c:v>43139</c:v>
                </c:pt>
                <c:pt idx="17711">
                  <c:v>43137</c:v>
                </c:pt>
                <c:pt idx="17712">
                  <c:v>43138</c:v>
                </c:pt>
                <c:pt idx="17713">
                  <c:v>43138</c:v>
                </c:pt>
                <c:pt idx="17714">
                  <c:v>43138</c:v>
                </c:pt>
                <c:pt idx="17715">
                  <c:v>43137</c:v>
                </c:pt>
                <c:pt idx="17716">
                  <c:v>43137</c:v>
                </c:pt>
                <c:pt idx="17717">
                  <c:v>43138</c:v>
                </c:pt>
                <c:pt idx="17718">
                  <c:v>43136</c:v>
                </c:pt>
                <c:pt idx="17719">
                  <c:v>43137</c:v>
                </c:pt>
                <c:pt idx="17720">
                  <c:v>43138</c:v>
                </c:pt>
                <c:pt idx="17721">
                  <c:v>43138</c:v>
                </c:pt>
                <c:pt idx="17722">
                  <c:v>43138</c:v>
                </c:pt>
                <c:pt idx="17723">
                  <c:v>43138</c:v>
                </c:pt>
                <c:pt idx="17724">
                  <c:v>43137</c:v>
                </c:pt>
                <c:pt idx="17725">
                  <c:v>43136</c:v>
                </c:pt>
                <c:pt idx="17726">
                  <c:v>43139</c:v>
                </c:pt>
                <c:pt idx="17727">
                  <c:v>43136</c:v>
                </c:pt>
                <c:pt idx="17728">
                  <c:v>43135</c:v>
                </c:pt>
                <c:pt idx="17729">
                  <c:v>43137</c:v>
                </c:pt>
                <c:pt idx="17730">
                  <c:v>43137</c:v>
                </c:pt>
                <c:pt idx="17731">
                  <c:v>43137</c:v>
                </c:pt>
                <c:pt idx="17732">
                  <c:v>43138</c:v>
                </c:pt>
                <c:pt idx="17733">
                  <c:v>43137</c:v>
                </c:pt>
                <c:pt idx="17734">
                  <c:v>43138</c:v>
                </c:pt>
                <c:pt idx="17735">
                  <c:v>43135</c:v>
                </c:pt>
                <c:pt idx="17736">
                  <c:v>43137</c:v>
                </c:pt>
                <c:pt idx="17737">
                  <c:v>43136</c:v>
                </c:pt>
                <c:pt idx="17738">
                  <c:v>43137</c:v>
                </c:pt>
                <c:pt idx="17739">
                  <c:v>43136</c:v>
                </c:pt>
                <c:pt idx="17740">
                  <c:v>43136</c:v>
                </c:pt>
                <c:pt idx="17741">
                  <c:v>43137</c:v>
                </c:pt>
                <c:pt idx="17742">
                  <c:v>43136</c:v>
                </c:pt>
                <c:pt idx="17743">
                  <c:v>43136</c:v>
                </c:pt>
                <c:pt idx="17744">
                  <c:v>43136</c:v>
                </c:pt>
                <c:pt idx="17745">
                  <c:v>43137</c:v>
                </c:pt>
                <c:pt idx="17746">
                  <c:v>43137</c:v>
                </c:pt>
                <c:pt idx="17747">
                  <c:v>43138</c:v>
                </c:pt>
                <c:pt idx="17748">
                  <c:v>43137</c:v>
                </c:pt>
                <c:pt idx="17749">
                  <c:v>43137</c:v>
                </c:pt>
                <c:pt idx="17750">
                  <c:v>43137</c:v>
                </c:pt>
                <c:pt idx="17751">
                  <c:v>43136</c:v>
                </c:pt>
                <c:pt idx="17752">
                  <c:v>43137</c:v>
                </c:pt>
                <c:pt idx="17753">
                  <c:v>43137</c:v>
                </c:pt>
                <c:pt idx="17754">
                  <c:v>43137</c:v>
                </c:pt>
                <c:pt idx="17755">
                  <c:v>43136</c:v>
                </c:pt>
                <c:pt idx="17756">
                  <c:v>43137</c:v>
                </c:pt>
                <c:pt idx="17757">
                  <c:v>43136</c:v>
                </c:pt>
                <c:pt idx="17758">
                  <c:v>43137</c:v>
                </c:pt>
                <c:pt idx="17759">
                  <c:v>43136</c:v>
                </c:pt>
                <c:pt idx="17760">
                  <c:v>43136</c:v>
                </c:pt>
                <c:pt idx="17761">
                  <c:v>43136</c:v>
                </c:pt>
                <c:pt idx="17762">
                  <c:v>43136</c:v>
                </c:pt>
                <c:pt idx="17763">
                  <c:v>43137</c:v>
                </c:pt>
                <c:pt idx="17764">
                  <c:v>43136</c:v>
                </c:pt>
                <c:pt idx="17765">
                  <c:v>43136</c:v>
                </c:pt>
                <c:pt idx="17766">
                  <c:v>43136</c:v>
                </c:pt>
                <c:pt idx="17767">
                  <c:v>43136</c:v>
                </c:pt>
                <c:pt idx="17768">
                  <c:v>43136</c:v>
                </c:pt>
                <c:pt idx="17769">
                  <c:v>43136</c:v>
                </c:pt>
                <c:pt idx="17770">
                  <c:v>43136</c:v>
                </c:pt>
                <c:pt idx="17771">
                  <c:v>43136</c:v>
                </c:pt>
                <c:pt idx="17772">
                  <c:v>43136</c:v>
                </c:pt>
                <c:pt idx="17773">
                  <c:v>43136</c:v>
                </c:pt>
                <c:pt idx="17774">
                  <c:v>43136</c:v>
                </c:pt>
                <c:pt idx="17775">
                  <c:v>43136</c:v>
                </c:pt>
                <c:pt idx="17776">
                  <c:v>43137</c:v>
                </c:pt>
                <c:pt idx="17777">
                  <c:v>43136</c:v>
                </c:pt>
                <c:pt idx="17778">
                  <c:v>43136</c:v>
                </c:pt>
                <c:pt idx="17779">
                  <c:v>43135</c:v>
                </c:pt>
                <c:pt idx="17780">
                  <c:v>43136</c:v>
                </c:pt>
                <c:pt idx="17781">
                  <c:v>43137</c:v>
                </c:pt>
                <c:pt idx="17782">
                  <c:v>43136</c:v>
                </c:pt>
                <c:pt idx="17783">
                  <c:v>43134</c:v>
                </c:pt>
                <c:pt idx="17784">
                  <c:v>43135</c:v>
                </c:pt>
                <c:pt idx="17785">
                  <c:v>43136</c:v>
                </c:pt>
                <c:pt idx="17786">
                  <c:v>43135</c:v>
                </c:pt>
                <c:pt idx="17787">
                  <c:v>43144</c:v>
                </c:pt>
                <c:pt idx="17788">
                  <c:v>43144</c:v>
                </c:pt>
                <c:pt idx="17789">
                  <c:v>43143</c:v>
                </c:pt>
                <c:pt idx="17790">
                  <c:v>43144</c:v>
                </c:pt>
                <c:pt idx="17791">
                  <c:v>43144</c:v>
                </c:pt>
                <c:pt idx="17792">
                  <c:v>43144</c:v>
                </c:pt>
                <c:pt idx="17793">
                  <c:v>43143</c:v>
                </c:pt>
                <c:pt idx="17794">
                  <c:v>43144</c:v>
                </c:pt>
                <c:pt idx="17795">
                  <c:v>43144</c:v>
                </c:pt>
                <c:pt idx="17796">
                  <c:v>43144</c:v>
                </c:pt>
                <c:pt idx="17797">
                  <c:v>43144</c:v>
                </c:pt>
                <c:pt idx="17798">
                  <c:v>43143</c:v>
                </c:pt>
                <c:pt idx="17799">
                  <c:v>43143</c:v>
                </c:pt>
                <c:pt idx="17800">
                  <c:v>43143</c:v>
                </c:pt>
                <c:pt idx="17801">
                  <c:v>43143</c:v>
                </c:pt>
                <c:pt idx="17802">
                  <c:v>43144</c:v>
                </c:pt>
                <c:pt idx="17803">
                  <c:v>43143</c:v>
                </c:pt>
                <c:pt idx="17804">
                  <c:v>43143</c:v>
                </c:pt>
                <c:pt idx="17805">
                  <c:v>43143</c:v>
                </c:pt>
                <c:pt idx="17806">
                  <c:v>43143</c:v>
                </c:pt>
                <c:pt idx="17807">
                  <c:v>43143</c:v>
                </c:pt>
                <c:pt idx="17808">
                  <c:v>43144</c:v>
                </c:pt>
                <c:pt idx="17809">
                  <c:v>43143</c:v>
                </c:pt>
                <c:pt idx="17810">
                  <c:v>43143</c:v>
                </c:pt>
                <c:pt idx="17811">
                  <c:v>43144</c:v>
                </c:pt>
                <c:pt idx="17812">
                  <c:v>43144</c:v>
                </c:pt>
                <c:pt idx="17813">
                  <c:v>43143</c:v>
                </c:pt>
                <c:pt idx="17814">
                  <c:v>43142</c:v>
                </c:pt>
                <c:pt idx="17815">
                  <c:v>43142</c:v>
                </c:pt>
                <c:pt idx="17816">
                  <c:v>43144</c:v>
                </c:pt>
                <c:pt idx="17817">
                  <c:v>43142</c:v>
                </c:pt>
                <c:pt idx="17818">
                  <c:v>43144</c:v>
                </c:pt>
                <c:pt idx="17819">
                  <c:v>43143</c:v>
                </c:pt>
                <c:pt idx="17820">
                  <c:v>43142</c:v>
                </c:pt>
                <c:pt idx="17821">
                  <c:v>43143</c:v>
                </c:pt>
                <c:pt idx="17822">
                  <c:v>43143</c:v>
                </c:pt>
                <c:pt idx="17823">
                  <c:v>43141</c:v>
                </c:pt>
                <c:pt idx="17824">
                  <c:v>43143</c:v>
                </c:pt>
                <c:pt idx="17825">
                  <c:v>43143</c:v>
                </c:pt>
                <c:pt idx="17826">
                  <c:v>43143</c:v>
                </c:pt>
                <c:pt idx="17827">
                  <c:v>43142</c:v>
                </c:pt>
                <c:pt idx="17828">
                  <c:v>43142</c:v>
                </c:pt>
                <c:pt idx="17829">
                  <c:v>43142</c:v>
                </c:pt>
                <c:pt idx="17830">
                  <c:v>43143</c:v>
                </c:pt>
                <c:pt idx="17831">
                  <c:v>43142</c:v>
                </c:pt>
                <c:pt idx="17832">
                  <c:v>43143</c:v>
                </c:pt>
                <c:pt idx="17833">
                  <c:v>43143</c:v>
                </c:pt>
                <c:pt idx="17834">
                  <c:v>43142</c:v>
                </c:pt>
                <c:pt idx="17835">
                  <c:v>43141</c:v>
                </c:pt>
                <c:pt idx="17836">
                  <c:v>43142</c:v>
                </c:pt>
                <c:pt idx="17837">
                  <c:v>43142</c:v>
                </c:pt>
                <c:pt idx="17838">
                  <c:v>43141</c:v>
                </c:pt>
                <c:pt idx="17839">
                  <c:v>43140</c:v>
                </c:pt>
                <c:pt idx="17840">
                  <c:v>43141</c:v>
                </c:pt>
                <c:pt idx="17841">
                  <c:v>43141</c:v>
                </c:pt>
                <c:pt idx="17842">
                  <c:v>43141</c:v>
                </c:pt>
                <c:pt idx="17843">
                  <c:v>43140</c:v>
                </c:pt>
                <c:pt idx="17844">
                  <c:v>43142</c:v>
                </c:pt>
                <c:pt idx="17845">
                  <c:v>43140</c:v>
                </c:pt>
                <c:pt idx="17846">
                  <c:v>43141</c:v>
                </c:pt>
                <c:pt idx="17847">
                  <c:v>43140</c:v>
                </c:pt>
                <c:pt idx="17848">
                  <c:v>43140</c:v>
                </c:pt>
                <c:pt idx="17849">
                  <c:v>43139</c:v>
                </c:pt>
                <c:pt idx="17850">
                  <c:v>43141</c:v>
                </c:pt>
                <c:pt idx="17851">
                  <c:v>43140</c:v>
                </c:pt>
                <c:pt idx="17852">
                  <c:v>43141</c:v>
                </c:pt>
                <c:pt idx="17853">
                  <c:v>43140</c:v>
                </c:pt>
                <c:pt idx="17854">
                  <c:v>43141</c:v>
                </c:pt>
                <c:pt idx="17855">
                  <c:v>43140</c:v>
                </c:pt>
                <c:pt idx="17856">
                  <c:v>43140</c:v>
                </c:pt>
                <c:pt idx="17857">
                  <c:v>43139</c:v>
                </c:pt>
                <c:pt idx="17858">
                  <c:v>43140</c:v>
                </c:pt>
                <c:pt idx="17859">
                  <c:v>43139</c:v>
                </c:pt>
                <c:pt idx="17860">
                  <c:v>43140</c:v>
                </c:pt>
                <c:pt idx="17861">
                  <c:v>43140</c:v>
                </c:pt>
                <c:pt idx="17862">
                  <c:v>43141</c:v>
                </c:pt>
                <c:pt idx="17863">
                  <c:v>43139</c:v>
                </c:pt>
                <c:pt idx="17864">
                  <c:v>43139</c:v>
                </c:pt>
                <c:pt idx="17865">
                  <c:v>43139</c:v>
                </c:pt>
                <c:pt idx="17866">
                  <c:v>43140</c:v>
                </c:pt>
                <c:pt idx="17867">
                  <c:v>43140</c:v>
                </c:pt>
                <c:pt idx="17868">
                  <c:v>43139</c:v>
                </c:pt>
                <c:pt idx="17869">
                  <c:v>43140</c:v>
                </c:pt>
                <c:pt idx="17870">
                  <c:v>43142</c:v>
                </c:pt>
                <c:pt idx="17871">
                  <c:v>43140</c:v>
                </c:pt>
                <c:pt idx="17872">
                  <c:v>43139</c:v>
                </c:pt>
                <c:pt idx="17873">
                  <c:v>43139</c:v>
                </c:pt>
                <c:pt idx="17874">
                  <c:v>43139</c:v>
                </c:pt>
                <c:pt idx="17875">
                  <c:v>43140</c:v>
                </c:pt>
                <c:pt idx="17876">
                  <c:v>43139</c:v>
                </c:pt>
                <c:pt idx="17877">
                  <c:v>43140</c:v>
                </c:pt>
                <c:pt idx="17878">
                  <c:v>43139</c:v>
                </c:pt>
                <c:pt idx="17879">
                  <c:v>43140</c:v>
                </c:pt>
                <c:pt idx="17880">
                  <c:v>43140</c:v>
                </c:pt>
                <c:pt idx="17881">
                  <c:v>43140</c:v>
                </c:pt>
                <c:pt idx="17882">
                  <c:v>43140</c:v>
                </c:pt>
                <c:pt idx="17883">
                  <c:v>43140</c:v>
                </c:pt>
                <c:pt idx="17884">
                  <c:v>43139</c:v>
                </c:pt>
                <c:pt idx="17885">
                  <c:v>43138</c:v>
                </c:pt>
                <c:pt idx="17886">
                  <c:v>43138</c:v>
                </c:pt>
                <c:pt idx="17887">
                  <c:v>43139</c:v>
                </c:pt>
                <c:pt idx="17888">
                  <c:v>43139</c:v>
                </c:pt>
                <c:pt idx="17889">
                  <c:v>43139</c:v>
                </c:pt>
                <c:pt idx="17890">
                  <c:v>43139</c:v>
                </c:pt>
                <c:pt idx="17891">
                  <c:v>43139</c:v>
                </c:pt>
                <c:pt idx="17892">
                  <c:v>43140</c:v>
                </c:pt>
                <c:pt idx="17893">
                  <c:v>43140</c:v>
                </c:pt>
                <c:pt idx="17894">
                  <c:v>43137</c:v>
                </c:pt>
                <c:pt idx="17895">
                  <c:v>43139</c:v>
                </c:pt>
                <c:pt idx="17896">
                  <c:v>43139</c:v>
                </c:pt>
                <c:pt idx="17897">
                  <c:v>43138</c:v>
                </c:pt>
                <c:pt idx="17898">
                  <c:v>43139</c:v>
                </c:pt>
                <c:pt idx="17899">
                  <c:v>43138</c:v>
                </c:pt>
                <c:pt idx="17900">
                  <c:v>43139</c:v>
                </c:pt>
                <c:pt idx="17901">
                  <c:v>43138</c:v>
                </c:pt>
                <c:pt idx="17902">
                  <c:v>43139</c:v>
                </c:pt>
                <c:pt idx="17903">
                  <c:v>43138</c:v>
                </c:pt>
                <c:pt idx="17904">
                  <c:v>43138</c:v>
                </c:pt>
                <c:pt idx="17905">
                  <c:v>43137</c:v>
                </c:pt>
                <c:pt idx="17906">
                  <c:v>43137</c:v>
                </c:pt>
                <c:pt idx="17907">
                  <c:v>43139</c:v>
                </c:pt>
                <c:pt idx="17908">
                  <c:v>43139</c:v>
                </c:pt>
                <c:pt idx="17909">
                  <c:v>43139</c:v>
                </c:pt>
                <c:pt idx="17910">
                  <c:v>43139</c:v>
                </c:pt>
                <c:pt idx="17911">
                  <c:v>43138</c:v>
                </c:pt>
                <c:pt idx="17912">
                  <c:v>43140</c:v>
                </c:pt>
                <c:pt idx="17913">
                  <c:v>43138</c:v>
                </c:pt>
                <c:pt idx="17914">
                  <c:v>43138</c:v>
                </c:pt>
                <c:pt idx="17915">
                  <c:v>43138</c:v>
                </c:pt>
                <c:pt idx="17916">
                  <c:v>43138</c:v>
                </c:pt>
                <c:pt idx="17917">
                  <c:v>43139</c:v>
                </c:pt>
                <c:pt idx="17918">
                  <c:v>43138</c:v>
                </c:pt>
                <c:pt idx="17919">
                  <c:v>43139</c:v>
                </c:pt>
                <c:pt idx="17920">
                  <c:v>43139</c:v>
                </c:pt>
                <c:pt idx="17921">
                  <c:v>43137</c:v>
                </c:pt>
                <c:pt idx="17922">
                  <c:v>43138</c:v>
                </c:pt>
                <c:pt idx="17923">
                  <c:v>43138</c:v>
                </c:pt>
                <c:pt idx="17924">
                  <c:v>43138</c:v>
                </c:pt>
                <c:pt idx="17925">
                  <c:v>43139</c:v>
                </c:pt>
                <c:pt idx="17926">
                  <c:v>43138</c:v>
                </c:pt>
                <c:pt idx="17927">
                  <c:v>43139</c:v>
                </c:pt>
                <c:pt idx="17928">
                  <c:v>43138</c:v>
                </c:pt>
                <c:pt idx="17929">
                  <c:v>43138</c:v>
                </c:pt>
                <c:pt idx="17930">
                  <c:v>43137</c:v>
                </c:pt>
                <c:pt idx="17931">
                  <c:v>43138</c:v>
                </c:pt>
                <c:pt idx="17932">
                  <c:v>43138</c:v>
                </c:pt>
                <c:pt idx="17933">
                  <c:v>43137</c:v>
                </c:pt>
                <c:pt idx="17934">
                  <c:v>43137</c:v>
                </c:pt>
                <c:pt idx="17935">
                  <c:v>43137</c:v>
                </c:pt>
                <c:pt idx="17936">
                  <c:v>43138</c:v>
                </c:pt>
                <c:pt idx="17937">
                  <c:v>43137</c:v>
                </c:pt>
                <c:pt idx="17938">
                  <c:v>43137</c:v>
                </c:pt>
                <c:pt idx="17939">
                  <c:v>43138</c:v>
                </c:pt>
                <c:pt idx="17940">
                  <c:v>43139</c:v>
                </c:pt>
                <c:pt idx="17941">
                  <c:v>43138</c:v>
                </c:pt>
                <c:pt idx="17942">
                  <c:v>43137</c:v>
                </c:pt>
                <c:pt idx="17943">
                  <c:v>43138</c:v>
                </c:pt>
                <c:pt idx="17944">
                  <c:v>43138</c:v>
                </c:pt>
                <c:pt idx="17945">
                  <c:v>43137</c:v>
                </c:pt>
                <c:pt idx="17946">
                  <c:v>43138</c:v>
                </c:pt>
                <c:pt idx="17947">
                  <c:v>43137</c:v>
                </c:pt>
                <c:pt idx="17948">
                  <c:v>43138</c:v>
                </c:pt>
                <c:pt idx="17949">
                  <c:v>43137</c:v>
                </c:pt>
                <c:pt idx="17950">
                  <c:v>43136</c:v>
                </c:pt>
                <c:pt idx="17951">
                  <c:v>43138</c:v>
                </c:pt>
                <c:pt idx="17952">
                  <c:v>43138</c:v>
                </c:pt>
                <c:pt idx="17953">
                  <c:v>43138</c:v>
                </c:pt>
                <c:pt idx="17954">
                  <c:v>43136</c:v>
                </c:pt>
                <c:pt idx="17955">
                  <c:v>43138</c:v>
                </c:pt>
                <c:pt idx="17956">
                  <c:v>43137</c:v>
                </c:pt>
                <c:pt idx="17957">
                  <c:v>43136</c:v>
                </c:pt>
                <c:pt idx="17958">
                  <c:v>43137</c:v>
                </c:pt>
                <c:pt idx="17959">
                  <c:v>43139</c:v>
                </c:pt>
                <c:pt idx="17960">
                  <c:v>43135</c:v>
                </c:pt>
                <c:pt idx="17961">
                  <c:v>43137</c:v>
                </c:pt>
                <c:pt idx="17962">
                  <c:v>43138</c:v>
                </c:pt>
                <c:pt idx="17963">
                  <c:v>43137</c:v>
                </c:pt>
                <c:pt idx="17964">
                  <c:v>43135</c:v>
                </c:pt>
                <c:pt idx="17965">
                  <c:v>43137</c:v>
                </c:pt>
                <c:pt idx="17966">
                  <c:v>43136</c:v>
                </c:pt>
                <c:pt idx="17967">
                  <c:v>43137</c:v>
                </c:pt>
                <c:pt idx="17968">
                  <c:v>43136</c:v>
                </c:pt>
                <c:pt idx="17969">
                  <c:v>43136</c:v>
                </c:pt>
                <c:pt idx="17970">
                  <c:v>43137</c:v>
                </c:pt>
                <c:pt idx="17971">
                  <c:v>43136</c:v>
                </c:pt>
                <c:pt idx="17972">
                  <c:v>43137</c:v>
                </c:pt>
                <c:pt idx="17973">
                  <c:v>43136</c:v>
                </c:pt>
                <c:pt idx="17974">
                  <c:v>43137</c:v>
                </c:pt>
                <c:pt idx="17975">
                  <c:v>43136</c:v>
                </c:pt>
                <c:pt idx="17976">
                  <c:v>43137</c:v>
                </c:pt>
                <c:pt idx="17977">
                  <c:v>43136</c:v>
                </c:pt>
                <c:pt idx="17978">
                  <c:v>43137</c:v>
                </c:pt>
                <c:pt idx="17979">
                  <c:v>43137</c:v>
                </c:pt>
                <c:pt idx="17980">
                  <c:v>43137</c:v>
                </c:pt>
                <c:pt idx="17981">
                  <c:v>43137</c:v>
                </c:pt>
                <c:pt idx="17982">
                  <c:v>43137</c:v>
                </c:pt>
                <c:pt idx="17983">
                  <c:v>43136</c:v>
                </c:pt>
                <c:pt idx="17984">
                  <c:v>43146</c:v>
                </c:pt>
                <c:pt idx="17985">
                  <c:v>43145</c:v>
                </c:pt>
                <c:pt idx="17986">
                  <c:v>43145</c:v>
                </c:pt>
                <c:pt idx="17987">
                  <c:v>43145</c:v>
                </c:pt>
                <c:pt idx="17988">
                  <c:v>43146</c:v>
                </c:pt>
                <c:pt idx="17989">
                  <c:v>43145</c:v>
                </c:pt>
                <c:pt idx="17990">
                  <c:v>43144</c:v>
                </c:pt>
                <c:pt idx="17991">
                  <c:v>43146</c:v>
                </c:pt>
                <c:pt idx="17992">
                  <c:v>43145</c:v>
                </c:pt>
                <c:pt idx="17993">
                  <c:v>43145</c:v>
                </c:pt>
                <c:pt idx="17994">
                  <c:v>43145</c:v>
                </c:pt>
                <c:pt idx="17995">
                  <c:v>43145</c:v>
                </c:pt>
                <c:pt idx="17996">
                  <c:v>43144</c:v>
                </c:pt>
                <c:pt idx="17997">
                  <c:v>43145</c:v>
                </c:pt>
                <c:pt idx="17998">
                  <c:v>43144</c:v>
                </c:pt>
                <c:pt idx="17999">
                  <c:v>43143</c:v>
                </c:pt>
                <c:pt idx="18000">
                  <c:v>43144</c:v>
                </c:pt>
                <c:pt idx="18001">
                  <c:v>43144</c:v>
                </c:pt>
                <c:pt idx="18002">
                  <c:v>43144</c:v>
                </c:pt>
                <c:pt idx="18003">
                  <c:v>43145</c:v>
                </c:pt>
                <c:pt idx="18004">
                  <c:v>43144</c:v>
                </c:pt>
                <c:pt idx="18005">
                  <c:v>43145</c:v>
                </c:pt>
                <c:pt idx="18006">
                  <c:v>43144</c:v>
                </c:pt>
                <c:pt idx="18007">
                  <c:v>43145</c:v>
                </c:pt>
                <c:pt idx="18008">
                  <c:v>43145</c:v>
                </c:pt>
                <c:pt idx="18009">
                  <c:v>43143</c:v>
                </c:pt>
                <c:pt idx="18010">
                  <c:v>43145</c:v>
                </c:pt>
                <c:pt idx="18011">
                  <c:v>43144</c:v>
                </c:pt>
                <c:pt idx="18012">
                  <c:v>43146</c:v>
                </c:pt>
                <c:pt idx="18013">
                  <c:v>43145</c:v>
                </c:pt>
                <c:pt idx="18014">
                  <c:v>43144</c:v>
                </c:pt>
                <c:pt idx="18015">
                  <c:v>43146</c:v>
                </c:pt>
                <c:pt idx="18016">
                  <c:v>43143</c:v>
                </c:pt>
                <c:pt idx="18017">
                  <c:v>43144</c:v>
                </c:pt>
                <c:pt idx="18018">
                  <c:v>43145</c:v>
                </c:pt>
                <c:pt idx="18019">
                  <c:v>43145</c:v>
                </c:pt>
                <c:pt idx="18020">
                  <c:v>43145</c:v>
                </c:pt>
                <c:pt idx="18021">
                  <c:v>43145</c:v>
                </c:pt>
                <c:pt idx="18022">
                  <c:v>43145</c:v>
                </c:pt>
                <c:pt idx="18023">
                  <c:v>43145</c:v>
                </c:pt>
                <c:pt idx="18024">
                  <c:v>43143</c:v>
                </c:pt>
                <c:pt idx="18025">
                  <c:v>43145</c:v>
                </c:pt>
                <c:pt idx="18026">
                  <c:v>43145</c:v>
                </c:pt>
                <c:pt idx="18027">
                  <c:v>43143</c:v>
                </c:pt>
                <c:pt idx="18028">
                  <c:v>43145</c:v>
                </c:pt>
                <c:pt idx="18029">
                  <c:v>43144</c:v>
                </c:pt>
                <c:pt idx="18030">
                  <c:v>43143</c:v>
                </c:pt>
                <c:pt idx="18031">
                  <c:v>43144</c:v>
                </c:pt>
                <c:pt idx="18032">
                  <c:v>43143</c:v>
                </c:pt>
                <c:pt idx="18033">
                  <c:v>43144</c:v>
                </c:pt>
                <c:pt idx="18034">
                  <c:v>43144</c:v>
                </c:pt>
                <c:pt idx="18035">
                  <c:v>43144</c:v>
                </c:pt>
                <c:pt idx="18036">
                  <c:v>43143</c:v>
                </c:pt>
                <c:pt idx="18037">
                  <c:v>43144</c:v>
                </c:pt>
                <c:pt idx="18038">
                  <c:v>43143</c:v>
                </c:pt>
                <c:pt idx="18039">
                  <c:v>43143</c:v>
                </c:pt>
                <c:pt idx="18040">
                  <c:v>43143</c:v>
                </c:pt>
                <c:pt idx="18041">
                  <c:v>43145</c:v>
                </c:pt>
                <c:pt idx="18042">
                  <c:v>43144</c:v>
                </c:pt>
                <c:pt idx="18043">
                  <c:v>43143</c:v>
                </c:pt>
                <c:pt idx="18044">
                  <c:v>43142</c:v>
                </c:pt>
                <c:pt idx="18045">
                  <c:v>43142</c:v>
                </c:pt>
                <c:pt idx="18046">
                  <c:v>43144</c:v>
                </c:pt>
                <c:pt idx="18047">
                  <c:v>43142</c:v>
                </c:pt>
                <c:pt idx="18048">
                  <c:v>43144</c:v>
                </c:pt>
                <c:pt idx="18049">
                  <c:v>43142</c:v>
                </c:pt>
                <c:pt idx="18050">
                  <c:v>43143</c:v>
                </c:pt>
                <c:pt idx="18051">
                  <c:v>43143</c:v>
                </c:pt>
                <c:pt idx="18052">
                  <c:v>43143</c:v>
                </c:pt>
                <c:pt idx="18053">
                  <c:v>43141</c:v>
                </c:pt>
                <c:pt idx="18054">
                  <c:v>43143</c:v>
                </c:pt>
                <c:pt idx="18055">
                  <c:v>43143</c:v>
                </c:pt>
                <c:pt idx="18056">
                  <c:v>43143</c:v>
                </c:pt>
                <c:pt idx="18057">
                  <c:v>43142</c:v>
                </c:pt>
                <c:pt idx="18058">
                  <c:v>43142</c:v>
                </c:pt>
                <c:pt idx="18059">
                  <c:v>43144</c:v>
                </c:pt>
                <c:pt idx="18060">
                  <c:v>43143</c:v>
                </c:pt>
                <c:pt idx="18061">
                  <c:v>43142</c:v>
                </c:pt>
                <c:pt idx="18062">
                  <c:v>43142</c:v>
                </c:pt>
                <c:pt idx="18063">
                  <c:v>43143</c:v>
                </c:pt>
                <c:pt idx="18064">
                  <c:v>43142</c:v>
                </c:pt>
                <c:pt idx="18065">
                  <c:v>43142</c:v>
                </c:pt>
                <c:pt idx="18066">
                  <c:v>43143</c:v>
                </c:pt>
                <c:pt idx="18067">
                  <c:v>43143</c:v>
                </c:pt>
                <c:pt idx="18068">
                  <c:v>43142</c:v>
                </c:pt>
                <c:pt idx="18069">
                  <c:v>43143</c:v>
                </c:pt>
                <c:pt idx="18070">
                  <c:v>43141</c:v>
                </c:pt>
                <c:pt idx="18071">
                  <c:v>43142</c:v>
                </c:pt>
                <c:pt idx="18072">
                  <c:v>43143</c:v>
                </c:pt>
                <c:pt idx="18073">
                  <c:v>43142</c:v>
                </c:pt>
                <c:pt idx="18074">
                  <c:v>43142</c:v>
                </c:pt>
                <c:pt idx="18075">
                  <c:v>43141</c:v>
                </c:pt>
                <c:pt idx="18076">
                  <c:v>43140</c:v>
                </c:pt>
                <c:pt idx="18077">
                  <c:v>43141</c:v>
                </c:pt>
                <c:pt idx="18078">
                  <c:v>43141</c:v>
                </c:pt>
                <c:pt idx="18079">
                  <c:v>43141</c:v>
                </c:pt>
                <c:pt idx="18080">
                  <c:v>43142</c:v>
                </c:pt>
                <c:pt idx="18081">
                  <c:v>43140</c:v>
                </c:pt>
                <c:pt idx="18082">
                  <c:v>43140</c:v>
                </c:pt>
                <c:pt idx="18083">
                  <c:v>43141</c:v>
                </c:pt>
                <c:pt idx="18084">
                  <c:v>43140</c:v>
                </c:pt>
                <c:pt idx="18085">
                  <c:v>43140</c:v>
                </c:pt>
                <c:pt idx="18086">
                  <c:v>43141</c:v>
                </c:pt>
                <c:pt idx="18087">
                  <c:v>43139</c:v>
                </c:pt>
                <c:pt idx="18088">
                  <c:v>43141</c:v>
                </c:pt>
                <c:pt idx="18089">
                  <c:v>43137</c:v>
                </c:pt>
                <c:pt idx="18090">
                  <c:v>43141</c:v>
                </c:pt>
                <c:pt idx="18091">
                  <c:v>43140</c:v>
                </c:pt>
                <c:pt idx="18092">
                  <c:v>43139</c:v>
                </c:pt>
                <c:pt idx="18093">
                  <c:v>43140</c:v>
                </c:pt>
                <c:pt idx="18094">
                  <c:v>43140</c:v>
                </c:pt>
                <c:pt idx="18095">
                  <c:v>43139</c:v>
                </c:pt>
                <c:pt idx="18096">
                  <c:v>43140</c:v>
                </c:pt>
                <c:pt idx="18097">
                  <c:v>43139</c:v>
                </c:pt>
                <c:pt idx="18098">
                  <c:v>43140</c:v>
                </c:pt>
                <c:pt idx="18099">
                  <c:v>43140</c:v>
                </c:pt>
                <c:pt idx="18100">
                  <c:v>43140</c:v>
                </c:pt>
                <c:pt idx="18101">
                  <c:v>43139</c:v>
                </c:pt>
                <c:pt idx="18102">
                  <c:v>43139</c:v>
                </c:pt>
                <c:pt idx="18103">
                  <c:v>43140</c:v>
                </c:pt>
                <c:pt idx="18104">
                  <c:v>43139</c:v>
                </c:pt>
                <c:pt idx="18105">
                  <c:v>43140</c:v>
                </c:pt>
                <c:pt idx="18106">
                  <c:v>43142</c:v>
                </c:pt>
                <c:pt idx="18107">
                  <c:v>43140</c:v>
                </c:pt>
                <c:pt idx="18108">
                  <c:v>43139</c:v>
                </c:pt>
                <c:pt idx="18109">
                  <c:v>43139</c:v>
                </c:pt>
                <c:pt idx="18110">
                  <c:v>43140</c:v>
                </c:pt>
                <c:pt idx="18111">
                  <c:v>43139</c:v>
                </c:pt>
                <c:pt idx="18112">
                  <c:v>43140</c:v>
                </c:pt>
                <c:pt idx="18113">
                  <c:v>43140</c:v>
                </c:pt>
                <c:pt idx="18114">
                  <c:v>43139</c:v>
                </c:pt>
                <c:pt idx="18115">
                  <c:v>43139</c:v>
                </c:pt>
                <c:pt idx="18116">
                  <c:v>43140</c:v>
                </c:pt>
                <c:pt idx="18117">
                  <c:v>43140</c:v>
                </c:pt>
                <c:pt idx="18118">
                  <c:v>43140</c:v>
                </c:pt>
                <c:pt idx="18119">
                  <c:v>43140</c:v>
                </c:pt>
                <c:pt idx="18120">
                  <c:v>43139</c:v>
                </c:pt>
                <c:pt idx="18121">
                  <c:v>43138</c:v>
                </c:pt>
                <c:pt idx="18122">
                  <c:v>43138</c:v>
                </c:pt>
                <c:pt idx="18123">
                  <c:v>43139</c:v>
                </c:pt>
                <c:pt idx="18124">
                  <c:v>43139</c:v>
                </c:pt>
                <c:pt idx="18125">
                  <c:v>43139</c:v>
                </c:pt>
                <c:pt idx="18126">
                  <c:v>43140</c:v>
                </c:pt>
                <c:pt idx="18127">
                  <c:v>43139</c:v>
                </c:pt>
                <c:pt idx="18128">
                  <c:v>43140</c:v>
                </c:pt>
                <c:pt idx="18129">
                  <c:v>43139</c:v>
                </c:pt>
                <c:pt idx="18130">
                  <c:v>43137</c:v>
                </c:pt>
                <c:pt idx="18131">
                  <c:v>43139</c:v>
                </c:pt>
                <c:pt idx="18132">
                  <c:v>43139</c:v>
                </c:pt>
                <c:pt idx="18133">
                  <c:v>43138</c:v>
                </c:pt>
                <c:pt idx="18134">
                  <c:v>43139</c:v>
                </c:pt>
                <c:pt idx="18135">
                  <c:v>43138</c:v>
                </c:pt>
                <c:pt idx="18136">
                  <c:v>43139</c:v>
                </c:pt>
                <c:pt idx="18137">
                  <c:v>43138</c:v>
                </c:pt>
                <c:pt idx="18138">
                  <c:v>43139</c:v>
                </c:pt>
                <c:pt idx="18139">
                  <c:v>43138</c:v>
                </c:pt>
                <c:pt idx="18140">
                  <c:v>43138</c:v>
                </c:pt>
                <c:pt idx="18141">
                  <c:v>43137</c:v>
                </c:pt>
                <c:pt idx="18142">
                  <c:v>43137</c:v>
                </c:pt>
                <c:pt idx="18143">
                  <c:v>43139</c:v>
                </c:pt>
                <c:pt idx="18144">
                  <c:v>43139</c:v>
                </c:pt>
                <c:pt idx="18145">
                  <c:v>43139</c:v>
                </c:pt>
                <c:pt idx="18146">
                  <c:v>43139</c:v>
                </c:pt>
                <c:pt idx="18147">
                  <c:v>43138</c:v>
                </c:pt>
                <c:pt idx="18148">
                  <c:v>43138</c:v>
                </c:pt>
                <c:pt idx="18149">
                  <c:v>43138</c:v>
                </c:pt>
                <c:pt idx="18150">
                  <c:v>43138</c:v>
                </c:pt>
                <c:pt idx="18151">
                  <c:v>43138</c:v>
                </c:pt>
                <c:pt idx="18152">
                  <c:v>43138</c:v>
                </c:pt>
                <c:pt idx="18153">
                  <c:v>43140</c:v>
                </c:pt>
                <c:pt idx="18154">
                  <c:v>43139</c:v>
                </c:pt>
                <c:pt idx="18155">
                  <c:v>43139</c:v>
                </c:pt>
                <c:pt idx="18156">
                  <c:v>43139</c:v>
                </c:pt>
                <c:pt idx="18157">
                  <c:v>43137</c:v>
                </c:pt>
                <c:pt idx="18158">
                  <c:v>43138</c:v>
                </c:pt>
                <c:pt idx="18159">
                  <c:v>43138</c:v>
                </c:pt>
                <c:pt idx="18160">
                  <c:v>43138</c:v>
                </c:pt>
                <c:pt idx="18161">
                  <c:v>43139</c:v>
                </c:pt>
                <c:pt idx="18162">
                  <c:v>43138</c:v>
                </c:pt>
                <c:pt idx="18163">
                  <c:v>43138</c:v>
                </c:pt>
                <c:pt idx="18164">
                  <c:v>43138</c:v>
                </c:pt>
                <c:pt idx="18165">
                  <c:v>43137</c:v>
                </c:pt>
                <c:pt idx="18166">
                  <c:v>43138</c:v>
                </c:pt>
                <c:pt idx="18167">
                  <c:v>43137</c:v>
                </c:pt>
                <c:pt idx="18168">
                  <c:v>43138</c:v>
                </c:pt>
                <c:pt idx="18169">
                  <c:v>43137</c:v>
                </c:pt>
                <c:pt idx="18170">
                  <c:v>43137</c:v>
                </c:pt>
                <c:pt idx="18171">
                  <c:v>43137</c:v>
                </c:pt>
                <c:pt idx="18172">
                  <c:v>43138</c:v>
                </c:pt>
                <c:pt idx="18173">
                  <c:v>43137</c:v>
                </c:pt>
                <c:pt idx="18174">
                  <c:v>43138</c:v>
                </c:pt>
                <c:pt idx="18175">
                  <c:v>43139</c:v>
                </c:pt>
                <c:pt idx="18176">
                  <c:v>43138</c:v>
                </c:pt>
                <c:pt idx="18177">
                  <c:v>43137</c:v>
                </c:pt>
                <c:pt idx="18178">
                  <c:v>43146</c:v>
                </c:pt>
                <c:pt idx="18179">
                  <c:v>43146</c:v>
                </c:pt>
                <c:pt idx="18180">
                  <c:v>43146</c:v>
                </c:pt>
                <c:pt idx="18181">
                  <c:v>43146</c:v>
                </c:pt>
                <c:pt idx="18182">
                  <c:v>43146</c:v>
                </c:pt>
                <c:pt idx="18183">
                  <c:v>43146</c:v>
                </c:pt>
                <c:pt idx="18184">
                  <c:v>43146</c:v>
                </c:pt>
                <c:pt idx="18185">
                  <c:v>43146</c:v>
                </c:pt>
                <c:pt idx="18186">
                  <c:v>43147</c:v>
                </c:pt>
                <c:pt idx="18187">
                  <c:v>43147</c:v>
                </c:pt>
                <c:pt idx="18188">
                  <c:v>43146</c:v>
                </c:pt>
                <c:pt idx="18189">
                  <c:v>43146</c:v>
                </c:pt>
                <c:pt idx="18190">
                  <c:v>43145</c:v>
                </c:pt>
                <c:pt idx="18191">
                  <c:v>43146</c:v>
                </c:pt>
                <c:pt idx="18192">
                  <c:v>43146</c:v>
                </c:pt>
                <c:pt idx="18193">
                  <c:v>43147</c:v>
                </c:pt>
                <c:pt idx="18194">
                  <c:v>43145</c:v>
                </c:pt>
                <c:pt idx="18195">
                  <c:v>43146</c:v>
                </c:pt>
                <c:pt idx="18196">
                  <c:v>43146</c:v>
                </c:pt>
                <c:pt idx="18197">
                  <c:v>43145</c:v>
                </c:pt>
                <c:pt idx="18198">
                  <c:v>43145</c:v>
                </c:pt>
                <c:pt idx="18199">
                  <c:v>43146</c:v>
                </c:pt>
                <c:pt idx="18200">
                  <c:v>43146</c:v>
                </c:pt>
                <c:pt idx="18201">
                  <c:v>43146</c:v>
                </c:pt>
                <c:pt idx="18202">
                  <c:v>43146</c:v>
                </c:pt>
                <c:pt idx="18203">
                  <c:v>43146</c:v>
                </c:pt>
                <c:pt idx="18204">
                  <c:v>43145</c:v>
                </c:pt>
                <c:pt idx="18205">
                  <c:v>43145</c:v>
                </c:pt>
                <c:pt idx="18206">
                  <c:v>43145</c:v>
                </c:pt>
                <c:pt idx="18207">
                  <c:v>43146</c:v>
                </c:pt>
                <c:pt idx="18208">
                  <c:v>43146</c:v>
                </c:pt>
                <c:pt idx="18209">
                  <c:v>43145</c:v>
                </c:pt>
                <c:pt idx="18210">
                  <c:v>43145</c:v>
                </c:pt>
                <c:pt idx="18211">
                  <c:v>43146</c:v>
                </c:pt>
                <c:pt idx="18212">
                  <c:v>43145</c:v>
                </c:pt>
                <c:pt idx="18213">
                  <c:v>43146</c:v>
                </c:pt>
                <c:pt idx="18214">
                  <c:v>43145</c:v>
                </c:pt>
                <c:pt idx="18215">
                  <c:v>43144</c:v>
                </c:pt>
                <c:pt idx="18216">
                  <c:v>43146</c:v>
                </c:pt>
                <c:pt idx="18217">
                  <c:v>43145</c:v>
                </c:pt>
                <c:pt idx="18218">
                  <c:v>43145</c:v>
                </c:pt>
                <c:pt idx="18219">
                  <c:v>43146</c:v>
                </c:pt>
                <c:pt idx="18220">
                  <c:v>43145</c:v>
                </c:pt>
                <c:pt idx="18221">
                  <c:v>43145</c:v>
                </c:pt>
                <c:pt idx="18222">
                  <c:v>43144</c:v>
                </c:pt>
                <c:pt idx="18223">
                  <c:v>43145</c:v>
                </c:pt>
                <c:pt idx="18224">
                  <c:v>43144</c:v>
                </c:pt>
                <c:pt idx="18225">
                  <c:v>43145</c:v>
                </c:pt>
                <c:pt idx="18226">
                  <c:v>43145</c:v>
                </c:pt>
                <c:pt idx="18227">
                  <c:v>43144</c:v>
                </c:pt>
                <c:pt idx="18228">
                  <c:v>43143</c:v>
                </c:pt>
                <c:pt idx="18229">
                  <c:v>43145</c:v>
                </c:pt>
                <c:pt idx="18230">
                  <c:v>43144</c:v>
                </c:pt>
                <c:pt idx="18231">
                  <c:v>43145</c:v>
                </c:pt>
                <c:pt idx="18232">
                  <c:v>43145</c:v>
                </c:pt>
                <c:pt idx="18233">
                  <c:v>43144</c:v>
                </c:pt>
                <c:pt idx="18234">
                  <c:v>43145</c:v>
                </c:pt>
                <c:pt idx="18235">
                  <c:v>43144</c:v>
                </c:pt>
                <c:pt idx="18236">
                  <c:v>43145</c:v>
                </c:pt>
                <c:pt idx="18237">
                  <c:v>43144</c:v>
                </c:pt>
                <c:pt idx="18238">
                  <c:v>43145</c:v>
                </c:pt>
                <c:pt idx="18239">
                  <c:v>43145</c:v>
                </c:pt>
                <c:pt idx="18240">
                  <c:v>43145</c:v>
                </c:pt>
                <c:pt idx="18241">
                  <c:v>43145</c:v>
                </c:pt>
                <c:pt idx="18242">
                  <c:v>43144</c:v>
                </c:pt>
                <c:pt idx="18243">
                  <c:v>43143</c:v>
                </c:pt>
                <c:pt idx="18244">
                  <c:v>43144</c:v>
                </c:pt>
                <c:pt idx="18245">
                  <c:v>43144</c:v>
                </c:pt>
                <c:pt idx="18246">
                  <c:v>43145</c:v>
                </c:pt>
                <c:pt idx="18247">
                  <c:v>43145</c:v>
                </c:pt>
                <c:pt idx="18248">
                  <c:v>43143</c:v>
                </c:pt>
                <c:pt idx="18249">
                  <c:v>43144</c:v>
                </c:pt>
                <c:pt idx="18250">
                  <c:v>43145</c:v>
                </c:pt>
                <c:pt idx="18251">
                  <c:v>43145</c:v>
                </c:pt>
                <c:pt idx="18252">
                  <c:v>43143</c:v>
                </c:pt>
                <c:pt idx="18253">
                  <c:v>43144</c:v>
                </c:pt>
                <c:pt idx="18254">
                  <c:v>43145</c:v>
                </c:pt>
                <c:pt idx="18255">
                  <c:v>43144</c:v>
                </c:pt>
                <c:pt idx="18256">
                  <c:v>43143</c:v>
                </c:pt>
                <c:pt idx="18257">
                  <c:v>43143</c:v>
                </c:pt>
                <c:pt idx="18258">
                  <c:v>43145</c:v>
                </c:pt>
                <c:pt idx="18259">
                  <c:v>43144</c:v>
                </c:pt>
                <c:pt idx="18260">
                  <c:v>43144</c:v>
                </c:pt>
                <c:pt idx="18261">
                  <c:v>43143</c:v>
                </c:pt>
                <c:pt idx="18262">
                  <c:v>43143</c:v>
                </c:pt>
                <c:pt idx="18263">
                  <c:v>43143</c:v>
                </c:pt>
                <c:pt idx="18264">
                  <c:v>43144</c:v>
                </c:pt>
                <c:pt idx="18265">
                  <c:v>43145</c:v>
                </c:pt>
                <c:pt idx="18266">
                  <c:v>43143</c:v>
                </c:pt>
                <c:pt idx="18267">
                  <c:v>43143</c:v>
                </c:pt>
                <c:pt idx="18268">
                  <c:v>43142</c:v>
                </c:pt>
                <c:pt idx="18269">
                  <c:v>43144</c:v>
                </c:pt>
                <c:pt idx="18270">
                  <c:v>43143</c:v>
                </c:pt>
                <c:pt idx="18271">
                  <c:v>43142</c:v>
                </c:pt>
                <c:pt idx="18272">
                  <c:v>43144</c:v>
                </c:pt>
                <c:pt idx="18273">
                  <c:v>43142</c:v>
                </c:pt>
                <c:pt idx="18274">
                  <c:v>43143</c:v>
                </c:pt>
                <c:pt idx="18275">
                  <c:v>43143</c:v>
                </c:pt>
                <c:pt idx="18276">
                  <c:v>43143</c:v>
                </c:pt>
                <c:pt idx="18277">
                  <c:v>43143</c:v>
                </c:pt>
                <c:pt idx="18278">
                  <c:v>43144</c:v>
                </c:pt>
                <c:pt idx="18279">
                  <c:v>43144</c:v>
                </c:pt>
                <c:pt idx="18280">
                  <c:v>43141</c:v>
                </c:pt>
                <c:pt idx="18281">
                  <c:v>43143</c:v>
                </c:pt>
                <c:pt idx="18282">
                  <c:v>43143</c:v>
                </c:pt>
                <c:pt idx="18283">
                  <c:v>43142</c:v>
                </c:pt>
                <c:pt idx="18284">
                  <c:v>43142</c:v>
                </c:pt>
                <c:pt idx="18285">
                  <c:v>43143</c:v>
                </c:pt>
                <c:pt idx="18286">
                  <c:v>43142</c:v>
                </c:pt>
                <c:pt idx="18287">
                  <c:v>43142</c:v>
                </c:pt>
                <c:pt idx="18288">
                  <c:v>43142</c:v>
                </c:pt>
                <c:pt idx="18289">
                  <c:v>43142</c:v>
                </c:pt>
                <c:pt idx="18290">
                  <c:v>43143</c:v>
                </c:pt>
                <c:pt idx="18291">
                  <c:v>43142</c:v>
                </c:pt>
                <c:pt idx="18292">
                  <c:v>43143</c:v>
                </c:pt>
                <c:pt idx="18293">
                  <c:v>43143</c:v>
                </c:pt>
                <c:pt idx="18294">
                  <c:v>43142</c:v>
                </c:pt>
                <c:pt idx="18295">
                  <c:v>43141</c:v>
                </c:pt>
                <c:pt idx="18296">
                  <c:v>43143</c:v>
                </c:pt>
                <c:pt idx="18297">
                  <c:v>43142</c:v>
                </c:pt>
                <c:pt idx="18298">
                  <c:v>43142</c:v>
                </c:pt>
                <c:pt idx="18299">
                  <c:v>43141</c:v>
                </c:pt>
                <c:pt idx="18300">
                  <c:v>43140</c:v>
                </c:pt>
                <c:pt idx="18301">
                  <c:v>43141</c:v>
                </c:pt>
                <c:pt idx="18302">
                  <c:v>43141</c:v>
                </c:pt>
                <c:pt idx="18303">
                  <c:v>43142</c:v>
                </c:pt>
                <c:pt idx="18304">
                  <c:v>43140</c:v>
                </c:pt>
                <c:pt idx="18305">
                  <c:v>43140</c:v>
                </c:pt>
                <c:pt idx="18306">
                  <c:v>43141</c:v>
                </c:pt>
                <c:pt idx="18307">
                  <c:v>43140</c:v>
                </c:pt>
                <c:pt idx="18308">
                  <c:v>43140</c:v>
                </c:pt>
                <c:pt idx="18309">
                  <c:v>43140</c:v>
                </c:pt>
                <c:pt idx="18310">
                  <c:v>43141</c:v>
                </c:pt>
                <c:pt idx="18311">
                  <c:v>43139</c:v>
                </c:pt>
                <c:pt idx="18312">
                  <c:v>43139</c:v>
                </c:pt>
                <c:pt idx="18313">
                  <c:v>43137</c:v>
                </c:pt>
                <c:pt idx="18314">
                  <c:v>43141</c:v>
                </c:pt>
                <c:pt idx="18315">
                  <c:v>43140</c:v>
                </c:pt>
                <c:pt idx="18316">
                  <c:v>43139</c:v>
                </c:pt>
                <c:pt idx="18317">
                  <c:v>43140</c:v>
                </c:pt>
                <c:pt idx="18318">
                  <c:v>43140</c:v>
                </c:pt>
                <c:pt idx="18319">
                  <c:v>43140</c:v>
                </c:pt>
                <c:pt idx="18320">
                  <c:v>43139</c:v>
                </c:pt>
                <c:pt idx="18321">
                  <c:v>43139</c:v>
                </c:pt>
                <c:pt idx="18322">
                  <c:v>43140</c:v>
                </c:pt>
                <c:pt idx="18323">
                  <c:v>43140</c:v>
                </c:pt>
                <c:pt idx="18324">
                  <c:v>43140</c:v>
                </c:pt>
                <c:pt idx="18325">
                  <c:v>43139</c:v>
                </c:pt>
                <c:pt idx="18326">
                  <c:v>43139</c:v>
                </c:pt>
                <c:pt idx="18327">
                  <c:v>43140</c:v>
                </c:pt>
                <c:pt idx="18328">
                  <c:v>43139</c:v>
                </c:pt>
                <c:pt idx="18329">
                  <c:v>43140</c:v>
                </c:pt>
                <c:pt idx="18330">
                  <c:v>43142</c:v>
                </c:pt>
                <c:pt idx="18331">
                  <c:v>43140</c:v>
                </c:pt>
                <c:pt idx="18332">
                  <c:v>43139</c:v>
                </c:pt>
                <c:pt idx="18333">
                  <c:v>43139</c:v>
                </c:pt>
                <c:pt idx="18334">
                  <c:v>43140</c:v>
                </c:pt>
                <c:pt idx="18335">
                  <c:v>43140</c:v>
                </c:pt>
                <c:pt idx="18336">
                  <c:v>43139</c:v>
                </c:pt>
                <c:pt idx="18337">
                  <c:v>43139</c:v>
                </c:pt>
                <c:pt idx="18338">
                  <c:v>43140</c:v>
                </c:pt>
                <c:pt idx="18339">
                  <c:v>43140</c:v>
                </c:pt>
                <c:pt idx="18340">
                  <c:v>43140</c:v>
                </c:pt>
                <c:pt idx="18341">
                  <c:v>43140</c:v>
                </c:pt>
                <c:pt idx="18342">
                  <c:v>43140</c:v>
                </c:pt>
                <c:pt idx="18343">
                  <c:v>43139</c:v>
                </c:pt>
                <c:pt idx="18344">
                  <c:v>43139</c:v>
                </c:pt>
                <c:pt idx="18345">
                  <c:v>43138</c:v>
                </c:pt>
                <c:pt idx="18346">
                  <c:v>43138</c:v>
                </c:pt>
                <c:pt idx="18347">
                  <c:v>43139</c:v>
                </c:pt>
                <c:pt idx="18348">
                  <c:v>43140</c:v>
                </c:pt>
                <c:pt idx="18349">
                  <c:v>43139</c:v>
                </c:pt>
                <c:pt idx="18350">
                  <c:v>43140</c:v>
                </c:pt>
                <c:pt idx="18351">
                  <c:v>43139</c:v>
                </c:pt>
                <c:pt idx="18352">
                  <c:v>43139</c:v>
                </c:pt>
                <c:pt idx="18353">
                  <c:v>43137</c:v>
                </c:pt>
                <c:pt idx="18354">
                  <c:v>43138</c:v>
                </c:pt>
                <c:pt idx="18355">
                  <c:v>43139</c:v>
                </c:pt>
                <c:pt idx="18356">
                  <c:v>43138</c:v>
                </c:pt>
                <c:pt idx="18357">
                  <c:v>43139</c:v>
                </c:pt>
                <c:pt idx="18358">
                  <c:v>43138</c:v>
                </c:pt>
                <c:pt idx="18359">
                  <c:v>43138</c:v>
                </c:pt>
                <c:pt idx="18360">
                  <c:v>43137</c:v>
                </c:pt>
                <c:pt idx="18361">
                  <c:v>43139</c:v>
                </c:pt>
                <c:pt idx="18362">
                  <c:v>43137</c:v>
                </c:pt>
                <c:pt idx="18363">
                  <c:v>43139</c:v>
                </c:pt>
                <c:pt idx="18364">
                  <c:v>43139</c:v>
                </c:pt>
                <c:pt idx="18365">
                  <c:v>43138</c:v>
                </c:pt>
                <c:pt idx="18366">
                  <c:v>43138</c:v>
                </c:pt>
                <c:pt idx="18367">
                  <c:v>43138</c:v>
                </c:pt>
                <c:pt idx="18368">
                  <c:v>43138</c:v>
                </c:pt>
                <c:pt idx="18369">
                  <c:v>43138</c:v>
                </c:pt>
                <c:pt idx="18370">
                  <c:v>43140</c:v>
                </c:pt>
                <c:pt idx="18371">
                  <c:v>43139</c:v>
                </c:pt>
                <c:pt idx="18372">
                  <c:v>43147</c:v>
                </c:pt>
                <c:pt idx="18373">
                  <c:v>43147</c:v>
                </c:pt>
                <c:pt idx="18374">
                  <c:v>43146</c:v>
                </c:pt>
                <c:pt idx="18375">
                  <c:v>43147</c:v>
                </c:pt>
                <c:pt idx="18376">
                  <c:v>43147</c:v>
                </c:pt>
                <c:pt idx="18377">
                  <c:v>43147</c:v>
                </c:pt>
                <c:pt idx="18378">
                  <c:v>43148</c:v>
                </c:pt>
                <c:pt idx="18379">
                  <c:v>43146</c:v>
                </c:pt>
                <c:pt idx="18380">
                  <c:v>43147</c:v>
                </c:pt>
                <c:pt idx="18381">
                  <c:v>43147</c:v>
                </c:pt>
                <c:pt idx="18382">
                  <c:v>43147</c:v>
                </c:pt>
                <c:pt idx="18383">
                  <c:v>43147</c:v>
                </c:pt>
                <c:pt idx="18384">
                  <c:v>43146</c:v>
                </c:pt>
                <c:pt idx="18385">
                  <c:v>43147</c:v>
                </c:pt>
                <c:pt idx="18386">
                  <c:v>43147</c:v>
                </c:pt>
                <c:pt idx="18387">
                  <c:v>43147</c:v>
                </c:pt>
                <c:pt idx="18388">
                  <c:v>43146</c:v>
                </c:pt>
                <c:pt idx="18389">
                  <c:v>43147</c:v>
                </c:pt>
                <c:pt idx="18390">
                  <c:v>43146</c:v>
                </c:pt>
                <c:pt idx="18391">
                  <c:v>43147</c:v>
                </c:pt>
                <c:pt idx="18392">
                  <c:v>43147</c:v>
                </c:pt>
                <c:pt idx="18393">
                  <c:v>43146</c:v>
                </c:pt>
                <c:pt idx="18394">
                  <c:v>43146</c:v>
                </c:pt>
                <c:pt idx="18395">
                  <c:v>43146</c:v>
                </c:pt>
                <c:pt idx="18396">
                  <c:v>43146</c:v>
                </c:pt>
                <c:pt idx="18397">
                  <c:v>43147</c:v>
                </c:pt>
                <c:pt idx="18398">
                  <c:v>43146</c:v>
                </c:pt>
                <c:pt idx="18399">
                  <c:v>43146</c:v>
                </c:pt>
                <c:pt idx="18400">
                  <c:v>43146</c:v>
                </c:pt>
                <c:pt idx="18401">
                  <c:v>43146</c:v>
                </c:pt>
                <c:pt idx="18402">
                  <c:v>43145</c:v>
                </c:pt>
                <c:pt idx="18403">
                  <c:v>43146</c:v>
                </c:pt>
                <c:pt idx="18404">
                  <c:v>43146</c:v>
                </c:pt>
                <c:pt idx="18405">
                  <c:v>43146</c:v>
                </c:pt>
                <c:pt idx="18406">
                  <c:v>43147</c:v>
                </c:pt>
                <c:pt idx="18407">
                  <c:v>43147</c:v>
                </c:pt>
                <c:pt idx="18408">
                  <c:v>43147</c:v>
                </c:pt>
                <c:pt idx="18409">
                  <c:v>43146</c:v>
                </c:pt>
                <c:pt idx="18410">
                  <c:v>43147</c:v>
                </c:pt>
                <c:pt idx="18411">
                  <c:v>43145</c:v>
                </c:pt>
                <c:pt idx="18412">
                  <c:v>43146</c:v>
                </c:pt>
                <c:pt idx="18413">
                  <c:v>43145</c:v>
                </c:pt>
                <c:pt idx="18414">
                  <c:v>43147</c:v>
                </c:pt>
                <c:pt idx="18415">
                  <c:v>43147</c:v>
                </c:pt>
                <c:pt idx="18416">
                  <c:v>43146</c:v>
                </c:pt>
                <c:pt idx="18417">
                  <c:v>43145</c:v>
                </c:pt>
                <c:pt idx="18418">
                  <c:v>43146</c:v>
                </c:pt>
                <c:pt idx="18419">
                  <c:v>43146</c:v>
                </c:pt>
                <c:pt idx="18420">
                  <c:v>43145</c:v>
                </c:pt>
                <c:pt idx="18421">
                  <c:v>43146</c:v>
                </c:pt>
                <c:pt idx="18422">
                  <c:v>43146</c:v>
                </c:pt>
                <c:pt idx="18423">
                  <c:v>43145</c:v>
                </c:pt>
                <c:pt idx="18424">
                  <c:v>43146</c:v>
                </c:pt>
                <c:pt idx="18425">
                  <c:v>43145</c:v>
                </c:pt>
                <c:pt idx="18426">
                  <c:v>43146</c:v>
                </c:pt>
                <c:pt idx="18427">
                  <c:v>43147</c:v>
                </c:pt>
                <c:pt idx="18428">
                  <c:v>43146</c:v>
                </c:pt>
                <c:pt idx="18429">
                  <c:v>43145</c:v>
                </c:pt>
                <c:pt idx="18430">
                  <c:v>43145</c:v>
                </c:pt>
                <c:pt idx="18431">
                  <c:v>43145</c:v>
                </c:pt>
                <c:pt idx="18432">
                  <c:v>43146</c:v>
                </c:pt>
                <c:pt idx="18433">
                  <c:v>43145</c:v>
                </c:pt>
                <c:pt idx="18434">
                  <c:v>43146</c:v>
                </c:pt>
                <c:pt idx="18435">
                  <c:v>43145</c:v>
                </c:pt>
                <c:pt idx="18436">
                  <c:v>43145</c:v>
                </c:pt>
                <c:pt idx="18437">
                  <c:v>43146</c:v>
                </c:pt>
                <c:pt idx="18438">
                  <c:v>43146</c:v>
                </c:pt>
                <c:pt idx="18439">
                  <c:v>43145</c:v>
                </c:pt>
                <c:pt idx="18440">
                  <c:v>43144</c:v>
                </c:pt>
                <c:pt idx="18441">
                  <c:v>43144</c:v>
                </c:pt>
                <c:pt idx="18442">
                  <c:v>43145</c:v>
                </c:pt>
                <c:pt idx="18443">
                  <c:v>43145</c:v>
                </c:pt>
                <c:pt idx="18444">
                  <c:v>43146</c:v>
                </c:pt>
                <c:pt idx="18445">
                  <c:v>43145</c:v>
                </c:pt>
                <c:pt idx="18446">
                  <c:v>43145</c:v>
                </c:pt>
                <c:pt idx="18447">
                  <c:v>43145</c:v>
                </c:pt>
                <c:pt idx="18448">
                  <c:v>43145</c:v>
                </c:pt>
                <c:pt idx="18449">
                  <c:v>43144</c:v>
                </c:pt>
                <c:pt idx="18450">
                  <c:v>43145</c:v>
                </c:pt>
                <c:pt idx="18451">
                  <c:v>43145</c:v>
                </c:pt>
                <c:pt idx="18452">
                  <c:v>43143</c:v>
                </c:pt>
                <c:pt idx="18453">
                  <c:v>43144</c:v>
                </c:pt>
                <c:pt idx="18454">
                  <c:v>43145</c:v>
                </c:pt>
                <c:pt idx="18455">
                  <c:v>43144</c:v>
                </c:pt>
                <c:pt idx="18456">
                  <c:v>43145</c:v>
                </c:pt>
                <c:pt idx="18457">
                  <c:v>43145</c:v>
                </c:pt>
                <c:pt idx="18458">
                  <c:v>43144</c:v>
                </c:pt>
                <c:pt idx="18459">
                  <c:v>43145</c:v>
                </c:pt>
                <c:pt idx="18460">
                  <c:v>43145</c:v>
                </c:pt>
                <c:pt idx="18461">
                  <c:v>43145</c:v>
                </c:pt>
                <c:pt idx="18462">
                  <c:v>43144</c:v>
                </c:pt>
                <c:pt idx="18463">
                  <c:v>43145</c:v>
                </c:pt>
                <c:pt idx="18464">
                  <c:v>43145</c:v>
                </c:pt>
                <c:pt idx="18465">
                  <c:v>43144</c:v>
                </c:pt>
                <c:pt idx="18466">
                  <c:v>43144</c:v>
                </c:pt>
                <c:pt idx="18467">
                  <c:v>43143</c:v>
                </c:pt>
                <c:pt idx="18468">
                  <c:v>43145</c:v>
                </c:pt>
                <c:pt idx="18469">
                  <c:v>43144</c:v>
                </c:pt>
                <c:pt idx="18470">
                  <c:v>43145</c:v>
                </c:pt>
                <c:pt idx="18471">
                  <c:v>43145</c:v>
                </c:pt>
                <c:pt idx="18472">
                  <c:v>43143</c:v>
                </c:pt>
                <c:pt idx="18473">
                  <c:v>43144</c:v>
                </c:pt>
                <c:pt idx="18474">
                  <c:v>43145</c:v>
                </c:pt>
                <c:pt idx="18475">
                  <c:v>43145</c:v>
                </c:pt>
                <c:pt idx="18476">
                  <c:v>43143</c:v>
                </c:pt>
                <c:pt idx="18477">
                  <c:v>43144</c:v>
                </c:pt>
                <c:pt idx="18478">
                  <c:v>43143</c:v>
                </c:pt>
                <c:pt idx="18479">
                  <c:v>43145</c:v>
                </c:pt>
                <c:pt idx="18480">
                  <c:v>43144</c:v>
                </c:pt>
                <c:pt idx="18481">
                  <c:v>43144</c:v>
                </c:pt>
                <c:pt idx="18482">
                  <c:v>43144</c:v>
                </c:pt>
                <c:pt idx="18483">
                  <c:v>43143</c:v>
                </c:pt>
                <c:pt idx="18484">
                  <c:v>43143</c:v>
                </c:pt>
                <c:pt idx="18485">
                  <c:v>43143</c:v>
                </c:pt>
                <c:pt idx="18486">
                  <c:v>43145</c:v>
                </c:pt>
                <c:pt idx="18487">
                  <c:v>43143</c:v>
                </c:pt>
                <c:pt idx="18488">
                  <c:v>43144</c:v>
                </c:pt>
                <c:pt idx="18489">
                  <c:v>43143</c:v>
                </c:pt>
                <c:pt idx="18490">
                  <c:v>43142</c:v>
                </c:pt>
                <c:pt idx="18491">
                  <c:v>43143</c:v>
                </c:pt>
                <c:pt idx="18492">
                  <c:v>43144</c:v>
                </c:pt>
                <c:pt idx="18493">
                  <c:v>43144</c:v>
                </c:pt>
                <c:pt idx="18494">
                  <c:v>43143</c:v>
                </c:pt>
                <c:pt idx="18495">
                  <c:v>43142</c:v>
                </c:pt>
                <c:pt idx="18496">
                  <c:v>43143</c:v>
                </c:pt>
                <c:pt idx="18497">
                  <c:v>43143</c:v>
                </c:pt>
                <c:pt idx="18498">
                  <c:v>43143</c:v>
                </c:pt>
                <c:pt idx="18499">
                  <c:v>43142</c:v>
                </c:pt>
                <c:pt idx="18500">
                  <c:v>43144</c:v>
                </c:pt>
                <c:pt idx="18501">
                  <c:v>43143</c:v>
                </c:pt>
                <c:pt idx="18502">
                  <c:v>43141</c:v>
                </c:pt>
                <c:pt idx="18503">
                  <c:v>43143</c:v>
                </c:pt>
                <c:pt idx="18504">
                  <c:v>43142</c:v>
                </c:pt>
                <c:pt idx="18505">
                  <c:v>43143</c:v>
                </c:pt>
                <c:pt idx="18506">
                  <c:v>43142</c:v>
                </c:pt>
                <c:pt idx="18507">
                  <c:v>43143</c:v>
                </c:pt>
                <c:pt idx="18508">
                  <c:v>43142</c:v>
                </c:pt>
                <c:pt idx="18509">
                  <c:v>43142</c:v>
                </c:pt>
                <c:pt idx="18510">
                  <c:v>43142</c:v>
                </c:pt>
                <c:pt idx="18511">
                  <c:v>43143</c:v>
                </c:pt>
                <c:pt idx="18512">
                  <c:v>43142</c:v>
                </c:pt>
                <c:pt idx="18513">
                  <c:v>43142</c:v>
                </c:pt>
                <c:pt idx="18514">
                  <c:v>43143</c:v>
                </c:pt>
                <c:pt idx="18515">
                  <c:v>43143</c:v>
                </c:pt>
                <c:pt idx="18516">
                  <c:v>43143</c:v>
                </c:pt>
                <c:pt idx="18517">
                  <c:v>43142</c:v>
                </c:pt>
                <c:pt idx="18518">
                  <c:v>43141</c:v>
                </c:pt>
                <c:pt idx="18519">
                  <c:v>43143</c:v>
                </c:pt>
                <c:pt idx="18520">
                  <c:v>43142</c:v>
                </c:pt>
                <c:pt idx="18521">
                  <c:v>43142</c:v>
                </c:pt>
                <c:pt idx="18522">
                  <c:v>43141</c:v>
                </c:pt>
                <c:pt idx="18523">
                  <c:v>43140</c:v>
                </c:pt>
                <c:pt idx="18524">
                  <c:v>43141</c:v>
                </c:pt>
                <c:pt idx="18525">
                  <c:v>43141</c:v>
                </c:pt>
                <c:pt idx="18526">
                  <c:v>43141</c:v>
                </c:pt>
                <c:pt idx="18527">
                  <c:v>43142</c:v>
                </c:pt>
                <c:pt idx="18528">
                  <c:v>43141</c:v>
                </c:pt>
                <c:pt idx="18529">
                  <c:v>43140</c:v>
                </c:pt>
                <c:pt idx="18530">
                  <c:v>43140</c:v>
                </c:pt>
                <c:pt idx="18531">
                  <c:v>43140</c:v>
                </c:pt>
                <c:pt idx="18532">
                  <c:v>43139</c:v>
                </c:pt>
                <c:pt idx="18533">
                  <c:v>43141</c:v>
                </c:pt>
                <c:pt idx="18534">
                  <c:v>43139</c:v>
                </c:pt>
                <c:pt idx="18535">
                  <c:v>43137</c:v>
                </c:pt>
                <c:pt idx="18536">
                  <c:v>43140</c:v>
                </c:pt>
                <c:pt idx="18537">
                  <c:v>43140</c:v>
                </c:pt>
                <c:pt idx="18538">
                  <c:v>43139</c:v>
                </c:pt>
                <c:pt idx="18539">
                  <c:v>43140</c:v>
                </c:pt>
                <c:pt idx="18540">
                  <c:v>43139</c:v>
                </c:pt>
                <c:pt idx="18541">
                  <c:v>43140</c:v>
                </c:pt>
                <c:pt idx="18542">
                  <c:v>43139</c:v>
                </c:pt>
                <c:pt idx="18543">
                  <c:v>43139</c:v>
                </c:pt>
                <c:pt idx="18544">
                  <c:v>43140</c:v>
                </c:pt>
                <c:pt idx="18545">
                  <c:v>43140</c:v>
                </c:pt>
                <c:pt idx="18546">
                  <c:v>43139</c:v>
                </c:pt>
                <c:pt idx="18547">
                  <c:v>43140</c:v>
                </c:pt>
                <c:pt idx="18548">
                  <c:v>43139</c:v>
                </c:pt>
                <c:pt idx="18549">
                  <c:v>43140</c:v>
                </c:pt>
                <c:pt idx="18550">
                  <c:v>43142</c:v>
                </c:pt>
                <c:pt idx="18551">
                  <c:v>43140</c:v>
                </c:pt>
                <c:pt idx="18552">
                  <c:v>43140</c:v>
                </c:pt>
                <c:pt idx="18553">
                  <c:v>43139</c:v>
                </c:pt>
                <c:pt idx="18554">
                  <c:v>43139</c:v>
                </c:pt>
                <c:pt idx="18555">
                  <c:v>43139</c:v>
                </c:pt>
                <c:pt idx="18556">
                  <c:v>43139</c:v>
                </c:pt>
                <c:pt idx="18557">
                  <c:v>43140</c:v>
                </c:pt>
                <c:pt idx="18558">
                  <c:v>43140</c:v>
                </c:pt>
                <c:pt idx="18559">
                  <c:v>43140</c:v>
                </c:pt>
                <c:pt idx="18560">
                  <c:v>43140</c:v>
                </c:pt>
                <c:pt idx="18561">
                  <c:v>43139</c:v>
                </c:pt>
                <c:pt idx="18562">
                  <c:v>43140</c:v>
                </c:pt>
                <c:pt idx="18563">
                  <c:v>43139</c:v>
                </c:pt>
                <c:pt idx="18564">
                  <c:v>43139</c:v>
                </c:pt>
                <c:pt idx="18565">
                  <c:v>43138</c:v>
                </c:pt>
                <c:pt idx="18566">
                  <c:v>43138</c:v>
                </c:pt>
                <c:pt idx="18567">
                  <c:v>43147</c:v>
                </c:pt>
                <c:pt idx="18568">
                  <c:v>43147</c:v>
                </c:pt>
                <c:pt idx="18569">
                  <c:v>43146</c:v>
                </c:pt>
                <c:pt idx="18570">
                  <c:v>43147</c:v>
                </c:pt>
                <c:pt idx="18571">
                  <c:v>43147</c:v>
                </c:pt>
                <c:pt idx="18572">
                  <c:v>43147</c:v>
                </c:pt>
                <c:pt idx="18573">
                  <c:v>43147</c:v>
                </c:pt>
                <c:pt idx="18574">
                  <c:v>43147</c:v>
                </c:pt>
                <c:pt idx="18575">
                  <c:v>43148</c:v>
                </c:pt>
                <c:pt idx="18576">
                  <c:v>43147</c:v>
                </c:pt>
                <c:pt idx="18577">
                  <c:v>43146</c:v>
                </c:pt>
                <c:pt idx="18578">
                  <c:v>43147</c:v>
                </c:pt>
                <c:pt idx="18579">
                  <c:v>43148</c:v>
                </c:pt>
                <c:pt idx="18580">
                  <c:v>43147</c:v>
                </c:pt>
                <c:pt idx="18581">
                  <c:v>43147</c:v>
                </c:pt>
                <c:pt idx="18582">
                  <c:v>43148</c:v>
                </c:pt>
                <c:pt idx="18583">
                  <c:v>43146</c:v>
                </c:pt>
                <c:pt idx="18584">
                  <c:v>43148</c:v>
                </c:pt>
                <c:pt idx="18585">
                  <c:v>43147</c:v>
                </c:pt>
                <c:pt idx="18586">
                  <c:v>43147</c:v>
                </c:pt>
                <c:pt idx="18587">
                  <c:v>43147</c:v>
                </c:pt>
                <c:pt idx="18588">
                  <c:v>43147</c:v>
                </c:pt>
                <c:pt idx="18589">
                  <c:v>43147</c:v>
                </c:pt>
                <c:pt idx="18590">
                  <c:v>43147</c:v>
                </c:pt>
                <c:pt idx="18591">
                  <c:v>43147</c:v>
                </c:pt>
                <c:pt idx="18592">
                  <c:v>43146</c:v>
                </c:pt>
                <c:pt idx="18593">
                  <c:v>43146</c:v>
                </c:pt>
                <c:pt idx="18594">
                  <c:v>43146</c:v>
                </c:pt>
                <c:pt idx="18595">
                  <c:v>43146</c:v>
                </c:pt>
                <c:pt idx="18596">
                  <c:v>43147</c:v>
                </c:pt>
                <c:pt idx="18597">
                  <c:v>43146</c:v>
                </c:pt>
                <c:pt idx="18598">
                  <c:v>43146</c:v>
                </c:pt>
                <c:pt idx="18599">
                  <c:v>43146</c:v>
                </c:pt>
                <c:pt idx="18600">
                  <c:v>43146</c:v>
                </c:pt>
                <c:pt idx="18601">
                  <c:v>43147</c:v>
                </c:pt>
                <c:pt idx="18602">
                  <c:v>43146</c:v>
                </c:pt>
                <c:pt idx="18603">
                  <c:v>43146</c:v>
                </c:pt>
                <c:pt idx="18604">
                  <c:v>43145</c:v>
                </c:pt>
                <c:pt idx="18605">
                  <c:v>43147</c:v>
                </c:pt>
                <c:pt idx="18606">
                  <c:v>43146</c:v>
                </c:pt>
                <c:pt idx="18607">
                  <c:v>43146</c:v>
                </c:pt>
                <c:pt idx="18608">
                  <c:v>43146</c:v>
                </c:pt>
                <c:pt idx="18609">
                  <c:v>43147</c:v>
                </c:pt>
                <c:pt idx="18610">
                  <c:v>43147</c:v>
                </c:pt>
                <c:pt idx="18611">
                  <c:v>43147</c:v>
                </c:pt>
                <c:pt idx="18612">
                  <c:v>43146</c:v>
                </c:pt>
                <c:pt idx="18613">
                  <c:v>43145</c:v>
                </c:pt>
                <c:pt idx="18614">
                  <c:v>43147</c:v>
                </c:pt>
                <c:pt idx="18615">
                  <c:v>43147</c:v>
                </c:pt>
                <c:pt idx="18616">
                  <c:v>43146</c:v>
                </c:pt>
                <c:pt idx="18617">
                  <c:v>43145</c:v>
                </c:pt>
                <c:pt idx="18618">
                  <c:v>43147</c:v>
                </c:pt>
                <c:pt idx="18619">
                  <c:v>43146</c:v>
                </c:pt>
                <c:pt idx="18620">
                  <c:v>43145</c:v>
                </c:pt>
                <c:pt idx="18621">
                  <c:v>43146</c:v>
                </c:pt>
                <c:pt idx="18622">
                  <c:v>43146</c:v>
                </c:pt>
                <c:pt idx="18623">
                  <c:v>43145</c:v>
                </c:pt>
                <c:pt idx="18624">
                  <c:v>43146</c:v>
                </c:pt>
                <c:pt idx="18625">
                  <c:v>43145</c:v>
                </c:pt>
                <c:pt idx="18626">
                  <c:v>43146</c:v>
                </c:pt>
                <c:pt idx="18627">
                  <c:v>43145</c:v>
                </c:pt>
                <c:pt idx="18628">
                  <c:v>43146</c:v>
                </c:pt>
                <c:pt idx="18629">
                  <c:v>43146</c:v>
                </c:pt>
                <c:pt idx="18630">
                  <c:v>43146</c:v>
                </c:pt>
                <c:pt idx="18631">
                  <c:v>43147</c:v>
                </c:pt>
                <c:pt idx="18632">
                  <c:v>43145</c:v>
                </c:pt>
                <c:pt idx="18633">
                  <c:v>43145</c:v>
                </c:pt>
                <c:pt idx="18634">
                  <c:v>43145</c:v>
                </c:pt>
                <c:pt idx="18635">
                  <c:v>43146</c:v>
                </c:pt>
                <c:pt idx="18636">
                  <c:v>43145</c:v>
                </c:pt>
                <c:pt idx="18637">
                  <c:v>43147</c:v>
                </c:pt>
                <c:pt idx="18638">
                  <c:v>43146</c:v>
                </c:pt>
                <c:pt idx="18639">
                  <c:v>43145</c:v>
                </c:pt>
                <c:pt idx="18640">
                  <c:v>43146</c:v>
                </c:pt>
                <c:pt idx="18641">
                  <c:v>43145</c:v>
                </c:pt>
                <c:pt idx="18642">
                  <c:v>43146</c:v>
                </c:pt>
                <c:pt idx="18643">
                  <c:v>43146</c:v>
                </c:pt>
                <c:pt idx="18644">
                  <c:v>43145</c:v>
                </c:pt>
                <c:pt idx="18645">
                  <c:v>43144</c:v>
                </c:pt>
                <c:pt idx="18646">
                  <c:v>43145</c:v>
                </c:pt>
                <c:pt idx="18647">
                  <c:v>43145</c:v>
                </c:pt>
                <c:pt idx="18648">
                  <c:v>43144</c:v>
                </c:pt>
                <c:pt idx="18649">
                  <c:v>43145</c:v>
                </c:pt>
                <c:pt idx="18650">
                  <c:v>43146</c:v>
                </c:pt>
                <c:pt idx="18651">
                  <c:v>43145</c:v>
                </c:pt>
                <c:pt idx="18652">
                  <c:v>43145</c:v>
                </c:pt>
                <c:pt idx="18653">
                  <c:v>43144</c:v>
                </c:pt>
                <c:pt idx="18654">
                  <c:v>43145</c:v>
                </c:pt>
                <c:pt idx="18655">
                  <c:v>43144</c:v>
                </c:pt>
                <c:pt idx="18656">
                  <c:v>43145</c:v>
                </c:pt>
                <c:pt idx="18657">
                  <c:v>43145</c:v>
                </c:pt>
                <c:pt idx="18658">
                  <c:v>43144</c:v>
                </c:pt>
                <c:pt idx="18659">
                  <c:v>43145</c:v>
                </c:pt>
                <c:pt idx="18660">
                  <c:v>43145</c:v>
                </c:pt>
                <c:pt idx="18661">
                  <c:v>43144</c:v>
                </c:pt>
                <c:pt idx="18662">
                  <c:v>43144</c:v>
                </c:pt>
                <c:pt idx="18663">
                  <c:v>43145</c:v>
                </c:pt>
                <c:pt idx="18664">
                  <c:v>43145</c:v>
                </c:pt>
                <c:pt idx="18665">
                  <c:v>43145</c:v>
                </c:pt>
                <c:pt idx="18666">
                  <c:v>43145</c:v>
                </c:pt>
                <c:pt idx="18667">
                  <c:v>43144</c:v>
                </c:pt>
                <c:pt idx="18668">
                  <c:v>43143</c:v>
                </c:pt>
                <c:pt idx="18669">
                  <c:v>43145</c:v>
                </c:pt>
                <c:pt idx="18670">
                  <c:v>43145</c:v>
                </c:pt>
                <c:pt idx="18671">
                  <c:v>43144</c:v>
                </c:pt>
                <c:pt idx="18672">
                  <c:v>43144</c:v>
                </c:pt>
                <c:pt idx="18673">
                  <c:v>43143</c:v>
                </c:pt>
                <c:pt idx="18674">
                  <c:v>43145</c:v>
                </c:pt>
                <c:pt idx="18675">
                  <c:v>43144</c:v>
                </c:pt>
                <c:pt idx="18676">
                  <c:v>43145</c:v>
                </c:pt>
                <c:pt idx="18677">
                  <c:v>43145</c:v>
                </c:pt>
                <c:pt idx="18678">
                  <c:v>43143</c:v>
                </c:pt>
                <c:pt idx="18679">
                  <c:v>43144</c:v>
                </c:pt>
                <c:pt idx="18680">
                  <c:v>43145</c:v>
                </c:pt>
                <c:pt idx="18681">
                  <c:v>43145</c:v>
                </c:pt>
                <c:pt idx="18682">
                  <c:v>43145</c:v>
                </c:pt>
                <c:pt idx="18683">
                  <c:v>43143</c:v>
                </c:pt>
                <c:pt idx="18684">
                  <c:v>43144</c:v>
                </c:pt>
                <c:pt idx="18685">
                  <c:v>43143</c:v>
                </c:pt>
                <c:pt idx="18686">
                  <c:v>43144</c:v>
                </c:pt>
                <c:pt idx="18687">
                  <c:v>43144</c:v>
                </c:pt>
                <c:pt idx="18688">
                  <c:v>43143</c:v>
                </c:pt>
                <c:pt idx="18689">
                  <c:v>43143</c:v>
                </c:pt>
                <c:pt idx="18690">
                  <c:v>43143</c:v>
                </c:pt>
                <c:pt idx="18691">
                  <c:v>43144</c:v>
                </c:pt>
                <c:pt idx="18692">
                  <c:v>43143</c:v>
                </c:pt>
                <c:pt idx="18693">
                  <c:v>43145</c:v>
                </c:pt>
                <c:pt idx="18694">
                  <c:v>43143</c:v>
                </c:pt>
                <c:pt idx="18695">
                  <c:v>43144</c:v>
                </c:pt>
                <c:pt idx="18696">
                  <c:v>43142</c:v>
                </c:pt>
                <c:pt idx="18697">
                  <c:v>43143</c:v>
                </c:pt>
                <c:pt idx="18698">
                  <c:v>43144</c:v>
                </c:pt>
                <c:pt idx="18699">
                  <c:v>43143</c:v>
                </c:pt>
                <c:pt idx="18700">
                  <c:v>43143</c:v>
                </c:pt>
                <c:pt idx="18701">
                  <c:v>43142</c:v>
                </c:pt>
                <c:pt idx="18702">
                  <c:v>43143</c:v>
                </c:pt>
                <c:pt idx="18703">
                  <c:v>43142</c:v>
                </c:pt>
                <c:pt idx="18704">
                  <c:v>43143</c:v>
                </c:pt>
                <c:pt idx="18705">
                  <c:v>43144</c:v>
                </c:pt>
                <c:pt idx="18706">
                  <c:v>43143</c:v>
                </c:pt>
                <c:pt idx="18707">
                  <c:v>43141</c:v>
                </c:pt>
                <c:pt idx="18708">
                  <c:v>43143</c:v>
                </c:pt>
                <c:pt idx="18709">
                  <c:v>43142</c:v>
                </c:pt>
                <c:pt idx="18710">
                  <c:v>43143</c:v>
                </c:pt>
                <c:pt idx="18711">
                  <c:v>43143</c:v>
                </c:pt>
                <c:pt idx="18712">
                  <c:v>43142</c:v>
                </c:pt>
                <c:pt idx="18713">
                  <c:v>43143</c:v>
                </c:pt>
                <c:pt idx="18714">
                  <c:v>43142</c:v>
                </c:pt>
                <c:pt idx="18715">
                  <c:v>43142</c:v>
                </c:pt>
                <c:pt idx="18716">
                  <c:v>43143</c:v>
                </c:pt>
                <c:pt idx="18717">
                  <c:v>43142</c:v>
                </c:pt>
                <c:pt idx="18718">
                  <c:v>43142</c:v>
                </c:pt>
                <c:pt idx="18719">
                  <c:v>43143</c:v>
                </c:pt>
                <c:pt idx="18720">
                  <c:v>43142</c:v>
                </c:pt>
                <c:pt idx="18721">
                  <c:v>43143</c:v>
                </c:pt>
                <c:pt idx="18722">
                  <c:v>43143</c:v>
                </c:pt>
                <c:pt idx="18723">
                  <c:v>43142</c:v>
                </c:pt>
                <c:pt idx="18724">
                  <c:v>43141</c:v>
                </c:pt>
                <c:pt idx="18725">
                  <c:v>43143</c:v>
                </c:pt>
                <c:pt idx="18726">
                  <c:v>43142</c:v>
                </c:pt>
                <c:pt idx="18727">
                  <c:v>43142</c:v>
                </c:pt>
                <c:pt idx="18728">
                  <c:v>43141</c:v>
                </c:pt>
                <c:pt idx="18729">
                  <c:v>43141</c:v>
                </c:pt>
                <c:pt idx="18730">
                  <c:v>43140</c:v>
                </c:pt>
                <c:pt idx="18731">
                  <c:v>43141</c:v>
                </c:pt>
                <c:pt idx="18732">
                  <c:v>43141</c:v>
                </c:pt>
                <c:pt idx="18733">
                  <c:v>43140</c:v>
                </c:pt>
                <c:pt idx="18734">
                  <c:v>43141</c:v>
                </c:pt>
                <c:pt idx="18735">
                  <c:v>43140</c:v>
                </c:pt>
                <c:pt idx="18736">
                  <c:v>43140</c:v>
                </c:pt>
                <c:pt idx="18737">
                  <c:v>43140</c:v>
                </c:pt>
                <c:pt idx="18738">
                  <c:v>43139</c:v>
                </c:pt>
                <c:pt idx="18739">
                  <c:v>43141</c:v>
                </c:pt>
                <c:pt idx="18740">
                  <c:v>43139</c:v>
                </c:pt>
                <c:pt idx="18741">
                  <c:v>43140</c:v>
                </c:pt>
                <c:pt idx="18742">
                  <c:v>43140</c:v>
                </c:pt>
                <c:pt idx="18743">
                  <c:v>43139</c:v>
                </c:pt>
                <c:pt idx="18744">
                  <c:v>43139</c:v>
                </c:pt>
                <c:pt idx="18745">
                  <c:v>43140</c:v>
                </c:pt>
                <c:pt idx="18746">
                  <c:v>43140</c:v>
                </c:pt>
                <c:pt idx="18747">
                  <c:v>43139</c:v>
                </c:pt>
                <c:pt idx="18748">
                  <c:v>43139</c:v>
                </c:pt>
                <c:pt idx="18749">
                  <c:v>43140</c:v>
                </c:pt>
                <c:pt idx="18750">
                  <c:v>43140</c:v>
                </c:pt>
                <c:pt idx="18751">
                  <c:v>43139</c:v>
                </c:pt>
                <c:pt idx="18752">
                  <c:v>43139</c:v>
                </c:pt>
                <c:pt idx="18753">
                  <c:v>43140</c:v>
                </c:pt>
                <c:pt idx="18754">
                  <c:v>43140</c:v>
                </c:pt>
                <c:pt idx="18755">
                  <c:v>43142</c:v>
                </c:pt>
                <c:pt idx="18756">
                  <c:v>43140</c:v>
                </c:pt>
                <c:pt idx="18757">
                  <c:v>43140</c:v>
                </c:pt>
                <c:pt idx="18758">
                  <c:v>43139</c:v>
                </c:pt>
                <c:pt idx="18759">
                  <c:v>43139</c:v>
                </c:pt>
                <c:pt idx="18760">
                  <c:v>43139</c:v>
                </c:pt>
                <c:pt idx="18761">
                  <c:v>43139</c:v>
                </c:pt>
                <c:pt idx="18762">
                  <c:v>43140</c:v>
                </c:pt>
                <c:pt idx="18763">
                  <c:v>43149</c:v>
                </c:pt>
                <c:pt idx="18764">
                  <c:v>43149</c:v>
                </c:pt>
                <c:pt idx="18765">
                  <c:v>43149</c:v>
                </c:pt>
                <c:pt idx="18766">
                  <c:v>43149</c:v>
                </c:pt>
                <c:pt idx="18767">
                  <c:v>43149</c:v>
                </c:pt>
                <c:pt idx="18768">
                  <c:v>43149</c:v>
                </c:pt>
                <c:pt idx="18769">
                  <c:v>43149</c:v>
                </c:pt>
                <c:pt idx="18770">
                  <c:v>43147</c:v>
                </c:pt>
                <c:pt idx="18771">
                  <c:v>43148</c:v>
                </c:pt>
                <c:pt idx="18772">
                  <c:v>43149</c:v>
                </c:pt>
                <c:pt idx="18773">
                  <c:v>43149</c:v>
                </c:pt>
                <c:pt idx="18774">
                  <c:v>43149</c:v>
                </c:pt>
                <c:pt idx="18775">
                  <c:v>43148</c:v>
                </c:pt>
                <c:pt idx="18776">
                  <c:v>43149</c:v>
                </c:pt>
                <c:pt idx="18777">
                  <c:v>43149</c:v>
                </c:pt>
                <c:pt idx="18778">
                  <c:v>43147</c:v>
                </c:pt>
                <c:pt idx="18779">
                  <c:v>43149</c:v>
                </c:pt>
                <c:pt idx="18780">
                  <c:v>43148</c:v>
                </c:pt>
                <c:pt idx="18781">
                  <c:v>43148</c:v>
                </c:pt>
                <c:pt idx="18782">
                  <c:v>43147</c:v>
                </c:pt>
                <c:pt idx="18783">
                  <c:v>43148</c:v>
                </c:pt>
                <c:pt idx="18784">
                  <c:v>43147</c:v>
                </c:pt>
                <c:pt idx="18785">
                  <c:v>43146</c:v>
                </c:pt>
                <c:pt idx="18786">
                  <c:v>43147</c:v>
                </c:pt>
                <c:pt idx="18787">
                  <c:v>43147</c:v>
                </c:pt>
                <c:pt idx="18788">
                  <c:v>43148</c:v>
                </c:pt>
                <c:pt idx="18789">
                  <c:v>43147</c:v>
                </c:pt>
                <c:pt idx="18790">
                  <c:v>43146</c:v>
                </c:pt>
                <c:pt idx="18791">
                  <c:v>43147</c:v>
                </c:pt>
                <c:pt idx="18792">
                  <c:v>43147</c:v>
                </c:pt>
                <c:pt idx="18793">
                  <c:v>43147</c:v>
                </c:pt>
                <c:pt idx="18794">
                  <c:v>43146</c:v>
                </c:pt>
                <c:pt idx="18795">
                  <c:v>43147</c:v>
                </c:pt>
                <c:pt idx="18796">
                  <c:v>43147</c:v>
                </c:pt>
                <c:pt idx="18797">
                  <c:v>43148</c:v>
                </c:pt>
                <c:pt idx="18798">
                  <c:v>43148</c:v>
                </c:pt>
                <c:pt idx="18799">
                  <c:v>43146</c:v>
                </c:pt>
                <c:pt idx="18800">
                  <c:v>43147</c:v>
                </c:pt>
                <c:pt idx="18801">
                  <c:v>43147</c:v>
                </c:pt>
                <c:pt idx="18802">
                  <c:v>43147</c:v>
                </c:pt>
                <c:pt idx="18803">
                  <c:v>43147</c:v>
                </c:pt>
                <c:pt idx="18804">
                  <c:v>43147</c:v>
                </c:pt>
                <c:pt idx="18805">
                  <c:v>43147</c:v>
                </c:pt>
                <c:pt idx="18806">
                  <c:v>43147</c:v>
                </c:pt>
                <c:pt idx="18807">
                  <c:v>43147</c:v>
                </c:pt>
                <c:pt idx="18808">
                  <c:v>43147</c:v>
                </c:pt>
                <c:pt idx="18809">
                  <c:v>43146</c:v>
                </c:pt>
                <c:pt idx="18810">
                  <c:v>43147</c:v>
                </c:pt>
                <c:pt idx="18811">
                  <c:v>43146</c:v>
                </c:pt>
                <c:pt idx="18812">
                  <c:v>43146</c:v>
                </c:pt>
                <c:pt idx="18813">
                  <c:v>43147</c:v>
                </c:pt>
                <c:pt idx="18814">
                  <c:v>43146</c:v>
                </c:pt>
                <c:pt idx="18815">
                  <c:v>43146</c:v>
                </c:pt>
                <c:pt idx="18816">
                  <c:v>43146</c:v>
                </c:pt>
                <c:pt idx="18817">
                  <c:v>43147</c:v>
                </c:pt>
                <c:pt idx="18818">
                  <c:v>43146</c:v>
                </c:pt>
                <c:pt idx="18819">
                  <c:v>43145</c:v>
                </c:pt>
                <c:pt idx="18820">
                  <c:v>43147</c:v>
                </c:pt>
                <c:pt idx="18821">
                  <c:v>43146</c:v>
                </c:pt>
                <c:pt idx="18822">
                  <c:v>43147</c:v>
                </c:pt>
                <c:pt idx="18823">
                  <c:v>43147</c:v>
                </c:pt>
                <c:pt idx="18824">
                  <c:v>43146</c:v>
                </c:pt>
                <c:pt idx="18825">
                  <c:v>43147</c:v>
                </c:pt>
                <c:pt idx="18826">
                  <c:v>43146</c:v>
                </c:pt>
                <c:pt idx="18827">
                  <c:v>43146</c:v>
                </c:pt>
                <c:pt idx="18828">
                  <c:v>43146</c:v>
                </c:pt>
                <c:pt idx="18829">
                  <c:v>43147</c:v>
                </c:pt>
                <c:pt idx="18830">
                  <c:v>43146</c:v>
                </c:pt>
                <c:pt idx="18831">
                  <c:v>43147</c:v>
                </c:pt>
                <c:pt idx="18832">
                  <c:v>43146</c:v>
                </c:pt>
                <c:pt idx="18833">
                  <c:v>43145</c:v>
                </c:pt>
                <c:pt idx="18834">
                  <c:v>43145</c:v>
                </c:pt>
                <c:pt idx="18835">
                  <c:v>43145</c:v>
                </c:pt>
                <c:pt idx="18836">
                  <c:v>43147</c:v>
                </c:pt>
                <c:pt idx="18837">
                  <c:v>43146</c:v>
                </c:pt>
                <c:pt idx="18838">
                  <c:v>43147</c:v>
                </c:pt>
                <c:pt idx="18839">
                  <c:v>43146</c:v>
                </c:pt>
                <c:pt idx="18840">
                  <c:v>43146</c:v>
                </c:pt>
                <c:pt idx="18841">
                  <c:v>43146</c:v>
                </c:pt>
                <c:pt idx="18842">
                  <c:v>43146</c:v>
                </c:pt>
                <c:pt idx="18843">
                  <c:v>43146</c:v>
                </c:pt>
                <c:pt idx="18844">
                  <c:v>43145</c:v>
                </c:pt>
                <c:pt idx="18845">
                  <c:v>43145</c:v>
                </c:pt>
                <c:pt idx="18846">
                  <c:v>43146</c:v>
                </c:pt>
                <c:pt idx="18847">
                  <c:v>43146</c:v>
                </c:pt>
                <c:pt idx="18848">
                  <c:v>43146</c:v>
                </c:pt>
                <c:pt idx="18849">
                  <c:v>43146</c:v>
                </c:pt>
                <c:pt idx="18850">
                  <c:v>43145</c:v>
                </c:pt>
                <c:pt idx="18851">
                  <c:v>43145</c:v>
                </c:pt>
                <c:pt idx="18852">
                  <c:v>43147</c:v>
                </c:pt>
                <c:pt idx="18853">
                  <c:v>43146</c:v>
                </c:pt>
                <c:pt idx="18854">
                  <c:v>43145</c:v>
                </c:pt>
                <c:pt idx="18855">
                  <c:v>43145</c:v>
                </c:pt>
                <c:pt idx="18856">
                  <c:v>43145</c:v>
                </c:pt>
                <c:pt idx="18857">
                  <c:v>43147</c:v>
                </c:pt>
                <c:pt idx="18858">
                  <c:v>43145</c:v>
                </c:pt>
                <c:pt idx="18859">
                  <c:v>43146</c:v>
                </c:pt>
                <c:pt idx="18860">
                  <c:v>43145</c:v>
                </c:pt>
                <c:pt idx="18861">
                  <c:v>43146</c:v>
                </c:pt>
                <c:pt idx="18862">
                  <c:v>43146</c:v>
                </c:pt>
                <c:pt idx="18863">
                  <c:v>43146</c:v>
                </c:pt>
                <c:pt idx="18864">
                  <c:v>43144</c:v>
                </c:pt>
                <c:pt idx="18865">
                  <c:v>43145</c:v>
                </c:pt>
                <c:pt idx="18866">
                  <c:v>43145</c:v>
                </c:pt>
                <c:pt idx="18867">
                  <c:v>43145</c:v>
                </c:pt>
                <c:pt idx="18868">
                  <c:v>43144</c:v>
                </c:pt>
                <c:pt idx="18869">
                  <c:v>43146</c:v>
                </c:pt>
                <c:pt idx="18870">
                  <c:v>43145</c:v>
                </c:pt>
                <c:pt idx="18871">
                  <c:v>43144</c:v>
                </c:pt>
                <c:pt idx="18872">
                  <c:v>43145</c:v>
                </c:pt>
                <c:pt idx="18873">
                  <c:v>43145</c:v>
                </c:pt>
                <c:pt idx="18874">
                  <c:v>43144</c:v>
                </c:pt>
                <c:pt idx="18875">
                  <c:v>43145</c:v>
                </c:pt>
                <c:pt idx="18876">
                  <c:v>43145</c:v>
                </c:pt>
                <c:pt idx="18877">
                  <c:v>43145</c:v>
                </c:pt>
                <c:pt idx="18878">
                  <c:v>43145</c:v>
                </c:pt>
                <c:pt idx="18879">
                  <c:v>43145</c:v>
                </c:pt>
                <c:pt idx="18880">
                  <c:v>43144</c:v>
                </c:pt>
                <c:pt idx="18881">
                  <c:v>43145</c:v>
                </c:pt>
                <c:pt idx="18882">
                  <c:v>43145</c:v>
                </c:pt>
                <c:pt idx="18883">
                  <c:v>43144</c:v>
                </c:pt>
                <c:pt idx="18884">
                  <c:v>43145</c:v>
                </c:pt>
                <c:pt idx="18885">
                  <c:v>43144</c:v>
                </c:pt>
                <c:pt idx="18886">
                  <c:v>43145</c:v>
                </c:pt>
                <c:pt idx="18887">
                  <c:v>43144</c:v>
                </c:pt>
                <c:pt idx="18888">
                  <c:v>43143</c:v>
                </c:pt>
                <c:pt idx="18889">
                  <c:v>43145</c:v>
                </c:pt>
                <c:pt idx="18890">
                  <c:v>43144</c:v>
                </c:pt>
                <c:pt idx="18891">
                  <c:v>43145</c:v>
                </c:pt>
                <c:pt idx="18892">
                  <c:v>43145</c:v>
                </c:pt>
                <c:pt idx="18893">
                  <c:v>43144</c:v>
                </c:pt>
                <c:pt idx="18894">
                  <c:v>43143</c:v>
                </c:pt>
                <c:pt idx="18895">
                  <c:v>43144</c:v>
                </c:pt>
                <c:pt idx="18896">
                  <c:v>43143</c:v>
                </c:pt>
                <c:pt idx="18897">
                  <c:v>43145</c:v>
                </c:pt>
                <c:pt idx="18898">
                  <c:v>43144</c:v>
                </c:pt>
                <c:pt idx="18899">
                  <c:v>43143</c:v>
                </c:pt>
                <c:pt idx="18900">
                  <c:v>43145</c:v>
                </c:pt>
                <c:pt idx="18901">
                  <c:v>43145</c:v>
                </c:pt>
                <c:pt idx="18902">
                  <c:v>43145</c:v>
                </c:pt>
                <c:pt idx="18903">
                  <c:v>43144</c:v>
                </c:pt>
                <c:pt idx="18904">
                  <c:v>43144</c:v>
                </c:pt>
                <c:pt idx="18905">
                  <c:v>43143</c:v>
                </c:pt>
                <c:pt idx="18906">
                  <c:v>43144</c:v>
                </c:pt>
                <c:pt idx="18907">
                  <c:v>43143</c:v>
                </c:pt>
                <c:pt idx="18908">
                  <c:v>43143</c:v>
                </c:pt>
                <c:pt idx="18909">
                  <c:v>43143</c:v>
                </c:pt>
                <c:pt idx="18910">
                  <c:v>43144</c:v>
                </c:pt>
                <c:pt idx="18911">
                  <c:v>43143</c:v>
                </c:pt>
                <c:pt idx="18912">
                  <c:v>43144</c:v>
                </c:pt>
                <c:pt idx="18913">
                  <c:v>43143</c:v>
                </c:pt>
                <c:pt idx="18914">
                  <c:v>43145</c:v>
                </c:pt>
                <c:pt idx="18915">
                  <c:v>43143</c:v>
                </c:pt>
                <c:pt idx="18916">
                  <c:v>43142</c:v>
                </c:pt>
                <c:pt idx="18917">
                  <c:v>43143</c:v>
                </c:pt>
                <c:pt idx="18918">
                  <c:v>43142</c:v>
                </c:pt>
                <c:pt idx="18919">
                  <c:v>43144</c:v>
                </c:pt>
                <c:pt idx="18920">
                  <c:v>43143</c:v>
                </c:pt>
                <c:pt idx="18921">
                  <c:v>43142</c:v>
                </c:pt>
                <c:pt idx="18922">
                  <c:v>43144</c:v>
                </c:pt>
                <c:pt idx="18923">
                  <c:v>43143</c:v>
                </c:pt>
                <c:pt idx="18924">
                  <c:v>43143</c:v>
                </c:pt>
                <c:pt idx="18925">
                  <c:v>43141</c:v>
                </c:pt>
                <c:pt idx="18926">
                  <c:v>43143</c:v>
                </c:pt>
                <c:pt idx="18927">
                  <c:v>43143</c:v>
                </c:pt>
                <c:pt idx="18928">
                  <c:v>43142</c:v>
                </c:pt>
                <c:pt idx="18929">
                  <c:v>43143</c:v>
                </c:pt>
                <c:pt idx="18930">
                  <c:v>43143</c:v>
                </c:pt>
                <c:pt idx="18931">
                  <c:v>43143</c:v>
                </c:pt>
                <c:pt idx="18932">
                  <c:v>43143</c:v>
                </c:pt>
                <c:pt idx="18933">
                  <c:v>43142</c:v>
                </c:pt>
                <c:pt idx="18934">
                  <c:v>43142</c:v>
                </c:pt>
                <c:pt idx="18935">
                  <c:v>43142</c:v>
                </c:pt>
                <c:pt idx="18936">
                  <c:v>43143</c:v>
                </c:pt>
                <c:pt idx="18937">
                  <c:v>43142</c:v>
                </c:pt>
                <c:pt idx="18938">
                  <c:v>43143</c:v>
                </c:pt>
                <c:pt idx="18939">
                  <c:v>43143</c:v>
                </c:pt>
                <c:pt idx="18940">
                  <c:v>43142</c:v>
                </c:pt>
                <c:pt idx="18941">
                  <c:v>43143</c:v>
                </c:pt>
                <c:pt idx="18942">
                  <c:v>43142</c:v>
                </c:pt>
                <c:pt idx="18943">
                  <c:v>43141</c:v>
                </c:pt>
                <c:pt idx="18944">
                  <c:v>43143</c:v>
                </c:pt>
                <c:pt idx="18945">
                  <c:v>43142</c:v>
                </c:pt>
                <c:pt idx="18946">
                  <c:v>43142</c:v>
                </c:pt>
                <c:pt idx="18947">
                  <c:v>43141</c:v>
                </c:pt>
                <c:pt idx="18948">
                  <c:v>43141</c:v>
                </c:pt>
                <c:pt idx="18949">
                  <c:v>43140</c:v>
                </c:pt>
                <c:pt idx="18950">
                  <c:v>43141</c:v>
                </c:pt>
                <c:pt idx="18951">
                  <c:v>43141</c:v>
                </c:pt>
                <c:pt idx="18952">
                  <c:v>43142</c:v>
                </c:pt>
                <c:pt idx="18953">
                  <c:v>43140</c:v>
                </c:pt>
                <c:pt idx="18954">
                  <c:v>43141</c:v>
                </c:pt>
                <c:pt idx="18955">
                  <c:v>43140</c:v>
                </c:pt>
                <c:pt idx="18956">
                  <c:v>43140</c:v>
                </c:pt>
                <c:pt idx="18957">
                  <c:v>43139</c:v>
                </c:pt>
                <c:pt idx="18958">
                  <c:v>43141</c:v>
                </c:pt>
                <c:pt idx="18959">
                  <c:v>43139</c:v>
                </c:pt>
                <c:pt idx="18960">
                  <c:v>43150</c:v>
                </c:pt>
                <c:pt idx="18961">
                  <c:v>43150</c:v>
                </c:pt>
                <c:pt idx="18962">
                  <c:v>43150</c:v>
                </c:pt>
                <c:pt idx="18963">
                  <c:v>43150</c:v>
                </c:pt>
                <c:pt idx="18964">
                  <c:v>43149</c:v>
                </c:pt>
                <c:pt idx="18965">
                  <c:v>43150</c:v>
                </c:pt>
                <c:pt idx="18966">
                  <c:v>43149</c:v>
                </c:pt>
                <c:pt idx="18967">
                  <c:v>43149</c:v>
                </c:pt>
                <c:pt idx="18968">
                  <c:v>43150</c:v>
                </c:pt>
                <c:pt idx="18969">
                  <c:v>43150</c:v>
                </c:pt>
                <c:pt idx="18970">
                  <c:v>43149</c:v>
                </c:pt>
                <c:pt idx="18971">
                  <c:v>43150</c:v>
                </c:pt>
                <c:pt idx="18972">
                  <c:v>43149</c:v>
                </c:pt>
                <c:pt idx="18973">
                  <c:v>43150</c:v>
                </c:pt>
                <c:pt idx="18974">
                  <c:v>43149</c:v>
                </c:pt>
                <c:pt idx="18975">
                  <c:v>43149</c:v>
                </c:pt>
                <c:pt idx="18976">
                  <c:v>43149</c:v>
                </c:pt>
                <c:pt idx="18977">
                  <c:v>43150</c:v>
                </c:pt>
                <c:pt idx="18978">
                  <c:v>43149</c:v>
                </c:pt>
                <c:pt idx="18979">
                  <c:v>43149</c:v>
                </c:pt>
                <c:pt idx="18980">
                  <c:v>43148</c:v>
                </c:pt>
                <c:pt idx="18981">
                  <c:v>43147</c:v>
                </c:pt>
                <c:pt idx="18982">
                  <c:v>43149</c:v>
                </c:pt>
                <c:pt idx="18983">
                  <c:v>43148</c:v>
                </c:pt>
                <c:pt idx="18984">
                  <c:v>43149</c:v>
                </c:pt>
                <c:pt idx="18985">
                  <c:v>43149</c:v>
                </c:pt>
                <c:pt idx="18986">
                  <c:v>43149</c:v>
                </c:pt>
                <c:pt idx="18987">
                  <c:v>43148</c:v>
                </c:pt>
                <c:pt idx="18988">
                  <c:v>43148</c:v>
                </c:pt>
                <c:pt idx="18989">
                  <c:v>43148</c:v>
                </c:pt>
                <c:pt idx="18990">
                  <c:v>43147</c:v>
                </c:pt>
                <c:pt idx="18991">
                  <c:v>43147</c:v>
                </c:pt>
                <c:pt idx="18992">
                  <c:v>43147</c:v>
                </c:pt>
                <c:pt idx="18993">
                  <c:v>43146</c:v>
                </c:pt>
                <c:pt idx="18994">
                  <c:v>43148</c:v>
                </c:pt>
                <c:pt idx="18995">
                  <c:v>43147</c:v>
                </c:pt>
                <c:pt idx="18996">
                  <c:v>43147</c:v>
                </c:pt>
                <c:pt idx="18997">
                  <c:v>43147</c:v>
                </c:pt>
                <c:pt idx="18998">
                  <c:v>43147</c:v>
                </c:pt>
                <c:pt idx="18999">
                  <c:v>43147</c:v>
                </c:pt>
                <c:pt idx="19000">
                  <c:v>43146</c:v>
                </c:pt>
                <c:pt idx="19001">
                  <c:v>43147</c:v>
                </c:pt>
                <c:pt idx="19002">
                  <c:v>43147</c:v>
                </c:pt>
                <c:pt idx="19003">
                  <c:v>43147</c:v>
                </c:pt>
                <c:pt idx="19004">
                  <c:v>43148</c:v>
                </c:pt>
                <c:pt idx="19005">
                  <c:v>43148</c:v>
                </c:pt>
                <c:pt idx="19006">
                  <c:v>43146</c:v>
                </c:pt>
                <c:pt idx="19007">
                  <c:v>43147</c:v>
                </c:pt>
                <c:pt idx="19008">
                  <c:v>43146</c:v>
                </c:pt>
                <c:pt idx="19009">
                  <c:v>43147</c:v>
                </c:pt>
                <c:pt idx="19010">
                  <c:v>43147</c:v>
                </c:pt>
                <c:pt idx="19011">
                  <c:v>43147</c:v>
                </c:pt>
                <c:pt idx="19012">
                  <c:v>43147</c:v>
                </c:pt>
                <c:pt idx="19013">
                  <c:v>43147</c:v>
                </c:pt>
                <c:pt idx="19014">
                  <c:v>43147</c:v>
                </c:pt>
                <c:pt idx="19015">
                  <c:v>43147</c:v>
                </c:pt>
                <c:pt idx="19016">
                  <c:v>43147</c:v>
                </c:pt>
                <c:pt idx="19017">
                  <c:v>43147</c:v>
                </c:pt>
                <c:pt idx="19018">
                  <c:v>43146</c:v>
                </c:pt>
                <c:pt idx="19019">
                  <c:v>43146</c:v>
                </c:pt>
                <c:pt idx="19020">
                  <c:v>43146</c:v>
                </c:pt>
                <c:pt idx="19021">
                  <c:v>43147</c:v>
                </c:pt>
                <c:pt idx="19022">
                  <c:v>43146</c:v>
                </c:pt>
                <c:pt idx="19023">
                  <c:v>43146</c:v>
                </c:pt>
                <c:pt idx="19024">
                  <c:v>43146</c:v>
                </c:pt>
                <c:pt idx="19025">
                  <c:v>43146</c:v>
                </c:pt>
                <c:pt idx="19026">
                  <c:v>43147</c:v>
                </c:pt>
                <c:pt idx="19027">
                  <c:v>43146</c:v>
                </c:pt>
                <c:pt idx="19028">
                  <c:v>43147</c:v>
                </c:pt>
                <c:pt idx="19029">
                  <c:v>43147</c:v>
                </c:pt>
                <c:pt idx="19030">
                  <c:v>43145</c:v>
                </c:pt>
                <c:pt idx="19031">
                  <c:v>43146</c:v>
                </c:pt>
                <c:pt idx="19032">
                  <c:v>43147</c:v>
                </c:pt>
                <c:pt idx="19033">
                  <c:v>43147</c:v>
                </c:pt>
                <c:pt idx="19034">
                  <c:v>43147</c:v>
                </c:pt>
                <c:pt idx="19035">
                  <c:v>43146</c:v>
                </c:pt>
                <c:pt idx="19036">
                  <c:v>43146</c:v>
                </c:pt>
                <c:pt idx="19037">
                  <c:v>43146</c:v>
                </c:pt>
                <c:pt idx="19038">
                  <c:v>43147</c:v>
                </c:pt>
                <c:pt idx="19039">
                  <c:v>43147</c:v>
                </c:pt>
                <c:pt idx="19040">
                  <c:v>43146</c:v>
                </c:pt>
                <c:pt idx="19041">
                  <c:v>43147</c:v>
                </c:pt>
                <c:pt idx="19042">
                  <c:v>43146</c:v>
                </c:pt>
                <c:pt idx="19043">
                  <c:v>43147</c:v>
                </c:pt>
                <c:pt idx="19044">
                  <c:v>43145</c:v>
                </c:pt>
                <c:pt idx="19045">
                  <c:v>43147</c:v>
                </c:pt>
                <c:pt idx="19046">
                  <c:v>43147</c:v>
                </c:pt>
                <c:pt idx="19047">
                  <c:v>43145</c:v>
                </c:pt>
                <c:pt idx="19048">
                  <c:v>43146</c:v>
                </c:pt>
                <c:pt idx="19049">
                  <c:v>43146</c:v>
                </c:pt>
                <c:pt idx="19050">
                  <c:v>43146</c:v>
                </c:pt>
                <c:pt idx="19051">
                  <c:v>43146</c:v>
                </c:pt>
                <c:pt idx="19052">
                  <c:v>43146</c:v>
                </c:pt>
                <c:pt idx="19053">
                  <c:v>43146</c:v>
                </c:pt>
                <c:pt idx="19054">
                  <c:v>43145</c:v>
                </c:pt>
                <c:pt idx="19055">
                  <c:v>43146</c:v>
                </c:pt>
                <c:pt idx="19056">
                  <c:v>43146</c:v>
                </c:pt>
                <c:pt idx="19057">
                  <c:v>43145</c:v>
                </c:pt>
                <c:pt idx="19058">
                  <c:v>43146</c:v>
                </c:pt>
                <c:pt idx="19059">
                  <c:v>43146</c:v>
                </c:pt>
                <c:pt idx="19060">
                  <c:v>43145</c:v>
                </c:pt>
                <c:pt idx="19061">
                  <c:v>43145</c:v>
                </c:pt>
                <c:pt idx="19062">
                  <c:v>43146</c:v>
                </c:pt>
                <c:pt idx="19063">
                  <c:v>43147</c:v>
                </c:pt>
                <c:pt idx="19064">
                  <c:v>43145</c:v>
                </c:pt>
                <c:pt idx="19065">
                  <c:v>43145</c:v>
                </c:pt>
                <c:pt idx="19066">
                  <c:v>43145</c:v>
                </c:pt>
                <c:pt idx="19067">
                  <c:v>43147</c:v>
                </c:pt>
                <c:pt idx="19068">
                  <c:v>43145</c:v>
                </c:pt>
                <c:pt idx="19069">
                  <c:v>43145</c:v>
                </c:pt>
                <c:pt idx="19070">
                  <c:v>43146</c:v>
                </c:pt>
                <c:pt idx="19071">
                  <c:v>43146</c:v>
                </c:pt>
                <c:pt idx="19072">
                  <c:v>43144</c:v>
                </c:pt>
                <c:pt idx="19073">
                  <c:v>43146</c:v>
                </c:pt>
                <c:pt idx="19074">
                  <c:v>43146</c:v>
                </c:pt>
                <c:pt idx="19075">
                  <c:v>43145</c:v>
                </c:pt>
                <c:pt idx="19076">
                  <c:v>43145</c:v>
                </c:pt>
                <c:pt idx="19077">
                  <c:v>43145</c:v>
                </c:pt>
                <c:pt idx="19078">
                  <c:v>43144</c:v>
                </c:pt>
                <c:pt idx="19079">
                  <c:v>43146</c:v>
                </c:pt>
                <c:pt idx="19080">
                  <c:v>43145</c:v>
                </c:pt>
                <c:pt idx="19081">
                  <c:v>43145</c:v>
                </c:pt>
                <c:pt idx="19082">
                  <c:v>43144</c:v>
                </c:pt>
                <c:pt idx="19083">
                  <c:v>43145</c:v>
                </c:pt>
                <c:pt idx="19084">
                  <c:v>43144</c:v>
                </c:pt>
                <c:pt idx="19085">
                  <c:v>43145</c:v>
                </c:pt>
                <c:pt idx="19086">
                  <c:v>43145</c:v>
                </c:pt>
                <c:pt idx="19087">
                  <c:v>43145</c:v>
                </c:pt>
                <c:pt idx="19088">
                  <c:v>43145</c:v>
                </c:pt>
                <c:pt idx="19089">
                  <c:v>43145</c:v>
                </c:pt>
                <c:pt idx="19090">
                  <c:v>43145</c:v>
                </c:pt>
                <c:pt idx="19091">
                  <c:v>43145</c:v>
                </c:pt>
                <c:pt idx="19092">
                  <c:v>43144</c:v>
                </c:pt>
                <c:pt idx="19093">
                  <c:v>43145</c:v>
                </c:pt>
                <c:pt idx="19094">
                  <c:v>43144</c:v>
                </c:pt>
                <c:pt idx="19095">
                  <c:v>43145</c:v>
                </c:pt>
                <c:pt idx="19096">
                  <c:v>43145</c:v>
                </c:pt>
                <c:pt idx="19097">
                  <c:v>43144</c:v>
                </c:pt>
                <c:pt idx="19098">
                  <c:v>43143</c:v>
                </c:pt>
                <c:pt idx="19099">
                  <c:v>43144</c:v>
                </c:pt>
                <c:pt idx="19100">
                  <c:v>43145</c:v>
                </c:pt>
                <c:pt idx="19101">
                  <c:v>43145</c:v>
                </c:pt>
                <c:pt idx="19102">
                  <c:v>43144</c:v>
                </c:pt>
                <c:pt idx="19103">
                  <c:v>43143</c:v>
                </c:pt>
                <c:pt idx="19104">
                  <c:v>43144</c:v>
                </c:pt>
                <c:pt idx="19105">
                  <c:v>43144</c:v>
                </c:pt>
                <c:pt idx="19106">
                  <c:v>43143</c:v>
                </c:pt>
                <c:pt idx="19107">
                  <c:v>43145</c:v>
                </c:pt>
                <c:pt idx="19108">
                  <c:v>43143</c:v>
                </c:pt>
                <c:pt idx="19109">
                  <c:v>43144</c:v>
                </c:pt>
                <c:pt idx="19110">
                  <c:v>43145</c:v>
                </c:pt>
                <c:pt idx="19111">
                  <c:v>43144</c:v>
                </c:pt>
                <c:pt idx="19112">
                  <c:v>43145</c:v>
                </c:pt>
                <c:pt idx="19113">
                  <c:v>43145</c:v>
                </c:pt>
                <c:pt idx="19114">
                  <c:v>43144</c:v>
                </c:pt>
                <c:pt idx="19115">
                  <c:v>43143</c:v>
                </c:pt>
                <c:pt idx="19116">
                  <c:v>43143</c:v>
                </c:pt>
                <c:pt idx="19117">
                  <c:v>43143</c:v>
                </c:pt>
                <c:pt idx="19118">
                  <c:v>43144</c:v>
                </c:pt>
                <c:pt idx="19119">
                  <c:v>43143</c:v>
                </c:pt>
                <c:pt idx="19120">
                  <c:v>43143</c:v>
                </c:pt>
                <c:pt idx="19121">
                  <c:v>43144</c:v>
                </c:pt>
                <c:pt idx="19122">
                  <c:v>43144</c:v>
                </c:pt>
                <c:pt idx="19123">
                  <c:v>43143</c:v>
                </c:pt>
                <c:pt idx="19124">
                  <c:v>43144</c:v>
                </c:pt>
                <c:pt idx="19125">
                  <c:v>43145</c:v>
                </c:pt>
                <c:pt idx="19126">
                  <c:v>43143</c:v>
                </c:pt>
                <c:pt idx="19127">
                  <c:v>43144</c:v>
                </c:pt>
                <c:pt idx="19128">
                  <c:v>43142</c:v>
                </c:pt>
                <c:pt idx="19129">
                  <c:v>43143</c:v>
                </c:pt>
                <c:pt idx="19130">
                  <c:v>43142</c:v>
                </c:pt>
                <c:pt idx="19131">
                  <c:v>43144</c:v>
                </c:pt>
                <c:pt idx="19132">
                  <c:v>43143</c:v>
                </c:pt>
                <c:pt idx="19133">
                  <c:v>43144</c:v>
                </c:pt>
                <c:pt idx="19134">
                  <c:v>43142</c:v>
                </c:pt>
                <c:pt idx="19135">
                  <c:v>43143</c:v>
                </c:pt>
                <c:pt idx="19136">
                  <c:v>43141</c:v>
                </c:pt>
                <c:pt idx="19137">
                  <c:v>43143</c:v>
                </c:pt>
                <c:pt idx="19138">
                  <c:v>43142</c:v>
                </c:pt>
                <c:pt idx="19139">
                  <c:v>43143</c:v>
                </c:pt>
                <c:pt idx="19140">
                  <c:v>43144</c:v>
                </c:pt>
                <c:pt idx="19141">
                  <c:v>43143</c:v>
                </c:pt>
                <c:pt idx="19142">
                  <c:v>43143</c:v>
                </c:pt>
                <c:pt idx="19143">
                  <c:v>43142</c:v>
                </c:pt>
                <c:pt idx="19144">
                  <c:v>43142</c:v>
                </c:pt>
                <c:pt idx="19145">
                  <c:v>43142</c:v>
                </c:pt>
                <c:pt idx="19146">
                  <c:v>43143</c:v>
                </c:pt>
                <c:pt idx="19147">
                  <c:v>43142</c:v>
                </c:pt>
                <c:pt idx="19148">
                  <c:v>43143</c:v>
                </c:pt>
                <c:pt idx="19149">
                  <c:v>43143</c:v>
                </c:pt>
                <c:pt idx="19150">
                  <c:v>43142</c:v>
                </c:pt>
                <c:pt idx="19151">
                  <c:v>43142</c:v>
                </c:pt>
                <c:pt idx="19152">
                  <c:v>43141</c:v>
                </c:pt>
                <c:pt idx="19153">
                  <c:v>43142</c:v>
                </c:pt>
                <c:pt idx="19154">
                  <c:v>43142</c:v>
                </c:pt>
                <c:pt idx="19155">
                  <c:v>43141</c:v>
                </c:pt>
                <c:pt idx="19156">
                  <c:v>43141</c:v>
                </c:pt>
                <c:pt idx="19157">
                  <c:v>43141</c:v>
                </c:pt>
                <c:pt idx="19158">
                  <c:v>43151</c:v>
                </c:pt>
                <c:pt idx="19159">
                  <c:v>43151</c:v>
                </c:pt>
                <c:pt idx="19160">
                  <c:v>43150</c:v>
                </c:pt>
                <c:pt idx="19161">
                  <c:v>43150</c:v>
                </c:pt>
                <c:pt idx="19162">
                  <c:v>43151</c:v>
                </c:pt>
                <c:pt idx="19163">
                  <c:v>43151</c:v>
                </c:pt>
                <c:pt idx="19164">
                  <c:v>43151</c:v>
                </c:pt>
                <c:pt idx="19165">
                  <c:v>43151</c:v>
                </c:pt>
                <c:pt idx="19166">
                  <c:v>43151</c:v>
                </c:pt>
                <c:pt idx="19167">
                  <c:v>43151</c:v>
                </c:pt>
                <c:pt idx="19168">
                  <c:v>43150</c:v>
                </c:pt>
                <c:pt idx="19169">
                  <c:v>43151</c:v>
                </c:pt>
                <c:pt idx="19170">
                  <c:v>43150</c:v>
                </c:pt>
                <c:pt idx="19171">
                  <c:v>43151</c:v>
                </c:pt>
                <c:pt idx="19172">
                  <c:v>43150</c:v>
                </c:pt>
                <c:pt idx="19173">
                  <c:v>43151</c:v>
                </c:pt>
                <c:pt idx="19174">
                  <c:v>43150</c:v>
                </c:pt>
                <c:pt idx="19175">
                  <c:v>43150</c:v>
                </c:pt>
                <c:pt idx="19176">
                  <c:v>43151</c:v>
                </c:pt>
                <c:pt idx="19177">
                  <c:v>43151</c:v>
                </c:pt>
                <c:pt idx="19178">
                  <c:v>43151</c:v>
                </c:pt>
                <c:pt idx="19179">
                  <c:v>43151</c:v>
                </c:pt>
                <c:pt idx="19180">
                  <c:v>43150</c:v>
                </c:pt>
                <c:pt idx="19181">
                  <c:v>43151</c:v>
                </c:pt>
                <c:pt idx="19182">
                  <c:v>43150</c:v>
                </c:pt>
                <c:pt idx="19183">
                  <c:v>43150</c:v>
                </c:pt>
                <c:pt idx="19184">
                  <c:v>43149</c:v>
                </c:pt>
                <c:pt idx="19185">
                  <c:v>43149</c:v>
                </c:pt>
                <c:pt idx="19186">
                  <c:v>43151</c:v>
                </c:pt>
                <c:pt idx="19187">
                  <c:v>43150</c:v>
                </c:pt>
                <c:pt idx="19188">
                  <c:v>43149</c:v>
                </c:pt>
                <c:pt idx="19189">
                  <c:v>43150</c:v>
                </c:pt>
                <c:pt idx="19190">
                  <c:v>43151</c:v>
                </c:pt>
                <c:pt idx="19191">
                  <c:v>43150</c:v>
                </c:pt>
                <c:pt idx="19192">
                  <c:v>43151</c:v>
                </c:pt>
                <c:pt idx="19193">
                  <c:v>43150</c:v>
                </c:pt>
                <c:pt idx="19194">
                  <c:v>43150</c:v>
                </c:pt>
                <c:pt idx="19195">
                  <c:v>43150</c:v>
                </c:pt>
                <c:pt idx="19196">
                  <c:v>43150</c:v>
                </c:pt>
                <c:pt idx="19197">
                  <c:v>43149</c:v>
                </c:pt>
                <c:pt idx="19198">
                  <c:v>43149</c:v>
                </c:pt>
                <c:pt idx="19199">
                  <c:v>43150</c:v>
                </c:pt>
                <c:pt idx="19200">
                  <c:v>43149</c:v>
                </c:pt>
                <c:pt idx="19201">
                  <c:v>43149</c:v>
                </c:pt>
                <c:pt idx="19202">
                  <c:v>43150</c:v>
                </c:pt>
                <c:pt idx="19203">
                  <c:v>43149</c:v>
                </c:pt>
                <c:pt idx="19204">
                  <c:v>43150</c:v>
                </c:pt>
                <c:pt idx="19205">
                  <c:v>43149</c:v>
                </c:pt>
                <c:pt idx="19206">
                  <c:v>43149</c:v>
                </c:pt>
                <c:pt idx="19207">
                  <c:v>43150</c:v>
                </c:pt>
                <c:pt idx="19208">
                  <c:v>43148</c:v>
                </c:pt>
                <c:pt idx="19209">
                  <c:v>43147</c:v>
                </c:pt>
                <c:pt idx="19210">
                  <c:v>43149</c:v>
                </c:pt>
                <c:pt idx="19211">
                  <c:v>43149</c:v>
                </c:pt>
                <c:pt idx="19212">
                  <c:v>43148</c:v>
                </c:pt>
                <c:pt idx="19213">
                  <c:v>43149</c:v>
                </c:pt>
                <c:pt idx="19214">
                  <c:v>43150</c:v>
                </c:pt>
                <c:pt idx="19215">
                  <c:v>43148</c:v>
                </c:pt>
                <c:pt idx="19216">
                  <c:v>43148</c:v>
                </c:pt>
                <c:pt idx="19217">
                  <c:v>43149</c:v>
                </c:pt>
                <c:pt idx="19218">
                  <c:v>43149</c:v>
                </c:pt>
                <c:pt idx="19219">
                  <c:v>43150</c:v>
                </c:pt>
                <c:pt idx="19220">
                  <c:v>43148</c:v>
                </c:pt>
                <c:pt idx="19221">
                  <c:v>43148</c:v>
                </c:pt>
                <c:pt idx="19222">
                  <c:v>43148</c:v>
                </c:pt>
                <c:pt idx="19223">
                  <c:v>43147</c:v>
                </c:pt>
                <c:pt idx="19224">
                  <c:v>43147</c:v>
                </c:pt>
                <c:pt idx="19225">
                  <c:v>43148</c:v>
                </c:pt>
                <c:pt idx="19226">
                  <c:v>43148</c:v>
                </c:pt>
                <c:pt idx="19227">
                  <c:v>43147</c:v>
                </c:pt>
                <c:pt idx="19228">
                  <c:v>43147</c:v>
                </c:pt>
                <c:pt idx="19229">
                  <c:v>43146</c:v>
                </c:pt>
                <c:pt idx="19230">
                  <c:v>43147</c:v>
                </c:pt>
                <c:pt idx="19231">
                  <c:v>43147</c:v>
                </c:pt>
                <c:pt idx="19232">
                  <c:v>43147</c:v>
                </c:pt>
                <c:pt idx="19233">
                  <c:v>43146</c:v>
                </c:pt>
                <c:pt idx="19234">
                  <c:v>43147</c:v>
                </c:pt>
                <c:pt idx="19235">
                  <c:v>43147</c:v>
                </c:pt>
                <c:pt idx="19236">
                  <c:v>43147</c:v>
                </c:pt>
                <c:pt idx="19237">
                  <c:v>43148</c:v>
                </c:pt>
                <c:pt idx="19238">
                  <c:v>43147</c:v>
                </c:pt>
                <c:pt idx="19239">
                  <c:v>43150</c:v>
                </c:pt>
                <c:pt idx="19240">
                  <c:v>43148</c:v>
                </c:pt>
                <c:pt idx="19241">
                  <c:v>43146</c:v>
                </c:pt>
                <c:pt idx="19242">
                  <c:v>43147</c:v>
                </c:pt>
                <c:pt idx="19243">
                  <c:v>43147</c:v>
                </c:pt>
                <c:pt idx="19244">
                  <c:v>43147</c:v>
                </c:pt>
                <c:pt idx="19245">
                  <c:v>43147</c:v>
                </c:pt>
                <c:pt idx="19246">
                  <c:v>43147</c:v>
                </c:pt>
                <c:pt idx="19247">
                  <c:v>43146</c:v>
                </c:pt>
                <c:pt idx="19248">
                  <c:v>43147</c:v>
                </c:pt>
                <c:pt idx="19249">
                  <c:v>43147</c:v>
                </c:pt>
                <c:pt idx="19250">
                  <c:v>43147</c:v>
                </c:pt>
                <c:pt idx="19251">
                  <c:v>43147</c:v>
                </c:pt>
                <c:pt idx="19252">
                  <c:v>43147</c:v>
                </c:pt>
                <c:pt idx="19253">
                  <c:v>43146</c:v>
                </c:pt>
                <c:pt idx="19254">
                  <c:v>43146</c:v>
                </c:pt>
                <c:pt idx="19255">
                  <c:v>43147</c:v>
                </c:pt>
                <c:pt idx="19256">
                  <c:v>43146</c:v>
                </c:pt>
                <c:pt idx="19257">
                  <c:v>43146</c:v>
                </c:pt>
                <c:pt idx="19258">
                  <c:v>43146</c:v>
                </c:pt>
                <c:pt idx="19259">
                  <c:v>43147</c:v>
                </c:pt>
                <c:pt idx="19260">
                  <c:v>43145</c:v>
                </c:pt>
                <c:pt idx="19261">
                  <c:v>43146</c:v>
                </c:pt>
                <c:pt idx="19262">
                  <c:v>43146</c:v>
                </c:pt>
                <c:pt idx="19263">
                  <c:v>43147</c:v>
                </c:pt>
                <c:pt idx="19264">
                  <c:v>43146</c:v>
                </c:pt>
                <c:pt idx="19265">
                  <c:v>43147</c:v>
                </c:pt>
                <c:pt idx="19266">
                  <c:v>43147</c:v>
                </c:pt>
                <c:pt idx="19267">
                  <c:v>43147</c:v>
                </c:pt>
                <c:pt idx="19268">
                  <c:v>43145</c:v>
                </c:pt>
                <c:pt idx="19269">
                  <c:v>43146</c:v>
                </c:pt>
                <c:pt idx="19270">
                  <c:v>43146</c:v>
                </c:pt>
                <c:pt idx="19271">
                  <c:v>43146</c:v>
                </c:pt>
                <c:pt idx="19272">
                  <c:v>43147</c:v>
                </c:pt>
                <c:pt idx="19273">
                  <c:v>43146</c:v>
                </c:pt>
                <c:pt idx="19274">
                  <c:v>43147</c:v>
                </c:pt>
                <c:pt idx="19275">
                  <c:v>43145</c:v>
                </c:pt>
                <c:pt idx="19276">
                  <c:v>43146</c:v>
                </c:pt>
                <c:pt idx="19277">
                  <c:v>43147</c:v>
                </c:pt>
                <c:pt idx="19278">
                  <c:v>43147</c:v>
                </c:pt>
                <c:pt idx="19279">
                  <c:v>43147</c:v>
                </c:pt>
                <c:pt idx="19280">
                  <c:v>43146</c:v>
                </c:pt>
                <c:pt idx="19281">
                  <c:v>43146</c:v>
                </c:pt>
                <c:pt idx="19282">
                  <c:v>43146</c:v>
                </c:pt>
                <c:pt idx="19283">
                  <c:v>43146</c:v>
                </c:pt>
                <c:pt idx="19284">
                  <c:v>43146</c:v>
                </c:pt>
                <c:pt idx="19285">
                  <c:v>43146</c:v>
                </c:pt>
                <c:pt idx="19286">
                  <c:v>43145</c:v>
                </c:pt>
                <c:pt idx="19287">
                  <c:v>43145</c:v>
                </c:pt>
                <c:pt idx="19288">
                  <c:v>43146</c:v>
                </c:pt>
                <c:pt idx="19289">
                  <c:v>43146</c:v>
                </c:pt>
                <c:pt idx="19290">
                  <c:v>43146</c:v>
                </c:pt>
                <c:pt idx="19291">
                  <c:v>43146</c:v>
                </c:pt>
                <c:pt idx="19292">
                  <c:v>43145</c:v>
                </c:pt>
                <c:pt idx="19293">
                  <c:v>43146</c:v>
                </c:pt>
                <c:pt idx="19294">
                  <c:v>43147</c:v>
                </c:pt>
                <c:pt idx="19295">
                  <c:v>43145</c:v>
                </c:pt>
                <c:pt idx="19296">
                  <c:v>43147</c:v>
                </c:pt>
                <c:pt idx="19297">
                  <c:v>43145</c:v>
                </c:pt>
                <c:pt idx="19298">
                  <c:v>43145</c:v>
                </c:pt>
                <c:pt idx="19299">
                  <c:v>43145</c:v>
                </c:pt>
                <c:pt idx="19300">
                  <c:v>43146</c:v>
                </c:pt>
                <c:pt idx="19301">
                  <c:v>43146</c:v>
                </c:pt>
                <c:pt idx="19302">
                  <c:v>43144</c:v>
                </c:pt>
                <c:pt idx="19303">
                  <c:v>43145</c:v>
                </c:pt>
                <c:pt idx="19304">
                  <c:v>43146</c:v>
                </c:pt>
                <c:pt idx="19305">
                  <c:v>43145</c:v>
                </c:pt>
                <c:pt idx="19306">
                  <c:v>43144</c:v>
                </c:pt>
                <c:pt idx="19307">
                  <c:v>43145</c:v>
                </c:pt>
                <c:pt idx="19308">
                  <c:v>43146</c:v>
                </c:pt>
                <c:pt idx="19309">
                  <c:v>43146</c:v>
                </c:pt>
                <c:pt idx="19310">
                  <c:v>43145</c:v>
                </c:pt>
                <c:pt idx="19311">
                  <c:v>43144</c:v>
                </c:pt>
                <c:pt idx="19312">
                  <c:v>43145</c:v>
                </c:pt>
                <c:pt idx="19313">
                  <c:v>43145</c:v>
                </c:pt>
                <c:pt idx="19314">
                  <c:v>43144</c:v>
                </c:pt>
                <c:pt idx="19315">
                  <c:v>43145</c:v>
                </c:pt>
                <c:pt idx="19316">
                  <c:v>43145</c:v>
                </c:pt>
                <c:pt idx="19317">
                  <c:v>43145</c:v>
                </c:pt>
                <c:pt idx="19318">
                  <c:v>43145</c:v>
                </c:pt>
                <c:pt idx="19319">
                  <c:v>43145</c:v>
                </c:pt>
                <c:pt idx="19320">
                  <c:v>43145</c:v>
                </c:pt>
                <c:pt idx="19321">
                  <c:v>43144</c:v>
                </c:pt>
                <c:pt idx="19322">
                  <c:v>43144</c:v>
                </c:pt>
                <c:pt idx="19323">
                  <c:v>43145</c:v>
                </c:pt>
                <c:pt idx="19324">
                  <c:v>43145</c:v>
                </c:pt>
                <c:pt idx="19325">
                  <c:v>43144</c:v>
                </c:pt>
                <c:pt idx="19326">
                  <c:v>43145</c:v>
                </c:pt>
                <c:pt idx="19327">
                  <c:v>43144</c:v>
                </c:pt>
                <c:pt idx="19328">
                  <c:v>43145</c:v>
                </c:pt>
                <c:pt idx="19329">
                  <c:v>43145</c:v>
                </c:pt>
                <c:pt idx="19330">
                  <c:v>43144</c:v>
                </c:pt>
                <c:pt idx="19331">
                  <c:v>43143</c:v>
                </c:pt>
                <c:pt idx="19332">
                  <c:v>43144</c:v>
                </c:pt>
                <c:pt idx="19333">
                  <c:v>43143</c:v>
                </c:pt>
                <c:pt idx="19334">
                  <c:v>43145</c:v>
                </c:pt>
                <c:pt idx="19335">
                  <c:v>43144</c:v>
                </c:pt>
                <c:pt idx="19336">
                  <c:v>43145</c:v>
                </c:pt>
                <c:pt idx="19337">
                  <c:v>43144</c:v>
                </c:pt>
                <c:pt idx="19338">
                  <c:v>43145</c:v>
                </c:pt>
                <c:pt idx="19339">
                  <c:v>43144</c:v>
                </c:pt>
                <c:pt idx="19340">
                  <c:v>43143</c:v>
                </c:pt>
                <c:pt idx="19341">
                  <c:v>43144</c:v>
                </c:pt>
                <c:pt idx="19342">
                  <c:v>43143</c:v>
                </c:pt>
                <c:pt idx="19343">
                  <c:v>43143</c:v>
                </c:pt>
                <c:pt idx="19344">
                  <c:v>43144</c:v>
                </c:pt>
                <c:pt idx="19345">
                  <c:v>43143</c:v>
                </c:pt>
                <c:pt idx="19346">
                  <c:v>43144</c:v>
                </c:pt>
                <c:pt idx="19347">
                  <c:v>43144</c:v>
                </c:pt>
                <c:pt idx="19348">
                  <c:v>43143</c:v>
                </c:pt>
                <c:pt idx="19349">
                  <c:v>43144</c:v>
                </c:pt>
                <c:pt idx="19350">
                  <c:v>43142</c:v>
                </c:pt>
                <c:pt idx="19351">
                  <c:v>43143</c:v>
                </c:pt>
                <c:pt idx="19352">
                  <c:v>43143</c:v>
                </c:pt>
                <c:pt idx="19353">
                  <c:v>43142</c:v>
                </c:pt>
                <c:pt idx="19354">
                  <c:v>43144</c:v>
                </c:pt>
                <c:pt idx="19355">
                  <c:v>43152</c:v>
                </c:pt>
                <c:pt idx="19356">
                  <c:v>43152</c:v>
                </c:pt>
                <c:pt idx="19357">
                  <c:v>43152</c:v>
                </c:pt>
                <c:pt idx="19358">
                  <c:v>43152</c:v>
                </c:pt>
                <c:pt idx="19359">
                  <c:v>43152</c:v>
                </c:pt>
                <c:pt idx="19360">
                  <c:v>43152</c:v>
                </c:pt>
                <c:pt idx="19361">
                  <c:v>43152</c:v>
                </c:pt>
                <c:pt idx="19362">
                  <c:v>43151</c:v>
                </c:pt>
                <c:pt idx="19363">
                  <c:v>43152</c:v>
                </c:pt>
                <c:pt idx="19364">
                  <c:v>43152</c:v>
                </c:pt>
                <c:pt idx="19365">
                  <c:v>43152</c:v>
                </c:pt>
                <c:pt idx="19366">
                  <c:v>43151</c:v>
                </c:pt>
                <c:pt idx="19367">
                  <c:v>43150</c:v>
                </c:pt>
                <c:pt idx="19368">
                  <c:v>43152</c:v>
                </c:pt>
                <c:pt idx="19369">
                  <c:v>43152</c:v>
                </c:pt>
                <c:pt idx="19370">
                  <c:v>43152</c:v>
                </c:pt>
                <c:pt idx="19371">
                  <c:v>43153</c:v>
                </c:pt>
                <c:pt idx="19372">
                  <c:v>43152</c:v>
                </c:pt>
                <c:pt idx="19373">
                  <c:v>43152</c:v>
                </c:pt>
                <c:pt idx="19374">
                  <c:v>43151</c:v>
                </c:pt>
                <c:pt idx="19375">
                  <c:v>43151</c:v>
                </c:pt>
                <c:pt idx="19376">
                  <c:v>43151</c:v>
                </c:pt>
                <c:pt idx="19377">
                  <c:v>43152</c:v>
                </c:pt>
                <c:pt idx="19378">
                  <c:v>43150</c:v>
                </c:pt>
                <c:pt idx="19379">
                  <c:v>43150</c:v>
                </c:pt>
                <c:pt idx="19380">
                  <c:v>43152</c:v>
                </c:pt>
                <c:pt idx="19381">
                  <c:v>43151</c:v>
                </c:pt>
                <c:pt idx="19382">
                  <c:v>43152</c:v>
                </c:pt>
                <c:pt idx="19383">
                  <c:v>43151</c:v>
                </c:pt>
                <c:pt idx="19384">
                  <c:v>43151</c:v>
                </c:pt>
                <c:pt idx="19385">
                  <c:v>43151</c:v>
                </c:pt>
                <c:pt idx="19386">
                  <c:v>43151</c:v>
                </c:pt>
                <c:pt idx="19387">
                  <c:v>43151</c:v>
                </c:pt>
                <c:pt idx="19388">
                  <c:v>43152</c:v>
                </c:pt>
                <c:pt idx="19389">
                  <c:v>43151</c:v>
                </c:pt>
                <c:pt idx="19390">
                  <c:v>43150</c:v>
                </c:pt>
                <c:pt idx="19391">
                  <c:v>43150</c:v>
                </c:pt>
                <c:pt idx="19392">
                  <c:v>43150</c:v>
                </c:pt>
                <c:pt idx="19393">
                  <c:v>43152</c:v>
                </c:pt>
                <c:pt idx="19394">
                  <c:v>43150</c:v>
                </c:pt>
                <c:pt idx="19395">
                  <c:v>43151</c:v>
                </c:pt>
                <c:pt idx="19396">
                  <c:v>43151</c:v>
                </c:pt>
                <c:pt idx="19397">
                  <c:v>43151</c:v>
                </c:pt>
                <c:pt idx="19398">
                  <c:v>43151</c:v>
                </c:pt>
                <c:pt idx="19399">
                  <c:v>43151</c:v>
                </c:pt>
                <c:pt idx="19400">
                  <c:v>43151</c:v>
                </c:pt>
                <c:pt idx="19401">
                  <c:v>43151</c:v>
                </c:pt>
                <c:pt idx="19402">
                  <c:v>43151</c:v>
                </c:pt>
                <c:pt idx="19403">
                  <c:v>43151</c:v>
                </c:pt>
                <c:pt idx="19404">
                  <c:v>43150</c:v>
                </c:pt>
                <c:pt idx="19405">
                  <c:v>43151</c:v>
                </c:pt>
                <c:pt idx="19406">
                  <c:v>43151</c:v>
                </c:pt>
                <c:pt idx="19407">
                  <c:v>43151</c:v>
                </c:pt>
                <c:pt idx="19408">
                  <c:v>43151</c:v>
                </c:pt>
                <c:pt idx="19409">
                  <c:v>43150</c:v>
                </c:pt>
                <c:pt idx="19410">
                  <c:v>43150</c:v>
                </c:pt>
                <c:pt idx="19411">
                  <c:v>43151</c:v>
                </c:pt>
                <c:pt idx="19412">
                  <c:v>43150</c:v>
                </c:pt>
                <c:pt idx="19413">
                  <c:v>43149</c:v>
                </c:pt>
                <c:pt idx="19414">
                  <c:v>43149</c:v>
                </c:pt>
                <c:pt idx="19415">
                  <c:v>43149</c:v>
                </c:pt>
                <c:pt idx="19416">
                  <c:v>43150</c:v>
                </c:pt>
                <c:pt idx="19417">
                  <c:v>43151</c:v>
                </c:pt>
                <c:pt idx="19418">
                  <c:v>43150</c:v>
                </c:pt>
                <c:pt idx="19419">
                  <c:v>43150</c:v>
                </c:pt>
                <c:pt idx="19420">
                  <c:v>43150</c:v>
                </c:pt>
                <c:pt idx="19421">
                  <c:v>43150</c:v>
                </c:pt>
                <c:pt idx="19422">
                  <c:v>43149</c:v>
                </c:pt>
                <c:pt idx="19423">
                  <c:v>43149</c:v>
                </c:pt>
                <c:pt idx="19424">
                  <c:v>43149</c:v>
                </c:pt>
                <c:pt idx="19425">
                  <c:v>43149</c:v>
                </c:pt>
                <c:pt idx="19426">
                  <c:v>43149</c:v>
                </c:pt>
                <c:pt idx="19427">
                  <c:v>43150</c:v>
                </c:pt>
                <c:pt idx="19428">
                  <c:v>43150</c:v>
                </c:pt>
                <c:pt idx="19429">
                  <c:v>43149</c:v>
                </c:pt>
                <c:pt idx="19430">
                  <c:v>43150</c:v>
                </c:pt>
                <c:pt idx="19431">
                  <c:v>43150</c:v>
                </c:pt>
                <c:pt idx="19432">
                  <c:v>43151</c:v>
                </c:pt>
                <c:pt idx="19433">
                  <c:v>43148</c:v>
                </c:pt>
                <c:pt idx="19434">
                  <c:v>43149</c:v>
                </c:pt>
                <c:pt idx="19435">
                  <c:v>43149</c:v>
                </c:pt>
                <c:pt idx="19436">
                  <c:v>43147</c:v>
                </c:pt>
                <c:pt idx="19437">
                  <c:v>43149</c:v>
                </c:pt>
                <c:pt idx="19438">
                  <c:v>43150</c:v>
                </c:pt>
                <c:pt idx="19439">
                  <c:v>43148</c:v>
                </c:pt>
                <c:pt idx="19440">
                  <c:v>43149</c:v>
                </c:pt>
                <c:pt idx="19441">
                  <c:v>43148</c:v>
                </c:pt>
                <c:pt idx="19442">
                  <c:v>43149</c:v>
                </c:pt>
                <c:pt idx="19443">
                  <c:v>43150</c:v>
                </c:pt>
                <c:pt idx="19444">
                  <c:v>43148</c:v>
                </c:pt>
                <c:pt idx="19445">
                  <c:v>43148</c:v>
                </c:pt>
                <c:pt idx="19446">
                  <c:v>43149</c:v>
                </c:pt>
                <c:pt idx="19447">
                  <c:v>43147</c:v>
                </c:pt>
                <c:pt idx="19448">
                  <c:v>43149</c:v>
                </c:pt>
                <c:pt idx="19449">
                  <c:v>43148</c:v>
                </c:pt>
                <c:pt idx="19450">
                  <c:v>43147</c:v>
                </c:pt>
                <c:pt idx="19451">
                  <c:v>43148</c:v>
                </c:pt>
                <c:pt idx="19452">
                  <c:v>43149</c:v>
                </c:pt>
                <c:pt idx="19453">
                  <c:v>43148</c:v>
                </c:pt>
                <c:pt idx="19454">
                  <c:v>43146</c:v>
                </c:pt>
                <c:pt idx="19455">
                  <c:v>43147</c:v>
                </c:pt>
                <c:pt idx="19456">
                  <c:v>43147</c:v>
                </c:pt>
                <c:pt idx="19457">
                  <c:v>43147</c:v>
                </c:pt>
                <c:pt idx="19458">
                  <c:v>43147</c:v>
                </c:pt>
                <c:pt idx="19459">
                  <c:v>43147</c:v>
                </c:pt>
                <c:pt idx="19460">
                  <c:v>43146</c:v>
                </c:pt>
                <c:pt idx="19461">
                  <c:v>43147</c:v>
                </c:pt>
                <c:pt idx="19462">
                  <c:v>43147</c:v>
                </c:pt>
                <c:pt idx="19463">
                  <c:v>43147</c:v>
                </c:pt>
                <c:pt idx="19464">
                  <c:v>43148</c:v>
                </c:pt>
                <c:pt idx="19465">
                  <c:v>43150</c:v>
                </c:pt>
                <c:pt idx="19466">
                  <c:v>43148</c:v>
                </c:pt>
                <c:pt idx="19467">
                  <c:v>43147</c:v>
                </c:pt>
                <c:pt idx="19468">
                  <c:v>43146</c:v>
                </c:pt>
                <c:pt idx="19469">
                  <c:v>43147</c:v>
                </c:pt>
                <c:pt idx="19470">
                  <c:v>43147</c:v>
                </c:pt>
                <c:pt idx="19471">
                  <c:v>43147</c:v>
                </c:pt>
                <c:pt idx="19472">
                  <c:v>43147</c:v>
                </c:pt>
                <c:pt idx="19473">
                  <c:v>43146</c:v>
                </c:pt>
                <c:pt idx="19474">
                  <c:v>43147</c:v>
                </c:pt>
                <c:pt idx="19475">
                  <c:v>43147</c:v>
                </c:pt>
                <c:pt idx="19476">
                  <c:v>43147</c:v>
                </c:pt>
                <c:pt idx="19477">
                  <c:v>43147</c:v>
                </c:pt>
                <c:pt idx="19478">
                  <c:v>43147</c:v>
                </c:pt>
                <c:pt idx="19479">
                  <c:v>43147</c:v>
                </c:pt>
                <c:pt idx="19480">
                  <c:v>43146</c:v>
                </c:pt>
                <c:pt idx="19481">
                  <c:v>43146</c:v>
                </c:pt>
                <c:pt idx="19482">
                  <c:v>43146</c:v>
                </c:pt>
                <c:pt idx="19483">
                  <c:v>43146</c:v>
                </c:pt>
                <c:pt idx="19484">
                  <c:v>43146</c:v>
                </c:pt>
                <c:pt idx="19485">
                  <c:v>43147</c:v>
                </c:pt>
                <c:pt idx="19486">
                  <c:v>43145</c:v>
                </c:pt>
                <c:pt idx="19487">
                  <c:v>43147</c:v>
                </c:pt>
                <c:pt idx="19488">
                  <c:v>43146</c:v>
                </c:pt>
                <c:pt idx="19489">
                  <c:v>43146</c:v>
                </c:pt>
                <c:pt idx="19490">
                  <c:v>43147</c:v>
                </c:pt>
                <c:pt idx="19491">
                  <c:v>43147</c:v>
                </c:pt>
                <c:pt idx="19492">
                  <c:v>43147</c:v>
                </c:pt>
                <c:pt idx="19493">
                  <c:v>43147</c:v>
                </c:pt>
                <c:pt idx="19494">
                  <c:v>43145</c:v>
                </c:pt>
                <c:pt idx="19495">
                  <c:v>43146</c:v>
                </c:pt>
                <c:pt idx="19496">
                  <c:v>43146</c:v>
                </c:pt>
                <c:pt idx="19497">
                  <c:v>43146</c:v>
                </c:pt>
                <c:pt idx="19498">
                  <c:v>43146</c:v>
                </c:pt>
                <c:pt idx="19499">
                  <c:v>43147</c:v>
                </c:pt>
                <c:pt idx="19500">
                  <c:v>43146</c:v>
                </c:pt>
                <c:pt idx="19501">
                  <c:v>43147</c:v>
                </c:pt>
                <c:pt idx="19502">
                  <c:v>43147</c:v>
                </c:pt>
                <c:pt idx="19503">
                  <c:v>43147</c:v>
                </c:pt>
                <c:pt idx="19504">
                  <c:v>43145</c:v>
                </c:pt>
                <c:pt idx="19505">
                  <c:v>43146</c:v>
                </c:pt>
                <c:pt idx="19506">
                  <c:v>43146</c:v>
                </c:pt>
                <c:pt idx="19507">
                  <c:v>43146</c:v>
                </c:pt>
                <c:pt idx="19508">
                  <c:v>43146</c:v>
                </c:pt>
                <c:pt idx="19509">
                  <c:v>43146</c:v>
                </c:pt>
                <c:pt idx="19510">
                  <c:v>43145</c:v>
                </c:pt>
                <c:pt idx="19511">
                  <c:v>43146</c:v>
                </c:pt>
                <c:pt idx="19512">
                  <c:v>43145</c:v>
                </c:pt>
                <c:pt idx="19513">
                  <c:v>43146</c:v>
                </c:pt>
                <c:pt idx="19514">
                  <c:v>43146</c:v>
                </c:pt>
                <c:pt idx="19515">
                  <c:v>43146</c:v>
                </c:pt>
                <c:pt idx="19516">
                  <c:v>43145</c:v>
                </c:pt>
                <c:pt idx="19517">
                  <c:v>43146</c:v>
                </c:pt>
                <c:pt idx="19518">
                  <c:v>43146</c:v>
                </c:pt>
                <c:pt idx="19519">
                  <c:v>43145</c:v>
                </c:pt>
                <c:pt idx="19520">
                  <c:v>43147</c:v>
                </c:pt>
                <c:pt idx="19521">
                  <c:v>43147</c:v>
                </c:pt>
                <c:pt idx="19522">
                  <c:v>43145</c:v>
                </c:pt>
                <c:pt idx="19523">
                  <c:v>43145</c:v>
                </c:pt>
                <c:pt idx="19524">
                  <c:v>43144</c:v>
                </c:pt>
                <c:pt idx="19525">
                  <c:v>43145</c:v>
                </c:pt>
                <c:pt idx="19526">
                  <c:v>43145</c:v>
                </c:pt>
                <c:pt idx="19527">
                  <c:v>43146</c:v>
                </c:pt>
                <c:pt idx="19528">
                  <c:v>43146</c:v>
                </c:pt>
                <c:pt idx="19529">
                  <c:v>43146</c:v>
                </c:pt>
                <c:pt idx="19530">
                  <c:v>43145</c:v>
                </c:pt>
                <c:pt idx="19531">
                  <c:v>43144</c:v>
                </c:pt>
                <c:pt idx="19532">
                  <c:v>43145</c:v>
                </c:pt>
                <c:pt idx="19533">
                  <c:v>43146</c:v>
                </c:pt>
                <c:pt idx="19534">
                  <c:v>43145</c:v>
                </c:pt>
                <c:pt idx="19535">
                  <c:v>43146</c:v>
                </c:pt>
                <c:pt idx="19536">
                  <c:v>43145</c:v>
                </c:pt>
                <c:pt idx="19537">
                  <c:v>43144</c:v>
                </c:pt>
                <c:pt idx="19538">
                  <c:v>43145</c:v>
                </c:pt>
                <c:pt idx="19539">
                  <c:v>43145</c:v>
                </c:pt>
                <c:pt idx="19540">
                  <c:v>43145</c:v>
                </c:pt>
                <c:pt idx="19541">
                  <c:v>43145</c:v>
                </c:pt>
                <c:pt idx="19542">
                  <c:v>43145</c:v>
                </c:pt>
                <c:pt idx="19543">
                  <c:v>43145</c:v>
                </c:pt>
                <c:pt idx="19544">
                  <c:v>43144</c:v>
                </c:pt>
                <c:pt idx="19545">
                  <c:v>43144</c:v>
                </c:pt>
                <c:pt idx="19546">
                  <c:v>43144</c:v>
                </c:pt>
                <c:pt idx="19547">
                  <c:v>43145</c:v>
                </c:pt>
                <c:pt idx="19548">
                  <c:v>43145</c:v>
                </c:pt>
                <c:pt idx="19549">
                  <c:v>43144</c:v>
                </c:pt>
                <c:pt idx="19550">
                  <c:v>43145</c:v>
                </c:pt>
                <c:pt idx="19551">
                  <c:v>43153</c:v>
                </c:pt>
                <c:pt idx="19552">
                  <c:v>43153</c:v>
                </c:pt>
                <c:pt idx="19553">
                  <c:v>43153</c:v>
                </c:pt>
                <c:pt idx="19554">
                  <c:v>43153</c:v>
                </c:pt>
                <c:pt idx="19555">
                  <c:v>43153</c:v>
                </c:pt>
                <c:pt idx="19556">
                  <c:v>43153</c:v>
                </c:pt>
                <c:pt idx="19557">
                  <c:v>43153</c:v>
                </c:pt>
                <c:pt idx="19558">
                  <c:v>43153</c:v>
                </c:pt>
                <c:pt idx="19559">
                  <c:v>43154</c:v>
                </c:pt>
                <c:pt idx="19560">
                  <c:v>43153</c:v>
                </c:pt>
                <c:pt idx="19561">
                  <c:v>43153</c:v>
                </c:pt>
                <c:pt idx="19562">
                  <c:v>43152</c:v>
                </c:pt>
                <c:pt idx="19563">
                  <c:v>43153</c:v>
                </c:pt>
                <c:pt idx="19564">
                  <c:v>43152</c:v>
                </c:pt>
                <c:pt idx="19565">
                  <c:v>43153</c:v>
                </c:pt>
                <c:pt idx="19566">
                  <c:v>43153</c:v>
                </c:pt>
                <c:pt idx="19567">
                  <c:v>43152</c:v>
                </c:pt>
                <c:pt idx="19568">
                  <c:v>43154</c:v>
                </c:pt>
                <c:pt idx="19569">
                  <c:v>43153</c:v>
                </c:pt>
                <c:pt idx="19570">
                  <c:v>43153</c:v>
                </c:pt>
                <c:pt idx="19571">
                  <c:v>43152</c:v>
                </c:pt>
                <c:pt idx="19572">
                  <c:v>43152</c:v>
                </c:pt>
                <c:pt idx="19573">
                  <c:v>43152</c:v>
                </c:pt>
                <c:pt idx="19574">
                  <c:v>43152</c:v>
                </c:pt>
                <c:pt idx="19575">
                  <c:v>43153</c:v>
                </c:pt>
                <c:pt idx="19576">
                  <c:v>43153</c:v>
                </c:pt>
                <c:pt idx="19577">
                  <c:v>43152</c:v>
                </c:pt>
                <c:pt idx="19578">
                  <c:v>43152</c:v>
                </c:pt>
                <c:pt idx="19579">
                  <c:v>43152</c:v>
                </c:pt>
                <c:pt idx="19580">
                  <c:v>43151</c:v>
                </c:pt>
                <c:pt idx="19581">
                  <c:v>43150</c:v>
                </c:pt>
                <c:pt idx="19582">
                  <c:v>43152</c:v>
                </c:pt>
                <c:pt idx="19583">
                  <c:v>43152</c:v>
                </c:pt>
                <c:pt idx="19584">
                  <c:v>43151</c:v>
                </c:pt>
                <c:pt idx="19585">
                  <c:v>43152</c:v>
                </c:pt>
                <c:pt idx="19586">
                  <c:v>43152</c:v>
                </c:pt>
                <c:pt idx="19587">
                  <c:v>43153</c:v>
                </c:pt>
                <c:pt idx="19588">
                  <c:v>43153</c:v>
                </c:pt>
                <c:pt idx="19589">
                  <c:v>43152</c:v>
                </c:pt>
                <c:pt idx="19590">
                  <c:v>43153</c:v>
                </c:pt>
                <c:pt idx="19591">
                  <c:v>43153</c:v>
                </c:pt>
                <c:pt idx="19592">
                  <c:v>43152</c:v>
                </c:pt>
                <c:pt idx="19593">
                  <c:v>43145</c:v>
                </c:pt>
                <c:pt idx="19594">
                  <c:v>43153</c:v>
                </c:pt>
                <c:pt idx="19595">
                  <c:v>43151</c:v>
                </c:pt>
                <c:pt idx="19596">
                  <c:v>43151</c:v>
                </c:pt>
                <c:pt idx="19597">
                  <c:v>43152</c:v>
                </c:pt>
                <c:pt idx="19598">
                  <c:v>43152</c:v>
                </c:pt>
                <c:pt idx="19599">
                  <c:v>43151</c:v>
                </c:pt>
                <c:pt idx="19600">
                  <c:v>43152</c:v>
                </c:pt>
                <c:pt idx="19601">
                  <c:v>43152</c:v>
                </c:pt>
                <c:pt idx="19602">
                  <c:v>43151</c:v>
                </c:pt>
                <c:pt idx="19603">
                  <c:v>43150</c:v>
                </c:pt>
                <c:pt idx="19604">
                  <c:v>43150</c:v>
                </c:pt>
                <c:pt idx="19605">
                  <c:v>43151</c:v>
                </c:pt>
                <c:pt idx="19606">
                  <c:v>43152</c:v>
                </c:pt>
                <c:pt idx="19607">
                  <c:v>43152</c:v>
                </c:pt>
                <c:pt idx="19608">
                  <c:v>43151</c:v>
                </c:pt>
                <c:pt idx="19609">
                  <c:v>43151</c:v>
                </c:pt>
                <c:pt idx="19610">
                  <c:v>43151</c:v>
                </c:pt>
                <c:pt idx="19611">
                  <c:v>43152</c:v>
                </c:pt>
                <c:pt idx="19612">
                  <c:v>43151</c:v>
                </c:pt>
                <c:pt idx="19613">
                  <c:v>43151</c:v>
                </c:pt>
                <c:pt idx="19614">
                  <c:v>43152</c:v>
                </c:pt>
                <c:pt idx="19615">
                  <c:v>43150</c:v>
                </c:pt>
                <c:pt idx="19616">
                  <c:v>43150</c:v>
                </c:pt>
                <c:pt idx="19617">
                  <c:v>43150</c:v>
                </c:pt>
                <c:pt idx="19618">
                  <c:v>43150</c:v>
                </c:pt>
                <c:pt idx="19619">
                  <c:v>43150</c:v>
                </c:pt>
                <c:pt idx="19620">
                  <c:v>43151</c:v>
                </c:pt>
                <c:pt idx="19621">
                  <c:v>43151</c:v>
                </c:pt>
                <c:pt idx="19622">
                  <c:v>43151</c:v>
                </c:pt>
                <c:pt idx="19623">
                  <c:v>43151</c:v>
                </c:pt>
                <c:pt idx="19624">
                  <c:v>43151</c:v>
                </c:pt>
                <c:pt idx="19625">
                  <c:v>43151</c:v>
                </c:pt>
                <c:pt idx="19626">
                  <c:v>43151</c:v>
                </c:pt>
                <c:pt idx="19627">
                  <c:v>43151</c:v>
                </c:pt>
                <c:pt idx="19628">
                  <c:v>43151</c:v>
                </c:pt>
                <c:pt idx="19629">
                  <c:v>43151</c:v>
                </c:pt>
                <c:pt idx="19630">
                  <c:v>43150</c:v>
                </c:pt>
                <c:pt idx="19631">
                  <c:v>43152</c:v>
                </c:pt>
                <c:pt idx="19632">
                  <c:v>43150</c:v>
                </c:pt>
                <c:pt idx="19633">
                  <c:v>43151</c:v>
                </c:pt>
                <c:pt idx="19634">
                  <c:v>43151</c:v>
                </c:pt>
                <c:pt idx="19635">
                  <c:v>43150</c:v>
                </c:pt>
                <c:pt idx="19636">
                  <c:v>43150</c:v>
                </c:pt>
                <c:pt idx="19637">
                  <c:v>43149</c:v>
                </c:pt>
                <c:pt idx="19638">
                  <c:v>43151</c:v>
                </c:pt>
                <c:pt idx="19639">
                  <c:v>43151</c:v>
                </c:pt>
                <c:pt idx="19640">
                  <c:v>43149</c:v>
                </c:pt>
                <c:pt idx="19641">
                  <c:v>43149</c:v>
                </c:pt>
                <c:pt idx="19642">
                  <c:v>43150</c:v>
                </c:pt>
                <c:pt idx="19643">
                  <c:v>43150</c:v>
                </c:pt>
                <c:pt idx="19644">
                  <c:v>43151</c:v>
                </c:pt>
                <c:pt idx="19645">
                  <c:v>43150</c:v>
                </c:pt>
                <c:pt idx="19646">
                  <c:v>43151</c:v>
                </c:pt>
                <c:pt idx="19647">
                  <c:v>43150</c:v>
                </c:pt>
                <c:pt idx="19648">
                  <c:v>43150</c:v>
                </c:pt>
                <c:pt idx="19649">
                  <c:v>43150</c:v>
                </c:pt>
                <c:pt idx="19650">
                  <c:v>43149</c:v>
                </c:pt>
                <c:pt idx="19651">
                  <c:v>43149</c:v>
                </c:pt>
                <c:pt idx="19652">
                  <c:v>43149</c:v>
                </c:pt>
                <c:pt idx="19653">
                  <c:v>43150</c:v>
                </c:pt>
                <c:pt idx="19654">
                  <c:v>43149</c:v>
                </c:pt>
                <c:pt idx="19655">
                  <c:v>43149</c:v>
                </c:pt>
                <c:pt idx="19656">
                  <c:v>43150</c:v>
                </c:pt>
                <c:pt idx="19657">
                  <c:v>43149</c:v>
                </c:pt>
                <c:pt idx="19658">
                  <c:v>43150</c:v>
                </c:pt>
                <c:pt idx="19659">
                  <c:v>43150</c:v>
                </c:pt>
                <c:pt idx="19660">
                  <c:v>43151</c:v>
                </c:pt>
                <c:pt idx="19661">
                  <c:v>43149</c:v>
                </c:pt>
                <c:pt idx="19662">
                  <c:v>43148</c:v>
                </c:pt>
                <c:pt idx="19663">
                  <c:v>43151</c:v>
                </c:pt>
                <c:pt idx="19664">
                  <c:v>43149</c:v>
                </c:pt>
                <c:pt idx="19665">
                  <c:v>43147</c:v>
                </c:pt>
                <c:pt idx="19666">
                  <c:v>43149</c:v>
                </c:pt>
                <c:pt idx="19667">
                  <c:v>43149</c:v>
                </c:pt>
                <c:pt idx="19668">
                  <c:v>43148</c:v>
                </c:pt>
                <c:pt idx="19669">
                  <c:v>43150</c:v>
                </c:pt>
                <c:pt idx="19670">
                  <c:v>43148</c:v>
                </c:pt>
                <c:pt idx="19671">
                  <c:v>43149</c:v>
                </c:pt>
                <c:pt idx="19672">
                  <c:v>43149</c:v>
                </c:pt>
                <c:pt idx="19673">
                  <c:v>43150</c:v>
                </c:pt>
                <c:pt idx="19674">
                  <c:v>43149</c:v>
                </c:pt>
                <c:pt idx="19675">
                  <c:v>43147</c:v>
                </c:pt>
                <c:pt idx="19676">
                  <c:v>43148</c:v>
                </c:pt>
                <c:pt idx="19677">
                  <c:v>43147</c:v>
                </c:pt>
                <c:pt idx="19678">
                  <c:v>43149</c:v>
                </c:pt>
                <c:pt idx="19679">
                  <c:v>43149</c:v>
                </c:pt>
                <c:pt idx="19680">
                  <c:v>43148</c:v>
                </c:pt>
                <c:pt idx="19681">
                  <c:v>43148</c:v>
                </c:pt>
                <c:pt idx="19682">
                  <c:v>43147</c:v>
                </c:pt>
                <c:pt idx="19683">
                  <c:v>43149</c:v>
                </c:pt>
                <c:pt idx="19684">
                  <c:v>43148</c:v>
                </c:pt>
                <c:pt idx="19685">
                  <c:v>43146</c:v>
                </c:pt>
                <c:pt idx="19686">
                  <c:v>43147</c:v>
                </c:pt>
                <c:pt idx="19687">
                  <c:v>43147</c:v>
                </c:pt>
                <c:pt idx="19688">
                  <c:v>43147</c:v>
                </c:pt>
                <c:pt idx="19689">
                  <c:v>43147</c:v>
                </c:pt>
                <c:pt idx="19690">
                  <c:v>43147</c:v>
                </c:pt>
                <c:pt idx="19691">
                  <c:v>43151</c:v>
                </c:pt>
                <c:pt idx="19692">
                  <c:v>43147</c:v>
                </c:pt>
                <c:pt idx="19693">
                  <c:v>43146</c:v>
                </c:pt>
                <c:pt idx="19694">
                  <c:v>43148</c:v>
                </c:pt>
                <c:pt idx="19695">
                  <c:v>43150</c:v>
                </c:pt>
                <c:pt idx="19696">
                  <c:v>43147</c:v>
                </c:pt>
                <c:pt idx="19697">
                  <c:v>43146</c:v>
                </c:pt>
                <c:pt idx="19698">
                  <c:v>43148</c:v>
                </c:pt>
                <c:pt idx="19699">
                  <c:v>43147</c:v>
                </c:pt>
                <c:pt idx="19700">
                  <c:v>43147</c:v>
                </c:pt>
                <c:pt idx="19701">
                  <c:v>43147</c:v>
                </c:pt>
                <c:pt idx="19702">
                  <c:v>43147</c:v>
                </c:pt>
                <c:pt idx="19703">
                  <c:v>43146</c:v>
                </c:pt>
                <c:pt idx="19704">
                  <c:v>43147</c:v>
                </c:pt>
                <c:pt idx="19705">
                  <c:v>43147</c:v>
                </c:pt>
                <c:pt idx="19706">
                  <c:v>43147</c:v>
                </c:pt>
                <c:pt idx="19707">
                  <c:v>43147</c:v>
                </c:pt>
                <c:pt idx="19708">
                  <c:v>43147</c:v>
                </c:pt>
                <c:pt idx="19709">
                  <c:v>43147</c:v>
                </c:pt>
                <c:pt idx="19710">
                  <c:v>43146</c:v>
                </c:pt>
                <c:pt idx="19711">
                  <c:v>43146</c:v>
                </c:pt>
                <c:pt idx="19712">
                  <c:v>43146</c:v>
                </c:pt>
                <c:pt idx="19713">
                  <c:v>43146</c:v>
                </c:pt>
                <c:pt idx="19714">
                  <c:v>43145</c:v>
                </c:pt>
                <c:pt idx="19715">
                  <c:v>43147</c:v>
                </c:pt>
                <c:pt idx="19716">
                  <c:v>43146</c:v>
                </c:pt>
                <c:pt idx="19717">
                  <c:v>43147</c:v>
                </c:pt>
                <c:pt idx="19718">
                  <c:v>43146</c:v>
                </c:pt>
                <c:pt idx="19719">
                  <c:v>43147</c:v>
                </c:pt>
                <c:pt idx="19720">
                  <c:v>43147</c:v>
                </c:pt>
                <c:pt idx="19721">
                  <c:v>43147</c:v>
                </c:pt>
                <c:pt idx="19722">
                  <c:v>43145</c:v>
                </c:pt>
                <c:pt idx="19723">
                  <c:v>43147</c:v>
                </c:pt>
                <c:pt idx="19724">
                  <c:v>43146</c:v>
                </c:pt>
                <c:pt idx="19725">
                  <c:v>43146</c:v>
                </c:pt>
                <c:pt idx="19726">
                  <c:v>43146</c:v>
                </c:pt>
                <c:pt idx="19727">
                  <c:v>43146</c:v>
                </c:pt>
                <c:pt idx="19728">
                  <c:v>43146</c:v>
                </c:pt>
                <c:pt idx="19729">
                  <c:v>43147</c:v>
                </c:pt>
                <c:pt idx="19730">
                  <c:v>43147</c:v>
                </c:pt>
                <c:pt idx="19731">
                  <c:v>43147</c:v>
                </c:pt>
                <c:pt idx="19732">
                  <c:v>43147</c:v>
                </c:pt>
                <c:pt idx="19733">
                  <c:v>43145</c:v>
                </c:pt>
                <c:pt idx="19734">
                  <c:v>43146</c:v>
                </c:pt>
                <c:pt idx="19735">
                  <c:v>43146</c:v>
                </c:pt>
                <c:pt idx="19736">
                  <c:v>43146</c:v>
                </c:pt>
                <c:pt idx="19737">
                  <c:v>43146</c:v>
                </c:pt>
                <c:pt idx="19738">
                  <c:v>43146</c:v>
                </c:pt>
                <c:pt idx="19739">
                  <c:v>43145</c:v>
                </c:pt>
                <c:pt idx="19740">
                  <c:v>43146</c:v>
                </c:pt>
                <c:pt idx="19741">
                  <c:v>43145</c:v>
                </c:pt>
                <c:pt idx="19742">
                  <c:v>43146</c:v>
                </c:pt>
                <c:pt idx="19743">
                  <c:v>43145</c:v>
                </c:pt>
                <c:pt idx="19744">
                  <c:v>43146</c:v>
                </c:pt>
                <c:pt idx="19745">
                  <c:v>43146</c:v>
                </c:pt>
                <c:pt idx="19746">
                  <c:v>43146</c:v>
                </c:pt>
                <c:pt idx="19747">
                  <c:v>43145</c:v>
                </c:pt>
                <c:pt idx="19748">
                  <c:v>43154</c:v>
                </c:pt>
                <c:pt idx="19749">
                  <c:v>43154</c:v>
                </c:pt>
                <c:pt idx="19750">
                  <c:v>43154</c:v>
                </c:pt>
                <c:pt idx="19751">
                  <c:v>43154</c:v>
                </c:pt>
                <c:pt idx="19752">
                  <c:v>43154</c:v>
                </c:pt>
                <c:pt idx="19753">
                  <c:v>43154</c:v>
                </c:pt>
                <c:pt idx="19754">
                  <c:v>43154</c:v>
                </c:pt>
                <c:pt idx="19755">
                  <c:v>43153</c:v>
                </c:pt>
                <c:pt idx="19756">
                  <c:v>43153</c:v>
                </c:pt>
                <c:pt idx="19757">
                  <c:v>43154</c:v>
                </c:pt>
                <c:pt idx="19758">
                  <c:v>43154</c:v>
                </c:pt>
                <c:pt idx="19759">
                  <c:v>43154</c:v>
                </c:pt>
                <c:pt idx="19760">
                  <c:v>43153</c:v>
                </c:pt>
                <c:pt idx="19761">
                  <c:v>43153</c:v>
                </c:pt>
                <c:pt idx="19762">
                  <c:v>43154</c:v>
                </c:pt>
                <c:pt idx="19763">
                  <c:v>43153</c:v>
                </c:pt>
                <c:pt idx="19764">
                  <c:v>43153</c:v>
                </c:pt>
                <c:pt idx="19765">
                  <c:v>43154</c:v>
                </c:pt>
                <c:pt idx="19766">
                  <c:v>43153</c:v>
                </c:pt>
                <c:pt idx="19767">
                  <c:v>43153</c:v>
                </c:pt>
                <c:pt idx="19768">
                  <c:v>43154</c:v>
                </c:pt>
                <c:pt idx="19769">
                  <c:v>43153</c:v>
                </c:pt>
                <c:pt idx="19770">
                  <c:v>43153</c:v>
                </c:pt>
                <c:pt idx="19771">
                  <c:v>43153</c:v>
                </c:pt>
                <c:pt idx="19772">
                  <c:v>43154</c:v>
                </c:pt>
                <c:pt idx="19773">
                  <c:v>43154</c:v>
                </c:pt>
                <c:pt idx="19774">
                  <c:v>43154</c:v>
                </c:pt>
                <c:pt idx="19775">
                  <c:v>43154</c:v>
                </c:pt>
                <c:pt idx="19776">
                  <c:v>43154</c:v>
                </c:pt>
                <c:pt idx="19777">
                  <c:v>43153</c:v>
                </c:pt>
                <c:pt idx="19778">
                  <c:v>43152</c:v>
                </c:pt>
                <c:pt idx="19779">
                  <c:v>43152</c:v>
                </c:pt>
                <c:pt idx="19780">
                  <c:v>43154</c:v>
                </c:pt>
                <c:pt idx="19781">
                  <c:v>43154</c:v>
                </c:pt>
                <c:pt idx="19782">
                  <c:v>43154</c:v>
                </c:pt>
                <c:pt idx="19783">
                  <c:v>43153</c:v>
                </c:pt>
                <c:pt idx="19784">
                  <c:v>43154</c:v>
                </c:pt>
                <c:pt idx="19785">
                  <c:v>43154</c:v>
                </c:pt>
                <c:pt idx="19786">
                  <c:v>43152</c:v>
                </c:pt>
                <c:pt idx="19787">
                  <c:v>43154</c:v>
                </c:pt>
                <c:pt idx="19788">
                  <c:v>43153</c:v>
                </c:pt>
                <c:pt idx="19789">
                  <c:v>43153</c:v>
                </c:pt>
                <c:pt idx="19790">
                  <c:v>43152</c:v>
                </c:pt>
                <c:pt idx="19791">
                  <c:v>43152</c:v>
                </c:pt>
                <c:pt idx="19792">
                  <c:v>43153</c:v>
                </c:pt>
                <c:pt idx="19793">
                  <c:v>43152</c:v>
                </c:pt>
                <c:pt idx="19794">
                  <c:v>43152</c:v>
                </c:pt>
                <c:pt idx="19795">
                  <c:v>43152</c:v>
                </c:pt>
                <c:pt idx="19796">
                  <c:v>43152</c:v>
                </c:pt>
                <c:pt idx="19797">
                  <c:v>43151</c:v>
                </c:pt>
                <c:pt idx="19798">
                  <c:v>43152</c:v>
                </c:pt>
                <c:pt idx="19799">
                  <c:v>43154</c:v>
                </c:pt>
                <c:pt idx="19800">
                  <c:v>43153</c:v>
                </c:pt>
                <c:pt idx="19801">
                  <c:v>43152</c:v>
                </c:pt>
                <c:pt idx="19802">
                  <c:v>43152</c:v>
                </c:pt>
                <c:pt idx="19803">
                  <c:v>43150</c:v>
                </c:pt>
                <c:pt idx="19804">
                  <c:v>43153</c:v>
                </c:pt>
                <c:pt idx="19805">
                  <c:v>43151</c:v>
                </c:pt>
                <c:pt idx="19806">
                  <c:v>43153</c:v>
                </c:pt>
                <c:pt idx="19807">
                  <c:v>43152</c:v>
                </c:pt>
                <c:pt idx="19808">
                  <c:v>43153</c:v>
                </c:pt>
                <c:pt idx="19809">
                  <c:v>43153</c:v>
                </c:pt>
                <c:pt idx="19810">
                  <c:v>43153</c:v>
                </c:pt>
                <c:pt idx="19811">
                  <c:v>43152</c:v>
                </c:pt>
                <c:pt idx="19812">
                  <c:v>43145</c:v>
                </c:pt>
                <c:pt idx="19813">
                  <c:v>43153</c:v>
                </c:pt>
                <c:pt idx="19814">
                  <c:v>43151</c:v>
                </c:pt>
                <c:pt idx="19815">
                  <c:v>43151</c:v>
                </c:pt>
                <c:pt idx="19816">
                  <c:v>43152</c:v>
                </c:pt>
                <c:pt idx="19817">
                  <c:v>43152</c:v>
                </c:pt>
                <c:pt idx="19818">
                  <c:v>43152</c:v>
                </c:pt>
                <c:pt idx="19819">
                  <c:v>43151</c:v>
                </c:pt>
                <c:pt idx="19820">
                  <c:v>43152</c:v>
                </c:pt>
                <c:pt idx="19821">
                  <c:v>43151</c:v>
                </c:pt>
                <c:pt idx="19822">
                  <c:v>43152</c:v>
                </c:pt>
                <c:pt idx="19823">
                  <c:v>43150</c:v>
                </c:pt>
                <c:pt idx="19824">
                  <c:v>43151</c:v>
                </c:pt>
                <c:pt idx="19825">
                  <c:v>43152</c:v>
                </c:pt>
                <c:pt idx="19826">
                  <c:v>43152</c:v>
                </c:pt>
                <c:pt idx="19827">
                  <c:v>43151</c:v>
                </c:pt>
                <c:pt idx="19828">
                  <c:v>43151</c:v>
                </c:pt>
                <c:pt idx="19829">
                  <c:v>43152</c:v>
                </c:pt>
                <c:pt idx="19830">
                  <c:v>43151</c:v>
                </c:pt>
                <c:pt idx="19831">
                  <c:v>43151</c:v>
                </c:pt>
                <c:pt idx="19832">
                  <c:v>43151</c:v>
                </c:pt>
                <c:pt idx="19833">
                  <c:v>43152</c:v>
                </c:pt>
                <c:pt idx="19834">
                  <c:v>43150</c:v>
                </c:pt>
                <c:pt idx="19835">
                  <c:v>43150</c:v>
                </c:pt>
                <c:pt idx="19836">
                  <c:v>43150</c:v>
                </c:pt>
                <c:pt idx="19837">
                  <c:v>43151</c:v>
                </c:pt>
                <c:pt idx="19838">
                  <c:v>43151</c:v>
                </c:pt>
                <c:pt idx="19839">
                  <c:v>43150</c:v>
                </c:pt>
                <c:pt idx="19840">
                  <c:v>43151</c:v>
                </c:pt>
                <c:pt idx="19841">
                  <c:v>43151</c:v>
                </c:pt>
                <c:pt idx="19842">
                  <c:v>43151</c:v>
                </c:pt>
                <c:pt idx="19843">
                  <c:v>43150</c:v>
                </c:pt>
                <c:pt idx="19844">
                  <c:v>43151</c:v>
                </c:pt>
                <c:pt idx="19845">
                  <c:v>43151</c:v>
                </c:pt>
                <c:pt idx="19846">
                  <c:v>43151</c:v>
                </c:pt>
                <c:pt idx="19847">
                  <c:v>43151</c:v>
                </c:pt>
                <c:pt idx="19848">
                  <c:v>43151</c:v>
                </c:pt>
                <c:pt idx="19849">
                  <c:v>43151</c:v>
                </c:pt>
                <c:pt idx="19850">
                  <c:v>43150</c:v>
                </c:pt>
                <c:pt idx="19851">
                  <c:v>43150</c:v>
                </c:pt>
                <c:pt idx="19852">
                  <c:v>43152</c:v>
                </c:pt>
                <c:pt idx="19853">
                  <c:v>43151</c:v>
                </c:pt>
                <c:pt idx="19854">
                  <c:v>43150</c:v>
                </c:pt>
                <c:pt idx="19855">
                  <c:v>43151</c:v>
                </c:pt>
                <c:pt idx="19856">
                  <c:v>43151</c:v>
                </c:pt>
                <c:pt idx="19857">
                  <c:v>43150</c:v>
                </c:pt>
                <c:pt idx="19858">
                  <c:v>43151</c:v>
                </c:pt>
                <c:pt idx="19859">
                  <c:v>43151</c:v>
                </c:pt>
                <c:pt idx="19860">
                  <c:v>43149</c:v>
                </c:pt>
                <c:pt idx="19861">
                  <c:v>43150</c:v>
                </c:pt>
                <c:pt idx="19862">
                  <c:v>43149</c:v>
                </c:pt>
                <c:pt idx="19863">
                  <c:v>43149</c:v>
                </c:pt>
                <c:pt idx="19864">
                  <c:v>43151</c:v>
                </c:pt>
                <c:pt idx="19865">
                  <c:v>43151</c:v>
                </c:pt>
                <c:pt idx="19866">
                  <c:v>43150</c:v>
                </c:pt>
                <c:pt idx="19867">
                  <c:v>43150</c:v>
                </c:pt>
                <c:pt idx="19868">
                  <c:v>43150</c:v>
                </c:pt>
                <c:pt idx="19869">
                  <c:v>43151</c:v>
                </c:pt>
                <c:pt idx="19870">
                  <c:v>43150</c:v>
                </c:pt>
                <c:pt idx="19871">
                  <c:v>43151</c:v>
                </c:pt>
                <c:pt idx="19872">
                  <c:v>43150</c:v>
                </c:pt>
                <c:pt idx="19873">
                  <c:v>43149</c:v>
                </c:pt>
                <c:pt idx="19874">
                  <c:v>43149</c:v>
                </c:pt>
                <c:pt idx="19875">
                  <c:v>43149</c:v>
                </c:pt>
                <c:pt idx="19876">
                  <c:v>43150</c:v>
                </c:pt>
                <c:pt idx="19877">
                  <c:v>43149</c:v>
                </c:pt>
                <c:pt idx="19878">
                  <c:v>43149</c:v>
                </c:pt>
                <c:pt idx="19879">
                  <c:v>43150</c:v>
                </c:pt>
                <c:pt idx="19880">
                  <c:v>43149</c:v>
                </c:pt>
                <c:pt idx="19881">
                  <c:v>43150</c:v>
                </c:pt>
                <c:pt idx="19882">
                  <c:v>43149</c:v>
                </c:pt>
                <c:pt idx="19883">
                  <c:v>43148</c:v>
                </c:pt>
                <c:pt idx="19884">
                  <c:v>43151</c:v>
                </c:pt>
                <c:pt idx="19885">
                  <c:v>43149</c:v>
                </c:pt>
                <c:pt idx="19886">
                  <c:v>43147</c:v>
                </c:pt>
                <c:pt idx="19887">
                  <c:v>43149</c:v>
                </c:pt>
                <c:pt idx="19888">
                  <c:v>43149</c:v>
                </c:pt>
                <c:pt idx="19889">
                  <c:v>43148</c:v>
                </c:pt>
                <c:pt idx="19890">
                  <c:v>43150</c:v>
                </c:pt>
                <c:pt idx="19891">
                  <c:v>43150</c:v>
                </c:pt>
                <c:pt idx="19892">
                  <c:v>43148</c:v>
                </c:pt>
                <c:pt idx="19893">
                  <c:v>43149</c:v>
                </c:pt>
                <c:pt idx="19894">
                  <c:v>43149</c:v>
                </c:pt>
                <c:pt idx="19895">
                  <c:v>43149</c:v>
                </c:pt>
                <c:pt idx="19896">
                  <c:v>43150</c:v>
                </c:pt>
                <c:pt idx="19897">
                  <c:v>43147</c:v>
                </c:pt>
                <c:pt idx="19898">
                  <c:v>43147</c:v>
                </c:pt>
                <c:pt idx="19899">
                  <c:v>43148</c:v>
                </c:pt>
                <c:pt idx="19900">
                  <c:v>43149</c:v>
                </c:pt>
                <c:pt idx="19901">
                  <c:v>43149</c:v>
                </c:pt>
                <c:pt idx="19902">
                  <c:v>43148</c:v>
                </c:pt>
                <c:pt idx="19903">
                  <c:v>43148</c:v>
                </c:pt>
                <c:pt idx="19904">
                  <c:v>43147</c:v>
                </c:pt>
                <c:pt idx="19905">
                  <c:v>43149</c:v>
                </c:pt>
                <c:pt idx="19906">
                  <c:v>43148</c:v>
                </c:pt>
                <c:pt idx="19907">
                  <c:v>43146</c:v>
                </c:pt>
                <c:pt idx="19908">
                  <c:v>43147</c:v>
                </c:pt>
                <c:pt idx="19909">
                  <c:v>43147</c:v>
                </c:pt>
                <c:pt idx="19910">
                  <c:v>43147</c:v>
                </c:pt>
                <c:pt idx="19911">
                  <c:v>43151</c:v>
                </c:pt>
                <c:pt idx="19912">
                  <c:v>43147</c:v>
                </c:pt>
                <c:pt idx="19913">
                  <c:v>43147</c:v>
                </c:pt>
                <c:pt idx="19914">
                  <c:v>43146</c:v>
                </c:pt>
                <c:pt idx="19915">
                  <c:v>43148</c:v>
                </c:pt>
                <c:pt idx="19916">
                  <c:v>43150</c:v>
                </c:pt>
                <c:pt idx="19917">
                  <c:v>43147</c:v>
                </c:pt>
                <c:pt idx="19918">
                  <c:v>43146</c:v>
                </c:pt>
                <c:pt idx="19919">
                  <c:v>43148</c:v>
                </c:pt>
                <c:pt idx="19920">
                  <c:v>43147</c:v>
                </c:pt>
                <c:pt idx="19921">
                  <c:v>43147</c:v>
                </c:pt>
                <c:pt idx="19922">
                  <c:v>43147</c:v>
                </c:pt>
                <c:pt idx="19923">
                  <c:v>43147</c:v>
                </c:pt>
                <c:pt idx="19924">
                  <c:v>43146</c:v>
                </c:pt>
                <c:pt idx="19925">
                  <c:v>43147</c:v>
                </c:pt>
                <c:pt idx="19926">
                  <c:v>43147</c:v>
                </c:pt>
                <c:pt idx="19927">
                  <c:v>43147</c:v>
                </c:pt>
                <c:pt idx="19928">
                  <c:v>43147</c:v>
                </c:pt>
                <c:pt idx="19929">
                  <c:v>43147</c:v>
                </c:pt>
                <c:pt idx="19930">
                  <c:v>43146</c:v>
                </c:pt>
                <c:pt idx="19931">
                  <c:v>43146</c:v>
                </c:pt>
                <c:pt idx="19932">
                  <c:v>43146</c:v>
                </c:pt>
                <c:pt idx="19933">
                  <c:v>43146</c:v>
                </c:pt>
                <c:pt idx="19934">
                  <c:v>43147</c:v>
                </c:pt>
                <c:pt idx="19935">
                  <c:v>43145</c:v>
                </c:pt>
                <c:pt idx="19936">
                  <c:v>43147</c:v>
                </c:pt>
                <c:pt idx="19937">
                  <c:v>43146</c:v>
                </c:pt>
                <c:pt idx="19938">
                  <c:v>43146</c:v>
                </c:pt>
                <c:pt idx="19939">
                  <c:v>43147</c:v>
                </c:pt>
                <c:pt idx="19940">
                  <c:v>43147</c:v>
                </c:pt>
                <c:pt idx="19941">
                  <c:v>43147</c:v>
                </c:pt>
                <c:pt idx="19942">
                  <c:v>43145</c:v>
                </c:pt>
                <c:pt idx="19943">
                  <c:v>43147</c:v>
                </c:pt>
                <c:pt idx="19944">
                  <c:v>43146</c:v>
                </c:pt>
                <c:pt idx="19945">
                  <c:v>43146</c:v>
                </c:pt>
                <c:pt idx="19946">
                  <c:v>43146</c:v>
                </c:pt>
                <c:pt idx="19947">
                  <c:v>43155</c:v>
                </c:pt>
                <c:pt idx="19948">
                  <c:v>43154</c:v>
                </c:pt>
                <c:pt idx="19949">
                  <c:v>43154</c:v>
                </c:pt>
                <c:pt idx="19950">
                  <c:v>43155</c:v>
                </c:pt>
                <c:pt idx="19951">
                  <c:v>43154</c:v>
                </c:pt>
                <c:pt idx="19952">
                  <c:v>43155</c:v>
                </c:pt>
                <c:pt idx="19953">
                  <c:v>43154</c:v>
                </c:pt>
                <c:pt idx="19954">
                  <c:v>43154</c:v>
                </c:pt>
                <c:pt idx="19955">
                  <c:v>43155</c:v>
                </c:pt>
                <c:pt idx="19956">
                  <c:v>43153</c:v>
                </c:pt>
                <c:pt idx="19957">
                  <c:v>43154</c:v>
                </c:pt>
                <c:pt idx="19958">
                  <c:v>43155</c:v>
                </c:pt>
                <c:pt idx="19959">
                  <c:v>43154</c:v>
                </c:pt>
                <c:pt idx="19960">
                  <c:v>43154</c:v>
                </c:pt>
                <c:pt idx="19961">
                  <c:v>43155</c:v>
                </c:pt>
                <c:pt idx="19962">
                  <c:v>43155</c:v>
                </c:pt>
                <c:pt idx="19963">
                  <c:v>43154</c:v>
                </c:pt>
                <c:pt idx="19964">
                  <c:v>43153</c:v>
                </c:pt>
                <c:pt idx="19965">
                  <c:v>43154</c:v>
                </c:pt>
                <c:pt idx="19966">
                  <c:v>43153</c:v>
                </c:pt>
                <c:pt idx="19967">
                  <c:v>43154</c:v>
                </c:pt>
                <c:pt idx="19968">
                  <c:v>43154</c:v>
                </c:pt>
                <c:pt idx="19969">
                  <c:v>43154</c:v>
                </c:pt>
                <c:pt idx="19970">
                  <c:v>43153</c:v>
                </c:pt>
                <c:pt idx="19971">
                  <c:v>43154</c:v>
                </c:pt>
                <c:pt idx="19972">
                  <c:v>43153</c:v>
                </c:pt>
                <c:pt idx="19973">
                  <c:v>43153</c:v>
                </c:pt>
                <c:pt idx="19974">
                  <c:v>43155</c:v>
                </c:pt>
                <c:pt idx="19975">
                  <c:v>43154</c:v>
                </c:pt>
                <c:pt idx="19976">
                  <c:v>43153</c:v>
                </c:pt>
                <c:pt idx="19977">
                  <c:v>43154</c:v>
                </c:pt>
                <c:pt idx="19978">
                  <c:v>43155</c:v>
                </c:pt>
                <c:pt idx="19979">
                  <c:v>43153</c:v>
                </c:pt>
                <c:pt idx="19980">
                  <c:v>43154</c:v>
                </c:pt>
                <c:pt idx="19981">
                  <c:v>43153</c:v>
                </c:pt>
                <c:pt idx="19982">
                  <c:v>43154</c:v>
                </c:pt>
                <c:pt idx="19983">
                  <c:v>43154</c:v>
                </c:pt>
                <c:pt idx="19984">
                  <c:v>43153</c:v>
                </c:pt>
                <c:pt idx="19985">
                  <c:v>43154</c:v>
                </c:pt>
                <c:pt idx="19986">
                  <c:v>43154</c:v>
                </c:pt>
                <c:pt idx="19987">
                  <c:v>43154</c:v>
                </c:pt>
                <c:pt idx="19988">
                  <c:v>43154</c:v>
                </c:pt>
                <c:pt idx="19989">
                  <c:v>43154</c:v>
                </c:pt>
                <c:pt idx="19990">
                  <c:v>43154</c:v>
                </c:pt>
                <c:pt idx="19991">
                  <c:v>43152</c:v>
                </c:pt>
                <c:pt idx="19992">
                  <c:v>43153</c:v>
                </c:pt>
                <c:pt idx="19993">
                  <c:v>43153</c:v>
                </c:pt>
                <c:pt idx="19994">
                  <c:v>43154</c:v>
                </c:pt>
                <c:pt idx="19995">
                  <c:v>43152</c:v>
                </c:pt>
                <c:pt idx="19996">
                  <c:v>43153</c:v>
                </c:pt>
                <c:pt idx="19997">
                  <c:v>43152</c:v>
                </c:pt>
                <c:pt idx="19998">
                  <c:v>43153</c:v>
                </c:pt>
                <c:pt idx="19999">
                  <c:v>43153</c:v>
                </c:pt>
                <c:pt idx="20000">
                  <c:v>43152</c:v>
                </c:pt>
                <c:pt idx="20001">
                  <c:v>43154</c:v>
                </c:pt>
                <c:pt idx="20002">
                  <c:v>43152</c:v>
                </c:pt>
                <c:pt idx="20003">
                  <c:v>43152</c:v>
                </c:pt>
                <c:pt idx="20004">
                  <c:v>43152</c:v>
                </c:pt>
                <c:pt idx="20005">
                  <c:v>43153</c:v>
                </c:pt>
                <c:pt idx="20006">
                  <c:v>43152</c:v>
                </c:pt>
                <c:pt idx="20007">
                  <c:v>43153</c:v>
                </c:pt>
                <c:pt idx="20008">
                  <c:v>43152</c:v>
                </c:pt>
                <c:pt idx="20009">
                  <c:v>43151</c:v>
                </c:pt>
                <c:pt idx="20010">
                  <c:v>43152</c:v>
                </c:pt>
                <c:pt idx="20011">
                  <c:v>43154</c:v>
                </c:pt>
                <c:pt idx="20012">
                  <c:v>43153</c:v>
                </c:pt>
                <c:pt idx="20013">
                  <c:v>43152</c:v>
                </c:pt>
                <c:pt idx="20014">
                  <c:v>43152</c:v>
                </c:pt>
                <c:pt idx="20015">
                  <c:v>43150</c:v>
                </c:pt>
                <c:pt idx="20016">
                  <c:v>43153</c:v>
                </c:pt>
                <c:pt idx="20017">
                  <c:v>43154</c:v>
                </c:pt>
                <c:pt idx="20018">
                  <c:v>43153</c:v>
                </c:pt>
                <c:pt idx="20019">
                  <c:v>43153</c:v>
                </c:pt>
                <c:pt idx="20020">
                  <c:v>43152</c:v>
                </c:pt>
                <c:pt idx="20021">
                  <c:v>43153</c:v>
                </c:pt>
                <c:pt idx="20022">
                  <c:v>43152</c:v>
                </c:pt>
                <c:pt idx="20023">
                  <c:v>43153</c:v>
                </c:pt>
                <c:pt idx="20024">
                  <c:v>43153</c:v>
                </c:pt>
                <c:pt idx="20025">
                  <c:v>43145</c:v>
                </c:pt>
                <c:pt idx="20026">
                  <c:v>43153</c:v>
                </c:pt>
                <c:pt idx="20027">
                  <c:v>43151</c:v>
                </c:pt>
                <c:pt idx="20028">
                  <c:v>43151</c:v>
                </c:pt>
                <c:pt idx="20029">
                  <c:v>43151</c:v>
                </c:pt>
                <c:pt idx="20030">
                  <c:v>43152</c:v>
                </c:pt>
                <c:pt idx="20031">
                  <c:v>43152</c:v>
                </c:pt>
                <c:pt idx="20032">
                  <c:v>43152</c:v>
                </c:pt>
                <c:pt idx="20033">
                  <c:v>43151</c:v>
                </c:pt>
                <c:pt idx="20034">
                  <c:v>43152</c:v>
                </c:pt>
                <c:pt idx="20035">
                  <c:v>43151</c:v>
                </c:pt>
                <c:pt idx="20036">
                  <c:v>43153</c:v>
                </c:pt>
                <c:pt idx="20037">
                  <c:v>43152</c:v>
                </c:pt>
                <c:pt idx="20038">
                  <c:v>43151</c:v>
                </c:pt>
                <c:pt idx="20039">
                  <c:v>43150</c:v>
                </c:pt>
                <c:pt idx="20040">
                  <c:v>43152</c:v>
                </c:pt>
                <c:pt idx="20041">
                  <c:v>43150</c:v>
                </c:pt>
                <c:pt idx="20042">
                  <c:v>43152</c:v>
                </c:pt>
                <c:pt idx="20043">
                  <c:v>43152</c:v>
                </c:pt>
                <c:pt idx="20044">
                  <c:v>43151</c:v>
                </c:pt>
                <c:pt idx="20045">
                  <c:v>43151</c:v>
                </c:pt>
                <c:pt idx="20046">
                  <c:v>43151</c:v>
                </c:pt>
                <c:pt idx="20047">
                  <c:v>43151</c:v>
                </c:pt>
                <c:pt idx="20048">
                  <c:v>43151</c:v>
                </c:pt>
                <c:pt idx="20049">
                  <c:v>43152</c:v>
                </c:pt>
                <c:pt idx="20050">
                  <c:v>43150</c:v>
                </c:pt>
                <c:pt idx="20051">
                  <c:v>43150</c:v>
                </c:pt>
                <c:pt idx="20052">
                  <c:v>43151</c:v>
                </c:pt>
                <c:pt idx="20053">
                  <c:v>43150</c:v>
                </c:pt>
                <c:pt idx="20054">
                  <c:v>43151</c:v>
                </c:pt>
                <c:pt idx="20055">
                  <c:v>43151</c:v>
                </c:pt>
                <c:pt idx="20056">
                  <c:v>43150</c:v>
                </c:pt>
                <c:pt idx="20057">
                  <c:v>43151</c:v>
                </c:pt>
                <c:pt idx="20058">
                  <c:v>43151</c:v>
                </c:pt>
                <c:pt idx="20059">
                  <c:v>43150</c:v>
                </c:pt>
                <c:pt idx="20060">
                  <c:v>43151</c:v>
                </c:pt>
                <c:pt idx="20061">
                  <c:v>43151</c:v>
                </c:pt>
                <c:pt idx="20062">
                  <c:v>43151</c:v>
                </c:pt>
                <c:pt idx="20063">
                  <c:v>43151</c:v>
                </c:pt>
                <c:pt idx="20064">
                  <c:v>43151</c:v>
                </c:pt>
                <c:pt idx="20065">
                  <c:v>43151</c:v>
                </c:pt>
                <c:pt idx="20066">
                  <c:v>43150</c:v>
                </c:pt>
                <c:pt idx="20067">
                  <c:v>43150</c:v>
                </c:pt>
                <c:pt idx="20068">
                  <c:v>43152</c:v>
                </c:pt>
                <c:pt idx="20069">
                  <c:v>43150</c:v>
                </c:pt>
                <c:pt idx="20070">
                  <c:v>43151</c:v>
                </c:pt>
                <c:pt idx="20071">
                  <c:v>43151</c:v>
                </c:pt>
                <c:pt idx="20072">
                  <c:v>43151</c:v>
                </c:pt>
                <c:pt idx="20073">
                  <c:v>43150</c:v>
                </c:pt>
                <c:pt idx="20074">
                  <c:v>43151</c:v>
                </c:pt>
                <c:pt idx="20075">
                  <c:v>43151</c:v>
                </c:pt>
                <c:pt idx="20076">
                  <c:v>43150</c:v>
                </c:pt>
                <c:pt idx="20077">
                  <c:v>43149</c:v>
                </c:pt>
                <c:pt idx="20078">
                  <c:v>43149</c:v>
                </c:pt>
                <c:pt idx="20079">
                  <c:v>43149</c:v>
                </c:pt>
                <c:pt idx="20080">
                  <c:v>43151</c:v>
                </c:pt>
                <c:pt idx="20081">
                  <c:v>43150</c:v>
                </c:pt>
                <c:pt idx="20082">
                  <c:v>43151</c:v>
                </c:pt>
                <c:pt idx="20083">
                  <c:v>43150</c:v>
                </c:pt>
                <c:pt idx="20084">
                  <c:v>43150</c:v>
                </c:pt>
                <c:pt idx="20085">
                  <c:v>43151</c:v>
                </c:pt>
                <c:pt idx="20086">
                  <c:v>43150</c:v>
                </c:pt>
                <c:pt idx="20087">
                  <c:v>43151</c:v>
                </c:pt>
                <c:pt idx="20088">
                  <c:v>43149</c:v>
                </c:pt>
                <c:pt idx="20089">
                  <c:v>43150</c:v>
                </c:pt>
                <c:pt idx="20090">
                  <c:v>43149</c:v>
                </c:pt>
                <c:pt idx="20091">
                  <c:v>43149</c:v>
                </c:pt>
                <c:pt idx="20092">
                  <c:v>43150</c:v>
                </c:pt>
                <c:pt idx="20093">
                  <c:v>43149</c:v>
                </c:pt>
                <c:pt idx="20094">
                  <c:v>43150</c:v>
                </c:pt>
                <c:pt idx="20095">
                  <c:v>43149</c:v>
                </c:pt>
                <c:pt idx="20096">
                  <c:v>43149</c:v>
                </c:pt>
                <c:pt idx="20097">
                  <c:v>43150</c:v>
                </c:pt>
                <c:pt idx="20098">
                  <c:v>43149</c:v>
                </c:pt>
                <c:pt idx="20099">
                  <c:v>43148</c:v>
                </c:pt>
                <c:pt idx="20100">
                  <c:v>43151</c:v>
                </c:pt>
                <c:pt idx="20101">
                  <c:v>43149</c:v>
                </c:pt>
                <c:pt idx="20102">
                  <c:v>43147</c:v>
                </c:pt>
                <c:pt idx="20103">
                  <c:v>43149</c:v>
                </c:pt>
                <c:pt idx="20104">
                  <c:v>43148</c:v>
                </c:pt>
                <c:pt idx="20105">
                  <c:v>43149</c:v>
                </c:pt>
                <c:pt idx="20106">
                  <c:v>43149</c:v>
                </c:pt>
                <c:pt idx="20107">
                  <c:v>43148</c:v>
                </c:pt>
                <c:pt idx="20108">
                  <c:v>43150</c:v>
                </c:pt>
                <c:pt idx="20109">
                  <c:v>43150</c:v>
                </c:pt>
                <c:pt idx="20110">
                  <c:v>43150</c:v>
                </c:pt>
                <c:pt idx="20111">
                  <c:v>43149</c:v>
                </c:pt>
                <c:pt idx="20112">
                  <c:v>43150</c:v>
                </c:pt>
                <c:pt idx="20113">
                  <c:v>43147</c:v>
                </c:pt>
                <c:pt idx="20114">
                  <c:v>43147</c:v>
                </c:pt>
                <c:pt idx="20115">
                  <c:v>43148</c:v>
                </c:pt>
                <c:pt idx="20116">
                  <c:v>43149</c:v>
                </c:pt>
                <c:pt idx="20117">
                  <c:v>43149</c:v>
                </c:pt>
                <c:pt idx="20118">
                  <c:v>43148</c:v>
                </c:pt>
                <c:pt idx="20119">
                  <c:v>43147</c:v>
                </c:pt>
                <c:pt idx="20120">
                  <c:v>43148</c:v>
                </c:pt>
                <c:pt idx="20121">
                  <c:v>43149</c:v>
                </c:pt>
                <c:pt idx="20122">
                  <c:v>43146</c:v>
                </c:pt>
                <c:pt idx="20123">
                  <c:v>43148</c:v>
                </c:pt>
                <c:pt idx="20124">
                  <c:v>43147</c:v>
                </c:pt>
                <c:pt idx="20125">
                  <c:v>43147</c:v>
                </c:pt>
                <c:pt idx="20126">
                  <c:v>43147</c:v>
                </c:pt>
                <c:pt idx="20127">
                  <c:v>43147</c:v>
                </c:pt>
                <c:pt idx="20128">
                  <c:v>43151</c:v>
                </c:pt>
                <c:pt idx="20129">
                  <c:v>43147</c:v>
                </c:pt>
                <c:pt idx="20130">
                  <c:v>43147</c:v>
                </c:pt>
                <c:pt idx="20131">
                  <c:v>43147</c:v>
                </c:pt>
                <c:pt idx="20132">
                  <c:v>43146</c:v>
                </c:pt>
                <c:pt idx="20133">
                  <c:v>43148</c:v>
                </c:pt>
                <c:pt idx="20134">
                  <c:v>43150</c:v>
                </c:pt>
                <c:pt idx="20135">
                  <c:v>43146</c:v>
                </c:pt>
                <c:pt idx="20136">
                  <c:v>43147</c:v>
                </c:pt>
                <c:pt idx="20137">
                  <c:v>43147</c:v>
                </c:pt>
                <c:pt idx="20138">
                  <c:v>43147</c:v>
                </c:pt>
                <c:pt idx="20139">
                  <c:v>43146</c:v>
                </c:pt>
                <c:pt idx="20140">
                  <c:v>43147</c:v>
                </c:pt>
                <c:pt idx="20141">
                  <c:v>43147</c:v>
                </c:pt>
                <c:pt idx="20142">
                  <c:v>43147</c:v>
                </c:pt>
                <c:pt idx="20143">
                  <c:v>43147</c:v>
                </c:pt>
                <c:pt idx="20144">
                  <c:v>43156</c:v>
                </c:pt>
                <c:pt idx="20145">
                  <c:v>43156</c:v>
                </c:pt>
                <c:pt idx="20146">
                  <c:v>43156</c:v>
                </c:pt>
                <c:pt idx="20147">
                  <c:v>43156</c:v>
                </c:pt>
                <c:pt idx="20148">
                  <c:v>43155</c:v>
                </c:pt>
                <c:pt idx="20149">
                  <c:v>43157</c:v>
                </c:pt>
                <c:pt idx="20150">
                  <c:v>43156</c:v>
                </c:pt>
                <c:pt idx="20151">
                  <c:v>43156</c:v>
                </c:pt>
                <c:pt idx="20152">
                  <c:v>43155</c:v>
                </c:pt>
                <c:pt idx="20153">
                  <c:v>43155</c:v>
                </c:pt>
                <c:pt idx="20154">
                  <c:v>43156</c:v>
                </c:pt>
                <c:pt idx="20155">
                  <c:v>43155</c:v>
                </c:pt>
                <c:pt idx="20156">
                  <c:v>43155</c:v>
                </c:pt>
                <c:pt idx="20157">
                  <c:v>43155</c:v>
                </c:pt>
                <c:pt idx="20158">
                  <c:v>43154</c:v>
                </c:pt>
                <c:pt idx="20159">
                  <c:v>43154</c:v>
                </c:pt>
                <c:pt idx="20160">
                  <c:v>43155</c:v>
                </c:pt>
                <c:pt idx="20161">
                  <c:v>43155</c:v>
                </c:pt>
                <c:pt idx="20162">
                  <c:v>43155</c:v>
                </c:pt>
                <c:pt idx="20163">
                  <c:v>43155</c:v>
                </c:pt>
                <c:pt idx="20164">
                  <c:v>43154</c:v>
                </c:pt>
                <c:pt idx="20165">
                  <c:v>43154</c:v>
                </c:pt>
                <c:pt idx="20166">
                  <c:v>43154</c:v>
                </c:pt>
                <c:pt idx="20167">
                  <c:v>43153</c:v>
                </c:pt>
                <c:pt idx="20168">
                  <c:v>43155</c:v>
                </c:pt>
                <c:pt idx="20169">
                  <c:v>43154</c:v>
                </c:pt>
                <c:pt idx="20170">
                  <c:v>43154</c:v>
                </c:pt>
                <c:pt idx="20171">
                  <c:v>43154</c:v>
                </c:pt>
                <c:pt idx="20172">
                  <c:v>43155</c:v>
                </c:pt>
                <c:pt idx="20173">
                  <c:v>43154</c:v>
                </c:pt>
                <c:pt idx="20174">
                  <c:v>43155</c:v>
                </c:pt>
                <c:pt idx="20175">
                  <c:v>43155</c:v>
                </c:pt>
                <c:pt idx="20176">
                  <c:v>43153</c:v>
                </c:pt>
                <c:pt idx="20177">
                  <c:v>43154</c:v>
                </c:pt>
                <c:pt idx="20178">
                  <c:v>43153</c:v>
                </c:pt>
                <c:pt idx="20179">
                  <c:v>43154</c:v>
                </c:pt>
                <c:pt idx="20180">
                  <c:v>43155</c:v>
                </c:pt>
                <c:pt idx="20181">
                  <c:v>43154</c:v>
                </c:pt>
                <c:pt idx="20182">
                  <c:v>43154</c:v>
                </c:pt>
                <c:pt idx="20183">
                  <c:v>43154</c:v>
                </c:pt>
                <c:pt idx="20184">
                  <c:v>43155</c:v>
                </c:pt>
                <c:pt idx="20185">
                  <c:v>43154</c:v>
                </c:pt>
                <c:pt idx="20186">
                  <c:v>43153</c:v>
                </c:pt>
                <c:pt idx="20187">
                  <c:v>43153</c:v>
                </c:pt>
                <c:pt idx="20188">
                  <c:v>43153</c:v>
                </c:pt>
                <c:pt idx="20189">
                  <c:v>43154</c:v>
                </c:pt>
                <c:pt idx="20190">
                  <c:v>43153</c:v>
                </c:pt>
                <c:pt idx="20191">
                  <c:v>43153</c:v>
                </c:pt>
                <c:pt idx="20192">
                  <c:v>43155</c:v>
                </c:pt>
                <c:pt idx="20193">
                  <c:v>43154</c:v>
                </c:pt>
                <c:pt idx="20194">
                  <c:v>43153</c:v>
                </c:pt>
                <c:pt idx="20195">
                  <c:v>43154</c:v>
                </c:pt>
                <c:pt idx="20196">
                  <c:v>43154</c:v>
                </c:pt>
                <c:pt idx="20197">
                  <c:v>43154</c:v>
                </c:pt>
                <c:pt idx="20198">
                  <c:v>43154</c:v>
                </c:pt>
                <c:pt idx="20199">
                  <c:v>43153</c:v>
                </c:pt>
                <c:pt idx="20200">
                  <c:v>43154</c:v>
                </c:pt>
                <c:pt idx="20201">
                  <c:v>43154</c:v>
                </c:pt>
                <c:pt idx="20202">
                  <c:v>43154</c:v>
                </c:pt>
                <c:pt idx="20203">
                  <c:v>43153</c:v>
                </c:pt>
                <c:pt idx="20204">
                  <c:v>43152</c:v>
                </c:pt>
                <c:pt idx="20205">
                  <c:v>43154</c:v>
                </c:pt>
                <c:pt idx="20206">
                  <c:v>43153</c:v>
                </c:pt>
                <c:pt idx="20207">
                  <c:v>43154</c:v>
                </c:pt>
                <c:pt idx="20208">
                  <c:v>43152</c:v>
                </c:pt>
                <c:pt idx="20209">
                  <c:v>43153</c:v>
                </c:pt>
                <c:pt idx="20210">
                  <c:v>43152</c:v>
                </c:pt>
                <c:pt idx="20211">
                  <c:v>43154</c:v>
                </c:pt>
                <c:pt idx="20212">
                  <c:v>43152</c:v>
                </c:pt>
                <c:pt idx="20213">
                  <c:v>43154</c:v>
                </c:pt>
                <c:pt idx="20214">
                  <c:v>43153</c:v>
                </c:pt>
                <c:pt idx="20215">
                  <c:v>43153</c:v>
                </c:pt>
                <c:pt idx="20216">
                  <c:v>43154</c:v>
                </c:pt>
                <c:pt idx="20217">
                  <c:v>43152</c:v>
                </c:pt>
                <c:pt idx="20218">
                  <c:v>43153</c:v>
                </c:pt>
                <c:pt idx="20219">
                  <c:v>43153</c:v>
                </c:pt>
                <c:pt idx="20220">
                  <c:v>43152</c:v>
                </c:pt>
                <c:pt idx="20221">
                  <c:v>43152</c:v>
                </c:pt>
                <c:pt idx="20222">
                  <c:v>43153</c:v>
                </c:pt>
                <c:pt idx="20223">
                  <c:v>43152</c:v>
                </c:pt>
                <c:pt idx="20224">
                  <c:v>43152</c:v>
                </c:pt>
                <c:pt idx="20225">
                  <c:v>43152</c:v>
                </c:pt>
                <c:pt idx="20226">
                  <c:v>43154</c:v>
                </c:pt>
                <c:pt idx="20227">
                  <c:v>43152</c:v>
                </c:pt>
                <c:pt idx="20228">
                  <c:v>43153</c:v>
                </c:pt>
                <c:pt idx="20229">
                  <c:v>43151</c:v>
                </c:pt>
                <c:pt idx="20230">
                  <c:v>43153</c:v>
                </c:pt>
                <c:pt idx="20231">
                  <c:v>43154</c:v>
                </c:pt>
                <c:pt idx="20232">
                  <c:v>43153</c:v>
                </c:pt>
                <c:pt idx="20233">
                  <c:v>43153</c:v>
                </c:pt>
                <c:pt idx="20234">
                  <c:v>43152</c:v>
                </c:pt>
                <c:pt idx="20235">
                  <c:v>43152</c:v>
                </c:pt>
                <c:pt idx="20236">
                  <c:v>43153</c:v>
                </c:pt>
                <c:pt idx="20237">
                  <c:v>43153</c:v>
                </c:pt>
                <c:pt idx="20238">
                  <c:v>43153</c:v>
                </c:pt>
                <c:pt idx="20239">
                  <c:v>43150</c:v>
                </c:pt>
                <c:pt idx="20240">
                  <c:v>43145</c:v>
                </c:pt>
                <c:pt idx="20241">
                  <c:v>43153</c:v>
                </c:pt>
                <c:pt idx="20242">
                  <c:v>43152</c:v>
                </c:pt>
                <c:pt idx="20243">
                  <c:v>43151</c:v>
                </c:pt>
                <c:pt idx="20244">
                  <c:v>43151</c:v>
                </c:pt>
                <c:pt idx="20245">
                  <c:v>43151</c:v>
                </c:pt>
                <c:pt idx="20246">
                  <c:v>43151</c:v>
                </c:pt>
                <c:pt idx="20247">
                  <c:v>43152</c:v>
                </c:pt>
                <c:pt idx="20248">
                  <c:v>43151</c:v>
                </c:pt>
                <c:pt idx="20249">
                  <c:v>43153</c:v>
                </c:pt>
                <c:pt idx="20250">
                  <c:v>43152</c:v>
                </c:pt>
                <c:pt idx="20251">
                  <c:v>43150</c:v>
                </c:pt>
                <c:pt idx="20252">
                  <c:v>43152</c:v>
                </c:pt>
                <c:pt idx="20253">
                  <c:v>43151</c:v>
                </c:pt>
                <c:pt idx="20254">
                  <c:v>43150</c:v>
                </c:pt>
                <c:pt idx="20255">
                  <c:v>43152</c:v>
                </c:pt>
                <c:pt idx="20256">
                  <c:v>43152</c:v>
                </c:pt>
                <c:pt idx="20257">
                  <c:v>43152</c:v>
                </c:pt>
                <c:pt idx="20258">
                  <c:v>43151</c:v>
                </c:pt>
                <c:pt idx="20259">
                  <c:v>43151</c:v>
                </c:pt>
                <c:pt idx="20260">
                  <c:v>43151</c:v>
                </c:pt>
                <c:pt idx="20261">
                  <c:v>43151</c:v>
                </c:pt>
                <c:pt idx="20262">
                  <c:v>43151</c:v>
                </c:pt>
                <c:pt idx="20263">
                  <c:v>43152</c:v>
                </c:pt>
                <c:pt idx="20264">
                  <c:v>43150</c:v>
                </c:pt>
                <c:pt idx="20265">
                  <c:v>43150</c:v>
                </c:pt>
                <c:pt idx="20266">
                  <c:v>43150</c:v>
                </c:pt>
                <c:pt idx="20267">
                  <c:v>43151</c:v>
                </c:pt>
                <c:pt idx="20268">
                  <c:v>43156</c:v>
                </c:pt>
                <c:pt idx="20269">
                  <c:v>43151</c:v>
                </c:pt>
                <c:pt idx="20270">
                  <c:v>43150</c:v>
                </c:pt>
                <c:pt idx="20271">
                  <c:v>43151</c:v>
                </c:pt>
                <c:pt idx="20272">
                  <c:v>43151</c:v>
                </c:pt>
                <c:pt idx="20273">
                  <c:v>43151</c:v>
                </c:pt>
                <c:pt idx="20274">
                  <c:v>43150</c:v>
                </c:pt>
                <c:pt idx="20275">
                  <c:v>43151</c:v>
                </c:pt>
                <c:pt idx="20276">
                  <c:v>43151</c:v>
                </c:pt>
                <c:pt idx="20277">
                  <c:v>43151</c:v>
                </c:pt>
                <c:pt idx="20278">
                  <c:v>43151</c:v>
                </c:pt>
                <c:pt idx="20279">
                  <c:v>43151</c:v>
                </c:pt>
                <c:pt idx="20280">
                  <c:v>43151</c:v>
                </c:pt>
                <c:pt idx="20281">
                  <c:v>43150</c:v>
                </c:pt>
                <c:pt idx="20282">
                  <c:v>43152</c:v>
                </c:pt>
                <c:pt idx="20283">
                  <c:v>43150</c:v>
                </c:pt>
                <c:pt idx="20284">
                  <c:v>43151</c:v>
                </c:pt>
                <c:pt idx="20285">
                  <c:v>43151</c:v>
                </c:pt>
                <c:pt idx="20286">
                  <c:v>43151</c:v>
                </c:pt>
                <c:pt idx="20287">
                  <c:v>43150</c:v>
                </c:pt>
                <c:pt idx="20288">
                  <c:v>43150</c:v>
                </c:pt>
                <c:pt idx="20289">
                  <c:v>43149</c:v>
                </c:pt>
                <c:pt idx="20290">
                  <c:v>43151</c:v>
                </c:pt>
                <c:pt idx="20291">
                  <c:v>43151</c:v>
                </c:pt>
                <c:pt idx="20292">
                  <c:v>43150</c:v>
                </c:pt>
                <c:pt idx="20293">
                  <c:v>43149</c:v>
                </c:pt>
                <c:pt idx="20294">
                  <c:v>43150</c:v>
                </c:pt>
                <c:pt idx="20295">
                  <c:v>43151</c:v>
                </c:pt>
                <c:pt idx="20296">
                  <c:v>43150</c:v>
                </c:pt>
                <c:pt idx="20297">
                  <c:v>43150</c:v>
                </c:pt>
                <c:pt idx="20298">
                  <c:v>43150</c:v>
                </c:pt>
                <c:pt idx="20299">
                  <c:v>43151</c:v>
                </c:pt>
                <c:pt idx="20300">
                  <c:v>43150</c:v>
                </c:pt>
                <c:pt idx="20301">
                  <c:v>43149</c:v>
                </c:pt>
                <c:pt idx="20302">
                  <c:v>43149</c:v>
                </c:pt>
                <c:pt idx="20303">
                  <c:v>43150</c:v>
                </c:pt>
                <c:pt idx="20304">
                  <c:v>43149</c:v>
                </c:pt>
                <c:pt idx="20305">
                  <c:v>43149</c:v>
                </c:pt>
                <c:pt idx="20306">
                  <c:v>43150</c:v>
                </c:pt>
                <c:pt idx="20307">
                  <c:v>43149</c:v>
                </c:pt>
                <c:pt idx="20308">
                  <c:v>43150</c:v>
                </c:pt>
                <c:pt idx="20309">
                  <c:v>43149</c:v>
                </c:pt>
                <c:pt idx="20310">
                  <c:v>43151</c:v>
                </c:pt>
                <c:pt idx="20311">
                  <c:v>43149</c:v>
                </c:pt>
                <c:pt idx="20312">
                  <c:v>43149</c:v>
                </c:pt>
                <c:pt idx="20313">
                  <c:v>43147</c:v>
                </c:pt>
                <c:pt idx="20314">
                  <c:v>43148</c:v>
                </c:pt>
                <c:pt idx="20315">
                  <c:v>43148</c:v>
                </c:pt>
                <c:pt idx="20316">
                  <c:v>43149</c:v>
                </c:pt>
                <c:pt idx="20317">
                  <c:v>43149</c:v>
                </c:pt>
                <c:pt idx="20318">
                  <c:v>43150</c:v>
                </c:pt>
                <c:pt idx="20319">
                  <c:v>43150</c:v>
                </c:pt>
                <c:pt idx="20320">
                  <c:v>43150</c:v>
                </c:pt>
                <c:pt idx="20321">
                  <c:v>43150</c:v>
                </c:pt>
                <c:pt idx="20322">
                  <c:v>43147</c:v>
                </c:pt>
                <c:pt idx="20323">
                  <c:v>43148</c:v>
                </c:pt>
                <c:pt idx="20324">
                  <c:v>43149</c:v>
                </c:pt>
                <c:pt idx="20325">
                  <c:v>43148</c:v>
                </c:pt>
                <c:pt idx="20326">
                  <c:v>43149</c:v>
                </c:pt>
                <c:pt idx="20327">
                  <c:v>43147</c:v>
                </c:pt>
                <c:pt idx="20328">
                  <c:v>43148</c:v>
                </c:pt>
                <c:pt idx="20329">
                  <c:v>43146</c:v>
                </c:pt>
                <c:pt idx="20330">
                  <c:v>43149</c:v>
                </c:pt>
                <c:pt idx="20331">
                  <c:v>43148</c:v>
                </c:pt>
                <c:pt idx="20332">
                  <c:v>43147</c:v>
                </c:pt>
                <c:pt idx="20333">
                  <c:v>43147</c:v>
                </c:pt>
                <c:pt idx="20334">
                  <c:v>43147</c:v>
                </c:pt>
                <c:pt idx="20335">
                  <c:v>43147</c:v>
                </c:pt>
                <c:pt idx="20336">
                  <c:v>43151</c:v>
                </c:pt>
                <c:pt idx="20337">
                  <c:v>43147</c:v>
                </c:pt>
                <c:pt idx="20338">
                  <c:v>43147</c:v>
                </c:pt>
                <c:pt idx="20339">
                  <c:v>43147</c:v>
                </c:pt>
                <c:pt idx="20340">
                  <c:v>43157</c:v>
                </c:pt>
                <c:pt idx="20341">
                  <c:v>43157</c:v>
                </c:pt>
                <c:pt idx="20342">
                  <c:v>43157</c:v>
                </c:pt>
                <c:pt idx="20343">
                  <c:v>43156</c:v>
                </c:pt>
                <c:pt idx="20344">
                  <c:v>43157</c:v>
                </c:pt>
                <c:pt idx="20345">
                  <c:v>43156</c:v>
                </c:pt>
                <c:pt idx="20346">
                  <c:v>43157</c:v>
                </c:pt>
                <c:pt idx="20347">
                  <c:v>43157</c:v>
                </c:pt>
                <c:pt idx="20348">
                  <c:v>43157</c:v>
                </c:pt>
                <c:pt idx="20349">
                  <c:v>43157</c:v>
                </c:pt>
                <c:pt idx="20350">
                  <c:v>43157</c:v>
                </c:pt>
                <c:pt idx="20351">
                  <c:v>43157</c:v>
                </c:pt>
                <c:pt idx="20352">
                  <c:v>43157</c:v>
                </c:pt>
                <c:pt idx="20353">
                  <c:v>43157</c:v>
                </c:pt>
                <c:pt idx="20354">
                  <c:v>43157</c:v>
                </c:pt>
                <c:pt idx="20355">
                  <c:v>43157</c:v>
                </c:pt>
                <c:pt idx="20356">
                  <c:v>43157</c:v>
                </c:pt>
                <c:pt idx="20357">
                  <c:v>43156</c:v>
                </c:pt>
                <c:pt idx="20358">
                  <c:v>43156</c:v>
                </c:pt>
                <c:pt idx="20359">
                  <c:v>43155</c:v>
                </c:pt>
                <c:pt idx="20360">
                  <c:v>43157</c:v>
                </c:pt>
                <c:pt idx="20361">
                  <c:v>43157</c:v>
                </c:pt>
                <c:pt idx="20362">
                  <c:v>43157</c:v>
                </c:pt>
                <c:pt idx="20363">
                  <c:v>43156</c:v>
                </c:pt>
                <c:pt idx="20364">
                  <c:v>43156</c:v>
                </c:pt>
                <c:pt idx="20365">
                  <c:v>43156</c:v>
                </c:pt>
                <c:pt idx="20366">
                  <c:v>43156</c:v>
                </c:pt>
                <c:pt idx="20367">
                  <c:v>43155</c:v>
                </c:pt>
                <c:pt idx="20368">
                  <c:v>43155</c:v>
                </c:pt>
                <c:pt idx="20369">
                  <c:v>43157</c:v>
                </c:pt>
                <c:pt idx="20370">
                  <c:v>43156</c:v>
                </c:pt>
                <c:pt idx="20371">
                  <c:v>43155</c:v>
                </c:pt>
                <c:pt idx="20372">
                  <c:v>43155</c:v>
                </c:pt>
                <c:pt idx="20373">
                  <c:v>43155</c:v>
                </c:pt>
                <c:pt idx="20374">
                  <c:v>43155</c:v>
                </c:pt>
                <c:pt idx="20375">
                  <c:v>43154</c:v>
                </c:pt>
                <c:pt idx="20376">
                  <c:v>43156</c:v>
                </c:pt>
                <c:pt idx="20377">
                  <c:v>43156</c:v>
                </c:pt>
                <c:pt idx="20378">
                  <c:v>43155</c:v>
                </c:pt>
                <c:pt idx="20379">
                  <c:v>43155</c:v>
                </c:pt>
                <c:pt idx="20380">
                  <c:v>43154</c:v>
                </c:pt>
                <c:pt idx="20381">
                  <c:v>43155</c:v>
                </c:pt>
                <c:pt idx="20382">
                  <c:v>43155</c:v>
                </c:pt>
                <c:pt idx="20383">
                  <c:v>43154</c:v>
                </c:pt>
                <c:pt idx="20384">
                  <c:v>43154</c:v>
                </c:pt>
                <c:pt idx="20385">
                  <c:v>43153</c:v>
                </c:pt>
                <c:pt idx="20386">
                  <c:v>43154</c:v>
                </c:pt>
                <c:pt idx="20387">
                  <c:v>43154</c:v>
                </c:pt>
                <c:pt idx="20388">
                  <c:v>43155</c:v>
                </c:pt>
                <c:pt idx="20389">
                  <c:v>43154</c:v>
                </c:pt>
                <c:pt idx="20390">
                  <c:v>43154</c:v>
                </c:pt>
                <c:pt idx="20391">
                  <c:v>43155</c:v>
                </c:pt>
                <c:pt idx="20392">
                  <c:v>43155</c:v>
                </c:pt>
                <c:pt idx="20393">
                  <c:v>43154</c:v>
                </c:pt>
                <c:pt idx="20394">
                  <c:v>43155</c:v>
                </c:pt>
                <c:pt idx="20395">
                  <c:v>43154</c:v>
                </c:pt>
                <c:pt idx="20396">
                  <c:v>43153</c:v>
                </c:pt>
                <c:pt idx="20397">
                  <c:v>43153</c:v>
                </c:pt>
                <c:pt idx="20398">
                  <c:v>43154</c:v>
                </c:pt>
                <c:pt idx="20399">
                  <c:v>43155</c:v>
                </c:pt>
                <c:pt idx="20400">
                  <c:v>43154</c:v>
                </c:pt>
                <c:pt idx="20401">
                  <c:v>43154</c:v>
                </c:pt>
                <c:pt idx="20402">
                  <c:v>43154</c:v>
                </c:pt>
                <c:pt idx="20403">
                  <c:v>43154</c:v>
                </c:pt>
                <c:pt idx="20404">
                  <c:v>43154</c:v>
                </c:pt>
                <c:pt idx="20405">
                  <c:v>43155</c:v>
                </c:pt>
                <c:pt idx="20406">
                  <c:v>43153</c:v>
                </c:pt>
                <c:pt idx="20407">
                  <c:v>43153</c:v>
                </c:pt>
                <c:pt idx="20408">
                  <c:v>43153</c:v>
                </c:pt>
                <c:pt idx="20409">
                  <c:v>43154</c:v>
                </c:pt>
                <c:pt idx="20410">
                  <c:v>43154</c:v>
                </c:pt>
                <c:pt idx="20411">
                  <c:v>43155</c:v>
                </c:pt>
                <c:pt idx="20412">
                  <c:v>43153</c:v>
                </c:pt>
                <c:pt idx="20413">
                  <c:v>43153</c:v>
                </c:pt>
                <c:pt idx="20414">
                  <c:v>43154</c:v>
                </c:pt>
                <c:pt idx="20415">
                  <c:v>43153</c:v>
                </c:pt>
                <c:pt idx="20416">
                  <c:v>43154</c:v>
                </c:pt>
                <c:pt idx="20417">
                  <c:v>43154</c:v>
                </c:pt>
                <c:pt idx="20418">
                  <c:v>43154</c:v>
                </c:pt>
                <c:pt idx="20419">
                  <c:v>43154</c:v>
                </c:pt>
                <c:pt idx="20420">
                  <c:v>43153</c:v>
                </c:pt>
                <c:pt idx="20421">
                  <c:v>43154</c:v>
                </c:pt>
                <c:pt idx="20422">
                  <c:v>43154</c:v>
                </c:pt>
                <c:pt idx="20423">
                  <c:v>43153</c:v>
                </c:pt>
                <c:pt idx="20424">
                  <c:v>43154</c:v>
                </c:pt>
                <c:pt idx="20425">
                  <c:v>43153</c:v>
                </c:pt>
                <c:pt idx="20426">
                  <c:v>43154</c:v>
                </c:pt>
                <c:pt idx="20427">
                  <c:v>43152</c:v>
                </c:pt>
                <c:pt idx="20428">
                  <c:v>43155</c:v>
                </c:pt>
                <c:pt idx="20429">
                  <c:v>43154</c:v>
                </c:pt>
                <c:pt idx="20430">
                  <c:v>43154</c:v>
                </c:pt>
                <c:pt idx="20431">
                  <c:v>43153</c:v>
                </c:pt>
                <c:pt idx="20432">
                  <c:v>43152</c:v>
                </c:pt>
                <c:pt idx="20433">
                  <c:v>43154</c:v>
                </c:pt>
                <c:pt idx="20434">
                  <c:v>43152</c:v>
                </c:pt>
                <c:pt idx="20435">
                  <c:v>43153</c:v>
                </c:pt>
                <c:pt idx="20436">
                  <c:v>43152</c:v>
                </c:pt>
                <c:pt idx="20437">
                  <c:v>43153</c:v>
                </c:pt>
                <c:pt idx="20438">
                  <c:v>43154</c:v>
                </c:pt>
                <c:pt idx="20439">
                  <c:v>43152</c:v>
                </c:pt>
                <c:pt idx="20440">
                  <c:v>43153</c:v>
                </c:pt>
                <c:pt idx="20441">
                  <c:v>43153</c:v>
                </c:pt>
                <c:pt idx="20442">
                  <c:v>43152</c:v>
                </c:pt>
                <c:pt idx="20443">
                  <c:v>43153</c:v>
                </c:pt>
                <c:pt idx="20444">
                  <c:v>43152</c:v>
                </c:pt>
                <c:pt idx="20445">
                  <c:v>43152</c:v>
                </c:pt>
                <c:pt idx="20446">
                  <c:v>43154</c:v>
                </c:pt>
                <c:pt idx="20447">
                  <c:v>43153</c:v>
                </c:pt>
                <c:pt idx="20448">
                  <c:v>43153</c:v>
                </c:pt>
                <c:pt idx="20449">
                  <c:v>43151</c:v>
                </c:pt>
                <c:pt idx="20450">
                  <c:v>43152</c:v>
                </c:pt>
                <c:pt idx="20451">
                  <c:v>43153</c:v>
                </c:pt>
                <c:pt idx="20452">
                  <c:v>43154</c:v>
                </c:pt>
                <c:pt idx="20453">
                  <c:v>43153</c:v>
                </c:pt>
                <c:pt idx="20454">
                  <c:v>43152</c:v>
                </c:pt>
                <c:pt idx="20455">
                  <c:v>43152</c:v>
                </c:pt>
                <c:pt idx="20456">
                  <c:v>43153</c:v>
                </c:pt>
                <c:pt idx="20457">
                  <c:v>43153</c:v>
                </c:pt>
                <c:pt idx="20458">
                  <c:v>43153</c:v>
                </c:pt>
                <c:pt idx="20459">
                  <c:v>43150</c:v>
                </c:pt>
                <c:pt idx="20460">
                  <c:v>43153</c:v>
                </c:pt>
                <c:pt idx="20461">
                  <c:v>43145</c:v>
                </c:pt>
                <c:pt idx="20462">
                  <c:v>43151</c:v>
                </c:pt>
                <c:pt idx="20463">
                  <c:v>43151</c:v>
                </c:pt>
                <c:pt idx="20464">
                  <c:v>43151</c:v>
                </c:pt>
                <c:pt idx="20465">
                  <c:v>43152</c:v>
                </c:pt>
                <c:pt idx="20466">
                  <c:v>43152</c:v>
                </c:pt>
                <c:pt idx="20467">
                  <c:v>43151</c:v>
                </c:pt>
                <c:pt idx="20468">
                  <c:v>43152</c:v>
                </c:pt>
                <c:pt idx="20469">
                  <c:v>43153</c:v>
                </c:pt>
                <c:pt idx="20470">
                  <c:v>43151</c:v>
                </c:pt>
                <c:pt idx="20471">
                  <c:v>43152</c:v>
                </c:pt>
                <c:pt idx="20472">
                  <c:v>43152</c:v>
                </c:pt>
                <c:pt idx="20473">
                  <c:v>43151</c:v>
                </c:pt>
                <c:pt idx="20474">
                  <c:v>43150</c:v>
                </c:pt>
                <c:pt idx="20475">
                  <c:v>43152</c:v>
                </c:pt>
                <c:pt idx="20476">
                  <c:v>43152</c:v>
                </c:pt>
                <c:pt idx="20477">
                  <c:v>43151</c:v>
                </c:pt>
                <c:pt idx="20478">
                  <c:v>43151</c:v>
                </c:pt>
                <c:pt idx="20479">
                  <c:v>43151</c:v>
                </c:pt>
                <c:pt idx="20480">
                  <c:v>43151</c:v>
                </c:pt>
                <c:pt idx="20481">
                  <c:v>43151</c:v>
                </c:pt>
                <c:pt idx="20482">
                  <c:v>43152</c:v>
                </c:pt>
                <c:pt idx="20483">
                  <c:v>43150</c:v>
                </c:pt>
                <c:pt idx="20484">
                  <c:v>43150</c:v>
                </c:pt>
                <c:pt idx="20485">
                  <c:v>43150</c:v>
                </c:pt>
                <c:pt idx="20486">
                  <c:v>43151</c:v>
                </c:pt>
                <c:pt idx="20487">
                  <c:v>43156</c:v>
                </c:pt>
                <c:pt idx="20488">
                  <c:v>43150</c:v>
                </c:pt>
                <c:pt idx="20489">
                  <c:v>43151</c:v>
                </c:pt>
                <c:pt idx="20490">
                  <c:v>43151</c:v>
                </c:pt>
                <c:pt idx="20491">
                  <c:v>43151</c:v>
                </c:pt>
                <c:pt idx="20492">
                  <c:v>43150</c:v>
                </c:pt>
                <c:pt idx="20493">
                  <c:v>43151</c:v>
                </c:pt>
                <c:pt idx="20494">
                  <c:v>43151</c:v>
                </c:pt>
                <c:pt idx="20495">
                  <c:v>43151</c:v>
                </c:pt>
                <c:pt idx="20496">
                  <c:v>43151</c:v>
                </c:pt>
                <c:pt idx="20497">
                  <c:v>43151</c:v>
                </c:pt>
                <c:pt idx="20498">
                  <c:v>43151</c:v>
                </c:pt>
                <c:pt idx="20499">
                  <c:v>43151</c:v>
                </c:pt>
                <c:pt idx="20500">
                  <c:v>43150</c:v>
                </c:pt>
                <c:pt idx="20501">
                  <c:v>43152</c:v>
                </c:pt>
                <c:pt idx="20502">
                  <c:v>43150</c:v>
                </c:pt>
                <c:pt idx="20503">
                  <c:v>43151</c:v>
                </c:pt>
                <c:pt idx="20504">
                  <c:v>43150</c:v>
                </c:pt>
                <c:pt idx="20505">
                  <c:v>43151</c:v>
                </c:pt>
                <c:pt idx="20506">
                  <c:v>43149</c:v>
                </c:pt>
                <c:pt idx="20507">
                  <c:v>43151</c:v>
                </c:pt>
                <c:pt idx="20508">
                  <c:v>43151</c:v>
                </c:pt>
                <c:pt idx="20509">
                  <c:v>43150</c:v>
                </c:pt>
                <c:pt idx="20510">
                  <c:v>43150</c:v>
                </c:pt>
                <c:pt idx="20511">
                  <c:v>43149</c:v>
                </c:pt>
                <c:pt idx="20512">
                  <c:v>43150</c:v>
                </c:pt>
                <c:pt idx="20513">
                  <c:v>43150</c:v>
                </c:pt>
                <c:pt idx="20514">
                  <c:v>43151</c:v>
                </c:pt>
                <c:pt idx="20515">
                  <c:v>43150</c:v>
                </c:pt>
                <c:pt idx="20516">
                  <c:v>43151</c:v>
                </c:pt>
                <c:pt idx="20517">
                  <c:v>43149</c:v>
                </c:pt>
                <c:pt idx="20518">
                  <c:v>43150</c:v>
                </c:pt>
                <c:pt idx="20519">
                  <c:v>43149</c:v>
                </c:pt>
                <c:pt idx="20520">
                  <c:v>43149</c:v>
                </c:pt>
                <c:pt idx="20521">
                  <c:v>43150</c:v>
                </c:pt>
                <c:pt idx="20522">
                  <c:v>43149</c:v>
                </c:pt>
                <c:pt idx="20523">
                  <c:v>43150</c:v>
                </c:pt>
                <c:pt idx="20524">
                  <c:v>43149</c:v>
                </c:pt>
                <c:pt idx="20525">
                  <c:v>43151</c:v>
                </c:pt>
                <c:pt idx="20526">
                  <c:v>43149</c:v>
                </c:pt>
                <c:pt idx="20527">
                  <c:v>43147</c:v>
                </c:pt>
                <c:pt idx="20528">
                  <c:v>43149</c:v>
                </c:pt>
                <c:pt idx="20529">
                  <c:v>43148</c:v>
                </c:pt>
                <c:pt idx="20530">
                  <c:v>43148</c:v>
                </c:pt>
                <c:pt idx="20531">
                  <c:v>43149</c:v>
                </c:pt>
                <c:pt idx="20532">
                  <c:v>43149</c:v>
                </c:pt>
                <c:pt idx="20533">
                  <c:v>43150</c:v>
                </c:pt>
                <c:pt idx="20534">
                  <c:v>43158</c:v>
                </c:pt>
                <c:pt idx="20535">
                  <c:v>43158</c:v>
                </c:pt>
                <c:pt idx="20536">
                  <c:v>43158</c:v>
                </c:pt>
                <c:pt idx="20537">
                  <c:v>43158</c:v>
                </c:pt>
                <c:pt idx="20538">
                  <c:v>43158</c:v>
                </c:pt>
                <c:pt idx="20539">
                  <c:v>43158</c:v>
                </c:pt>
                <c:pt idx="20540">
                  <c:v>43157</c:v>
                </c:pt>
                <c:pt idx="20541">
                  <c:v>43158</c:v>
                </c:pt>
                <c:pt idx="20542">
                  <c:v>43157</c:v>
                </c:pt>
                <c:pt idx="20543">
                  <c:v>43158</c:v>
                </c:pt>
                <c:pt idx="20544">
                  <c:v>43157</c:v>
                </c:pt>
                <c:pt idx="20545">
                  <c:v>43158</c:v>
                </c:pt>
                <c:pt idx="20546">
                  <c:v>43157</c:v>
                </c:pt>
                <c:pt idx="20547">
                  <c:v>43158</c:v>
                </c:pt>
                <c:pt idx="20548">
                  <c:v>43158</c:v>
                </c:pt>
                <c:pt idx="20549">
                  <c:v>43158</c:v>
                </c:pt>
                <c:pt idx="20550">
                  <c:v>43157</c:v>
                </c:pt>
                <c:pt idx="20551">
                  <c:v>43157</c:v>
                </c:pt>
                <c:pt idx="20552">
                  <c:v>43158</c:v>
                </c:pt>
                <c:pt idx="20553">
                  <c:v>43158</c:v>
                </c:pt>
                <c:pt idx="20554">
                  <c:v>43158</c:v>
                </c:pt>
                <c:pt idx="20555">
                  <c:v>43157</c:v>
                </c:pt>
                <c:pt idx="20556">
                  <c:v>43158</c:v>
                </c:pt>
                <c:pt idx="20557">
                  <c:v>43158</c:v>
                </c:pt>
                <c:pt idx="20558">
                  <c:v>43157</c:v>
                </c:pt>
                <c:pt idx="20559">
                  <c:v>43157</c:v>
                </c:pt>
                <c:pt idx="20560">
                  <c:v>43157</c:v>
                </c:pt>
                <c:pt idx="20561">
                  <c:v>43157</c:v>
                </c:pt>
                <c:pt idx="20562">
                  <c:v>43158</c:v>
                </c:pt>
                <c:pt idx="20563">
                  <c:v>43157</c:v>
                </c:pt>
                <c:pt idx="20564">
                  <c:v>43156</c:v>
                </c:pt>
                <c:pt idx="20565">
                  <c:v>43157</c:v>
                </c:pt>
                <c:pt idx="20566">
                  <c:v>43158</c:v>
                </c:pt>
                <c:pt idx="20567">
                  <c:v>43158</c:v>
                </c:pt>
                <c:pt idx="20568">
                  <c:v>43156</c:v>
                </c:pt>
                <c:pt idx="20569">
                  <c:v>43158</c:v>
                </c:pt>
                <c:pt idx="20570">
                  <c:v>43157</c:v>
                </c:pt>
                <c:pt idx="20571">
                  <c:v>43157</c:v>
                </c:pt>
                <c:pt idx="20572">
                  <c:v>43158</c:v>
                </c:pt>
                <c:pt idx="20573">
                  <c:v>43158</c:v>
                </c:pt>
                <c:pt idx="20574">
                  <c:v>43157</c:v>
                </c:pt>
                <c:pt idx="20575">
                  <c:v>43158</c:v>
                </c:pt>
                <c:pt idx="20576">
                  <c:v>43157</c:v>
                </c:pt>
                <c:pt idx="20577">
                  <c:v>43157</c:v>
                </c:pt>
                <c:pt idx="20578">
                  <c:v>43157</c:v>
                </c:pt>
                <c:pt idx="20579">
                  <c:v>43157</c:v>
                </c:pt>
                <c:pt idx="20580">
                  <c:v>43157</c:v>
                </c:pt>
                <c:pt idx="20581">
                  <c:v>43156</c:v>
                </c:pt>
                <c:pt idx="20582">
                  <c:v>43157</c:v>
                </c:pt>
                <c:pt idx="20583">
                  <c:v>43157</c:v>
                </c:pt>
                <c:pt idx="20584">
                  <c:v>43157</c:v>
                </c:pt>
                <c:pt idx="20585">
                  <c:v>43157</c:v>
                </c:pt>
                <c:pt idx="20586">
                  <c:v>43157</c:v>
                </c:pt>
                <c:pt idx="20587">
                  <c:v>43157</c:v>
                </c:pt>
                <c:pt idx="20588">
                  <c:v>43155</c:v>
                </c:pt>
                <c:pt idx="20589">
                  <c:v>43156</c:v>
                </c:pt>
                <c:pt idx="20590">
                  <c:v>43157</c:v>
                </c:pt>
                <c:pt idx="20591">
                  <c:v>43156</c:v>
                </c:pt>
                <c:pt idx="20592">
                  <c:v>43156</c:v>
                </c:pt>
                <c:pt idx="20593">
                  <c:v>43156</c:v>
                </c:pt>
                <c:pt idx="20594">
                  <c:v>43156</c:v>
                </c:pt>
                <c:pt idx="20595">
                  <c:v>43155</c:v>
                </c:pt>
                <c:pt idx="20596">
                  <c:v>43157</c:v>
                </c:pt>
                <c:pt idx="20597">
                  <c:v>43155</c:v>
                </c:pt>
                <c:pt idx="20598">
                  <c:v>43156</c:v>
                </c:pt>
                <c:pt idx="20599">
                  <c:v>43155</c:v>
                </c:pt>
                <c:pt idx="20600">
                  <c:v>43155</c:v>
                </c:pt>
                <c:pt idx="20601">
                  <c:v>43156</c:v>
                </c:pt>
                <c:pt idx="20602">
                  <c:v>43156</c:v>
                </c:pt>
                <c:pt idx="20603">
                  <c:v>43155</c:v>
                </c:pt>
                <c:pt idx="20604">
                  <c:v>43155</c:v>
                </c:pt>
                <c:pt idx="20605">
                  <c:v>43154</c:v>
                </c:pt>
                <c:pt idx="20606">
                  <c:v>43156</c:v>
                </c:pt>
                <c:pt idx="20607">
                  <c:v>43156</c:v>
                </c:pt>
                <c:pt idx="20608">
                  <c:v>43155</c:v>
                </c:pt>
                <c:pt idx="20609">
                  <c:v>43155</c:v>
                </c:pt>
                <c:pt idx="20610">
                  <c:v>43154</c:v>
                </c:pt>
                <c:pt idx="20611">
                  <c:v>43155</c:v>
                </c:pt>
                <c:pt idx="20612">
                  <c:v>43154</c:v>
                </c:pt>
                <c:pt idx="20613">
                  <c:v>43155</c:v>
                </c:pt>
                <c:pt idx="20614">
                  <c:v>43154</c:v>
                </c:pt>
                <c:pt idx="20615">
                  <c:v>43154</c:v>
                </c:pt>
                <c:pt idx="20616">
                  <c:v>43154</c:v>
                </c:pt>
                <c:pt idx="20617">
                  <c:v>43155</c:v>
                </c:pt>
                <c:pt idx="20618">
                  <c:v>43153</c:v>
                </c:pt>
                <c:pt idx="20619">
                  <c:v>43154</c:v>
                </c:pt>
                <c:pt idx="20620">
                  <c:v>43155</c:v>
                </c:pt>
                <c:pt idx="20621">
                  <c:v>43155</c:v>
                </c:pt>
                <c:pt idx="20622">
                  <c:v>43154</c:v>
                </c:pt>
                <c:pt idx="20623">
                  <c:v>43155</c:v>
                </c:pt>
                <c:pt idx="20624">
                  <c:v>43154</c:v>
                </c:pt>
                <c:pt idx="20625">
                  <c:v>43154</c:v>
                </c:pt>
                <c:pt idx="20626">
                  <c:v>43155</c:v>
                </c:pt>
                <c:pt idx="20627">
                  <c:v>43153</c:v>
                </c:pt>
                <c:pt idx="20628">
                  <c:v>43154</c:v>
                </c:pt>
                <c:pt idx="20629">
                  <c:v>43154</c:v>
                </c:pt>
                <c:pt idx="20630">
                  <c:v>43153</c:v>
                </c:pt>
                <c:pt idx="20631">
                  <c:v>43154</c:v>
                </c:pt>
                <c:pt idx="20632">
                  <c:v>43154</c:v>
                </c:pt>
                <c:pt idx="20633">
                  <c:v>43155</c:v>
                </c:pt>
                <c:pt idx="20634">
                  <c:v>43154</c:v>
                </c:pt>
                <c:pt idx="20635">
                  <c:v>43153</c:v>
                </c:pt>
                <c:pt idx="20636">
                  <c:v>43154</c:v>
                </c:pt>
                <c:pt idx="20637">
                  <c:v>43154</c:v>
                </c:pt>
                <c:pt idx="20638">
                  <c:v>43154</c:v>
                </c:pt>
                <c:pt idx="20639">
                  <c:v>43153</c:v>
                </c:pt>
                <c:pt idx="20640">
                  <c:v>43153</c:v>
                </c:pt>
                <c:pt idx="20641">
                  <c:v>43155</c:v>
                </c:pt>
                <c:pt idx="20642">
                  <c:v>43153</c:v>
                </c:pt>
                <c:pt idx="20643">
                  <c:v>43153</c:v>
                </c:pt>
                <c:pt idx="20644">
                  <c:v>43154</c:v>
                </c:pt>
                <c:pt idx="20645">
                  <c:v>43153</c:v>
                </c:pt>
                <c:pt idx="20646">
                  <c:v>43154</c:v>
                </c:pt>
                <c:pt idx="20647">
                  <c:v>43154</c:v>
                </c:pt>
                <c:pt idx="20648">
                  <c:v>43153</c:v>
                </c:pt>
                <c:pt idx="20649">
                  <c:v>43154</c:v>
                </c:pt>
                <c:pt idx="20650">
                  <c:v>43154</c:v>
                </c:pt>
                <c:pt idx="20651">
                  <c:v>43153</c:v>
                </c:pt>
                <c:pt idx="20652">
                  <c:v>43154</c:v>
                </c:pt>
                <c:pt idx="20653">
                  <c:v>43154</c:v>
                </c:pt>
                <c:pt idx="20654">
                  <c:v>43152</c:v>
                </c:pt>
                <c:pt idx="20655">
                  <c:v>43153</c:v>
                </c:pt>
                <c:pt idx="20656">
                  <c:v>43154</c:v>
                </c:pt>
                <c:pt idx="20657">
                  <c:v>43154</c:v>
                </c:pt>
                <c:pt idx="20658">
                  <c:v>43155</c:v>
                </c:pt>
                <c:pt idx="20659">
                  <c:v>43154</c:v>
                </c:pt>
                <c:pt idx="20660">
                  <c:v>43153</c:v>
                </c:pt>
                <c:pt idx="20661">
                  <c:v>43152</c:v>
                </c:pt>
                <c:pt idx="20662">
                  <c:v>43152</c:v>
                </c:pt>
                <c:pt idx="20663">
                  <c:v>43154</c:v>
                </c:pt>
                <c:pt idx="20664">
                  <c:v>43153</c:v>
                </c:pt>
                <c:pt idx="20665">
                  <c:v>43152</c:v>
                </c:pt>
                <c:pt idx="20666">
                  <c:v>43153</c:v>
                </c:pt>
                <c:pt idx="20667">
                  <c:v>43154</c:v>
                </c:pt>
                <c:pt idx="20668">
                  <c:v>43152</c:v>
                </c:pt>
                <c:pt idx="20669">
                  <c:v>43153</c:v>
                </c:pt>
                <c:pt idx="20670">
                  <c:v>43153</c:v>
                </c:pt>
                <c:pt idx="20671">
                  <c:v>43152</c:v>
                </c:pt>
                <c:pt idx="20672">
                  <c:v>43152</c:v>
                </c:pt>
                <c:pt idx="20673">
                  <c:v>43153</c:v>
                </c:pt>
                <c:pt idx="20674">
                  <c:v>43152</c:v>
                </c:pt>
                <c:pt idx="20675">
                  <c:v>43152</c:v>
                </c:pt>
                <c:pt idx="20676">
                  <c:v>43154</c:v>
                </c:pt>
                <c:pt idx="20677">
                  <c:v>43153</c:v>
                </c:pt>
                <c:pt idx="20678">
                  <c:v>43153</c:v>
                </c:pt>
                <c:pt idx="20679">
                  <c:v>43151</c:v>
                </c:pt>
                <c:pt idx="20680">
                  <c:v>43153</c:v>
                </c:pt>
                <c:pt idx="20681">
                  <c:v>43152</c:v>
                </c:pt>
                <c:pt idx="20682">
                  <c:v>43154</c:v>
                </c:pt>
                <c:pt idx="20683">
                  <c:v>43152</c:v>
                </c:pt>
                <c:pt idx="20684">
                  <c:v>43153</c:v>
                </c:pt>
                <c:pt idx="20685">
                  <c:v>43152</c:v>
                </c:pt>
                <c:pt idx="20686">
                  <c:v>43153</c:v>
                </c:pt>
                <c:pt idx="20687">
                  <c:v>43153</c:v>
                </c:pt>
                <c:pt idx="20688">
                  <c:v>43152</c:v>
                </c:pt>
                <c:pt idx="20689">
                  <c:v>43153</c:v>
                </c:pt>
                <c:pt idx="20690">
                  <c:v>43150</c:v>
                </c:pt>
                <c:pt idx="20691">
                  <c:v>43153</c:v>
                </c:pt>
                <c:pt idx="20692">
                  <c:v>43145</c:v>
                </c:pt>
                <c:pt idx="20693">
                  <c:v>43151</c:v>
                </c:pt>
                <c:pt idx="20694">
                  <c:v>43151</c:v>
                </c:pt>
                <c:pt idx="20695">
                  <c:v>43152</c:v>
                </c:pt>
                <c:pt idx="20696">
                  <c:v>43153</c:v>
                </c:pt>
                <c:pt idx="20697">
                  <c:v>43152</c:v>
                </c:pt>
                <c:pt idx="20698">
                  <c:v>43152</c:v>
                </c:pt>
                <c:pt idx="20699">
                  <c:v>43150</c:v>
                </c:pt>
                <c:pt idx="20700">
                  <c:v>43153</c:v>
                </c:pt>
                <c:pt idx="20701">
                  <c:v>43151</c:v>
                </c:pt>
                <c:pt idx="20702">
                  <c:v>43152</c:v>
                </c:pt>
                <c:pt idx="20703">
                  <c:v>43150</c:v>
                </c:pt>
                <c:pt idx="20704">
                  <c:v>43152</c:v>
                </c:pt>
                <c:pt idx="20705">
                  <c:v>43152</c:v>
                </c:pt>
                <c:pt idx="20706">
                  <c:v>43151</c:v>
                </c:pt>
                <c:pt idx="20707">
                  <c:v>43151</c:v>
                </c:pt>
                <c:pt idx="20708">
                  <c:v>43151</c:v>
                </c:pt>
                <c:pt idx="20709">
                  <c:v>43151</c:v>
                </c:pt>
                <c:pt idx="20710">
                  <c:v>43151</c:v>
                </c:pt>
                <c:pt idx="20711">
                  <c:v>43152</c:v>
                </c:pt>
                <c:pt idx="20712">
                  <c:v>43150</c:v>
                </c:pt>
                <c:pt idx="20713">
                  <c:v>43151</c:v>
                </c:pt>
                <c:pt idx="20714">
                  <c:v>43156</c:v>
                </c:pt>
                <c:pt idx="20715">
                  <c:v>43150</c:v>
                </c:pt>
                <c:pt idx="20716">
                  <c:v>43151</c:v>
                </c:pt>
                <c:pt idx="20717">
                  <c:v>43151</c:v>
                </c:pt>
                <c:pt idx="20718">
                  <c:v>43151</c:v>
                </c:pt>
                <c:pt idx="20719">
                  <c:v>43150</c:v>
                </c:pt>
                <c:pt idx="20720">
                  <c:v>43151</c:v>
                </c:pt>
                <c:pt idx="20721">
                  <c:v>43151</c:v>
                </c:pt>
                <c:pt idx="20722">
                  <c:v>43151</c:v>
                </c:pt>
                <c:pt idx="20723">
                  <c:v>43151</c:v>
                </c:pt>
                <c:pt idx="20724">
                  <c:v>43151</c:v>
                </c:pt>
                <c:pt idx="20725">
                  <c:v>43150</c:v>
                </c:pt>
                <c:pt idx="20726">
                  <c:v>43151</c:v>
                </c:pt>
                <c:pt idx="20727">
                  <c:v>43150</c:v>
                </c:pt>
                <c:pt idx="20728">
                  <c:v>43151</c:v>
                </c:pt>
                <c:pt idx="20729">
                  <c:v>43150</c:v>
                </c:pt>
                <c:pt idx="20730">
                  <c:v>43149</c:v>
                </c:pt>
                <c:pt idx="20731">
                  <c:v>43159</c:v>
                </c:pt>
                <c:pt idx="20732">
                  <c:v>43159</c:v>
                </c:pt>
                <c:pt idx="20733">
                  <c:v>43160</c:v>
                </c:pt>
                <c:pt idx="20734">
                  <c:v>43160</c:v>
                </c:pt>
                <c:pt idx="20735">
                  <c:v>43158</c:v>
                </c:pt>
                <c:pt idx="20736">
                  <c:v>43159</c:v>
                </c:pt>
                <c:pt idx="20737">
                  <c:v>43159</c:v>
                </c:pt>
                <c:pt idx="20738">
                  <c:v>43159</c:v>
                </c:pt>
                <c:pt idx="20739">
                  <c:v>43159</c:v>
                </c:pt>
                <c:pt idx="20740">
                  <c:v>43158</c:v>
                </c:pt>
                <c:pt idx="20741">
                  <c:v>43158</c:v>
                </c:pt>
                <c:pt idx="20742">
                  <c:v>43158</c:v>
                </c:pt>
                <c:pt idx="20743">
                  <c:v>43159</c:v>
                </c:pt>
                <c:pt idx="20744">
                  <c:v>43158</c:v>
                </c:pt>
                <c:pt idx="20745">
                  <c:v>43159</c:v>
                </c:pt>
                <c:pt idx="20746">
                  <c:v>43159</c:v>
                </c:pt>
                <c:pt idx="20747">
                  <c:v>43158</c:v>
                </c:pt>
                <c:pt idx="20748">
                  <c:v>43158</c:v>
                </c:pt>
                <c:pt idx="20749">
                  <c:v>43158</c:v>
                </c:pt>
                <c:pt idx="20750">
                  <c:v>43158</c:v>
                </c:pt>
                <c:pt idx="20751">
                  <c:v>43158</c:v>
                </c:pt>
                <c:pt idx="20752">
                  <c:v>43158</c:v>
                </c:pt>
                <c:pt idx="20753">
                  <c:v>43159</c:v>
                </c:pt>
                <c:pt idx="20754">
                  <c:v>43159</c:v>
                </c:pt>
                <c:pt idx="20755">
                  <c:v>43157</c:v>
                </c:pt>
                <c:pt idx="20756">
                  <c:v>43158</c:v>
                </c:pt>
                <c:pt idx="20757">
                  <c:v>43158</c:v>
                </c:pt>
                <c:pt idx="20758">
                  <c:v>43159</c:v>
                </c:pt>
                <c:pt idx="20759">
                  <c:v>43158</c:v>
                </c:pt>
                <c:pt idx="20760">
                  <c:v>43157</c:v>
                </c:pt>
                <c:pt idx="20761">
                  <c:v>43158</c:v>
                </c:pt>
                <c:pt idx="20762">
                  <c:v>43157</c:v>
                </c:pt>
                <c:pt idx="20763">
                  <c:v>43159</c:v>
                </c:pt>
                <c:pt idx="20764">
                  <c:v>43158</c:v>
                </c:pt>
                <c:pt idx="20765">
                  <c:v>43157</c:v>
                </c:pt>
                <c:pt idx="20766">
                  <c:v>43157</c:v>
                </c:pt>
                <c:pt idx="20767">
                  <c:v>43158</c:v>
                </c:pt>
                <c:pt idx="20768">
                  <c:v>43158</c:v>
                </c:pt>
                <c:pt idx="20769">
                  <c:v>43157</c:v>
                </c:pt>
                <c:pt idx="20770">
                  <c:v>43158</c:v>
                </c:pt>
                <c:pt idx="20771">
                  <c:v>43158</c:v>
                </c:pt>
                <c:pt idx="20772">
                  <c:v>43159</c:v>
                </c:pt>
                <c:pt idx="20773">
                  <c:v>43158</c:v>
                </c:pt>
                <c:pt idx="20774">
                  <c:v>43158</c:v>
                </c:pt>
                <c:pt idx="20775">
                  <c:v>43157</c:v>
                </c:pt>
                <c:pt idx="20776">
                  <c:v>43159</c:v>
                </c:pt>
                <c:pt idx="20777">
                  <c:v>43157</c:v>
                </c:pt>
                <c:pt idx="20778">
                  <c:v>43158</c:v>
                </c:pt>
                <c:pt idx="20779">
                  <c:v>43157</c:v>
                </c:pt>
                <c:pt idx="20780">
                  <c:v>43158</c:v>
                </c:pt>
                <c:pt idx="20781">
                  <c:v>43157</c:v>
                </c:pt>
                <c:pt idx="20782">
                  <c:v>43156</c:v>
                </c:pt>
                <c:pt idx="20783">
                  <c:v>43157</c:v>
                </c:pt>
                <c:pt idx="20784">
                  <c:v>43157</c:v>
                </c:pt>
                <c:pt idx="20785">
                  <c:v>43157</c:v>
                </c:pt>
                <c:pt idx="20786">
                  <c:v>43159</c:v>
                </c:pt>
                <c:pt idx="20787">
                  <c:v>43159</c:v>
                </c:pt>
                <c:pt idx="20788">
                  <c:v>43157</c:v>
                </c:pt>
                <c:pt idx="20789">
                  <c:v>43158</c:v>
                </c:pt>
                <c:pt idx="20790">
                  <c:v>43158</c:v>
                </c:pt>
                <c:pt idx="20791">
                  <c:v>43158</c:v>
                </c:pt>
                <c:pt idx="20792">
                  <c:v>43158</c:v>
                </c:pt>
                <c:pt idx="20793">
                  <c:v>43158</c:v>
                </c:pt>
                <c:pt idx="20794">
                  <c:v>43159</c:v>
                </c:pt>
                <c:pt idx="20795">
                  <c:v>43157</c:v>
                </c:pt>
                <c:pt idx="20796">
                  <c:v>43156</c:v>
                </c:pt>
                <c:pt idx="20797">
                  <c:v>43157</c:v>
                </c:pt>
                <c:pt idx="20798">
                  <c:v>43157</c:v>
                </c:pt>
                <c:pt idx="20799">
                  <c:v>43156</c:v>
                </c:pt>
                <c:pt idx="20800">
                  <c:v>43157</c:v>
                </c:pt>
                <c:pt idx="20801">
                  <c:v>43159</c:v>
                </c:pt>
                <c:pt idx="20802">
                  <c:v>43157</c:v>
                </c:pt>
                <c:pt idx="20803">
                  <c:v>43157</c:v>
                </c:pt>
                <c:pt idx="20804">
                  <c:v>43157</c:v>
                </c:pt>
                <c:pt idx="20805">
                  <c:v>43158</c:v>
                </c:pt>
                <c:pt idx="20806">
                  <c:v>43157</c:v>
                </c:pt>
                <c:pt idx="20807">
                  <c:v>43157</c:v>
                </c:pt>
                <c:pt idx="20808">
                  <c:v>43157</c:v>
                </c:pt>
                <c:pt idx="20809">
                  <c:v>43156</c:v>
                </c:pt>
                <c:pt idx="20810">
                  <c:v>43157</c:v>
                </c:pt>
                <c:pt idx="20811">
                  <c:v>43157</c:v>
                </c:pt>
                <c:pt idx="20812">
                  <c:v>43158</c:v>
                </c:pt>
                <c:pt idx="20813">
                  <c:v>43157</c:v>
                </c:pt>
                <c:pt idx="20814">
                  <c:v>43157</c:v>
                </c:pt>
                <c:pt idx="20815">
                  <c:v>43157</c:v>
                </c:pt>
                <c:pt idx="20816">
                  <c:v>43157</c:v>
                </c:pt>
                <c:pt idx="20817">
                  <c:v>43155</c:v>
                </c:pt>
                <c:pt idx="20818">
                  <c:v>43156</c:v>
                </c:pt>
                <c:pt idx="20819">
                  <c:v>43157</c:v>
                </c:pt>
                <c:pt idx="20820">
                  <c:v>43157</c:v>
                </c:pt>
                <c:pt idx="20821">
                  <c:v>43156</c:v>
                </c:pt>
                <c:pt idx="20822">
                  <c:v>43156</c:v>
                </c:pt>
                <c:pt idx="20823">
                  <c:v>43156</c:v>
                </c:pt>
                <c:pt idx="20824">
                  <c:v>43156</c:v>
                </c:pt>
                <c:pt idx="20825">
                  <c:v>43157</c:v>
                </c:pt>
                <c:pt idx="20826">
                  <c:v>43155</c:v>
                </c:pt>
                <c:pt idx="20827">
                  <c:v>43155</c:v>
                </c:pt>
                <c:pt idx="20828">
                  <c:v>43156</c:v>
                </c:pt>
                <c:pt idx="20829">
                  <c:v>43155</c:v>
                </c:pt>
                <c:pt idx="20830">
                  <c:v>43156</c:v>
                </c:pt>
                <c:pt idx="20831">
                  <c:v>43155</c:v>
                </c:pt>
                <c:pt idx="20832">
                  <c:v>43156</c:v>
                </c:pt>
                <c:pt idx="20833">
                  <c:v>43155</c:v>
                </c:pt>
                <c:pt idx="20834">
                  <c:v>43155</c:v>
                </c:pt>
                <c:pt idx="20835">
                  <c:v>43156</c:v>
                </c:pt>
                <c:pt idx="20836">
                  <c:v>43156</c:v>
                </c:pt>
                <c:pt idx="20837">
                  <c:v>43156</c:v>
                </c:pt>
                <c:pt idx="20838">
                  <c:v>43154</c:v>
                </c:pt>
                <c:pt idx="20839">
                  <c:v>43155</c:v>
                </c:pt>
                <c:pt idx="20840">
                  <c:v>43155</c:v>
                </c:pt>
                <c:pt idx="20841">
                  <c:v>43154</c:v>
                </c:pt>
                <c:pt idx="20842">
                  <c:v>43155</c:v>
                </c:pt>
                <c:pt idx="20843">
                  <c:v>43154</c:v>
                </c:pt>
                <c:pt idx="20844">
                  <c:v>43155</c:v>
                </c:pt>
                <c:pt idx="20845">
                  <c:v>43154</c:v>
                </c:pt>
                <c:pt idx="20846">
                  <c:v>43155</c:v>
                </c:pt>
                <c:pt idx="20847">
                  <c:v>43153</c:v>
                </c:pt>
                <c:pt idx="20848">
                  <c:v>43154</c:v>
                </c:pt>
                <c:pt idx="20849">
                  <c:v>43154</c:v>
                </c:pt>
                <c:pt idx="20850">
                  <c:v>43155</c:v>
                </c:pt>
                <c:pt idx="20851">
                  <c:v>43155</c:v>
                </c:pt>
                <c:pt idx="20852">
                  <c:v>43154</c:v>
                </c:pt>
                <c:pt idx="20853">
                  <c:v>43155</c:v>
                </c:pt>
                <c:pt idx="20854">
                  <c:v>43155</c:v>
                </c:pt>
                <c:pt idx="20855">
                  <c:v>43154</c:v>
                </c:pt>
                <c:pt idx="20856">
                  <c:v>43155</c:v>
                </c:pt>
                <c:pt idx="20857">
                  <c:v>43154</c:v>
                </c:pt>
                <c:pt idx="20858">
                  <c:v>43153</c:v>
                </c:pt>
                <c:pt idx="20859">
                  <c:v>43154</c:v>
                </c:pt>
                <c:pt idx="20860">
                  <c:v>43153</c:v>
                </c:pt>
                <c:pt idx="20861">
                  <c:v>43154</c:v>
                </c:pt>
                <c:pt idx="20862">
                  <c:v>43154</c:v>
                </c:pt>
                <c:pt idx="20863">
                  <c:v>43154</c:v>
                </c:pt>
                <c:pt idx="20864">
                  <c:v>43154</c:v>
                </c:pt>
                <c:pt idx="20865">
                  <c:v>43153</c:v>
                </c:pt>
                <c:pt idx="20866">
                  <c:v>43154</c:v>
                </c:pt>
                <c:pt idx="20867">
                  <c:v>43154</c:v>
                </c:pt>
                <c:pt idx="20868">
                  <c:v>43153</c:v>
                </c:pt>
                <c:pt idx="20869">
                  <c:v>43155</c:v>
                </c:pt>
                <c:pt idx="20870">
                  <c:v>43154</c:v>
                </c:pt>
                <c:pt idx="20871">
                  <c:v>43153</c:v>
                </c:pt>
                <c:pt idx="20872">
                  <c:v>43153</c:v>
                </c:pt>
                <c:pt idx="20873">
                  <c:v>43153</c:v>
                </c:pt>
                <c:pt idx="20874">
                  <c:v>43154</c:v>
                </c:pt>
                <c:pt idx="20875">
                  <c:v>43154</c:v>
                </c:pt>
                <c:pt idx="20876">
                  <c:v>43153</c:v>
                </c:pt>
                <c:pt idx="20877">
                  <c:v>43153</c:v>
                </c:pt>
                <c:pt idx="20878">
                  <c:v>43154</c:v>
                </c:pt>
                <c:pt idx="20879">
                  <c:v>43154</c:v>
                </c:pt>
                <c:pt idx="20880">
                  <c:v>43154</c:v>
                </c:pt>
                <c:pt idx="20881">
                  <c:v>43154</c:v>
                </c:pt>
                <c:pt idx="20882">
                  <c:v>43152</c:v>
                </c:pt>
                <c:pt idx="20883">
                  <c:v>43153</c:v>
                </c:pt>
                <c:pt idx="20884">
                  <c:v>43154</c:v>
                </c:pt>
                <c:pt idx="20885">
                  <c:v>43154</c:v>
                </c:pt>
                <c:pt idx="20886">
                  <c:v>43154</c:v>
                </c:pt>
                <c:pt idx="20887">
                  <c:v>43155</c:v>
                </c:pt>
                <c:pt idx="20888">
                  <c:v>43154</c:v>
                </c:pt>
                <c:pt idx="20889">
                  <c:v>43153</c:v>
                </c:pt>
                <c:pt idx="20890">
                  <c:v>43154</c:v>
                </c:pt>
                <c:pt idx="20891">
                  <c:v>43152</c:v>
                </c:pt>
                <c:pt idx="20892">
                  <c:v>43154</c:v>
                </c:pt>
                <c:pt idx="20893">
                  <c:v>43152</c:v>
                </c:pt>
                <c:pt idx="20894">
                  <c:v>43153</c:v>
                </c:pt>
                <c:pt idx="20895">
                  <c:v>43153</c:v>
                </c:pt>
                <c:pt idx="20896">
                  <c:v>43153</c:v>
                </c:pt>
                <c:pt idx="20897">
                  <c:v>43152</c:v>
                </c:pt>
                <c:pt idx="20898">
                  <c:v>43153</c:v>
                </c:pt>
                <c:pt idx="20899">
                  <c:v>43154</c:v>
                </c:pt>
                <c:pt idx="20900">
                  <c:v>43152</c:v>
                </c:pt>
                <c:pt idx="20901">
                  <c:v>43152</c:v>
                </c:pt>
                <c:pt idx="20902">
                  <c:v>43153</c:v>
                </c:pt>
                <c:pt idx="20903">
                  <c:v>43152</c:v>
                </c:pt>
                <c:pt idx="20904">
                  <c:v>43152</c:v>
                </c:pt>
                <c:pt idx="20905">
                  <c:v>43153</c:v>
                </c:pt>
                <c:pt idx="20906">
                  <c:v>43154</c:v>
                </c:pt>
                <c:pt idx="20907">
                  <c:v>43153</c:v>
                </c:pt>
                <c:pt idx="20908">
                  <c:v>43153</c:v>
                </c:pt>
                <c:pt idx="20909">
                  <c:v>43153</c:v>
                </c:pt>
                <c:pt idx="20910">
                  <c:v>43154</c:v>
                </c:pt>
                <c:pt idx="20911">
                  <c:v>43152</c:v>
                </c:pt>
                <c:pt idx="20912">
                  <c:v>43154</c:v>
                </c:pt>
                <c:pt idx="20913">
                  <c:v>43152</c:v>
                </c:pt>
                <c:pt idx="20914">
                  <c:v>43153</c:v>
                </c:pt>
                <c:pt idx="20915">
                  <c:v>43152</c:v>
                </c:pt>
                <c:pt idx="20916">
                  <c:v>43152</c:v>
                </c:pt>
                <c:pt idx="20917">
                  <c:v>43153</c:v>
                </c:pt>
                <c:pt idx="20918">
                  <c:v>43150</c:v>
                </c:pt>
                <c:pt idx="20919">
                  <c:v>43153</c:v>
                </c:pt>
                <c:pt idx="20920">
                  <c:v>43153</c:v>
                </c:pt>
                <c:pt idx="20921">
                  <c:v>43145</c:v>
                </c:pt>
                <c:pt idx="20922">
                  <c:v>43153</c:v>
                </c:pt>
                <c:pt idx="20923">
                  <c:v>43151</c:v>
                </c:pt>
                <c:pt idx="20924">
                  <c:v>43151</c:v>
                </c:pt>
                <c:pt idx="20925">
                  <c:v>43152</c:v>
                </c:pt>
                <c:pt idx="20926">
                  <c:v>43153</c:v>
                </c:pt>
                <c:pt idx="20927">
                  <c:v>43152</c:v>
                </c:pt>
                <c:pt idx="20928">
                  <c:v>43150</c:v>
                </c:pt>
                <c:pt idx="20929">
                  <c:v>43160</c:v>
                </c:pt>
                <c:pt idx="20930">
                  <c:v>43160</c:v>
                </c:pt>
                <c:pt idx="20931">
                  <c:v>43160</c:v>
                </c:pt>
                <c:pt idx="20932">
                  <c:v>43159</c:v>
                </c:pt>
                <c:pt idx="20933">
                  <c:v>43160</c:v>
                </c:pt>
                <c:pt idx="20934">
                  <c:v>43160</c:v>
                </c:pt>
                <c:pt idx="20935">
                  <c:v>43160</c:v>
                </c:pt>
                <c:pt idx="20936">
                  <c:v>43160</c:v>
                </c:pt>
                <c:pt idx="20937">
                  <c:v>43160</c:v>
                </c:pt>
                <c:pt idx="20938">
                  <c:v>43159</c:v>
                </c:pt>
                <c:pt idx="20939">
                  <c:v>43159</c:v>
                </c:pt>
                <c:pt idx="20940">
                  <c:v>43159</c:v>
                </c:pt>
                <c:pt idx="20941">
                  <c:v>43159</c:v>
                </c:pt>
                <c:pt idx="20942">
                  <c:v>43160</c:v>
                </c:pt>
                <c:pt idx="20943">
                  <c:v>43160</c:v>
                </c:pt>
                <c:pt idx="20944">
                  <c:v>43160</c:v>
                </c:pt>
                <c:pt idx="20945">
                  <c:v>43159</c:v>
                </c:pt>
                <c:pt idx="20946">
                  <c:v>43158</c:v>
                </c:pt>
                <c:pt idx="20947">
                  <c:v>43159</c:v>
                </c:pt>
                <c:pt idx="20948">
                  <c:v>43159</c:v>
                </c:pt>
                <c:pt idx="20949">
                  <c:v>43160</c:v>
                </c:pt>
                <c:pt idx="20950">
                  <c:v>43159</c:v>
                </c:pt>
                <c:pt idx="20951">
                  <c:v>43159</c:v>
                </c:pt>
                <c:pt idx="20952">
                  <c:v>43159</c:v>
                </c:pt>
                <c:pt idx="20953">
                  <c:v>43160</c:v>
                </c:pt>
                <c:pt idx="20954">
                  <c:v>43159</c:v>
                </c:pt>
                <c:pt idx="20955">
                  <c:v>43159</c:v>
                </c:pt>
                <c:pt idx="20956">
                  <c:v>43158</c:v>
                </c:pt>
                <c:pt idx="20957">
                  <c:v>43159</c:v>
                </c:pt>
                <c:pt idx="20958">
                  <c:v>43159</c:v>
                </c:pt>
                <c:pt idx="20959">
                  <c:v>43158</c:v>
                </c:pt>
                <c:pt idx="20960">
                  <c:v>43158</c:v>
                </c:pt>
                <c:pt idx="20961">
                  <c:v>43159</c:v>
                </c:pt>
                <c:pt idx="20962">
                  <c:v>43158</c:v>
                </c:pt>
                <c:pt idx="20963">
                  <c:v>43159</c:v>
                </c:pt>
                <c:pt idx="20964">
                  <c:v>43158</c:v>
                </c:pt>
                <c:pt idx="20965">
                  <c:v>43158</c:v>
                </c:pt>
                <c:pt idx="20966">
                  <c:v>43159</c:v>
                </c:pt>
                <c:pt idx="20967">
                  <c:v>43159</c:v>
                </c:pt>
                <c:pt idx="20968">
                  <c:v>43158</c:v>
                </c:pt>
                <c:pt idx="20969">
                  <c:v>43158</c:v>
                </c:pt>
                <c:pt idx="20970">
                  <c:v>43158</c:v>
                </c:pt>
                <c:pt idx="20971">
                  <c:v>43158</c:v>
                </c:pt>
                <c:pt idx="20972">
                  <c:v>43159</c:v>
                </c:pt>
                <c:pt idx="20973">
                  <c:v>43157</c:v>
                </c:pt>
                <c:pt idx="20974">
                  <c:v>43159</c:v>
                </c:pt>
                <c:pt idx="20975">
                  <c:v>43158</c:v>
                </c:pt>
                <c:pt idx="20976">
                  <c:v>43158</c:v>
                </c:pt>
                <c:pt idx="20977">
                  <c:v>43159</c:v>
                </c:pt>
                <c:pt idx="20978">
                  <c:v>43157</c:v>
                </c:pt>
                <c:pt idx="20979">
                  <c:v>43157</c:v>
                </c:pt>
                <c:pt idx="20980">
                  <c:v>43158</c:v>
                </c:pt>
                <c:pt idx="20981">
                  <c:v>43157</c:v>
                </c:pt>
                <c:pt idx="20982">
                  <c:v>43157</c:v>
                </c:pt>
                <c:pt idx="20983">
                  <c:v>43158</c:v>
                </c:pt>
                <c:pt idx="20984">
                  <c:v>43157</c:v>
                </c:pt>
                <c:pt idx="20985">
                  <c:v>43158</c:v>
                </c:pt>
                <c:pt idx="20986">
                  <c:v>43158</c:v>
                </c:pt>
                <c:pt idx="20987">
                  <c:v>43158</c:v>
                </c:pt>
                <c:pt idx="20988">
                  <c:v>43158</c:v>
                </c:pt>
                <c:pt idx="20989">
                  <c:v>43157</c:v>
                </c:pt>
                <c:pt idx="20990">
                  <c:v>43158</c:v>
                </c:pt>
                <c:pt idx="20991">
                  <c:v>43159</c:v>
                </c:pt>
                <c:pt idx="20992">
                  <c:v>43158</c:v>
                </c:pt>
                <c:pt idx="20993">
                  <c:v>43157</c:v>
                </c:pt>
                <c:pt idx="20994">
                  <c:v>43157</c:v>
                </c:pt>
                <c:pt idx="20995">
                  <c:v>43157</c:v>
                </c:pt>
                <c:pt idx="20996">
                  <c:v>43157</c:v>
                </c:pt>
                <c:pt idx="20997">
                  <c:v>43159</c:v>
                </c:pt>
                <c:pt idx="20998">
                  <c:v>43158</c:v>
                </c:pt>
                <c:pt idx="20999">
                  <c:v>43158</c:v>
                </c:pt>
                <c:pt idx="21000">
                  <c:v>43159</c:v>
                </c:pt>
                <c:pt idx="21001">
                  <c:v>43157</c:v>
                </c:pt>
                <c:pt idx="21002">
                  <c:v>43157</c:v>
                </c:pt>
                <c:pt idx="21003">
                  <c:v>43158</c:v>
                </c:pt>
                <c:pt idx="21004">
                  <c:v>43156</c:v>
                </c:pt>
                <c:pt idx="21005">
                  <c:v>43159</c:v>
                </c:pt>
                <c:pt idx="21006">
                  <c:v>43157</c:v>
                </c:pt>
                <c:pt idx="21007">
                  <c:v>43157</c:v>
                </c:pt>
                <c:pt idx="21008">
                  <c:v>43158</c:v>
                </c:pt>
                <c:pt idx="21009">
                  <c:v>43157</c:v>
                </c:pt>
                <c:pt idx="21010">
                  <c:v>43157</c:v>
                </c:pt>
                <c:pt idx="21011">
                  <c:v>43157</c:v>
                </c:pt>
                <c:pt idx="21012">
                  <c:v>43157</c:v>
                </c:pt>
                <c:pt idx="21013">
                  <c:v>43157</c:v>
                </c:pt>
                <c:pt idx="21014">
                  <c:v>43157</c:v>
                </c:pt>
                <c:pt idx="21015">
                  <c:v>43157</c:v>
                </c:pt>
                <c:pt idx="21016">
                  <c:v>43158</c:v>
                </c:pt>
                <c:pt idx="21017">
                  <c:v>43157</c:v>
                </c:pt>
                <c:pt idx="21018">
                  <c:v>43157</c:v>
                </c:pt>
                <c:pt idx="21019">
                  <c:v>43157</c:v>
                </c:pt>
                <c:pt idx="21020">
                  <c:v>43157</c:v>
                </c:pt>
                <c:pt idx="21021">
                  <c:v>43155</c:v>
                </c:pt>
                <c:pt idx="21022">
                  <c:v>43157</c:v>
                </c:pt>
                <c:pt idx="21023">
                  <c:v>43156</c:v>
                </c:pt>
                <c:pt idx="21024">
                  <c:v>43156</c:v>
                </c:pt>
                <c:pt idx="21025">
                  <c:v>43156</c:v>
                </c:pt>
                <c:pt idx="21026">
                  <c:v>43156</c:v>
                </c:pt>
                <c:pt idx="21027">
                  <c:v>43156</c:v>
                </c:pt>
                <c:pt idx="21028">
                  <c:v>43155</c:v>
                </c:pt>
                <c:pt idx="21029">
                  <c:v>43156</c:v>
                </c:pt>
                <c:pt idx="21030">
                  <c:v>43156</c:v>
                </c:pt>
                <c:pt idx="21031">
                  <c:v>43155</c:v>
                </c:pt>
                <c:pt idx="21032">
                  <c:v>43156</c:v>
                </c:pt>
                <c:pt idx="21033">
                  <c:v>43154</c:v>
                </c:pt>
                <c:pt idx="21034">
                  <c:v>43155</c:v>
                </c:pt>
                <c:pt idx="21035">
                  <c:v>43155</c:v>
                </c:pt>
                <c:pt idx="21036">
                  <c:v>43156</c:v>
                </c:pt>
                <c:pt idx="21037">
                  <c:v>43155</c:v>
                </c:pt>
                <c:pt idx="21038">
                  <c:v>43155</c:v>
                </c:pt>
                <c:pt idx="21039">
                  <c:v>43155</c:v>
                </c:pt>
                <c:pt idx="21040">
                  <c:v>43154</c:v>
                </c:pt>
                <c:pt idx="21041">
                  <c:v>43155</c:v>
                </c:pt>
                <c:pt idx="21042">
                  <c:v>43155</c:v>
                </c:pt>
                <c:pt idx="21043">
                  <c:v>43154</c:v>
                </c:pt>
                <c:pt idx="21044">
                  <c:v>43155</c:v>
                </c:pt>
                <c:pt idx="21045">
                  <c:v>43154</c:v>
                </c:pt>
                <c:pt idx="21046">
                  <c:v>43155</c:v>
                </c:pt>
                <c:pt idx="21047">
                  <c:v>43155</c:v>
                </c:pt>
                <c:pt idx="21048">
                  <c:v>43155</c:v>
                </c:pt>
                <c:pt idx="21049">
                  <c:v>43153</c:v>
                </c:pt>
                <c:pt idx="21050">
                  <c:v>43154</c:v>
                </c:pt>
                <c:pt idx="21051">
                  <c:v>43154</c:v>
                </c:pt>
                <c:pt idx="21052">
                  <c:v>43153</c:v>
                </c:pt>
                <c:pt idx="21053">
                  <c:v>43154</c:v>
                </c:pt>
                <c:pt idx="21054">
                  <c:v>43153</c:v>
                </c:pt>
                <c:pt idx="21055">
                  <c:v>43155</c:v>
                </c:pt>
                <c:pt idx="21056">
                  <c:v>43153</c:v>
                </c:pt>
                <c:pt idx="21057">
                  <c:v>43154</c:v>
                </c:pt>
                <c:pt idx="21058">
                  <c:v>43154</c:v>
                </c:pt>
                <c:pt idx="21059">
                  <c:v>43153</c:v>
                </c:pt>
                <c:pt idx="21060">
                  <c:v>43154</c:v>
                </c:pt>
                <c:pt idx="21061">
                  <c:v>43154</c:v>
                </c:pt>
                <c:pt idx="21062">
                  <c:v>43154</c:v>
                </c:pt>
                <c:pt idx="21063">
                  <c:v>43153</c:v>
                </c:pt>
                <c:pt idx="21064">
                  <c:v>43154</c:v>
                </c:pt>
                <c:pt idx="21065">
                  <c:v>43152</c:v>
                </c:pt>
                <c:pt idx="21066">
                  <c:v>43154</c:v>
                </c:pt>
                <c:pt idx="21067">
                  <c:v>43152</c:v>
                </c:pt>
                <c:pt idx="21068">
                  <c:v>43153</c:v>
                </c:pt>
                <c:pt idx="21069">
                  <c:v>43153</c:v>
                </c:pt>
                <c:pt idx="21070">
                  <c:v>43153</c:v>
                </c:pt>
                <c:pt idx="21071">
                  <c:v>43152</c:v>
                </c:pt>
                <c:pt idx="21072">
                  <c:v>43152</c:v>
                </c:pt>
                <c:pt idx="21073">
                  <c:v>43153</c:v>
                </c:pt>
                <c:pt idx="21074">
                  <c:v>43152</c:v>
                </c:pt>
                <c:pt idx="21075">
                  <c:v>43152</c:v>
                </c:pt>
                <c:pt idx="21076">
                  <c:v>43152</c:v>
                </c:pt>
                <c:pt idx="21077">
                  <c:v>43153</c:v>
                </c:pt>
                <c:pt idx="21078">
                  <c:v>43152</c:v>
                </c:pt>
                <c:pt idx="21079">
                  <c:v>43154</c:v>
                </c:pt>
                <c:pt idx="21080">
                  <c:v>43153</c:v>
                </c:pt>
                <c:pt idx="21081">
                  <c:v>43152</c:v>
                </c:pt>
                <c:pt idx="21082">
                  <c:v>43152</c:v>
                </c:pt>
                <c:pt idx="21083">
                  <c:v>43154</c:v>
                </c:pt>
                <c:pt idx="21084">
                  <c:v>43153</c:v>
                </c:pt>
                <c:pt idx="21085">
                  <c:v>43152</c:v>
                </c:pt>
                <c:pt idx="21086">
                  <c:v>43152</c:v>
                </c:pt>
                <c:pt idx="21087">
                  <c:v>43150</c:v>
                </c:pt>
                <c:pt idx="21088">
                  <c:v>43145</c:v>
                </c:pt>
                <c:pt idx="21089">
                  <c:v>43151</c:v>
                </c:pt>
                <c:pt idx="21090">
                  <c:v>43152</c:v>
                </c:pt>
                <c:pt idx="21091">
                  <c:v>43152</c:v>
                </c:pt>
                <c:pt idx="21092">
                  <c:v>43152</c:v>
                </c:pt>
                <c:pt idx="21093">
                  <c:v>43150</c:v>
                </c:pt>
                <c:pt idx="21094">
                  <c:v>43151</c:v>
                </c:pt>
                <c:pt idx="21095">
                  <c:v>43152</c:v>
                </c:pt>
                <c:pt idx="21096">
                  <c:v>43152</c:v>
                </c:pt>
                <c:pt idx="21097">
                  <c:v>43151</c:v>
                </c:pt>
                <c:pt idx="21098">
                  <c:v>43150</c:v>
                </c:pt>
                <c:pt idx="21099">
                  <c:v>43150</c:v>
                </c:pt>
                <c:pt idx="21100">
                  <c:v>43151</c:v>
                </c:pt>
                <c:pt idx="21101">
                  <c:v>43156</c:v>
                </c:pt>
                <c:pt idx="21102">
                  <c:v>43150</c:v>
                </c:pt>
                <c:pt idx="21103">
                  <c:v>43151</c:v>
                </c:pt>
                <c:pt idx="21104">
                  <c:v>43151</c:v>
                </c:pt>
                <c:pt idx="21105">
                  <c:v>43149</c:v>
                </c:pt>
                <c:pt idx="21106">
                  <c:v>43150</c:v>
                </c:pt>
                <c:pt idx="21107">
                  <c:v>43150</c:v>
                </c:pt>
                <c:pt idx="21108">
                  <c:v>43150</c:v>
                </c:pt>
                <c:pt idx="21109">
                  <c:v>43149</c:v>
                </c:pt>
                <c:pt idx="21110">
                  <c:v>43149</c:v>
                </c:pt>
                <c:pt idx="21111">
                  <c:v>43148</c:v>
                </c:pt>
                <c:pt idx="21112">
                  <c:v>43149</c:v>
                </c:pt>
                <c:pt idx="21113">
                  <c:v>43149</c:v>
                </c:pt>
                <c:pt idx="21114">
                  <c:v>43149</c:v>
                </c:pt>
                <c:pt idx="21115">
                  <c:v>43148</c:v>
                </c:pt>
                <c:pt idx="21116">
                  <c:v>43148</c:v>
                </c:pt>
                <c:pt idx="21117">
                  <c:v>43147</c:v>
                </c:pt>
                <c:pt idx="21118">
                  <c:v>43148</c:v>
                </c:pt>
                <c:pt idx="21119">
                  <c:v>43147</c:v>
                </c:pt>
                <c:pt idx="21120">
                  <c:v>43147</c:v>
                </c:pt>
                <c:pt idx="21121">
                  <c:v>43151</c:v>
                </c:pt>
                <c:pt idx="21122">
                  <c:v>43147</c:v>
                </c:pt>
                <c:pt idx="21123">
                  <c:v>43147</c:v>
                </c:pt>
                <c:pt idx="21124">
                  <c:v>43161</c:v>
                </c:pt>
                <c:pt idx="21125">
                  <c:v>43161</c:v>
                </c:pt>
                <c:pt idx="21126">
                  <c:v>43161</c:v>
                </c:pt>
                <c:pt idx="21127">
                  <c:v>43161</c:v>
                </c:pt>
                <c:pt idx="21128">
                  <c:v>43161</c:v>
                </c:pt>
                <c:pt idx="21129">
                  <c:v>43160</c:v>
                </c:pt>
                <c:pt idx="21130">
                  <c:v>43161</c:v>
                </c:pt>
                <c:pt idx="21131">
                  <c:v>43161</c:v>
                </c:pt>
                <c:pt idx="21132">
                  <c:v>43161</c:v>
                </c:pt>
                <c:pt idx="21133">
                  <c:v>43160</c:v>
                </c:pt>
                <c:pt idx="21134">
                  <c:v>43160</c:v>
                </c:pt>
                <c:pt idx="21135">
                  <c:v>43160</c:v>
                </c:pt>
                <c:pt idx="21136">
                  <c:v>43160</c:v>
                </c:pt>
                <c:pt idx="21137">
                  <c:v>43161</c:v>
                </c:pt>
                <c:pt idx="21138">
                  <c:v>43159</c:v>
                </c:pt>
                <c:pt idx="21139">
                  <c:v>43160</c:v>
                </c:pt>
                <c:pt idx="21140">
                  <c:v>43160</c:v>
                </c:pt>
                <c:pt idx="21141">
                  <c:v>43161</c:v>
                </c:pt>
                <c:pt idx="21142">
                  <c:v>43160</c:v>
                </c:pt>
                <c:pt idx="21143">
                  <c:v>43160</c:v>
                </c:pt>
                <c:pt idx="21144">
                  <c:v>43161</c:v>
                </c:pt>
                <c:pt idx="21145">
                  <c:v>43161</c:v>
                </c:pt>
                <c:pt idx="21146">
                  <c:v>43160</c:v>
                </c:pt>
                <c:pt idx="21147">
                  <c:v>43161</c:v>
                </c:pt>
                <c:pt idx="21148">
                  <c:v>43159</c:v>
                </c:pt>
                <c:pt idx="21149">
                  <c:v>43160</c:v>
                </c:pt>
                <c:pt idx="21150">
                  <c:v>43159</c:v>
                </c:pt>
                <c:pt idx="21151">
                  <c:v>43159</c:v>
                </c:pt>
                <c:pt idx="21152">
                  <c:v>43160</c:v>
                </c:pt>
                <c:pt idx="21153">
                  <c:v>43159</c:v>
                </c:pt>
                <c:pt idx="21154">
                  <c:v>43160</c:v>
                </c:pt>
                <c:pt idx="21155">
                  <c:v>43159</c:v>
                </c:pt>
                <c:pt idx="21156">
                  <c:v>43158</c:v>
                </c:pt>
                <c:pt idx="21157">
                  <c:v>43159</c:v>
                </c:pt>
                <c:pt idx="21158">
                  <c:v>43160</c:v>
                </c:pt>
                <c:pt idx="21159">
                  <c:v>43159</c:v>
                </c:pt>
                <c:pt idx="21160">
                  <c:v>43159</c:v>
                </c:pt>
                <c:pt idx="21161">
                  <c:v>43159</c:v>
                </c:pt>
                <c:pt idx="21162">
                  <c:v>43159</c:v>
                </c:pt>
                <c:pt idx="21163">
                  <c:v>43160</c:v>
                </c:pt>
                <c:pt idx="21164">
                  <c:v>43159</c:v>
                </c:pt>
                <c:pt idx="21165">
                  <c:v>43158</c:v>
                </c:pt>
                <c:pt idx="21166">
                  <c:v>43159</c:v>
                </c:pt>
                <c:pt idx="21167">
                  <c:v>43158</c:v>
                </c:pt>
                <c:pt idx="21168">
                  <c:v>43158</c:v>
                </c:pt>
                <c:pt idx="21169">
                  <c:v>43158</c:v>
                </c:pt>
                <c:pt idx="21170">
                  <c:v>43159</c:v>
                </c:pt>
                <c:pt idx="21171">
                  <c:v>43159</c:v>
                </c:pt>
                <c:pt idx="21172">
                  <c:v>43159</c:v>
                </c:pt>
                <c:pt idx="21173">
                  <c:v>43159</c:v>
                </c:pt>
                <c:pt idx="21174">
                  <c:v>43158</c:v>
                </c:pt>
                <c:pt idx="21175">
                  <c:v>43158</c:v>
                </c:pt>
                <c:pt idx="21176">
                  <c:v>43158</c:v>
                </c:pt>
                <c:pt idx="21177">
                  <c:v>43159</c:v>
                </c:pt>
                <c:pt idx="21178">
                  <c:v>43158</c:v>
                </c:pt>
                <c:pt idx="21179">
                  <c:v>43158</c:v>
                </c:pt>
                <c:pt idx="21180">
                  <c:v>43159</c:v>
                </c:pt>
                <c:pt idx="21181">
                  <c:v>43157</c:v>
                </c:pt>
                <c:pt idx="21182">
                  <c:v>43158</c:v>
                </c:pt>
                <c:pt idx="21183">
                  <c:v>43158</c:v>
                </c:pt>
                <c:pt idx="21184">
                  <c:v>43157</c:v>
                </c:pt>
                <c:pt idx="21185">
                  <c:v>43157</c:v>
                </c:pt>
                <c:pt idx="21186">
                  <c:v>43158</c:v>
                </c:pt>
                <c:pt idx="21187">
                  <c:v>43158</c:v>
                </c:pt>
                <c:pt idx="21188">
                  <c:v>43157</c:v>
                </c:pt>
                <c:pt idx="21189">
                  <c:v>43157</c:v>
                </c:pt>
                <c:pt idx="21190">
                  <c:v>43157</c:v>
                </c:pt>
                <c:pt idx="21191">
                  <c:v>43158</c:v>
                </c:pt>
                <c:pt idx="21192">
                  <c:v>43158</c:v>
                </c:pt>
                <c:pt idx="21193">
                  <c:v>43158</c:v>
                </c:pt>
                <c:pt idx="21194">
                  <c:v>43157</c:v>
                </c:pt>
                <c:pt idx="21195">
                  <c:v>43158</c:v>
                </c:pt>
                <c:pt idx="21196">
                  <c:v>43159</c:v>
                </c:pt>
                <c:pt idx="21197">
                  <c:v>43158</c:v>
                </c:pt>
                <c:pt idx="21198">
                  <c:v>43157</c:v>
                </c:pt>
                <c:pt idx="21199">
                  <c:v>43157</c:v>
                </c:pt>
                <c:pt idx="21200">
                  <c:v>43157</c:v>
                </c:pt>
                <c:pt idx="21201">
                  <c:v>43157</c:v>
                </c:pt>
                <c:pt idx="21202">
                  <c:v>43157</c:v>
                </c:pt>
                <c:pt idx="21203">
                  <c:v>43158</c:v>
                </c:pt>
                <c:pt idx="21204">
                  <c:v>43158</c:v>
                </c:pt>
                <c:pt idx="21205">
                  <c:v>43159</c:v>
                </c:pt>
                <c:pt idx="21206">
                  <c:v>43158</c:v>
                </c:pt>
                <c:pt idx="21207">
                  <c:v>43158</c:v>
                </c:pt>
                <c:pt idx="21208">
                  <c:v>43157</c:v>
                </c:pt>
                <c:pt idx="21209">
                  <c:v>43157</c:v>
                </c:pt>
                <c:pt idx="21210">
                  <c:v>43156</c:v>
                </c:pt>
                <c:pt idx="21211">
                  <c:v>43157</c:v>
                </c:pt>
                <c:pt idx="21212">
                  <c:v>43157</c:v>
                </c:pt>
                <c:pt idx="21213">
                  <c:v>43157</c:v>
                </c:pt>
                <c:pt idx="21214">
                  <c:v>43157</c:v>
                </c:pt>
                <c:pt idx="21215">
                  <c:v>43157</c:v>
                </c:pt>
                <c:pt idx="21216">
                  <c:v>43157</c:v>
                </c:pt>
                <c:pt idx="21217">
                  <c:v>43157</c:v>
                </c:pt>
                <c:pt idx="21218">
                  <c:v>43157</c:v>
                </c:pt>
                <c:pt idx="21219">
                  <c:v>43157</c:v>
                </c:pt>
                <c:pt idx="21220">
                  <c:v>43158</c:v>
                </c:pt>
                <c:pt idx="21221">
                  <c:v>43157</c:v>
                </c:pt>
                <c:pt idx="21222">
                  <c:v>43157</c:v>
                </c:pt>
                <c:pt idx="21223">
                  <c:v>43157</c:v>
                </c:pt>
                <c:pt idx="21224">
                  <c:v>43155</c:v>
                </c:pt>
                <c:pt idx="21225">
                  <c:v>43157</c:v>
                </c:pt>
                <c:pt idx="21226">
                  <c:v>43156</c:v>
                </c:pt>
                <c:pt idx="21227">
                  <c:v>43156</c:v>
                </c:pt>
                <c:pt idx="21228">
                  <c:v>43156</c:v>
                </c:pt>
                <c:pt idx="21229">
                  <c:v>43156</c:v>
                </c:pt>
                <c:pt idx="21230">
                  <c:v>43156</c:v>
                </c:pt>
                <c:pt idx="21231">
                  <c:v>43155</c:v>
                </c:pt>
                <c:pt idx="21232">
                  <c:v>43155</c:v>
                </c:pt>
                <c:pt idx="21233">
                  <c:v>43156</c:v>
                </c:pt>
                <c:pt idx="21234">
                  <c:v>43156</c:v>
                </c:pt>
                <c:pt idx="21235">
                  <c:v>43154</c:v>
                </c:pt>
                <c:pt idx="21236">
                  <c:v>43155</c:v>
                </c:pt>
                <c:pt idx="21237">
                  <c:v>43155</c:v>
                </c:pt>
                <c:pt idx="21238">
                  <c:v>43156</c:v>
                </c:pt>
                <c:pt idx="21239">
                  <c:v>43155</c:v>
                </c:pt>
                <c:pt idx="21240">
                  <c:v>43155</c:v>
                </c:pt>
                <c:pt idx="21241">
                  <c:v>43155</c:v>
                </c:pt>
                <c:pt idx="21242">
                  <c:v>43154</c:v>
                </c:pt>
                <c:pt idx="21243">
                  <c:v>43155</c:v>
                </c:pt>
                <c:pt idx="21244">
                  <c:v>43155</c:v>
                </c:pt>
                <c:pt idx="21245">
                  <c:v>43154</c:v>
                </c:pt>
                <c:pt idx="21246">
                  <c:v>43155</c:v>
                </c:pt>
                <c:pt idx="21247">
                  <c:v>43154</c:v>
                </c:pt>
                <c:pt idx="21248">
                  <c:v>43155</c:v>
                </c:pt>
                <c:pt idx="21249">
                  <c:v>43155</c:v>
                </c:pt>
                <c:pt idx="21250">
                  <c:v>43153</c:v>
                </c:pt>
                <c:pt idx="21251">
                  <c:v>43155</c:v>
                </c:pt>
                <c:pt idx="21252">
                  <c:v>43154</c:v>
                </c:pt>
                <c:pt idx="21253">
                  <c:v>43154</c:v>
                </c:pt>
                <c:pt idx="21254">
                  <c:v>43153</c:v>
                </c:pt>
                <c:pt idx="21255">
                  <c:v>43153</c:v>
                </c:pt>
                <c:pt idx="21256">
                  <c:v>43155</c:v>
                </c:pt>
                <c:pt idx="21257">
                  <c:v>43153</c:v>
                </c:pt>
                <c:pt idx="21258">
                  <c:v>43154</c:v>
                </c:pt>
                <c:pt idx="21259">
                  <c:v>43154</c:v>
                </c:pt>
                <c:pt idx="21260">
                  <c:v>43153</c:v>
                </c:pt>
                <c:pt idx="21261">
                  <c:v>43154</c:v>
                </c:pt>
                <c:pt idx="21262">
                  <c:v>43154</c:v>
                </c:pt>
                <c:pt idx="21263">
                  <c:v>43154</c:v>
                </c:pt>
                <c:pt idx="21264">
                  <c:v>43153</c:v>
                </c:pt>
                <c:pt idx="21265">
                  <c:v>43154</c:v>
                </c:pt>
                <c:pt idx="21266">
                  <c:v>43152</c:v>
                </c:pt>
                <c:pt idx="21267">
                  <c:v>43154</c:v>
                </c:pt>
                <c:pt idx="21268">
                  <c:v>43152</c:v>
                </c:pt>
                <c:pt idx="21269">
                  <c:v>43153</c:v>
                </c:pt>
                <c:pt idx="21270">
                  <c:v>43153</c:v>
                </c:pt>
                <c:pt idx="21271">
                  <c:v>43153</c:v>
                </c:pt>
                <c:pt idx="21272">
                  <c:v>43153</c:v>
                </c:pt>
                <c:pt idx="21273">
                  <c:v>43152</c:v>
                </c:pt>
                <c:pt idx="21274">
                  <c:v>43152</c:v>
                </c:pt>
                <c:pt idx="21275">
                  <c:v>43152</c:v>
                </c:pt>
                <c:pt idx="21276">
                  <c:v>43152</c:v>
                </c:pt>
                <c:pt idx="21277">
                  <c:v>43152</c:v>
                </c:pt>
                <c:pt idx="21278">
                  <c:v>43153</c:v>
                </c:pt>
                <c:pt idx="21279">
                  <c:v>43152</c:v>
                </c:pt>
                <c:pt idx="21280">
                  <c:v>43153</c:v>
                </c:pt>
                <c:pt idx="21281">
                  <c:v>43152</c:v>
                </c:pt>
                <c:pt idx="21282">
                  <c:v>43153</c:v>
                </c:pt>
                <c:pt idx="21283">
                  <c:v>43152</c:v>
                </c:pt>
                <c:pt idx="21284">
                  <c:v>43154</c:v>
                </c:pt>
                <c:pt idx="21285">
                  <c:v>43152</c:v>
                </c:pt>
                <c:pt idx="21286">
                  <c:v>43150</c:v>
                </c:pt>
                <c:pt idx="21287">
                  <c:v>43145</c:v>
                </c:pt>
                <c:pt idx="21288">
                  <c:v>43151</c:v>
                </c:pt>
                <c:pt idx="21289">
                  <c:v>43152</c:v>
                </c:pt>
                <c:pt idx="21290">
                  <c:v>43152</c:v>
                </c:pt>
                <c:pt idx="21291">
                  <c:v>43152</c:v>
                </c:pt>
                <c:pt idx="21292">
                  <c:v>43150</c:v>
                </c:pt>
                <c:pt idx="21293">
                  <c:v>43151</c:v>
                </c:pt>
                <c:pt idx="21294">
                  <c:v>43152</c:v>
                </c:pt>
                <c:pt idx="21295">
                  <c:v>43152</c:v>
                </c:pt>
                <c:pt idx="21296">
                  <c:v>43151</c:v>
                </c:pt>
                <c:pt idx="21297">
                  <c:v>43150</c:v>
                </c:pt>
                <c:pt idx="21298">
                  <c:v>43150</c:v>
                </c:pt>
                <c:pt idx="21299">
                  <c:v>43151</c:v>
                </c:pt>
                <c:pt idx="21300">
                  <c:v>43156</c:v>
                </c:pt>
                <c:pt idx="21301">
                  <c:v>43150</c:v>
                </c:pt>
                <c:pt idx="21302">
                  <c:v>43151</c:v>
                </c:pt>
                <c:pt idx="21303">
                  <c:v>43151</c:v>
                </c:pt>
                <c:pt idx="21304">
                  <c:v>43149</c:v>
                </c:pt>
                <c:pt idx="21305">
                  <c:v>43150</c:v>
                </c:pt>
                <c:pt idx="21306">
                  <c:v>43150</c:v>
                </c:pt>
                <c:pt idx="21307">
                  <c:v>43150</c:v>
                </c:pt>
                <c:pt idx="21308">
                  <c:v>43149</c:v>
                </c:pt>
                <c:pt idx="21309">
                  <c:v>43149</c:v>
                </c:pt>
                <c:pt idx="21310">
                  <c:v>43148</c:v>
                </c:pt>
                <c:pt idx="21311">
                  <c:v>43149</c:v>
                </c:pt>
                <c:pt idx="21312">
                  <c:v>43149</c:v>
                </c:pt>
                <c:pt idx="21313">
                  <c:v>43148</c:v>
                </c:pt>
                <c:pt idx="21314">
                  <c:v>43148</c:v>
                </c:pt>
                <c:pt idx="21315">
                  <c:v>43147</c:v>
                </c:pt>
                <c:pt idx="21316">
                  <c:v>43163</c:v>
                </c:pt>
                <c:pt idx="21317">
                  <c:v>43162</c:v>
                </c:pt>
                <c:pt idx="21318">
                  <c:v>43161</c:v>
                </c:pt>
                <c:pt idx="21319">
                  <c:v>43162</c:v>
                </c:pt>
                <c:pt idx="21320">
                  <c:v>43161</c:v>
                </c:pt>
                <c:pt idx="21321">
                  <c:v>43162</c:v>
                </c:pt>
                <c:pt idx="21322">
                  <c:v>43162</c:v>
                </c:pt>
                <c:pt idx="21323">
                  <c:v>43162</c:v>
                </c:pt>
                <c:pt idx="21324">
                  <c:v>43161</c:v>
                </c:pt>
                <c:pt idx="21325">
                  <c:v>43161</c:v>
                </c:pt>
                <c:pt idx="21326">
                  <c:v>43162</c:v>
                </c:pt>
                <c:pt idx="21327">
                  <c:v>43162</c:v>
                </c:pt>
                <c:pt idx="21328">
                  <c:v>43161</c:v>
                </c:pt>
                <c:pt idx="21329">
                  <c:v>43162</c:v>
                </c:pt>
                <c:pt idx="21330">
                  <c:v>43161</c:v>
                </c:pt>
                <c:pt idx="21331">
                  <c:v>43161</c:v>
                </c:pt>
                <c:pt idx="21332">
                  <c:v>43160</c:v>
                </c:pt>
                <c:pt idx="21333">
                  <c:v>43161</c:v>
                </c:pt>
                <c:pt idx="21334">
                  <c:v>43161</c:v>
                </c:pt>
                <c:pt idx="21335">
                  <c:v>43161</c:v>
                </c:pt>
                <c:pt idx="21336">
                  <c:v>43161</c:v>
                </c:pt>
                <c:pt idx="21337">
                  <c:v>43160</c:v>
                </c:pt>
                <c:pt idx="21338">
                  <c:v>43161</c:v>
                </c:pt>
                <c:pt idx="21339">
                  <c:v>43160</c:v>
                </c:pt>
                <c:pt idx="21340">
                  <c:v>43160</c:v>
                </c:pt>
                <c:pt idx="21341">
                  <c:v>43162</c:v>
                </c:pt>
                <c:pt idx="21342">
                  <c:v>43160</c:v>
                </c:pt>
                <c:pt idx="21343">
                  <c:v>43159</c:v>
                </c:pt>
                <c:pt idx="21344">
                  <c:v>43161</c:v>
                </c:pt>
                <c:pt idx="21345">
                  <c:v>43160</c:v>
                </c:pt>
                <c:pt idx="21346">
                  <c:v>43161</c:v>
                </c:pt>
                <c:pt idx="21347">
                  <c:v>43160</c:v>
                </c:pt>
                <c:pt idx="21348">
                  <c:v>43161</c:v>
                </c:pt>
                <c:pt idx="21349">
                  <c:v>43161</c:v>
                </c:pt>
                <c:pt idx="21350">
                  <c:v>43161</c:v>
                </c:pt>
                <c:pt idx="21351">
                  <c:v>43161</c:v>
                </c:pt>
                <c:pt idx="21352">
                  <c:v>43160</c:v>
                </c:pt>
                <c:pt idx="21353">
                  <c:v>43160</c:v>
                </c:pt>
                <c:pt idx="21354">
                  <c:v>43160</c:v>
                </c:pt>
                <c:pt idx="21355">
                  <c:v>43160</c:v>
                </c:pt>
                <c:pt idx="21356">
                  <c:v>43159</c:v>
                </c:pt>
                <c:pt idx="21357">
                  <c:v>43159</c:v>
                </c:pt>
                <c:pt idx="21358">
                  <c:v>43160</c:v>
                </c:pt>
                <c:pt idx="21359">
                  <c:v>43159</c:v>
                </c:pt>
                <c:pt idx="21360">
                  <c:v>43159</c:v>
                </c:pt>
                <c:pt idx="21361">
                  <c:v>43160</c:v>
                </c:pt>
                <c:pt idx="21362">
                  <c:v>43160</c:v>
                </c:pt>
                <c:pt idx="21363">
                  <c:v>43159</c:v>
                </c:pt>
                <c:pt idx="21364">
                  <c:v>43159</c:v>
                </c:pt>
                <c:pt idx="21365">
                  <c:v>43158</c:v>
                </c:pt>
                <c:pt idx="21366">
                  <c:v>43159</c:v>
                </c:pt>
                <c:pt idx="21367">
                  <c:v>43160</c:v>
                </c:pt>
                <c:pt idx="21368">
                  <c:v>43159</c:v>
                </c:pt>
                <c:pt idx="21369">
                  <c:v>43159</c:v>
                </c:pt>
                <c:pt idx="21370">
                  <c:v>43160</c:v>
                </c:pt>
                <c:pt idx="21371">
                  <c:v>43159</c:v>
                </c:pt>
                <c:pt idx="21372">
                  <c:v>43159</c:v>
                </c:pt>
                <c:pt idx="21373">
                  <c:v>43158</c:v>
                </c:pt>
                <c:pt idx="21374">
                  <c:v>43159</c:v>
                </c:pt>
                <c:pt idx="21375">
                  <c:v>43158</c:v>
                </c:pt>
                <c:pt idx="21376">
                  <c:v>43158</c:v>
                </c:pt>
                <c:pt idx="21377">
                  <c:v>43159</c:v>
                </c:pt>
                <c:pt idx="21378">
                  <c:v>43159</c:v>
                </c:pt>
                <c:pt idx="21379">
                  <c:v>43158</c:v>
                </c:pt>
                <c:pt idx="21380">
                  <c:v>43159</c:v>
                </c:pt>
                <c:pt idx="21381">
                  <c:v>43159</c:v>
                </c:pt>
                <c:pt idx="21382">
                  <c:v>43158</c:v>
                </c:pt>
                <c:pt idx="21383">
                  <c:v>43158</c:v>
                </c:pt>
                <c:pt idx="21384">
                  <c:v>43159</c:v>
                </c:pt>
                <c:pt idx="21385">
                  <c:v>43160</c:v>
                </c:pt>
                <c:pt idx="21386">
                  <c:v>43158</c:v>
                </c:pt>
                <c:pt idx="21387">
                  <c:v>43158</c:v>
                </c:pt>
                <c:pt idx="21388">
                  <c:v>43158</c:v>
                </c:pt>
                <c:pt idx="21389">
                  <c:v>43159</c:v>
                </c:pt>
                <c:pt idx="21390">
                  <c:v>43158</c:v>
                </c:pt>
                <c:pt idx="21391">
                  <c:v>43158</c:v>
                </c:pt>
                <c:pt idx="21392">
                  <c:v>43157</c:v>
                </c:pt>
                <c:pt idx="21393">
                  <c:v>43157</c:v>
                </c:pt>
                <c:pt idx="21394">
                  <c:v>43158</c:v>
                </c:pt>
                <c:pt idx="21395">
                  <c:v>43157</c:v>
                </c:pt>
                <c:pt idx="21396">
                  <c:v>43158</c:v>
                </c:pt>
                <c:pt idx="21397">
                  <c:v>43158</c:v>
                </c:pt>
                <c:pt idx="21398">
                  <c:v>43158</c:v>
                </c:pt>
                <c:pt idx="21399">
                  <c:v>43157</c:v>
                </c:pt>
                <c:pt idx="21400">
                  <c:v>43157</c:v>
                </c:pt>
                <c:pt idx="21401">
                  <c:v>43157</c:v>
                </c:pt>
                <c:pt idx="21402">
                  <c:v>43158</c:v>
                </c:pt>
                <c:pt idx="21403">
                  <c:v>43158</c:v>
                </c:pt>
                <c:pt idx="21404">
                  <c:v>43157</c:v>
                </c:pt>
                <c:pt idx="21405">
                  <c:v>43159</c:v>
                </c:pt>
                <c:pt idx="21406">
                  <c:v>43158</c:v>
                </c:pt>
                <c:pt idx="21407">
                  <c:v>43157</c:v>
                </c:pt>
                <c:pt idx="21408">
                  <c:v>43157</c:v>
                </c:pt>
                <c:pt idx="21409">
                  <c:v>43157</c:v>
                </c:pt>
                <c:pt idx="21410">
                  <c:v>43157</c:v>
                </c:pt>
                <c:pt idx="21411">
                  <c:v>43159</c:v>
                </c:pt>
                <c:pt idx="21412">
                  <c:v>43157</c:v>
                </c:pt>
                <c:pt idx="21413">
                  <c:v>43158</c:v>
                </c:pt>
                <c:pt idx="21414">
                  <c:v>43158</c:v>
                </c:pt>
                <c:pt idx="21415">
                  <c:v>43158</c:v>
                </c:pt>
                <c:pt idx="21416">
                  <c:v>43157</c:v>
                </c:pt>
                <c:pt idx="21417">
                  <c:v>43158</c:v>
                </c:pt>
                <c:pt idx="21418">
                  <c:v>43157</c:v>
                </c:pt>
                <c:pt idx="21419">
                  <c:v>43157</c:v>
                </c:pt>
                <c:pt idx="21420">
                  <c:v>43156</c:v>
                </c:pt>
                <c:pt idx="21421">
                  <c:v>43157</c:v>
                </c:pt>
                <c:pt idx="21422">
                  <c:v>43157</c:v>
                </c:pt>
                <c:pt idx="21423">
                  <c:v>43157</c:v>
                </c:pt>
                <c:pt idx="21424">
                  <c:v>43157</c:v>
                </c:pt>
                <c:pt idx="21425">
                  <c:v>43157</c:v>
                </c:pt>
                <c:pt idx="21426">
                  <c:v>43157</c:v>
                </c:pt>
                <c:pt idx="21427">
                  <c:v>43157</c:v>
                </c:pt>
                <c:pt idx="21428">
                  <c:v>43158</c:v>
                </c:pt>
                <c:pt idx="21429">
                  <c:v>43157</c:v>
                </c:pt>
                <c:pt idx="21430">
                  <c:v>43157</c:v>
                </c:pt>
                <c:pt idx="21431">
                  <c:v>43157</c:v>
                </c:pt>
                <c:pt idx="21432">
                  <c:v>43157</c:v>
                </c:pt>
                <c:pt idx="21433">
                  <c:v>43155</c:v>
                </c:pt>
                <c:pt idx="21434">
                  <c:v>43157</c:v>
                </c:pt>
                <c:pt idx="21435">
                  <c:v>43156</c:v>
                </c:pt>
                <c:pt idx="21436">
                  <c:v>43156</c:v>
                </c:pt>
                <c:pt idx="21437">
                  <c:v>43156</c:v>
                </c:pt>
                <c:pt idx="21438">
                  <c:v>43156</c:v>
                </c:pt>
                <c:pt idx="21439">
                  <c:v>43155</c:v>
                </c:pt>
                <c:pt idx="21440">
                  <c:v>43156</c:v>
                </c:pt>
                <c:pt idx="21441">
                  <c:v>43155</c:v>
                </c:pt>
                <c:pt idx="21442">
                  <c:v>43156</c:v>
                </c:pt>
                <c:pt idx="21443">
                  <c:v>43154</c:v>
                </c:pt>
                <c:pt idx="21444">
                  <c:v>43156</c:v>
                </c:pt>
                <c:pt idx="21445">
                  <c:v>43155</c:v>
                </c:pt>
                <c:pt idx="21446">
                  <c:v>43155</c:v>
                </c:pt>
                <c:pt idx="21447">
                  <c:v>43156</c:v>
                </c:pt>
                <c:pt idx="21448">
                  <c:v>43155</c:v>
                </c:pt>
                <c:pt idx="21449">
                  <c:v>43155</c:v>
                </c:pt>
                <c:pt idx="21450">
                  <c:v>43155</c:v>
                </c:pt>
                <c:pt idx="21451">
                  <c:v>43155</c:v>
                </c:pt>
                <c:pt idx="21452">
                  <c:v>43154</c:v>
                </c:pt>
                <c:pt idx="21453">
                  <c:v>43155</c:v>
                </c:pt>
                <c:pt idx="21454">
                  <c:v>43155</c:v>
                </c:pt>
                <c:pt idx="21455">
                  <c:v>43154</c:v>
                </c:pt>
                <c:pt idx="21456">
                  <c:v>43154</c:v>
                </c:pt>
                <c:pt idx="21457">
                  <c:v>43155</c:v>
                </c:pt>
                <c:pt idx="21458">
                  <c:v>43155</c:v>
                </c:pt>
                <c:pt idx="21459">
                  <c:v>43153</c:v>
                </c:pt>
                <c:pt idx="21460">
                  <c:v>43155</c:v>
                </c:pt>
                <c:pt idx="21461">
                  <c:v>43154</c:v>
                </c:pt>
                <c:pt idx="21462">
                  <c:v>43153</c:v>
                </c:pt>
                <c:pt idx="21463">
                  <c:v>43154</c:v>
                </c:pt>
                <c:pt idx="21464">
                  <c:v>43153</c:v>
                </c:pt>
                <c:pt idx="21465">
                  <c:v>43155</c:v>
                </c:pt>
                <c:pt idx="21466">
                  <c:v>43153</c:v>
                </c:pt>
                <c:pt idx="21467">
                  <c:v>43154</c:v>
                </c:pt>
                <c:pt idx="21468">
                  <c:v>43154</c:v>
                </c:pt>
                <c:pt idx="21469">
                  <c:v>43153</c:v>
                </c:pt>
                <c:pt idx="21470">
                  <c:v>43154</c:v>
                </c:pt>
                <c:pt idx="21471">
                  <c:v>43154</c:v>
                </c:pt>
                <c:pt idx="21472">
                  <c:v>43154</c:v>
                </c:pt>
                <c:pt idx="21473">
                  <c:v>43153</c:v>
                </c:pt>
                <c:pt idx="21474">
                  <c:v>43152</c:v>
                </c:pt>
                <c:pt idx="21475">
                  <c:v>43154</c:v>
                </c:pt>
                <c:pt idx="21476">
                  <c:v>43152</c:v>
                </c:pt>
                <c:pt idx="21477">
                  <c:v>43153</c:v>
                </c:pt>
                <c:pt idx="21478">
                  <c:v>43152</c:v>
                </c:pt>
                <c:pt idx="21479">
                  <c:v>43152</c:v>
                </c:pt>
                <c:pt idx="21480">
                  <c:v>43152</c:v>
                </c:pt>
                <c:pt idx="21481">
                  <c:v>43152</c:v>
                </c:pt>
                <c:pt idx="21482">
                  <c:v>43152</c:v>
                </c:pt>
                <c:pt idx="21483">
                  <c:v>43153</c:v>
                </c:pt>
                <c:pt idx="21484">
                  <c:v>43152</c:v>
                </c:pt>
                <c:pt idx="21485">
                  <c:v>43153</c:v>
                </c:pt>
                <c:pt idx="21486">
                  <c:v>43152</c:v>
                </c:pt>
                <c:pt idx="21487">
                  <c:v>43153</c:v>
                </c:pt>
                <c:pt idx="21488">
                  <c:v>43152</c:v>
                </c:pt>
                <c:pt idx="21489">
                  <c:v>43152</c:v>
                </c:pt>
                <c:pt idx="21490">
                  <c:v>43150</c:v>
                </c:pt>
                <c:pt idx="21491">
                  <c:v>43145</c:v>
                </c:pt>
                <c:pt idx="21492">
                  <c:v>43151</c:v>
                </c:pt>
                <c:pt idx="21493">
                  <c:v>43152</c:v>
                </c:pt>
                <c:pt idx="21494">
                  <c:v>43152</c:v>
                </c:pt>
                <c:pt idx="21495">
                  <c:v>43152</c:v>
                </c:pt>
                <c:pt idx="21496">
                  <c:v>43150</c:v>
                </c:pt>
                <c:pt idx="21497">
                  <c:v>43151</c:v>
                </c:pt>
                <c:pt idx="21498">
                  <c:v>43152</c:v>
                </c:pt>
                <c:pt idx="21499">
                  <c:v>43152</c:v>
                </c:pt>
                <c:pt idx="21500">
                  <c:v>43151</c:v>
                </c:pt>
                <c:pt idx="21501">
                  <c:v>43150</c:v>
                </c:pt>
                <c:pt idx="21502">
                  <c:v>43150</c:v>
                </c:pt>
                <c:pt idx="21503">
                  <c:v>43151</c:v>
                </c:pt>
                <c:pt idx="21504">
                  <c:v>43156</c:v>
                </c:pt>
                <c:pt idx="21505">
                  <c:v>43150</c:v>
                </c:pt>
                <c:pt idx="21506">
                  <c:v>43151</c:v>
                </c:pt>
                <c:pt idx="21507">
                  <c:v>43151</c:v>
                </c:pt>
                <c:pt idx="21508">
                  <c:v>43163</c:v>
                </c:pt>
                <c:pt idx="21509">
                  <c:v>43163</c:v>
                </c:pt>
                <c:pt idx="21510">
                  <c:v>43163</c:v>
                </c:pt>
                <c:pt idx="21511">
                  <c:v>43163</c:v>
                </c:pt>
                <c:pt idx="21512">
                  <c:v>43163</c:v>
                </c:pt>
                <c:pt idx="21513">
                  <c:v>43162</c:v>
                </c:pt>
                <c:pt idx="21514">
                  <c:v>43163</c:v>
                </c:pt>
                <c:pt idx="21515">
                  <c:v>43163</c:v>
                </c:pt>
                <c:pt idx="21516">
                  <c:v>43162</c:v>
                </c:pt>
                <c:pt idx="21517">
                  <c:v>43163</c:v>
                </c:pt>
                <c:pt idx="21518">
                  <c:v>43162</c:v>
                </c:pt>
                <c:pt idx="21519">
                  <c:v>43162</c:v>
                </c:pt>
                <c:pt idx="21520">
                  <c:v>43162</c:v>
                </c:pt>
                <c:pt idx="21521">
                  <c:v>43162</c:v>
                </c:pt>
                <c:pt idx="21522">
                  <c:v>43161</c:v>
                </c:pt>
                <c:pt idx="21523">
                  <c:v>43162</c:v>
                </c:pt>
                <c:pt idx="21524">
                  <c:v>43161</c:v>
                </c:pt>
                <c:pt idx="21525">
                  <c:v>43162</c:v>
                </c:pt>
                <c:pt idx="21526">
                  <c:v>43162</c:v>
                </c:pt>
                <c:pt idx="21527">
                  <c:v>43162</c:v>
                </c:pt>
                <c:pt idx="21528">
                  <c:v>43163</c:v>
                </c:pt>
                <c:pt idx="21529">
                  <c:v>43162</c:v>
                </c:pt>
                <c:pt idx="21530">
                  <c:v>43162</c:v>
                </c:pt>
                <c:pt idx="21531">
                  <c:v>43161</c:v>
                </c:pt>
                <c:pt idx="21532">
                  <c:v>43161</c:v>
                </c:pt>
                <c:pt idx="21533">
                  <c:v>43161</c:v>
                </c:pt>
                <c:pt idx="21534">
                  <c:v>43161</c:v>
                </c:pt>
                <c:pt idx="21535">
                  <c:v>43161</c:v>
                </c:pt>
                <c:pt idx="21536">
                  <c:v>43162</c:v>
                </c:pt>
                <c:pt idx="21537">
                  <c:v>43160</c:v>
                </c:pt>
                <c:pt idx="21538">
                  <c:v>43161</c:v>
                </c:pt>
                <c:pt idx="21539">
                  <c:v>43161</c:v>
                </c:pt>
                <c:pt idx="21540">
                  <c:v>43161</c:v>
                </c:pt>
                <c:pt idx="21541">
                  <c:v>43161</c:v>
                </c:pt>
                <c:pt idx="21542">
                  <c:v>43161</c:v>
                </c:pt>
                <c:pt idx="21543">
                  <c:v>43160</c:v>
                </c:pt>
                <c:pt idx="21544">
                  <c:v>43160</c:v>
                </c:pt>
                <c:pt idx="21545">
                  <c:v>43160</c:v>
                </c:pt>
                <c:pt idx="21546">
                  <c:v>43161</c:v>
                </c:pt>
                <c:pt idx="21547">
                  <c:v>43161</c:v>
                </c:pt>
                <c:pt idx="21548">
                  <c:v>43159</c:v>
                </c:pt>
                <c:pt idx="21549">
                  <c:v>43161</c:v>
                </c:pt>
                <c:pt idx="21550">
                  <c:v>43161</c:v>
                </c:pt>
                <c:pt idx="21551">
                  <c:v>43161</c:v>
                </c:pt>
                <c:pt idx="21552">
                  <c:v>43160</c:v>
                </c:pt>
                <c:pt idx="21553">
                  <c:v>43160</c:v>
                </c:pt>
                <c:pt idx="21554">
                  <c:v>43160</c:v>
                </c:pt>
                <c:pt idx="21555">
                  <c:v>43161</c:v>
                </c:pt>
                <c:pt idx="21556">
                  <c:v>43161</c:v>
                </c:pt>
                <c:pt idx="21557">
                  <c:v>43161</c:v>
                </c:pt>
                <c:pt idx="21558">
                  <c:v>43160</c:v>
                </c:pt>
                <c:pt idx="21559">
                  <c:v>43160</c:v>
                </c:pt>
                <c:pt idx="21560">
                  <c:v>43160</c:v>
                </c:pt>
                <c:pt idx="21561">
                  <c:v>43159</c:v>
                </c:pt>
                <c:pt idx="21562">
                  <c:v>43159</c:v>
                </c:pt>
                <c:pt idx="21563">
                  <c:v>43159</c:v>
                </c:pt>
                <c:pt idx="21564">
                  <c:v>43159</c:v>
                </c:pt>
                <c:pt idx="21565">
                  <c:v>43160</c:v>
                </c:pt>
                <c:pt idx="21566">
                  <c:v>43160</c:v>
                </c:pt>
                <c:pt idx="21567">
                  <c:v>43159</c:v>
                </c:pt>
                <c:pt idx="21568">
                  <c:v>43159</c:v>
                </c:pt>
                <c:pt idx="21569">
                  <c:v>43160</c:v>
                </c:pt>
                <c:pt idx="21570">
                  <c:v>43158</c:v>
                </c:pt>
                <c:pt idx="21571">
                  <c:v>43160</c:v>
                </c:pt>
                <c:pt idx="21572">
                  <c:v>43159</c:v>
                </c:pt>
                <c:pt idx="21573">
                  <c:v>43159</c:v>
                </c:pt>
                <c:pt idx="21574">
                  <c:v>43159</c:v>
                </c:pt>
                <c:pt idx="21575">
                  <c:v>43159</c:v>
                </c:pt>
                <c:pt idx="21576">
                  <c:v>43160</c:v>
                </c:pt>
                <c:pt idx="21577">
                  <c:v>43159</c:v>
                </c:pt>
                <c:pt idx="21578">
                  <c:v>43159</c:v>
                </c:pt>
                <c:pt idx="21579">
                  <c:v>43158</c:v>
                </c:pt>
                <c:pt idx="21580">
                  <c:v>43160</c:v>
                </c:pt>
                <c:pt idx="21581">
                  <c:v>43159</c:v>
                </c:pt>
                <c:pt idx="21582">
                  <c:v>43159</c:v>
                </c:pt>
                <c:pt idx="21583">
                  <c:v>43158</c:v>
                </c:pt>
                <c:pt idx="21584">
                  <c:v>43158</c:v>
                </c:pt>
                <c:pt idx="21585">
                  <c:v>43158</c:v>
                </c:pt>
                <c:pt idx="21586">
                  <c:v>43159</c:v>
                </c:pt>
                <c:pt idx="21587">
                  <c:v>43159</c:v>
                </c:pt>
                <c:pt idx="21588">
                  <c:v>43158</c:v>
                </c:pt>
                <c:pt idx="21589">
                  <c:v>43158</c:v>
                </c:pt>
                <c:pt idx="21590">
                  <c:v>43159</c:v>
                </c:pt>
                <c:pt idx="21591">
                  <c:v>43158</c:v>
                </c:pt>
                <c:pt idx="21592">
                  <c:v>43158</c:v>
                </c:pt>
                <c:pt idx="21593">
                  <c:v>43158</c:v>
                </c:pt>
                <c:pt idx="21594">
                  <c:v>43159</c:v>
                </c:pt>
                <c:pt idx="21595">
                  <c:v>43158</c:v>
                </c:pt>
                <c:pt idx="21596">
                  <c:v>43158</c:v>
                </c:pt>
                <c:pt idx="21597">
                  <c:v>43157</c:v>
                </c:pt>
                <c:pt idx="21598">
                  <c:v>43157</c:v>
                </c:pt>
                <c:pt idx="21599">
                  <c:v>43157</c:v>
                </c:pt>
                <c:pt idx="21600">
                  <c:v>43158</c:v>
                </c:pt>
                <c:pt idx="21601">
                  <c:v>43158</c:v>
                </c:pt>
                <c:pt idx="21602">
                  <c:v>43157</c:v>
                </c:pt>
                <c:pt idx="21603">
                  <c:v>43158</c:v>
                </c:pt>
                <c:pt idx="21604">
                  <c:v>43157</c:v>
                </c:pt>
                <c:pt idx="21605">
                  <c:v>43157</c:v>
                </c:pt>
                <c:pt idx="21606">
                  <c:v>43158</c:v>
                </c:pt>
                <c:pt idx="21607">
                  <c:v>43158</c:v>
                </c:pt>
                <c:pt idx="21608">
                  <c:v>43159</c:v>
                </c:pt>
                <c:pt idx="21609">
                  <c:v>43157</c:v>
                </c:pt>
                <c:pt idx="21610">
                  <c:v>43157</c:v>
                </c:pt>
                <c:pt idx="21611">
                  <c:v>43158</c:v>
                </c:pt>
                <c:pt idx="21612">
                  <c:v>43157</c:v>
                </c:pt>
                <c:pt idx="21613">
                  <c:v>43158</c:v>
                </c:pt>
                <c:pt idx="21614">
                  <c:v>43157</c:v>
                </c:pt>
                <c:pt idx="21615">
                  <c:v>43157</c:v>
                </c:pt>
                <c:pt idx="21616">
                  <c:v>43159</c:v>
                </c:pt>
                <c:pt idx="21617">
                  <c:v>43158</c:v>
                </c:pt>
                <c:pt idx="21618">
                  <c:v>43158</c:v>
                </c:pt>
                <c:pt idx="21619">
                  <c:v>43158</c:v>
                </c:pt>
                <c:pt idx="21620">
                  <c:v>43157</c:v>
                </c:pt>
                <c:pt idx="21621">
                  <c:v>43157</c:v>
                </c:pt>
                <c:pt idx="21622">
                  <c:v>43157</c:v>
                </c:pt>
                <c:pt idx="21623">
                  <c:v>43158</c:v>
                </c:pt>
                <c:pt idx="21624">
                  <c:v>43156</c:v>
                </c:pt>
                <c:pt idx="21625">
                  <c:v>43157</c:v>
                </c:pt>
                <c:pt idx="21626">
                  <c:v>43157</c:v>
                </c:pt>
                <c:pt idx="21627">
                  <c:v>43157</c:v>
                </c:pt>
                <c:pt idx="21628">
                  <c:v>43157</c:v>
                </c:pt>
                <c:pt idx="21629">
                  <c:v>43157</c:v>
                </c:pt>
                <c:pt idx="21630">
                  <c:v>43158</c:v>
                </c:pt>
                <c:pt idx="21631">
                  <c:v>43157</c:v>
                </c:pt>
                <c:pt idx="21632">
                  <c:v>43157</c:v>
                </c:pt>
                <c:pt idx="21633">
                  <c:v>43157</c:v>
                </c:pt>
                <c:pt idx="21634">
                  <c:v>43157</c:v>
                </c:pt>
                <c:pt idx="21635">
                  <c:v>43157</c:v>
                </c:pt>
                <c:pt idx="21636">
                  <c:v>43155</c:v>
                </c:pt>
                <c:pt idx="21637">
                  <c:v>43157</c:v>
                </c:pt>
                <c:pt idx="21638">
                  <c:v>43156</c:v>
                </c:pt>
                <c:pt idx="21639">
                  <c:v>43156</c:v>
                </c:pt>
                <c:pt idx="21640">
                  <c:v>43156</c:v>
                </c:pt>
                <c:pt idx="21641">
                  <c:v>43155</c:v>
                </c:pt>
                <c:pt idx="21642">
                  <c:v>43156</c:v>
                </c:pt>
                <c:pt idx="21643">
                  <c:v>43155</c:v>
                </c:pt>
                <c:pt idx="21644">
                  <c:v>43154</c:v>
                </c:pt>
                <c:pt idx="21645">
                  <c:v>43156</c:v>
                </c:pt>
                <c:pt idx="21646">
                  <c:v>43156</c:v>
                </c:pt>
                <c:pt idx="21647">
                  <c:v>43155</c:v>
                </c:pt>
                <c:pt idx="21648">
                  <c:v>43155</c:v>
                </c:pt>
                <c:pt idx="21649">
                  <c:v>43155</c:v>
                </c:pt>
                <c:pt idx="21650">
                  <c:v>43155</c:v>
                </c:pt>
                <c:pt idx="21651">
                  <c:v>43155</c:v>
                </c:pt>
                <c:pt idx="21652">
                  <c:v>43155</c:v>
                </c:pt>
                <c:pt idx="21653">
                  <c:v>43154</c:v>
                </c:pt>
                <c:pt idx="21654">
                  <c:v>43155</c:v>
                </c:pt>
                <c:pt idx="21655">
                  <c:v>43155</c:v>
                </c:pt>
                <c:pt idx="21656">
                  <c:v>43154</c:v>
                </c:pt>
                <c:pt idx="21657">
                  <c:v>43154</c:v>
                </c:pt>
                <c:pt idx="21658">
                  <c:v>43155</c:v>
                </c:pt>
                <c:pt idx="21659">
                  <c:v>43155</c:v>
                </c:pt>
                <c:pt idx="21660">
                  <c:v>43153</c:v>
                </c:pt>
                <c:pt idx="21661">
                  <c:v>43153</c:v>
                </c:pt>
                <c:pt idx="21662">
                  <c:v>43154</c:v>
                </c:pt>
                <c:pt idx="21663">
                  <c:v>43154</c:v>
                </c:pt>
                <c:pt idx="21664">
                  <c:v>43153</c:v>
                </c:pt>
                <c:pt idx="21665">
                  <c:v>43155</c:v>
                </c:pt>
                <c:pt idx="21666">
                  <c:v>43153</c:v>
                </c:pt>
                <c:pt idx="21667">
                  <c:v>43154</c:v>
                </c:pt>
                <c:pt idx="21668">
                  <c:v>43154</c:v>
                </c:pt>
                <c:pt idx="21669">
                  <c:v>43153</c:v>
                </c:pt>
                <c:pt idx="21670">
                  <c:v>43154</c:v>
                </c:pt>
                <c:pt idx="21671">
                  <c:v>43154</c:v>
                </c:pt>
                <c:pt idx="21672">
                  <c:v>43153</c:v>
                </c:pt>
                <c:pt idx="21673">
                  <c:v>43152</c:v>
                </c:pt>
                <c:pt idx="21674">
                  <c:v>43152</c:v>
                </c:pt>
                <c:pt idx="21675">
                  <c:v>43153</c:v>
                </c:pt>
                <c:pt idx="21676">
                  <c:v>43152</c:v>
                </c:pt>
                <c:pt idx="21677">
                  <c:v>43152</c:v>
                </c:pt>
                <c:pt idx="21678">
                  <c:v>43152</c:v>
                </c:pt>
                <c:pt idx="21679">
                  <c:v>43152</c:v>
                </c:pt>
                <c:pt idx="21680">
                  <c:v>43153</c:v>
                </c:pt>
                <c:pt idx="21681">
                  <c:v>43153</c:v>
                </c:pt>
                <c:pt idx="21682">
                  <c:v>43152</c:v>
                </c:pt>
                <c:pt idx="21683">
                  <c:v>43153</c:v>
                </c:pt>
                <c:pt idx="21684">
                  <c:v>43152</c:v>
                </c:pt>
                <c:pt idx="21685">
                  <c:v>43145</c:v>
                </c:pt>
                <c:pt idx="21686">
                  <c:v>43152</c:v>
                </c:pt>
                <c:pt idx="21687">
                  <c:v>43150</c:v>
                </c:pt>
                <c:pt idx="21688">
                  <c:v>43151</c:v>
                </c:pt>
                <c:pt idx="21689">
                  <c:v>43152</c:v>
                </c:pt>
                <c:pt idx="21690">
                  <c:v>43152</c:v>
                </c:pt>
                <c:pt idx="21691">
                  <c:v>43152</c:v>
                </c:pt>
                <c:pt idx="21692">
                  <c:v>43150</c:v>
                </c:pt>
                <c:pt idx="21693">
                  <c:v>43151</c:v>
                </c:pt>
                <c:pt idx="21694">
                  <c:v>43152</c:v>
                </c:pt>
                <c:pt idx="21695">
                  <c:v>43152</c:v>
                </c:pt>
                <c:pt idx="21696">
                  <c:v>43151</c:v>
                </c:pt>
                <c:pt idx="21697">
                  <c:v>43150</c:v>
                </c:pt>
                <c:pt idx="21698">
                  <c:v>43150</c:v>
                </c:pt>
                <c:pt idx="21699">
                  <c:v>43151</c:v>
                </c:pt>
                <c:pt idx="21700">
                  <c:v>43164</c:v>
                </c:pt>
                <c:pt idx="21701">
                  <c:v>43164</c:v>
                </c:pt>
                <c:pt idx="21702">
                  <c:v>43164</c:v>
                </c:pt>
                <c:pt idx="21703">
                  <c:v>43164</c:v>
                </c:pt>
                <c:pt idx="21704">
                  <c:v>43163</c:v>
                </c:pt>
                <c:pt idx="21705">
                  <c:v>43164</c:v>
                </c:pt>
                <c:pt idx="21706">
                  <c:v>43164</c:v>
                </c:pt>
                <c:pt idx="21707">
                  <c:v>43164</c:v>
                </c:pt>
                <c:pt idx="21708">
                  <c:v>43164</c:v>
                </c:pt>
                <c:pt idx="21709">
                  <c:v>43163</c:v>
                </c:pt>
                <c:pt idx="21710">
                  <c:v>43164</c:v>
                </c:pt>
                <c:pt idx="21711">
                  <c:v>43164</c:v>
                </c:pt>
                <c:pt idx="21712">
                  <c:v>43164</c:v>
                </c:pt>
                <c:pt idx="21713">
                  <c:v>43164</c:v>
                </c:pt>
                <c:pt idx="21714">
                  <c:v>43164</c:v>
                </c:pt>
                <c:pt idx="21715">
                  <c:v>43164</c:v>
                </c:pt>
                <c:pt idx="21716">
                  <c:v>43164</c:v>
                </c:pt>
                <c:pt idx="21717">
                  <c:v>43163</c:v>
                </c:pt>
                <c:pt idx="21718">
                  <c:v>43163</c:v>
                </c:pt>
                <c:pt idx="21719">
                  <c:v>43163</c:v>
                </c:pt>
                <c:pt idx="21720">
                  <c:v>43164</c:v>
                </c:pt>
                <c:pt idx="21721">
                  <c:v>43164</c:v>
                </c:pt>
                <c:pt idx="21722">
                  <c:v>43163</c:v>
                </c:pt>
                <c:pt idx="21723">
                  <c:v>43164</c:v>
                </c:pt>
                <c:pt idx="21724">
                  <c:v>43163</c:v>
                </c:pt>
                <c:pt idx="21725">
                  <c:v>43163</c:v>
                </c:pt>
                <c:pt idx="21726">
                  <c:v>43163</c:v>
                </c:pt>
                <c:pt idx="21727">
                  <c:v>43164</c:v>
                </c:pt>
                <c:pt idx="21728">
                  <c:v>43162</c:v>
                </c:pt>
                <c:pt idx="21729">
                  <c:v>43164</c:v>
                </c:pt>
                <c:pt idx="21730">
                  <c:v>43163</c:v>
                </c:pt>
                <c:pt idx="21731">
                  <c:v>43164</c:v>
                </c:pt>
                <c:pt idx="21732">
                  <c:v>43164</c:v>
                </c:pt>
                <c:pt idx="21733">
                  <c:v>43162</c:v>
                </c:pt>
                <c:pt idx="21734">
                  <c:v>43162</c:v>
                </c:pt>
                <c:pt idx="21735">
                  <c:v>43164</c:v>
                </c:pt>
                <c:pt idx="21736">
                  <c:v>43162</c:v>
                </c:pt>
                <c:pt idx="21737">
                  <c:v>43162</c:v>
                </c:pt>
                <c:pt idx="21738">
                  <c:v>43164</c:v>
                </c:pt>
                <c:pt idx="21739">
                  <c:v>43161</c:v>
                </c:pt>
                <c:pt idx="21740">
                  <c:v>43162</c:v>
                </c:pt>
                <c:pt idx="21741">
                  <c:v>43162</c:v>
                </c:pt>
                <c:pt idx="21742">
                  <c:v>43161</c:v>
                </c:pt>
                <c:pt idx="21743">
                  <c:v>43162</c:v>
                </c:pt>
                <c:pt idx="21744">
                  <c:v>43163</c:v>
                </c:pt>
                <c:pt idx="21745">
                  <c:v>43163</c:v>
                </c:pt>
                <c:pt idx="21746">
                  <c:v>43162</c:v>
                </c:pt>
                <c:pt idx="21747">
                  <c:v>43162</c:v>
                </c:pt>
                <c:pt idx="21748">
                  <c:v>43163</c:v>
                </c:pt>
                <c:pt idx="21749">
                  <c:v>43161</c:v>
                </c:pt>
                <c:pt idx="21750">
                  <c:v>43162</c:v>
                </c:pt>
                <c:pt idx="21751">
                  <c:v>43162</c:v>
                </c:pt>
                <c:pt idx="21752">
                  <c:v>43161</c:v>
                </c:pt>
                <c:pt idx="21753">
                  <c:v>43161</c:v>
                </c:pt>
                <c:pt idx="21754">
                  <c:v>43162</c:v>
                </c:pt>
                <c:pt idx="21755">
                  <c:v>43161</c:v>
                </c:pt>
                <c:pt idx="21756">
                  <c:v>43160</c:v>
                </c:pt>
                <c:pt idx="21757">
                  <c:v>43161</c:v>
                </c:pt>
                <c:pt idx="21758">
                  <c:v>43161</c:v>
                </c:pt>
                <c:pt idx="21759">
                  <c:v>43161</c:v>
                </c:pt>
                <c:pt idx="21760">
                  <c:v>43161</c:v>
                </c:pt>
                <c:pt idx="21761">
                  <c:v>43161</c:v>
                </c:pt>
                <c:pt idx="21762">
                  <c:v>43160</c:v>
                </c:pt>
                <c:pt idx="21763">
                  <c:v>43161</c:v>
                </c:pt>
                <c:pt idx="21764">
                  <c:v>43160</c:v>
                </c:pt>
                <c:pt idx="21765">
                  <c:v>43161</c:v>
                </c:pt>
                <c:pt idx="21766">
                  <c:v>43160</c:v>
                </c:pt>
                <c:pt idx="21767">
                  <c:v>43161</c:v>
                </c:pt>
                <c:pt idx="21768">
                  <c:v>43161</c:v>
                </c:pt>
                <c:pt idx="21769">
                  <c:v>43161</c:v>
                </c:pt>
                <c:pt idx="21770">
                  <c:v>43161</c:v>
                </c:pt>
                <c:pt idx="21771">
                  <c:v>43160</c:v>
                </c:pt>
                <c:pt idx="21772">
                  <c:v>43160</c:v>
                </c:pt>
                <c:pt idx="21773">
                  <c:v>43160</c:v>
                </c:pt>
                <c:pt idx="21774">
                  <c:v>43159</c:v>
                </c:pt>
                <c:pt idx="21775">
                  <c:v>43161</c:v>
                </c:pt>
                <c:pt idx="21776">
                  <c:v>43160</c:v>
                </c:pt>
                <c:pt idx="21777">
                  <c:v>43160</c:v>
                </c:pt>
                <c:pt idx="21778">
                  <c:v>43160</c:v>
                </c:pt>
                <c:pt idx="21779">
                  <c:v>43159</c:v>
                </c:pt>
                <c:pt idx="21780">
                  <c:v>43160</c:v>
                </c:pt>
                <c:pt idx="21781">
                  <c:v>43159</c:v>
                </c:pt>
                <c:pt idx="21782">
                  <c:v>43159</c:v>
                </c:pt>
                <c:pt idx="21783">
                  <c:v>43159</c:v>
                </c:pt>
                <c:pt idx="21784">
                  <c:v>43160</c:v>
                </c:pt>
                <c:pt idx="21785">
                  <c:v>43159</c:v>
                </c:pt>
                <c:pt idx="21786">
                  <c:v>43158</c:v>
                </c:pt>
                <c:pt idx="21787">
                  <c:v>43160</c:v>
                </c:pt>
                <c:pt idx="21788">
                  <c:v>43159</c:v>
                </c:pt>
                <c:pt idx="21789">
                  <c:v>43160</c:v>
                </c:pt>
                <c:pt idx="21790">
                  <c:v>43159</c:v>
                </c:pt>
                <c:pt idx="21791">
                  <c:v>43159</c:v>
                </c:pt>
                <c:pt idx="21792">
                  <c:v>43159</c:v>
                </c:pt>
                <c:pt idx="21793">
                  <c:v>43159</c:v>
                </c:pt>
                <c:pt idx="21794">
                  <c:v>43160</c:v>
                </c:pt>
                <c:pt idx="21795">
                  <c:v>43160</c:v>
                </c:pt>
                <c:pt idx="21796">
                  <c:v>43159</c:v>
                </c:pt>
                <c:pt idx="21797">
                  <c:v>43159</c:v>
                </c:pt>
                <c:pt idx="21798">
                  <c:v>43158</c:v>
                </c:pt>
                <c:pt idx="21799">
                  <c:v>43158</c:v>
                </c:pt>
                <c:pt idx="21800">
                  <c:v>43159</c:v>
                </c:pt>
                <c:pt idx="21801">
                  <c:v>43159</c:v>
                </c:pt>
                <c:pt idx="21802">
                  <c:v>43158</c:v>
                </c:pt>
                <c:pt idx="21803">
                  <c:v>43159</c:v>
                </c:pt>
                <c:pt idx="21804">
                  <c:v>43158</c:v>
                </c:pt>
                <c:pt idx="21805">
                  <c:v>43159</c:v>
                </c:pt>
                <c:pt idx="21806">
                  <c:v>43158</c:v>
                </c:pt>
                <c:pt idx="21807">
                  <c:v>43159</c:v>
                </c:pt>
                <c:pt idx="21808">
                  <c:v>43158</c:v>
                </c:pt>
                <c:pt idx="21809">
                  <c:v>43159</c:v>
                </c:pt>
                <c:pt idx="21810">
                  <c:v>43158</c:v>
                </c:pt>
                <c:pt idx="21811">
                  <c:v>43158</c:v>
                </c:pt>
                <c:pt idx="21812">
                  <c:v>43158</c:v>
                </c:pt>
                <c:pt idx="21813">
                  <c:v>43158</c:v>
                </c:pt>
                <c:pt idx="21814">
                  <c:v>43159</c:v>
                </c:pt>
                <c:pt idx="21815">
                  <c:v>43158</c:v>
                </c:pt>
                <c:pt idx="21816">
                  <c:v>43157</c:v>
                </c:pt>
                <c:pt idx="21817">
                  <c:v>43157</c:v>
                </c:pt>
                <c:pt idx="21818">
                  <c:v>43157</c:v>
                </c:pt>
                <c:pt idx="21819">
                  <c:v>43158</c:v>
                </c:pt>
                <c:pt idx="21820">
                  <c:v>43157</c:v>
                </c:pt>
                <c:pt idx="21821">
                  <c:v>43158</c:v>
                </c:pt>
                <c:pt idx="21822">
                  <c:v>43158</c:v>
                </c:pt>
                <c:pt idx="21823">
                  <c:v>43157</c:v>
                </c:pt>
                <c:pt idx="21824">
                  <c:v>43157</c:v>
                </c:pt>
                <c:pt idx="21825">
                  <c:v>43158</c:v>
                </c:pt>
                <c:pt idx="21826">
                  <c:v>43158</c:v>
                </c:pt>
                <c:pt idx="21827">
                  <c:v>43159</c:v>
                </c:pt>
                <c:pt idx="21828">
                  <c:v>43157</c:v>
                </c:pt>
                <c:pt idx="21829">
                  <c:v>43157</c:v>
                </c:pt>
                <c:pt idx="21830">
                  <c:v>43158</c:v>
                </c:pt>
                <c:pt idx="21831">
                  <c:v>43158</c:v>
                </c:pt>
                <c:pt idx="21832">
                  <c:v>43157</c:v>
                </c:pt>
                <c:pt idx="21833">
                  <c:v>43157</c:v>
                </c:pt>
                <c:pt idx="21834">
                  <c:v>43159</c:v>
                </c:pt>
                <c:pt idx="21835">
                  <c:v>43158</c:v>
                </c:pt>
                <c:pt idx="21836">
                  <c:v>43158</c:v>
                </c:pt>
                <c:pt idx="21837">
                  <c:v>43158</c:v>
                </c:pt>
                <c:pt idx="21838">
                  <c:v>43157</c:v>
                </c:pt>
                <c:pt idx="21839">
                  <c:v>43157</c:v>
                </c:pt>
                <c:pt idx="21840">
                  <c:v>43157</c:v>
                </c:pt>
                <c:pt idx="21841">
                  <c:v>43158</c:v>
                </c:pt>
                <c:pt idx="21842">
                  <c:v>43156</c:v>
                </c:pt>
                <c:pt idx="21843">
                  <c:v>43157</c:v>
                </c:pt>
                <c:pt idx="21844">
                  <c:v>43157</c:v>
                </c:pt>
                <c:pt idx="21845">
                  <c:v>43157</c:v>
                </c:pt>
                <c:pt idx="21846">
                  <c:v>43158</c:v>
                </c:pt>
                <c:pt idx="21847">
                  <c:v>43157</c:v>
                </c:pt>
                <c:pt idx="21848">
                  <c:v>43157</c:v>
                </c:pt>
                <c:pt idx="21849">
                  <c:v>43157</c:v>
                </c:pt>
                <c:pt idx="21850">
                  <c:v>43157</c:v>
                </c:pt>
                <c:pt idx="21851">
                  <c:v>43155</c:v>
                </c:pt>
                <c:pt idx="21852">
                  <c:v>43157</c:v>
                </c:pt>
                <c:pt idx="21853">
                  <c:v>43156</c:v>
                </c:pt>
                <c:pt idx="21854">
                  <c:v>43156</c:v>
                </c:pt>
                <c:pt idx="21855">
                  <c:v>43156</c:v>
                </c:pt>
                <c:pt idx="21856">
                  <c:v>43155</c:v>
                </c:pt>
                <c:pt idx="21857">
                  <c:v>43156</c:v>
                </c:pt>
                <c:pt idx="21858">
                  <c:v>43155</c:v>
                </c:pt>
                <c:pt idx="21859">
                  <c:v>43154</c:v>
                </c:pt>
                <c:pt idx="21860">
                  <c:v>43156</c:v>
                </c:pt>
                <c:pt idx="21861">
                  <c:v>43156</c:v>
                </c:pt>
                <c:pt idx="21862">
                  <c:v>43155</c:v>
                </c:pt>
                <c:pt idx="21863">
                  <c:v>43155</c:v>
                </c:pt>
                <c:pt idx="21864">
                  <c:v>43155</c:v>
                </c:pt>
                <c:pt idx="21865">
                  <c:v>43155</c:v>
                </c:pt>
                <c:pt idx="21866">
                  <c:v>43155</c:v>
                </c:pt>
                <c:pt idx="21867">
                  <c:v>43155</c:v>
                </c:pt>
                <c:pt idx="21868">
                  <c:v>43154</c:v>
                </c:pt>
                <c:pt idx="21869">
                  <c:v>43155</c:v>
                </c:pt>
                <c:pt idx="21870">
                  <c:v>43154</c:v>
                </c:pt>
                <c:pt idx="21871">
                  <c:v>43154</c:v>
                </c:pt>
                <c:pt idx="21872">
                  <c:v>43155</c:v>
                </c:pt>
                <c:pt idx="21873">
                  <c:v>43155</c:v>
                </c:pt>
                <c:pt idx="21874">
                  <c:v>43153</c:v>
                </c:pt>
                <c:pt idx="21875">
                  <c:v>43153</c:v>
                </c:pt>
                <c:pt idx="21876">
                  <c:v>43154</c:v>
                </c:pt>
                <c:pt idx="21877">
                  <c:v>43154</c:v>
                </c:pt>
                <c:pt idx="21878">
                  <c:v>43153</c:v>
                </c:pt>
                <c:pt idx="21879">
                  <c:v>43153</c:v>
                </c:pt>
                <c:pt idx="21880">
                  <c:v>43154</c:v>
                </c:pt>
                <c:pt idx="21881">
                  <c:v>43154</c:v>
                </c:pt>
                <c:pt idx="21882">
                  <c:v>43153</c:v>
                </c:pt>
                <c:pt idx="21883">
                  <c:v>43154</c:v>
                </c:pt>
                <c:pt idx="21884">
                  <c:v>43152</c:v>
                </c:pt>
                <c:pt idx="21885">
                  <c:v>43152</c:v>
                </c:pt>
                <c:pt idx="21886">
                  <c:v>43153</c:v>
                </c:pt>
                <c:pt idx="21887">
                  <c:v>43152</c:v>
                </c:pt>
                <c:pt idx="21888">
                  <c:v>43152</c:v>
                </c:pt>
                <c:pt idx="21889">
                  <c:v>43152</c:v>
                </c:pt>
                <c:pt idx="21890">
                  <c:v>43153</c:v>
                </c:pt>
                <c:pt idx="21891">
                  <c:v>43153</c:v>
                </c:pt>
                <c:pt idx="21892">
                  <c:v>43165</c:v>
                </c:pt>
                <c:pt idx="21893">
                  <c:v>43165</c:v>
                </c:pt>
                <c:pt idx="21894">
                  <c:v>43164</c:v>
                </c:pt>
                <c:pt idx="21895">
                  <c:v>43165</c:v>
                </c:pt>
                <c:pt idx="21896">
                  <c:v>43165</c:v>
                </c:pt>
                <c:pt idx="21897">
                  <c:v>43165</c:v>
                </c:pt>
                <c:pt idx="21898">
                  <c:v>43165</c:v>
                </c:pt>
                <c:pt idx="21899">
                  <c:v>43165</c:v>
                </c:pt>
                <c:pt idx="21900">
                  <c:v>43165</c:v>
                </c:pt>
                <c:pt idx="21901">
                  <c:v>43165</c:v>
                </c:pt>
                <c:pt idx="21902">
                  <c:v>43164</c:v>
                </c:pt>
                <c:pt idx="21903">
                  <c:v>43165</c:v>
                </c:pt>
                <c:pt idx="21904">
                  <c:v>43164</c:v>
                </c:pt>
                <c:pt idx="21905">
                  <c:v>43164</c:v>
                </c:pt>
                <c:pt idx="21906">
                  <c:v>43165</c:v>
                </c:pt>
                <c:pt idx="21907">
                  <c:v>43164</c:v>
                </c:pt>
                <c:pt idx="21908">
                  <c:v>43163</c:v>
                </c:pt>
                <c:pt idx="21909">
                  <c:v>43164</c:v>
                </c:pt>
                <c:pt idx="21910">
                  <c:v>43164</c:v>
                </c:pt>
                <c:pt idx="21911">
                  <c:v>43164</c:v>
                </c:pt>
                <c:pt idx="21912">
                  <c:v>43163</c:v>
                </c:pt>
                <c:pt idx="21913">
                  <c:v>43164</c:v>
                </c:pt>
                <c:pt idx="21914">
                  <c:v>43164</c:v>
                </c:pt>
                <c:pt idx="21915">
                  <c:v>43164</c:v>
                </c:pt>
                <c:pt idx="21916">
                  <c:v>43164</c:v>
                </c:pt>
                <c:pt idx="21917">
                  <c:v>43164</c:v>
                </c:pt>
                <c:pt idx="21918">
                  <c:v>43164</c:v>
                </c:pt>
                <c:pt idx="21919">
                  <c:v>43164</c:v>
                </c:pt>
                <c:pt idx="21920">
                  <c:v>43165</c:v>
                </c:pt>
                <c:pt idx="21921">
                  <c:v>43164</c:v>
                </c:pt>
                <c:pt idx="21922">
                  <c:v>43164</c:v>
                </c:pt>
                <c:pt idx="21923">
                  <c:v>43163</c:v>
                </c:pt>
                <c:pt idx="21924">
                  <c:v>43164</c:v>
                </c:pt>
                <c:pt idx="21925">
                  <c:v>43163</c:v>
                </c:pt>
                <c:pt idx="21926">
                  <c:v>43163</c:v>
                </c:pt>
                <c:pt idx="21927">
                  <c:v>43164</c:v>
                </c:pt>
                <c:pt idx="21928">
                  <c:v>43164</c:v>
                </c:pt>
                <c:pt idx="21929">
                  <c:v>43163</c:v>
                </c:pt>
                <c:pt idx="21930">
                  <c:v>43164</c:v>
                </c:pt>
                <c:pt idx="21931">
                  <c:v>43164</c:v>
                </c:pt>
                <c:pt idx="21932">
                  <c:v>43163</c:v>
                </c:pt>
                <c:pt idx="21933">
                  <c:v>43164</c:v>
                </c:pt>
                <c:pt idx="21934">
                  <c:v>43164</c:v>
                </c:pt>
                <c:pt idx="21935">
                  <c:v>43163</c:v>
                </c:pt>
                <c:pt idx="21936">
                  <c:v>43162</c:v>
                </c:pt>
                <c:pt idx="21937">
                  <c:v>43164</c:v>
                </c:pt>
                <c:pt idx="21938">
                  <c:v>43164</c:v>
                </c:pt>
                <c:pt idx="21939">
                  <c:v>43163</c:v>
                </c:pt>
                <c:pt idx="21940">
                  <c:v>43162</c:v>
                </c:pt>
                <c:pt idx="21941">
                  <c:v>43164</c:v>
                </c:pt>
                <c:pt idx="21942">
                  <c:v>43163</c:v>
                </c:pt>
                <c:pt idx="21943">
                  <c:v>43162</c:v>
                </c:pt>
                <c:pt idx="21944">
                  <c:v>43162</c:v>
                </c:pt>
                <c:pt idx="21945">
                  <c:v>43162</c:v>
                </c:pt>
                <c:pt idx="21946">
                  <c:v>43163</c:v>
                </c:pt>
                <c:pt idx="21947">
                  <c:v>43164</c:v>
                </c:pt>
                <c:pt idx="21948">
                  <c:v>43161</c:v>
                </c:pt>
                <c:pt idx="21949">
                  <c:v>43162</c:v>
                </c:pt>
                <c:pt idx="21950">
                  <c:v>43162</c:v>
                </c:pt>
                <c:pt idx="21951">
                  <c:v>43161</c:v>
                </c:pt>
                <c:pt idx="21952">
                  <c:v>43162</c:v>
                </c:pt>
                <c:pt idx="21953">
                  <c:v>43162</c:v>
                </c:pt>
                <c:pt idx="21954">
                  <c:v>43162</c:v>
                </c:pt>
                <c:pt idx="21955">
                  <c:v>43163</c:v>
                </c:pt>
                <c:pt idx="21956">
                  <c:v>43162</c:v>
                </c:pt>
                <c:pt idx="21957">
                  <c:v>43161</c:v>
                </c:pt>
                <c:pt idx="21958">
                  <c:v>43162</c:v>
                </c:pt>
                <c:pt idx="21959">
                  <c:v>43164</c:v>
                </c:pt>
                <c:pt idx="21960">
                  <c:v>43162</c:v>
                </c:pt>
                <c:pt idx="21961">
                  <c:v>43161</c:v>
                </c:pt>
                <c:pt idx="21962">
                  <c:v>43162</c:v>
                </c:pt>
                <c:pt idx="21963">
                  <c:v>43161</c:v>
                </c:pt>
                <c:pt idx="21964">
                  <c:v>43161</c:v>
                </c:pt>
                <c:pt idx="21965">
                  <c:v>43161</c:v>
                </c:pt>
                <c:pt idx="21966">
                  <c:v>43161</c:v>
                </c:pt>
                <c:pt idx="21967">
                  <c:v>43160</c:v>
                </c:pt>
                <c:pt idx="21968">
                  <c:v>43161</c:v>
                </c:pt>
                <c:pt idx="21969">
                  <c:v>43161</c:v>
                </c:pt>
                <c:pt idx="21970">
                  <c:v>43161</c:v>
                </c:pt>
                <c:pt idx="21971">
                  <c:v>43160</c:v>
                </c:pt>
                <c:pt idx="21972">
                  <c:v>43161</c:v>
                </c:pt>
                <c:pt idx="21973">
                  <c:v>43161</c:v>
                </c:pt>
                <c:pt idx="21974">
                  <c:v>43161</c:v>
                </c:pt>
                <c:pt idx="21975">
                  <c:v>43160</c:v>
                </c:pt>
                <c:pt idx="21976">
                  <c:v>43161</c:v>
                </c:pt>
                <c:pt idx="21977">
                  <c:v>43161</c:v>
                </c:pt>
                <c:pt idx="21978">
                  <c:v>43161</c:v>
                </c:pt>
                <c:pt idx="21979">
                  <c:v>43160</c:v>
                </c:pt>
                <c:pt idx="21980">
                  <c:v>43159</c:v>
                </c:pt>
                <c:pt idx="21981">
                  <c:v>43160</c:v>
                </c:pt>
                <c:pt idx="21982">
                  <c:v>43161</c:v>
                </c:pt>
                <c:pt idx="21983">
                  <c:v>43160</c:v>
                </c:pt>
                <c:pt idx="21984">
                  <c:v>43160</c:v>
                </c:pt>
                <c:pt idx="21985">
                  <c:v>43160</c:v>
                </c:pt>
                <c:pt idx="21986">
                  <c:v>43159</c:v>
                </c:pt>
                <c:pt idx="21987">
                  <c:v>43160</c:v>
                </c:pt>
                <c:pt idx="21988">
                  <c:v>43159</c:v>
                </c:pt>
                <c:pt idx="21989">
                  <c:v>43159</c:v>
                </c:pt>
                <c:pt idx="21990">
                  <c:v>43159</c:v>
                </c:pt>
                <c:pt idx="21991">
                  <c:v>43160</c:v>
                </c:pt>
                <c:pt idx="21992">
                  <c:v>43159</c:v>
                </c:pt>
                <c:pt idx="21993">
                  <c:v>43158</c:v>
                </c:pt>
                <c:pt idx="21994">
                  <c:v>43160</c:v>
                </c:pt>
                <c:pt idx="21995">
                  <c:v>43160</c:v>
                </c:pt>
                <c:pt idx="21996">
                  <c:v>43159</c:v>
                </c:pt>
                <c:pt idx="21997">
                  <c:v>43159</c:v>
                </c:pt>
                <c:pt idx="21998">
                  <c:v>43160</c:v>
                </c:pt>
                <c:pt idx="21999">
                  <c:v>43159</c:v>
                </c:pt>
                <c:pt idx="22000">
                  <c:v>43159</c:v>
                </c:pt>
                <c:pt idx="22001">
                  <c:v>43159</c:v>
                </c:pt>
                <c:pt idx="22002">
                  <c:v>43160</c:v>
                </c:pt>
                <c:pt idx="22003">
                  <c:v>43159</c:v>
                </c:pt>
                <c:pt idx="22004">
                  <c:v>43158</c:v>
                </c:pt>
                <c:pt idx="22005">
                  <c:v>43159</c:v>
                </c:pt>
                <c:pt idx="22006">
                  <c:v>43159</c:v>
                </c:pt>
                <c:pt idx="22007">
                  <c:v>43159</c:v>
                </c:pt>
                <c:pt idx="22008">
                  <c:v>43159</c:v>
                </c:pt>
                <c:pt idx="22009">
                  <c:v>43159</c:v>
                </c:pt>
                <c:pt idx="22010">
                  <c:v>43158</c:v>
                </c:pt>
                <c:pt idx="22011">
                  <c:v>43158</c:v>
                </c:pt>
                <c:pt idx="22012">
                  <c:v>43159</c:v>
                </c:pt>
                <c:pt idx="22013">
                  <c:v>43158</c:v>
                </c:pt>
                <c:pt idx="22014">
                  <c:v>43158</c:v>
                </c:pt>
                <c:pt idx="22015">
                  <c:v>43159</c:v>
                </c:pt>
                <c:pt idx="22016">
                  <c:v>43158</c:v>
                </c:pt>
                <c:pt idx="22017">
                  <c:v>43158</c:v>
                </c:pt>
                <c:pt idx="22018">
                  <c:v>43158</c:v>
                </c:pt>
                <c:pt idx="22019">
                  <c:v>43159</c:v>
                </c:pt>
                <c:pt idx="22020">
                  <c:v>43157</c:v>
                </c:pt>
                <c:pt idx="22021">
                  <c:v>43157</c:v>
                </c:pt>
                <c:pt idx="22022">
                  <c:v>43157</c:v>
                </c:pt>
                <c:pt idx="22023">
                  <c:v>43158</c:v>
                </c:pt>
                <c:pt idx="22024">
                  <c:v>43157</c:v>
                </c:pt>
                <c:pt idx="22025">
                  <c:v>43158</c:v>
                </c:pt>
                <c:pt idx="22026">
                  <c:v>43158</c:v>
                </c:pt>
                <c:pt idx="22027">
                  <c:v>43157</c:v>
                </c:pt>
                <c:pt idx="22028">
                  <c:v>43158</c:v>
                </c:pt>
                <c:pt idx="22029">
                  <c:v>43157</c:v>
                </c:pt>
                <c:pt idx="22030">
                  <c:v>43158</c:v>
                </c:pt>
                <c:pt idx="22031">
                  <c:v>43159</c:v>
                </c:pt>
                <c:pt idx="22032">
                  <c:v>43157</c:v>
                </c:pt>
                <c:pt idx="22033">
                  <c:v>43157</c:v>
                </c:pt>
                <c:pt idx="22034">
                  <c:v>43158</c:v>
                </c:pt>
                <c:pt idx="22035">
                  <c:v>43158</c:v>
                </c:pt>
                <c:pt idx="22036">
                  <c:v>43157</c:v>
                </c:pt>
                <c:pt idx="22037">
                  <c:v>43157</c:v>
                </c:pt>
                <c:pt idx="22038">
                  <c:v>43158</c:v>
                </c:pt>
                <c:pt idx="22039">
                  <c:v>43159</c:v>
                </c:pt>
                <c:pt idx="22040">
                  <c:v>43157</c:v>
                </c:pt>
                <c:pt idx="22041">
                  <c:v>43158</c:v>
                </c:pt>
                <c:pt idx="22042">
                  <c:v>43157</c:v>
                </c:pt>
                <c:pt idx="22043">
                  <c:v>43157</c:v>
                </c:pt>
                <c:pt idx="22044">
                  <c:v>43158</c:v>
                </c:pt>
                <c:pt idx="22045">
                  <c:v>43156</c:v>
                </c:pt>
                <c:pt idx="22046">
                  <c:v>43157</c:v>
                </c:pt>
                <c:pt idx="22047">
                  <c:v>43157</c:v>
                </c:pt>
                <c:pt idx="22048">
                  <c:v>43157</c:v>
                </c:pt>
                <c:pt idx="22049">
                  <c:v>43157</c:v>
                </c:pt>
                <c:pt idx="22050">
                  <c:v>43157</c:v>
                </c:pt>
                <c:pt idx="22051">
                  <c:v>43157</c:v>
                </c:pt>
                <c:pt idx="22052">
                  <c:v>43155</c:v>
                </c:pt>
                <c:pt idx="22053">
                  <c:v>43156</c:v>
                </c:pt>
                <c:pt idx="22054">
                  <c:v>43156</c:v>
                </c:pt>
                <c:pt idx="22055">
                  <c:v>43155</c:v>
                </c:pt>
                <c:pt idx="22056">
                  <c:v>43155</c:v>
                </c:pt>
                <c:pt idx="22057">
                  <c:v>43154</c:v>
                </c:pt>
                <c:pt idx="22058">
                  <c:v>43156</c:v>
                </c:pt>
                <c:pt idx="22059">
                  <c:v>43155</c:v>
                </c:pt>
                <c:pt idx="22060">
                  <c:v>43155</c:v>
                </c:pt>
                <c:pt idx="22061">
                  <c:v>43155</c:v>
                </c:pt>
                <c:pt idx="22062">
                  <c:v>43155</c:v>
                </c:pt>
                <c:pt idx="22063">
                  <c:v>43155</c:v>
                </c:pt>
                <c:pt idx="22064">
                  <c:v>43155</c:v>
                </c:pt>
                <c:pt idx="22065">
                  <c:v>43154</c:v>
                </c:pt>
                <c:pt idx="22066">
                  <c:v>43154</c:v>
                </c:pt>
                <c:pt idx="22067">
                  <c:v>43154</c:v>
                </c:pt>
                <c:pt idx="22068">
                  <c:v>43155</c:v>
                </c:pt>
                <c:pt idx="22069">
                  <c:v>43153</c:v>
                </c:pt>
                <c:pt idx="22070">
                  <c:v>43153</c:v>
                </c:pt>
                <c:pt idx="22071">
                  <c:v>43154</c:v>
                </c:pt>
                <c:pt idx="22072">
                  <c:v>43154</c:v>
                </c:pt>
                <c:pt idx="22073">
                  <c:v>43153</c:v>
                </c:pt>
                <c:pt idx="22074">
                  <c:v>43153</c:v>
                </c:pt>
                <c:pt idx="22075">
                  <c:v>43153</c:v>
                </c:pt>
                <c:pt idx="22076">
                  <c:v>43154</c:v>
                </c:pt>
                <c:pt idx="22077">
                  <c:v>43152</c:v>
                </c:pt>
                <c:pt idx="22078">
                  <c:v>43152</c:v>
                </c:pt>
                <c:pt idx="22079">
                  <c:v>43153</c:v>
                </c:pt>
                <c:pt idx="22080">
                  <c:v>43152</c:v>
                </c:pt>
                <c:pt idx="22081">
                  <c:v>43152</c:v>
                </c:pt>
                <c:pt idx="22082">
                  <c:v>43152</c:v>
                </c:pt>
                <c:pt idx="22083">
                  <c:v>43166</c:v>
                </c:pt>
                <c:pt idx="22084">
                  <c:v>43166</c:v>
                </c:pt>
                <c:pt idx="22085">
                  <c:v>43165</c:v>
                </c:pt>
                <c:pt idx="22086">
                  <c:v>43166</c:v>
                </c:pt>
                <c:pt idx="22087">
                  <c:v>43166</c:v>
                </c:pt>
                <c:pt idx="22088">
                  <c:v>43166</c:v>
                </c:pt>
                <c:pt idx="22089">
                  <c:v>43166</c:v>
                </c:pt>
                <c:pt idx="22090">
                  <c:v>43166</c:v>
                </c:pt>
                <c:pt idx="22091">
                  <c:v>43166</c:v>
                </c:pt>
                <c:pt idx="22092">
                  <c:v>43165</c:v>
                </c:pt>
                <c:pt idx="22093">
                  <c:v>43165</c:v>
                </c:pt>
                <c:pt idx="22094">
                  <c:v>43166</c:v>
                </c:pt>
                <c:pt idx="22095">
                  <c:v>43166</c:v>
                </c:pt>
                <c:pt idx="22096">
                  <c:v>43165</c:v>
                </c:pt>
                <c:pt idx="22097">
                  <c:v>43166</c:v>
                </c:pt>
                <c:pt idx="22098">
                  <c:v>43166</c:v>
                </c:pt>
                <c:pt idx="22099">
                  <c:v>43165</c:v>
                </c:pt>
                <c:pt idx="22100">
                  <c:v>43165</c:v>
                </c:pt>
                <c:pt idx="22101">
                  <c:v>43165</c:v>
                </c:pt>
                <c:pt idx="22102">
                  <c:v>43165</c:v>
                </c:pt>
                <c:pt idx="22103">
                  <c:v>43165</c:v>
                </c:pt>
                <c:pt idx="22104">
                  <c:v>43165</c:v>
                </c:pt>
                <c:pt idx="22105">
                  <c:v>43165</c:v>
                </c:pt>
                <c:pt idx="22106">
                  <c:v>43163</c:v>
                </c:pt>
                <c:pt idx="22107">
                  <c:v>43165</c:v>
                </c:pt>
                <c:pt idx="22108">
                  <c:v>43165</c:v>
                </c:pt>
                <c:pt idx="22109">
                  <c:v>43165</c:v>
                </c:pt>
                <c:pt idx="22110">
                  <c:v>43165</c:v>
                </c:pt>
                <c:pt idx="22111">
                  <c:v>43165</c:v>
                </c:pt>
                <c:pt idx="22112">
                  <c:v>43165</c:v>
                </c:pt>
                <c:pt idx="22113">
                  <c:v>43166</c:v>
                </c:pt>
                <c:pt idx="22114">
                  <c:v>43165</c:v>
                </c:pt>
                <c:pt idx="22115">
                  <c:v>43166</c:v>
                </c:pt>
                <c:pt idx="22116">
                  <c:v>43165</c:v>
                </c:pt>
                <c:pt idx="22117">
                  <c:v>43164</c:v>
                </c:pt>
                <c:pt idx="22118">
                  <c:v>43164</c:v>
                </c:pt>
                <c:pt idx="22119">
                  <c:v>43164</c:v>
                </c:pt>
                <c:pt idx="22120">
                  <c:v>43165</c:v>
                </c:pt>
                <c:pt idx="22121">
                  <c:v>43163</c:v>
                </c:pt>
                <c:pt idx="22122">
                  <c:v>43164</c:v>
                </c:pt>
                <c:pt idx="22123">
                  <c:v>43164</c:v>
                </c:pt>
                <c:pt idx="22124">
                  <c:v>43164</c:v>
                </c:pt>
                <c:pt idx="22125">
                  <c:v>43164</c:v>
                </c:pt>
                <c:pt idx="22126">
                  <c:v>43166</c:v>
                </c:pt>
                <c:pt idx="22127">
                  <c:v>43164</c:v>
                </c:pt>
                <c:pt idx="22128">
                  <c:v>43163</c:v>
                </c:pt>
                <c:pt idx="22129">
                  <c:v>43164</c:v>
                </c:pt>
                <c:pt idx="22130">
                  <c:v>43164</c:v>
                </c:pt>
                <c:pt idx="22131">
                  <c:v>43164</c:v>
                </c:pt>
                <c:pt idx="22132">
                  <c:v>43164</c:v>
                </c:pt>
                <c:pt idx="22133">
                  <c:v>43164</c:v>
                </c:pt>
                <c:pt idx="22134">
                  <c:v>43164</c:v>
                </c:pt>
                <c:pt idx="22135">
                  <c:v>43163</c:v>
                </c:pt>
                <c:pt idx="22136">
                  <c:v>43164</c:v>
                </c:pt>
                <c:pt idx="22137">
                  <c:v>43163</c:v>
                </c:pt>
                <c:pt idx="22138">
                  <c:v>43163</c:v>
                </c:pt>
                <c:pt idx="22139">
                  <c:v>43164</c:v>
                </c:pt>
                <c:pt idx="22140">
                  <c:v>43164</c:v>
                </c:pt>
                <c:pt idx="22141">
                  <c:v>43164</c:v>
                </c:pt>
                <c:pt idx="22142">
                  <c:v>43163</c:v>
                </c:pt>
                <c:pt idx="22143">
                  <c:v>43164</c:v>
                </c:pt>
                <c:pt idx="22144">
                  <c:v>43164</c:v>
                </c:pt>
                <c:pt idx="22145">
                  <c:v>43164</c:v>
                </c:pt>
                <c:pt idx="22146">
                  <c:v>43163</c:v>
                </c:pt>
                <c:pt idx="22147">
                  <c:v>43162</c:v>
                </c:pt>
                <c:pt idx="22148">
                  <c:v>43164</c:v>
                </c:pt>
                <c:pt idx="22149">
                  <c:v>43164</c:v>
                </c:pt>
                <c:pt idx="22150">
                  <c:v>43163</c:v>
                </c:pt>
                <c:pt idx="22151">
                  <c:v>43163</c:v>
                </c:pt>
                <c:pt idx="22152">
                  <c:v>43164</c:v>
                </c:pt>
                <c:pt idx="22153">
                  <c:v>43162</c:v>
                </c:pt>
                <c:pt idx="22154">
                  <c:v>43162</c:v>
                </c:pt>
                <c:pt idx="22155">
                  <c:v>43162</c:v>
                </c:pt>
                <c:pt idx="22156">
                  <c:v>43164</c:v>
                </c:pt>
                <c:pt idx="22157">
                  <c:v>43162</c:v>
                </c:pt>
                <c:pt idx="22158">
                  <c:v>43163</c:v>
                </c:pt>
                <c:pt idx="22159">
                  <c:v>43162</c:v>
                </c:pt>
                <c:pt idx="22160">
                  <c:v>43162</c:v>
                </c:pt>
                <c:pt idx="22161">
                  <c:v>43161</c:v>
                </c:pt>
                <c:pt idx="22162">
                  <c:v>43162</c:v>
                </c:pt>
                <c:pt idx="22163">
                  <c:v>43163</c:v>
                </c:pt>
                <c:pt idx="22164">
                  <c:v>43162</c:v>
                </c:pt>
                <c:pt idx="22165">
                  <c:v>43161</c:v>
                </c:pt>
                <c:pt idx="22166">
                  <c:v>43164</c:v>
                </c:pt>
                <c:pt idx="22167">
                  <c:v>43162</c:v>
                </c:pt>
                <c:pt idx="22168">
                  <c:v>43161</c:v>
                </c:pt>
                <c:pt idx="22169">
                  <c:v>43162</c:v>
                </c:pt>
                <c:pt idx="22170">
                  <c:v>43161</c:v>
                </c:pt>
                <c:pt idx="22171">
                  <c:v>43161</c:v>
                </c:pt>
                <c:pt idx="22172">
                  <c:v>43161</c:v>
                </c:pt>
                <c:pt idx="22173">
                  <c:v>43161</c:v>
                </c:pt>
                <c:pt idx="22174">
                  <c:v>43161</c:v>
                </c:pt>
                <c:pt idx="22175">
                  <c:v>43160</c:v>
                </c:pt>
                <c:pt idx="22176">
                  <c:v>43161</c:v>
                </c:pt>
                <c:pt idx="22177">
                  <c:v>43161</c:v>
                </c:pt>
                <c:pt idx="22178">
                  <c:v>43161</c:v>
                </c:pt>
                <c:pt idx="22179">
                  <c:v>43161</c:v>
                </c:pt>
                <c:pt idx="22180">
                  <c:v>43161</c:v>
                </c:pt>
                <c:pt idx="22181">
                  <c:v>43161</c:v>
                </c:pt>
                <c:pt idx="22182">
                  <c:v>43160</c:v>
                </c:pt>
                <c:pt idx="22183">
                  <c:v>43161</c:v>
                </c:pt>
                <c:pt idx="22184">
                  <c:v>43161</c:v>
                </c:pt>
                <c:pt idx="22185">
                  <c:v>43161</c:v>
                </c:pt>
                <c:pt idx="22186">
                  <c:v>43161</c:v>
                </c:pt>
                <c:pt idx="22187">
                  <c:v>43160</c:v>
                </c:pt>
                <c:pt idx="22188">
                  <c:v>43160</c:v>
                </c:pt>
                <c:pt idx="22189">
                  <c:v>43159</c:v>
                </c:pt>
                <c:pt idx="22190">
                  <c:v>43160</c:v>
                </c:pt>
                <c:pt idx="22191">
                  <c:v>43161</c:v>
                </c:pt>
                <c:pt idx="22192">
                  <c:v>43160</c:v>
                </c:pt>
                <c:pt idx="22193">
                  <c:v>43160</c:v>
                </c:pt>
                <c:pt idx="22194">
                  <c:v>43160</c:v>
                </c:pt>
                <c:pt idx="22195">
                  <c:v>43159</c:v>
                </c:pt>
                <c:pt idx="22196">
                  <c:v>43160</c:v>
                </c:pt>
                <c:pt idx="22197">
                  <c:v>43159</c:v>
                </c:pt>
                <c:pt idx="22198">
                  <c:v>43159</c:v>
                </c:pt>
                <c:pt idx="22199">
                  <c:v>43159</c:v>
                </c:pt>
                <c:pt idx="22200">
                  <c:v>43160</c:v>
                </c:pt>
                <c:pt idx="22201">
                  <c:v>43159</c:v>
                </c:pt>
                <c:pt idx="22202">
                  <c:v>43158</c:v>
                </c:pt>
                <c:pt idx="22203">
                  <c:v>43160</c:v>
                </c:pt>
                <c:pt idx="22204">
                  <c:v>43159</c:v>
                </c:pt>
                <c:pt idx="22205">
                  <c:v>43159</c:v>
                </c:pt>
                <c:pt idx="22206">
                  <c:v>43160</c:v>
                </c:pt>
                <c:pt idx="22207">
                  <c:v>43159</c:v>
                </c:pt>
                <c:pt idx="22208">
                  <c:v>43159</c:v>
                </c:pt>
                <c:pt idx="22209">
                  <c:v>43159</c:v>
                </c:pt>
                <c:pt idx="22210">
                  <c:v>43159</c:v>
                </c:pt>
                <c:pt idx="22211">
                  <c:v>43160</c:v>
                </c:pt>
                <c:pt idx="22212">
                  <c:v>43159</c:v>
                </c:pt>
                <c:pt idx="22213">
                  <c:v>43158</c:v>
                </c:pt>
                <c:pt idx="22214">
                  <c:v>43159</c:v>
                </c:pt>
                <c:pt idx="22215">
                  <c:v>43159</c:v>
                </c:pt>
                <c:pt idx="22216">
                  <c:v>43159</c:v>
                </c:pt>
                <c:pt idx="22217">
                  <c:v>43159</c:v>
                </c:pt>
                <c:pt idx="22218">
                  <c:v>43159</c:v>
                </c:pt>
                <c:pt idx="22219">
                  <c:v>43158</c:v>
                </c:pt>
                <c:pt idx="22220">
                  <c:v>43158</c:v>
                </c:pt>
                <c:pt idx="22221">
                  <c:v>43158</c:v>
                </c:pt>
                <c:pt idx="22222">
                  <c:v>43159</c:v>
                </c:pt>
                <c:pt idx="22223">
                  <c:v>43158</c:v>
                </c:pt>
                <c:pt idx="22224">
                  <c:v>43159</c:v>
                </c:pt>
                <c:pt idx="22225">
                  <c:v>43158</c:v>
                </c:pt>
                <c:pt idx="22226">
                  <c:v>43158</c:v>
                </c:pt>
                <c:pt idx="22227">
                  <c:v>43158</c:v>
                </c:pt>
                <c:pt idx="22228">
                  <c:v>43159</c:v>
                </c:pt>
                <c:pt idx="22229">
                  <c:v>43157</c:v>
                </c:pt>
                <c:pt idx="22230">
                  <c:v>43157</c:v>
                </c:pt>
                <c:pt idx="22231">
                  <c:v>43158</c:v>
                </c:pt>
                <c:pt idx="22232">
                  <c:v>43157</c:v>
                </c:pt>
                <c:pt idx="22233">
                  <c:v>43157</c:v>
                </c:pt>
                <c:pt idx="22234">
                  <c:v>43158</c:v>
                </c:pt>
                <c:pt idx="22235">
                  <c:v>43158</c:v>
                </c:pt>
                <c:pt idx="22236">
                  <c:v>43157</c:v>
                </c:pt>
                <c:pt idx="22237">
                  <c:v>43158</c:v>
                </c:pt>
                <c:pt idx="22238">
                  <c:v>43157</c:v>
                </c:pt>
                <c:pt idx="22239">
                  <c:v>43158</c:v>
                </c:pt>
                <c:pt idx="22240">
                  <c:v>43157</c:v>
                </c:pt>
                <c:pt idx="22241">
                  <c:v>43157</c:v>
                </c:pt>
                <c:pt idx="22242">
                  <c:v>43158</c:v>
                </c:pt>
                <c:pt idx="22243">
                  <c:v>43158</c:v>
                </c:pt>
                <c:pt idx="22244">
                  <c:v>43157</c:v>
                </c:pt>
                <c:pt idx="22245">
                  <c:v>43157</c:v>
                </c:pt>
                <c:pt idx="22246">
                  <c:v>43158</c:v>
                </c:pt>
                <c:pt idx="22247">
                  <c:v>43159</c:v>
                </c:pt>
                <c:pt idx="22248">
                  <c:v>43157</c:v>
                </c:pt>
                <c:pt idx="22249">
                  <c:v>43157</c:v>
                </c:pt>
                <c:pt idx="22250">
                  <c:v>43157</c:v>
                </c:pt>
                <c:pt idx="22251">
                  <c:v>43158</c:v>
                </c:pt>
                <c:pt idx="22252">
                  <c:v>43156</c:v>
                </c:pt>
                <c:pt idx="22253">
                  <c:v>43157</c:v>
                </c:pt>
                <c:pt idx="22254">
                  <c:v>43157</c:v>
                </c:pt>
                <c:pt idx="22255">
                  <c:v>43157</c:v>
                </c:pt>
                <c:pt idx="22256">
                  <c:v>43157</c:v>
                </c:pt>
                <c:pt idx="22257">
                  <c:v>43157</c:v>
                </c:pt>
                <c:pt idx="22258">
                  <c:v>43155</c:v>
                </c:pt>
                <c:pt idx="22259">
                  <c:v>43156</c:v>
                </c:pt>
                <c:pt idx="22260">
                  <c:v>43156</c:v>
                </c:pt>
                <c:pt idx="22261">
                  <c:v>43155</c:v>
                </c:pt>
                <c:pt idx="22262">
                  <c:v>43154</c:v>
                </c:pt>
                <c:pt idx="22263">
                  <c:v>43155</c:v>
                </c:pt>
                <c:pt idx="22264">
                  <c:v>43155</c:v>
                </c:pt>
                <c:pt idx="22265">
                  <c:v>43156</c:v>
                </c:pt>
                <c:pt idx="22266">
                  <c:v>43155</c:v>
                </c:pt>
                <c:pt idx="22267">
                  <c:v>43155</c:v>
                </c:pt>
                <c:pt idx="22268">
                  <c:v>43155</c:v>
                </c:pt>
                <c:pt idx="22269">
                  <c:v>43155</c:v>
                </c:pt>
                <c:pt idx="22270">
                  <c:v>43155</c:v>
                </c:pt>
                <c:pt idx="22271">
                  <c:v>43154</c:v>
                </c:pt>
                <c:pt idx="22272">
                  <c:v>43154</c:v>
                </c:pt>
                <c:pt idx="22273">
                  <c:v>43154</c:v>
                </c:pt>
                <c:pt idx="22274">
                  <c:v>43155</c:v>
                </c:pt>
                <c:pt idx="22275">
                  <c:v>43167</c:v>
                </c:pt>
                <c:pt idx="22276">
                  <c:v>43167</c:v>
                </c:pt>
                <c:pt idx="22277">
                  <c:v>43167</c:v>
                </c:pt>
                <c:pt idx="22278">
                  <c:v>43167</c:v>
                </c:pt>
                <c:pt idx="22279">
                  <c:v>43167</c:v>
                </c:pt>
                <c:pt idx="22280">
                  <c:v>43167</c:v>
                </c:pt>
                <c:pt idx="22281">
                  <c:v>43166</c:v>
                </c:pt>
                <c:pt idx="22282">
                  <c:v>43166</c:v>
                </c:pt>
                <c:pt idx="22283">
                  <c:v>43167</c:v>
                </c:pt>
                <c:pt idx="22284">
                  <c:v>43167</c:v>
                </c:pt>
                <c:pt idx="22285">
                  <c:v>43166</c:v>
                </c:pt>
                <c:pt idx="22286">
                  <c:v>43166</c:v>
                </c:pt>
                <c:pt idx="22287">
                  <c:v>43166</c:v>
                </c:pt>
                <c:pt idx="22288">
                  <c:v>43165</c:v>
                </c:pt>
                <c:pt idx="22289">
                  <c:v>43166</c:v>
                </c:pt>
                <c:pt idx="22290">
                  <c:v>43167</c:v>
                </c:pt>
                <c:pt idx="22291">
                  <c:v>43166</c:v>
                </c:pt>
                <c:pt idx="22292">
                  <c:v>43167</c:v>
                </c:pt>
                <c:pt idx="22293">
                  <c:v>43167</c:v>
                </c:pt>
                <c:pt idx="22294">
                  <c:v>43167</c:v>
                </c:pt>
                <c:pt idx="22295">
                  <c:v>43167</c:v>
                </c:pt>
                <c:pt idx="22296">
                  <c:v>43166</c:v>
                </c:pt>
                <c:pt idx="22297">
                  <c:v>43166</c:v>
                </c:pt>
                <c:pt idx="22298">
                  <c:v>43166</c:v>
                </c:pt>
                <c:pt idx="22299">
                  <c:v>43165</c:v>
                </c:pt>
                <c:pt idx="22300">
                  <c:v>43166</c:v>
                </c:pt>
                <c:pt idx="22301">
                  <c:v>43165</c:v>
                </c:pt>
                <c:pt idx="22302">
                  <c:v>43166</c:v>
                </c:pt>
                <c:pt idx="22303">
                  <c:v>43166</c:v>
                </c:pt>
                <c:pt idx="22304">
                  <c:v>43164</c:v>
                </c:pt>
                <c:pt idx="22305">
                  <c:v>43165</c:v>
                </c:pt>
                <c:pt idx="22306">
                  <c:v>43165</c:v>
                </c:pt>
                <c:pt idx="22307">
                  <c:v>43166</c:v>
                </c:pt>
                <c:pt idx="22308">
                  <c:v>43167</c:v>
                </c:pt>
                <c:pt idx="22309">
                  <c:v>43166</c:v>
                </c:pt>
                <c:pt idx="22310">
                  <c:v>43165</c:v>
                </c:pt>
                <c:pt idx="22311">
                  <c:v>43165</c:v>
                </c:pt>
                <c:pt idx="22312">
                  <c:v>43166</c:v>
                </c:pt>
                <c:pt idx="22313">
                  <c:v>43165</c:v>
                </c:pt>
                <c:pt idx="22314">
                  <c:v>43165</c:v>
                </c:pt>
                <c:pt idx="22315">
                  <c:v>43165</c:v>
                </c:pt>
                <c:pt idx="22316">
                  <c:v>43163</c:v>
                </c:pt>
                <c:pt idx="22317">
                  <c:v>43165</c:v>
                </c:pt>
                <c:pt idx="22318">
                  <c:v>43165</c:v>
                </c:pt>
                <c:pt idx="22319">
                  <c:v>43165</c:v>
                </c:pt>
                <c:pt idx="22320">
                  <c:v>43165</c:v>
                </c:pt>
                <c:pt idx="22321">
                  <c:v>43166</c:v>
                </c:pt>
                <c:pt idx="22322">
                  <c:v>43165</c:v>
                </c:pt>
                <c:pt idx="22323">
                  <c:v>43165</c:v>
                </c:pt>
                <c:pt idx="22324">
                  <c:v>43165</c:v>
                </c:pt>
                <c:pt idx="22325">
                  <c:v>43165</c:v>
                </c:pt>
                <c:pt idx="22326">
                  <c:v>43166</c:v>
                </c:pt>
                <c:pt idx="22327">
                  <c:v>43165</c:v>
                </c:pt>
                <c:pt idx="22328">
                  <c:v>43165</c:v>
                </c:pt>
                <c:pt idx="22329">
                  <c:v>43165</c:v>
                </c:pt>
                <c:pt idx="22330">
                  <c:v>43164</c:v>
                </c:pt>
                <c:pt idx="22331">
                  <c:v>43165</c:v>
                </c:pt>
                <c:pt idx="22332">
                  <c:v>43164</c:v>
                </c:pt>
                <c:pt idx="22333">
                  <c:v>43163</c:v>
                </c:pt>
                <c:pt idx="22334">
                  <c:v>43164</c:v>
                </c:pt>
                <c:pt idx="22335">
                  <c:v>43164</c:v>
                </c:pt>
                <c:pt idx="22336">
                  <c:v>43164</c:v>
                </c:pt>
                <c:pt idx="22337">
                  <c:v>43164</c:v>
                </c:pt>
                <c:pt idx="22338">
                  <c:v>43163</c:v>
                </c:pt>
                <c:pt idx="22339">
                  <c:v>43164</c:v>
                </c:pt>
                <c:pt idx="22340">
                  <c:v>43164</c:v>
                </c:pt>
                <c:pt idx="22341">
                  <c:v>43164</c:v>
                </c:pt>
                <c:pt idx="22342">
                  <c:v>43164</c:v>
                </c:pt>
                <c:pt idx="22343">
                  <c:v>43164</c:v>
                </c:pt>
                <c:pt idx="22344">
                  <c:v>43164</c:v>
                </c:pt>
                <c:pt idx="22345">
                  <c:v>43164</c:v>
                </c:pt>
                <c:pt idx="22346">
                  <c:v>43163</c:v>
                </c:pt>
                <c:pt idx="22347">
                  <c:v>43163</c:v>
                </c:pt>
                <c:pt idx="22348">
                  <c:v>43164</c:v>
                </c:pt>
                <c:pt idx="22349">
                  <c:v>43163</c:v>
                </c:pt>
                <c:pt idx="22350">
                  <c:v>43164</c:v>
                </c:pt>
                <c:pt idx="22351">
                  <c:v>43164</c:v>
                </c:pt>
                <c:pt idx="22352">
                  <c:v>43164</c:v>
                </c:pt>
                <c:pt idx="22353">
                  <c:v>43163</c:v>
                </c:pt>
                <c:pt idx="22354">
                  <c:v>43164</c:v>
                </c:pt>
                <c:pt idx="22355">
                  <c:v>43164</c:v>
                </c:pt>
                <c:pt idx="22356">
                  <c:v>43164</c:v>
                </c:pt>
                <c:pt idx="22357">
                  <c:v>43163</c:v>
                </c:pt>
                <c:pt idx="22358">
                  <c:v>43164</c:v>
                </c:pt>
                <c:pt idx="22359">
                  <c:v>43162</c:v>
                </c:pt>
                <c:pt idx="22360">
                  <c:v>43164</c:v>
                </c:pt>
                <c:pt idx="22361">
                  <c:v>43163</c:v>
                </c:pt>
                <c:pt idx="22362">
                  <c:v>43163</c:v>
                </c:pt>
                <c:pt idx="22363">
                  <c:v>43164</c:v>
                </c:pt>
                <c:pt idx="22364">
                  <c:v>43162</c:v>
                </c:pt>
                <c:pt idx="22365">
                  <c:v>43162</c:v>
                </c:pt>
                <c:pt idx="22366">
                  <c:v>43164</c:v>
                </c:pt>
                <c:pt idx="22367">
                  <c:v>43162</c:v>
                </c:pt>
                <c:pt idx="22368">
                  <c:v>43162</c:v>
                </c:pt>
                <c:pt idx="22369">
                  <c:v>43162</c:v>
                </c:pt>
                <c:pt idx="22370">
                  <c:v>43162</c:v>
                </c:pt>
                <c:pt idx="22371">
                  <c:v>43162</c:v>
                </c:pt>
                <c:pt idx="22372">
                  <c:v>43161</c:v>
                </c:pt>
                <c:pt idx="22373">
                  <c:v>43162</c:v>
                </c:pt>
                <c:pt idx="22374">
                  <c:v>43163</c:v>
                </c:pt>
                <c:pt idx="22375">
                  <c:v>43162</c:v>
                </c:pt>
                <c:pt idx="22376">
                  <c:v>43161</c:v>
                </c:pt>
                <c:pt idx="22377">
                  <c:v>43164</c:v>
                </c:pt>
                <c:pt idx="22378">
                  <c:v>43162</c:v>
                </c:pt>
                <c:pt idx="22379">
                  <c:v>43161</c:v>
                </c:pt>
                <c:pt idx="22380">
                  <c:v>43162</c:v>
                </c:pt>
                <c:pt idx="22381">
                  <c:v>43161</c:v>
                </c:pt>
                <c:pt idx="22382">
                  <c:v>43161</c:v>
                </c:pt>
                <c:pt idx="22383">
                  <c:v>43161</c:v>
                </c:pt>
                <c:pt idx="22384">
                  <c:v>43160</c:v>
                </c:pt>
                <c:pt idx="22385">
                  <c:v>43161</c:v>
                </c:pt>
                <c:pt idx="22386">
                  <c:v>43161</c:v>
                </c:pt>
                <c:pt idx="22387">
                  <c:v>43161</c:v>
                </c:pt>
                <c:pt idx="22388">
                  <c:v>43161</c:v>
                </c:pt>
                <c:pt idx="22389">
                  <c:v>43161</c:v>
                </c:pt>
                <c:pt idx="22390">
                  <c:v>43161</c:v>
                </c:pt>
                <c:pt idx="22391">
                  <c:v>43160</c:v>
                </c:pt>
                <c:pt idx="22392">
                  <c:v>43161</c:v>
                </c:pt>
                <c:pt idx="22393">
                  <c:v>43161</c:v>
                </c:pt>
                <c:pt idx="22394">
                  <c:v>43161</c:v>
                </c:pt>
                <c:pt idx="22395">
                  <c:v>43160</c:v>
                </c:pt>
                <c:pt idx="22396">
                  <c:v>43161</c:v>
                </c:pt>
                <c:pt idx="22397">
                  <c:v>43160</c:v>
                </c:pt>
                <c:pt idx="22398">
                  <c:v>43159</c:v>
                </c:pt>
                <c:pt idx="22399">
                  <c:v>43160</c:v>
                </c:pt>
                <c:pt idx="22400">
                  <c:v>43161</c:v>
                </c:pt>
                <c:pt idx="22401">
                  <c:v>43160</c:v>
                </c:pt>
                <c:pt idx="22402">
                  <c:v>43160</c:v>
                </c:pt>
                <c:pt idx="22403">
                  <c:v>43160</c:v>
                </c:pt>
                <c:pt idx="22404">
                  <c:v>43159</c:v>
                </c:pt>
                <c:pt idx="22405">
                  <c:v>43160</c:v>
                </c:pt>
                <c:pt idx="22406">
                  <c:v>43159</c:v>
                </c:pt>
                <c:pt idx="22407">
                  <c:v>43159</c:v>
                </c:pt>
                <c:pt idx="22408">
                  <c:v>43159</c:v>
                </c:pt>
                <c:pt idx="22409">
                  <c:v>43160</c:v>
                </c:pt>
                <c:pt idx="22410">
                  <c:v>43159</c:v>
                </c:pt>
                <c:pt idx="22411">
                  <c:v>43158</c:v>
                </c:pt>
                <c:pt idx="22412">
                  <c:v>43160</c:v>
                </c:pt>
                <c:pt idx="22413">
                  <c:v>43159</c:v>
                </c:pt>
                <c:pt idx="22414">
                  <c:v>43160</c:v>
                </c:pt>
                <c:pt idx="22415">
                  <c:v>43159</c:v>
                </c:pt>
                <c:pt idx="22416">
                  <c:v>43159</c:v>
                </c:pt>
                <c:pt idx="22417">
                  <c:v>43159</c:v>
                </c:pt>
                <c:pt idx="22418">
                  <c:v>43159</c:v>
                </c:pt>
                <c:pt idx="22419">
                  <c:v>43160</c:v>
                </c:pt>
                <c:pt idx="22420">
                  <c:v>43159</c:v>
                </c:pt>
                <c:pt idx="22421">
                  <c:v>43158</c:v>
                </c:pt>
                <c:pt idx="22422">
                  <c:v>43159</c:v>
                </c:pt>
                <c:pt idx="22423">
                  <c:v>43159</c:v>
                </c:pt>
                <c:pt idx="22424">
                  <c:v>43159</c:v>
                </c:pt>
                <c:pt idx="22425">
                  <c:v>43159</c:v>
                </c:pt>
                <c:pt idx="22426">
                  <c:v>43158</c:v>
                </c:pt>
                <c:pt idx="22427">
                  <c:v>43158</c:v>
                </c:pt>
                <c:pt idx="22428">
                  <c:v>43158</c:v>
                </c:pt>
                <c:pt idx="22429">
                  <c:v>43159</c:v>
                </c:pt>
                <c:pt idx="22430">
                  <c:v>43158</c:v>
                </c:pt>
                <c:pt idx="22431">
                  <c:v>43158</c:v>
                </c:pt>
                <c:pt idx="22432">
                  <c:v>43158</c:v>
                </c:pt>
                <c:pt idx="22433">
                  <c:v>43158</c:v>
                </c:pt>
                <c:pt idx="22434">
                  <c:v>43159</c:v>
                </c:pt>
                <c:pt idx="22435">
                  <c:v>43157</c:v>
                </c:pt>
                <c:pt idx="22436">
                  <c:v>43157</c:v>
                </c:pt>
                <c:pt idx="22437">
                  <c:v>43158</c:v>
                </c:pt>
                <c:pt idx="22438">
                  <c:v>43157</c:v>
                </c:pt>
                <c:pt idx="22439">
                  <c:v>43157</c:v>
                </c:pt>
                <c:pt idx="22440">
                  <c:v>43158</c:v>
                </c:pt>
                <c:pt idx="22441">
                  <c:v>43157</c:v>
                </c:pt>
                <c:pt idx="22442">
                  <c:v>43158</c:v>
                </c:pt>
                <c:pt idx="22443">
                  <c:v>43158</c:v>
                </c:pt>
                <c:pt idx="22444">
                  <c:v>43157</c:v>
                </c:pt>
                <c:pt idx="22445">
                  <c:v>43157</c:v>
                </c:pt>
                <c:pt idx="22446">
                  <c:v>43157</c:v>
                </c:pt>
                <c:pt idx="22447">
                  <c:v>43158</c:v>
                </c:pt>
                <c:pt idx="22448">
                  <c:v>43157</c:v>
                </c:pt>
                <c:pt idx="22449">
                  <c:v>43158</c:v>
                </c:pt>
                <c:pt idx="22450">
                  <c:v>43159</c:v>
                </c:pt>
                <c:pt idx="22451">
                  <c:v>43157</c:v>
                </c:pt>
                <c:pt idx="22452">
                  <c:v>43157</c:v>
                </c:pt>
                <c:pt idx="22453">
                  <c:v>43157</c:v>
                </c:pt>
                <c:pt idx="22454">
                  <c:v>43156</c:v>
                </c:pt>
                <c:pt idx="22455">
                  <c:v>43157</c:v>
                </c:pt>
                <c:pt idx="22456">
                  <c:v>43157</c:v>
                </c:pt>
                <c:pt idx="22457">
                  <c:v>43157</c:v>
                </c:pt>
                <c:pt idx="22458">
                  <c:v>43157</c:v>
                </c:pt>
                <c:pt idx="22459">
                  <c:v>43155</c:v>
                </c:pt>
                <c:pt idx="22460">
                  <c:v>43156</c:v>
                </c:pt>
                <c:pt idx="22461">
                  <c:v>43155</c:v>
                </c:pt>
                <c:pt idx="22462">
                  <c:v>43155</c:v>
                </c:pt>
                <c:pt idx="22463">
                  <c:v>43154</c:v>
                </c:pt>
                <c:pt idx="22464">
                  <c:v>43155</c:v>
                </c:pt>
                <c:pt idx="22465">
                  <c:v>43155</c:v>
                </c:pt>
                <c:pt idx="22466">
                  <c:v>43155</c:v>
                </c:pt>
                <c:pt idx="22467">
                  <c:v>43155</c:v>
                </c:pt>
                <c:pt idx="22468">
                  <c:v>43155</c:v>
                </c:pt>
                <c:pt idx="22469">
                  <c:v>43155</c:v>
                </c:pt>
                <c:pt idx="22470">
                  <c:v>43168</c:v>
                </c:pt>
                <c:pt idx="22471">
                  <c:v>43167</c:v>
                </c:pt>
                <c:pt idx="22472">
                  <c:v>43167</c:v>
                </c:pt>
                <c:pt idx="22473">
                  <c:v>43167</c:v>
                </c:pt>
                <c:pt idx="22474">
                  <c:v>43168</c:v>
                </c:pt>
                <c:pt idx="22475">
                  <c:v>43168</c:v>
                </c:pt>
                <c:pt idx="22476">
                  <c:v>43167</c:v>
                </c:pt>
                <c:pt idx="22477">
                  <c:v>43167</c:v>
                </c:pt>
                <c:pt idx="22478">
                  <c:v>43168</c:v>
                </c:pt>
                <c:pt idx="22479">
                  <c:v>43167</c:v>
                </c:pt>
                <c:pt idx="22480">
                  <c:v>43167</c:v>
                </c:pt>
                <c:pt idx="22481">
                  <c:v>43167</c:v>
                </c:pt>
                <c:pt idx="22482">
                  <c:v>43168</c:v>
                </c:pt>
                <c:pt idx="22483">
                  <c:v>43167</c:v>
                </c:pt>
                <c:pt idx="22484">
                  <c:v>43167</c:v>
                </c:pt>
                <c:pt idx="22485">
                  <c:v>43167</c:v>
                </c:pt>
                <c:pt idx="22486">
                  <c:v>43166</c:v>
                </c:pt>
                <c:pt idx="22487">
                  <c:v>43167</c:v>
                </c:pt>
                <c:pt idx="22488">
                  <c:v>43167</c:v>
                </c:pt>
                <c:pt idx="22489">
                  <c:v>43166</c:v>
                </c:pt>
                <c:pt idx="22490">
                  <c:v>43167</c:v>
                </c:pt>
                <c:pt idx="22491">
                  <c:v>43167</c:v>
                </c:pt>
                <c:pt idx="22492">
                  <c:v>43166</c:v>
                </c:pt>
                <c:pt idx="22493">
                  <c:v>43167</c:v>
                </c:pt>
                <c:pt idx="22494">
                  <c:v>43166</c:v>
                </c:pt>
                <c:pt idx="22495">
                  <c:v>43166</c:v>
                </c:pt>
                <c:pt idx="22496">
                  <c:v>43166</c:v>
                </c:pt>
                <c:pt idx="22497">
                  <c:v>43167</c:v>
                </c:pt>
                <c:pt idx="22498">
                  <c:v>43167</c:v>
                </c:pt>
                <c:pt idx="22499">
                  <c:v>43167</c:v>
                </c:pt>
                <c:pt idx="22500">
                  <c:v>43166</c:v>
                </c:pt>
                <c:pt idx="22501">
                  <c:v>43167</c:v>
                </c:pt>
                <c:pt idx="22502">
                  <c:v>43166</c:v>
                </c:pt>
                <c:pt idx="22503">
                  <c:v>43165</c:v>
                </c:pt>
                <c:pt idx="22504">
                  <c:v>43166</c:v>
                </c:pt>
                <c:pt idx="22505">
                  <c:v>43166</c:v>
                </c:pt>
                <c:pt idx="22506">
                  <c:v>43167</c:v>
                </c:pt>
                <c:pt idx="22507">
                  <c:v>43165</c:v>
                </c:pt>
                <c:pt idx="22508">
                  <c:v>43166</c:v>
                </c:pt>
                <c:pt idx="22509">
                  <c:v>43166</c:v>
                </c:pt>
                <c:pt idx="22510">
                  <c:v>43165</c:v>
                </c:pt>
                <c:pt idx="22511">
                  <c:v>43167</c:v>
                </c:pt>
                <c:pt idx="22512">
                  <c:v>43166</c:v>
                </c:pt>
                <c:pt idx="22513">
                  <c:v>43166</c:v>
                </c:pt>
                <c:pt idx="22514">
                  <c:v>43166</c:v>
                </c:pt>
                <c:pt idx="22515">
                  <c:v>43167</c:v>
                </c:pt>
                <c:pt idx="22516">
                  <c:v>43164</c:v>
                </c:pt>
                <c:pt idx="22517">
                  <c:v>43165</c:v>
                </c:pt>
                <c:pt idx="22518">
                  <c:v>43166</c:v>
                </c:pt>
                <c:pt idx="22519">
                  <c:v>43166</c:v>
                </c:pt>
                <c:pt idx="22520">
                  <c:v>43165</c:v>
                </c:pt>
                <c:pt idx="22521">
                  <c:v>43165</c:v>
                </c:pt>
                <c:pt idx="22522">
                  <c:v>43165</c:v>
                </c:pt>
                <c:pt idx="22523">
                  <c:v>43165</c:v>
                </c:pt>
                <c:pt idx="22524">
                  <c:v>43165</c:v>
                </c:pt>
                <c:pt idx="22525">
                  <c:v>43165</c:v>
                </c:pt>
                <c:pt idx="22526">
                  <c:v>43163</c:v>
                </c:pt>
                <c:pt idx="22527">
                  <c:v>43165</c:v>
                </c:pt>
                <c:pt idx="22528">
                  <c:v>43165</c:v>
                </c:pt>
                <c:pt idx="22529">
                  <c:v>43165</c:v>
                </c:pt>
                <c:pt idx="22530">
                  <c:v>43165</c:v>
                </c:pt>
                <c:pt idx="22531">
                  <c:v>43166</c:v>
                </c:pt>
                <c:pt idx="22532">
                  <c:v>43166</c:v>
                </c:pt>
                <c:pt idx="22533">
                  <c:v>43165</c:v>
                </c:pt>
                <c:pt idx="22534">
                  <c:v>43165</c:v>
                </c:pt>
                <c:pt idx="22535">
                  <c:v>43165</c:v>
                </c:pt>
                <c:pt idx="22536">
                  <c:v>43166</c:v>
                </c:pt>
                <c:pt idx="22537">
                  <c:v>43165</c:v>
                </c:pt>
                <c:pt idx="22538">
                  <c:v>43165</c:v>
                </c:pt>
                <c:pt idx="22539">
                  <c:v>43165</c:v>
                </c:pt>
                <c:pt idx="22540">
                  <c:v>43164</c:v>
                </c:pt>
                <c:pt idx="22541">
                  <c:v>43164</c:v>
                </c:pt>
                <c:pt idx="22542">
                  <c:v>43164</c:v>
                </c:pt>
                <c:pt idx="22543">
                  <c:v>43164</c:v>
                </c:pt>
                <c:pt idx="22544">
                  <c:v>43164</c:v>
                </c:pt>
                <c:pt idx="22545">
                  <c:v>43164</c:v>
                </c:pt>
                <c:pt idx="22546">
                  <c:v>43163</c:v>
                </c:pt>
                <c:pt idx="22547">
                  <c:v>43164</c:v>
                </c:pt>
                <c:pt idx="22548">
                  <c:v>43164</c:v>
                </c:pt>
                <c:pt idx="22549">
                  <c:v>43163</c:v>
                </c:pt>
                <c:pt idx="22550">
                  <c:v>43164</c:v>
                </c:pt>
                <c:pt idx="22551">
                  <c:v>43164</c:v>
                </c:pt>
                <c:pt idx="22552">
                  <c:v>43164</c:v>
                </c:pt>
                <c:pt idx="22553">
                  <c:v>43164</c:v>
                </c:pt>
                <c:pt idx="22554">
                  <c:v>43164</c:v>
                </c:pt>
                <c:pt idx="22555">
                  <c:v>43163</c:v>
                </c:pt>
                <c:pt idx="22556">
                  <c:v>43163</c:v>
                </c:pt>
                <c:pt idx="22557">
                  <c:v>43163</c:v>
                </c:pt>
                <c:pt idx="22558">
                  <c:v>43164</c:v>
                </c:pt>
                <c:pt idx="22559">
                  <c:v>43164</c:v>
                </c:pt>
                <c:pt idx="22560">
                  <c:v>43164</c:v>
                </c:pt>
                <c:pt idx="22561">
                  <c:v>43164</c:v>
                </c:pt>
                <c:pt idx="22562">
                  <c:v>43163</c:v>
                </c:pt>
                <c:pt idx="22563">
                  <c:v>43164</c:v>
                </c:pt>
                <c:pt idx="22564">
                  <c:v>43164</c:v>
                </c:pt>
                <c:pt idx="22565">
                  <c:v>43164</c:v>
                </c:pt>
                <c:pt idx="22566">
                  <c:v>43163</c:v>
                </c:pt>
                <c:pt idx="22567">
                  <c:v>43162</c:v>
                </c:pt>
                <c:pt idx="22568">
                  <c:v>43164</c:v>
                </c:pt>
                <c:pt idx="22569">
                  <c:v>43163</c:v>
                </c:pt>
                <c:pt idx="22570">
                  <c:v>43164</c:v>
                </c:pt>
                <c:pt idx="22571">
                  <c:v>43163</c:v>
                </c:pt>
                <c:pt idx="22572">
                  <c:v>43162</c:v>
                </c:pt>
                <c:pt idx="22573">
                  <c:v>43162</c:v>
                </c:pt>
                <c:pt idx="22574">
                  <c:v>43164</c:v>
                </c:pt>
                <c:pt idx="22575">
                  <c:v>43162</c:v>
                </c:pt>
                <c:pt idx="22576">
                  <c:v>43163</c:v>
                </c:pt>
                <c:pt idx="22577">
                  <c:v>43161</c:v>
                </c:pt>
                <c:pt idx="22578">
                  <c:v>43161</c:v>
                </c:pt>
                <c:pt idx="22579">
                  <c:v>43162</c:v>
                </c:pt>
                <c:pt idx="22580">
                  <c:v>43162</c:v>
                </c:pt>
                <c:pt idx="22581">
                  <c:v>43161</c:v>
                </c:pt>
                <c:pt idx="22582">
                  <c:v>43162</c:v>
                </c:pt>
                <c:pt idx="22583">
                  <c:v>43162</c:v>
                </c:pt>
                <c:pt idx="22584">
                  <c:v>43163</c:v>
                </c:pt>
                <c:pt idx="22585">
                  <c:v>43164</c:v>
                </c:pt>
                <c:pt idx="22586">
                  <c:v>43161</c:v>
                </c:pt>
                <c:pt idx="22587">
                  <c:v>43162</c:v>
                </c:pt>
                <c:pt idx="22588">
                  <c:v>43162</c:v>
                </c:pt>
                <c:pt idx="22589">
                  <c:v>43161</c:v>
                </c:pt>
                <c:pt idx="22590">
                  <c:v>43161</c:v>
                </c:pt>
                <c:pt idx="22591">
                  <c:v>43161</c:v>
                </c:pt>
                <c:pt idx="22592">
                  <c:v>43160</c:v>
                </c:pt>
                <c:pt idx="22593">
                  <c:v>43161</c:v>
                </c:pt>
                <c:pt idx="22594">
                  <c:v>43161</c:v>
                </c:pt>
                <c:pt idx="22595">
                  <c:v>43161</c:v>
                </c:pt>
                <c:pt idx="22596">
                  <c:v>43160</c:v>
                </c:pt>
                <c:pt idx="22597">
                  <c:v>43161</c:v>
                </c:pt>
                <c:pt idx="22598">
                  <c:v>43161</c:v>
                </c:pt>
                <c:pt idx="22599">
                  <c:v>43161</c:v>
                </c:pt>
                <c:pt idx="22600">
                  <c:v>43161</c:v>
                </c:pt>
                <c:pt idx="22601">
                  <c:v>43161</c:v>
                </c:pt>
                <c:pt idx="22602">
                  <c:v>43161</c:v>
                </c:pt>
                <c:pt idx="22603">
                  <c:v>43160</c:v>
                </c:pt>
                <c:pt idx="22604">
                  <c:v>43161</c:v>
                </c:pt>
                <c:pt idx="22605">
                  <c:v>43160</c:v>
                </c:pt>
                <c:pt idx="22606">
                  <c:v>43159</c:v>
                </c:pt>
                <c:pt idx="22607">
                  <c:v>43160</c:v>
                </c:pt>
                <c:pt idx="22608">
                  <c:v>43161</c:v>
                </c:pt>
                <c:pt idx="22609">
                  <c:v>43160</c:v>
                </c:pt>
                <c:pt idx="22610">
                  <c:v>43160</c:v>
                </c:pt>
                <c:pt idx="22611">
                  <c:v>43160</c:v>
                </c:pt>
                <c:pt idx="22612">
                  <c:v>43159</c:v>
                </c:pt>
                <c:pt idx="22613">
                  <c:v>43160</c:v>
                </c:pt>
                <c:pt idx="22614">
                  <c:v>43159</c:v>
                </c:pt>
                <c:pt idx="22615">
                  <c:v>43159</c:v>
                </c:pt>
                <c:pt idx="22616">
                  <c:v>43159</c:v>
                </c:pt>
                <c:pt idx="22617">
                  <c:v>43160</c:v>
                </c:pt>
                <c:pt idx="22618">
                  <c:v>43159</c:v>
                </c:pt>
                <c:pt idx="22619">
                  <c:v>43158</c:v>
                </c:pt>
                <c:pt idx="22620">
                  <c:v>43160</c:v>
                </c:pt>
                <c:pt idx="22621">
                  <c:v>43159</c:v>
                </c:pt>
                <c:pt idx="22622">
                  <c:v>43159</c:v>
                </c:pt>
                <c:pt idx="22623">
                  <c:v>43159</c:v>
                </c:pt>
                <c:pt idx="22624">
                  <c:v>43159</c:v>
                </c:pt>
                <c:pt idx="22625">
                  <c:v>43159</c:v>
                </c:pt>
                <c:pt idx="22626">
                  <c:v>43159</c:v>
                </c:pt>
                <c:pt idx="22627">
                  <c:v>43158</c:v>
                </c:pt>
                <c:pt idx="22628">
                  <c:v>43159</c:v>
                </c:pt>
                <c:pt idx="22629">
                  <c:v>43159</c:v>
                </c:pt>
                <c:pt idx="22630">
                  <c:v>43159</c:v>
                </c:pt>
                <c:pt idx="22631">
                  <c:v>43159</c:v>
                </c:pt>
                <c:pt idx="22632">
                  <c:v>43158</c:v>
                </c:pt>
                <c:pt idx="22633">
                  <c:v>43158</c:v>
                </c:pt>
                <c:pt idx="22634">
                  <c:v>43158</c:v>
                </c:pt>
                <c:pt idx="22635">
                  <c:v>43159</c:v>
                </c:pt>
                <c:pt idx="22636">
                  <c:v>43158</c:v>
                </c:pt>
                <c:pt idx="22637">
                  <c:v>43158</c:v>
                </c:pt>
                <c:pt idx="22638">
                  <c:v>43158</c:v>
                </c:pt>
                <c:pt idx="22639">
                  <c:v>43158</c:v>
                </c:pt>
                <c:pt idx="22640">
                  <c:v>43157</c:v>
                </c:pt>
                <c:pt idx="22641">
                  <c:v>43157</c:v>
                </c:pt>
                <c:pt idx="22642">
                  <c:v>43158</c:v>
                </c:pt>
                <c:pt idx="22643">
                  <c:v>43157</c:v>
                </c:pt>
                <c:pt idx="22644">
                  <c:v>43157</c:v>
                </c:pt>
                <c:pt idx="22645">
                  <c:v>43158</c:v>
                </c:pt>
                <c:pt idx="22646">
                  <c:v>43158</c:v>
                </c:pt>
                <c:pt idx="22647">
                  <c:v>43157</c:v>
                </c:pt>
                <c:pt idx="22648">
                  <c:v>43158</c:v>
                </c:pt>
                <c:pt idx="22649">
                  <c:v>43157</c:v>
                </c:pt>
                <c:pt idx="22650">
                  <c:v>43157</c:v>
                </c:pt>
                <c:pt idx="22651">
                  <c:v>43157</c:v>
                </c:pt>
                <c:pt idx="22652">
                  <c:v>43157</c:v>
                </c:pt>
                <c:pt idx="22653">
                  <c:v>43158</c:v>
                </c:pt>
                <c:pt idx="22654">
                  <c:v>43159</c:v>
                </c:pt>
                <c:pt idx="22655">
                  <c:v>43157</c:v>
                </c:pt>
                <c:pt idx="22656">
                  <c:v>43157</c:v>
                </c:pt>
                <c:pt idx="22657">
                  <c:v>43157</c:v>
                </c:pt>
                <c:pt idx="22658">
                  <c:v>43156</c:v>
                </c:pt>
                <c:pt idx="22659">
                  <c:v>43157</c:v>
                </c:pt>
                <c:pt idx="22660">
                  <c:v>43157</c:v>
                </c:pt>
                <c:pt idx="22661">
                  <c:v>43157</c:v>
                </c:pt>
                <c:pt idx="22662">
                  <c:v>43157</c:v>
                </c:pt>
                <c:pt idx="22663">
                  <c:v>43155</c:v>
                </c:pt>
                <c:pt idx="22664">
                  <c:v>43156</c:v>
                </c:pt>
                <c:pt idx="22665">
                  <c:v>43155</c:v>
                </c:pt>
                <c:pt idx="22666">
                  <c:v>43169</c:v>
                </c:pt>
                <c:pt idx="22667">
                  <c:v>43169</c:v>
                </c:pt>
                <c:pt idx="22668">
                  <c:v>43168</c:v>
                </c:pt>
                <c:pt idx="22669">
                  <c:v>43169</c:v>
                </c:pt>
                <c:pt idx="22670">
                  <c:v>43168</c:v>
                </c:pt>
                <c:pt idx="22671">
                  <c:v>43170</c:v>
                </c:pt>
                <c:pt idx="22672">
                  <c:v>43168</c:v>
                </c:pt>
                <c:pt idx="22673">
                  <c:v>43167</c:v>
                </c:pt>
                <c:pt idx="22674">
                  <c:v>43169</c:v>
                </c:pt>
                <c:pt idx="22675">
                  <c:v>43168</c:v>
                </c:pt>
                <c:pt idx="22676">
                  <c:v>43168</c:v>
                </c:pt>
                <c:pt idx="22677">
                  <c:v>43167</c:v>
                </c:pt>
                <c:pt idx="22678">
                  <c:v>43167</c:v>
                </c:pt>
                <c:pt idx="22679">
                  <c:v>43167</c:v>
                </c:pt>
                <c:pt idx="22680">
                  <c:v>43168</c:v>
                </c:pt>
                <c:pt idx="22681">
                  <c:v>43168</c:v>
                </c:pt>
                <c:pt idx="22682">
                  <c:v>43167</c:v>
                </c:pt>
                <c:pt idx="22683">
                  <c:v>43167</c:v>
                </c:pt>
                <c:pt idx="22684">
                  <c:v>43167</c:v>
                </c:pt>
                <c:pt idx="22685">
                  <c:v>43168</c:v>
                </c:pt>
                <c:pt idx="22686">
                  <c:v>43167</c:v>
                </c:pt>
                <c:pt idx="22687">
                  <c:v>43167</c:v>
                </c:pt>
                <c:pt idx="22688">
                  <c:v>43168</c:v>
                </c:pt>
                <c:pt idx="22689">
                  <c:v>43167</c:v>
                </c:pt>
                <c:pt idx="22690">
                  <c:v>43168</c:v>
                </c:pt>
                <c:pt idx="22691">
                  <c:v>43167</c:v>
                </c:pt>
                <c:pt idx="22692">
                  <c:v>43167</c:v>
                </c:pt>
                <c:pt idx="22693">
                  <c:v>43167</c:v>
                </c:pt>
                <c:pt idx="22694">
                  <c:v>43167</c:v>
                </c:pt>
                <c:pt idx="22695">
                  <c:v>43166</c:v>
                </c:pt>
                <c:pt idx="22696">
                  <c:v>43167</c:v>
                </c:pt>
                <c:pt idx="22697">
                  <c:v>43167</c:v>
                </c:pt>
                <c:pt idx="22698">
                  <c:v>43168</c:v>
                </c:pt>
                <c:pt idx="22699">
                  <c:v>43166</c:v>
                </c:pt>
                <c:pt idx="22700">
                  <c:v>43167</c:v>
                </c:pt>
                <c:pt idx="22701">
                  <c:v>43167</c:v>
                </c:pt>
                <c:pt idx="22702">
                  <c:v>43166</c:v>
                </c:pt>
                <c:pt idx="22703">
                  <c:v>43166</c:v>
                </c:pt>
                <c:pt idx="22704">
                  <c:v>43166</c:v>
                </c:pt>
                <c:pt idx="22705">
                  <c:v>43167</c:v>
                </c:pt>
                <c:pt idx="22706">
                  <c:v>43166</c:v>
                </c:pt>
                <c:pt idx="22707">
                  <c:v>43166</c:v>
                </c:pt>
                <c:pt idx="22708">
                  <c:v>43167</c:v>
                </c:pt>
                <c:pt idx="22709">
                  <c:v>43167</c:v>
                </c:pt>
                <c:pt idx="22710">
                  <c:v>43167</c:v>
                </c:pt>
                <c:pt idx="22711">
                  <c:v>43166</c:v>
                </c:pt>
                <c:pt idx="22712">
                  <c:v>43167</c:v>
                </c:pt>
                <c:pt idx="22713">
                  <c:v>43167</c:v>
                </c:pt>
                <c:pt idx="22714">
                  <c:v>43166</c:v>
                </c:pt>
                <c:pt idx="22715">
                  <c:v>43165</c:v>
                </c:pt>
                <c:pt idx="22716">
                  <c:v>43166</c:v>
                </c:pt>
                <c:pt idx="22717">
                  <c:v>43166</c:v>
                </c:pt>
                <c:pt idx="22718">
                  <c:v>43165</c:v>
                </c:pt>
                <c:pt idx="22719">
                  <c:v>43166</c:v>
                </c:pt>
                <c:pt idx="22720">
                  <c:v>43166</c:v>
                </c:pt>
                <c:pt idx="22721">
                  <c:v>43166</c:v>
                </c:pt>
                <c:pt idx="22722">
                  <c:v>43167</c:v>
                </c:pt>
                <c:pt idx="22723">
                  <c:v>43165</c:v>
                </c:pt>
                <c:pt idx="22724">
                  <c:v>43166</c:v>
                </c:pt>
                <c:pt idx="22725">
                  <c:v>43166</c:v>
                </c:pt>
                <c:pt idx="22726">
                  <c:v>43167</c:v>
                </c:pt>
                <c:pt idx="22727">
                  <c:v>43165</c:v>
                </c:pt>
                <c:pt idx="22728">
                  <c:v>43166</c:v>
                </c:pt>
                <c:pt idx="22729">
                  <c:v>43166</c:v>
                </c:pt>
                <c:pt idx="22730">
                  <c:v>43165</c:v>
                </c:pt>
                <c:pt idx="22731">
                  <c:v>43165</c:v>
                </c:pt>
                <c:pt idx="22732">
                  <c:v>43165</c:v>
                </c:pt>
                <c:pt idx="22733">
                  <c:v>43165</c:v>
                </c:pt>
                <c:pt idx="22734">
                  <c:v>43165</c:v>
                </c:pt>
                <c:pt idx="22735">
                  <c:v>43165</c:v>
                </c:pt>
                <c:pt idx="22736">
                  <c:v>43165</c:v>
                </c:pt>
                <c:pt idx="22737">
                  <c:v>43163</c:v>
                </c:pt>
                <c:pt idx="22738">
                  <c:v>43165</c:v>
                </c:pt>
                <c:pt idx="22739">
                  <c:v>43166</c:v>
                </c:pt>
                <c:pt idx="22740">
                  <c:v>43165</c:v>
                </c:pt>
                <c:pt idx="22741">
                  <c:v>43165</c:v>
                </c:pt>
                <c:pt idx="22742">
                  <c:v>43165</c:v>
                </c:pt>
                <c:pt idx="22743">
                  <c:v>43165</c:v>
                </c:pt>
                <c:pt idx="22744">
                  <c:v>43166</c:v>
                </c:pt>
                <c:pt idx="22745">
                  <c:v>43165</c:v>
                </c:pt>
                <c:pt idx="22746">
                  <c:v>43165</c:v>
                </c:pt>
                <c:pt idx="22747">
                  <c:v>43166</c:v>
                </c:pt>
                <c:pt idx="22748">
                  <c:v>43165</c:v>
                </c:pt>
                <c:pt idx="22749">
                  <c:v>43165</c:v>
                </c:pt>
                <c:pt idx="22750">
                  <c:v>43165</c:v>
                </c:pt>
                <c:pt idx="22751">
                  <c:v>43164</c:v>
                </c:pt>
                <c:pt idx="22752">
                  <c:v>43164</c:v>
                </c:pt>
                <c:pt idx="22753">
                  <c:v>43164</c:v>
                </c:pt>
                <c:pt idx="22754">
                  <c:v>43164</c:v>
                </c:pt>
                <c:pt idx="22755">
                  <c:v>43164</c:v>
                </c:pt>
                <c:pt idx="22756">
                  <c:v>43163</c:v>
                </c:pt>
                <c:pt idx="22757">
                  <c:v>43164</c:v>
                </c:pt>
                <c:pt idx="22758">
                  <c:v>43164</c:v>
                </c:pt>
                <c:pt idx="22759">
                  <c:v>43164</c:v>
                </c:pt>
                <c:pt idx="22760">
                  <c:v>43163</c:v>
                </c:pt>
                <c:pt idx="22761">
                  <c:v>43164</c:v>
                </c:pt>
                <c:pt idx="22762">
                  <c:v>43164</c:v>
                </c:pt>
                <c:pt idx="22763">
                  <c:v>43164</c:v>
                </c:pt>
                <c:pt idx="22764">
                  <c:v>43164</c:v>
                </c:pt>
                <c:pt idx="22765">
                  <c:v>43164</c:v>
                </c:pt>
                <c:pt idx="22766">
                  <c:v>43163</c:v>
                </c:pt>
                <c:pt idx="22767">
                  <c:v>43163</c:v>
                </c:pt>
                <c:pt idx="22768">
                  <c:v>43163</c:v>
                </c:pt>
                <c:pt idx="22769">
                  <c:v>43164</c:v>
                </c:pt>
                <c:pt idx="22770">
                  <c:v>43164</c:v>
                </c:pt>
                <c:pt idx="22771">
                  <c:v>43164</c:v>
                </c:pt>
                <c:pt idx="22772">
                  <c:v>43164</c:v>
                </c:pt>
                <c:pt idx="22773">
                  <c:v>43164</c:v>
                </c:pt>
                <c:pt idx="22774">
                  <c:v>43163</c:v>
                </c:pt>
                <c:pt idx="22775">
                  <c:v>43164</c:v>
                </c:pt>
                <c:pt idx="22776">
                  <c:v>43164</c:v>
                </c:pt>
                <c:pt idx="22777">
                  <c:v>43163</c:v>
                </c:pt>
                <c:pt idx="22778">
                  <c:v>43162</c:v>
                </c:pt>
                <c:pt idx="22779">
                  <c:v>43164</c:v>
                </c:pt>
                <c:pt idx="22780">
                  <c:v>43163</c:v>
                </c:pt>
                <c:pt idx="22781">
                  <c:v>43162</c:v>
                </c:pt>
                <c:pt idx="22782">
                  <c:v>43163</c:v>
                </c:pt>
                <c:pt idx="22783">
                  <c:v>43164</c:v>
                </c:pt>
                <c:pt idx="22784">
                  <c:v>43162</c:v>
                </c:pt>
                <c:pt idx="22785">
                  <c:v>43162</c:v>
                </c:pt>
                <c:pt idx="22786">
                  <c:v>43164</c:v>
                </c:pt>
                <c:pt idx="22787">
                  <c:v>43163</c:v>
                </c:pt>
                <c:pt idx="22788">
                  <c:v>43161</c:v>
                </c:pt>
                <c:pt idx="22789">
                  <c:v>43161</c:v>
                </c:pt>
                <c:pt idx="22790">
                  <c:v>43162</c:v>
                </c:pt>
                <c:pt idx="22791">
                  <c:v>43162</c:v>
                </c:pt>
                <c:pt idx="22792">
                  <c:v>43161</c:v>
                </c:pt>
                <c:pt idx="22793">
                  <c:v>43162</c:v>
                </c:pt>
                <c:pt idx="22794">
                  <c:v>43162</c:v>
                </c:pt>
                <c:pt idx="22795">
                  <c:v>43163</c:v>
                </c:pt>
                <c:pt idx="22796">
                  <c:v>43164</c:v>
                </c:pt>
                <c:pt idx="22797">
                  <c:v>43161</c:v>
                </c:pt>
                <c:pt idx="22798">
                  <c:v>43162</c:v>
                </c:pt>
                <c:pt idx="22799">
                  <c:v>43162</c:v>
                </c:pt>
                <c:pt idx="22800">
                  <c:v>43161</c:v>
                </c:pt>
                <c:pt idx="22801">
                  <c:v>43161</c:v>
                </c:pt>
                <c:pt idx="22802">
                  <c:v>43161</c:v>
                </c:pt>
                <c:pt idx="22803">
                  <c:v>43160</c:v>
                </c:pt>
                <c:pt idx="22804">
                  <c:v>43161</c:v>
                </c:pt>
                <c:pt idx="22805">
                  <c:v>43161</c:v>
                </c:pt>
                <c:pt idx="22806">
                  <c:v>43161</c:v>
                </c:pt>
                <c:pt idx="22807">
                  <c:v>43160</c:v>
                </c:pt>
                <c:pt idx="22808">
                  <c:v>43161</c:v>
                </c:pt>
                <c:pt idx="22809">
                  <c:v>43161</c:v>
                </c:pt>
                <c:pt idx="22810">
                  <c:v>43161</c:v>
                </c:pt>
                <c:pt idx="22811">
                  <c:v>43162</c:v>
                </c:pt>
                <c:pt idx="22812">
                  <c:v>43161</c:v>
                </c:pt>
                <c:pt idx="22813">
                  <c:v>43161</c:v>
                </c:pt>
                <c:pt idx="22814">
                  <c:v>43161</c:v>
                </c:pt>
                <c:pt idx="22815">
                  <c:v>43160</c:v>
                </c:pt>
                <c:pt idx="22816">
                  <c:v>43161</c:v>
                </c:pt>
                <c:pt idx="22817">
                  <c:v>43159</c:v>
                </c:pt>
                <c:pt idx="22818">
                  <c:v>43160</c:v>
                </c:pt>
                <c:pt idx="22819">
                  <c:v>43160</c:v>
                </c:pt>
                <c:pt idx="22820">
                  <c:v>43161</c:v>
                </c:pt>
                <c:pt idx="22821">
                  <c:v>43160</c:v>
                </c:pt>
                <c:pt idx="22822">
                  <c:v>43160</c:v>
                </c:pt>
                <c:pt idx="22823">
                  <c:v>43159</c:v>
                </c:pt>
                <c:pt idx="22824">
                  <c:v>43160</c:v>
                </c:pt>
                <c:pt idx="22825">
                  <c:v>43159</c:v>
                </c:pt>
                <c:pt idx="22826">
                  <c:v>43159</c:v>
                </c:pt>
                <c:pt idx="22827">
                  <c:v>43159</c:v>
                </c:pt>
                <c:pt idx="22828">
                  <c:v>43160</c:v>
                </c:pt>
                <c:pt idx="22829">
                  <c:v>43159</c:v>
                </c:pt>
                <c:pt idx="22830">
                  <c:v>43160</c:v>
                </c:pt>
                <c:pt idx="22831">
                  <c:v>43158</c:v>
                </c:pt>
                <c:pt idx="22832">
                  <c:v>43160</c:v>
                </c:pt>
                <c:pt idx="22833">
                  <c:v>43159</c:v>
                </c:pt>
                <c:pt idx="22834">
                  <c:v>43159</c:v>
                </c:pt>
                <c:pt idx="22835">
                  <c:v>43159</c:v>
                </c:pt>
                <c:pt idx="22836">
                  <c:v>43159</c:v>
                </c:pt>
                <c:pt idx="22837">
                  <c:v>43159</c:v>
                </c:pt>
                <c:pt idx="22838">
                  <c:v>43159</c:v>
                </c:pt>
                <c:pt idx="22839">
                  <c:v>43158</c:v>
                </c:pt>
                <c:pt idx="22840">
                  <c:v>43159</c:v>
                </c:pt>
                <c:pt idx="22841">
                  <c:v>43159</c:v>
                </c:pt>
                <c:pt idx="22842">
                  <c:v>43158</c:v>
                </c:pt>
                <c:pt idx="22843">
                  <c:v>43158</c:v>
                </c:pt>
                <c:pt idx="22844">
                  <c:v>43159</c:v>
                </c:pt>
                <c:pt idx="22845">
                  <c:v>43158</c:v>
                </c:pt>
                <c:pt idx="22846">
                  <c:v>43158</c:v>
                </c:pt>
                <c:pt idx="22847">
                  <c:v>43158</c:v>
                </c:pt>
                <c:pt idx="22848">
                  <c:v>43158</c:v>
                </c:pt>
                <c:pt idx="22849">
                  <c:v>43157</c:v>
                </c:pt>
                <c:pt idx="22850">
                  <c:v>43157</c:v>
                </c:pt>
                <c:pt idx="22851">
                  <c:v>43158</c:v>
                </c:pt>
                <c:pt idx="22852">
                  <c:v>43157</c:v>
                </c:pt>
                <c:pt idx="22853">
                  <c:v>43157</c:v>
                </c:pt>
                <c:pt idx="22854">
                  <c:v>43158</c:v>
                </c:pt>
                <c:pt idx="22855">
                  <c:v>43158</c:v>
                </c:pt>
                <c:pt idx="22856">
                  <c:v>43157</c:v>
                </c:pt>
                <c:pt idx="22857">
                  <c:v>43158</c:v>
                </c:pt>
                <c:pt idx="22858">
                  <c:v>43157</c:v>
                </c:pt>
                <c:pt idx="22859">
                  <c:v>43157</c:v>
                </c:pt>
                <c:pt idx="22860">
                  <c:v>43157</c:v>
                </c:pt>
                <c:pt idx="22861">
                  <c:v>43157</c:v>
                </c:pt>
                <c:pt idx="22862">
                  <c:v>43170</c:v>
                </c:pt>
                <c:pt idx="22863">
                  <c:v>43170</c:v>
                </c:pt>
                <c:pt idx="22864">
                  <c:v>43170</c:v>
                </c:pt>
                <c:pt idx="22865">
                  <c:v>43170</c:v>
                </c:pt>
                <c:pt idx="22866">
                  <c:v>43169</c:v>
                </c:pt>
                <c:pt idx="22867">
                  <c:v>43169</c:v>
                </c:pt>
                <c:pt idx="22868">
                  <c:v>43169</c:v>
                </c:pt>
                <c:pt idx="22869">
                  <c:v>43168</c:v>
                </c:pt>
                <c:pt idx="22870">
                  <c:v>43169</c:v>
                </c:pt>
                <c:pt idx="22871">
                  <c:v>43168</c:v>
                </c:pt>
                <c:pt idx="22872">
                  <c:v>43169</c:v>
                </c:pt>
                <c:pt idx="22873">
                  <c:v>43168</c:v>
                </c:pt>
                <c:pt idx="22874">
                  <c:v>43167</c:v>
                </c:pt>
                <c:pt idx="22875">
                  <c:v>43169</c:v>
                </c:pt>
                <c:pt idx="22876">
                  <c:v>43168</c:v>
                </c:pt>
                <c:pt idx="22877">
                  <c:v>43168</c:v>
                </c:pt>
                <c:pt idx="22878">
                  <c:v>43168</c:v>
                </c:pt>
                <c:pt idx="22879">
                  <c:v>43167</c:v>
                </c:pt>
                <c:pt idx="22880">
                  <c:v>43167</c:v>
                </c:pt>
                <c:pt idx="22881">
                  <c:v>43167</c:v>
                </c:pt>
                <c:pt idx="22882">
                  <c:v>43168</c:v>
                </c:pt>
                <c:pt idx="22883">
                  <c:v>43169</c:v>
                </c:pt>
                <c:pt idx="22884">
                  <c:v>43169</c:v>
                </c:pt>
                <c:pt idx="22885">
                  <c:v>43168</c:v>
                </c:pt>
                <c:pt idx="22886">
                  <c:v>43167</c:v>
                </c:pt>
                <c:pt idx="22887">
                  <c:v>43168</c:v>
                </c:pt>
                <c:pt idx="22888">
                  <c:v>43168</c:v>
                </c:pt>
                <c:pt idx="22889">
                  <c:v>43167</c:v>
                </c:pt>
                <c:pt idx="22890">
                  <c:v>43167</c:v>
                </c:pt>
                <c:pt idx="22891">
                  <c:v>43168</c:v>
                </c:pt>
                <c:pt idx="22892">
                  <c:v>43167</c:v>
                </c:pt>
                <c:pt idx="22893">
                  <c:v>43168</c:v>
                </c:pt>
                <c:pt idx="22894">
                  <c:v>43168</c:v>
                </c:pt>
                <c:pt idx="22895">
                  <c:v>43167</c:v>
                </c:pt>
                <c:pt idx="22896">
                  <c:v>43167</c:v>
                </c:pt>
                <c:pt idx="22897">
                  <c:v>43168</c:v>
                </c:pt>
                <c:pt idx="22898">
                  <c:v>43167</c:v>
                </c:pt>
                <c:pt idx="22899">
                  <c:v>43167</c:v>
                </c:pt>
                <c:pt idx="22900">
                  <c:v>43167</c:v>
                </c:pt>
                <c:pt idx="22901">
                  <c:v>43167</c:v>
                </c:pt>
                <c:pt idx="22902">
                  <c:v>43167</c:v>
                </c:pt>
                <c:pt idx="22903">
                  <c:v>43166</c:v>
                </c:pt>
                <c:pt idx="22904">
                  <c:v>43168</c:v>
                </c:pt>
                <c:pt idx="22905">
                  <c:v>43167</c:v>
                </c:pt>
                <c:pt idx="22906">
                  <c:v>43166</c:v>
                </c:pt>
                <c:pt idx="22907">
                  <c:v>43167</c:v>
                </c:pt>
                <c:pt idx="22908">
                  <c:v>43167</c:v>
                </c:pt>
                <c:pt idx="22909">
                  <c:v>43167</c:v>
                </c:pt>
                <c:pt idx="22910">
                  <c:v>43167</c:v>
                </c:pt>
                <c:pt idx="22911">
                  <c:v>43166</c:v>
                </c:pt>
                <c:pt idx="22912">
                  <c:v>43166</c:v>
                </c:pt>
                <c:pt idx="22913">
                  <c:v>43167</c:v>
                </c:pt>
                <c:pt idx="22914">
                  <c:v>43166</c:v>
                </c:pt>
                <c:pt idx="22915">
                  <c:v>43167</c:v>
                </c:pt>
                <c:pt idx="22916">
                  <c:v>43167</c:v>
                </c:pt>
                <c:pt idx="22917">
                  <c:v>43166</c:v>
                </c:pt>
                <c:pt idx="22918">
                  <c:v>43166</c:v>
                </c:pt>
                <c:pt idx="22919">
                  <c:v>43166</c:v>
                </c:pt>
                <c:pt idx="22920">
                  <c:v>43166</c:v>
                </c:pt>
                <c:pt idx="22921">
                  <c:v>43165</c:v>
                </c:pt>
                <c:pt idx="22922">
                  <c:v>43166</c:v>
                </c:pt>
                <c:pt idx="22923">
                  <c:v>43167</c:v>
                </c:pt>
                <c:pt idx="22924">
                  <c:v>43167</c:v>
                </c:pt>
                <c:pt idx="22925">
                  <c:v>43166</c:v>
                </c:pt>
                <c:pt idx="22926">
                  <c:v>43165</c:v>
                </c:pt>
                <c:pt idx="22927">
                  <c:v>43167</c:v>
                </c:pt>
                <c:pt idx="22928">
                  <c:v>43166</c:v>
                </c:pt>
                <c:pt idx="22929">
                  <c:v>43167</c:v>
                </c:pt>
                <c:pt idx="22930">
                  <c:v>43168</c:v>
                </c:pt>
                <c:pt idx="22931">
                  <c:v>43165</c:v>
                </c:pt>
                <c:pt idx="22932">
                  <c:v>43166</c:v>
                </c:pt>
                <c:pt idx="22933">
                  <c:v>43167</c:v>
                </c:pt>
                <c:pt idx="22934">
                  <c:v>43166</c:v>
                </c:pt>
                <c:pt idx="22935">
                  <c:v>43166</c:v>
                </c:pt>
                <c:pt idx="22936">
                  <c:v>43165</c:v>
                </c:pt>
                <c:pt idx="22937">
                  <c:v>43165</c:v>
                </c:pt>
                <c:pt idx="22938">
                  <c:v>43164</c:v>
                </c:pt>
                <c:pt idx="22939">
                  <c:v>43165</c:v>
                </c:pt>
                <c:pt idx="22940">
                  <c:v>43166</c:v>
                </c:pt>
                <c:pt idx="22941">
                  <c:v>43165</c:v>
                </c:pt>
                <c:pt idx="22942">
                  <c:v>43165</c:v>
                </c:pt>
                <c:pt idx="22943">
                  <c:v>43165</c:v>
                </c:pt>
                <c:pt idx="22944">
                  <c:v>43165</c:v>
                </c:pt>
                <c:pt idx="22945">
                  <c:v>43165</c:v>
                </c:pt>
                <c:pt idx="22946">
                  <c:v>43165</c:v>
                </c:pt>
                <c:pt idx="22947">
                  <c:v>43166</c:v>
                </c:pt>
                <c:pt idx="22948">
                  <c:v>43163</c:v>
                </c:pt>
                <c:pt idx="22949">
                  <c:v>43165</c:v>
                </c:pt>
                <c:pt idx="22950">
                  <c:v>43165</c:v>
                </c:pt>
                <c:pt idx="22951">
                  <c:v>43165</c:v>
                </c:pt>
                <c:pt idx="22952">
                  <c:v>43165</c:v>
                </c:pt>
                <c:pt idx="22953">
                  <c:v>43166</c:v>
                </c:pt>
                <c:pt idx="22954">
                  <c:v>43165</c:v>
                </c:pt>
                <c:pt idx="22955">
                  <c:v>43165</c:v>
                </c:pt>
                <c:pt idx="22956">
                  <c:v>43165</c:v>
                </c:pt>
                <c:pt idx="22957">
                  <c:v>43166</c:v>
                </c:pt>
                <c:pt idx="22958">
                  <c:v>43165</c:v>
                </c:pt>
                <c:pt idx="22959">
                  <c:v>43165</c:v>
                </c:pt>
                <c:pt idx="22960">
                  <c:v>43165</c:v>
                </c:pt>
                <c:pt idx="22961">
                  <c:v>43166</c:v>
                </c:pt>
                <c:pt idx="22962">
                  <c:v>43164</c:v>
                </c:pt>
                <c:pt idx="22963">
                  <c:v>43165</c:v>
                </c:pt>
                <c:pt idx="22964">
                  <c:v>43164</c:v>
                </c:pt>
                <c:pt idx="22965">
                  <c:v>43164</c:v>
                </c:pt>
                <c:pt idx="22966">
                  <c:v>43164</c:v>
                </c:pt>
                <c:pt idx="22967">
                  <c:v>43164</c:v>
                </c:pt>
                <c:pt idx="22968">
                  <c:v>43163</c:v>
                </c:pt>
                <c:pt idx="22969">
                  <c:v>43164</c:v>
                </c:pt>
                <c:pt idx="22970">
                  <c:v>43164</c:v>
                </c:pt>
                <c:pt idx="22971">
                  <c:v>43163</c:v>
                </c:pt>
                <c:pt idx="22972">
                  <c:v>43164</c:v>
                </c:pt>
                <c:pt idx="22973">
                  <c:v>43164</c:v>
                </c:pt>
                <c:pt idx="22974">
                  <c:v>43164</c:v>
                </c:pt>
                <c:pt idx="22975">
                  <c:v>43164</c:v>
                </c:pt>
                <c:pt idx="22976">
                  <c:v>43164</c:v>
                </c:pt>
                <c:pt idx="22977">
                  <c:v>43163</c:v>
                </c:pt>
                <c:pt idx="22978">
                  <c:v>43163</c:v>
                </c:pt>
                <c:pt idx="22979">
                  <c:v>43163</c:v>
                </c:pt>
                <c:pt idx="22980">
                  <c:v>43164</c:v>
                </c:pt>
                <c:pt idx="22981">
                  <c:v>43164</c:v>
                </c:pt>
                <c:pt idx="22982">
                  <c:v>43164</c:v>
                </c:pt>
                <c:pt idx="22983">
                  <c:v>43164</c:v>
                </c:pt>
                <c:pt idx="22984">
                  <c:v>43164</c:v>
                </c:pt>
                <c:pt idx="22985">
                  <c:v>43163</c:v>
                </c:pt>
                <c:pt idx="22986">
                  <c:v>43162</c:v>
                </c:pt>
                <c:pt idx="22987">
                  <c:v>43164</c:v>
                </c:pt>
                <c:pt idx="22988">
                  <c:v>43163</c:v>
                </c:pt>
                <c:pt idx="22989">
                  <c:v>43162</c:v>
                </c:pt>
                <c:pt idx="22990">
                  <c:v>43163</c:v>
                </c:pt>
                <c:pt idx="22991">
                  <c:v>43164</c:v>
                </c:pt>
                <c:pt idx="22992">
                  <c:v>43162</c:v>
                </c:pt>
                <c:pt idx="22993">
                  <c:v>43162</c:v>
                </c:pt>
                <c:pt idx="22994">
                  <c:v>43163</c:v>
                </c:pt>
                <c:pt idx="22995">
                  <c:v>43161</c:v>
                </c:pt>
                <c:pt idx="22996">
                  <c:v>43161</c:v>
                </c:pt>
                <c:pt idx="22997">
                  <c:v>43162</c:v>
                </c:pt>
                <c:pt idx="22998">
                  <c:v>43161</c:v>
                </c:pt>
                <c:pt idx="22999">
                  <c:v>43162</c:v>
                </c:pt>
                <c:pt idx="23000">
                  <c:v>43162</c:v>
                </c:pt>
                <c:pt idx="23001">
                  <c:v>43162</c:v>
                </c:pt>
                <c:pt idx="23002">
                  <c:v>43163</c:v>
                </c:pt>
                <c:pt idx="23003">
                  <c:v>43161</c:v>
                </c:pt>
                <c:pt idx="23004">
                  <c:v>43162</c:v>
                </c:pt>
                <c:pt idx="23005">
                  <c:v>43162</c:v>
                </c:pt>
                <c:pt idx="23006">
                  <c:v>43161</c:v>
                </c:pt>
                <c:pt idx="23007">
                  <c:v>43161</c:v>
                </c:pt>
                <c:pt idx="23008">
                  <c:v>43161</c:v>
                </c:pt>
                <c:pt idx="23009">
                  <c:v>43160</c:v>
                </c:pt>
                <c:pt idx="23010">
                  <c:v>43161</c:v>
                </c:pt>
                <c:pt idx="23011">
                  <c:v>43160</c:v>
                </c:pt>
                <c:pt idx="23012">
                  <c:v>43161</c:v>
                </c:pt>
                <c:pt idx="23013">
                  <c:v>43161</c:v>
                </c:pt>
                <c:pt idx="23014">
                  <c:v>43161</c:v>
                </c:pt>
                <c:pt idx="23015">
                  <c:v>43161</c:v>
                </c:pt>
                <c:pt idx="23016">
                  <c:v>43161</c:v>
                </c:pt>
                <c:pt idx="23017">
                  <c:v>43161</c:v>
                </c:pt>
                <c:pt idx="23018">
                  <c:v>43160</c:v>
                </c:pt>
                <c:pt idx="23019">
                  <c:v>43161</c:v>
                </c:pt>
                <c:pt idx="23020">
                  <c:v>43159</c:v>
                </c:pt>
                <c:pt idx="23021">
                  <c:v>43160</c:v>
                </c:pt>
                <c:pt idx="23022">
                  <c:v>43160</c:v>
                </c:pt>
                <c:pt idx="23023">
                  <c:v>43160</c:v>
                </c:pt>
                <c:pt idx="23024">
                  <c:v>43160</c:v>
                </c:pt>
                <c:pt idx="23025">
                  <c:v>43159</c:v>
                </c:pt>
                <c:pt idx="23026">
                  <c:v>43160</c:v>
                </c:pt>
                <c:pt idx="23027">
                  <c:v>43159</c:v>
                </c:pt>
                <c:pt idx="23028">
                  <c:v>43159</c:v>
                </c:pt>
                <c:pt idx="23029">
                  <c:v>43159</c:v>
                </c:pt>
                <c:pt idx="23030">
                  <c:v>43159</c:v>
                </c:pt>
                <c:pt idx="23031">
                  <c:v>43160</c:v>
                </c:pt>
                <c:pt idx="23032">
                  <c:v>43158</c:v>
                </c:pt>
                <c:pt idx="23033">
                  <c:v>43159</c:v>
                </c:pt>
                <c:pt idx="23034">
                  <c:v>43159</c:v>
                </c:pt>
                <c:pt idx="23035">
                  <c:v>43159</c:v>
                </c:pt>
                <c:pt idx="23036">
                  <c:v>43158</c:v>
                </c:pt>
                <c:pt idx="23037">
                  <c:v>43159</c:v>
                </c:pt>
                <c:pt idx="23038">
                  <c:v>43159</c:v>
                </c:pt>
                <c:pt idx="23039">
                  <c:v>43159</c:v>
                </c:pt>
                <c:pt idx="23040">
                  <c:v>43158</c:v>
                </c:pt>
                <c:pt idx="23041">
                  <c:v>43158</c:v>
                </c:pt>
                <c:pt idx="23042">
                  <c:v>43158</c:v>
                </c:pt>
                <c:pt idx="23043">
                  <c:v>43158</c:v>
                </c:pt>
                <c:pt idx="23044">
                  <c:v>43158</c:v>
                </c:pt>
                <c:pt idx="23045">
                  <c:v>43158</c:v>
                </c:pt>
                <c:pt idx="23046">
                  <c:v>43158</c:v>
                </c:pt>
                <c:pt idx="23047">
                  <c:v>43157</c:v>
                </c:pt>
                <c:pt idx="23048">
                  <c:v>43158</c:v>
                </c:pt>
                <c:pt idx="23049">
                  <c:v>43157</c:v>
                </c:pt>
                <c:pt idx="23050">
                  <c:v>43157</c:v>
                </c:pt>
                <c:pt idx="23051">
                  <c:v>43158</c:v>
                </c:pt>
                <c:pt idx="23052">
                  <c:v>43158</c:v>
                </c:pt>
                <c:pt idx="23053">
                  <c:v>43158</c:v>
                </c:pt>
                <c:pt idx="23054">
                  <c:v>43157</c:v>
                </c:pt>
                <c:pt idx="23055">
                  <c:v>43157</c:v>
                </c:pt>
                <c:pt idx="23056">
                  <c:v>43157</c:v>
                </c:pt>
                <c:pt idx="23057">
                  <c:v>43158</c:v>
                </c:pt>
                <c:pt idx="23058">
                  <c:v>43171</c:v>
                </c:pt>
                <c:pt idx="23059">
                  <c:v>43170</c:v>
                </c:pt>
                <c:pt idx="23060">
                  <c:v>43170</c:v>
                </c:pt>
                <c:pt idx="23061">
                  <c:v>43170</c:v>
                </c:pt>
                <c:pt idx="23062">
                  <c:v>43170</c:v>
                </c:pt>
                <c:pt idx="23063">
                  <c:v>43170</c:v>
                </c:pt>
                <c:pt idx="23064">
                  <c:v>43169</c:v>
                </c:pt>
                <c:pt idx="23065">
                  <c:v>43169</c:v>
                </c:pt>
                <c:pt idx="23066">
                  <c:v>43169</c:v>
                </c:pt>
                <c:pt idx="23067">
                  <c:v>43168</c:v>
                </c:pt>
                <c:pt idx="23068">
                  <c:v>43169</c:v>
                </c:pt>
                <c:pt idx="23069">
                  <c:v>43170</c:v>
                </c:pt>
                <c:pt idx="23070">
                  <c:v>43168</c:v>
                </c:pt>
                <c:pt idx="23071">
                  <c:v>43169</c:v>
                </c:pt>
                <c:pt idx="23072">
                  <c:v>43168</c:v>
                </c:pt>
                <c:pt idx="23073">
                  <c:v>43169</c:v>
                </c:pt>
                <c:pt idx="23074">
                  <c:v>43169</c:v>
                </c:pt>
                <c:pt idx="23075">
                  <c:v>43167</c:v>
                </c:pt>
                <c:pt idx="23076">
                  <c:v>43168</c:v>
                </c:pt>
                <c:pt idx="23077">
                  <c:v>43168</c:v>
                </c:pt>
                <c:pt idx="23078">
                  <c:v>43169</c:v>
                </c:pt>
                <c:pt idx="23079">
                  <c:v>43168</c:v>
                </c:pt>
                <c:pt idx="23080">
                  <c:v>43167</c:v>
                </c:pt>
                <c:pt idx="23081">
                  <c:v>43167</c:v>
                </c:pt>
                <c:pt idx="23082">
                  <c:v>43167</c:v>
                </c:pt>
                <c:pt idx="23083">
                  <c:v>43168</c:v>
                </c:pt>
                <c:pt idx="23084">
                  <c:v>43169</c:v>
                </c:pt>
                <c:pt idx="23085">
                  <c:v>43168</c:v>
                </c:pt>
                <c:pt idx="23086">
                  <c:v>43168</c:v>
                </c:pt>
                <c:pt idx="23087">
                  <c:v>43167</c:v>
                </c:pt>
                <c:pt idx="23088">
                  <c:v>43168</c:v>
                </c:pt>
                <c:pt idx="23089">
                  <c:v>43168</c:v>
                </c:pt>
                <c:pt idx="23090">
                  <c:v>43167</c:v>
                </c:pt>
                <c:pt idx="23091">
                  <c:v>43167</c:v>
                </c:pt>
                <c:pt idx="23092">
                  <c:v>43168</c:v>
                </c:pt>
                <c:pt idx="23093">
                  <c:v>43168</c:v>
                </c:pt>
                <c:pt idx="23094">
                  <c:v>43168</c:v>
                </c:pt>
                <c:pt idx="23095">
                  <c:v>43168</c:v>
                </c:pt>
                <c:pt idx="23096">
                  <c:v>43167</c:v>
                </c:pt>
                <c:pt idx="23097">
                  <c:v>43167</c:v>
                </c:pt>
                <c:pt idx="23098">
                  <c:v>43168</c:v>
                </c:pt>
                <c:pt idx="23099">
                  <c:v>43167</c:v>
                </c:pt>
                <c:pt idx="23100">
                  <c:v>43167</c:v>
                </c:pt>
                <c:pt idx="23101">
                  <c:v>43167</c:v>
                </c:pt>
                <c:pt idx="23102">
                  <c:v>43167</c:v>
                </c:pt>
                <c:pt idx="23103">
                  <c:v>43167</c:v>
                </c:pt>
                <c:pt idx="23104">
                  <c:v>43167</c:v>
                </c:pt>
                <c:pt idx="23105">
                  <c:v>43166</c:v>
                </c:pt>
                <c:pt idx="23106">
                  <c:v>43168</c:v>
                </c:pt>
                <c:pt idx="23107">
                  <c:v>43167</c:v>
                </c:pt>
                <c:pt idx="23108">
                  <c:v>43167</c:v>
                </c:pt>
                <c:pt idx="23109">
                  <c:v>43166</c:v>
                </c:pt>
                <c:pt idx="23110">
                  <c:v>43167</c:v>
                </c:pt>
                <c:pt idx="23111">
                  <c:v>43167</c:v>
                </c:pt>
                <c:pt idx="23112">
                  <c:v>43167</c:v>
                </c:pt>
                <c:pt idx="23113">
                  <c:v>43167</c:v>
                </c:pt>
                <c:pt idx="23114">
                  <c:v>43166</c:v>
                </c:pt>
                <c:pt idx="23115">
                  <c:v>43167</c:v>
                </c:pt>
                <c:pt idx="23116">
                  <c:v>43166</c:v>
                </c:pt>
                <c:pt idx="23117">
                  <c:v>43167</c:v>
                </c:pt>
                <c:pt idx="23118">
                  <c:v>43167</c:v>
                </c:pt>
                <c:pt idx="23119">
                  <c:v>43166</c:v>
                </c:pt>
                <c:pt idx="23120">
                  <c:v>43166</c:v>
                </c:pt>
                <c:pt idx="23121">
                  <c:v>43166</c:v>
                </c:pt>
                <c:pt idx="23122">
                  <c:v>43166</c:v>
                </c:pt>
                <c:pt idx="23123">
                  <c:v>43166</c:v>
                </c:pt>
                <c:pt idx="23124">
                  <c:v>43165</c:v>
                </c:pt>
                <c:pt idx="23125">
                  <c:v>43166</c:v>
                </c:pt>
                <c:pt idx="23126">
                  <c:v>43167</c:v>
                </c:pt>
                <c:pt idx="23127">
                  <c:v>43166</c:v>
                </c:pt>
                <c:pt idx="23128">
                  <c:v>43165</c:v>
                </c:pt>
                <c:pt idx="23129">
                  <c:v>43167</c:v>
                </c:pt>
                <c:pt idx="23130">
                  <c:v>43166</c:v>
                </c:pt>
                <c:pt idx="23131">
                  <c:v>43167</c:v>
                </c:pt>
                <c:pt idx="23132">
                  <c:v>43165</c:v>
                </c:pt>
                <c:pt idx="23133">
                  <c:v>43168</c:v>
                </c:pt>
                <c:pt idx="23134">
                  <c:v>43166</c:v>
                </c:pt>
                <c:pt idx="23135">
                  <c:v>43167</c:v>
                </c:pt>
                <c:pt idx="23136">
                  <c:v>43166</c:v>
                </c:pt>
                <c:pt idx="23137">
                  <c:v>43166</c:v>
                </c:pt>
                <c:pt idx="23138">
                  <c:v>43165</c:v>
                </c:pt>
                <c:pt idx="23139">
                  <c:v>43165</c:v>
                </c:pt>
                <c:pt idx="23140">
                  <c:v>43164</c:v>
                </c:pt>
                <c:pt idx="23141">
                  <c:v>43165</c:v>
                </c:pt>
                <c:pt idx="23142">
                  <c:v>43166</c:v>
                </c:pt>
                <c:pt idx="23143">
                  <c:v>43165</c:v>
                </c:pt>
                <c:pt idx="23144">
                  <c:v>43165</c:v>
                </c:pt>
                <c:pt idx="23145">
                  <c:v>43165</c:v>
                </c:pt>
                <c:pt idx="23146">
                  <c:v>43165</c:v>
                </c:pt>
                <c:pt idx="23147">
                  <c:v>43165</c:v>
                </c:pt>
                <c:pt idx="23148">
                  <c:v>43166</c:v>
                </c:pt>
                <c:pt idx="23149">
                  <c:v>43165</c:v>
                </c:pt>
                <c:pt idx="23150">
                  <c:v>43163</c:v>
                </c:pt>
                <c:pt idx="23151">
                  <c:v>43165</c:v>
                </c:pt>
                <c:pt idx="23152">
                  <c:v>43165</c:v>
                </c:pt>
                <c:pt idx="23153">
                  <c:v>43165</c:v>
                </c:pt>
                <c:pt idx="23154">
                  <c:v>43166</c:v>
                </c:pt>
                <c:pt idx="23155">
                  <c:v>43165</c:v>
                </c:pt>
                <c:pt idx="23156">
                  <c:v>43165</c:v>
                </c:pt>
                <c:pt idx="23157">
                  <c:v>43165</c:v>
                </c:pt>
                <c:pt idx="23158">
                  <c:v>43165</c:v>
                </c:pt>
                <c:pt idx="23159">
                  <c:v>43166</c:v>
                </c:pt>
                <c:pt idx="23160">
                  <c:v>43165</c:v>
                </c:pt>
                <c:pt idx="23161">
                  <c:v>43165</c:v>
                </c:pt>
                <c:pt idx="23162">
                  <c:v>43166</c:v>
                </c:pt>
                <c:pt idx="23163">
                  <c:v>43164</c:v>
                </c:pt>
                <c:pt idx="23164">
                  <c:v>43165</c:v>
                </c:pt>
                <c:pt idx="23165">
                  <c:v>43164</c:v>
                </c:pt>
                <c:pt idx="23166">
                  <c:v>43164</c:v>
                </c:pt>
                <c:pt idx="23167">
                  <c:v>43164</c:v>
                </c:pt>
                <c:pt idx="23168">
                  <c:v>43164</c:v>
                </c:pt>
                <c:pt idx="23169">
                  <c:v>43163</c:v>
                </c:pt>
                <c:pt idx="23170">
                  <c:v>43164</c:v>
                </c:pt>
                <c:pt idx="23171">
                  <c:v>43164</c:v>
                </c:pt>
                <c:pt idx="23172">
                  <c:v>43163</c:v>
                </c:pt>
                <c:pt idx="23173">
                  <c:v>43164</c:v>
                </c:pt>
                <c:pt idx="23174">
                  <c:v>43164</c:v>
                </c:pt>
                <c:pt idx="23175">
                  <c:v>43164</c:v>
                </c:pt>
                <c:pt idx="23176">
                  <c:v>43164</c:v>
                </c:pt>
                <c:pt idx="23177">
                  <c:v>43164</c:v>
                </c:pt>
                <c:pt idx="23178">
                  <c:v>43163</c:v>
                </c:pt>
                <c:pt idx="23179">
                  <c:v>43163</c:v>
                </c:pt>
                <c:pt idx="23180">
                  <c:v>43163</c:v>
                </c:pt>
                <c:pt idx="23181">
                  <c:v>43164</c:v>
                </c:pt>
                <c:pt idx="23182">
                  <c:v>43164</c:v>
                </c:pt>
                <c:pt idx="23183">
                  <c:v>43164</c:v>
                </c:pt>
                <c:pt idx="23184">
                  <c:v>43164</c:v>
                </c:pt>
                <c:pt idx="23185">
                  <c:v>43164</c:v>
                </c:pt>
                <c:pt idx="23186">
                  <c:v>43162</c:v>
                </c:pt>
                <c:pt idx="23187">
                  <c:v>43164</c:v>
                </c:pt>
                <c:pt idx="23188">
                  <c:v>43163</c:v>
                </c:pt>
                <c:pt idx="23189">
                  <c:v>43162</c:v>
                </c:pt>
                <c:pt idx="23190">
                  <c:v>43163</c:v>
                </c:pt>
                <c:pt idx="23191">
                  <c:v>43162</c:v>
                </c:pt>
                <c:pt idx="23192">
                  <c:v>43164</c:v>
                </c:pt>
                <c:pt idx="23193">
                  <c:v>43162</c:v>
                </c:pt>
                <c:pt idx="23194">
                  <c:v>43163</c:v>
                </c:pt>
                <c:pt idx="23195">
                  <c:v>43161</c:v>
                </c:pt>
                <c:pt idx="23196">
                  <c:v>43161</c:v>
                </c:pt>
                <c:pt idx="23197">
                  <c:v>43162</c:v>
                </c:pt>
                <c:pt idx="23198">
                  <c:v>43161</c:v>
                </c:pt>
                <c:pt idx="23199">
                  <c:v>43162</c:v>
                </c:pt>
                <c:pt idx="23200">
                  <c:v>43162</c:v>
                </c:pt>
                <c:pt idx="23201">
                  <c:v>43162</c:v>
                </c:pt>
                <c:pt idx="23202">
                  <c:v>43163</c:v>
                </c:pt>
                <c:pt idx="23203">
                  <c:v>43161</c:v>
                </c:pt>
                <c:pt idx="23204">
                  <c:v>43162</c:v>
                </c:pt>
                <c:pt idx="23205">
                  <c:v>43161</c:v>
                </c:pt>
                <c:pt idx="23206">
                  <c:v>43161</c:v>
                </c:pt>
                <c:pt idx="23207">
                  <c:v>43161</c:v>
                </c:pt>
                <c:pt idx="23208">
                  <c:v>43160</c:v>
                </c:pt>
                <c:pt idx="23209">
                  <c:v>43162</c:v>
                </c:pt>
                <c:pt idx="23210">
                  <c:v>43161</c:v>
                </c:pt>
                <c:pt idx="23211">
                  <c:v>43160</c:v>
                </c:pt>
                <c:pt idx="23212">
                  <c:v>43160</c:v>
                </c:pt>
                <c:pt idx="23213">
                  <c:v>43161</c:v>
                </c:pt>
                <c:pt idx="23214">
                  <c:v>43161</c:v>
                </c:pt>
                <c:pt idx="23215">
                  <c:v>43161</c:v>
                </c:pt>
                <c:pt idx="23216">
                  <c:v>43161</c:v>
                </c:pt>
                <c:pt idx="23217">
                  <c:v>43160</c:v>
                </c:pt>
                <c:pt idx="23218">
                  <c:v>43161</c:v>
                </c:pt>
                <c:pt idx="23219">
                  <c:v>43159</c:v>
                </c:pt>
                <c:pt idx="23220">
                  <c:v>43160</c:v>
                </c:pt>
                <c:pt idx="23221">
                  <c:v>43160</c:v>
                </c:pt>
                <c:pt idx="23222">
                  <c:v>43160</c:v>
                </c:pt>
                <c:pt idx="23223">
                  <c:v>43160</c:v>
                </c:pt>
                <c:pt idx="23224">
                  <c:v>43159</c:v>
                </c:pt>
                <c:pt idx="23225">
                  <c:v>43160</c:v>
                </c:pt>
                <c:pt idx="23226">
                  <c:v>43159</c:v>
                </c:pt>
                <c:pt idx="23227">
                  <c:v>43159</c:v>
                </c:pt>
                <c:pt idx="23228">
                  <c:v>43159</c:v>
                </c:pt>
                <c:pt idx="23229">
                  <c:v>43159</c:v>
                </c:pt>
                <c:pt idx="23230">
                  <c:v>43160</c:v>
                </c:pt>
                <c:pt idx="23231">
                  <c:v>43158</c:v>
                </c:pt>
                <c:pt idx="23232">
                  <c:v>43159</c:v>
                </c:pt>
                <c:pt idx="23233">
                  <c:v>43159</c:v>
                </c:pt>
                <c:pt idx="23234">
                  <c:v>43159</c:v>
                </c:pt>
                <c:pt idx="23235">
                  <c:v>43158</c:v>
                </c:pt>
                <c:pt idx="23236">
                  <c:v>43159</c:v>
                </c:pt>
                <c:pt idx="23237">
                  <c:v>43159</c:v>
                </c:pt>
                <c:pt idx="23238">
                  <c:v>43159</c:v>
                </c:pt>
                <c:pt idx="23239">
                  <c:v>43158</c:v>
                </c:pt>
                <c:pt idx="23240">
                  <c:v>43158</c:v>
                </c:pt>
                <c:pt idx="23241">
                  <c:v>43158</c:v>
                </c:pt>
                <c:pt idx="23242">
                  <c:v>43158</c:v>
                </c:pt>
                <c:pt idx="23243">
                  <c:v>43158</c:v>
                </c:pt>
                <c:pt idx="23244">
                  <c:v>43158</c:v>
                </c:pt>
                <c:pt idx="23245">
                  <c:v>43158</c:v>
                </c:pt>
                <c:pt idx="23246">
                  <c:v>43157</c:v>
                </c:pt>
                <c:pt idx="23247">
                  <c:v>43158</c:v>
                </c:pt>
                <c:pt idx="23248">
                  <c:v>43157</c:v>
                </c:pt>
                <c:pt idx="23249">
                  <c:v>43158</c:v>
                </c:pt>
                <c:pt idx="23250">
                  <c:v>43157</c:v>
                </c:pt>
                <c:pt idx="23251">
                  <c:v>43157</c:v>
                </c:pt>
                <c:pt idx="23252">
                  <c:v>43158</c:v>
                </c:pt>
                <c:pt idx="23253">
                  <c:v>43158</c:v>
                </c:pt>
                <c:pt idx="23254">
                  <c:v>43171</c:v>
                </c:pt>
                <c:pt idx="23255">
                  <c:v>43170</c:v>
                </c:pt>
                <c:pt idx="23256">
                  <c:v>43170</c:v>
                </c:pt>
                <c:pt idx="23257">
                  <c:v>43170</c:v>
                </c:pt>
                <c:pt idx="23258">
                  <c:v>43170</c:v>
                </c:pt>
                <c:pt idx="23259">
                  <c:v>43170</c:v>
                </c:pt>
                <c:pt idx="23260">
                  <c:v>43169</c:v>
                </c:pt>
                <c:pt idx="23261">
                  <c:v>43169</c:v>
                </c:pt>
                <c:pt idx="23262">
                  <c:v>43169</c:v>
                </c:pt>
                <c:pt idx="23263">
                  <c:v>43168</c:v>
                </c:pt>
                <c:pt idx="23264">
                  <c:v>43169</c:v>
                </c:pt>
                <c:pt idx="23265">
                  <c:v>43170</c:v>
                </c:pt>
                <c:pt idx="23266">
                  <c:v>43168</c:v>
                </c:pt>
                <c:pt idx="23267">
                  <c:v>43169</c:v>
                </c:pt>
                <c:pt idx="23268">
                  <c:v>43168</c:v>
                </c:pt>
                <c:pt idx="23269">
                  <c:v>43169</c:v>
                </c:pt>
                <c:pt idx="23270">
                  <c:v>43169</c:v>
                </c:pt>
                <c:pt idx="23271">
                  <c:v>43167</c:v>
                </c:pt>
                <c:pt idx="23272">
                  <c:v>43168</c:v>
                </c:pt>
                <c:pt idx="23273">
                  <c:v>43168</c:v>
                </c:pt>
                <c:pt idx="23274">
                  <c:v>43169</c:v>
                </c:pt>
                <c:pt idx="23275">
                  <c:v>43168</c:v>
                </c:pt>
                <c:pt idx="23276">
                  <c:v>43167</c:v>
                </c:pt>
                <c:pt idx="23277">
                  <c:v>43167</c:v>
                </c:pt>
                <c:pt idx="23278">
                  <c:v>43167</c:v>
                </c:pt>
                <c:pt idx="23279">
                  <c:v>43168</c:v>
                </c:pt>
                <c:pt idx="23280">
                  <c:v>43169</c:v>
                </c:pt>
                <c:pt idx="23281">
                  <c:v>43168</c:v>
                </c:pt>
                <c:pt idx="23282">
                  <c:v>43168</c:v>
                </c:pt>
                <c:pt idx="23283">
                  <c:v>43167</c:v>
                </c:pt>
                <c:pt idx="23284">
                  <c:v>43168</c:v>
                </c:pt>
                <c:pt idx="23285">
                  <c:v>43168</c:v>
                </c:pt>
                <c:pt idx="23286">
                  <c:v>43167</c:v>
                </c:pt>
                <c:pt idx="23287">
                  <c:v>43167</c:v>
                </c:pt>
                <c:pt idx="23288">
                  <c:v>43168</c:v>
                </c:pt>
                <c:pt idx="23289">
                  <c:v>43168</c:v>
                </c:pt>
                <c:pt idx="23290">
                  <c:v>43168</c:v>
                </c:pt>
                <c:pt idx="23291">
                  <c:v>43168</c:v>
                </c:pt>
                <c:pt idx="23292">
                  <c:v>43167</c:v>
                </c:pt>
                <c:pt idx="23293">
                  <c:v>43167</c:v>
                </c:pt>
                <c:pt idx="23294">
                  <c:v>43168</c:v>
                </c:pt>
                <c:pt idx="23295">
                  <c:v>43167</c:v>
                </c:pt>
                <c:pt idx="23296">
                  <c:v>43167</c:v>
                </c:pt>
                <c:pt idx="23297">
                  <c:v>43167</c:v>
                </c:pt>
                <c:pt idx="23298">
                  <c:v>43167</c:v>
                </c:pt>
                <c:pt idx="23299">
                  <c:v>43167</c:v>
                </c:pt>
                <c:pt idx="23300">
                  <c:v>43167</c:v>
                </c:pt>
                <c:pt idx="23301">
                  <c:v>43166</c:v>
                </c:pt>
                <c:pt idx="23302">
                  <c:v>43168</c:v>
                </c:pt>
                <c:pt idx="23303">
                  <c:v>43167</c:v>
                </c:pt>
                <c:pt idx="23304">
                  <c:v>43167</c:v>
                </c:pt>
                <c:pt idx="23305">
                  <c:v>43166</c:v>
                </c:pt>
                <c:pt idx="23306">
                  <c:v>43167</c:v>
                </c:pt>
                <c:pt idx="23307">
                  <c:v>43167</c:v>
                </c:pt>
                <c:pt idx="23308">
                  <c:v>43167</c:v>
                </c:pt>
                <c:pt idx="23309">
                  <c:v>43167</c:v>
                </c:pt>
                <c:pt idx="23310">
                  <c:v>43166</c:v>
                </c:pt>
                <c:pt idx="23311">
                  <c:v>43167</c:v>
                </c:pt>
                <c:pt idx="23312">
                  <c:v>43166</c:v>
                </c:pt>
                <c:pt idx="23313">
                  <c:v>43167</c:v>
                </c:pt>
                <c:pt idx="23314">
                  <c:v>43167</c:v>
                </c:pt>
                <c:pt idx="23315">
                  <c:v>43166</c:v>
                </c:pt>
                <c:pt idx="23316">
                  <c:v>43166</c:v>
                </c:pt>
                <c:pt idx="23317">
                  <c:v>43166</c:v>
                </c:pt>
                <c:pt idx="23318">
                  <c:v>43166</c:v>
                </c:pt>
                <c:pt idx="23319">
                  <c:v>43166</c:v>
                </c:pt>
                <c:pt idx="23320">
                  <c:v>43165</c:v>
                </c:pt>
                <c:pt idx="23321">
                  <c:v>43166</c:v>
                </c:pt>
                <c:pt idx="23322">
                  <c:v>43167</c:v>
                </c:pt>
                <c:pt idx="23323">
                  <c:v>43166</c:v>
                </c:pt>
                <c:pt idx="23324">
                  <c:v>43165</c:v>
                </c:pt>
                <c:pt idx="23325">
                  <c:v>43167</c:v>
                </c:pt>
                <c:pt idx="23326">
                  <c:v>43166</c:v>
                </c:pt>
                <c:pt idx="23327">
                  <c:v>43167</c:v>
                </c:pt>
                <c:pt idx="23328">
                  <c:v>43165</c:v>
                </c:pt>
                <c:pt idx="23329">
                  <c:v>43168</c:v>
                </c:pt>
                <c:pt idx="23330">
                  <c:v>43166</c:v>
                </c:pt>
                <c:pt idx="23331">
                  <c:v>43167</c:v>
                </c:pt>
                <c:pt idx="23332">
                  <c:v>43166</c:v>
                </c:pt>
                <c:pt idx="23333">
                  <c:v>43166</c:v>
                </c:pt>
                <c:pt idx="23334">
                  <c:v>43165</c:v>
                </c:pt>
                <c:pt idx="23335">
                  <c:v>43165</c:v>
                </c:pt>
                <c:pt idx="23336">
                  <c:v>43164</c:v>
                </c:pt>
                <c:pt idx="23337">
                  <c:v>43166</c:v>
                </c:pt>
                <c:pt idx="23338">
                  <c:v>43165</c:v>
                </c:pt>
                <c:pt idx="23339">
                  <c:v>43165</c:v>
                </c:pt>
                <c:pt idx="23340">
                  <c:v>43165</c:v>
                </c:pt>
                <c:pt idx="23341">
                  <c:v>43165</c:v>
                </c:pt>
                <c:pt idx="23342">
                  <c:v>43165</c:v>
                </c:pt>
                <c:pt idx="23343">
                  <c:v>43166</c:v>
                </c:pt>
                <c:pt idx="23344">
                  <c:v>43165</c:v>
                </c:pt>
                <c:pt idx="23345">
                  <c:v>43163</c:v>
                </c:pt>
                <c:pt idx="23346">
                  <c:v>43165</c:v>
                </c:pt>
                <c:pt idx="23347">
                  <c:v>43165</c:v>
                </c:pt>
                <c:pt idx="23348">
                  <c:v>43165</c:v>
                </c:pt>
                <c:pt idx="23349">
                  <c:v>43166</c:v>
                </c:pt>
                <c:pt idx="23350">
                  <c:v>43165</c:v>
                </c:pt>
                <c:pt idx="23351">
                  <c:v>43165</c:v>
                </c:pt>
                <c:pt idx="23352">
                  <c:v>43165</c:v>
                </c:pt>
                <c:pt idx="23353">
                  <c:v>43165</c:v>
                </c:pt>
                <c:pt idx="23354">
                  <c:v>43166</c:v>
                </c:pt>
                <c:pt idx="23355">
                  <c:v>43165</c:v>
                </c:pt>
                <c:pt idx="23356">
                  <c:v>43165</c:v>
                </c:pt>
                <c:pt idx="23357">
                  <c:v>43166</c:v>
                </c:pt>
                <c:pt idx="23358">
                  <c:v>43164</c:v>
                </c:pt>
                <c:pt idx="23359">
                  <c:v>43165</c:v>
                </c:pt>
                <c:pt idx="23360">
                  <c:v>43164</c:v>
                </c:pt>
                <c:pt idx="23361">
                  <c:v>43164</c:v>
                </c:pt>
                <c:pt idx="23362">
                  <c:v>43164</c:v>
                </c:pt>
                <c:pt idx="23363">
                  <c:v>43164</c:v>
                </c:pt>
                <c:pt idx="23364">
                  <c:v>43163</c:v>
                </c:pt>
                <c:pt idx="23365">
                  <c:v>43164</c:v>
                </c:pt>
                <c:pt idx="23366">
                  <c:v>43164</c:v>
                </c:pt>
                <c:pt idx="23367">
                  <c:v>43163</c:v>
                </c:pt>
                <c:pt idx="23368">
                  <c:v>43164</c:v>
                </c:pt>
                <c:pt idx="23369">
                  <c:v>43164</c:v>
                </c:pt>
                <c:pt idx="23370">
                  <c:v>43164</c:v>
                </c:pt>
                <c:pt idx="23371">
                  <c:v>43164</c:v>
                </c:pt>
                <c:pt idx="23372">
                  <c:v>43164</c:v>
                </c:pt>
                <c:pt idx="23373">
                  <c:v>43163</c:v>
                </c:pt>
                <c:pt idx="23374">
                  <c:v>43163</c:v>
                </c:pt>
                <c:pt idx="23375">
                  <c:v>43163</c:v>
                </c:pt>
                <c:pt idx="23376">
                  <c:v>43164</c:v>
                </c:pt>
                <c:pt idx="23377">
                  <c:v>43164</c:v>
                </c:pt>
                <c:pt idx="23378">
                  <c:v>43164</c:v>
                </c:pt>
                <c:pt idx="23379">
                  <c:v>43164</c:v>
                </c:pt>
                <c:pt idx="23380">
                  <c:v>43164</c:v>
                </c:pt>
                <c:pt idx="23381">
                  <c:v>43162</c:v>
                </c:pt>
                <c:pt idx="23382">
                  <c:v>43164</c:v>
                </c:pt>
                <c:pt idx="23383">
                  <c:v>43163</c:v>
                </c:pt>
                <c:pt idx="23384">
                  <c:v>43162</c:v>
                </c:pt>
                <c:pt idx="23385">
                  <c:v>43163</c:v>
                </c:pt>
                <c:pt idx="23386">
                  <c:v>43162</c:v>
                </c:pt>
                <c:pt idx="23387">
                  <c:v>43164</c:v>
                </c:pt>
                <c:pt idx="23388">
                  <c:v>43162</c:v>
                </c:pt>
                <c:pt idx="23389">
                  <c:v>43163</c:v>
                </c:pt>
                <c:pt idx="23390">
                  <c:v>43161</c:v>
                </c:pt>
                <c:pt idx="23391">
                  <c:v>43161</c:v>
                </c:pt>
                <c:pt idx="23392">
                  <c:v>43162</c:v>
                </c:pt>
                <c:pt idx="23393">
                  <c:v>43161</c:v>
                </c:pt>
                <c:pt idx="23394">
                  <c:v>43162</c:v>
                </c:pt>
                <c:pt idx="23395">
                  <c:v>43162</c:v>
                </c:pt>
                <c:pt idx="23396">
                  <c:v>43162</c:v>
                </c:pt>
                <c:pt idx="23397">
                  <c:v>43163</c:v>
                </c:pt>
                <c:pt idx="23398">
                  <c:v>43161</c:v>
                </c:pt>
                <c:pt idx="23399">
                  <c:v>43162</c:v>
                </c:pt>
                <c:pt idx="23400">
                  <c:v>43161</c:v>
                </c:pt>
                <c:pt idx="23401">
                  <c:v>43161</c:v>
                </c:pt>
                <c:pt idx="23402">
                  <c:v>43161</c:v>
                </c:pt>
                <c:pt idx="23403">
                  <c:v>43160</c:v>
                </c:pt>
                <c:pt idx="23404">
                  <c:v>43162</c:v>
                </c:pt>
                <c:pt idx="23405">
                  <c:v>43161</c:v>
                </c:pt>
                <c:pt idx="23406">
                  <c:v>43160</c:v>
                </c:pt>
                <c:pt idx="23407">
                  <c:v>43160</c:v>
                </c:pt>
                <c:pt idx="23408">
                  <c:v>43161</c:v>
                </c:pt>
                <c:pt idx="23409">
                  <c:v>43161</c:v>
                </c:pt>
                <c:pt idx="23410">
                  <c:v>43161</c:v>
                </c:pt>
                <c:pt idx="23411">
                  <c:v>43161</c:v>
                </c:pt>
                <c:pt idx="23412">
                  <c:v>43160</c:v>
                </c:pt>
                <c:pt idx="23413">
                  <c:v>43161</c:v>
                </c:pt>
                <c:pt idx="23414">
                  <c:v>43159</c:v>
                </c:pt>
                <c:pt idx="23415">
                  <c:v>43160</c:v>
                </c:pt>
                <c:pt idx="23416">
                  <c:v>43160</c:v>
                </c:pt>
                <c:pt idx="23417">
                  <c:v>43160</c:v>
                </c:pt>
                <c:pt idx="23418">
                  <c:v>43160</c:v>
                </c:pt>
                <c:pt idx="23419">
                  <c:v>43159</c:v>
                </c:pt>
                <c:pt idx="23420">
                  <c:v>43160</c:v>
                </c:pt>
                <c:pt idx="23421">
                  <c:v>43159</c:v>
                </c:pt>
                <c:pt idx="23422">
                  <c:v>43159</c:v>
                </c:pt>
                <c:pt idx="23423">
                  <c:v>43159</c:v>
                </c:pt>
                <c:pt idx="23424">
                  <c:v>43159</c:v>
                </c:pt>
                <c:pt idx="23425">
                  <c:v>43160</c:v>
                </c:pt>
                <c:pt idx="23426">
                  <c:v>43158</c:v>
                </c:pt>
                <c:pt idx="23427">
                  <c:v>43159</c:v>
                </c:pt>
                <c:pt idx="23428">
                  <c:v>43159</c:v>
                </c:pt>
                <c:pt idx="23429">
                  <c:v>43159</c:v>
                </c:pt>
                <c:pt idx="23430">
                  <c:v>43158</c:v>
                </c:pt>
                <c:pt idx="23431">
                  <c:v>43159</c:v>
                </c:pt>
                <c:pt idx="23432">
                  <c:v>43159</c:v>
                </c:pt>
                <c:pt idx="23433">
                  <c:v>43159</c:v>
                </c:pt>
                <c:pt idx="23434">
                  <c:v>43158</c:v>
                </c:pt>
                <c:pt idx="23435">
                  <c:v>43158</c:v>
                </c:pt>
                <c:pt idx="23436">
                  <c:v>43158</c:v>
                </c:pt>
                <c:pt idx="23437">
                  <c:v>43158</c:v>
                </c:pt>
                <c:pt idx="23438">
                  <c:v>43158</c:v>
                </c:pt>
                <c:pt idx="23439">
                  <c:v>43158</c:v>
                </c:pt>
                <c:pt idx="23440">
                  <c:v>43158</c:v>
                </c:pt>
                <c:pt idx="23441">
                  <c:v>43157</c:v>
                </c:pt>
                <c:pt idx="23442">
                  <c:v>43158</c:v>
                </c:pt>
                <c:pt idx="23443">
                  <c:v>43157</c:v>
                </c:pt>
                <c:pt idx="23444">
                  <c:v>43158</c:v>
                </c:pt>
                <c:pt idx="23445">
                  <c:v>43157</c:v>
                </c:pt>
                <c:pt idx="23446">
                  <c:v>43157</c:v>
                </c:pt>
                <c:pt idx="23447">
                  <c:v>43158</c:v>
                </c:pt>
                <c:pt idx="23448">
                  <c:v>43158</c:v>
                </c:pt>
                <c:pt idx="23449">
                  <c:v>43173</c:v>
                </c:pt>
                <c:pt idx="23450">
                  <c:v>43173</c:v>
                </c:pt>
                <c:pt idx="23451">
                  <c:v>43172</c:v>
                </c:pt>
                <c:pt idx="23452">
                  <c:v>43173</c:v>
                </c:pt>
                <c:pt idx="23453">
                  <c:v>43173</c:v>
                </c:pt>
                <c:pt idx="23454">
                  <c:v>43172</c:v>
                </c:pt>
                <c:pt idx="23455">
                  <c:v>43172</c:v>
                </c:pt>
                <c:pt idx="23456">
                  <c:v>43173</c:v>
                </c:pt>
                <c:pt idx="23457">
                  <c:v>43173</c:v>
                </c:pt>
                <c:pt idx="23458">
                  <c:v>43173</c:v>
                </c:pt>
                <c:pt idx="23459">
                  <c:v>43173</c:v>
                </c:pt>
                <c:pt idx="23460">
                  <c:v>43173</c:v>
                </c:pt>
                <c:pt idx="23461">
                  <c:v>43172</c:v>
                </c:pt>
                <c:pt idx="23462">
                  <c:v>43172</c:v>
                </c:pt>
                <c:pt idx="23463">
                  <c:v>43172</c:v>
                </c:pt>
                <c:pt idx="23464">
                  <c:v>43171</c:v>
                </c:pt>
                <c:pt idx="23465">
                  <c:v>43172</c:v>
                </c:pt>
                <c:pt idx="23466">
                  <c:v>43172</c:v>
                </c:pt>
                <c:pt idx="23467">
                  <c:v>43172</c:v>
                </c:pt>
                <c:pt idx="23468">
                  <c:v>43171</c:v>
                </c:pt>
                <c:pt idx="23469">
                  <c:v>43172</c:v>
                </c:pt>
                <c:pt idx="23470">
                  <c:v>43171</c:v>
                </c:pt>
                <c:pt idx="23471">
                  <c:v>43171</c:v>
                </c:pt>
                <c:pt idx="23472">
                  <c:v>43171</c:v>
                </c:pt>
                <c:pt idx="23473">
                  <c:v>43171</c:v>
                </c:pt>
                <c:pt idx="23474">
                  <c:v>43172</c:v>
                </c:pt>
                <c:pt idx="23475">
                  <c:v>43171</c:v>
                </c:pt>
                <c:pt idx="23476">
                  <c:v>43172</c:v>
                </c:pt>
                <c:pt idx="23477">
                  <c:v>43172</c:v>
                </c:pt>
                <c:pt idx="23478">
                  <c:v>43171</c:v>
                </c:pt>
                <c:pt idx="23479">
                  <c:v>43171</c:v>
                </c:pt>
                <c:pt idx="23480">
                  <c:v>43171</c:v>
                </c:pt>
                <c:pt idx="23481">
                  <c:v>43171</c:v>
                </c:pt>
                <c:pt idx="23482">
                  <c:v>43171</c:v>
                </c:pt>
                <c:pt idx="23483">
                  <c:v>43172</c:v>
                </c:pt>
                <c:pt idx="23484">
                  <c:v>43172</c:v>
                </c:pt>
                <c:pt idx="23485">
                  <c:v>43171</c:v>
                </c:pt>
                <c:pt idx="23486">
                  <c:v>43171</c:v>
                </c:pt>
                <c:pt idx="23487">
                  <c:v>43171</c:v>
                </c:pt>
                <c:pt idx="23488">
                  <c:v>43170</c:v>
                </c:pt>
                <c:pt idx="23489">
                  <c:v>43171</c:v>
                </c:pt>
                <c:pt idx="23490">
                  <c:v>43170</c:v>
                </c:pt>
                <c:pt idx="23491">
                  <c:v>43171</c:v>
                </c:pt>
                <c:pt idx="23492">
                  <c:v>43170</c:v>
                </c:pt>
                <c:pt idx="23493">
                  <c:v>43171</c:v>
                </c:pt>
                <c:pt idx="23494">
                  <c:v>43171</c:v>
                </c:pt>
                <c:pt idx="23495">
                  <c:v>43171</c:v>
                </c:pt>
                <c:pt idx="23496">
                  <c:v>43170</c:v>
                </c:pt>
                <c:pt idx="23497">
                  <c:v>43170</c:v>
                </c:pt>
                <c:pt idx="23498">
                  <c:v>43170</c:v>
                </c:pt>
                <c:pt idx="23499">
                  <c:v>43157</c:v>
                </c:pt>
                <c:pt idx="23500">
                  <c:v>43170</c:v>
                </c:pt>
                <c:pt idx="23501">
                  <c:v>43170</c:v>
                </c:pt>
                <c:pt idx="23502">
                  <c:v>43170</c:v>
                </c:pt>
                <c:pt idx="23503">
                  <c:v>43170</c:v>
                </c:pt>
                <c:pt idx="23504">
                  <c:v>43169</c:v>
                </c:pt>
                <c:pt idx="23505">
                  <c:v>43169</c:v>
                </c:pt>
                <c:pt idx="23506">
                  <c:v>43169</c:v>
                </c:pt>
                <c:pt idx="23507">
                  <c:v>43168</c:v>
                </c:pt>
                <c:pt idx="23508">
                  <c:v>43169</c:v>
                </c:pt>
                <c:pt idx="23509">
                  <c:v>43169</c:v>
                </c:pt>
                <c:pt idx="23510">
                  <c:v>43169</c:v>
                </c:pt>
                <c:pt idx="23511">
                  <c:v>43169</c:v>
                </c:pt>
                <c:pt idx="23512">
                  <c:v>43168</c:v>
                </c:pt>
                <c:pt idx="23513">
                  <c:v>43169</c:v>
                </c:pt>
                <c:pt idx="23514">
                  <c:v>43168</c:v>
                </c:pt>
                <c:pt idx="23515">
                  <c:v>43169</c:v>
                </c:pt>
                <c:pt idx="23516">
                  <c:v>43168</c:v>
                </c:pt>
                <c:pt idx="23517">
                  <c:v>43168</c:v>
                </c:pt>
                <c:pt idx="23518">
                  <c:v>43167</c:v>
                </c:pt>
                <c:pt idx="23519">
                  <c:v>43168</c:v>
                </c:pt>
                <c:pt idx="23520">
                  <c:v>43168</c:v>
                </c:pt>
                <c:pt idx="23521">
                  <c:v>43168</c:v>
                </c:pt>
                <c:pt idx="23522">
                  <c:v>43167</c:v>
                </c:pt>
                <c:pt idx="23523">
                  <c:v>43167</c:v>
                </c:pt>
                <c:pt idx="23524">
                  <c:v>43168</c:v>
                </c:pt>
                <c:pt idx="23525">
                  <c:v>43169</c:v>
                </c:pt>
                <c:pt idx="23526">
                  <c:v>43168</c:v>
                </c:pt>
                <c:pt idx="23527">
                  <c:v>43168</c:v>
                </c:pt>
                <c:pt idx="23528">
                  <c:v>43168</c:v>
                </c:pt>
                <c:pt idx="23529">
                  <c:v>43168</c:v>
                </c:pt>
                <c:pt idx="23530">
                  <c:v>43168</c:v>
                </c:pt>
                <c:pt idx="23531">
                  <c:v>43167</c:v>
                </c:pt>
                <c:pt idx="23532">
                  <c:v>43168</c:v>
                </c:pt>
                <c:pt idx="23533">
                  <c:v>43168</c:v>
                </c:pt>
                <c:pt idx="23534">
                  <c:v>43167</c:v>
                </c:pt>
                <c:pt idx="23535">
                  <c:v>43167</c:v>
                </c:pt>
                <c:pt idx="23536">
                  <c:v>43168</c:v>
                </c:pt>
                <c:pt idx="23537">
                  <c:v>43167</c:v>
                </c:pt>
                <c:pt idx="23538">
                  <c:v>43167</c:v>
                </c:pt>
                <c:pt idx="23539">
                  <c:v>43168</c:v>
                </c:pt>
                <c:pt idx="23540">
                  <c:v>43168</c:v>
                </c:pt>
                <c:pt idx="23541">
                  <c:v>43167</c:v>
                </c:pt>
                <c:pt idx="23542">
                  <c:v>43167</c:v>
                </c:pt>
                <c:pt idx="23543">
                  <c:v>43167</c:v>
                </c:pt>
                <c:pt idx="23544">
                  <c:v>43167</c:v>
                </c:pt>
                <c:pt idx="23545">
                  <c:v>43167</c:v>
                </c:pt>
                <c:pt idx="23546">
                  <c:v>43166</c:v>
                </c:pt>
                <c:pt idx="23547">
                  <c:v>43167</c:v>
                </c:pt>
                <c:pt idx="23548">
                  <c:v>43168</c:v>
                </c:pt>
                <c:pt idx="23549">
                  <c:v>43167</c:v>
                </c:pt>
                <c:pt idx="23550">
                  <c:v>43167</c:v>
                </c:pt>
                <c:pt idx="23551">
                  <c:v>43167</c:v>
                </c:pt>
                <c:pt idx="23552">
                  <c:v>43167</c:v>
                </c:pt>
                <c:pt idx="23553">
                  <c:v>43166</c:v>
                </c:pt>
                <c:pt idx="23554">
                  <c:v>43167</c:v>
                </c:pt>
                <c:pt idx="23555">
                  <c:v>43167</c:v>
                </c:pt>
                <c:pt idx="23556">
                  <c:v>43167</c:v>
                </c:pt>
                <c:pt idx="23557">
                  <c:v>43167</c:v>
                </c:pt>
                <c:pt idx="23558">
                  <c:v>43167</c:v>
                </c:pt>
                <c:pt idx="23559">
                  <c:v>43166</c:v>
                </c:pt>
                <c:pt idx="23560">
                  <c:v>43166</c:v>
                </c:pt>
                <c:pt idx="23561">
                  <c:v>43166</c:v>
                </c:pt>
                <c:pt idx="23562">
                  <c:v>43166</c:v>
                </c:pt>
                <c:pt idx="23563">
                  <c:v>43166</c:v>
                </c:pt>
                <c:pt idx="23564">
                  <c:v>43166</c:v>
                </c:pt>
                <c:pt idx="23565">
                  <c:v>43168</c:v>
                </c:pt>
                <c:pt idx="23566">
                  <c:v>43166</c:v>
                </c:pt>
                <c:pt idx="23567">
                  <c:v>43165</c:v>
                </c:pt>
                <c:pt idx="23568">
                  <c:v>43167</c:v>
                </c:pt>
                <c:pt idx="23569">
                  <c:v>43165</c:v>
                </c:pt>
                <c:pt idx="23570">
                  <c:v>43166</c:v>
                </c:pt>
                <c:pt idx="23571">
                  <c:v>43166</c:v>
                </c:pt>
                <c:pt idx="23572">
                  <c:v>43167</c:v>
                </c:pt>
                <c:pt idx="23573">
                  <c:v>43165</c:v>
                </c:pt>
                <c:pt idx="23574">
                  <c:v>43166</c:v>
                </c:pt>
                <c:pt idx="23575">
                  <c:v>43166</c:v>
                </c:pt>
                <c:pt idx="23576">
                  <c:v>43166</c:v>
                </c:pt>
                <c:pt idx="23577">
                  <c:v>43167</c:v>
                </c:pt>
                <c:pt idx="23578">
                  <c:v>43165</c:v>
                </c:pt>
                <c:pt idx="23579">
                  <c:v>43165</c:v>
                </c:pt>
                <c:pt idx="23580">
                  <c:v>43166</c:v>
                </c:pt>
                <c:pt idx="23581">
                  <c:v>43165</c:v>
                </c:pt>
                <c:pt idx="23582">
                  <c:v>43165</c:v>
                </c:pt>
                <c:pt idx="23583">
                  <c:v>43165</c:v>
                </c:pt>
                <c:pt idx="23584">
                  <c:v>43166</c:v>
                </c:pt>
                <c:pt idx="23585">
                  <c:v>43165</c:v>
                </c:pt>
                <c:pt idx="23586">
                  <c:v>43165</c:v>
                </c:pt>
                <c:pt idx="23587">
                  <c:v>43165</c:v>
                </c:pt>
                <c:pt idx="23588">
                  <c:v>43163</c:v>
                </c:pt>
                <c:pt idx="23589">
                  <c:v>43165</c:v>
                </c:pt>
                <c:pt idx="23590">
                  <c:v>43165</c:v>
                </c:pt>
                <c:pt idx="23591">
                  <c:v>43166</c:v>
                </c:pt>
                <c:pt idx="23592">
                  <c:v>43165</c:v>
                </c:pt>
                <c:pt idx="23593">
                  <c:v>43165</c:v>
                </c:pt>
                <c:pt idx="23594">
                  <c:v>43165</c:v>
                </c:pt>
                <c:pt idx="23595">
                  <c:v>43166</c:v>
                </c:pt>
                <c:pt idx="23596">
                  <c:v>43165</c:v>
                </c:pt>
                <c:pt idx="23597">
                  <c:v>43166</c:v>
                </c:pt>
                <c:pt idx="23598">
                  <c:v>43165</c:v>
                </c:pt>
                <c:pt idx="23599">
                  <c:v>43164</c:v>
                </c:pt>
                <c:pt idx="23600">
                  <c:v>43164</c:v>
                </c:pt>
                <c:pt idx="23601">
                  <c:v>43164</c:v>
                </c:pt>
                <c:pt idx="23602">
                  <c:v>43164</c:v>
                </c:pt>
                <c:pt idx="23603">
                  <c:v>43164</c:v>
                </c:pt>
                <c:pt idx="23604">
                  <c:v>43164</c:v>
                </c:pt>
                <c:pt idx="23605">
                  <c:v>43163</c:v>
                </c:pt>
                <c:pt idx="23606">
                  <c:v>43164</c:v>
                </c:pt>
                <c:pt idx="23607">
                  <c:v>43164</c:v>
                </c:pt>
                <c:pt idx="23608">
                  <c:v>43164</c:v>
                </c:pt>
                <c:pt idx="23609">
                  <c:v>43163</c:v>
                </c:pt>
                <c:pt idx="23610">
                  <c:v>43163</c:v>
                </c:pt>
                <c:pt idx="23611">
                  <c:v>43164</c:v>
                </c:pt>
                <c:pt idx="23612">
                  <c:v>43163</c:v>
                </c:pt>
                <c:pt idx="23613">
                  <c:v>43164</c:v>
                </c:pt>
                <c:pt idx="23614">
                  <c:v>43164</c:v>
                </c:pt>
                <c:pt idx="23615">
                  <c:v>43162</c:v>
                </c:pt>
                <c:pt idx="23616">
                  <c:v>43163</c:v>
                </c:pt>
                <c:pt idx="23617">
                  <c:v>43162</c:v>
                </c:pt>
                <c:pt idx="23618">
                  <c:v>43162</c:v>
                </c:pt>
                <c:pt idx="23619">
                  <c:v>43162</c:v>
                </c:pt>
                <c:pt idx="23620">
                  <c:v>43163</c:v>
                </c:pt>
                <c:pt idx="23621">
                  <c:v>43161</c:v>
                </c:pt>
                <c:pt idx="23622">
                  <c:v>43161</c:v>
                </c:pt>
                <c:pt idx="23623">
                  <c:v>43161</c:v>
                </c:pt>
                <c:pt idx="23624">
                  <c:v>43162</c:v>
                </c:pt>
                <c:pt idx="23625">
                  <c:v>43162</c:v>
                </c:pt>
                <c:pt idx="23626">
                  <c:v>43161</c:v>
                </c:pt>
                <c:pt idx="23627">
                  <c:v>43161</c:v>
                </c:pt>
                <c:pt idx="23628">
                  <c:v>43161</c:v>
                </c:pt>
                <c:pt idx="23629">
                  <c:v>43161</c:v>
                </c:pt>
                <c:pt idx="23630">
                  <c:v>43162</c:v>
                </c:pt>
                <c:pt idx="23631">
                  <c:v>43160</c:v>
                </c:pt>
                <c:pt idx="23632">
                  <c:v>43160</c:v>
                </c:pt>
                <c:pt idx="23633">
                  <c:v>43161</c:v>
                </c:pt>
                <c:pt idx="23634">
                  <c:v>43161</c:v>
                </c:pt>
                <c:pt idx="23635">
                  <c:v>43161</c:v>
                </c:pt>
                <c:pt idx="23636">
                  <c:v>43160</c:v>
                </c:pt>
                <c:pt idx="23637">
                  <c:v>43159</c:v>
                </c:pt>
                <c:pt idx="23638">
                  <c:v>43160</c:v>
                </c:pt>
                <c:pt idx="23639">
                  <c:v>43160</c:v>
                </c:pt>
                <c:pt idx="23640">
                  <c:v>43160</c:v>
                </c:pt>
                <c:pt idx="23641">
                  <c:v>43159</c:v>
                </c:pt>
                <c:pt idx="23642">
                  <c:v>43159</c:v>
                </c:pt>
                <c:pt idx="23643">
                  <c:v>43159</c:v>
                </c:pt>
                <c:pt idx="23644">
                  <c:v>43159</c:v>
                </c:pt>
                <c:pt idx="23645">
                  <c:v>43174</c:v>
                </c:pt>
                <c:pt idx="23646">
                  <c:v>43174</c:v>
                </c:pt>
                <c:pt idx="23647">
                  <c:v>43174</c:v>
                </c:pt>
                <c:pt idx="23648">
                  <c:v>43174</c:v>
                </c:pt>
                <c:pt idx="23649">
                  <c:v>43174</c:v>
                </c:pt>
                <c:pt idx="23650">
                  <c:v>43174</c:v>
                </c:pt>
                <c:pt idx="23651">
                  <c:v>43173</c:v>
                </c:pt>
                <c:pt idx="23652">
                  <c:v>43173</c:v>
                </c:pt>
                <c:pt idx="23653">
                  <c:v>43174</c:v>
                </c:pt>
                <c:pt idx="23654">
                  <c:v>43173</c:v>
                </c:pt>
                <c:pt idx="23655">
                  <c:v>43173</c:v>
                </c:pt>
                <c:pt idx="23656">
                  <c:v>43173</c:v>
                </c:pt>
                <c:pt idx="23657">
                  <c:v>43174</c:v>
                </c:pt>
                <c:pt idx="23658">
                  <c:v>43173</c:v>
                </c:pt>
                <c:pt idx="23659">
                  <c:v>43173</c:v>
                </c:pt>
                <c:pt idx="23660">
                  <c:v>43172</c:v>
                </c:pt>
                <c:pt idx="23661">
                  <c:v>43174</c:v>
                </c:pt>
                <c:pt idx="23662">
                  <c:v>43173</c:v>
                </c:pt>
                <c:pt idx="23663">
                  <c:v>43173</c:v>
                </c:pt>
                <c:pt idx="23664">
                  <c:v>43173</c:v>
                </c:pt>
                <c:pt idx="23665">
                  <c:v>43173</c:v>
                </c:pt>
                <c:pt idx="23666">
                  <c:v>43173</c:v>
                </c:pt>
                <c:pt idx="23667">
                  <c:v>43172</c:v>
                </c:pt>
                <c:pt idx="23668">
                  <c:v>43173</c:v>
                </c:pt>
                <c:pt idx="23669">
                  <c:v>43172</c:v>
                </c:pt>
                <c:pt idx="23670">
                  <c:v>43172</c:v>
                </c:pt>
                <c:pt idx="23671">
                  <c:v>43173</c:v>
                </c:pt>
                <c:pt idx="23672">
                  <c:v>43174</c:v>
                </c:pt>
                <c:pt idx="23673">
                  <c:v>43173</c:v>
                </c:pt>
                <c:pt idx="23674">
                  <c:v>43173</c:v>
                </c:pt>
                <c:pt idx="23675">
                  <c:v>43173</c:v>
                </c:pt>
                <c:pt idx="23676">
                  <c:v>43173</c:v>
                </c:pt>
                <c:pt idx="23677">
                  <c:v>43173</c:v>
                </c:pt>
                <c:pt idx="23678">
                  <c:v>43173</c:v>
                </c:pt>
                <c:pt idx="23679">
                  <c:v>43173</c:v>
                </c:pt>
                <c:pt idx="23680">
                  <c:v>43172</c:v>
                </c:pt>
                <c:pt idx="23681">
                  <c:v>43172</c:v>
                </c:pt>
                <c:pt idx="23682">
                  <c:v>43172</c:v>
                </c:pt>
                <c:pt idx="23683">
                  <c:v>43171</c:v>
                </c:pt>
                <c:pt idx="23684">
                  <c:v>43172</c:v>
                </c:pt>
                <c:pt idx="23685">
                  <c:v>43172</c:v>
                </c:pt>
                <c:pt idx="23686">
                  <c:v>43172</c:v>
                </c:pt>
                <c:pt idx="23687">
                  <c:v>43171</c:v>
                </c:pt>
                <c:pt idx="23688">
                  <c:v>43171</c:v>
                </c:pt>
                <c:pt idx="23689">
                  <c:v>43171</c:v>
                </c:pt>
                <c:pt idx="23690">
                  <c:v>43171</c:v>
                </c:pt>
                <c:pt idx="23691">
                  <c:v>43172</c:v>
                </c:pt>
                <c:pt idx="23692">
                  <c:v>43171</c:v>
                </c:pt>
                <c:pt idx="23693">
                  <c:v>43172</c:v>
                </c:pt>
                <c:pt idx="23694">
                  <c:v>43172</c:v>
                </c:pt>
                <c:pt idx="23695">
                  <c:v>43171</c:v>
                </c:pt>
                <c:pt idx="23696">
                  <c:v>43172</c:v>
                </c:pt>
                <c:pt idx="23697">
                  <c:v>43171</c:v>
                </c:pt>
                <c:pt idx="23698">
                  <c:v>43171</c:v>
                </c:pt>
                <c:pt idx="23699">
                  <c:v>43171</c:v>
                </c:pt>
                <c:pt idx="23700">
                  <c:v>43171</c:v>
                </c:pt>
                <c:pt idx="23701">
                  <c:v>43171</c:v>
                </c:pt>
                <c:pt idx="23702">
                  <c:v>43172</c:v>
                </c:pt>
                <c:pt idx="23703">
                  <c:v>43172</c:v>
                </c:pt>
                <c:pt idx="23704">
                  <c:v>43171</c:v>
                </c:pt>
                <c:pt idx="23705">
                  <c:v>43171</c:v>
                </c:pt>
                <c:pt idx="23706">
                  <c:v>43171</c:v>
                </c:pt>
                <c:pt idx="23707">
                  <c:v>43170</c:v>
                </c:pt>
                <c:pt idx="23708">
                  <c:v>43171</c:v>
                </c:pt>
                <c:pt idx="23709">
                  <c:v>43170</c:v>
                </c:pt>
                <c:pt idx="23710">
                  <c:v>43171</c:v>
                </c:pt>
                <c:pt idx="23711">
                  <c:v>43171</c:v>
                </c:pt>
                <c:pt idx="23712">
                  <c:v>43170</c:v>
                </c:pt>
                <c:pt idx="23713">
                  <c:v>43170</c:v>
                </c:pt>
                <c:pt idx="23714">
                  <c:v>43170</c:v>
                </c:pt>
                <c:pt idx="23715">
                  <c:v>43157</c:v>
                </c:pt>
                <c:pt idx="23716">
                  <c:v>43170</c:v>
                </c:pt>
                <c:pt idx="23717">
                  <c:v>43170</c:v>
                </c:pt>
                <c:pt idx="23718">
                  <c:v>43170</c:v>
                </c:pt>
                <c:pt idx="23719">
                  <c:v>43170</c:v>
                </c:pt>
                <c:pt idx="23720">
                  <c:v>43169</c:v>
                </c:pt>
                <c:pt idx="23721">
                  <c:v>43169</c:v>
                </c:pt>
                <c:pt idx="23722">
                  <c:v>43169</c:v>
                </c:pt>
                <c:pt idx="23723">
                  <c:v>43169</c:v>
                </c:pt>
                <c:pt idx="23724">
                  <c:v>43169</c:v>
                </c:pt>
                <c:pt idx="23725">
                  <c:v>43168</c:v>
                </c:pt>
                <c:pt idx="23726">
                  <c:v>43168</c:v>
                </c:pt>
                <c:pt idx="23727">
                  <c:v>43169</c:v>
                </c:pt>
                <c:pt idx="23728">
                  <c:v>43168</c:v>
                </c:pt>
                <c:pt idx="23729">
                  <c:v>43169</c:v>
                </c:pt>
                <c:pt idx="23730">
                  <c:v>43168</c:v>
                </c:pt>
                <c:pt idx="23731">
                  <c:v>43168</c:v>
                </c:pt>
                <c:pt idx="23732">
                  <c:v>43168</c:v>
                </c:pt>
                <c:pt idx="23733">
                  <c:v>43168</c:v>
                </c:pt>
                <c:pt idx="23734">
                  <c:v>43168</c:v>
                </c:pt>
                <c:pt idx="23735">
                  <c:v>43167</c:v>
                </c:pt>
                <c:pt idx="23736">
                  <c:v>43168</c:v>
                </c:pt>
                <c:pt idx="23737">
                  <c:v>43168</c:v>
                </c:pt>
                <c:pt idx="23738">
                  <c:v>43169</c:v>
                </c:pt>
                <c:pt idx="23739">
                  <c:v>43167</c:v>
                </c:pt>
                <c:pt idx="23740">
                  <c:v>43168</c:v>
                </c:pt>
                <c:pt idx="23741">
                  <c:v>43168</c:v>
                </c:pt>
                <c:pt idx="23742">
                  <c:v>43167</c:v>
                </c:pt>
                <c:pt idx="23743">
                  <c:v>43168</c:v>
                </c:pt>
                <c:pt idx="23744">
                  <c:v>43168</c:v>
                </c:pt>
                <c:pt idx="23745">
                  <c:v>43167</c:v>
                </c:pt>
                <c:pt idx="23746">
                  <c:v>43167</c:v>
                </c:pt>
                <c:pt idx="23747">
                  <c:v>43168</c:v>
                </c:pt>
                <c:pt idx="23748">
                  <c:v>43167</c:v>
                </c:pt>
                <c:pt idx="23749">
                  <c:v>43168</c:v>
                </c:pt>
                <c:pt idx="23750">
                  <c:v>43168</c:v>
                </c:pt>
                <c:pt idx="23751">
                  <c:v>43167</c:v>
                </c:pt>
                <c:pt idx="23752">
                  <c:v>43167</c:v>
                </c:pt>
                <c:pt idx="23753">
                  <c:v>43168</c:v>
                </c:pt>
                <c:pt idx="23754">
                  <c:v>43167</c:v>
                </c:pt>
                <c:pt idx="23755">
                  <c:v>43167</c:v>
                </c:pt>
                <c:pt idx="23756">
                  <c:v>43167</c:v>
                </c:pt>
                <c:pt idx="23757">
                  <c:v>43167</c:v>
                </c:pt>
                <c:pt idx="23758">
                  <c:v>43167</c:v>
                </c:pt>
                <c:pt idx="23759">
                  <c:v>43166</c:v>
                </c:pt>
                <c:pt idx="23760">
                  <c:v>43167</c:v>
                </c:pt>
                <c:pt idx="23761">
                  <c:v>43168</c:v>
                </c:pt>
                <c:pt idx="23762">
                  <c:v>43167</c:v>
                </c:pt>
                <c:pt idx="23763">
                  <c:v>43167</c:v>
                </c:pt>
                <c:pt idx="23764">
                  <c:v>43167</c:v>
                </c:pt>
                <c:pt idx="23765">
                  <c:v>43167</c:v>
                </c:pt>
                <c:pt idx="23766">
                  <c:v>43166</c:v>
                </c:pt>
                <c:pt idx="23767">
                  <c:v>43167</c:v>
                </c:pt>
                <c:pt idx="23768">
                  <c:v>43167</c:v>
                </c:pt>
                <c:pt idx="23769">
                  <c:v>43167</c:v>
                </c:pt>
                <c:pt idx="23770">
                  <c:v>43167</c:v>
                </c:pt>
                <c:pt idx="23771">
                  <c:v>43167</c:v>
                </c:pt>
                <c:pt idx="23772">
                  <c:v>43166</c:v>
                </c:pt>
                <c:pt idx="23773">
                  <c:v>43166</c:v>
                </c:pt>
                <c:pt idx="23774">
                  <c:v>43166</c:v>
                </c:pt>
                <c:pt idx="23775">
                  <c:v>43166</c:v>
                </c:pt>
                <c:pt idx="23776">
                  <c:v>43166</c:v>
                </c:pt>
                <c:pt idx="23777">
                  <c:v>43166</c:v>
                </c:pt>
                <c:pt idx="23778">
                  <c:v>43168</c:v>
                </c:pt>
                <c:pt idx="23779">
                  <c:v>43166</c:v>
                </c:pt>
                <c:pt idx="23780">
                  <c:v>43165</c:v>
                </c:pt>
                <c:pt idx="23781">
                  <c:v>43167</c:v>
                </c:pt>
                <c:pt idx="23782">
                  <c:v>43165</c:v>
                </c:pt>
                <c:pt idx="23783">
                  <c:v>43166</c:v>
                </c:pt>
                <c:pt idx="23784">
                  <c:v>43166</c:v>
                </c:pt>
                <c:pt idx="23785">
                  <c:v>43167</c:v>
                </c:pt>
                <c:pt idx="23786">
                  <c:v>43165</c:v>
                </c:pt>
                <c:pt idx="23787">
                  <c:v>43166</c:v>
                </c:pt>
                <c:pt idx="23788">
                  <c:v>43166</c:v>
                </c:pt>
                <c:pt idx="23789">
                  <c:v>43166</c:v>
                </c:pt>
                <c:pt idx="23790">
                  <c:v>43167</c:v>
                </c:pt>
                <c:pt idx="23791">
                  <c:v>43165</c:v>
                </c:pt>
                <c:pt idx="23792">
                  <c:v>43166</c:v>
                </c:pt>
                <c:pt idx="23793">
                  <c:v>43165</c:v>
                </c:pt>
                <c:pt idx="23794">
                  <c:v>43165</c:v>
                </c:pt>
                <c:pt idx="23795">
                  <c:v>43165</c:v>
                </c:pt>
                <c:pt idx="23796">
                  <c:v>43166</c:v>
                </c:pt>
                <c:pt idx="23797">
                  <c:v>43165</c:v>
                </c:pt>
                <c:pt idx="23798">
                  <c:v>43165</c:v>
                </c:pt>
                <c:pt idx="23799">
                  <c:v>43165</c:v>
                </c:pt>
                <c:pt idx="23800">
                  <c:v>43163</c:v>
                </c:pt>
                <c:pt idx="23801">
                  <c:v>43165</c:v>
                </c:pt>
                <c:pt idx="23802">
                  <c:v>43165</c:v>
                </c:pt>
                <c:pt idx="23803">
                  <c:v>43166</c:v>
                </c:pt>
                <c:pt idx="23804">
                  <c:v>43165</c:v>
                </c:pt>
                <c:pt idx="23805">
                  <c:v>43165</c:v>
                </c:pt>
                <c:pt idx="23806">
                  <c:v>43166</c:v>
                </c:pt>
                <c:pt idx="23807">
                  <c:v>43165</c:v>
                </c:pt>
                <c:pt idx="23808">
                  <c:v>43166</c:v>
                </c:pt>
                <c:pt idx="23809">
                  <c:v>43165</c:v>
                </c:pt>
                <c:pt idx="23810">
                  <c:v>43164</c:v>
                </c:pt>
                <c:pt idx="23811">
                  <c:v>43164</c:v>
                </c:pt>
                <c:pt idx="23812">
                  <c:v>43164</c:v>
                </c:pt>
                <c:pt idx="23813">
                  <c:v>43164</c:v>
                </c:pt>
                <c:pt idx="23814">
                  <c:v>43164</c:v>
                </c:pt>
                <c:pt idx="23815">
                  <c:v>43163</c:v>
                </c:pt>
                <c:pt idx="23816">
                  <c:v>43164</c:v>
                </c:pt>
                <c:pt idx="23817">
                  <c:v>43164</c:v>
                </c:pt>
                <c:pt idx="23818">
                  <c:v>43164</c:v>
                </c:pt>
                <c:pt idx="23819">
                  <c:v>43163</c:v>
                </c:pt>
                <c:pt idx="23820">
                  <c:v>43163</c:v>
                </c:pt>
                <c:pt idx="23821">
                  <c:v>43164</c:v>
                </c:pt>
                <c:pt idx="23822">
                  <c:v>43163</c:v>
                </c:pt>
                <c:pt idx="23823">
                  <c:v>43164</c:v>
                </c:pt>
                <c:pt idx="23824">
                  <c:v>43164</c:v>
                </c:pt>
                <c:pt idx="23825">
                  <c:v>43162</c:v>
                </c:pt>
                <c:pt idx="23826">
                  <c:v>43163</c:v>
                </c:pt>
                <c:pt idx="23827">
                  <c:v>43162</c:v>
                </c:pt>
                <c:pt idx="23828">
                  <c:v>43162</c:v>
                </c:pt>
                <c:pt idx="23829">
                  <c:v>43162</c:v>
                </c:pt>
                <c:pt idx="23830">
                  <c:v>43163</c:v>
                </c:pt>
                <c:pt idx="23831">
                  <c:v>43161</c:v>
                </c:pt>
                <c:pt idx="23832">
                  <c:v>43161</c:v>
                </c:pt>
                <c:pt idx="23833">
                  <c:v>43161</c:v>
                </c:pt>
                <c:pt idx="23834">
                  <c:v>43162</c:v>
                </c:pt>
                <c:pt idx="23835">
                  <c:v>43162</c:v>
                </c:pt>
                <c:pt idx="23836">
                  <c:v>43161</c:v>
                </c:pt>
                <c:pt idx="23837">
                  <c:v>43161</c:v>
                </c:pt>
                <c:pt idx="23838">
                  <c:v>43161</c:v>
                </c:pt>
                <c:pt idx="23839">
                  <c:v>43162</c:v>
                </c:pt>
                <c:pt idx="23840">
                  <c:v>43160</c:v>
                </c:pt>
                <c:pt idx="23841">
                  <c:v>43175</c:v>
                </c:pt>
                <c:pt idx="23842">
                  <c:v>43171</c:v>
                </c:pt>
                <c:pt idx="23843">
                  <c:v>43175</c:v>
                </c:pt>
                <c:pt idx="23844">
                  <c:v>43174</c:v>
                </c:pt>
                <c:pt idx="23845">
                  <c:v>43174</c:v>
                </c:pt>
                <c:pt idx="23846">
                  <c:v>43174</c:v>
                </c:pt>
                <c:pt idx="23847">
                  <c:v>43175</c:v>
                </c:pt>
                <c:pt idx="23848">
                  <c:v>43174</c:v>
                </c:pt>
                <c:pt idx="23849">
                  <c:v>43174</c:v>
                </c:pt>
                <c:pt idx="23850">
                  <c:v>43174</c:v>
                </c:pt>
                <c:pt idx="23851">
                  <c:v>43174</c:v>
                </c:pt>
                <c:pt idx="23852">
                  <c:v>43174</c:v>
                </c:pt>
                <c:pt idx="23853">
                  <c:v>43174</c:v>
                </c:pt>
                <c:pt idx="23854">
                  <c:v>43174</c:v>
                </c:pt>
                <c:pt idx="23855">
                  <c:v>43174</c:v>
                </c:pt>
                <c:pt idx="23856">
                  <c:v>43174</c:v>
                </c:pt>
                <c:pt idx="23857">
                  <c:v>43174</c:v>
                </c:pt>
                <c:pt idx="23858">
                  <c:v>43174</c:v>
                </c:pt>
                <c:pt idx="23859">
                  <c:v>43174</c:v>
                </c:pt>
                <c:pt idx="23860">
                  <c:v>43174</c:v>
                </c:pt>
                <c:pt idx="23861">
                  <c:v>43174</c:v>
                </c:pt>
                <c:pt idx="23862">
                  <c:v>43173</c:v>
                </c:pt>
                <c:pt idx="23863">
                  <c:v>43173</c:v>
                </c:pt>
                <c:pt idx="23864">
                  <c:v>43173</c:v>
                </c:pt>
                <c:pt idx="23865">
                  <c:v>43173</c:v>
                </c:pt>
                <c:pt idx="23866">
                  <c:v>43174</c:v>
                </c:pt>
                <c:pt idx="23867">
                  <c:v>43173</c:v>
                </c:pt>
                <c:pt idx="23868">
                  <c:v>43173</c:v>
                </c:pt>
                <c:pt idx="23869">
                  <c:v>43174</c:v>
                </c:pt>
                <c:pt idx="23870">
                  <c:v>43173</c:v>
                </c:pt>
                <c:pt idx="23871">
                  <c:v>43174</c:v>
                </c:pt>
                <c:pt idx="23872">
                  <c:v>43173</c:v>
                </c:pt>
                <c:pt idx="23873">
                  <c:v>43174</c:v>
                </c:pt>
                <c:pt idx="23874">
                  <c:v>43173</c:v>
                </c:pt>
                <c:pt idx="23875">
                  <c:v>43173</c:v>
                </c:pt>
                <c:pt idx="23876">
                  <c:v>43173</c:v>
                </c:pt>
                <c:pt idx="23877">
                  <c:v>43174</c:v>
                </c:pt>
                <c:pt idx="23878">
                  <c:v>43173</c:v>
                </c:pt>
                <c:pt idx="23879">
                  <c:v>43173</c:v>
                </c:pt>
                <c:pt idx="23880">
                  <c:v>43173</c:v>
                </c:pt>
                <c:pt idx="23881">
                  <c:v>43172</c:v>
                </c:pt>
                <c:pt idx="23882">
                  <c:v>43173</c:v>
                </c:pt>
                <c:pt idx="23883">
                  <c:v>43172</c:v>
                </c:pt>
                <c:pt idx="23884">
                  <c:v>43173</c:v>
                </c:pt>
                <c:pt idx="23885">
                  <c:v>43173</c:v>
                </c:pt>
                <c:pt idx="23886">
                  <c:v>43173</c:v>
                </c:pt>
                <c:pt idx="23887">
                  <c:v>43172</c:v>
                </c:pt>
                <c:pt idx="23888">
                  <c:v>43173</c:v>
                </c:pt>
                <c:pt idx="23889">
                  <c:v>43173</c:v>
                </c:pt>
                <c:pt idx="23890">
                  <c:v>43173</c:v>
                </c:pt>
                <c:pt idx="23891">
                  <c:v>43173</c:v>
                </c:pt>
                <c:pt idx="23892">
                  <c:v>43172</c:v>
                </c:pt>
                <c:pt idx="23893">
                  <c:v>43173</c:v>
                </c:pt>
                <c:pt idx="23894">
                  <c:v>43173</c:v>
                </c:pt>
                <c:pt idx="23895">
                  <c:v>43172</c:v>
                </c:pt>
                <c:pt idx="23896">
                  <c:v>43173</c:v>
                </c:pt>
                <c:pt idx="23897">
                  <c:v>43172</c:v>
                </c:pt>
                <c:pt idx="23898">
                  <c:v>43172</c:v>
                </c:pt>
                <c:pt idx="23899">
                  <c:v>43172</c:v>
                </c:pt>
                <c:pt idx="23900">
                  <c:v>43171</c:v>
                </c:pt>
                <c:pt idx="23901">
                  <c:v>43171</c:v>
                </c:pt>
                <c:pt idx="23902">
                  <c:v>43171</c:v>
                </c:pt>
                <c:pt idx="23903">
                  <c:v>43172</c:v>
                </c:pt>
                <c:pt idx="23904">
                  <c:v>43171</c:v>
                </c:pt>
                <c:pt idx="23905">
                  <c:v>43171</c:v>
                </c:pt>
                <c:pt idx="23906">
                  <c:v>43171</c:v>
                </c:pt>
                <c:pt idx="23907">
                  <c:v>43172</c:v>
                </c:pt>
                <c:pt idx="23908">
                  <c:v>43172</c:v>
                </c:pt>
                <c:pt idx="23909">
                  <c:v>43172</c:v>
                </c:pt>
                <c:pt idx="23910">
                  <c:v>43171</c:v>
                </c:pt>
                <c:pt idx="23911">
                  <c:v>43171</c:v>
                </c:pt>
                <c:pt idx="23912">
                  <c:v>43171</c:v>
                </c:pt>
                <c:pt idx="23913">
                  <c:v>43172</c:v>
                </c:pt>
                <c:pt idx="23914">
                  <c:v>43171</c:v>
                </c:pt>
                <c:pt idx="23915">
                  <c:v>43172</c:v>
                </c:pt>
                <c:pt idx="23916">
                  <c:v>43171</c:v>
                </c:pt>
                <c:pt idx="23917">
                  <c:v>43171</c:v>
                </c:pt>
                <c:pt idx="23918">
                  <c:v>43171</c:v>
                </c:pt>
                <c:pt idx="23919">
                  <c:v>43171</c:v>
                </c:pt>
                <c:pt idx="23920">
                  <c:v>43171</c:v>
                </c:pt>
                <c:pt idx="23921">
                  <c:v>43170</c:v>
                </c:pt>
                <c:pt idx="23922">
                  <c:v>43171</c:v>
                </c:pt>
                <c:pt idx="23923">
                  <c:v>43170</c:v>
                </c:pt>
                <c:pt idx="23924">
                  <c:v>43171</c:v>
                </c:pt>
                <c:pt idx="23925">
                  <c:v>43170</c:v>
                </c:pt>
                <c:pt idx="23926">
                  <c:v>43170</c:v>
                </c:pt>
                <c:pt idx="23927">
                  <c:v>43170</c:v>
                </c:pt>
                <c:pt idx="23928">
                  <c:v>43170</c:v>
                </c:pt>
                <c:pt idx="23929">
                  <c:v>43157</c:v>
                </c:pt>
                <c:pt idx="23930">
                  <c:v>43170</c:v>
                </c:pt>
                <c:pt idx="23931">
                  <c:v>43170</c:v>
                </c:pt>
                <c:pt idx="23932">
                  <c:v>43170</c:v>
                </c:pt>
                <c:pt idx="23933">
                  <c:v>43169</c:v>
                </c:pt>
                <c:pt idx="23934">
                  <c:v>43169</c:v>
                </c:pt>
                <c:pt idx="23935">
                  <c:v>43169</c:v>
                </c:pt>
                <c:pt idx="23936">
                  <c:v>43169</c:v>
                </c:pt>
                <c:pt idx="23937">
                  <c:v>43168</c:v>
                </c:pt>
                <c:pt idx="23938">
                  <c:v>43169</c:v>
                </c:pt>
                <c:pt idx="23939">
                  <c:v>43168</c:v>
                </c:pt>
                <c:pt idx="23940">
                  <c:v>43169</c:v>
                </c:pt>
                <c:pt idx="23941">
                  <c:v>43168</c:v>
                </c:pt>
                <c:pt idx="23942">
                  <c:v>43169</c:v>
                </c:pt>
                <c:pt idx="23943">
                  <c:v>43168</c:v>
                </c:pt>
                <c:pt idx="23944">
                  <c:v>43168</c:v>
                </c:pt>
                <c:pt idx="23945">
                  <c:v>43168</c:v>
                </c:pt>
                <c:pt idx="23946">
                  <c:v>43168</c:v>
                </c:pt>
                <c:pt idx="23947">
                  <c:v>43168</c:v>
                </c:pt>
                <c:pt idx="23948">
                  <c:v>43167</c:v>
                </c:pt>
                <c:pt idx="23949">
                  <c:v>43168</c:v>
                </c:pt>
                <c:pt idx="23950">
                  <c:v>43168</c:v>
                </c:pt>
                <c:pt idx="23951">
                  <c:v>43169</c:v>
                </c:pt>
                <c:pt idx="23952">
                  <c:v>43167</c:v>
                </c:pt>
                <c:pt idx="23953">
                  <c:v>43168</c:v>
                </c:pt>
                <c:pt idx="23954">
                  <c:v>43168</c:v>
                </c:pt>
                <c:pt idx="23955">
                  <c:v>43167</c:v>
                </c:pt>
                <c:pt idx="23956">
                  <c:v>43168</c:v>
                </c:pt>
                <c:pt idx="23957">
                  <c:v>43168</c:v>
                </c:pt>
                <c:pt idx="23958">
                  <c:v>43168</c:v>
                </c:pt>
                <c:pt idx="23959">
                  <c:v>43168</c:v>
                </c:pt>
                <c:pt idx="23960">
                  <c:v>43168</c:v>
                </c:pt>
                <c:pt idx="23961">
                  <c:v>43167</c:v>
                </c:pt>
                <c:pt idx="23962">
                  <c:v>43167</c:v>
                </c:pt>
                <c:pt idx="23963">
                  <c:v>43167</c:v>
                </c:pt>
                <c:pt idx="23964">
                  <c:v>43168</c:v>
                </c:pt>
                <c:pt idx="23965">
                  <c:v>43167</c:v>
                </c:pt>
                <c:pt idx="23966">
                  <c:v>43167</c:v>
                </c:pt>
                <c:pt idx="23967">
                  <c:v>43167</c:v>
                </c:pt>
                <c:pt idx="23968">
                  <c:v>43167</c:v>
                </c:pt>
                <c:pt idx="23969">
                  <c:v>43167</c:v>
                </c:pt>
                <c:pt idx="23970">
                  <c:v>43167</c:v>
                </c:pt>
                <c:pt idx="23971">
                  <c:v>43167</c:v>
                </c:pt>
                <c:pt idx="23972">
                  <c:v>43167</c:v>
                </c:pt>
                <c:pt idx="23973">
                  <c:v>43167</c:v>
                </c:pt>
                <c:pt idx="23974">
                  <c:v>43168</c:v>
                </c:pt>
                <c:pt idx="23975">
                  <c:v>43167</c:v>
                </c:pt>
                <c:pt idx="23976">
                  <c:v>43166</c:v>
                </c:pt>
                <c:pt idx="23977">
                  <c:v>43167</c:v>
                </c:pt>
                <c:pt idx="23978">
                  <c:v>43167</c:v>
                </c:pt>
                <c:pt idx="23979">
                  <c:v>43167</c:v>
                </c:pt>
                <c:pt idx="23980">
                  <c:v>43167</c:v>
                </c:pt>
                <c:pt idx="23981">
                  <c:v>43166</c:v>
                </c:pt>
                <c:pt idx="23982">
                  <c:v>43166</c:v>
                </c:pt>
                <c:pt idx="23983">
                  <c:v>43167</c:v>
                </c:pt>
                <c:pt idx="23984">
                  <c:v>43166</c:v>
                </c:pt>
                <c:pt idx="23985">
                  <c:v>43166</c:v>
                </c:pt>
                <c:pt idx="23986">
                  <c:v>43166</c:v>
                </c:pt>
                <c:pt idx="23987">
                  <c:v>43166</c:v>
                </c:pt>
                <c:pt idx="23988">
                  <c:v>43168</c:v>
                </c:pt>
                <c:pt idx="23989">
                  <c:v>43165</c:v>
                </c:pt>
                <c:pt idx="23990">
                  <c:v>43167</c:v>
                </c:pt>
                <c:pt idx="23991">
                  <c:v>43165</c:v>
                </c:pt>
                <c:pt idx="23992">
                  <c:v>43166</c:v>
                </c:pt>
                <c:pt idx="23993">
                  <c:v>43167</c:v>
                </c:pt>
                <c:pt idx="23994">
                  <c:v>43166</c:v>
                </c:pt>
                <c:pt idx="23995">
                  <c:v>43165</c:v>
                </c:pt>
                <c:pt idx="23996">
                  <c:v>43166</c:v>
                </c:pt>
                <c:pt idx="23997">
                  <c:v>43166</c:v>
                </c:pt>
                <c:pt idx="23998">
                  <c:v>43166</c:v>
                </c:pt>
                <c:pt idx="23999">
                  <c:v>43167</c:v>
                </c:pt>
                <c:pt idx="24000">
                  <c:v>43165</c:v>
                </c:pt>
                <c:pt idx="24001">
                  <c:v>43165</c:v>
                </c:pt>
                <c:pt idx="24002">
                  <c:v>43165</c:v>
                </c:pt>
                <c:pt idx="24003">
                  <c:v>43166</c:v>
                </c:pt>
                <c:pt idx="24004">
                  <c:v>43165</c:v>
                </c:pt>
                <c:pt idx="24005">
                  <c:v>43166</c:v>
                </c:pt>
                <c:pt idx="24006">
                  <c:v>43165</c:v>
                </c:pt>
                <c:pt idx="24007">
                  <c:v>43165</c:v>
                </c:pt>
                <c:pt idx="24008">
                  <c:v>43165</c:v>
                </c:pt>
                <c:pt idx="24009">
                  <c:v>43165</c:v>
                </c:pt>
                <c:pt idx="24010">
                  <c:v>43165</c:v>
                </c:pt>
                <c:pt idx="24011">
                  <c:v>43166</c:v>
                </c:pt>
                <c:pt idx="24012">
                  <c:v>43165</c:v>
                </c:pt>
                <c:pt idx="24013">
                  <c:v>43166</c:v>
                </c:pt>
                <c:pt idx="24014">
                  <c:v>43165</c:v>
                </c:pt>
                <c:pt idx="24015">
                  <c:v>43166</c:v>
                </c:pt>
                <c:pt idx="24016">
                  <c:v>43165</c:v>
                </c:pt>
                <c:pt idx="24017">
                  <c:v>43164</c:v>
                </c:pt>
                <c:pt idx="24018">
                  <c:v>43164</c:v>
                </c:pt>
                <c:pt idx="24019">
                  <c:v>43164</c:v>
                </c:pt>
                <c:pt idx="24020">
                  <c:v>43164</c:v>
                </c:pt>
                <c:pt idx="24021">
                  <c:v>43163</c:v>
                </c:pt>
                <c:pt idx="24022">
                  <c:v>43164</c:v>
                </c:pt>
                <c:pt idx="24023">
                  <c:v>43164</c:v>
                </c:pt>
                <c:pt idx="24024">
                  <c:v>43164</c:v>
                </c:pt>
                <c:pt idx="24025">
                  <c:v>43163</c:v>
                </c:pt>
                <c:pt idx="24026">
                  <c:v>43163</c:v>
                </c:pt>
                <c:pt idx="24027">
                  <c:v>43164</c:v>
                </c:pt>
                <c:pt idx="24028">
                  <c:v>43163</c:v>
                </c:pt>
                <c:pt idx="24029">
                  <c:v>43164</c:v>
                </c:pt>
                <c:pt idx="24030">
                  <c:v>43164</c:v>
                </c:pt>
                <c:pt idx="24031">
                  <c:v>43162</c:v>
                </c:pt>
                <c:pt idx="24032">
                  <c:v>43163</c:v>
                </c:pt>
                <c:pt idx="24033">
                  <c:v>43162</c:v>
                </c:pt>
                <c:pt idx="24034">
                  <c:v>43162</c:v>
                </c:pt>
                <c:pt idx="24035">
                  <c:v>43162</c:v>
                </c:pt>
                <c:pt idx="24036">
                  <c:v>43163</c:v>
                </c:pt>
                <c:pt idx="24037">
                  <c:v>43161</c:v>
                </c:pt>
                <c:pt idx="24038">
                  <c:v>43175</c:v>
                </c:pt>
                <c:pt idx="24039">
                  <c:v>43175</c:v>
                </c:pt>
                <c:pt idx="24040">
                  <c:v>43176</c:v>
                </c:pt>
                <c:pt idx="24041">
                  <c:v>43176</c:v>
                </c:pt>
                <c:pt idx="24042">
                  <c:v>43175</c:v>
                </c:pt>
                <c:pt idx="24043">
                  <c:v>43176</c:v>
                </c:pt>
                <c:pt idx="24044">
                  <c:v>43171</c:v>
                </c:pt>
                <c:pt idx="24045">
                  <c:v>43176</c:v>
                </c:pt>
                <c:pt idx="24046">
                  <c:v>43175</c:v>
                </c:pt>
                <c:pt idx="24047">
                  <c:v>43175</c:v>
                </c:pt>
                <c:pt idx="24048">
                  <c:v>43175</c:v>
                </c:pt>
                <c:pt idx="24049">
                  <c:v>43175</c:v>
                </c:pt>
                <c:pt idx="24050">
                  <c:v>43174</c:v>
                </c:pt>
                <c:pt idx="24051">
                  <c:v>43174</c:v>
                </c:pt>
                <c:pt idx="24052">
                  <c:v>43174</c:v>
                </c:pt>
                <c:pt idx="24053">
                  <c:v>43175</c:v>
                </c:pt>
                <c:pt idx="24054">
                  <c:v>43174</c:v>
                </c:pt>
                <c:pt idx="24055">
                  <c:v>43174</c:v>
                </c:pt>
                <c:pt idx="24056">
                  <c:v>43175</c:v>
                </c:pt>
                <c:pt idx="24057">
                  <c:v>43174</c:v>
                </c:pt>
                <c:pt idx="24058">
                  <c:v>43174</c:v>
                </c:pt>
                <c:pt idx="24059">
                  <c:v>43174</c:v>
                </c:pt>
                <c:pt idx="24060">
                  <c:v>43175</c:v>
                </c:pt>
                <c:pt idx="24061">
                  <c:v>43174</c:v>
                </c:pt>
                <c:pt idx="24062">
                  <c:v>43175</c:v>
                </c:pt>
                <c:pt idx="24063">
                  <c:v>43174</c:v>
                </c:pt>
                <c:pt idx="24064">
                  <c:v>43174</c:v>
                </c:pt>
                <c:pt idx="24065">
                  <c:v>43174</c:v>
                </c:pt>
                <c:pt idx="24066">
                  <c:v>43175</c:v>
                </c:pt>
                <c:pt idx="24067">
                  <c:v>43174</c:v>
                </c:pt>
                <c:pt idx="24068">
                  <c:v>43175</c:v>
                </c:pt>
                <c:pt idx="24069">
                  <c:v>43175</c:v>
                </c:pt>
                <c:pt idx="24070">
                  <c:v>43174</c:v>
                </c:pt>
                <c:pt idx="24071">
                  <c:v>43174</c:v>
                </c:pt>
                <c:pt idx="24072">
                  <c:v>43174</c:v>
                </c:pt>
                <c:pt idx="24073">
                  <c:v>43174</c:v>
                </c:pt>
                <c:pt idx="24074">
                  <c:v>43173</c:v>
                </c:pt>
                <c:pt idx="24075">
                  <c:v>43173</c:v>
                </c:pt>
                <c:pt idx="24076">
                  <c:v>43173</c:v>
                </c:pt>
                <c:pt idx="24077">
                  <c:v>43173</c:v>
                </c:pt>
                <c:pt idx="24078">
                  <c:v>43173</c:v>
                </c:pt>
                <c:pt idx="24079">
                  <c:v>43173</c:v>
                </c:pt>
                <c:pt idx="24080">
                  <c:v>43174</c:v>
                </c:pt>
                <c:pt idx="24081">
                  <c:v>43174</c:v>
                </c:pt>
                <c:pt idx="24082">
                  <c:v>43174</c:v>
                </c:pt>
                <c:pt idx="24083">
                  <c:v>43173</c:v>
                </c:pt>
                <c:pt idx="24084">
                  <c:v>43173</c:v>
                </c:pt>
                <c:pt idx="24085">
                  <c:v>43174</c:v>
                </c:pt>
                <c:pt idx="24086">
                  <c:v>43174</c:v>
                </c:pt>
                <c:pt idx="24087">
                  <c:v>43173</c:v>
                </c:pt>
                <c:pt idx="24088">
                  <c:v>43173</c:v>
                </c:pt>
                <c:pt idx="24089">
                  <c:v>43173</c:v>
                </c:pt>
                <c:pt idx="24090">
                  <c:v>43173</c:v>
                </c:pt>
                <c:pt idx="24091">
                  <c:v>43173</c:v>
                </c:pt>
                <c:pt idx="24092">
                  <c:v>43173</c:v>
                </c:pt>
                <c:pt idx="24093">
                  <c:v>43173</c:v>
                </c:pt>
                <c:pt idx="24094">
                  <c:v>43173</c:v>
                </c:pt>
                <c:pt idx="24095">
                  <c:v>43172</c:v>
                </c:pt>
                <c:pt idx="24096">
                  <c:v>43173</c:v>
                </c:pt>
                <c:pt idx="24097">
                  <c:v>43172</c:v>
                </c:pt>
                <c:pt idx="24098">
                  <c:v>43173</c:v>
                </c:pt>
                <c:pt idx="24099">
                  <c:v>43173</c:v>
                </c:pt>
                <c:pt idx="24100">
                  <c:v>43172</c:v>
                </c:pt>
                <c:pt idx="24101">
                  <c:v>43173</c:v>
                </c:pt>
                <c:pt idx="24102">
                  <c:v>43173</c:v>
                </c:pt>
                <c:pt idx="24103">
                  <c:v>43173</c:v>
                </c:pt>
                <c:pt idx="24104">
                  <c:v>43173</c:v>
                </c:pt>
                <c:pt idx="24105">
                  <c:v>43173</c:v>
                </c:pt>
                <c:pt idx="24106">
                  <c:v>43172</c:v>
                </c:pt>
                <c:pt idx="24107">
                  <c:v>43173</c:v>
                </c:pt>
                <c:pt idx="24108">
                  <c:v>43173</c:v>
                </c:pt>
                <c:pt idx="24109">
                  <c:v>43172</c:v>
                </c:pt>
                <c:pt idx="24110">
                  <c:v>43172</c:v>
                </c:pt>
                <c:pt idx="24111">
                  <c:v>43171</c:v>
                </c:pt>
                <c:pt idx="24112">
                  <c:v>43172</c:v>
                </c:pt>
                <c:pt idx="24113">
                  <c:v>43171</c:v>
                </c:pt>
                <c:pt idx="24114">
                  <c:v>43171</c:v>
                </c:pt>
                <c:pt idx="24115">
                  <c:v>43171</c:v>
                </c:pt>
                <c:pt idx="24116">
                  <c:v>43172</c:v>
                </c:pt>
                <c:pt idx="24117">
                  <c:v>43171</c:v>
                </c:pt>
                <c:pt idx="24118">
                  <c:v>43172</c:v>
                </c:pt>
                <c:pt idx="24119">
                  <c:v>43172</c:v>
                </c:pt>
                <c:pt idx="24120">
                  <c:v>43171</c:v>
                </c:pt>
                <c:pt idx="24121">
                  <c:v>43171</c:v>
                </c:pt>
                <c:pt idx="24122">
                  <c:v>43172</c:v>
                </c:pt>
                <c:pt idx="24123">
                  <c:v>43171</c:v>
                </c:pt>
                <c:pt idx="24124">
                  <c:v>43171</c:v>
                </c:pt>
                <c:pt idx="24125">
                  <c:v>43171</c:v>
                </c:pt>
                <c:pt idx="24126">
                  <c:v>43172</c:v>
                </c:pt>
                <c:pt idx="24127">
                  <c:v>43171</c:v>
                </c:pt>
                <c:pt idx="24128">
                  <c:v>43171</c:v>
                </c:pt>
                <c:pt idx="24129">
                  <c:v>43171</c:v>
                </c:pt>
                <c:pt idx="24130">
                  <c:v>43171</c:v>
                </c:pt>
                <c:pt idx="24131">
                  <c:v>43171</c:v>
                </c:pt>
                <c:pt idx="24132">
                  <c:v>43170</c:v>
                </c:pt>
                <c:pt idx="24133">
                  <c:v>43171</c:v>
                </c:pt>
                <c:pt idx="24134">
                  <c:v>43170</c:v>
                </c:pt>
                <c:pt idx="24135">
                  <c:v>43170</c:v>
                </c:pt>
                <c:pt idx="24136">
                  <c:v>43171</c:v>
                </c:pt>
                <c:pt idx="24137">
                  <c:v>43170</c:v>
                </c:pt>
                <c:pt idx="24138">
                  <c:v>43170</c:v>
                </c:pt>
                <c:pt idx="24139">
                  <c:v>43157</c:v>
                </c:pt>
                <c:pt idx="24140">
                  <c:v>43170</c:v>
                </c:pt>
                <c:pt idx="24141">
                  <c:v>43170</c:v>
                </c:pt>
                <c:pt idx="24142">
                  <c:v>43170</c:v>
                </c:pt>
                <c:pt idx="24143">
                  <c:v>43170</c:v>
                </c:pt>
                <c:pt idx="24144">
                  <c:v>43169</c:v>
                </c:pt>
                <c:pt idx="24145">
                  <c:v>43169</c:v>
                </c:pt>
                <c:pt idx="24146">
                  <c:v>43169</c:v>
                </c:pt>
                <c:pt idx="24147">
                  <c:v>43169</c:v>
                </c:pt>
                <c:pt idx="24148">
                  <c:v>43169</c:v>
                </c:pt>
                <c:pt idx="24149">
                  <c:v>43168</c:v>
                </c:pt>
                <c:pt idx="24150">
                  <c:v>43168</c:v>
                </c:pt>
                <c:pt idx="24151">
                  <c:v>43169</c:v>
                </c:pt>
                <c:pt idx="24152">
                  <c:v>43169</c:v>
                </c:pt>
                <c:pt idx="24153">
                  <c:v>43168</c:v>
                </c:pt>
                <c:pt idx="24154">
                  <c:v>43168</c:v>
                </c:pt>
                <c:pt idx="24155">
                  <c:v>43168</c:v>
                </c:pt>
                <c:pt idx="24156">
                  <c:v>43168</c:v>
                </c:pt>
                <c:pt idx="24157">
                  <c:v>43167</c:v>
                </c:pt>
                <c:pt idx="24158">
                  <c:v>43168</c:v>
                </c:pt>
                <c:pt idx="24159">
                  <c:v>43168</c:v>
                </c:pt>
                <c:pt idx="24160">
                  <c:v>43169</c:v>
                </c:pt>
                <c:pt idx="24161">
                  <c:v>43167</c:v>
                </c:pt>
                <c:pt idx="24162">
                  <c:v>43168</c:v>
                </c:pt>
                <c:pt idx="24163">
                  <c:v>43168</c:v>
                </c:pt>
                <c:pt idx="24164">
                  <c:v>43167</c:v>
                </c:pt>
                <c:pt idx="24165">
                  <c:v>43168</c:v>
                </c:pt>
                <c:pt idx="24166">
                  <c:v>43168</c:v>
                </c:pt>
                <c:pt idx="24167">
                  <c:v>43168</c:v>
                </c:pt>
                <c:pt idx="24168">
                  <c:v>43168</c:v>
                </c:pt>
                <c:pt idx="24169">
                  <c:v>43168</c:v>
                </c:pt>
                <c:pt idx="24170">
                  <c:v>43167</c:v>
                </c:pt>
                <c:pt idx="24171">
                  <c:v>43167</c:v>
                </c:pt>
                <c:pt idx="24172">
                  <c:v>43167</c:v>
                </c:pt>
                <c:pt idx="24173">
                  <c:v>43168</c:v>
                </c:pt>
                <c:pt idx="24174">
                  <c:v>43167</c:v>
                </c:pt>
                <c:pt idx="24175">
                  <c:v>43167</c:v>
                </c:pt>
                <c:pt idx="24176">
                  <c:v>43167</c:v>
                </c:pt>
                <c:pt idx="24177">
                  <c:v>43167</c:v>
                </c:pt>
                <c:pt idx="24178">
                  <c:v>43167</c:v>
                </c:pt>
                <c:pt idx="24179">
                  <c:v>43167</c:v>
                </c:pt>
                <c:pt idx="24180">
                  <c:v>43167</c:v>
                </c:pt>
                <c:pt idx="24181">
                  <c:v>43167</c:v>
                </c:pt>
                <c:pt idx="24182">
                  <c:v>43168</c:v>
                </c:pt>
                <c:pt idx="24183">
                  <c:v>43167</c:v>
                </c:pt>
                <c:pt idx="24184">
                  <c:v>43166</c:v>
                </c:pt>
                <c:pt idx="24185">
                  <c:v>43167</c:v>
                </c:pt>
                <c:pt idx="24186">
                  <c:v>43167</c:v>
                </c:pt>
                <c:pt idx="24187">
                  <c:v>43166</c:v>
                </c:pt>
                <c:pt idx="24188">
                  <c:v>43167</c:v>
                </c:pt>
                <c:pt idx="24189">
                  <c:v>43166</c:v>
                </c:pt>
                <c:pt idx="24190">
                  <c:v>43167</c:v>
                </c:pt>
                <c:pt idx="24191">
                  <c:v>43166</c:v>
                </c:pt>
                <c:pt idx="24192">
                  <c:v>43166</c:v>
                </c:pt>
                <c:pt idx="24193">
                  <c:v>43166</c:v>
                </c:pt>
                <c:pt idx="24194">
                  <c:v>43166</c:v>
                </c:pt>
                <c:pt idx="24195">
                  <c:v>43168</c:v>
                </c:pt>
                <c:pt idx="24196">
                  <c:v>43165</c:v>
                </c:pt>
                <c:pt idx="24197">
                  <c:v>43167</c:v>
                </c:pt>
                <c:pt idx="24198">
                  <c:v>43165</c:v>
                </c:pt>
                <c:pt idx="24199">
                  <c:v>43166</c:v>
                </c:pt>
                <c:pt idx="24200">
                  <c:v>43167</c:v>
                </c:pt>
                <c:pt idx="24201">
                  <c:v>43166</c:v>
                </c:pt>
                <c:pt idx="24202">
                  <c:v>43165</c:v>
                </c:pt>
                <c:pt idx="24203">
                  <c:v>43166</c:v>
                </c:pt>
                <c:pt idx="24204">
                  <c:v>43166</c:v>
                </c:pt>
                <c:pt idx="24205">
                  <c:v>43166</c:v>
                </c:pt>
                <c:pt idx="24206">
                  <c:v>43167</c:v>
                </c:pt>
                <c:pt idx="24207">
                  <c:v>43165</c:v>
                </c:pt>
                <c:pt idx="24208">
                  <c:v>43165</c:v>
                </c:pt>
                <c:pt idx="24209">
                  <c:v>43165</c:v>
                </c:pt>
                <c:pt idx="24210">
                  <c:v>43166</c:v>
                </c:pt>
                <c:pt idx="24211">
                  <c:v>43165</c:v>
                </c:pt>
                <c:pt idx="24212">
                  <c:v>43166</c:v>
                </c:pt>
                <c:pt idx="24213">
                  <c:v>43165</c:v>
                </c:pt>
                <c:pt idx="24214">
                  <c:v>43165</c:v>
                </c:pt>
                <c:pt idx="24215">
                  <c:v>43165</c:v>
                </c:pt>
                <c:pt idx="24216">
                  <c:v>43165</c:v>
                </c:pt>
                <c:pt idx="24217">
                  <c:v>43165</c:v>
                </c:pt>
                <c:pt idx="24218">
                  <c:v>43166</c:v>
                </c:pt>
                <c:pt idx="24219">
                  <c:v>43166</c:v>
                </c:pt>
                <c:pt idx="24220">
                  <c:v>43165</c:v>
                </c:pt>
                <c:pt idx="24221">
                  <c:v>43166</c:v>
                </c:pt>
                <c:pt idx="24222">
                  <c:v>43165</c:v>
                </c:pt>
                <c:pt idx="24223">
                  <c:v>43164</c:v>
                </c:pt>
                <c:pt idx="24224">
                  <c:v>43164</c:v>
                </c:pt>
                <c:pt idx="24225">
                  <c:v>43164</c:v>
                </c:pt>
                <c:pt idx="24226">
                  <c:v>43164</c:v>
                </c:pt>
                <c:pt idx="24227">
                  <c:v>43163</c:v>
                </c:pt>
                <c:pt idx="24228">
                  <c:v>43164</c:v>
                </c:pt>
                <c:pt idx="24229">
                  <c:v>43164</c:v>
                </c:pt>
                <c:pt idx="24230">
                  <c:v>43163</c:v>
                </c:pt>
                <c:pt idx="24231">
                  <c:v>43163</c:v>
                </c:pt>
                <c:pt idx="24232">
                  <c:v>43164</c:v>
                </c:pt>
                <c:pt idx="24233">
                  <c:v>43163</c:v>
                </c:pt>
                <c:pt idx="24234">
                  <c:v>43164</c:v>
                </c:pt>
                <c:pt idx="24235">
                  <c:v>43164</c:v>
                </c:pt>
                <c:pt idx="24236">
                  <c:v>43177</c:v>
                </c:pt>
                <c:pt idx="24237">
                  <c:v>43177</c:v>
                </c:pt>
                <c:pt idx="24238">
                  <c:v>43177</c:v>
                </c:pt>
                <c:pt idx="24239">
                  <c:v>43176</c:v>
                </c:pt>
                <c:pt idx="24240">
                  <c:v>43175</c:v>
                </c:pt>
                <c:pt idx="24241">
                  <c:v>43177</c:v>
                </c:pt>
                <c:pt idx="24242">
                  <c:v>43175</c:v>
                </c:pt>
                <c:pt idx="24243">
                  <c:v>43176</c:v>
                </c:pt>
                <c:pt idx="24244">
                  <c:v>43176</c:v>
                </c:pt>
                <c:pt idx="24245">
                  <c:v>43176</c:v>
                </c:pt>
                <c:pt idx="24246">
                  <c:v>43175</c:v>
                </c:pt>
                <c:pt idx="24247">
                  <c:v>43171</c:v>
                </c:pt>
                <c:pt idx="24248">
                  <c:v>43176</c:v>
                </c:pt>
                <c:pt idx="24249">
                  <c:v>43177</c:v>
                </c:pt>
                <c:pt idx="24250">
                  <c:v>43175</c:v>
                </c:pt>
                <c:pt idx="24251">
                  <c:v>43175</c:v>
                </c:pt>
                <c:pt idx="24252">
                  <c:v>43176</c:v>
                </c:pt>
                <c:pt idx="24253">
                  <c:v>43175</c:v>
                </c:pt>
                <c:pt idx="24254">
                  <c:v>43175</c:v>
                </c:pt>
                <c:pt idx="24255">
                  <c:v>43174</c:v>
                </c:pt>
                <c:pt idx="24256">
                  <c:v>43175</c:v>
                </c:pt>
                <c:pt idx="24257">
                  <c:v>43175</c:v>
                </c:pt>
                <c:pt idx="24258">
                  <c:v>43174</c:v>
                </c:pt>
                <c:pt idx="24259">
                  <c:v>43175</c:v>
                </c:pt>
                <c:pt idx="24260">
                  <c:v>43174</c:v>
                </c:pt>
                <c:pt idx="24261">
                  <c:v>43174</c:v>
                </c:pt>
                <c:pt idx="24262">
                  <c:v>43175</c:v>
                </c:pt>
                <c:pt idx="24263">
                  <c:v>43175</c:v>
                </c:pt>
                <c:pt idx="24264">
                  <c:v>43174</c:v>
                </c:pt>
                <c:pt idx="24265">
                  <c:v>43174</c:v>
                </c:pt>
                <c:pt idx="24266">
                  <c:v>43174</c:v>
                </c:pt>
                <c:pt idx="24267">
                  <c:v>43175</c:v>
                </c:pt>
                <c:pt idx="24268">
                  <c:v>43174</c:v>
                </c:pt>
                <c:pt idx="24269">
                  <c:v>43174</c:v>
                </c:pt>
                <c:pt idx="24270">
                  <c:v>43174</c:v>
                </c:pt>
                <c:pt idx="24271">
                  <c:v>43175</c:v>
                </c:pt>
                <c:pt idx="24272">
                  <c:v>43174</c:v>
                </c:pt>
                <c:pt idx="24273">
                  <c:v>43174</c:v>
                </c:pt>
                <c:pt idx="24274">
                  <c:v>43175</c:v>
                </c:pt>
                <c:pt idx="24275">
                  <c:v>43175</c:v>
                </c:pt>
                <c:pt idx="24276">
                  <c:v>43174</c:v>
                </c:pt>
                <c:pt idx="24277">
                  <c:v>43174</c:v>
                </c:pt>
                <c:pt idx="24278">
                  <c:v>43174</c:v>
                </c:pt>
                <c:pt idx="24279">
                  <c:v>43174</c:v>
                </c:pt>
                <c:pt idx="24280">
                  <c:v>43174</c:v>
                </c:pt>
                <c:pt idx="24281">
                  <c:v>43174</c:v>
                </c:pt>
                <c:pt idx="24282">
                  <c:v>43174</c:v>
                </c:pt>
                <c:pt idx="24283">
                  <c:v>43174</c:v>
                </c:pt>
                <c:pt idx="24284">
                  <c:v>43174</c:v>
                </c:pt>
                <c:pt idx="24285">
                  <c:v>43173</c:v>
                </c:pt>
                <c:pt idx="24286">
                  <c:v>43173</c:v>
                </c:pt>
                <c:pt idx="24287">
                  <c:v>43173</c:v>
                </c:pt>
                <c:pt idx="24288">
                  <c:v>43173</c:v>
                </c:pt>
                <c:pt idx="24289">
                  <c:v>43173</c:v>
                </c:pt>
                <c:pt idx="24290">
                  <c:v>43173</c:v>
                </c:pt>
                <c:pt idx="24291">
                  <c:v>43174</c:v>
                </c:pt>
                <c:pt idx="24292">
                  <c:v>43174</c:v>
                </c:pt>
                <c:pt idx="24293">
                  <c:v>43174</c:v>
                </c:pt>
                <c:pt idx="24294">
                  <c:v>43173</c:v>
                </c:pt>
                <c:pt idx="24295">
                  <c:v>43173</c:v>
                </c:pt>
                <c:pt idx="24296">
                  <c:v>43174</c:v>
                </c:pt>
                <c:pt idx="24297">
                  <c:v>43174</c:v>
                </c:pt>
                <c:pt idx="24298">
                  <c:v>43174</c:v>
                </c:pt>
                <c:pt idx="24299">
                  <c:v>43173</c:v>
                </c:pt>
                <c:pt idx="24300">
                  <c:v>43173</c:v>
                </c:pt>
                <c:pt idx="24301">
                  <c:v>43173</c:v>
                </c:pt>
                <c:pt idx="24302">
                  <c:v>43173</c:v>
                </c:pt>
                <c:pt idx="24303">
                  <c:v>43173</c:v>
                </c:pt>
                <c:pt idx="24304">
                  <c:v>43174</c:v>
                </c:pt>
                <c:pt idx="24305">
                  <c:v>43173</c:v>
                </c:pt>
                <c:pt idx="24306">
                  <c:v>43173</c:v>
                </c:pt>
                <c:pt idx="24307">
                  <c:v>43172</c:v>
                </c:pt>
                <c:pt idx="24308">
                  <c:v>43172</c:v>
                </c:pt>
                <c:pt idx="24309">
                  <c:v>43173</c:v>
                </c:pt>
                <c:pt idx="24310">
                  <c:v>43173</c:v>
                </c:pt>
                <c:pt idx="24311">
                  <c:v>43172</c:v>
                </c:pt>
                <c:pt idx="24312">
                  <c:v>43173</c:v>
                </c:pt>
                <c:pt idx="24313">
                  <c:v>43173</c:v>
                </c:pt>
                <c:pt idx="24314">
                  <c:v>43173</c:v>
                </c:pt>
                <c:pt idx="24315">
                  <c:v>43173</c:v>
                </c:pt>
                <c:pt idx="24316">
                  <c:v>43173</c:v>
                </c:pt>
                <c:pt idx="24317">
                  <c:v>43173</c:v>
                </c:pt>
                <c:pt idx="24318">
                  <c:v>43173</c:v>
                </c:pt>
                <c:pt idx="24319">
                  <c:v>43172</c:v>
                </c:pt>
                <c:pt idx="24320">
                  <c:v>43172</c:v>
                </c:pt>
                <c:pt idx="24321">
                  <c:v>43171</c:v>
                </c:pt>
                <c:pt idx="24322">
                  <c:v>43172</c:v>
                </c:pt>
                <c:pt idx="24323">
                  <c:v>43171</c:v>
                </c:pt>
                <c:pt idx="24324">
                  <c:v>43171</c:v>
                </c:pt>
                <c:pt idx="24325">
                  <c:v>43171</c:v>
                </c:pt>
                <c:pt idx="24326">
                  <c:v>43172</c:v>
                </c:pt>
                <c:pt idx="24327">
                  <c:v>43171</c:v>
                </c:pt>
                <c:pt idx="24328">
                  <c:v>43172</c:v>
                </c:pt>
                <c:pt idx="24329">
                  <c:v>43172</c:v>
                </c:pt>
                <c:pt idx="24330">
                  <c:v>43171</c:v>
                </c:pt>
                <c:pt idx="24331">
                  <c:v>43171</c:v>
                </c:pt>
                <c:pt idx="24332">
                  <c:v>43172</c:v>
                </c:pt>
                <c:pt idx="24333">
                  <c:v>43171</c:v>
                </c:pt>
                <c:pt idx="24334">
                  <c:v>43171</c:v>
                </c:pt>
                <c:pt idx="24335">
                  <c:v>43171</c:v>
                </c:pt>
                <c:pt idx="24336">
                  <c:v>43171</c:v>
                </c:pt>
                <c:pt idx="24337">
                  <c:v>43171</c:v>
                </c:pt>
                <c:pt idx="24338">
                  <c:v>43172</c:v>
                </c:pt>
                <c:pt idx="24339">
                  <c:v>43171</c:v>
                </c:pt>
                <c:pt idx="24340">
                  <c:v>43171</c:v>
                </c:pt>
                <c:pt idx="24341">
                  <c:v>43171</c:v>
                </c:pt>
                <c:pt idx="24342">
                  <c:v>43170</c:v>
                </c:pt>
                <c:pt idx="24343">
                  <c:v>43170</c:v>
                </c:pt>
                <c:pt idx="24344">
                  <c:v>43170</c:v>
                </c:pt>
                <c:pt idx="24345">
                  <c:v>43171</c:v>
                </c:pt>
                <c:pt idx="24346">
                  <c:v>43170</c:v>
                </c:pt>
                <c:pt idx="24347">
                  <c:v>43170</c:v>
                </c:pt>
                <c:pt idx="24348">
                  <c:v>43157</c:v>
                </c:pt>
                <c:pt idx="24349">
                  <c:v>43170</c:v>
                </c:pt>
                <c:pt idx="24350">
                  <c:v>43170</c:v>
                </c:pt>
                <c:pt idx="24351">
                  <c:v>43170</c:v>
                </c:pt>
                <c:pt idx="24352">
                  <c:v>43170</c:v>
                </c:pt>
                <c:pt idx="24353">
                  <c:v>43169</c:v>
                </c:pt>
                <c:pt idx="24354">
                  <c:v>43169</c:v>
                </c:pt>
                <c:pt idx="24355">
                  <c:v>43169</c:v>
                </c:pt>
                <c:pt idx="24356">
                  <c:v>43168</c:v>
                </c:pt>
                <c:pt idx="24357">
                  <c:v>43169</c:v>
                </c:pt>
                <c:pt idx="24358">
                  <c:v>43169</c:v>
                </c:pt>
                <c:pt idx="24359">
                  <c:v>43168</c:v>
                </c:pt>
                <c:pt idx="24360">
                  <c:v>43169</c:v>
                </c:pt>
                <c:pt idx="24361">
                  <c:v>43169</c:v>
                </c:pt>
                <c:pt idx="24362">
                  <c:v>43168</c:v>
                </c:pt>
                <c:pt idx="24363">
                  <c:v>43168</c:v>
                </c:pt>
                <c:pt idx="24364">
                  <c:v>43168</c:v>
                </c:pt>
                <c:pt idx="24365">
                  <c:v>43168</c:v>
                </c:pt>
                <c:pt idx="24366">
                  <c:v>43167</c:v>
                </c:pt>
                <c:pt idx="24367">
                  <c:v>43168</c:v>
                </c:pt>
                <c:pt idx="24368">
                  <c:v>43168</c:v>
                </c:pt>
                <c:pt idx="24369">
                  <c:v>43169</c:v>
                </c:pt>
                <c:pt idx="24370">
                  <c:v>43167</c:v>
                </c:pt>
                <c:pt idx="24371">
                  <c:v>43168</c:v>
                </c:pt>
                <c:pt idx="24372">
                  <c:v>43168</c:v>
                </c:pt>
                <c:pt idx="24373">
                  <c:v>43167</c:v>
                </c:pt>
                <c:pt idx="24374">
                  <c:v>43168</c:v>
                </c:pt>
                <c:pt idx="24375">
                  <c:v>43168</c:v>
                </c:pt>
                <c:pt idx="24376">
                  <c:v>43168</c:v>
                </c:pt>
                <c:pt idx="24377">
                  <c:v>43168</c:v>
                </c:pt>
                <c:pt idx="24378">
                  <c:v>43168</c:v>
                </c:pt>
                <c:pt idx="24379">
                  <c:v>43167</c:v>
                </c:pt>
                <c:pt idx="24380">
                  <c:v>43167</c:v>
                </c:pt>
                <c:pt idx="24381">
                  <c:v>43167</c:v>
                </c:pt>
                <c:pt idx="24382">
                  <c:v>43168</c:v>
                </c:pt>
                <c:pt idx="24383">
                  <c:v>43167</c:v>
                </c:pt>
                <c:pt idx="24384">
                  <c:v>43167</c:v>
                </c:pt>
                <c:pt idx="24385">
                  <c:v>43167</c:v>
                </c:pt>
                <c:pt idx="24386">
                  <c:v>43167</c:v>
                </c:pt>
                <c:pt idx="24387">
                  <c:v>43167</c:v>
                </c:pt>
                <c:pt idx="24388">
                  <c:v>43167</c:v>
                </c:pt>
                <c:pt idx="24389">
                  <c:v>43167</c:v>
                </c:pt>
                <c:pt idx="24390">
                  <c:v>43168</c:v>
                </c:pt>
                <c:pt idx="24391">
                  <c:v>43167</c:v>
                </c:pt>
                <c:pt idx="24392">
                  <c:v>43166</c:v>
                </c:pt>
                <c:pt idx="24393">
                  <c:v>43167</c:v>
                </c:pt>
                <c:pt idx="24394">
                  <c:v>43167</c:v>
                </c:pt>
                <c:pt idx="24395">
                  <c:v>43166</c:v>
                </c:pt>
                <c:pt idx="24396">
                  <c:v>43167</c:v>
                </c:pt>
                <c:pt idx="24397">
                  <c:v>43166</c:v>
                </c:pt>
                <c:pt idx="24398">
                  <c:v>43167</c:v>
                </c:pt>
                <c:pt idx="24399">
                  <c:v>43166</c:v>
                </c:pt>
                <c:pt idx="24400">
                  <c:v>43166</c:v>
                </c:pt>
                <c:pt idx="24401">
                  <c:v>43166</c:v>
                </c:pt>
                <c:pt idx="24402">
                  <c:v>43166</c:v>
                </c:pt>
                <c:pt idx="24403">
                  <c:v>43168</c:v>
                </c:pt>
                <c:pt idx="24404">
                  <c:v>43165</c:v>
                </c:pt>
                <c:pt idx="24405">
                  <c:v>43167</c:v>
                </c:pt>
                <c:pt idx="24406">
                  <c:v>43165</c:v>
                </c:pt>
                <c:pt idx="24407">
                  <c:v>43166</c:v>
                </c:pt>
                <c:pt idx="24408">
                  <c:v>43166</c:v>
                </c:pt>
                <c:pt idx="24409">
                  <c:v>43165</c:v>
                </c:pt>
                <c:pt idx="24410">
                  <c:v>43166</c:v>
                </c:pt>
                <c:pt idx="24411">
                  <c:v>43166</c:v>
                </c:pt>
                <c:pt idx="24412">
                  <c:v>43166</c:v>
                </c:pt>
                <c:pt idx="24413">
                  <c:v>43165</c:v>
                </c:pt>
                <c:pt idx="24414">
                  <c:v>43165</c:v>
                </c:pt>
                <c:pt idx="24415">
                  <c:v>43165</c:v>
                </c:pt>
                <c:pt idx="24416">
                  <c:v>43166</c:v>
                </c:pt>
                <c:pt idx="24417">
                  <c:v>43165</c:v>
                </c:pt>
                <c:pt idx="24418">
                  <c:v>43166</c:v>
                </c:pt>
                <c:pt idx="24419">
                  <c:v>43165</c:v>
                </c:pt>
                <c:pt idx="24420">
                  <c:v>43165</c:v>
                </c:pt>
                <c:pt idx="24421">
                  <c:v>43165</c:v>
                </c:pt>
                <c:pt idx="24422">
                  <c:v>43166</c:v>
                </c:pt>
                <c:pt idx="24423">
                  <c:v>43166</c:v>
                </c:pt>
                <c:pt idx="24424">
                  <c:v>43165</c:v>
                </c:pt>
                <c:pt idx="24425">
                  <c:v>43166</c:v>
                </c:pt>
                <c:pt idx="24426">
                  <c:v>43164</c:v>
                </c:pt>
                <c:pt idx="24427">
                  <c:v>43164</c:v>
                </c:pt>
                <c:pt idx="24428">
                  <c:v>43164</c:v>
                </c:pt>
                <c:pt idx="24429">
                  <c:v>43164</c:v>
                </c:pt>
                <c:pt idx="24430">
                  <c:v>43163</c:v>
                </c:pt>
                <c:pt idx="24431">
                  <c:v>43163</c:v>
                </c:pt>
                <c:pt idx="24432">
                  <c:v>43164</c:v>
                </c:pt>
                <c:pt idx="24433">
                  <c:v>43164</c:v>
                </c:pt>
                <c:pt idx="24434">
                  <c:v>43178</c:v>
                </c:pt>
                <c:pt idx="24435">
                  <c:v>43178</c:v>
                </c:pt>
                <c:pt idx="24436">
                  <c:v>43178</c:v>
                </c:pt>
                <c:pt idx="24437">
                  <c:v>43178</c:v>
                </c:pt>
                <c:pt idx="24438">
                  <c:v>43177</c:v>
                </c:pt>
                <c:pt idx="24439">
                  <c:v>43178</c:v>
                </c:pt>
                <c:pt idx="24440">
                  <c:v>43178</c:v>
                </c:pt>
                <c:pt idx="24441">
                  <c:v>43178</c:v>
                </c:pt>
                <c:pt idx="24442">
                  <c:v>43177</c:v>
                </c:pt>
                <c:pt idx="24443">
                  <c:v>43178</c:v>
                </c:pt>
                <c:pt idx="24444">
                  <c:v>43177</c:v>
                </c:pt>
                <c:pt idx="24445">
                  <c:v>43177</c:v>
                </c:pt>
                <c:pt idx="24446">
                  <c:v>43177</c:v>
                </c:pt>
                <c:pt idx="24447">
                  <c:v>43178</c:v>
                </c:pt>
                <c:pt idx="24448">
                  <c:v>43177</c:v>
                </c:pt>
                <c:pt idx="24449">
                  <c:v>43176</c:v>
                </c:pt>
                <c:pt idx="24450">
                  <c:v>43177</c:v>
                </c:pt>
                <c:pt idx="24451">
                  <c:v>43177</c:v>
                </c:pt>
                <c:pt idx="24452">
                  <c:v>43175</c:v>
                </c:pt>
                <c:pt idx="24453">
                  <c:v>43175</c:v>
                </c:pt>
                <c:pt idx="24454">
                  <c:v>43176</c:v>
                </c:pt>
                <c:pt idx="24455">
                  <c:v>43176</c:v>
                </c:pt>
                <c:pt idx="24456">
                  <c:v>43177</c:v>
                </c:pt>
                <c:pt idx="24457">
                  <c:v>43177</c:v>
                </c:pt>
                <c:pt idx="24458">
                  <c:v>43178</c:v>
                </c:pt>
                <c:pt idx="24459">
                  <c:v>43176</c:v>
                </c:pt>
                <c:pt idx="24460">
                  <c:v>43177</c:v>
                </c:pt>
                <c:pt idx="24461">
                  <c:v>43171</c:v>
                </c:pt>
                <c:pt idx="24462">
                  <c:v>43176</c:v>
                </c:pt>
                <c:pt idx="24463">
                  <c:v>43176</c:v>
                </c:pt>
                <c:pt idx="24464">
                  <c:v>43175</c:v>
                </c:pt>
                <c:pt idx="24465">
                  <c:v>43175</c:v>
                </c:pt>
                <c:pt idx="24466">
                  <c:v>43176</c:v>
                </c:pt>
                <c:pt idx="24467">
                  <c:v>43175</c:v>
                </c:pt>
                <c:pt idx="24468">
                  <c:v>43175</c:v>
                </c:pt>
                <c:pt idx="24469">
                  <c:v>43175</c:v>
                </c:pt>
                <c:pt idx="24470">
                  <c:v>43175</c:v>
                </c:pt>
                <c:pt idx="24471">
                  <c:v>43174</c:v>
                </c:pt>
                <c:pt idx="24472">
                  <c:v>43175</c:v>
                </c:pt>
                <c:pt idx="24473">
                  <c:v>43174</c:v>
                </c:pt>
                <c:pt idx="24474">
                  <c:v>43175</c:v>
                </c:pt>
                <c:pt idx="24475">
                  <c:v>43174</c:v>
                </c:pt>
                <c:pt idx="24476">
                  <c:v>43174</c:v>
                </c:pt>
                <c:pt idx="24477">
                  <c:v>43175</c:v>
                </c:pt>
                <c:pt idx="24478">
                  <c:v>43175</c:v>
                </c:pt>
                <c:pt idx="24479">
                  <c:v>43174</c:v>
                </c:pt>
                <c:pt idx="24480">
                  <c:v>43175</c:v>
                </c:pt>
                <c:pt idx="24481">
                  <c:v>43174</c:v>
                </c:pt>
                <c:pt idx="24482">
                  <c:v>43174</c:v>
                </c:pt>
                <c:pt idx="24483">
                  <c:v>43175</c:v>
                </c:pt>
                <c:pt idx="24484">
                  <c:v>43175</c:v>
                </c:pt>
                <c:pt idx="24485">
                  <c:v>43174</c:v>
                </c:pt>
                <c:pt idx="24486">
                  <c:v>43174</c:v>
                </c:pt>
                <c:pt idx="24487">
                  <c:v>43175</c:v>
                </c:pt>
                <c:pt idx="24488">
                  <c:v>43174</c:v>
                </c:pt>
                <c:pt idx="24489">
                  <c:v>43174</c:v>
                </c:pt>
                <c:pt idx="24490">
                  <c:v>43175</c:v>
                </c:pt>
                <c:pt idx="24491">
                  <c:v>43174</c:v>
                </c:pt>
                <c:pt idx="24492">
                  <c:v>43175</c:v>
                </c:pt>
                <c:pt idx="24493">
                  <c:v>43174</c:v>
                </c:pt>
                <c:pt idx="24494">
                  <c:v>43174</c:v>
                </c:pt>
                <c:pt idx="24495">
                  <c:v>43174</c:v>
                </c:pt>
                <c:pt idx="24496">
                  <c:v>43174</c:v>
                </c:pt>
                <c:pt idx="24497">
                  <c:v>43174</c:v>
                </c:pt>
                <c:pt idx="24498">
                  <c:v>43174</c:v>
                </c:pt>
                <c:pt idx="24499">
                  <c:v>43174</c:v>
                </c:pt>
                <c:pt idx="24500">
                  <c:v>43174</c:v>
                </c:pt>
                <c:pt idx="24501">
                  <c:v>43174</c:v>
                </c:pt>
                <c:pt idx="24502">
                  <c:v>43173</c:v>
                </c:pt>
                <c:pt idx="24503">
                  <c:v>43173</c:v>
                </c:pt>
                <c:pt idx="24504">
                  <c:v>43175</c:v>
                </c:pt>
                <c:pt idx="24505">
                  <c:v>43174</c:v>
                </c:pt>
                <c:pt idx="24506">
                  <c:v>43173</c:v>
                </c:pt>
                <c:pt idx="24507">
                  <c:v>43173</c:v>
                </c:pt>
                <c:pt idx="24508">
                  <c:v>43174</c:v>
                </c:pt>
                <c:pt idx="24509">
                  <c:v>43174</c:v>
                </c:pt>
                <c:pt idx="24510">
                  <c:v>43173</c:v>
                </c:pt>
                <c:pt idx="24511">
                  <c:v>43174</c:v>
                </c:pt>
                <c:pt idx="24512">
                  <c:v>43173</c:v>
                </c:pt>
                <c:pt idx="24513">
                  <c:v>43174</c:v>
                </c:pt>
                <c:pt idx="24514">
                  <c:v>43173</c:v>
                </c:pt>
                <c:pt idx="24515">
                  <c:v>43174</c:v>
                </c:pt>
                <c:pt idx="24516">
                  <c:v>43174</c:v>
                </c:pt>
                <c:pt idx="24517">
                  <c:v>43173</c:v>
                </c:pt>
                <c:pt idx="24518">
                  <c:v>43173</c:v>
                </c:pt>
                <c:pt idx="24519">
                  <c:v>43173</c:v>
                </c:pt>
                <c:pt idx="24520">
                  <c:v>43173</c:v>
                </c:pt>
                <c:pt idx="24521">
                  <c:v>43174</c:v>
                </c:pt>
                <c:pt idx="24522">
                  <c:v>43173</c:v>
                </c:pt>
                <c:pt idx="24523">
                  <c:v>43173</c:v>
                </c:pt>
                <c:pt idx="24524">
                  <c:v>43173</c:v>
                </c:pt>
                <c:pt idx="24525">
                  <c:v>43172</c:v>
                </c:pt>
                <c:pt idx="24526">
                  <c:v>43172</c:v>
                </c:pt>
                <c:pt idx="24527">
                  <c:v>43173</c:v>
                </c:pt>
                <c:pt idx="24528">
                  <c:v>43173</c:v>
                </c:pt>
                <c:pt idx="24529">
                  <c:v>43173</c:v>
                </c:pt>
                <c:pt idx="24530">
                  <c:v>43173</c:v>
                </c:pt>
                <c:pt idx="24531">
                  <c:v>43172</c:v>
                </c:pt>
                <c:pt idx="24532">
                  <c:v>43173</c:v>
                </c:pt>
                <c:pt idx="24533">
                  <c:v>43173</c:v>
                </c:pt>
                <c:pt idx="24534">
                  <c:v>43173</c:v>
                </c:pt>
                <c:pt idx="24535">
                  <c:v>43173</c:v>
                </c:pt>
                <c:pt idx="24536">
                  <c:v>43173</c:v>
                </c:pt>
                <c:pt idx="24537">
                  <c:v>43173</c:v>
                </c:pt>
                <c:pt idx="24538">
                  <c:v>43172</c:v>
                </c:pt>
                <c:pt idx="24539">
                  <c:v>43172</c:v>
                </c:pt>
                <c:pt idx="24540">
                  <c:v>43171</c:v>
                </c:pt>
                <c:pt idx="24541">
                  <c:v>43172</c:v>
                </c:pt>
                <c:pt idx="24542">
                  <c:v>43171</c:v>
                </c:pt>
                <c:pt idx="24543">
                  <c:v>43171</c:v>
                </c:pt>
                <c:pt idx="24544">
                  <c:v>43172</c:v>
                </c:pt>
                <c:pt idx="24545">
                  <c:v>43171</c:v>
                </c:pt>
                <c:pt idx="24546">
                  <c:v>43171</c:v>
                </c:pt>
                <c:pt idx="24547">
                  <c:v>43172</c:v>
                </c:pt>
                <c:pt idx="24548">
                  <c:v>43172</c:v>
                </c:pt>
                <c:pt idx="24549">
                  <c:v>43171</c:v>
                </c:pt>
                <c:pt idx="24550">
                  <c:v>43171</c:v>
                </c:pt>
                <c:pt idx="24551">
                  <c:v>43172</c:v>
                </c:pt>
                <c:pt idx="24552">
                  <c:v>43171</c:v>
                </c:pt>
                <c:pt idx="24553">
                  <c:v>43171</c:v>
                </c:pt>
                <c:pt idx="24554">
                  <c:v>43171</c:v>
                </c:pt>
                <c:pt idx="24555">
                  <c:v>43171</c:v>
                </c:pt>
                <c:pt idx="24556">
                  <c:v>43172</c:v>
                </c:pt>
                <c:pt idx="24557">
                  <c:v>43171</c:v>
                </c:pt>
                <c:pt idx="24558">
                  <c:v>43171</c:v>
                </c:pt>
                <c:pt idx="24559">
                  <c:v>43171</c:v>
                </c:pt>
                <c:pt idx="24560">
                  <c:v>43170</c:v>
                </c:pt>
                <c:pt idx="24561">
                  <c:v>43170</c:v>
                </c:pt>
                <c:pt idx="24562">
                  <c:v>43170</c:v>
                </c:pt>
                <c:pt idx="24563">
                  <c:v>43171</c:v>
                </c:pt>
                <c:pt idx="24564">
                  <c:v>43157</c:v>
                </c:pt>
                <c:pt idx="24565">
                  <c:v>43170</c:v>
                </c:pt>
                <c:pt idx="24566">
                  <c:v>43170</c:v>
                </c:pt>
                <c:pt idx="24567">
                  <c:v>43170</c:v>
                </c:pt>
                <c:pt idx="24568">
                  <c:v>43170</c:v>
                </c:pt>
                <c:pt idx="24569">
                  <c:v>43169</c:v>
                </c:pt>
                <c:pt idx="24570">
                  <c:v>43169</c:v>
                </c:pt>
                <c:pt idx="24571">
                  <c:v>43169</c:v>
                </c:pt>
                <c:pt idx="24572">
                  <c:v>43168</c:v>
                </c:pt>
                <c:pt idx="24573">
                  <c:v>43169</c:v>
                </c:pt>
                <c:pt idx="24574">
                  <c:v>43168</c:v>
                </c:pt>
                <c:pt idx="24575">
                  <c:v>43169</c:v>
                </c:pt>
                <c:pt idx="24576">
                  <c:v>43169</c:v>
                </c:pt>
                <c:pt idx="24577">
                  <c:v>43169</c:v>
                </c:pt>
                <c:pt idx="24578">
                  <c:v>43168</c:v>
                </c:pt>
                <c:pt idx="24579">
                  <c:v>43168</c:v>
                </c:pt>
                <c:pt idx="24580">
                  <c:v>43168</c:v>
                </c:pt>
                <c:pt idx="24581">
                  <c:v>43168</c:v>
                </c:pt>
                <c:pt idx="24582">
                  <c:v>43167</c:v>
                </c:pt>
                <c:pt idx="24583">
                  <c:v>43168</c:v>
                </c:pt>
                <c:pt idx="24584">
                  <c:v>43167</c:v>
                </c:pt>
                <c:pt idx="24585">
                  <c:v>43168</c:v>
                </c:pt>
                <c:pt idx="24586">
                  <c:v>43169</c:v>
                </c:pt>
                <c:pt idx="24587">
                  <c:v>43168</c:v>
                </c:pt>
                <c:pt idx="24588">
                  <c:v>43168</c:v>
                </c:pt>
                <c:pt idx="24589">
                  <c:v>43167</c:v>
                </c:pt>
                <c:pt idx="24590">
                  <c:v>43168</c:v>
                </c:pt>
                <c:pt idx="24591">
                  <c:v>43168</c:v>
                </c:pt>
                <c:pt idx="24592">
                  <c:v>43168</c:v>
                </c:pt>
                <c:pt idx="24593">
                  <c:v>43168</c:v>
                </c:pt>
                <c:pt idx="24594">
                  <c:v>43168</c:v>
                </c:pt>
                <c:pt idx="24595">
                  <c:v>43167</c:v>
                </c:pt>
                <c:pt idx="24596">
                  <c:v>43167</c:v>
                </c:pt>
                <c:pt idx="24597">
                  <c:v>43168</c:v>
                </c:pt>
                <c:pt idx="24598">
                  <c:v>43167</c:v>
                </c:pt>
                <c:pt idx="24599">
                  <c:v>43167</c:v>
                </c:pt>
                <c:pt idx="24600">
                  <c:v>43167</c:v>
                </c:pt>
                <c:pt idx="24601">
                  <c:v>43167</c:v>
                </c:pt>
                <c:pt idx="24602">
                  <c:v>43167</c:v>
                </c:pt>
                <c:pt idx="24603">
                  <c:v>43167</c:v>
                </c:pt>
                <c:pt idx="24604">
                  <c:v>43167</c:v>
                </c:pt>
                <c:pt idx="24605">
                  <c:v>43167</c:v>
                </c:pt>
                <c:pt idx="24606">
                  <c:v>43167</c:v>
                </c:pt>
                <c:pt idx="24607">
                  <c:v>43166</c:v>
                </c:pt>
                <c:pt idx="24608">
                  <c:v>43167</c:v>
                </c:pt>
                <c:pt idx="24609">
                  <c:v>43167</c:v>
                </c:pt>
                <c:pt idx="24610">
                  <c:v>43166</c:v>
                </c:pt>
                <c:pt idx="24611">
                  <c:v>43167</c:v>
                </c:pt>
                <c:pt idx="24612">
                  <c:v>43166</c:v>
                </c:pt>
                <c:pt idx="24613">
                  <c:v>43167</c:v>
                </c:pt>
                <c:pt idx="24614">
                  <c:v>43166</c:v>
                </c:pt>
                <c:pt idx="24615">
                  <c:v>43166</c:v>
                </c:pt>
                <c:pt idx="24616">
                  <c:v>43166</c:v>
                </c:pt>
                <c:pt idx="24617">
                  <c:v>43166</c:v>
                </c:pt>
                <c:pt idx="24618">
                  <c:v>43168</c:v>
                </c:pt>
                <c:pt idx="24619">
                  <c:v>43165</c:v>
                </c:pt>
                <c:pt idx="24620">
                  <c:v>43167</c:v>
                </c:pt>
                <c:pt idx="24621">
                  <c:v>43166</c:v>
                </c:pt>
                <c:pt idx="24622">
                  <c:v>43165</c:v>
                </c:pt>
                <c:pt idx="24623">
                  <c:v>43166</c:v>
                </c:pt>
                <c:pt idx="24624">
                  <c:v>43166</c:v>
                </c:pt>
                <c:pt idx="24625">
                  <c:v>43166</c:v>
                </c:pt>
                <c:pt idx="24626">
                  <c:v>43166</c:v>
                </c:pt>
                <c:pt idx="24627">
                  <c:v>43165</c:v>
                </c:pt>
                <c:pt idx="24628">
                  <c:v>43165</c:v>
                </c:pt>
                <c:pt idx="24629">
                  <c:v>43165</c:v>
                </c:pt>
                <c:pt idx="24630">
                  <c:v>43165</c:v>
                </c:pt>
                <c:pt idx="24631">
                  <c:v>43165</c:v>
                </c:pt>
                <c:pt idx="24632">
                  <c:v>43179</c:v>
                </c:pt>
                <c:pt idx="24633">
                  <c:v>43179</c:v>
                </c:pt>
                <c:pt idx="24634">
                  <c:v>43179</c:v>
                </c:pt>
                <c:pt idx="24635">
                  <c:v>43178</c:v>
                </c:pt>
                <c:pt idx="24636">
                  <c:v>43179</c:v>
                </c:pt>
                <c:pt idx="24637">
                  <c:v>43179</c:v>
                </c:pt>
                <c:pt idx="24638">
                  <c:v>43178</c:v>
                </c:pt>
                <c:pt idx="24639">
                  <c:v>43178</c:v>
                </c:pt>
                <c:pt idx="24640">
                  <c:v>43178</c:v>
                </c:pt>
                <c:pt idx="24641">
                  <c:v>43178</c:v>
                </c:pt>
                <c:pt idx="24642">
                  <c:v>43179</c:v>
                </c:pt>
                <c:pt idx="24643">
                  <c:v>43177</c:v>
                </c:pt>
                <c:pt idx="24644">
                  <c:v>43178</c:v>
                </c:pt>
                <c:pt idx="24645">
                  <c:v>43179</c:v>
                </c:pt>
                <c:pt idx="24646">
                  <c:v>43179</c:v>
                </c:pt>
                <c:pt idx="24647">
                  <c:v>43179</c:v>
                </c:pt>
                <c:pt idx="24648">
                  <c:v>43179</c:v>
                </c:pt>
                <c:pt idx="24649">
                  <c:v>43178</c:v>
                </c:pt>
                <c:pt idx="24650">
                  <c:v>43178</c:v>
                </c:pt>
                <c:pt idx="24651">
                  <c:v>43177</c:v>
                </c:pt>
                <c:pt idx="24652">
                  <c:v>43178</c:v>
                </c:pt>
                <c:pt idx="24653">
                  <c:v>43178</c:v>
                </c:pt>
                <c:pt idx="24654">
                  <c:v>43177</c:v>
                </c:pt>
                <c:pt idx="24655">
                  <c:v>43168</c:v>
                </c:pt>
                <c:pt idx="24656">
                  <c:v>43179</c:v>
                </c:pt>
                <c:pt idx="24657">
                  <c:v>43177</c:v>
                </c:pt>
                <c:pt idx="24658">
                  <c:v>43178</c:v>
                </c:pt>
                <c:pt idx="24659">
                  <c:v>43177</c:v>
                </c:pt>
                <c:pt idx="24660">
                  <c:v>43177</c:v>
                </c:pt>
                <c:pt idx="24661">
                  <c:v>43177</c:v>
                </c:pt>
                <c:pt idx="24662">
                  <c:v>43178</c:v>
                </c:pt>
                <c:pt idx="24663">
                  <c:v>43178</c:v>
                </c:pt>
                <c:pt idx="24664">
                  <c:v>43177</c:v>
                </c:pt>
                <c:pt idx="24665">
                  <c:v>43176</c:v>
                </c:pt>
                <c:pt idx="24666">
                  <c:v>43177</c:v>
                </c:pt>
                <c:pt idx="24667">
                  <c:v>43177</c:v>
                </c:pt>
                <c:pt idx="24668">
                  <c:v>43175</c:v>
                </c:pt>
                <c:pt idx="24669">
                  <c:v>43175</c:v>
                </c:pt>
                <c:pt idx="24670">
                  <c:v>43176</c:v>
                </c:pt>
                <c:pt idx="24671">
                  <c:v>43178</c:v>
                </c:pt>
                <c:pt idx="24672">
                  <c:v>43177</c:v>
                </c:pt>
                <c:pt idx="24673">
                  <c:v>43177</c:v>
                </c:pt>
                <c:pt idx="24674">
                  <c:v>43176</c:v>
                </c:pt>
                <c:pt idx="24675">
                  <c:v>43177</c:v>
                </c:pt>
                <c:pt idx="24676">
                  <c:v>43176</c:v>
                </c:pt>
                <c:pt idx="24677">
                  <c:v>43176</c:v>
                </c:pt>
                <c:pt idx="24678">
                  <c:v>43176</c:v>
                </c:pt>
                <c:pt idx="24679">
                  <c:v>43171</c:v>
                </c:pt>
                <c:pt idx="24680">
                  <c:v>43176</c:v>
                </c:pt>
                <c:pt idx="24681">
                  <c:v>43175</c:v>
                </c:pt>
                <c:pt idx="24682">
                  <c:v>43176</c:v>
                </c:pt>
                <c:pt idx="24683">
                  <c:v>43175</c:v>
                </c:pt>
                <c:pt idx="24684">
                  <c:v>43175</c:v>
                </c:pt>
                <c:pt idx="24685">
                  <c:v>43175</c:v>
                </c:pt>
                <c:pt idx="24686">
                  <c:v>43175</c:v>
                </c:pt>
                <c:pt idx="24687">
                  <c:v>43175</c:v>
                </c:pt>
                <c:pt idx="24688">
                  <c:v>43174</c:v>
                </c:pt>
                <c:pt idx="24689">
                  <c:v>43175</c:v>
                </c:pt>
                <c:pt idx="24690">
                  <c:v>43174</c:v>
                </c:pt>
                <c:pt idx="24691">
                  <c:v>43175</c:v>
                </c:pt>
                <c:pt idx="24692">
                  <c:v>43174</c:v>
                </c:pt>
                <c:pt idx="24693">
                  <c:v>43175</c:v>
                </c:pt>
                <c:pt idx="24694">
                  <c:v>43174</c:v>
                </c:pt>
                <c:pt idx="24695">
                  <c:v>43175</c:v>
                </c:pt>
                <c:pt idx="24696">
                  <c:v>43174</c:v>
                </c:pt>
                <c:pt idx="24697">
                  <c:v>43174</c:v>
                </c:pt>
                <c:pt idx="24698">
                  <c:v>43175</c:v>
                </c:pt>
                <c:pt idx="24699">
                  <c:v>43175</c:v>
                </c:pt>
                <c:pt idx="24700">
                  <c:v>43174</c:v>
                </c:pt>
                <c:pt idx="24701">
                  <c:v>43174</c:v>
                </c:pt>
                <c:pt idx="24702">
                  <c:v>43175</c:v>
                </c:pt>
                <c:pt idx="24703">
                  <c:v>43175</c:v>
                </c:pt>
                <c:pt idx="24704">
                  <c:v>43175</c:v>
                </c:pt>
                <c:pt idx="24705">
                  <c:v>43174</c:v>
                </c:pt>
                <c:pt idx="24706">
                  <c:v>43174</c:v>
                </c:pt>
                <c:pt idx="24707">
                  <c:v>43174</c:v>
                </c:pt>
                <c:pt idx="24708">
                  <c:v>43174</c:v>
                </c:pt>
                <c:pt idx="24709">
                  <c:v>43174</c:v>
                </c:pt>
                <c:pt idx="24710">
                  <c:v>43174</c:v>
                </c:pt>
                <c:pt idx="24711">
                  <c:v>43174</c:v>
                </c:pt>
                <c:pt idx="24712">
                  <c:v>43174</c:v>
                </c:pt>
                <c:pt idx="24713">
                  <c:v>43174</c:v>
                </c:pt>
                <c:pt idx="24714">
                  <c:v>43174</c:v>
                </c:pt>
                <c:pt idx="24715">
                  <c:v>43174</c:v>
                </c:pt>
                <c:pt idx="24716">
                  <c:v>43174</c:v>
                </c:pt>
                <c:pt idx="24717">
                  <c:v>43174</c:v>
                </c:pt>
                <c:pt idx="24718">
                  <c:v>43173</c:v>
                </c:pt>
                <c:pt idx="24719">
                  <c:v>43175</c:v>
                </c:pt>
                <c:pt idx="24720">
                  <c:v>43173</c:v>
                </c:pt>
                <c:pt idx="24721">
                  <c:v>43173</c:v>
                </c:pt>
                <c:pt idx="24722">
                  <c:v>43173</c:v>
                </c:pt>
                <c:pt idx="24723">
                  <c:v>43174</c:v>
                </c:pt>
                <c:pt idx="24724">
                  <c:v>43174</c:v>
                </c:pt>
                <c:pt idx="24725">
                  <c:v>43174</c:v>
                </c:pt>
                <c:pt idx="24726">
                  <c:v>43173</c:v>
                </c:pt>
                <c:pt idx="24727">
                  <c:v>43174</c:v>
                </c:pt>
                <c:pt idx="24728">
                  <c:v>43173</c:v>
                </c:pt>
                <c:pt idx="24729">
                  <c:v>43174</c:v>
                </c:pt>
                <c:pt idx="24730">
                  <c:v>43173</c:v>
                </c:pt>
                <c:pt idx="24731">
                  <c:v>43174</c:v>
                </c:pt>
                <c:pt idx="24732">
                  <c:v>43174</c:v>
                </c:pt>
                <c:pt idx="24733">
                  <c:v>43173</c:v>
                </c:pt>
                <c:pt idx="24734">
                  <c:v>43173</c:v>
                </c:pt>
                <c:pt idx="24735">
                  <c:v>43173</c:v>
                </c:pt>
                <c:pt idx="24736">
                  <c:v>43173</c:v>
                </c:pt>
                <c:pt idx="24737">
                  <c:v>43174</c:v>
                </c:pt>
                <c:pt idx="24738">
                  <c:v>43173</c:v>
                </c:pt>
                <c:pt idx="24739">
                  <c:v>43173</c:v>
                </c:pt>
                <c:pt idx="24740">
                  <c:v>43173</c:v>
                </c:pt>
                <c:pt idx="24741">
                  <c:v>43172</c:v>
                </c:pt>
                <c:pt idx="24742">
                  <c:v>43172</c:v>
                </c:pt>
                <c:pt idx="24743">
                  <c:v>43173</c:v>
                </c:pt>
                <c:pt idx="24744">
                  <c:v>43173</c:v>
                </c:pt>
                <c:pt idx="24745">
                  <c:v>43173</c:v>
                </c:pt>
                <c:pt idx="24746">
                  <c:v>43172</c:v>
                </c:pt>
                <c:pt idx="24747">
                  <c:v>43173</c:v>
                </c:pt>
                <c:pt idx="24748">
                  <c:v>43173</c:v>
                </c:pt>
                <c:pt idx="24749">
                  <c:v>43173</c:v>
                </c:pt>
                <c:pt idx="24750">
                  <c:v>43173</c:v>
                </c:pt>
                <c:pt idx="24751">
                  <c:v>43173</c:v>
                </c:pt>
                <c:pt idx="24752">
                  <c:v>43173</c:v>
                </c:pt>
                <c:pt idx="24753">
                  <c:v>43173</c:v>
                </c:pt>
                <c:pt idx="24754">
                  <c:v>43172</c:v>
                </c:pt>
                <c:pt idx="24755">
                  <c:v>43172</c:v>
                </c:pt>
                <c:pt idx="24756">
                  <c:v>43171</c:v>
                </c:pt>
                <c:pt idx="24757">
                  <c:v>43172</c:v>
                </c:pt>
                <c:pt idx="24758">
                  <c:v>43171</c:v>
                </c:pt>
                <c:pt idx="24759">
                  <c:v>43171</c:v>
                </c:pt>
                <c:pt idx="24760">
                  <c:v>43172</c:v>
                </c:pt>
                <c:pt idx="24761">
                  <c:v>43171</c:v>
                </c:pt>
                <c:pt idx="24762">
                  <c:v>43171</c:v>
                </c:pt>
                <c:pt idx="24763">
                  <c:v>43172</c:v>
                </c:pt>
                <c:pt idx="24764">
                  <c:v>43171</c:v>
                </c:pt>
                <c:pt idx="24765">
                  <c:v>43172</c:v>
                </c:pt>
                <c:pt idx="24766">
                  <c:v>43171</c:v>
                </c:pt>
                <c:pt idx="24767">
                  <c:v>43171</c:v>
                </c:pt>
                <c:pt idx="24768">
                  <c:v>43171</c:v>
                </c:pt>
                <c:pt idx="24769">
                  <c:v>43171</c:v>
                </c:pt>
                <c:pt idx="24770">
                  <c:v>43172</c:v>
                </c:pt>
                <c:pt idx="24771">
                  <c:v>43171</c:v>
                </c:pt>
                <c:pt idx="24772">
                  <c:v>43171</c:v>
                </c:pt>
                <c:pt idx="24773">
                  <c:v>43171</c:v>
                </c:pt>
                <c:pt idx="24774">
                  <c:v>43170</c:v>
                </c:pt>
                <c:pt idx="24775">
                  <c:v>43172</c:v>
                </c:pt>
                <c:pt idx="24776">
                  <c:v>43170</c:v>
                </c:pt>
                <c:pt idx="24777">
                  <c:v>43171</c:v>
                </c:pt>
                <c:pt idx="24778">
                  <c:v>43157</c:v>
                </c:pt>
                <c:pt idx="24779">
                  <c:v>43170</c:v>
                </c:pt>
                <c:pt idx="24780">
                  <c:v>43170</c:v>
                </c:pt>
                <c:pt idx="24781">
                  <c:v>43170</c:v>
                </c:pt>
                <c:pt idx="24782">
                  <c:v>43170</c:v>
                </c:pt>
                <c:pt idx="24783">
                  <c:v>43169</c:v>
                </c:pt>
                <c:pt idx="24784">
                  <c:v>43169</c:v>
                </c:pt>
                <c:pt idx="24785">
                  <c:v>43169</c:v>
                </c:pt>
                <c:pt idx="24786">
                  <c:v>43168</c:v>
                </c:pt>
                <c:pt idx="24787">
                  <c:v>43169</c:v>
                </c:pt>
                <c:pt idx="24788">
                  <c:v>43168</c:v>
                </c:pt>
                <c:pt idx="24789">
                  <c:v>43169</c:v>
                </c:pt>
                <c:pt idx="24790">
                  <c:v>43169</c:v>
                </c:pt>
                <c:pt idx="24791">
                  <c:v>43168</c:v>
                </c:pt>
                <c:pt idx="24792">
                  <c:v>43168</c:v>
                </c:pt>
                <c:pt idx="24793">
                  <c:v>43168</c:v>
                </c:pt>
                <c:pt idx="24794">
                  <c:v>43168</c:v>
                </c:pt>
                <c:pt idx="24795">
                  <c:v>43167</c:v>
                </c:pt>
                <c:pt idx="24796">
                  <c:v>43168</c:v>
                </c:pt>
                <c:pt idx="24797">
                  <c:v>43167</c:v>
                </c:pt>
                <c:pt idx="24798">
                  <c:v>43168</c:v>
                </c:pt>
                <c:pt idx="24799">
                  <c:v>43169</c:v>
                </c:pt>
                <c:pt idx="24800">
                  <c:v>43168</c:v>
                </c:pt>
                <c:pt idx="24801">
                  <c:v>43167</c:v>
                </c:pt>
                <c:pt idx="24802">
                  <c:v>43168</c:v>
                </c:pt>
                <c:pt idx="24803">
                  <c:v>43168</c:v>
                </c:pt>
                <c:pt idx="24804">
                  <c:v>43168</c:v>
                </c:pt>
                <c:pt idx="24805">
                  <c:v>43168</c:v>
                </c:pt>
                <c:pt idx="24806">
                  <c:v>43168</c:v>
                </c:pt>
                <c:pt idx="24807">
                  <c:v>43167</c:v>
                </c:pt>
                <c:pt idx="24808">
                  <c:v>43167</c:v>
                </c:pt>
                <c:pt idx="24809">
                  <c:v>43167</c:v>
                </c:pt>
                <c:pt idx="24810">
                  <c:v>43167</c:v>
                </c:pt>
                <c:pt idx="24811">
                  <c:v>43167</c:v>
                </c:pt>
                <c:pt idx="24812">
                  <c:v>43167</c:v>
                </c:pt>
                <c:pt idx="24813">
                  <c:v>43167</c:v>
                </c:pt>
                <c:pt idx="24814">
                  <c:v>43167</c:v>
                </c:pt>
                <c:pt idx="24815">
                  <c:v>43167</c:v>
                </c:pt>
                <c:pt idx="24816">
                  <c:v>43167</c:v>
                </c:pt>
                <c:pt idx="24817">
                  <c:v>43166</c:v>
                </c:pt>
                <c:pt idx="24818">
                  <c:v>43167</c:v>
                </c:pt>
                <c:pt idx="24819">
                  <c:v>43167</c:v>
                </c:pt>
                <c:pt idx="24820">
                  <c:v>43166</c:v>
                </c:pt>
                <c:pt idx="24821">
                  <c:v>43167</c:v>
                </c:pt>
                <c:pt idx="24822">
                  <c:v>43166</c:v>
                </c:pt>
                <c:pt idx="24823">
                  <c:v>43167</c:v>
                </c:pt>
                <c:pt idx="24824">
                  <c:v>43166</c:v>
                </c:pt>
                <c:pt idx="24825">
                  <c:v>43166</c:v>
                </c:pt>
                <c:pt idx="24826">
                  <c:v>43166</c:v>
                </c:pt>
                <c:pt idx="24827">
                  <c:v>43168</c:v>
                </c:pt>
                <c:pt idx="24828">
                  <c:v>43165</c:v>
                </c:pt>
                <c:pt idx="24829">
                  <c:v>43167</c:v>
                </c:pt>
                <c:pt idx="24830">
                  <c:v>43166</c:v>
                </c:pt>
                <c:pt idx="24831">
                  <c:v>43179</c:v>
                </c:pt>
                <c:pt idx="24832">
                  <c:v>43180</c:v>
                </c:pt>
                <c:pt idx="24833">
                  <c:v>43179</c:v>
                </c:pt>
                <c:pt idx="24834">
                  <c:v>43179</c:v>
                </c:pt>
                <c:pt idx="24835">
                  <c:v>43179</c:v>
                </c:pt>
                <c:pt idx="24836">
                  <c:v>43180</c:v>
                </c:pt>
                <c:pt idx="24837">
                  <c:v>43179</c:v>
                </c:pt>
                <c:pt idx="24838">
                  <c:v>43179</c:v>
                </c:pt>
                <c:pt idx="24839">
                  <c:v>43179</c:v>
                </c:pt>
                <c:pt idx="24840">
                  <c:v>43179</c:v>
                </c:pt>
                <c:pt idx="24841">
                  <c:v>43179</c:v>
                </c:pt>
                <c:pt idx="24842">
                  <c:v>43179</c:v>
                </c:pt>
                <c:pt idx="24843">
                  <c:v>43179</c:v>
                </c:pt>
                <c:pt idx="24844">
                  <c:v>43178</c:v>
                </c:pt>
                <c:pt idx="24845">
                  <c:v>43180</c:v>
                </c:pt>
                <c:pt idx="24846">
                  <c:v>43179</c:v>
                </c:pt>
                <c:pt idx="24847">
                  <c:v>43179</c:v>
                </c:pt>
                <c:pt idx="24848">
                  <c:v>43179</c:v>
                </c:pt>
                <c:pt idx="24849">
                  <c:v>43179</c:v>
                </c:pt>
                <c:pt idx="24850">
                  <c:v>43178</c:v>
                </c:pt>
                <c:pt idx="24851">
                  <c:v>43179</c:v>
                </c:pt>
                <c:pt idx="24852">
                  <c:v>43178</c:v>
                </c:pt>
                <c:pt idx="24853">
                  <c:v>43178</c:v>
                </c:pt>
                <c:pt idx="24854">
                  <c:v>43179</c:v>
                </c:pt>
                <c:pt idx="24855">
                  <c:v>43179</c:v>
                </c:pt>
                <c:pt idx="24856">
                  <c:v>43179</c:v>
                </c:pt>
                <c:pt idx="24857">
                  <c:v>43179</c:v>
                </c:pt>
                <c:pt idx="24858">
                  <c:v>43177</c:v>
                </c:pt>
                <c:pt idx="24859">
                  <c:v>43179</c:v>
                </c:pt>
                <c:pt idx="24860">
                  <c:v>43178</c:v>
                </c:pt>
                <c:pt idx="24861">
                  <c:v>43178</c:v>
                </c:pt>
                <c:pt idx="24862">
                  <c:v>43179</c:v>
                </c:pt>
                <c:pt idx="24863">
                  <c:v>43179</c:v>
                </c:pt>
                <c:pt idx="24864">
                  <c:v>43178</c:v>
                </c:pt>
                <c:pt idx="24865">
                  <c:v>43178</c:v>
                </c:pt>
                <c:pt idx="24866">
                  <c:v>43178</c:v>
                </c:pt>
                <c:pt idx="24867">
                  <c:v>43177</c:v>
                </c:pt>
                <c:pt idx="24868">
                  <c:v>43178</c:v>
                </c:pt>
                <c:pt idx="24869">
                  <c:v>43168</c:v>
                </c:pt>
                <c:pt idx="24870">
                  <c:v>43179</c:v>
                </c:pt>
                <c:pt idx="24871">
                  <c:v>43178</c:v>
                </c:pt>
                <c:pt idx="24872">
                  <c:v>43177</c:v>
                </c:pt>
                <c:pt idx="24873">
                  <c:v>43178</c:v>
                </c:pt>
                <c:pt idx="24874">
                  <c:v>43177</c:v>
                </c:pt>
                <c:pt idx="24875">
                  <c:v>43177</c:v>
                </c:pt>
                <c:pt idx="24876">
                  <c:v>43177</c:v>
                </c:pt>
                <c:pt idx="24877">
                  <c:v>43177</c:v>
                </c:pt>
                <c:pt idx="24878">
                  <c:v>43178</c:v>
                </c:pt>
                <c:pt idx="24879">
                  <c:v>43177</c:v>
                </c:pt>
                <c:pt idx="24880">
                  <c:v>43176</c:v>
                </c:pt>
                <c:pt idx="24881">
                  <c:v>43177</c:v>
                </c:pt>
                <c:pt idx="24882">
                  <c:v>43177</c:v>
                </c:pt>
                <c:pt idx="24883">
                  <c:v>43178</c:v>
                </c:pt>
                <c:pt idx="24884">
                  <c:v>43175</c:v>
                </c:pt>
                <c:pt idx="24885">
                  <c:v>43176</c:v>
                </c:pt>
                <c:pt idx="24886">
                  <c:v>43178</c:v>
                </c:pt>
                <c:pt idx="24887">
                  <c:v>43177</c:v>
                </c:pt>
                <c:pt idx="24888">
                  <c:v>43175</c:v>
                </c:pt>
                <c:pt idx="24889">
                  <c:v>43177</c:v>
                </c:pt>
                <c:pt idx="24890">
                  <c:v>43176</c:v>
                </c:pt>
                <c:pt idx="24891">
                  <c:v>43177</c:v>
                </c:pt>
                <c:pt idx="24892">
                  <c:v>43176</c:v>
                </c:pt>
                <c:pt idx="24893">
                  <c:v>43176</c:v>
                </c:pt>
                <c:pt idx="24894">
                  <c:v>43176</c:v>
                </c:pt>
                <c:pt idx="24895">
                  <c:v>43171</c:v>
                </c:pt>
                <c:pt idx="24896">
                  <c:v>43176</c:v>
                </c:pt>
                <c:pt idx="24897">
                  <c:v>43175</c:v>
                </c:pt>
                <c:pt idx="24898">
                  <c:v>43175</c:v>
                </c:pt>
                <c:pt idx="24899">
                  <c:v>43175</c:v>
                </c:pt>
                <c:pt idx="24900">
                  <c:v>43175</c:v>
                </c:pt>
                <c:pt idx="24901">
                  <c:v>43175</c:v>
                </c:pt>
                <c:pt idx="24902">
                  <c:v>43175</c:v>
                </c:pt>
                <c:pt idx="24903">
                  <c:v>43174</c:v>
                </c:pt>
                <c:pt idx="24904">
                  <c:v>43175</c:v>
                </c:pt>
                <c:pt idx="24905">
                  <c:v>43174</c:v>
                </c:pt>
                <c:pt idx="24906">
                  <c:v>43175</c:v>
                </c:pt>
                <c:pt idx="24907">
                  <c:v>43175</c:v>
                </c:pt>
                <c:pt idx="24908">
                  <c:v>43174</c:v>
                </c:pt>
                <c:pt idx="24909">
                  <c:v>43171</c:v>
                </c:pt>
                <c:pt idx="24910">
                  <c:v>43175</c:v>
                </c:pt>
                <c:pt idx="24911">
                  <c:v>43174</c:v>
                </c:pt>
                <c:pt idx="24912">
                  <c:v>43174</c:v>
                </c:pt>
                <c:pt idx="24913">
                  <c:v>43174</c:v>
                </c:pt>
                <c:pt idx="24914">
                  <c:v>43174</c:v>
                </c:pt>
                <c:pt idx="24915">
                  <c:v>43175</c:v>
                </c:pt>
                <c:pt idx="24916">
                  <c:v>43174</c:v>
                </c:pt>
                <c:pt idx="24917">
                  <c:v>43174</c:v>
                </c:pt>
                <c:pt idx="24918">
                  <c:v>43175</c:v>
                </c:pt>
                <c:pt idx="24919">
                  <c:v>43175</c:v>
                </c:pt>
                <c:pt idx="24920">
                  <c:v>43174</c:v>
                </c:pt>
                <c:pt idx="24921">
                  <c:v>43174</c:v>
                </c:pt>
                <c:pt idx="24922">
                  <c:v>43174</c:v>
                </c:pt>
                <c:pt idx="24923">
                  <c:v>43174</c:v>
                </c:pt>
                <c:pt idx="24924">
                  <c:v>43174</c:v>
                </c:pt>
                <c:pt idx="24925">
                  <c:v>43174</c:v>
                </c:pt>
                <c:pt idx="24926">
                  <c:v>43174</c:v>
                </c:pt>
                <c:pt idx="24927">
                  <c:v>43174</c:v>
                </c:pt>
                <c:pt idx="24928">
                  <c:v>43174</c:v>
                </c:pt>
                <c:pt idx="24929">
                  <c:v>43174</c:v>
                </c:pt>
                <c:pt idx="24930">
                  <c:v>43175</c:v>
                </c:pt>
                <c:pt idx="24931">
                  <c:v>43173</c:v>
                </c:pt>
                <c:pt idx="24932">
                  <c:v>43173</c:v>
                </c:pt>
                <c:pt idx="24933">
                  <c:v>43173</c:v>
                </c:pt>
                <c:pt idx="24934">
                  <c:v>43174</c:v>
                </c:pt>
                <c:pt idx="24935">
                  <c:v>43173</c:v>
                </c:pt>
                <c:pt idx="24936">
                  <c:v>43174</c:v>
                </c:pt>
                <c:pt idx="24937">
                  <c:v>43174</c:v>
                </c:pt>
                <c:pt idx="24938">
                  <c:v>43174</c:v>
                </c:pt>
                <c:pt idx="24939">
                  <c:v>43173</c:v>
                </c:pt>
                <c:pt idx="24940">
                  <c:v>43173</c:v>
                </c:pt>
                <c:pt idx="24941">
                  <c:v>43174</c:v>
                </c:pt>
                <c:pt idx="24942">
                  <c:v>43173</c:v>
                </c:pt>
                <c:pt idx="24943">
                  <c:v>43174</c:v>
                </c:pt>
                <c:pt idx="24944">
                  <c:v>43174</c:v>
                </c:pt>
                <c:pt idx="24945">
                  <c:v>43173</c:v>
                </c:pt>
                <c:pt idx="24946">
                  <c:v>43173</c:v>
                </c:pt>
                <c:pt idx="24947">
                  <c:v>43173</c:v>
                </c:pt>
                <c:pt idx="24948">
                  <c:v>43174</c:v>
                </c:pt>
                <c:pt idx="24949">
                  <c:v>43173</c:v>
                </c:pt>
                <c:pt idx="24950">
                  <c:v>43173</c:v>
                </c:pt>
                <c:pt idx="24951">
                  <c:v>43173</c:v>
                </c:pt>
                <c:pt idx="24952">
                  <c:v>43172</c:v>
                </c:pt>
                <c:pt idx="24953">
                  <c:v>43172</c:v>
                </c:pt>
                <c:pt idx="24954">
                  <c:v>43173</c:v>
                </c:pt>
                <c:pt idx="24955">
                  <c:v>43173</c:v>
                </c:pt>
                <c:pt idx="24956">
                  <c:v>43173</c:v>
                </c:pt>
                <c:pt idx="24957">
                  <c:v>43173</c:v>
                </c:pt>
                <c:pt idx="24958">
                  <c:v>43173</c:v>
                </c:pt>
                <c:pt idx="24959">
                  <c:v>43173</c:v>
                </c:pt>
                <c:pt idx="24960">
                  <c:v>43173</c:v>
                </c:pt>
                <c:pt idx="24961">
                  <c:v>43173</c:v>
                </c:pt>
                <c:pt idx="24962">
                  <c:v>43173</c:v>
                </c:pt>
                <c:pt idx="24963">
                  <c:v>43173</c:v>
                </c:pt>
                <c:pt idx="24964">
                  <c:v>43172</c:v>
                </c:pt>
                <c:pt idx="24965">
                  <c:v>43172</c:v>
                </c:pt>
                <c:pt idx="24966">
                  <c:v>43171</c:v>
                </c:pt>
                <c:pt idx="24967">
                  <c:v>43172</c:v>
                </c:pt>
                <c:pt idx="24968">
                  <c:v>43171</c:v>
                </c:pt>
                <c:pt idx="24969">
                  <c:v>43171</c:v>
                </c:pt>
                <c:pt idx="24970">
                  <c:v>43172</c:v>
                </c:pt>
                <c:pt idx="24971">
                  <c:v>43171</c:v>
                </c:pt>
                <c:pt idx="24972">
                  <c:v>43171</c:v>
                </c:pt>
                <c:pt idx="24973">
                  <c:v>43172</c:v>
                </c:pt>
                <c:pt idx="24974">
                  <c:v>43171</c:v>
                </c:pt>
                <c:pt idx="24975">
                  <c:v>43172</c:v>
                </c:pt>
                <c:pt idx="24976">
                  <c:v>43171</c:v>
                </c:pt>
                <c:pt idx="24977">
                  <c:v>43171</c:v>
                </c:pt>
                <c:pt idx="24978">
                  <c:v>43171</c:v>
                </c:pt>
                <c:pt idx="24979">
                  <c:v>43171</c:v>
                </c:pt>
                <c:pt idx="24980">
                  <c:v>43172</c:v>
                </c:pt>
                <c:pt idx="24981">
                  <c:v>43171</c:v>
                </c:pt>
                <c:pt idx="24982">
                  <c:v>43171</c:v>
                </c:pt>
                <c:pt idx="24983">
                  <c:v>43171</c:v>
                </c:pt>
                <c:pt idx="24984">
                  <c:v>43170</c:v>
                </c:pt>
                <c:pt idx="24985">
                  <c:v>43172</c:v>
                </c:pt>
                <c:pt idx="24986">
                  <c:v>43170</c:v>
                </c:pt>
                <c:pt idx="24987">
                  <c:v>43171</c:v>
                </c:pt>
                <c:pt idx="24988">
                  <c:v>43170</c:v>
                </c:pt>
                <c:pt idx="24989">
                  <c:v>43157</c:v>
                </c:pt>
                <c:pt idx="24990">
                  <c:v>43170</c:v>
                </c:pt>
                <c:pt idx="24991">
                  <c:v>43170</c:v>
                </c:pt>
                <c:pt idx="24992">
                  <c:v>43169</c:v>
                </c:pt>
                <c:pt idx="24993">
                  <c:v>43170</c:v>
                </c:pt>
                <c:pt idx="24994">
                  <c:v>43169</c:v>
                </c:pt>
                <c:pt idx="24995">
                  <c:v>43169</c:v>
                </c:pt>
                <c:pt idx="24996">
                  <c:v>43168</c:v>
                </c:pt>
                <c:pt idx="24997">
                  <c:v>43169</c:v>
                </c:pt>
                <c:pt idx="24998">
                  <c:v>43169</c:v>
                </c:pt>
                <c:pt idx="24999">
                  <c:v>43168</c:v>
                </c:pt>
                <c:pt idx="25000">
                  <c:v>43169</c:v>
                </c:pt>
                <c:pt idx="25001">
                  <c:v>43168</c:v>
                </c:pt>
                <c:pt idx="25002">
                  <c:v>43168</c:v>
                </c:pt>
                <c:pt idx="25003">
                  <c:v>43168</c:v>
                </c:pt>
                <c:pt idx="25004">
                  <c:v>43168</c:v>
                </c:pt>
                <c:pt idx="25005">
                  <c:v>43167</c:v>
                </c:pt>
                <c:pt idx="25006">
                  <c:v>43168</c:v>
                </c:pt>
                <c:pt idx="25007">
                  <c:v>43167</c:v>
                </c:pt>
                <c:pt idx="25008">
                  <c:v>43168</c:v>
                </c:pt>
                <c:pt idx="25009">
                  <c:v>43169</c:v>
                </c:pt>
                <c:pt idx="25010">
                  <c:v>43168</c:v>
                </c:pt>
                <c:pt idx="25011">
                  <c:v>43168</c:v>
                </c:pt>
                <c:pt idx="25012">
                  <c:v>43167</c:v>
                </c:pt>
                <c:pt idx="25013">
                  <c:v>43168</c:v>
                </c:pt>
                <c:pt idx="25014">
                  <c:v>43168</c:v>
                </c:pt>
                <c:pt idx="25015">
                  <c:v>43168</c:v>
                </c:pt>
                <c:pt idx="25016">
                  <c:v>43168</c:v>
                </c:pt>
                <c:pt idx="25017">
                  <c:v>43167</c:v>
                </c:pt>
                <c:pt idx="25018">
                  <c:v>43167</c:v>
                </c:pt>
                <c:pt idx="25019">
                  <c:v>43167</c:v>
                </c:pt>
                <c:pt idx="25020">
                  <c:v>43167</c:v>
                </c:pt>
                <c:pt idx="25021">
                  <c:v>43167</c:v>
                </c:pt>
                <c:pt idx="25022">
                  <c:v>43167</c:v>
                </c:pt>
                <c:pt idx="25023">
                  <c:v>43167</c:v>
                </c:pt>
                <c:pt idx="25024">
                  <c:v>43167</c:v>
                </c:pt>
                <c:pt idx="25025">
                  <c:v>43167</c:v>
                </c:pt>
                <c:pt idx="25026">
                  <c:v>43166</c:v>
                </c:pt>
                <c:pt idx="25027">
                  <c:v>43167</c:v>
                </c:pt>
                <c:pt idx="25028">
                  <c:v>43167</c:v>
                </c:pt>
                <c:pt idx="25029">
                  <c:v>43166</c:v>
                </c:pt>
                <c:pt idx="25030">
                  <c:v>43181</c:v>
                </c:pt>
                <c:pt idx="25031">
                  <c:v>43181</c:v>
                </c:pt>
                <c:pt idx="25032">
                  <c:v>43180</c:v>
                </c:pt>
                <c:pt idx="25033">
                  <c:v>43181</c:v>
                </c:pt>
                <c:pt idx="25034">
                  <c:v>43180</c:v>
                </c:pt>
                <c:pt idx="25035">
                  <c:v>43181</c:v>
                </c:pt>
                <c:pt idx="25036">
                  <c:v>43181</c:v>
                </c:pt>
                <c:pt idx="25037">
                  <c:v>43180</c:v>
                </c:pt>
                <c:pt idx="25038">
                  <c:v>43180</c:v>
                </c:pt>
                <c:pt idx="25039">
                  <c:v>43180</c:v>
                </c:pt>
                <c:pt idx="25040">
                  <c:v>43180</c:v>
                </c:pt>
                <c:pt idx="25041">
                  <c:v>43180</c:v>
                </c:pt>
                <c:pt idx="25042">
                  <c:v>43179</c:v>
                </c:pt>
                <c:pt idx="25043">
                  <c:v>43180</c:v>
                </c:pt>
                <c:pt idx="25044">
                  <c:v>43180</c:v>
                </c:pt>
                <c:pt idx="25045">
                  <c:v>43180</c:v>
                </c:pt>
                <c:pt idx="25046">
                  <c:v>43181</c:v>
                </c:pt>
                <c:pt idx="25047">
                  <c:v>43180</c:v>
                </c:pt>
                <c:pt idx="25048">
                  <c:v>43179</c:v>
                </c:pt>
                <c:pt idx="25049">
                  <c:v>43179</c:v>
                </c:pt>
                <c:pt idx="25050">
                  <c:v>43180</c:v>
                </c:pt>
                <c:pt idx="25051">
                  <c:v>43180</c:v>
                </c:pt>
                <c:pt idx="25052">
                  <c:v>43180</c:v>
                </c:pt>
                <c:pt idx="25053">
                  <c:v>43179</c:v>
                </c:pt>
                <c:pt idx="25054">
                  <c:v>43179</c:v>
                </c:pt>
                <c:pt idx="25055">
                  <c:v>43180</c:v>
                </c:pt>
                <c:pt idx="25056">
                  <c:v>43179</c:v>
                </c:pt>
                <c:pt idx="25057">
                  <c:v>43179</c:v>
                </c:pt>
                <c:pt idx="25058">
                  <c:v>43179</c:v>
                </c:pt>
                <c:pt idx="25059">
                  <c:v>43179</c:v>
                </c:pt>
                <c:pt idx="25060">
                  <c:v>43180</c:v>
                </c:pt>
                <c:pt idx="25061">
                  <c:v>43179</c:v>
                </c:pt>
                <c:pt idx="25062">
                  <c:v>43179</c:v>
                </c:pt>
                <c:pt idx="25063">
                  <c:v>43178</c:v>
                </c:pt>
                <c:pt idx="25064">
                  <c:v>43179</c:v>
                </c:pt>
                <c:pt idx="25065">
                  <c:v>43179</c:v>
                </c:pt>
                <c:pt idx="25066">
                  <c:v>43179</c:v>
                </c:pt>
                <c:pt idx="25067">
                  <c:v>43179</c:v>
                </c:pt>
                <c:pt idx="25068">
                  <c:v>43179</c:v>
                </c:pt>
                <c:pt idx="25069">
                  <c:v>43179</c:v>
                </c:pt>
                <c:pt idx="25070">
                  <c:v>43179</c:v>
                </c:pt>
                <c:pt idx="25071">
                  <c:v>43178</c:v>
                </c:pt>
                <c:pt idx="25072">
                  <c:v>43178</c:v>
                </c:pt>
                <c:pt idx="25073">
                  <c:v>43178</c:v>
                </c:pt>
                <c:pt idx="25074">
                  <c:v>43179</c:v>
                </c:pt>
                <c:pt idx="25075">
                  <c:v>43179</c:v>
                </c:pt>
                <c:pt idx="25076">
                  <c:v>43179</c:v>
                </c:pt>
                <c:pt idx="25077">
                  <c:v>43179</c:v>
                </c:pt>
                <c:pt idx="25078">
                  <c:v>43179</c:v>
                </c:pt>
                <c:pt idx="25079">
                  <c:v>43179</c:v>
                </c:pt>
                <c:pt idx="25080">
                  <c:v>43177</c:v>
                </c:pt>
                <c:pt idx="25081">
                  <c:v>43178</c:v>
                </c:pt>
                <c:pt idx="25082">
                  <c:v>43178</c:v>
                </c:pt>
                <c:pt idx="25083">
                  <c:v>43179</c:v>
                </c:pt>
                <c:pt idx="25084">
                  <c:v>43178</c:v>
                </c:pt>
                <c:pt idx="25085">
                  <c:v>43178</c:v>
                </c:pt>
                <c:pt idx="25086">
                  <c:v>43178</c:v>
                </c:pt>
                <c:pt idx="25087">
                  <c:v>43178</c:v>
                </c:pt>
                <c:pt idx="25088">
                  <c:v>43168</c:v>
                </c:pt>
                <c:pt idx="25089">
                  <c:v>43179</c:v>
                </c:pt>
                <c:pt idx="25090">
                  <c:v>43178</c:v>
                </c:pt>
                <c:pt idx="25091">
                  <c:v>43178</c:v>
                </c:pt>
                <c:pt idx="25092">
                  <c:v>43177</c:v>
                </c:pt>
                <c:pt idx="25093">
                  <c:v>43177</c:v>
                </c:pt>
                <c:pt idx="25094">
                  <c:v>43177</c:v>
                </c:pt>
                <c:pt idx="25095">
                  <c:v>43177</c:v>
                </c:pt>
                <c:pt idx="25096">
                  <c:v>43177</c:v>
                </c:pt>
                <c:pt idx="25097">
                  <c:v>43178</c:v>
                </c:pt>
                <c:pt idx="25098">
                  <c:v>43177</c:v>
                </c:pt>
                <c:pt idx="25099">
                  <c:v>43176</c:v>
                </c:pt>
                <c:pt idx="25100">
                  <c:v>43177</c:v>
                </c:pt>
                <c:pt idx="25101">
                  <c:v>43178</c:v>
                </c:pt>
                <c:pt idx="25102">
                  <c:v>43175</c:v>
                </c:pt>
                <c:pt idx="25103">
                  <c:v>43176</c:v>
                </c:pt>
                <c:pt idx="25104">
                  <c:v>43177</c:v>
                </c:pt>
                <c:pt idx="25105">
                  <c:v>43177</c:v>
                </c:pt>
                <c:pt idx="25106">
                  <c:v>43175</c:v>
                </c:pt>
                <c:pt idx="25107">
                  <c:v>43176</c:v>
                </c:pt>
                <c:pt idx="25108">
                  <c:v>43177</c:v>
                </c:pt>
                <c:pt idx="25109">
                  <c:v>43176</c:v>
                </c:pt>
                <c:pt idx="25110">
                  <c:v>43176</c:v>
                </c:pt>
                <c:pt idx="25111">
                  <c:v>43176</c:v>
                </c:pt>
                <c:pt idx="25112">
                  <c:v>43171</c:v>
                </c:pt>
                <c:pt idx="25113">
                  <c:v>43176</c:v>
                </c:pt>
                <c:pt idx="25114">
                  <c:v>43175</c:v>
                </c:pt>
                <c:pt idx="25115">
                  <c:v>43175</c:v>
                </c:pt>
                <c:pt idx="25116">
                  <c:v>43175</c:v>
                </c:pt>
                <c:pt idx="25117">
                  <c:v>43175</c:v>
                </c:pt>
                <c:pt idx="25118">
                  <c:v>43175</c:v>
                </c:pt>
                <c:pt idx="25119">
                  <c:v>43175</c:v>
                </c:pt>
                <c:pt idx="25120">
                  <c:v>43174</c:v>
                </c:pt>
                <c:pt idx="25121">
                  <c:v>43175</c:v>
                </c:pt>
                <c:pt idx="25122">
                  <c:v>43175</c:v>
                </c:pt>
                <c:pt idx="25123">
                  <c:v>43171</c:v>
                </c:pt>
                <c:pt idx="25124">
                  <c:v>43175</c:v>
                </c:pt>
                <c:pt idx="25125">
                  <c:v>43174</c:v>
                </c:pt>
                <c:pt idx="25126">
                  <c:v>43175</c:v>
                </c:pt>
                <c:pt idx="25127">
                  <c:v>43174</c:v>
                </c:pt>
                <c:pt idx="25128">
                  <c:v>43174</c:v>
                </c:pt>
                <c:pt idx="25129">
                  <c:v>43174</c:v>
                </c:pt>
                <c:pt idx="25130">
                  <c:v>43174</c:v>
                </c:pt>
                <c:pt idx="25131">
                  <c:v>43175</c:v>
                </c:pt>
                <c:pt idx="25132">
                  <c:v>43174</c:v>
                </c:pt>
                <c:pt idx="25133">
                  <c:v>43174</c:v>
                </c:pt>
                <c:pt idx="25134">
                  <c:v>43174</c:v>
                </c:pt>
                <c:pt idx="25135">
                  <c:v>43175</c:v>
                </c:pt>
                <c:pt idx="25136">
                  <c:v>43174</c:v>
                </c:pt>
                <c:pt idx="25137">
                  <c:v>43174</c:v>
                </c:pt>
                <c:pt idx="25138">
                  <c:v>43174</c:v>
                </c:pt>
                <c:pt idx="25139">
                  <c:v>43174</c:v>
                </c:pt>
                <c:pt idx="25140">
                  <c:v>43174</c:v>
                </c:pt>
                <c:pt idx="25141">
                  <c:v>43174</c:v>
                </c:pt>
                <c:pt idx="25142">
                  <c:v>43174</c:v>
                </c:pt>
                <c:pt idx="25143">
                  <c:v>43174</c:v>
                </c:pt>
                <c:pt idx="25144">
                  <c:v>43175</c:v>
                </c:pt>
                <c:pt idx="25145">
                  <c:v>43173</c:v>
                </c:pt>
                <c:pt idx="25146">
                  <c:v>43173</c:v>
                </c:pt>
                <c:pt idx="25147">
                  <c:v>43174</c:v>
                </c:pt>
                <c:pt idx="25148">
                  <c:v>43174</c:v>
                </c:pt>
                <c:pt idx="25149">
                  <c:v>43173</c:v>
                </c:pt>
                <c:pt idx="25150">
                  <c:v>43174</c:v>
                </c:pt>
                <c:pt idx="25151">
                  <c:v>43174</c:v>
                </c:pt>
                <c:pt idx="25152">
                  <c:v>43173</c:v>
                </c:pt>
                <c:pt idx="25153">
                  <c:v>43173</c:v>
                </c:pt>
                <c:pt idx="25154">
                  <c:v>43174</c:v>
                </c:pt>
                <c:pt idx="25155">
                  <c:v>43173</c:v>
                </c:pt>
                <c:pt idx="25156">
                  <c:v>43174</c:v>
                </c:pt>
                <c:pt idx="25157">
                  <c:v>43174</c:v>
                </c:pt>
                <c:pt idx="25158">
                  <c:v>43173</c:v>
                </c:pt>
                <c:pt idx="25159">
                  <c:v>43173</c:v>
                </c:pt>
                <c:pt idx="25160">
                  <c:v>43173</c:v>
                </c:pt>
                <c:pt idx="25161">
                  <c:v>43174</c:v>
                </c:pt>
                <c:pt idx="25162">
                  <c:v>43173</c:v>
                </c:pt>
                <c:pt idx="25163">
                  <c:v>43173</c:v>
                </c:pt>
                <c:pt idx="25164">
                  <c:v>43173</c:v>
                </c:pt>
                <c:pt idx="25165">
                  <c:v>43172</c:v>
                </c:pt>
                <c:pt idx="25166">
                  <c:v>43172</c:v>
                </c:pt>
                <c:pt idx="25167">
                  <c:v>43173</c:v>
                </c:pt>
                <c:pt idx="25168">
                  <c:v>43173</c:v>
                </c:pt>
                <c:pt idx="25169">
                  <c:v>43173</c:v>
                </c:pt>
                <c:pt idx="25170">
                  <c:v>43173</c:v>
                </c:pt>
                <c:pt idx="25171">
                  <c:v>43173</c:v>
                </c:pt>
                <c:pt idx="25172">
                  <c:v>43173</c:v>
                </c:pt>
                <c:pt idx="25173">
                  <c:v>43173</c:v>
                </c:pt>
                <c:pt idx="25174">
                  <c:v>43173</c:v>
                </c:pt>
                <c:pt idx="25175">
                  <c:v>43173</c:v>
                </c:pt>
                <c:pt idx="25176">
                  <c:v>43172</c:v>
                </c:pt>
                <c:pt idx="25177">
                  <c:v>43172</c:v>
                </c:pt>
                <c:pt idx="25178">
                  <c:v>43171</c:v>
                </c:pt>
                <c:pt idx="25179">
                  <c:v>43172</c:v>
                </c:pt>
                <c:pt idx="25180">
                  <c:v>43171</c:v>
                </c:pt>
                <c:pt idx="25181">
                  <c:v>43171</c:v>
                </c:pt>
                <c:pt idx="25182">
                  <c:v>43172</c:v>
                </c:pt>
                <c:pt idx="25183">
                  <c:v>43171</c:v>
                </c:pt>
                <c:pt idx="25184">
                  <c:v>43171</c:v>
                </c:pt>
                <c:pt idx="25185">
                  <c:v>43172</c:v>
                </c:pt>
                <c:pt idx="25186">
                  <c:v>43171</c:v>
                </c:pt>
                <c:pt idx="25187">
                  <c:v>43172</c:v>
                </c:pt>
                <c:pt idx="25188">
                  <c:v>43171</c:v>
                </c:pt>
                <c:pt idx="25189">
                  <c:v>43171</c:v>
                </c:pt>
                <c:pt idx="25190">
                  <c:v>43171</c:v>
                </c:pt>
                <c:pt idx="25191">
                  <c:v>43171</c:v>
                </c:pt>
                <c:pt idx="25192">
                  <c:v>43172</c:v>
                </c:pt>
                <c:pt idx="25193">
                  <c:v>43171</c:v>
                </c:pt>
                <c:pt idx="25194">
                  <c:v>43171</c:v>
                </c:pt>
                <c:pt idx="25195">
                  <c:v>43171</c:v>
                </c:pt>
                <c:pt idx="25196">
                  <c:v>43170</c:v>
                </c:pt>
                <c:pt idx="25197">
                  <c:v>43172</c:v>
                </c:pt>
                <c:pt idx="25198">
                  <c:v>43170</c:v>
                </c:pt>
                <c:pt idx="25199">
                  <c:v>43171</c:v>
                </c:pt>
                <c:pt idx="25200">
                  <c:v>43170</c:v>
                </c:pt>
                <c:pt idx="25201">
                  <c:v>43157</c:v>
                </c:pt>
                <c:pt idx="25202">
                  <c:v>43170</c:v>
                </c:pt>
                <c:pt idx="25203">
                  <c:v>43169</c:v>
                </c:pt>
                <c:pt idx="25204">
                  <c:v>43170</c:v>
                </c:pt>
                <c:pt idx="25205">
                  <c:v>43169</c:v>
                </c:pt>
                <c:pt idx="25206">
                  <c:v>43169</c:v>
                </c:pt>
                <c:pt idx="25207">
                  <c:v>43168</c:v>
                </c:pt>
                <c:pt idx="25208">
                  <c:v>43169</c:v>
                </c:pt>
                <c:pt idx="25209">
                  <c:v>43169</c:v>
                </c:pt>
                <c:pt idx="25210">
                  <c:v>43168</c:v>
                </c:pt>
                <c:pt idx="25211">
                  <c:v>43169</c:v>
                </c:pt>
                <c:pt idx="25212">
                  <c:v>43168</c:v>
                </c:pt>
                <c:pt idx="25213">
                  <c:v>43168</c:v>
                </c:pt>
                <c:pt idx="25214">
                  <c:v>43168</c:v>
                </c:pt>
                <c:pt idx="25215">
                  <c:v>43168</c:v>
                </c:pt>
                <c:pt idx="25216">
                  <c:v>43167</c:v>
                </c:pt>
                <c:pt idx="25217">
                  <c:v>43168</c:v>
                </c:pt>
                <c:pt idx="25218">
                  <c:v>43167</c:v>
                </c:pt>
                <c:pt idx="25219">
                  <c:v>43168</c:v>
                </c:pt>
                <c:pt idx="25220">
                  <c:v>43169</c:v>
                </c:pt>
                <c:pt idx="25221">
                  <c:v>43168</c:v>
                </c:pt>
                <c:pt idx="25222">
                  <c:v>43167</c:v>
                </c:pt>
                <c:pt idx="25223">
                  <c:v>43168</c:v>
                </c:pt>
                <c:pt idx="25224">
                  <c:v>43168</c:v>
                </c:pt>
                <c:pt idx="25225">
                  <c:v>43168</c:v>
                </c:pt>
                <c:pt idx="25226">
                  <c:v>43167</c:v>
                </c:pt>
                <c:pt idx="25227">
                  <c:v>43167</c:v>
                </c:pt>
                <c:pt idx="25228">
                  <c:v>43167</c:v>
                </c:pt>
                <c:pt idx="25229">
                  <c:v>43183</c:v>
                </c:pt>
                <c:pt idx="25230">
                  <c:v>43182</c:v>
                </c:pt>
                <c:pt idx="25231">
                  <c:v>43182</c:v>
                </c:pt>
                <c:pt idx="25232">
                  <c:v>43182</c:v>
                </c:pt>
                <c:pt idx="25233">
                  <c:v>43182</c:v>
                </c:pt>
                <c:pt idx="25234">
                  <c:v>43182</c:v>
                </c:pt>
                <c:pt idx="25235">
                  <c:v>43181</c:v>
                </c:pt>
                <c:pt idx="25236">
                  <c:v>43181</c:v>
                </c:pt>
                <c:pt idx="25237">
                  <c:v>43182</c:v>
                </c:pt>
                <c:pt idx="25238">
                  <c:v>43181</c:v>
                </c:pt>
                <c:pt idx="25239">
                  <c:v>43182</c:v>
                </c:pt>
                <c:pt idx="25240">
                  <c:v>43181</c:v>
                </c:pt>
                <c:pt idx="25241">
                  <c:v>43181</c:v>
                </c:pt>
                <c:pt idx="25242">
                  <c:v>43181</c:v>
                </c:pt>
                <c:pt idx="25243">
                  <c:v>43181</c:v>
                </c:pt>
                <c:pt idx="25244">
                  <c:v>43180</c:v>
                </c:pt>
                <c:pt idx="25245">
                  <c:v>43181</c:v>
                </c:pt>
                <c:pt idx="25246">
                  <c:v>43181</c:v>
                </c:pt>
                <c:pt idx="25247">
                  <c:v>43181</c:v>
                </c:pt>
                <c:pt idx="25248">
                  <c:v>43180</c:v>
                </c:pt>
                <c:pt idx="25249">
                  <c:v>43180</c:v>
                </c:pt>
                <c:pt idx="25250">
                  <c:v>43180</c:v>
                </c:pt>
                <c:pt idx="25251">
                  <c:v>43181</c:v>
                </c:pt>
                <c:pt idx="25252">
                  <c:v>43180</c:v>
                </c:pt>
                <c:pt idx="25253">
                  <c:v>43180</c:v>
                </c:pt>
                <c:pt idx="25254">
                  <c:v>43180</c:v>
                </c:pt>
                <c:pt idx="25255">
                  <c:v>43180</c:v>
                </c:pt>
                <c:pt idx="25256">
                  <c:v>43180</c:v>
                </c:pt>
                <c:pt idx="25257">
                  <c:v>43181</c:v>
                </c:pt>
                <c:pt idx="25258">
                  <c:v>43179</c:v>
                </c:pt>
                <c:pt idx="25259">
                  <c:v>43181</c:v>
                </c:pt>
                <c:pt idx="25260">
                  <c:v>43181</c:v>
                </c:pt>
                <c:pt idx="25261">
                  <c:v>43180</c:v>
                </c:pt>
                <c:pt idx="25262">
                  <c:v>43180</c:v>
                </c:pt>
                <c:pt idx="25263">
                  <c:v>43180</c:v>
                </c:pt>
                <c:pt idx="25264">
                  <c:v>43179</c:v>
                </c:pt>
                <c:pt idx="25265">
                  <c:v>43179</c:v>
                </c:pt>
                <c:pt idx="25266">
                  <c:v>43180</c:v>
                </c:pt>
                <c:pt idx="25267">
                  <c:v>43179</c:v>
                </c:pt>
                <c:pt idx="25268">
                  <c:v>43179</c:v>
                </c:pt>
                <c:pt idx="25269">
                  <c:v>43179</c:v>
                </c:pt>
                <c:pt idx="25270">
                  <c:v>43179</c:v>
                </c:pt>
                <c:pt idx="25271">
                  <c:v>43179</c:v>
                </c:pt>
                <c:pt idx="25272">
                  <c:v>43180</c:v>
                </c:pt>
                <c:pt idx="25273">
                  <c:v>43179</c:v>
                </c:pt>
                <c:pt idx="25274">
                  <c:v>43179</c:v>
                </c:pt>
                <c:pt idx="25275">
                  <c:v>43178</c:v>
                </c:pt>
                <c:pt idx="25276">
                  <c:v>43179</c:v>
                </c:pt>
                <c:pt idx="25277">
                  <c:v>43179</c:v>
                </c:pt>
                <c:pt idx="25278">
                  <c:v>43179</c:v>
                </c:pt>
                <c:pt idx="25279">
                  <c:v>43179</c:v>
                </c:pt>
                <c:pt idx="25280">
                  <c:v>43179</c:v>
                </c:pt>
                <c:pt idx="25281">
                  <c:v>43179</c:v>
                </c:pt>
                <c:pt idx="25282">
                  <c:v>43179</c:v>
                </c:pt>
                <c:pt idx="25283">
                  <c:v>43179</c:v>
                </c:pt>
                <c:pt idx="25284">
                  <c:v>43178</c:v>
                </c:pt>
                <c:pt idx="25285">
                  <c:v>43178</c:v>
                </c:pt>
                <c:pt idx="25286">
                  <c:v>43179</c:v>
                </c:pt>
                <c:pt idx="25287">
                  <c:v>43179</c:v>
                </c:pt>
                <c:pt idx="25288">
                  <c:v>43179</c:v>
                </c:pt>
                <c:pt idx="25289">
                  <c:v>43179</c:v>
                </c:pt>
                <c:pt idx="25290">
                  <c:v>43179</c:v>
                </c:pt>
                <c:pt idx="25291">
                  <c:v>43178</c:v>
                </c:pt>
                <c:pt idx="25292">
                  <c:v>43178</c:v>
                </c:pt>
                <c:pt idx="25293">
                  <c:v>43179</c:v>
                </c:pt>
                <c:pt idx="25294">
                  <c:v>43177</c:v>
                </c:pt>
                <c:pt idx="25295">
                  <c:v>43178</c:v>
                </c:pt>
                <c:pt idx="25296">
                  <c:v>43178</c:v>
                </c:pt>
                <c:pt idx="25297">
                  <c:v>43178</c:v>
                </c:pt>
                <c:pt idx="25298">
                  <c:v>43168</c:v>
                </c:pt>
                <c:pt idx="25299">
                  <c:v>43178</c:v>
                </c:pt>
                <c:pt idx="25300">
                  <c:v>43178</c:v>
                </c:pt>
                <c:pt idx="25301">
                  <c:v>43179</c:v>
                </c:pt>
                <c:pt idx="25302">
                  <c:v>43178</c:v>
                </c:pt>
                <c:pt idx="25303">
                  <c:v>43177</c:v>
                </c:pt>
                <c:pt idx="25304">
                  <c:v>43178</c:v>
                </c:pt>
                <c:pt idx="25305">
                  <c:v>43177</c:v>
                </c:pt>
                <c:pt idx="25306">
                  <c:v>43177</c:v>
                </c:pt>
                <c:pt idx="25307">
                  <c:v>43177</c:v>
                </c:pt>
                <c:pt idx="25308">
                  <c:v>43177</c:v>
                </c:pt>
                <c:pt idx="25309">
                  <c:v>43178</c:v>
                </c:pt>
                <c:pt idx="25310">
                  <c:v>43178</c:v>
                </c:pt>
                <c:pt idx="25311">
                  <c:v>43176</c:v>
                </c:pt>
                <c:pt idx="25312">
                  <c:v>43177</c:v>
                </c:pt>
                <c:pt idx="25313">
                  <c:v>43177</c:v>
                </c:pt>
                <c:pt idx="25314">
                  <c:v>43175</c:v>
                </c:pt>
                <c:pt idx="25315">
                  <c:v>43176</c:v>
                </c:pt>
                <c:pt idx="25316">
                  <c:v>43177</c:v>
                </c:pt>
                <c:pt idx="25317">
                  <c:v>43177</c:v>
                </c:pt>
                <c:pt idx="25318">
                  <c:v>43175</c:v>
                </c:pt>
                <c:pt idx="25319">
                  <c:v>43176</c:v>
                </c:pt>
                <c:pt idx="25320">
                  <c:v>43177</c:v>
                </c:pt>
                <c:pt idx="25321">
                  <c:v>43176</c:v>
                </c:pt>
                <c:pt idx="25322">
                  <c:v>43176</c:v>
                </c:pt>
                <c:pt idx="25323">
                  <c:v>43176</c:v>
                </c:pt>
                <c:pt idx="25324">
                  <c:v>43171</c:v>
                </c:pt>
                <c:pt idx="25325">
                  <c:v>43176</c:v>
                </c:pt>
                <c:pt idx="25326">
                  <c:v>43175</c:v>
                </c:pt>
                <c:pt idx="25327">
                  <c:v>43175</c:v>
                </c:pt>
                <c:pt idx="25328">
                  <c:v>43175</c:v>
                </c:pt>
                <c:pt idx="25329">
                  <c:v>43175</c:v>
                </c:pt>
                <c:pt idx="25330">
                  <c:v>43175</c:v>
                </c:pt>
                <c:pt idx="25331">
                  <c:v>43175</c:v>
                </c:pt>
                <c:pt idx="25332">
                  <c:v>43174</c:v>
                </c:pt>
                <c:pt idx="25333">
                  <c:v>43175</c:v>
                </c:pt>
                <c:pt idx="25334">
                  <c:v>43175</c:v>
                </c:pt>
                <c:pt idx="25335">
                  <c:v>43175</c:v>
                </c:pt>
                <c:pt idx="25336">
                  <c:v>43174</c:v>
                </c:pt>
                <c:pt idx="25337">
                  <c:v>43174</c:v>
                </c:pt>
                <c:pt idx="25338">
                  <c:v>43175</c:v>
                </c:pt>
                <c:pt idx="25339">
                  <c:v>43171</c:v>
                </c:pt>
                <c:pt idx="25340">
                  <c:v>43174</c:v>
                </c:pt>
                <c:pt idx="25341">
                  <c:v>43174</c:v>
                </c:pt>
                <c:pt idx="25342">
                  <c:v>43174</c:v>
                </c:pt>
                <c:pt idx="25343">
                  <c:v>43175</c:v>
                </c:pt>
                <c:pt idx="25344">
                  <c:v>43174</c:v>
                </c:pt>
                <c:pt idx="25345">
                  <c:v>43174</c:v>
                </c:pt>
                <c:pt idx="25346">
                  <c:v>43175</c:v>
                </c:pt>
                <c:pt idx="25347">
                  <c:v>43174</c:v>
                </c:pt>
                <c:pt idx="25348">
                  <c:v>43175</c:v>
                </c:pt>
                <c:pt idx="25349">
                  <c:v>43174</c:v>
                </c:pt>
                <c:pt idx="25350">
                  <c:v>43174</c:v>
                </c:pt>
                <c:pt idx="25351">
                  <c:v>43174</c:v>
                </c:pt>
                <c:pt idx="25352">
                  <c:v>43174</c:v>
                </c:pt>
                <c:pt idx="25353">
                  <c:v>43174</c:v>
                </c:pt>
                <c:pt idx="25354">
                  <c:v>43174</c:v>
                </c:pt>
                <c:pt idx="25355">
                  <c:v>43174</c:v>
                </c:pt>
                <c:pt idx="25356">
                  <c:v>43173</c:v>
                </c:pt>
                <c:pt idx="25357">
                  <c:v>43174</c:v>
                </c:pt>
                <c:pt idx="25358">
                  <c:v>43173</c:v>
                </c:pt>
                <c:pt idx="25359">
                  <c:v>43174</c:v>
                </c:pt>
                <c:pt idx="25360">
                  <c:v>43173</c:v>
                </c:pt>
                <c:pt idx="25361">
                  <c:v>43174</c:v>
                </c:pt>
                <c:pt idx="25362">
                  <c:v>43174</c:v>
                </c:pt>
                <c:pt idx="25363">
                  <c:v>43173</c:v>
                </c:pt>
                <c:pt idx="25364">
                  <c:v>43173</c:v>
                </c:pt>
                <c:pt idx="25365">
                  <c:v>43174</c:v>
                </c:pt>
                <c:pt idx="25366">
                  <c:v>43173</c:v>
                </c:pt>
                <c:pt idx="25367">
                  <c:v>43174</c:v>
                </c:pt>
                <c:pt idx="25368">
                  <c:v>43174</c:v>
                </c:pt>
                <c:pt idx="25369">
                  <c:v>43173</c:v>
                </c:pt>
                <c:pt idx="25370">
                  <c:v>43173</c:v>
                </c:pt>
                <c:pt idx="25371">
                  <c:v>43174</c:v>
                </c:pt>
                <c:pt idx="25372">
                  <c:v>43173</c:v>
                </c:pt>
                <c:pt idx="25373">
                  <c:v>43173</c:v>
                </c:pt>
                <c:pt idx="25374">
                  <c:v>43173</c:v>
                </c:pt>
                <c:pt idx="25375">
                  <c:v>43173</c:v>
                </c:pt>
                <c:pt idx="25376">
                  <c:v>43172</c:v>
                </c:pt>
                <c:pt idx="25377">
                  <c:v>43172</c:v>
                </c:pt>
                <c:pt idx="25378">
                  <c:v>43173</c:v>
                </c:pt>
                <c:pt idx="25379">
                  <c:v>43173</c:v>
                </c:pt>
                <c:pt idx="25380">
                  <c:v>43173</c:v>
                </c:pt>
                <c:pt idx="25381">
                  <c:v>43173</c:v>
                </c:pt>
                <c:pt idx="25382">
                  <c:v>43173</c:v>
                </c:pt>
                <c:pt idx="25383">
                  <c:v>43173</c:v>
                </c:pt>
                <c:pt idx="25384">
                  <c:v>43173</c:v>
                </c:pt>
                <c:pt idx="25385">
                  <c:v>43173</c:v>
                </c:pt>
                <c:pt idx="25386">
                  <c:v>43172</c:v>
                </c:pt>
                <c:pt idx="25387">
                  <c:v>43172</c:v>
                </c:pt>
                <c:pt idx="25388">
                  <c:v>43171</c:v>
                </c:pt>
                <c:pt idx="25389">
                  <c:v>43172</c:v>
                </c:pt>
                <c:pt idx="25390">
                  <c:v>43171</c:v>
                </c:pt>
                <c:pt idx="25391">
                  <c:v>43172</c:v>
                </c:pt>
                <c:pt idx="25392">
                  <c:v>43171</c:v>
                </c:pt>
                <c:pt idx="25393">
                  <c:v>43171</c:v>
                </c:pt>
                <c:pt idx="25394">
                  <c:v>43171</c:v>
                </c:pt>
                <c:pt idx="25395">
                  <c:v>43172</c:v>
                </c:pt>
                <c:pt idx="25396">
                  <c:v>43171</c:v>
                </c:pt>
                <c:pt idx="25397">
                  <c:v>43172</c:v>
                </c:pt>
                <c:pt idx="25398">
                  <c:v>43171</c:v>
                </c:pt>
                <c:pt idx="25399">
                  <c:v>43171</c:v>
                </c:pt>
                <c:pt idx="25400">
                  <c:v>43171</c:v>
                </c:pt>
                <c:pt idx="25401">
                  <c:v>43171</c:v>
                </c:pt>
                <c:pt idx="25402">
                  <c:v>43172</c:v>
                </c:pt>
                <c:pt idx="25403">
                  <c:v>43171</c:v>
                </c:pt>
                <c:pt idx="25404">
                  <c:v>43171</c:v>
                </c:pt>
                <c:pt idx="25405">
                  <c:v>43171</c:v>
                </c:pt>
                <c:pt idx="25406">
                  <c:v>43170</c:v>
                </c:pt>
                <c:pt idx="25407">
                  <c:v>43172</c:v>
                </c:pt>
                <c:pt idx="25408">
                  <c:v>43170</c:v>
                </c:pt>
                <c:pt idx="25409">
                  <c:v>43171</c:v>
                </c:pt>
                <c:pt idx="25410">
                  <c:v>43170</c:v>
                </c:pt>
                <c:pt idx="25411">
                  <c:v>43157</c:v>
                </c:pt>
                <c:pt idx="25412">
                  <c:v>43169</c:v>
                </c:pt>
                <c:pt idx="25413">
                  <c:v>43170</c:v>
                </c:pt>
                <c:pt idx="25414">
                  <c:v>43170</c:v>
                </c:pt>
                <c:pt idx="25415">
                  <c:v>43169</c:v>
                </c:pt>
                <c:pt idx="25416">
                  <c:v>43169</c:v>
                </c:pt>
                <c:pt idx="25417">
                  <c:v>43168</c:v>
                </c:pt>
                <c:pt idx="25418">
                  <c:v>43169</c:v>
                </c:pt>
                <c:pt idx="25419">
                  <c:v>43169</c:v>
                </c:pt>
                <c:pt idx="25420">
                  <c:v>43168</c:v>
                </c:pt>
                <c:pt idx="25421">
                  <c:v>43169</c:v>
                </c:pt>
                <c:pt idx="25422">
                  <c:v>43168</c:v>
                </c:pt>
                <c:pt idx="25423">
                  <c:v>43168</c:v>
                </c:pt>
                <c:pt idx="25424">
                  <c:v>43168</c:v>
                </c:pt>
                <c:pt idx="25425">
                  <c:v>43167</c:v>
                </c:pt>
                <c:pt idx="25426">
                  <c:v>43168</c:v>
                </c:pt>
                <c:pt idx="25427">
                  <c:v>43167</c:v>
                </c:pt>
                <c:pt idx="25428">
                  <c:v>43168</c:v>
                </c:pt>
                <c:pt idx="25429">
                  <c:v>43182</c:v>
                </c:pt>
                <c:pt idx="25430">
                  <c:v>43183</c:v>
                </c:pt>
                <c:pt idx="25431">
                  <c:v>43182</c:v>
                </c:pt>
                <c:pt idx="25432">
                  <c:v>43182</c:v>
                </c:pt>
                <c:pt idx="25433">
                  <c:v>43182</c:v>
                </c:pt>
                <c:pt idx="25434">
                  <c:v>43182</c:v>
                </c:pt>
                <c:pt idx="25435">
                  <c:v>43183</c:v>
                </c:pt>
                <c:pt idx="25436">
                  <c:v>43182</c:v>
                </c:pt>
                <c:pt idx="25437">
                  <c:v>43182</c:v>
                </c:pt>
                <c:pt idx="25438">
                  <c:v>43183</c:v>
                </c:pt>
                <c:pt idx="25439">
                  <c:v>43182</c:v>
                </c:pt>
                <c:pt idx="25440">
                  <c:v>43182</c:v>
                </c:pt>
                <c:pt idx="25441">
                  <c:v>43182</c:v>
                </c:pt>
                <c:pt idx="25442">
                  <c:v>43182</c:v>
                </c:pt>
                <c:pt idx="25443">
                  <c:v>43182</c:v>
                </c:pt>
                <c:pt idx="25444">
                  <c:v>43182</c:v>
                </c:pt>
                <c:pt idx="25445">
                  <c:v>43182</c:v>
                </c:pt>
                <c:pt idx="25446">
                  <c:v>43182</c:v>
                </c:pt>
                <c:pt idx="25447">
                  <c:v>43181</c:v>
                </c:pt>
                <c:pt idx="25448">
                  <c:v>43182</c:v>
                </c:pt>
                <c:pt idx="25449">
                  <c:v>43181</c:v>
                </c:pt>
                <c:pt idx="25450">
                  <c:v>43182</c:v>
                </c:pt>
                <c:pt idx="25451">
                  <c:v>43182</c:v>
                </c:pt>
                <c:pt idx="25452">
                  <c:v>43181</c:v>
                </c:pt>
                <c:pt idx="25453">
                  <c:v>43181</c:v>
                </c:pt>
                <c:pt idx="25454">
                  <c:v>43181</c:v>
                </c:pt>
                <c:pt idx="25455">
                  <c:v>43181</c:v>
                </c:pt>
                <c:pt idx="25456">
                  <c:v>43181</c:v>
                </c:pt>
                <c:pt idx="25457">
                  <c:v>43181</c:v>
                </c:pt>
                <c:pt idx="25458">
                  <c:v>43181</c:v>
                </c:pt>
                <c:pt idx="25459">
                  <c:v>43181</c:v>
                </c:pt>
                <c:pt idx="25460">
                  <c:v>43181</c:v>
                </c:pt>
                <c:pt idx="25461">
                  <c:v>43180</c:v>
                </c:pt>
                <c:pt idx="25462">
                  <c:v>43181</c:v>
                </c:pt>
                <c:pt idx="25463">
                  <c:v>43181</c:v>
                </c:pt>
                <c:pt idx="25464">
                  <c:v>43181</c:v>
                </c:pt>
                <c:pt idx="25465">
                  <c:v>43180</c:v>
                </c:pt>
                <c:pt idx="25466">
                  <c:v>43180</c:v>
                </c:pt>
                <c:pt idx="25467">
                  <c:v>43180</c:v>
                </c:pt>
                <c:pt idx="25468">
                  <c:v>43180</c:v>
                </c:pt>
                <c:pt idx="25469">
                  <c:v>43180</c:v>
                </c:pt>
                <c:pt idx="25470">
                  <c:v>43180</c:v>
                </c:pt>
                <c:pt idx="25471">
                  <c:v>43180</c:v>
                </c:pt>
                <c:pt idx="25472">
                  <c:v>43180</c:v>
                </c:pt>
                <c:pt idx="25473">
                  <c:v>43180</c:v>
                </c:pt>
                <c:pt idx="25474">
                  <c:v>43181</c:v>
                </c:pt>
                <c:pt idx="25475">
                  <c:v>43181</c:v>
                </c:pt>
                <c:pt idx="25476">
                  <c:v>43179</c:v>
                </c:pt>
                <c:pt idx="25477">
                  <c:v>43181</c:v>
                </c:pt>
                <c:pt idx="25478">
                  <c:v>43180</c:v>
                </c:pt>
                <c:pt idx="25479">
                  <c:v>43180</c:v>
                </c:pt>
                <c:pt idx="25480">
                  <c:v>43180</c:v>
                </c:pt>
                <c:pt idx="25481">
                  <c:v>43179</c:v>
                </c:pt>
                <c:pt idx="25482">
                  <c:v>43179</c:v>
                </c:pt>
                <c:pt idx="25483">
                  <c:v>43180</c:v>
                </c:pt>
                <c:pt idx="25484">
                  <c:v>43179</c:v>
                </c:pt>
                <c:pt idx="25485">
                  <c:v>43179</c:v>
                </c:pt>
                <c:pt idx="25486">
                  <c:v>43179</c:v>
                </c:pt>
                <c:pt idx="25487">
                  <c:v>43179</c:v>
                </c:pt>
                <c:pt idx="25488">
                  <c:v>43180</c:v>
                </c:pt>
                <c:pt idx="25489">
                  <c:v>43179</c:v>
                </c:pt>
                <c:pt idx="25490">
                  <c:v>43179</c:v>
                </c:pt>
                <c:pt idx="25491">
                  <c:v>43179</c:v>
                </c:pt>
                <c:pt idx="25492">
                  <c:v>43179</c:v>
                </c:pt>
                <c:pt idx="25493">
                  <c:v>43179</c:v>
                </c:pt>
                <c:pt idx="25494">
                  <c:v>43179</c:v>
                </c:pt>
                <c:pt idx="25495">
                  <c:v>43179</c:v>
                </c:pt>
                <c:pt idx="25496">
                  <c:v>43179</c:v>
                </c:pt>
                <c:pt idx="25497">
                  <c:v>43178</c:v>
                </c:pt>
                <c:pt idx="25498">
                  <c:v>43179</c:v>
                </c:pt>
                <c:pt idx="25499">
                  <c:v>43179</c:v>
                </c:pt>
                <c:pt idx="25500">
                  <c:v>43179</c:v>
                </c:pt>
                <c:pt idx="25501">
                  <c:v>43179</c:v>
                </c:pt>
                <c:pt idx="25502">
                  <c:v>43179</c:v>
                </c:pt>
                <c:pt idx="25503">
                  <c:v>43178</c:v>
                </c:pt>
                <c:pt idx="25504">
                  <c:v>43179</c:v>
                </c:pt>
                <c:pt idx="25505">
                  <c:v>43178</c:v>
                </c:pt>
                <c:pt idx="25506">
                  <c:v>43178</c:v>
                </c:pt>
                <c:pt idx="25507">
                  <c:v>43178</c:v>
                </c:pt>
                <c:pt idx="25508">
                  <c:v>43177</c:v>
                </c:pt>
                <c:pt idx="25509">
                  <c:v>43179</c:v>
                </c:pt>
                <c:pt idx="25510">
                  <c:v>43178</c:v>
                </c:pt>
                <c:pt idx="25511">
                  <c:v>43178</c:v>
                </c:pt>
                <c:pt idx="25512">
                  <c:v>43178</c:v>
                </c:pt>
                <c:pt idx="25513">
                  <c:v>43178</c:v>
                </c:pt>
                <c:pt idx="25514">
                  <c:v>43178</c:v>
                </c:pt>
                <c:pt idx="25515">
                  <c:v>43168</c:v>
                </c:pt>
                <c:pt idx="25516">
                  <c:v>43178</c:v>
                </c:pt>
                <c:pt idx="25517">
                  <c:v>43179</c:v>
                </c:pt>
                <c:pt idx="25518">
                  <c:v>43177</c:v>
                </c:pt>
                <c:pt idx="25519">
                  <c:v>43178</c:v>
                </c:pt>
                <c:pt idx="25520">
                  <c:v>43177</c:v>
                </c:pt>
                <c:pt idx="25521">
                  <c:v>43177</c:v>
                </c:pt>
                <c:pt idx="25522">
                  <c:v>43177</c:v>
                </c:pt>
                <c:pt idx="25523">
                  <c:v>43178</c:v>
                </c:pt>
                <c:pt idx="25524">
                  <c:v>43178</c:v>
                </c:pt>
                <c:pt idx="25525">
                  <c:v>43176</c:v>
                </c:pt>
                <c:pt idx="25526">
                  <c:v>43177</c:v>
                </c:pt>
                <c:pt idx="25527">
                  <c:v>43177</c:v>
                </c:pt>
                <c:pt idx="25528">
                  <c:v>43177</c:v>
                </c:pt>
                <c:pt idx="25529">
                  <c:v>43175</c:v>
                </c:pt>
                <c:pt idx="25530">
                  <c:v>43177</c:v>
                </c:pt>
                <c:pt idx="25531">
                  <c:v>43176</c:v>
                </c:pt>
                <c:pt idx="25532">
                  <c:v>43177</c:v>
                </c:pt>
                <c:pt idx="25533">
                  <c:v>43176</c:v>
                </c:pt>
                <c:pt idx="25534">
                  <c:v>43176</c:v>
                </c:pt>
                <c:pt idx="25535">
                  <c:v>43176</c:v>
                </c:pt>
                <c:pt idx="25536">
                  <c:v>43171</c:v>
                </c:pt>
                <c:pt idx="25537">
                  <c:v>43176</c:v>
                </c:pt>
                <c:pt idx="25538">
                  <c:v>43175</c:v>
                </c:pt>
                <c:pt idx="25539">
                  <c:v>43175</c:v>
                </c:pt>
                <c:pt idx="25540">
                  <c:v>43175</c:v>
                </c:pt>
                <c:pt idx="25541">
                  <c:v>43175</c:v>
                </c:pt>
                <c:pt idx="25542">
                  <c:v>43175</c:v>
                </c:pt>
                <c:pt idx="25543">
                  <c:v>43175</c:v>
                </c:pt>
                <c:pt idx="25544">
                  <c:v>43174</c:v>
                </c:pt>
                <c:pt idx="25545">
                  <c:v>43175</c:v>
                </c:pt>
                <c:pt idx="25546">
                  <c:v>43171</c:v>
                </c:pt>
                <c:pt idx="25547">
                  <c:v>43175</c:v>
                </c:pt>
                <c:pt idx="25548">
                  <c:v>43175</c:v>
                </c:pt>
                <c:pt idx="25549">
                  <c:v>43174</c:v>
                </c:pt>
                <c:pt idx="25550">
                  <c:v>43174</c:v>
                </c:pt>
                <c:pt idx="25551">
                  <c:v>43175</c:v>
                </c:pt>
                <c:pt idx="25552">
                  <c:v>43174</c:v>
                </c:pt>
                <c:pt idx="25553">
                  <c:v>43174</c:v>
                </c:pt>
                <c:pt idx="25554">
                  <c:v>43174</c:v>
                </c:pt>
                <c:pt idx="25555">
                  <c:v>43174</c:v>
                </c:pt>
                <c:pt idx="25556">
                  <c:v>43175</c:v>
                </c:pt>
                <c:pt idx="25557">
                  <c:v>43175</c:v>
                </c:pt>
                <c:pt idx="25558">
                  <c:v>43174</c:v>
                </c:pt>
                <c:pt idx="25559">
                  <c:v>43175</c:v>
                </c:pt>
                <c:pt idx="25560">
                  <c:v>43174</c:v>
                </c:pt>
                <c:pt idx="25561">
                  <c:v>43174</c:v>
                </c:pt>
                <c:pt idx="25562">
                  <c:v>43174</c:v>
                </c:pt>
                <c:pt idx="25563">
                  <c:v>43174</c:v>
                </c:pt>
                <c:pt idx="25564">
                  <c:v>43174</c:v>
                </c:pt>
                <c:pt idx="25565">
                  <c:v>43174</c:v>
                </c:pt>
                <c:pt idx="25566">
                  <c:v>43174</c:v>
                </c:pt>
                <c:pt idx="25567">
                  <c:v>43173</c:v>
                </c:pt>
                <c:pt idx="25568">
                  <c:v>43174</c:v>
                </c:pt>
                <c:pt idx="25569">
                  <c:v>43173</c:v>
                </c:pt>
                <c:pt idx="25570">
                  <c:v>43174</c:v>
                </c:pt>
                <c:pt idx="25571">
                  <c:v>43173</c:v>
                </c:pt>
                <c:pt idx="25572">
                  <c:v>43174</c:v>
                </c:pt>
                <c:pt idx="25573">
                  <c:v>43174</c:v>
                </c:pt>
                <c:pt idx="25574">
                  <c:v>43173</c:v>
                </c:pt>
                <c:pt idx="25575">
                  <c:v>43174</c:v>
                </c:pt>
                <c:pt idx="25576">
                  <c:v>43173</c:v>
                </c:pt>
                <c:pt idx="25577">
                  <c:v>43173</c:v>
                </c:pt>
                <c:pt idx="25578">
                  <c:v>43174</c:v>
                </c:pt>
                <c:pt idx="25579">
                  <c:v>43174</c:v>
                </c:pt>
                <c:pt idx="25580">
                  <c:v>43173</c:v>
                </c:pt>
                <c:pt idx="25581">
                  <c:v>43173</c:v>
                </c:pt>
                <c:pt idx="25582">
                  <c:v>43174</c:v>
                </c:pt>
                <c:pt idx="25583">
                  <c:v>43173</c:v>
                </c:pt>
                <c:pt idx="25584">
                  <c:v>43173</c:v>
                </c:pt>
                <c:pt idx="25585">
                  <c:v>43173</c:v>
                </c:pt>
                <c:pt idx="25586">
                  <c:v>43173</c:v>
                </c:pt>
                <c:pt idx="25587">
                  <c:v>43172</c:v>
                </c:pt>
                <c:pt idx="25588">
                  <c:v>43172</c:v>
                </c:pt>
                <c:pt idx="25589">
                  <c:v>43173</c:v>
                </c:pt>
                <c:pt idx="25590">
                  <c:v>43173</c:v>
                </c:pt>
                <c:pt idx="25591">
                  <c:v>43173</c:v>
                </c:pt>
                <c:pt idx="25592">
                  <c:v>43173</c:v>
                </c:pt>
                <c:pt idx="25593">
                  <c:v>43173</c:v>
                </c:pt>
                <c:pt idx="25594">
                  <c:v>43173</c:v>
                </c:pt>
                <c:pt idx="25595">
                  <c:v>43173</c:v>
                </c:pt>
                <c:pt idx="25596">
                  <c:v>43172</c:v>
                </c:pt>
                <c:pt idx="25597">
                  <c:v>43172</c:v>
                </c:pt>
                <c:pt idx="25598">
                  <c:v>43171</c:v>
                </c:pt>
                <c:pt idx="25599">
                  <c:v>43172</c:v>
                </c:pt>
                <c:pt idx="25600">
                  <c:v>43171</c:v>
                </c:pt>
                <c:pt idx="25601">
                  <c:v>43171</c:v>
                </c:pt>
                <c:pt idx="25602">
                  <c:v>43172</c:v>
                </c:pt>
                <c:pt idx="25603">
                  <c:v>43171</c:v>
                </c:pt>
                <c:pt idx="25604">
                  <c:v>43171</c:v>
                </c:pt>
                <c:pt idx="25605">
                  <c:v>43172</c:v>
                </c:pt>
                <c:pt idx="25606">
                  <c:v>43171</c:v>
                </c:pt>
                <c:pt idx="25607">
                  <c:v>43172</c:v>
                </c:pt>
                <c:pt idx="25608">
                  <c:v>43171</c:v>
                </c:pt>
                <c:pt idx="25609">
                  <c:v>43171</c:v>
                </c:pt>
                <c:pt idx="25610">
                  <c:v>43171</c:v>
                </c:pt>
                <c:pt idx="25611">
                  <c:v>43171</c:v>
                </c:pt>
                <c:pt idx="25612">
                  <c:v>43171</c:v>
                </c:pt>
                <c:pt idx="25613">
                  <c:v>43172</c:v>
                </c:pt>
                <c:pt idx="25614">
                  <c:v>43171</c:v>
                </c:pt>
                <c:pt idx="25615">
                  <c:v>43171</c:v>
                </c:pt>
                <c:pt idx="25616">
                  <c:v>43170</c:v>
                </c:pt>
                <c:pt idx="25617">
                  <c:v>43172</c:v>
                </c:pt>
                <c:pt idx="25618">
                  <c:v>43170</c:v>
                </c:pt>
                <c:pt idx="25619">
                  <c:v>43171</c:v>
                </c:pt>
                <c:pt idx="25620">
                  <c:v>43169</c:v>
                </c:pt>
                <c:pt idx="25621">
                  <c:v>43170</c:v>
                </c:pt>
                <c:pt idx="25622">
                  <c:v>43157</c:v>
                </c:pt>
                <c:pt idx="25623">
                  <c:v>43170</c:v>
                </c:pt>
                <c:pt idx="25624">
                  <c:v>43170</c:v>
                </c:pt>
                <c:pt idx="25625">
                  <c:v>43168</c:v>
                </c:pt>
                <c:pt idx="25626">
                  <c:v>43169</c:v>
                </c:pt>
                <c:pt idx="25627">
                  <c:v>43169</c:v>
                </c:pt>
                <c:pt idx="25628">
                  <c:v>43168</c:v>
                </c:pt>
                <c:pt idx="25629">
                  <c:v>43184</c:v>
                </c:pt>
                <c:pt idx="25630">
                  <c:v>43184</c:v>
                </c:pt>
                <c:pt idx="25631">
                  <c:v>43184</c:v>
                </c:pt>
                <c:pt idx="25632">
                  <c:v>43183</c:v>
                </c:pt>
                <c:pt idx="25633">
                  <c:v>43183</c:v>
                </c:pt>
                <c:pt idx="25634">
                  <c:v>43184</c:v>
                </c:pt>
                <c:pt idx="25635">
                  <c:v>43183</c:v>
                </c:pt>
                <c:pt idx="25636">
                  <c:v>43184</c:v>
                </c:pt>
                <c:pt idx="25637">
                  <c:v>43182</c:v>
                </c:pt>
                <c:pt idx="25638">
                  <c:v>43183</c:v>
                </c:pt>
                <c:pt idx="25639">
                  <c:v>43183</c:v>
                </c:pt>
                <c:pt idx="25640">
                  <c:v>43183</c:v>
                </c:pt>
                <c:pt idx="25641">
                  <c:v>43166</c:v>
                </c:pt>
                <c:pt idx="25642">
                  <c:v>43182</c:v>
                </c:pt>
                <c:pt idx="25643">
                  <c:v>43184</c:v>
                </c:pt>
                <c:pt idx="25644">
                  <c:v>43184</c:v>
                </c:pt>
                <c:pt idx="25645">
                  <c:v>43182</c:v>
                </c:pt>
                <c:pt idx="25646">
                  <c:v>43184</c:v>
                </c:pt>
                <c:pt idx="25647">
                  <c:v>43182</c:v>
                </c:pt>
                <c:pt idx="25648">
                  <c:v>43182</c:v>
                </c:pt>
                <c:pt idx="25649">
                  <c:v>43182</c:v>
                </c:pt>
                <c:pt idx="25650">
                  <c:v>43183</c:v>
                </c:pt>
                <c:pt idx="25651">
                  <c:v>43182</c:v>
                </c:pt>
                <c:pt idx="25652">
                  <c:v>43182</c:v>
                </c:pt>
                <c:pt idx="25653">
                  <c:v>43183</c:v>
                </c:pt>
                <c:pt idx="25654">
                  <c:v>43182</c:v>
                </c:pt>
                <c:pt idx="25655">
                  <c:v>43182</c:v>
                </c:pt>
                <c:pt idx="25656">
                  <c:v>43184</c:v>
                </c:pt>
                <c:pt idx="25657">
                  <c:v>43182</c:v>
                </c:pt>
                <c:pt idx="25658">
                  <c:v>43182</c:v>
                </c:pt>
                <c:pt idx="25659">
                  <c:v>43182</c:v>
                </c:pt>
                <c:pt idx="25660">
                  <c:v>43182</c:v>
                </c:pt>
                <c:pt idx="25661">
                  <c:v>43182</c:v>
                </c:pt>
                <c:pt idx="25662">
                  <c:v>43181</c:v>
                </c:pt>
                <c:pt idx="25663">
                  <c:v>43182</c:v>
                </c:pt>
                <c:pt idx="25664">
                  <c:v>43182</c:v>
                </c:pt>
                <c:pt idx="25665">
                  <c:v>43182</c:v>
                </c:pt>
                <c:pt idx="25666">
                  <c:v>43181</c:v>
                </c:pt>
                <c:pt idx="25667">
                  <c:v>43182</c:v>
                </c:pt>
                <c:pt idx="25668">
                  <c:v>43182</c:v>
                </c:pt>
                <c:pt idx="25669">
                  <c:v>43181</c:v>
                </c:pt>
                <c:pt idx="25670">
                  <c:v>43181</c:v>
                </c:pt>
                <c:pt idx="25671">
                  <c:v>43181</c:v>
                </c:pt>
                <c:pt idx="25672">
                  <c:v>43181</c:v>
                </c:pt>
                <c:pt idx="25673">
                  <c:v>43181</c:v>
                </c:pt>
                <c:pt idx="25674">
                  <c:v>43181</c:v>
                </c:pt>
                <c:pt idx="25675">
                  <c:v>43181</c:v>
                </c:pt>
                <c:pt idx="25676">
                  <c:v>43181</c:v>
                </c:pt>
                <c:pt idx="25677">
                  <c:v>43181</c:v>
                </c:pt>
                <c:pt idx="25678">
                  <c:v>43181</c:v>
                </c:pt>
                <c:pt idx="25679">
                  <c:v>43181</c:v>
                </c:pt>
                <c:pt idx="25680">
                  <c:v>43181</c:v>
                </c:pt>
                <c:pt idx="25681">
                  <c:v>43180</c:v>
                </c:pt>
                <c:pt idx="25682">
                  <c:v>43181</c:v>
                </c:pt>
                <c:pt idx="25683">
                  <c:v>43181</c:v>
                </c:pt>
                <c:pt idx="25684">
                  <c:v>43180</c:v>
                </c:pt>
                <c:pt idx="25685">
                  <c:v>43180</c:v>
                </c:pt>
                <c:pt idx="25686">
                  <c:v>43180</c:v>
                </c:pt>
                <c:pt idx="25687">
                  <c:v>43180</c:v>
                </c:pt>
                <c:pt idx="25688">
                  <c:v>43180</c:v>
                </c:pt>
                <c:pt idx="25689">
                  <c:v>43180</c:v>
                </c:pt>
                <c:pt idx="25690">
                  <c:v>43180</c:v>
                </c:pt>
                <c:pt idx="25691">
                  <c:v>43180</c:v>
                </c:pt>
                <c:pt idx="25692">
                  <c:v>43181</c:v>
                </c:pt>
                <c:pt idx="25693">
                  <c:v>43181</c:v>
                </c:pt>
                <c:pt idx="25694">
                  <c:v>43181</c:v>
                </c:pt>
                <c:pt idx="25695">
                  <c:v>43181</c:v>
                </c:pt>
                <c:pt idx="25696">
                  <c:v>43180</c:v>
                </c:pt>
                <c:pt idx="25697">
                  <c:v>43180</c:v>
                </c:pt>
                <c:pt idx="25698">
                  <c:v>43179</c:v>
                </c:pt>
                <c:pt idx="25699">
                  <c:v>43180</c:v>
                </c:pt>
                <c:pt idx="25700">
                  <c:v>43180</c:v>
                </c:pt>
                <c:pt idx="25701">
                  <c:v>43179</c:v>
                </c:pt>
                <c:pt idx="25702">
                  <c:v>43179</c:v>
                </c:pt>
                <c:pt idx="25703">
                  <c:v>43179</c:v>
                </c:pt>
                <c:pt idx="25704">
                  <c:v>43179</c:v>
                </c:pt>
                <c:pt idx="25705">
                  <c:v>43179</c:v>
                </c:pt>
                <c:pt idx="25706">
                  <c:v>43179</c:v>
                </c:pt>
                <c:pt idx="25707">
                  <c:v>43179</c:v>
                </c:pt>
                <c:pt idx="25708">
                  <c:v>43179</c:v>
                </c:pt>
                <c:pt idx="25709">
                  <c:v>43179</c:v>
                </c:pt>
                <c:pt idx="25710">
                  <c:v>43179</c:v>
                </c:pt>
                <c:pt idx="25711">
                  <c:v>43179</c:v>
                </c:pt>
                <c:pt idx="25712">
                  <c:v>43179</c:v>
                </c:pt>
                <c:pt idx="25713">
                  <c:v>43179</c:v>
                </c:pt>
                <c:pt idx="25714">
                  <c:v>43179</c:v>
                </c:pt>
                <c:pt idx="25715">
                  <c:v>43179</c:v>
                </c:pt>
                <c:pt idx="25716">
                  <c:v>43178</c:v>
                </c:pt>
                <c:pt idx="25717">
                  <c:v>43179</c:v>
                </c:pt>
                <c:pt idx="25718">
                  <c:v>43179</c:v>
                </c:pt>
                <c:pt idx="25719">
                  <c:v>43179</c:v>
                </c:pt>
                <c:pt idx="25720">
                  <c:v>43179</c:v>
                </c:pt>
                <c:pt idx="25721">
                  <c:v>43178</c:v>
                </c:pt>
                <c:pt idx="25722">
                  <c:v>43178</c:v>
                </c:pt>
                <c:pt idx="25723">
                  <c:v>43178</c:v>
                </c:pt>
                <c:pt idx="25724">
                  <c:v>43177</c:v>
                </c:pt>
                <c:pt idx="25725">
                  <c:v>43179</c:v>
                </c:pt>
                <c:pt idx="25726">
                  <c:v>43178</c:v>
                </c:pt>
                <c:pt idx="25727">
                  <c:v>43178</c:v>
                </c:pt>
                <c:pt idx="25728">
                  <c:v>43178</c:v>
                </c:pt>
                <c:pt idx="25729">
                  <c:v>43178</c:v>
                </c:pt>
                <c:pt idx="25730">
                  <c:v>43168</c:v>
                </c:pt>
                <c:pt idx="25731">
                  <c:v>43178</c:v>
                </c:pt>
                <c:pt idx="25732">
                  <c:v>43178</c:v>
                </c:pt>
                <c:pt idx="25733">
                  <c:v>43179</c:v>
                </c:pt>
                <c:pt idx="25734">
                  <c:v>43177</c:v>
                </c:pt>
                <c:pt idx="25735">
                  <c:v>43178</c:v>
                </c:pt>
                <c:pt idx="25736">
                  <c:v>43177</c:v>
                </c:pt>
                <c:pt idx="25737">
                  <c:v>43177</c:v>
                </c:pt>
                <c:pt idx="25738">
                  <c:v>43177</c:v>
                </c:pt>
                <c:pt idx="25739">
                  <c:v>43178</c:v>
                </c:pt>
                <c:pt idx="25740">
                  <c:v>43176</c:v>
                </c:pt>
                <c:pt idx="25741">
                  <c:v>43177</c:v>
                </c:pt>
                <c:pt idx="25742">
                  <c:v>43177</c:v>
                </c:pt>
                <c:pt idx="25743">
                  <c:v>43177</c:v>
                </c:pt>
                <c:pt idx="25744">
                  <c:v>43175</c:v>
                </c:pt>
                <c:pt idx="25745">
                  <c:v>43177</c:v>
                </c:pt>
                <c:pt idx="25746">
                  <c:v>43176</c:v>
                </c:pt>
                <c:pt idx="25747">
                  <c:v>43176</c:v>
                </c:pt>
                <c:pt idx="25748">
                  <c:v>43176</c:v>
                </c:pt>
                <c:pt idx="25749">
                  <c:v>43176</c:v>
                </c:pt>
                <c:pt idx="25750">
                  <c:v>43171</c:v>
                </c:pt>
                <c:pt idx="25751">
                  <c:v>43176</c:v>
                </c:pt>
                <c:pt idx="25752">
                  <c:v>43175</c:v>
                </c:pt>
                <c:pt idx="25753">
                  <c:v>43175</c:v>
                </c:pt>
                <c:pt idx="25754">
                  <c:v>43175</c:v>
                </c:pt>
                <c:pt idx="25755">
                  <c:v>43175</c:v>
                </c:pt>
                <c:pt idx="25756">
                  <c:v>43175</c:v>
                </c:pt>
                <c:pt idx="25757">
                  <c:v>43175</c:v>
                </c:pt>
                <c:pt idx="25758">
                  <c:v>43175</c:v>
                </c:pt>
                <c:pt idx="25759">
                  <c:v>43174</c:v>
                </c:pt>
                <c:pt idx="25760">
                  <c:v>43171</c:v>
                </c:pt>
                <c:pt idx="25761">
                  <c:v>43175</c:v>
                </c:pt>
                <c:pt idx="25762">
                  <c:v>43174</c:v>
                </c:pt>
                <c:pt idx="25763">
                  <c:v>43174</c:v>
                </c:pt>
                <c:pt idx="25764">
                  <c:v>43175</c:v>
                </c:pt>
                <c:pt idx="25765">
                  <c:v>43174</c:v>
                </c:pt>
                <c:pt idx="25766">
                  <c:v>43174</c:v>
                </c:pt>
                <c:pt idx="25767">
                  <c:v>43174</c:v>
                </c:pt>
                <c:pt idx="25768">
                  <c:v>43174</c:v>
                </c:pt>
                <c:pt idx="25769">
                  <c:v>43175</c:v>
                </c:pt>
                <c:pt idx="25770">
                  <c:v>43175</c:v>
                </c:pt>
                <c:pt idx="25771">
                  <c:v>43175</c:v>
                </c:pt>
                <c:pt idx="25772">
                  <c:v>43174</c:v>
                </c:pt>
                <c:pt idx="25773">
                  <c:v>43174</c:v>
                </c:pt>
                <c:pt idx="25774">
                  <c:v>43174</c:v>
                </c:pt>
                <c:pt idx="25775">
                  <c:v>43174</c:v>
                </c:pt>
                <c:pt idx="25776">
                  <c:v>43174</c:v>
                </c:pt>
                <c:pt idx="25777">
                  <c:v>43174</c:v>
                </c:pt>
                <c:pt idx="25778">
                  <c:v>43174</c:v>
                </c:pt>
                <c:pt idx="25779">
                  <c:v>43174</c:v>
                </c:pt>
                <c:pt idx="25780">
                  <c:v>43173</c:v>
                </c:pt>
                <c:pt idx="25781">
                  <c:v>43174</c:v>
                </c:pt>
                <c:pt idx="25782">
                  <c:v>43173</c:v>
                </c:pt>
                <c:pt idx="25783">
                  <c:v>43174</c:v>
                </c:pt>
                <c:pt idx="25784">
                  <c:v>43173</c:v>
                </c:pt>
                <c:pt idx="25785">
                  <c:v>43174</c:v>
                </c:pt>
                <c:pt idx="25786">
                  <c:v>43174</c:v>
                </c:pt>
                <c:pt idx="25787">
                  <c:v>43173</c:v>
                </c:pt>
                <c:pt idx="25788">
                  <c:v>43174</c:v>
                </c:pt>
                <c:pt idx="25789">
                  <c:v>43173</c:v>
                </c:pt>
                <c:pt idx="25790">
                  <c:v>43173</c:v>
                </c:pt>
                <c:pt idx="25791">
                  <c:v>43174</c:v>
                </c:pt>
                <c:pt idx="25792">
                  <c:v>43173</c:v>
                </c:pt>
                <c:pt idx="25793">
                  <c:v>43174</c:v>
                </c:pt>
                <c:pt idx="25794">
                  <c:v>43173</c:v>
                </c:pt>
                <c:pt idx="25795">
                  <c:v>43173</c:v>
                </c:pt>
                <c:pt idx="25796">
                  <c:v>43173</c:v>
                </c:pt>
                <c:pt idx="25797">
                  <c:v>43173</c:v>
                </c:pt>
                <c:pt idx="25798">
                  <c:v>43172</c:v>
                </c:pt>
                <c:pt idx="25799">
                  <c:v>43172</c:v>
                </c:pt>
                <c:pt idx="25800">
                  <c:v>43173</c:v>
                </c:pt>
                <c:pt idx="25801">
                  <c:v>43173</c:v>
                </c:pt>
                <c:pt idx="25802">
                  <c:v>43173</c:v>
                </c:pt>
                <c:pt idx="25803">
                  <c:v>43173</c:v>
                </c:pt>
                <c:pt idx="25804">
                  <c:v>43173</c:v>
                </c:pt>
                <c:pt idx="25805">
                  <c:v>43173</c:v>
                </c:pt>
                <c:pt idx="25806">
                  <c:v>43172</c:v>
                </c:pt>
                <c:pt idx="25807">
                  <c:v>43173</c:v>
                </c:pt>
                <c:pt idx="25808">
                  <c:v>43172</c:v>
                </c:pt>
                <c:pt idx="25809">
                  <c:v>43171</c:v>
                </c:pt>
                <c:pt idx="25810">
                  <c:v>43172</c:v>
                </c:pt>
                <c:pt idx="25811">
                  <c:v>43171</c:v>
                </c:pt>
                <c:pt idx="25812">
                  <c:v>43171</c:v>
                </c:pt>
                <c:pt idx="25813">
                  <c:v>43172</c:v>
                </c:pt>
                <c:pt idx="25814">
                  <c:v>43171</c:v>
                </c:pt>
                <c:pt idx="25815">
                  <c:v>43171</c:v>
                </c:pt>
                <c:pt idx="25816">
                  <c:v>43172</c:v>
                </c:pt>
                <c:pt idx="25817">
                  <c:v>43171</c:v>
                </c:pt>
                <c:pt idx="25818">
                  <c:v>43172</c:v>
                </c:pt>
                <c:pt idx="25819">
                  <c:v>43171</c:v>
                </c:pt>
                <c:pt idx="25820">
                  <c:v>43171</c:v>
                </c:pt>
                <c:pt idx="25821">
                  <c:v>43171</c:v>
                </c:pt>
                <c:pt idx="25822">
                  <c:v>43171</c:v>
                </c:pt>
                <c:pt idx="25823">
                  <c:v>43171</c:v>
                </c:pt>
                <c:pt idx="25824">
                  <c:v>43172</c:v>
                </c:pt>
                <c:pt idx="25825">
                  <c:v>43170</c:v>
                </c:pt>
                <c:pt idx="25826">
                  <c:v>43172</c:v>
                </c:pt>
                <c:pt idx="25827">
                  <c:v>43170</c:v>
                </c:pt>
                <c:pt idx="25828">
                  <c:v>43171</c:v>
                </c:pt>
                <c:pt idx="25829">
                  <c:v>43185</c:v>
                </c:pt>
                <c:pt idx="25830">
                  <c:v>43185</c:v>
                </c:pt>
                <c:pt idx="25831">
                  <c:v>43185</c:v>
                </c:pt>
                <c:pt idx="25832">
                  <c:v>43185</c:v>
                </c:pt>
                <c:pt idx="25833">
                  <c:v>43185</c:v>
                </c:pt>
                <c:pt idx="25834">
                  <c:v>43185</c:v>
                </c:pt>
                <c:pt idx="25835">
                  <c:v>43185</c:v>
                </c:pt>
                <c:pt idx="25836">
                  <c:v>43184</c:v>
                </c:pt>
                <c:pt idx="25837">
                  <c:v>43184</c:v>
                </c:pt>
                <c:pt idx="25838">
                  <c:v>43185</c:v>
                </c:pt>
                <c:pt idx="25839">
                  <c:v>43184</c:v>
                </c:pt>
                <c:pt idx="25840">
                  <c:v>43185</c:v>
                </c:pt>
                <c:pt idx="25841">
                  <c:v>43183</c:v>
                </c:pt>
                <c:pt idx="25842">
                  <c:v>43183</c:v>
                </c:pt>
                <c:pt idx="25843">
                  <c:v>43184</c:v>
                </c:pt>
                <c:pt idx="25844">
                  <c:v>43183</c:v>
                </c:pt>
                <c:pt idx="25845">
                  <c:v>43184</c:v>
                </c:pt>
                <c:pt idx="25846">
                  <c:v>43182</c:v>
                </c:pt>
                <c:pt idx="25847">
                  <c:v>43166</c:v>
                </c:pt>
                <c:pt idx="25848">
                  <c:v>43183</c:v>
                </c:pt>
                <c:pt idx="25849">
                  <c:v>43183</c:v>
                </c:pt>
                <c:pt idx="25850">
                  <c:v>43184</c:v>
                </c:pt>
                <c:pt idx="25851">
                  <c:v>43182</c:v>
                </c:pt>
                <c:pt idx="25852">
                  <c:v>43183</c:v>
                </c:pt>
                <c:pt idx="25853">
                  <c:v>43184</c:v>
                </c:pt>
                <c:pt idx="25854">
                  <c:v>43184</c:v>
                </c:pt>
                <c:pt idx="25855">
                  <c:v>43182</c:v>
                </c:pt>
                <c:pt idx="25856">
                  <c:v>43182</c:v>
                </c:pt>
                <c:pt idx="25857">
                  <c:v>43182</c:v>
                </c:pt>
                <c:pt idx="25858">
                  <c:v>43182</c:v>
                </c:pt>
                <c:pt idx="25859">
                  <c:v>43182</c:v>
                </c:pt>
                <c:pt idx="25860">
                  <c:v>43183</c:v>
                </c:pt>
                <c:pt idx="25861">
                  <c:v>43183</c:v>
                </c:pt>
                <c:pt idx="25862">
                  <c:v>43182</c:v>
                </c:pt>
                <c:pt idx="25863">
                  <c:v>43183</c:v>
                </c:pt>
                <c:pt idx="25864">
                  <c:v>43182</c:v>
                </c:pt>
                <c:pt idx="25865">
                  <c:v>43182</c:v>
                </c:pt>
                <c:pt idx="25866">
                  <c:v>43182</c:v>
                </c:pt>
                <c:pt idx="25867">
                  <c:v>43182</c:v>
                </c:pt>
                <c:pt idx="25868">
                  <c:v>43182</c:v>
                </c:pt>
                <c:pt idx="25869">
                  <c:v>43182</c:v>
                </c:pt>
                <c:pt idx="25870">
                  <c:v>43182</c:v>
                </c:pt>
                <c:pt idx="25871">
                  <c:v>43182</c:v>
                </c:pt>
                <c:pt idx="25872">
                  <c:v>43181</c:v>
                </c:pt>
                <c:pt idx="25873">
                  <c:v>43182</c:v>
                </c:pt>
                <c:pt idx="25874">
                  <c:v>43182</c:v>
                </c:pt>
                <c:pt idx="25875">
                  <c:v>43181</c:v>
                </c:pt>
                <c:pt idx="25876">
                  <c:v>43182</c:v>
                </c:pt>
                <c:pt idx="25877">
                  <c:v>43181</c:v>
                </c:pt>
                <c:pt idx="25878">
                  <c:v>43182</c:v>
                </c:pt>
                <c:pt idx="25879">
                  <c:v>43182</c:v>
                </c:pt>
                <c:pt idx="25880">
                  <c:v>43182</c:v>
                </c:pt>
                <c:pt idx="25881">
                  <c:v>43181</c:v>
                </c:pt>
                <c:pt idx="25882">
                  <c:v>43181</c:v>
                </c:pt>
                <c:pt idx="25883">
                  <c:v>43182</c:v>
                </c:pt>
                <c:pt idx="25884">
                  <c:v>43181</c:v>
                </c:pt>
                <c:pt idx="25885">
                  <c:v>43181</c:v>
                </c:pt>
                <c:pt idx="25886">
                  <c:v>43181</c:v>
                </c:pt>
                <c:pt idx="25887">
                  <c:v>43181</c:v>
                </c:pt>
                <c:pt idx="25888">
                  <c:v>43181</c:v>
                </c:pt>
                <c:pt idx="25889">
                  <c:v>43181</c:v>
                </c:pt>
                <c:pt idx="25890">
                  <c:v>43181</c:v>
                </c:pt>
                <c:pt idx="25891">
                  <c:v>43181</c:v>
                </c:pt>
                <c:pt idx="25892">
                  <c:v>43180</c:v>
                </c:pt>
                <c:pt idx="25893">
                  <c:v>43181</c:v>
                </c:pt>
                <c:pt idx="25894">
                  <c:v>43181</c:v>
                </c:pt>
                <c:pt idx="25895">
                  <c:v>43180</c:v>
                </c:pt>
                <c:pt idx="25896">
                  <c:v>43180</c:v>
                </c:pt>
                <c:pt idx="25897">
                  <c:v>43180</c:v>
                </c:pt>
                <c:pt idx="25898">
                  <c:v>43180</c:v>
                </c:pt>
                <c:pt idx="25899">
                  <c:v>43180</c:v>
                </c:pt>
                <c:pt idx="25900">
                  <c:v>43180</c:v>
                </c:pt>
                <c:pt idx="25901">
                  <c:v>43180</c:v>
                </c:pt>
                <c:pt idx="25902">
                  <c:v>43180</c:v>
                </c:pt>
                <c:pt idx="25903">
                  <c:v>43181</c:v>
                </c:pt>
                <c:pt idx="25904">
                  <c:v>43181</c:v>
                </c:pt>
                <c:pt idx="25905">
                  <c:v>43181</c:v>
                </c:pt>
                <c:pt idx="25906">
                  <c:v>43181</c:v>
                </c:pt>
                <c:pt idx="25907">
                  <c:v>43181</c:v>
                </c:pt>
                <c:pt idx="25908">
                  <c:v>43180</c:v>
                </c:pt>
                <c:pt idx="25909">
                  <c:v>43180</c:v>
                </c:pt>
                <c:pt idx="25910">
                  <c:v>43179</c:v>
                </c:pt>
                <c:pt idx="25911">
                  <c:v>43180</c:v>
                </c:pt>
                <c:pt idx="25912">
                  <c:v>43180</c:v>
                </c:pt>
                <c:pt idx="25913">
                  <c:v>43179</c:v>
                </c:pt>
                <c:pt idx="25914">
                  <c:v>43179</c:v>
                </c:pt>
                <c:pt idx="25915">
                  <c:v>43179</c:v>
                </c:pt>
                <c:pt idx="25916">
                  <c:v>43179</c:v>
                </c:pt>
                <c:pt idx="25917">
                  <c:v>43179</c:v>
                </c:pt>
                <c:pt idx="25918">
                  <c:v>43179</c:v>
                </c:pt>
                <c:pt idx="25919">
                  <c:v>43179</c:v>
                </c:pt>
                <c:pt idx="25920">
                  <c:v>43179</c:v>
                </c:pt>
                <c:pt idx="25921">
                  <c:v>43179</c:v>
                </c:pt>
                <c:pt idx="25922">
                  <c:v>43179</c:v>
                </c:pt>
                <c:pt idx="25923">
                  <c:v>43179</c:v>
                </c:pt>
                <c:pt idx="25924">
                  <c:v>43179</c:v>
                </c:pt>
                <c:pt idx="25925">
                  <c:v>43179</c:v>
                </c:pt>
                <c:pt idx="25926">
                  <c:v>43179</c:v>
                </c:pt>
                <c:pt idx="25927">
                  <c:v>43179</c:v>
                </c:pt>
                <c:pt idx="25928">
                  <c:v>43178</c:v>
                </c:pt>
                <c:pt idx="25929">
                  <c:v>43179</c:v>
                </c:pt>
                <c:pt idx="25930">
                  <c:v>43179</c:v>
                </c:pt>
                <c:pt idx="25931">
                  <c:v>43179</c:v>
                </c:pt>
                <c:pt idx="25932">
                  <c:v>43179</c:v>
                </c:pt>
                <c:pt idx="25933">
                  <c:v>43178</c:v>
                </c:pt>
                <c:pt idx="25934">
                  <c:v>43178</c:v>
                </c:pt>
                <c:pt idx="25935">
                  <c:v>43178</c:v>
                </c:pt>
                <c:pt idx="25936">
                  <c:v>43177</c:v>
                </c:pt>
                <c:pt idx="25937">
                  <c:v>43178</c:v>
                </c:pt>
                <c:pt idx="25938">
                  <c:v>43178</c:v>
                </c:pt>
                <c:pt idx="25939">
                  <c:v>43178</c:v>
                </c:pt>
                <c:pt idx="25940">
                  <c:v>43178</c:v>
                </c:pt>
                <c:pt idx="25941">
                  <c:v>43168</c:v>
                </c:pt>
                <c:pt idx="25942">
                  <c:v>43178</c:v>
                </c:pt>
                <c:pt idx="25943">
                  <c:v>43178</c:v>
                </c:pt>
                <c:pt idx="25944">
                  <c:v>43179</c:v>
                </c:pt>
                <c:pt idx="25945">
                  <c:v>43177</c:v>
                </c:pt>
                <c:pt idx="25946">
                  <c:v>43178</c:v>
                </c:pt>
                <c:pt idx="25947">
                  <c:v>43177</c:v>
                </c:pt>
                <c:pt idx="25948">
                  <c:v>43177</c:v>
                </c:pt>
                <c:pt idx="25949">
                  <c:v>43177</c:v>
                </c:pt>
                <c:pt idx="25950">
                  <c:v>43177</c:v>
                </c:pt>
                <c:pt idx="25951">
                  <c:v>43178</c:v>
                </c:pt>
                <c:pt idx="25952">
                  <c:v>43176</c:v>
                </c:pt>
                <c:pt idx="25953">
                  <c:v>43177</c:v>
                </c:pt>
                <c:pt idx="25954">
                  <c:v>43177</c:v>
                </c:pt>
                <c:pt idx="25955">
                  <c:v>43176</c:v>
                </c:pt>
                <c:pt idx="25956">
                  <c:v>43177</c:v>
                </c:pt>
                <c:pt idx="25957">
                  <c:v>43175</c:v>
                </c:pt>
                <c:pt idx="25958">
                  <c:v>43177</c:v>
                </c:pt>
                <c:pt idx="25959">
                  <c:v>43176</c:v>
                </c:pt>
                <c:pt idx="25960">
                  <c:v>43176</c:v>
                </c:pt>
                <c:pt idx="25961">
                  <c:v>43176</c:v>
                </c:pt>
                <c:pt idx="25962">
                  <c:v>43171</c:v>
                </c:pt>
                <c:pt idx="25963">
                  <c:v>43176</c:v>
                </c:pt>
                <c:pt idx="25964">
                  <c:v>43175</c:v>
                </c:pt>
                <c:pt idx="25965">
                  <c:v>43175</c:v>
                </c:pt>
                <c:pt idx="25966">
                  <c:v>43175</c:v>
                </c:pt>
                <c:pt idx="25967">
                  <c:v>43175</c:v>
                </c:pt>
                <c:pt idx="25968">
                  <c:v>43175</c:v>
                </c:pt>
                <c:pt idx="25969">
                  <c:v>43175</c:v>
                </c:pt>
                <c:pt idx="25970">
                  <c:v>43171</c:v>
                </c:pt>
                <c:pt idx="25971">
                  <c:v>43175</c:v>
                </c:pt>
                <c:pt idx="25972">
                  <c:v>43174</c:v>
                </c:pt>
                <c:pt idx="25973">
                  <c:v>43175</c:v>
                </c:pt>
                <c:pt idx="25974">
                  <c:v>43174</c:v>
                </c:pt>
                <c:pt idx="25975">
                  <c:v>43174</c:v>
                </c:pt>
                <c:pt idx="25976">
                  <c:v>43174</c:v>
                </c:pt>
                <c:pt idx="25977">
                  <c:v>43174</c:v>
                </c:pt>
                <c:pt idx="25978">
                  <c:v>43175</c:v>
                </c:pt>
                <c:pt idx="25979">
                  <c:v>43175</c:v>
                </c:pt>
                <c:pt idx="25980">
                  <c:v>43175</c:v>
                </c:pt>
                <c:pt idx="25981">
                  <c:v>43174</c:v>
                </c:pt>
                <c:pt idx="25982">
                  <c:v>43174</c:v>
                </c:pt>
                <c:pt idx="25983">
                  <c:v>43174</c:v>
                </c:pt>
                <c:pt idx="25984">
                  <c:v>43174</c:v>
                </c:pt>
                <c:pt idx="25985">
                  <c:v>43174</c:v>
                </c:pt>
                <c:pt idx="25986">
                  <c:v>43174</c:v>
                </c:pt>
                <c:pt idx="25987">
                  <c:v>43174</c:v>
                </c:pt>
                <c:pt idx="25988">
                  <c:v>43173</c:v>
                </c:pt>
                <c:pt idx="25989">
                  <c:v>43174</c:v>
                </c:pt>
                <c:pt idx="25990">
                  <c:v>43173</c:v>
                </c:pt>
                <c:pt idx="25991">
                  <c:v>43174</c:v>
                </c:pt>
                <c:pt idx="25992">
                  <c:v>43173</c:v>
                </c:pt>
                <c:pt idx="25993">
                  <c:v>43174</c:v>
                </c:pt>
                <c:pt idx="25994">
                  <c:v>43173</c:v>
                </c:pt>
                <c:pt idx="25995">
                  <c:v>43174</c:v>
                </c:pt>
                <c:pt idx="25996">
                  <c:v>43173</c:v>
                </c:pt>
                <c:pt idx="25997">
                  <c:v>43174</c:v>
                </c:pt>
                <c:pt idx="25998">
                  <c:v>43173</c:v>
                </c:pt>
                <c:pt idx="25999">
                  <c:v>43174</c:v>
                </c:pt>
                <c:pt idx="26000">
                  <c:v>43174</c:v>
                </c:pt>
                <c:pt idx="26001">
                  <c:v>43173</c:v>
                </c:pt>
                <c:pt idx="26002">
                  <c:v>43173</c:v>
                </c:pt>
                <c:pt idx="26003">
                  <c:v>43173</c:v>
                </c:pt>
                <c:pt idx="26004">
                  <c:v>43173</c:v>
                </c:pt>
                <c:pt idx="26005">
                  <c:v>43173</c:v>
                </c:pt>
                <c:pt idx="26006">
                  <c:v>43172</c:v>
                </c:pt>
                <c:pt idx="26007">
                  <c:v>43172</c:v>
                </c:pt>
                <c:pt idx="26008">
                  <c:v>43173</c:v>
                </c:pt>
                <c:pt idx="26009">
                  <c:v>43173</c:v>
                </c:pt>
                <c:pt idx="26010">
                  <c:v>43173</c:v>
                </c:pt>
                <c:pt idx="26011">
                  <c:v>43173</c:v>
                </c:pt>
                <c:pt idx="26012">
                  <c:v>43173</c:v>
                </c:pt>
                <c:pt idx="26013">
                  <c:v>43172</c:v>
                </c:pt>
                <c:pt idx="26014">
                  <c:v>43173</c:v>
                </c:pt>
                <c:pt idx="26015">
                  <c:v>43172</c:v>
                </c:pt>
                <c:pt idx="26016">
                  <c:v>43172</c:v>
                </c:pt>
                <c:pt idx="26017">
                  <c:v>43171</c:v>
                </c:pt>
                <c:pt idx="26018">
                  <c:v>43171</c:v>
                </c:pt>
                <c:pt idx="26019">
                  <c:v>43171</c:v>
                </c:pt>
                <c:pt idx="26020">
                  <c:v>43171</c:v>
                </c:pt>
                <c:pt idx="26021">
                  <c:v>43172</c:v>
                </c:pt>
                <c:pt idx="26022">
                  <c:v>43171</c:v>
                </c:pt>
                <c:pt idx="26023">
                  <c:v>43171</c:v>
                </c:pt>
                <c:pt idx="26024">
                  <c:v>43172</c:v>
                </c:pt>
                <c:pt idx="26025">
                  <c:v>43171</c:v>
                </c:pt>
                <c:pt idx="26026">
                  <c:v>43171</c:v>
                </c:pt>
                <c:pt idx="26027">
                  <c:v>43171</c:v>
                </c:pt>
                <c:pt idx="26028">
                  <c:v>43186</c:v>
                </c:pt>
                <c:pt idx="26029">
                  <c:v>43186</c:v>
                </c:pt>
                <c:pt idx="26030">
                  <c:v>43185</c:v>
                </c:pt>
                <c:pt idx="26031">
                  <c:v>43185</c:v>
                </c:pt>
                <c:pt idx="26032">
                  <c:v>43185</c:v>
                </c:pt>
                <c:pt idx="26033">
                  <c:v>43186</c:v>
                </c:pt>
                <c:pt idx="26034">
                  <c:v>43185</c:v>
                </c:pt>
                <c:pt idx="26035">
                  <c:v>43186</c:v>
                </c:pt>
                <c:pt idx="26036">
                  <c:v>43185</c:v>
                </c:pt>
                <c:pt idx="26037">
                  <c:v>43185</c:v>
                </c:pt>
                <c:pt idx="26038">
                  <c:v>43186</c:v>
                </c:pt>
                <c:pt idx="26039">
                  <c:v>43185</c:v>
                </c:pt>
                <c:pt idx="26040">
                  <c:v>43185</c:v>
                </c:pt>
                <c:pt idx="26041">
                  <c:v>43185</c:v>
                </c:pt>
                <c:pt idx="26042">
                  <c:v>43185</c:v>
                </c:pt>
                <c:pt idx="26043">
                  <c:v>43185</c:v>
                </c:pt>
                <c:pt idx="26044">
                  <c:v>43185</c:v>
                </c:pt>
                <c:pt idx="26045">
                  <c:v>43185</c:v>
                </c:pt>
                <c:pt idx="26046">
                  <c:v>43185</c:v>
                </c:pt>
                <c:pt idx="26047">
                  <c:v>43185</c:v>
                </c:pt>
                <c:pt idx="26048">
                  <c:v>43184</c:v>
                </c:pt>
                <c:pt idx="26049">
                  <c:v>43186</c:v>
                </c:pt>
                <c:pt idx="26050">
                  <c:v>43184</c:v>
                </c:pt>
                <c:pt idx="26051">
                  <c:v>43185</c:v>
                </c:pt>
                <c:pt idx="26052">
                  <c:v>43185</c:v>
                </c:pt>
                <c:pt idx="26053">
                  <c:v>43185</c:v>
                </c:pt>
                <c:pt idx="26054">
                  <c:v>43185</c:v>
                </c:pt>
                <c:pt idx="26055">
                  <c:v>43184</c:v>
                </c:pt>
                <c:pt idx="26056">
                  <c:v>43185</c:v>
                </c:pt>
                <c:pt idx="26057">
                  <c:v>43185</c:v>
                </c:pt>
                <c:pt idx="26058">
                  <c:v>43185</c:v>
                </c:pt>
                <c:pt idx="26059">
                  <c:v>43185</c:v>
                </c:pt>
                <c:pt idx="26060">
                  <c:v>43185</c:v>
                </c:pt>
                <c:pt idx="26061">
                  <c:v>43183</c:v>
                </c:pt>
                <c:pt idx="26062">
                  <c:v>43184</c:v>
                </c:pt>
                <c:pt idx="26063">
                  <c:v>43183</c:v>
                </c:pt>
                <c:pt idx="26064">
                  <c:v>43184</c:v>
                </c:pt>
                <c:pt idx="26065">
                  <c:v>43184</c:v>
                </c:pt>
                <c:pt idx="26066">
                  <c:v>43183</c:v>
                </c:pt>
                <c:pt idx="26067">
                  <c:v>43183</c:v>
                </c:pt>
                <c:pt idx="26068">
                  <c:v>43184</c:v>
                </c:pt>
                <c:pt idx="26069">
                  <c:v>43166</c:v>
                </c:pt>
                <c:pt idx="26070">
                  <c:v>43182</c:v>
                </c:pt>
                <c:pt idx="26071">
                  <c:v>43183</c:v>
                </c:pt>
                <c:pt idx="26072">
                  <c:v>43183</c:v>
                </c:pt>
                <c:pt idx="26073">
                  <c:v>43184</c:v>
                </c:pt>
                <c:pt idx="26074">
                  <c:v>43184</c:v>
                </c:pt>
                <c:pt idx="26075">
                  <c:v>43183</c:v>
                </c:pt>
                <c:pt idx="26076">
                  <c:v>43183</c:v>
                </c:pt>
                <c:pt idx="26077">
                  <c:v>43182</c:v>
                </c:pt>
                <c:pt idx="26078">
                  <c:v>43184</c:v>
                </c:pt>
                <c:pt idx="26079">
                  <c:v>43184</c:v>
                </c:pt>
                <c:pt idx="26080">
                  <c:v>43182</c:v>
                </c:pt>
                <c:pt idx="26081">
                  <c:v>43182</c:v>
                </c:pt>
                <c:pt idx="26082">
                  <c:v>43182</c:v>
                </c:pt>
                <c:pt idx="26083">
                  <c:v>43182</c:v>
                </c:pt>
                <c:pt idx="26084">
                  <c:v>43182</c:v>
                </c:pt>
                <c:pt idx="26085">
                  <c:v>43183</c:v>
                </c:pt>
                <c:pt idx="26086">
                  <c:v>43183</c:v>
                </c:pt>
                <c:pt idx="26087">
                  <c:v>43182</c:v>
                </c:pt>
                <c:pt idx="26088">
                  <c:v>43182</c:v>
                </c:pt>
                <c:pt idx="26089">
                  <c:v>43183</c:v>
                </c:pt>
                <c:pt idx="26090">
                  <c:v>43182</c:v>
                </c:pt>
                <c:pt idx="26091">
                  <c:v>43182</c:v>
                </c:pt>
                <c:pt idx="26092">
                  <c:v>43182</c:v>
                </c:pt>
                <c:pt idx="26093">
                  <c:v>43182</c:v>
                </c:pt>
                <c:pt idx="26094">
                  <c:v>43182</c:v>
                </c:pt>
                <c:pt idx="26095">
                  <c:v>43182</c:v>
                </c:pt>
                <c:pt idx="26096">
                  <c:v>43182</c:v>
                </c:pt>
                <c:pt idx="26097">
                  <c:v>43182</c:v>
                </c:pt>
                <c:pt idx="26098">
                  <c:v>43182</c:v>
                </c:pt>
                <c:pt idx="26099">
                  <c:v>43181</c:v>
                </c:pt>
                <c:pt idx="26100">
                  <c:v>43182</c:v>
                </c:pt>
                <c:pt idx="26101">
                  <c:v>43182</c:v>
                </c:pt>
                <c:pt idx="26102">
                  <c:v>43182</c:v>
                </c:pt>
                <c:pt idx="26103">
                  <c:v>43181</c:v>
                </c:pt>
                <c:pt idx="26104">
                  <c:v>43182</c:v>
                </c:pt>
                <c:pt idx="26105">
                  <c:v>43181</c:v>
                </c:pt>
                <c:pt idx="26106">
                  <c:v>43182</c:v>
                </c:pt>
                <c:pt idx="26107">
                  <c:v>43181</c:v>
                </c:pt>
                <c:pt idx="26108">
                  <c:v>43181</c:v>
                </c:pt>
                <c:pt idx="26109">
                  <c:v>43181</c:v>
                </c:pt>
                <c:pt idx="26110">
                  <c:v>43182</c:v>
                </c:pt>
                <c:pt idx="26111">
                  <c:v>43181</c:v>
                </c:pt>
                <c:pt idx="26112">
                  <c:v>43181</c:v>
                </c:pt>
                <c:pt idx="26113">
                  <c:v>43181</c:v>
                </c:pt>
                <c:pt idx="26114">
                  <c:v>43181</c:v>
                </c:pt>
                <c:pt idx="26115">
                  <c:v>43181</c:v>
                </c:pt>
                <c:pt idx="26116">
                  <c:v>43181</c:v>
                </c:pt>
                <c:pt idx="26117">
                  <c:v>43180</c:v>
                </c:pt>
                <c:pt idx="26118">
                  <c:v>43181</c:v>
                </c:pt>
                <c:pt idx="26119">
                  <c:v>43180</c:v>
                </c:pt>
                <c:pt idx="26120">
                  <c:v>43180</c:v>
                </c:pt>
                <c:pt idx="26121">
                  <c:v>43180</c:v>
                </c:pt>
                <c:pt idx="26122">
                  <c:v>43180</c:v>
                </c:pt>
                <c:pt idx="26123">
                  <c:v>43180</c:v>
                </c:pt>
                <c:pt idx="26124">
                  <c:v>43180</c:v>
                </c:pt>
                <c:pt idx="26125">
                  <c:v>43181</c:v>
                </c:pt>
                <c:pt idx="26126">
                  <c:v>43180</c:v>
                </c:pt>
                <c:pt idx="26127">
                  <c:v>43181</c:v>
                </c:pt>
                <c:pt idx="26128">
                  <c:v>43181</c:v>
                </c:pt>
                <c:pt idx="26129">
                  <c:v>43181</c:v>
                </c:pt>
                <c:pt idx="26130">
                  <c:v>43180</c:v>
                </c:pt>
                <c:pt idx="26131">
                  <c:v>43180</c:v>
                </c:pt>
                <c:pt idx="26132">
                  <c:v>43179</c:v>
                </c:pt>
                <c:pt idx="26133">
                  <c:v>43180</c:v>
                </c:pt>
                <c:pt idx="26134">
                  <c:v>43180</c:v>
                </c:pt>
                <c:pt idx="26135">
                  <c:v>43180</c:v>
                </c:pt>
                <c:pt idx="26136">
                  <c:v>43179</c:v>
                </c:pt>
                <c:pt idx="26137">
                  <c:v>43179</c:v>
                </c:pt>
                <c:pt idx="26138">
                  <c:v>43179</c:v>
                </c:pt>
                <c:pt idx="26139">
                  <c:v>43179</c:v>
                </c:pt>
                <c:pt idx="26140">
                  <c:v>43179</c:v>
                </c:pt>
                <c:pt idx="26141">
                  <c:v>43179</c:v>
                </c:pt>
                <c:pt idx="26142">
                  <c:v>43179</c:v>
                </c:pt>
                <c:pt idx="26143">
                  <c:v>43179</c:v>
                </c:pt>
                <c:pt idx="26144">
                  <c:v>43179</c:v>
                </c:pt>
                <c:pt idx="26145">
                  <c:v>43179</c:v>
                </c:pt>
                <c:pt idx="26146">
                  <c:v>43179</c:v>
                </c:pt>
                <c:pt idx="26147">
                  <c:v>43179</c:v>
                </c:pt>
                <c:pt idx="26148">
                  <c:v>43179</c:v>
                </c:pt>
                <c:pt idx="26149">
                  <c:v>43179</c:v>
                </c:pt>
                <c:pt idx="26150">
                  <c:v>43178</c:v>
                </c:pt>
                <c:pt idx="26151">
                  <c:v>43179</c:v>
                </c:pt>
                <c:pt idx="26152">
                  <c:v>43179</c:v>
                </c:pt>
                <c:pt idx="26153">
                  <c:v>43179</c:v>
                </c:pt>
                <c:pt idx="26154">
                  <c:v>43179</c:v>
                </c:pt>
                <c:pt idx="26155">
                  <c:v>43179</c:v>
                </c:pt>
                <c:pt idx="26156">
                  <c:v>43178</c:v>
                </c:pt>
                <c:pt idx="26157">
                  <c:v>43178</c:v>
                </c:pt>
                <c:pt idx="26158">
                  <c:v>43177</c:v>
                </c:pt>
                <c:pt idx="26159">
                  <c:v>43178</c:v>
                </c:pt>
                <c:pt idx="26160">
                  <c:v>43178</c:v>
                </c:pt>
                <c:pt idx="26161">
                  <c:v>43178</c:v>
                </c:pt>
                <c:pt idx="26162">
                  <c:v>43178</c:v>
                </c:pt>
                <c:pt idx="26163">
                  <c:v>43168</c:v>
                </c:pt>
                <c:pt idx="26164">
                  <c:v>43178</c:v>
                </c:pt>
                <c:pt idx="26165">
                  <c:v>43179</c:v>
                </c:pt>
                <c:pt idx="26166">
                  <c:v>43177</c:v>
                </c:pt>
                <c:pt idx="26167">
                  <c:v>43178</c:v>
                </c:pt>
                <c:pt idx="26168">
                  <c:v>43177</c:v>
                </c:pt>
                <c:pt idx="26169">
                  <c:v>43177</c:v>
                </c:pt>
                <c:pt idx="26170">
                  <c:v>43177</c:v>
                </c:pt>
                <c:pt idx="26171">
                  <c:v>43178</c:v>
                </c:pt>
                <c:pt idx="26172">
                  <c:v>43177</c:v>
                </c:pt>
                <c:pt idx="26173">
                  <c:v>43176</c:v>
                </c:pt>
                <c:pt idx="26174">
                  <c:v>43177</c:v>
                </c:pt>
                <c:pt idx="26175">
                  <c:v>43177</c:v>
                </c:pt>
                <c:pt idx="26176">
                  <c:v>43176</c:v>
                </c:pt>
                <c:pt idx="26177">
                  <c:v>43177</c:v>
                </c:pt>
                <c:pt idx="26178">
                  <c:v>43175</c:v>
                </c:pt>
                <c:pt idx="26179">
                  <c:v>43177</c:v>
                </c:pt>
                <c:pt idx="26180">
                  <c:v>43176</c:v>
                </c:pt>
                <c:pt idx="26181">
                  <c:v>43176</c:v>
                </c:pt>
                <c:pt idx="26182">
                  <c:v>43176</c:v>
                </c:pt>
                <c:pt idx="26183">
                  <c:v>43171</c:v>
                </c:pt>
                <c:pt idx="26184">
                  <c:v>43176</c:v>
                </c:pt>
                <c:pt idx="26185">
                  <c:v>43175</c:v>
                </c:pt>
                <c:pt idx="26186">
                  <c:v>43175</c:v>
                </c:pt>
                <c:pt idx="26187">
                  <c:v>43175</c:v>
                </c:pt>
                <c:pt idx="26188">
                  <c:v>43175</c:v>
                </c:pt>
                <c:pt idx="26189">
                  <c:v>43171</c:v>
                </c:pt>
                <c:pt idx="26190">
                  <c:v>43175</c:v>
                </c:pt>
                <c:pt idx="26191">
                  <c:v>43174</c:v>
                </c:pt>
                <c:pt idx="26192">
                  <c:v>43175</c:v>
                </c:pt>
                <c:pt idx="26193">
                  <c:v>43174</c:v>
                </c:pt>
                <c:pt idx="26194">
                  <c:v>43174</c:v>
                </c:pt>
                <c:pt idx="26195">
                  <c:v>43174</c:v>
                </c:pt>
                <c:pt idx="26196">
                  <c:v>43174</c:v>
                </c:pt>
                <c:pt idx="26197">
                  <c:v>43175</c:v>
                </c:pt>
                <c:pt idx="26198">
                  <c:v>43175</c:v>
                </c:pt>
                <c:pt idx="26199">
                  <c:v>43175</c:v>
                </c:pt>
                <c:pt idx="26200">
                  <c:v>43174</c:v>
                </c:pt>
                <c:pt idx="26201">
                  <c:v>43174</c:v>
                </c:pt>
                <c:pt idx="26202">
                  <c:v>43174</c:v>
                </c:pt>
                <c:pt idx="26203">
                  <c:v>43174</c:v>
                </c:pt>
                <c:pt idx="26204">
                  <c:v>43174</c:v>
                </c:pt>
                <c:pt idx="26205">
                  <c:v>43174</c:v>
                </c:pt>
                <c:pt idx="26206">
                  <c:v>43174</c:v>
                </c:pt>
                <c:pt idx="26207">
                  <c:v>43173</c:v>
                </c:pt>
                <c:pt idx="26208">
                  <c:v>43174</c:v>
                </c:pt>
                <c:pt idx="26209">
                  <c:v>43174</c:v>
                </c:pt>
                <c:pt idx="26210">
                  <c:v>43173</c:v>
                </c:pt>
                <c:pt idx="26211">
                  <c:v>43174</c:v>
                </c:pt>
                <c:pt idx="26212">
                  <c:v>43173</c:v>
                </c:pt>
                <c:pt idx="26213">
                  <c:v>43173</c:v>
                </c:pt>
                <c:pt idx="26214">
                  <c:v>43173</c:v>
                </c:pt>
                <c:pt idx="26215">
                  <c:v>43173</c:v>
                </c:pt>
                <c:pt idx="26216">
                  <c:v>43174</c:v>
                </c:pt>
                <c:pt idx="26217">
                  <c:v>43174</c:v>
                </c:pt>
                <c:pt idx="26218">
                  <c:v>43173</c:v>
                </c:pt>
                <c:pt idx="26219">
                  <c:v>43173</c:v>
                </c:pt>
                <c:pt idx="26220">
                  <c:v>43173</c:v>
                </c:pt>
                <c:pt idx="26221">
                  <c:v>43173</c:v>
                </c:pt>
                <c:pt idx="26222">
                  <c:v>43173</c:v>
                </c:pt>
                <c:pt idx="26223">
                  <c:v>43172</c:v>
                </c:pt>
                <c:pt idx="26224">
                  <c:v>43172</c:v>
                </c:pt>
                <c:pt idx="26225">
                  <c:v>43173</c:v>
                </c:pt>
                <c:pt idx="26226">
                  <c:v>43173</c:v>
                </c:pt>
                <c:pt idx="26227">
                  <c:v>43173</c:v>
                </c:pt>
                <c:pt idx="26228">
                  <c:v>43186</c:v>
                </c:pt>
                <c:pt idx="26229">
                  <c:v>43187</c:v>
                </c:pt>
                <c:pt idx="26230">
                  <c:v>43187</c:v>
                </c:pt>
                <c:pt idx="26231">
                  <c:v>43186</c:v>
                </c:pt>
                <c:pt idx="26232">
                  <c:v>43186</c:v>
                </c:pt>
                <c:pt idx="26233">
                  <c:v>43187</c:v>
                </c:pt>
                <c:pt idx="26234">
                  <c:v>43185</c:v>
                </c:pt>
                <c:pt idx="26235">
                  <c:v>43186</c:v>
                </c:pt>
                <c:pt idx="26236">
                  <c:v>43186</c:v>
                </c:pt>
                <c:pt idx="26237">
                  <c:v>43185</c:v>
                </c:pt>
                <c:pt idx="26238">
                  <c:v>43186</c:v>
                </c:pt>
                <c:pt idx="26239">
                  <c:v>43185</c:v>
                </c:pt>
                <c:pt idx="26240">
                  <c:v>43186</c:v>
                </c:pt>
                <c:pt idx="26241">
                  <c:v>43185</c:v>
                </c:pt>
                <c:pt idx="26242">
                  <c:v>43186</c:v>
                </c:pt>
                <c:pt idx="26243">
                  <c:v>43186</c:v>
                </c:pt>
                <c:pt idx="26244">
                  <c:v>43186</c:v>
                </c:pt>
                <c:pt idx="26245">
                  <c:v>43185</c:v>
                </c:pt>
                <c:pt idx="26246">
                  <c:v>43186</c:v>
                </c:pt>
                <c:pt idx="26247">
                  <c:v>43185</c:v>
                </c:pt>
                <c:pt idx="26248">
                  <c:v>43185</c:v>
                </c:pt>
                <c:pt idx="26249">
                  <c:v>43185</c:v>
                </c:pt>
                <c:pt idx="26250">
                  <c:v>43185</c:v>
                </c:pt>
                <c:pt idx="26251">
                  <c:v>43186</c:v>
                </c:pt>
                <c:pt idx="26252">
                  <c:v>43186</c:v>
                </c:pt>
                <c:pt idx="26253">
                  <c:v>43185</c:v>
                </c:pt>
                <c:pt idx="26254">
                  <c:v>43186</c:v>
                </c:pt>
                <c:pt idx="26255">
                  <c:v>43185</c:v>
                </c:pt>
                <c:pt idx="26256">
                  <c:v>43185</c:v>
                </c:pt>
                <c:pt idx="26257">
                  <c:v>43185</c:v>
                </c:pt>
                <c:pt idx="26258">
                  <c:v>43186</c:v>
                </c:pt>
                <c:pt idx="26259">
                  <c:v>43185</c:v>
                </c:pt>
                <c:pt idx="26260">
                  <c:v>43186</c:v>
                </c:pt>
                <c:pt idx="26261">
                  <c:v>43185</c:v>
                </c:pt>
                <c:pt idx="26262">
                  <c:v>43185</c:v>
                </c:pt>
                <c:pt idx="26263">
                  <c:v>43184</c:v>
                </c:pt>
                <c:pt idx="26264">
                  <c:v>43185</c:v>
                </c:pt>
                <c:pt idx="26265">
                  <c:v>43185</c:v>
                </c:pt>
                <c:pt idx="26266">
                  <c:v>43186</c:v>
                </c:pt>
                <c:pt idx="26267">
                  <c:v>43184</c:v>
                </c:pt>
                <c:pt idx="26268">
                  <c:v>43185</c:v>
                </c:pt>
                <c:pt idx="26269">
                  <c:v>43184</c:v>
                </c:pt>
                <c:pt idx="26270">
                  <c:v>43185</c:v>
                </c:pt>
                <c:pt idx="26271">
                  <c:v>43184</c:v>
                </c:pt>
                <c:pt idx="26272">
                  <c:v>43185</c:v>
                </c:pt>
                <c:pt idx="26273">
                  <c:v>43185</c:v>
                </c:pt>
                <c:pt idx="26274">
                  <c:v>43185</c:v>
                </c:pt>
                <c:pt idx="26275">
                  <c:v>43185</c:v>
                </c:pt>
                <c:pt idx="26276">
                  <c:v>43183</c:v>
                </c:pt>
                <c:pt idx="26277">
                  <c:v>43184</c:v>
                </c:pt>
                <c:pt idx="26278">
                  <c:v>43183</c:v>
                </c:pt>
                <c:pt idx="26279">
                  <c:v>43184</c:v>
                </c:pt>
                <c:pt idx="26280">
                  <c:v>43183</c:v>
                </c:pt>
                <c:pt idx="26281">
                  <c:v>43183</c:v>
                </c:pt>
                <c:pt idx="26282">
                  <c:v>43184</c:v>
                </c:pt>
                <c:pt idx="26283">
                  <c:v>43184</c:v>
                </c:pt>
                <c:pt idx="26284">
                  <c:v>43166</c:v>
                </c:pt>
                <c:pt idx="26285">
                  <c:v>43182</c:v>
                </c:pt>
                <c:pt idx="26286">
                  <c:v>43183</c:v>
                </c:pt>
                <c:pt idx="26287">
                  <c:v>43184</c:v>
                </c:pt>
                <c:pt idx="26288">
                  <c:v>43183</c:v>
                </c:pt>
                <c:pt idx="26289">
                  <c:v>43183</c:v>
                </c:pt>
                <c:pt idx="26290">
                  <c:v>43183</c:v>
                </c:pt>
                <c:pt idx="26291">
                  <c:v>43184</c:v>
                </c:pt>
                <c:pt idx="26292">
                  <c:v>43184</c:v>
                </c:pt>
                <c:pt idx="26293">
                  <c:v>43182</c:v>
                </c:pt>
                <c:pt idx="26294">
                  <c:v>43183</c:v>
                </c:pt>
                <c:pt idx="26295">
                  <c:v>43182</c:v>
                </c:pt>
                <c:pt idx="26296">
                  <c:v>43182</c:v>
                </c:pt>
                <c:pt idx="26297">
                  <c:v>43182</c:v>
                </c:pt>
                <c:pt idx="26298">
                  <c:v>43183</c:v>
                </c:pt>
                <c:pt idx="26299">
                  <c:v>43182</c:v>
                </c:pt>
                <c:pt idx="26300">
                  <c:v>43182</c:v>
                </c:pt>
                <c:pt idx="26301">
                  <c:v>43182</c:v>
                </c:pt>
                <c:pt idx="26302">
                  <c:v>43183</c:v>
                </c:pt>
                <c:pt idx="26303">
                  <c:v>43182</c:v>
                </c:pt>
                <c:pt idx="26304">
                  <c:v>43182</c:v>
                </c:pt>
                <c:pt idx="26305">
                  <c:v>43182</c:v>
                </c:pt>
                <c:pt idx="26306">
                  <c:v>43182</c:v>
                </c:pt>
                <c:pt idx="26307">
                  <c:v>43182</c:v>
                </c:pt>
                <c:pt idx="26308">
                  <c:v>43183</c:v>
                </c:pt>
                <c:pt idx="26309">
                  <c:v>43182</c:v>
                </c:pt>
                <c:pt idx="26310">
                  <c:v>43182</c:v>
                </c:pt>
                <c:pt idx="26311">
                  <c:v>43182</c:v>
                </c:pt>
                <c:pt idx="26312">
                  <c:v>43181</c:v>
                </c:pt>
                <c:pt idx="26313">
                  <c:v>43182</c:v>
                </c:pt>
                <c:pt idx="26314">
                  <c:v>43182</c:v>
                </c:pt>
                <c:pt idx="26315">
                  <c:v>43181</c:v>
                </c:pt>
                <c:pt idx="26316">
                  <c:v>43182</c:v>
                </c:pt>
                <c:pt idx="26317">
                  <c:v>43182</c:v>
                </c:pt>
                <c:pt idx="26318">
                  <c:v>43181</c:v>
                </c:pt>
                <c:pt idx="26319">
                  <c:v>43181</c:v>
                </c:pt>
                <c:pt idx="26320">
                  <c:v>43181</c:v>
                </c:pt>
                <c:pt idx="26321">
                  <c:v>43181</c:v>
                </c:pt>
                <c:pt idx="26322">
                  <c:v>43182</c:v>
                </c:pt>
                <c:pt idx="26323">
                  <c:v>43181</c:v>
                </c:pt>
                <c:pt idx="26324">
                  <c:v>43181</c:v>
                </c:pt>
                <c:pt idx="26325">
                  <c:v>43181</c:v>
                </c:pt>
                <c:pt idx="26326">
                  <c:v>43181</c:v>
                </c:pt>
                <c:pt idx="26327">
                  <c:v>43181</c:v>
                </c:pt>
                <c:pt idx="26328">
                  <c:v>43181</c:v>
                </c:pt>
                <c:pt idx="26329">
                  <c:v>43180</c:v>
                </c:pt>
                <c:pt idx="26330">
                  <c:v>43180</c:v>
                </c:pt>
                <c:pt idx="26331">
                  <c:v>43180</c:v>
                </c:pt>
                <c:pt idx="26332">
                  <c:v>43180</c:v>
                </c:pt>
                <c:pt idx="26333">
                  <c:v>43180</c:v>
                </c:pt>
                <c:pt idx="26334">
                  <c:v>43180</c:v>
                </c:pt>
                <c:pt idx="26335">
                  <c:v>43180</c:v>
                </c:pt>
                <c:pt idx="26336">
                  <c:v>43181</c:v>
                </c:pt>
                <c:pt idx="26337">
                  <c:v>43181</c:v>
                </c:pt>
                <c:pt idx="26338">
                  <c:v>43180</c:v>
                </c:pt>
                <c:pt idx="26339">
                  <c:v>43181</c:v>
                </c:pt>
                <c:pt idx="26340">
                  <c:v>43181</c:v>
                </c:pt>
                <c:pt idx="26341">
                  <c:v>43180</c:v>
                </c:pt>
                <c:pt idx="26342">
                  <c:v>43180</c:v>
                </c:pt>
                <c:pt idx="26343">
                  <c:v>43179</c:v>
                </c:pt>
                <c:pt idx="26344">
                  <c:v>43180</c:v>
                </c:pt>
                <c:pt idx="26345">
                  <c:v>43180</c:v>
                </c:pt>
                <c:pt idx="26346">
                  <c:v>43179</c:v>
                </c:pt>
                <c:pt idx="26347">
                  <c:v>43179</c:v>
                </c:pt>
                <c:pt idx="26348">
                  <c:v>43179</c:v>
                </c:pt>
                <c:pt idx="26349">
                  <c:v>43179</c:v>
                </c:pt>
                <c:pt idx="26350">
                  <c:v>43179</c:v>
                </c:pt>
                <c:pt idx="26351">
                  <c:v>43179</c:v>
                </c:pt>
                <c:pt idx="26352">
                  <c:v>43179</c:v>
                </c:pt>
                <c:pt idx="26353">
                  <c:v>43179</c:v>
                </c:pt>
                <c:pt idx="26354">
                  <c:v>43179</c:v>
                </c:pt>
                <c:pt idx="26355">
                  <c:v>43179</c:v>
                </c:pt>
                <c:pt idx="26356">
                  <c:v>43179</c:v>
                </c:pt>
                <c:pt idx="26357">
                  <c:v>43179</c:v>
                </c:pt>
                <c:pt idx="26358">
                  <c:v>43179</c:v>
                </c:pt>
                <c:pt idx="26359">
                  <c:v>43179</c:v>
                </c:pt>
                <c:pt idx="26360">
                  <c:v>43178</c:v>
                </c:pt>
                <c:pt idx="26361">
                  <c:v>43179</c:v>
                </c:pt>
                <c:pt idx="26362">
                  <c:v>43179</c:v>
                </c:pt>
                <c:pt idx="26363">
                  <c:v>43179</c:v>
                </c:pt>
                <c:pt idx="26364">
                  <c:v>43179</c:v>
                </c:pt>
                <c:pt idx="26365">
                  <c:v>43178</c:v>
                </c:pt>
                <c:pt idx="26366">
                  <c:v>43178</c:v>
                </c:pt>
                <c:pt idx="26367">
                  <c:v>43177</c:v>
                </c:pt>
                <c:pt idx="26368">
                  <c:v>43178</c:v>
                </c:pt>
                <c:pt idx="26369">
                  <c:v>43178</c:v>
                </c:pt>
                <c:pt idx="26370">
                  <c:v>43178</c:v>
                </c:pt>
                <c:pt idx="26371">
                  <c:v>43178</c:v>
                </c:pt>
                <c:pt idx="26372">
                  <c:v>43168</c:v>
                </c:pt>
                <c:pt idx="26373">
                  <c:v>43178</c:v>
                </c:pt>
                <c:pt idx="26374">
                  <c:v>43179</c:v>
                </c:pt>
                <c:pt idx="26375">
                  <c:v>43177</c:v>
                </c:pt>
                <c:pt idx="26376">
                  <c:v>43178</c:v>
                </c:pt>
                <c:pt idx="26377">
                  <c:v>43177</c:v>
                </c:pt>
                <c:pt idx="26378">
                  <c:v>43177</c:v>
                </c:pt>
                <c:pt idx="26379">
                  <c:v>43177</c:v>
                </c:pt>
                <c:pt idx="26380">
                  <c:v>43178</c:v>
                </c:pt>
                <c:pt idx="26381">
                  <c:v>43177</c:v>
                </c:pt>
                <c:pt idx="26382">
                  <c:v>43176</c:v>
                </c:pt>
                <c:pt idx="26383">
                  <c:v>43177</c:v>
                </c:pt>
                <c:pt idx="26384">
                  <c:v>43177</c:v>
                </c:pt>
                <c:pt idx="26385">
                  <c:v>43176</c:v>
                </c:pt>
                <c:pt idx="26386">
                  <c:v>43177</c:v>
                </c:pt>
                <c:pt idx="26387">
                  <c:v>43175</c:v>
                </c:pt>
                <c:pt idx="26388">
                  <c:v>43177</c:v>
                </c:pt>
                <c:pt idx="26389">
                  <c:v>43176</c:v>
                </c:pt>
                <c:pt idx="26390">
                  <c:v>43176</c:v>
                </c:pt>
                <c:pt idx="26391">
                  <c:v>43171</c:v>
                </c:pt>
                <c:pt idx="26392">
                  <c:v>43176</c:v>
                </c:pt>
                <c:pt idx="26393">
                  <c:v>43175</c:v>
                </c:pt>
                <c:pt idx="26394">
                  <c:v>43175</c:v>
                </c:pt>
                <c:pt idx="26395">
                  <c:v>43175</c:v>
                </c:pt>
                <c:pt idx="26396">
                  <c:v>43171</c:v>
                </c:pt>
                <c:pt idx="26397">
                  <c:v>43175</c:v>
                </c:pt>
                <c:pt idx="26398">
                  <c:v>43174</c:v>
                </c:pt>
                <c:pt idx="26399">
                  <c:v>43174</c:v>
                </c:pt>
                <c:pt idx="26400">
                  <c:v>43175</c:v>
                </c:pt>
                <c:pt idx="26401">
                  <c:v>43174</c:v>
                </c:pt>
                <c:pt idx="26402">
                  <c:v>43174</c:v>
                </c:pt>
                <c:pt idx="26403">
                  <c:v>43174</c:v>
                </c:pt>
                <c:pt idx="26404">
                  <c:v>43175</c:v>
                </c:pt>
                <c:pt idx="26405">
                  <c:v>43175</c:v>
                </c:pt>
                <c:pt idx="26406">
                  <c:v>43175</c:v>
                </c:pt>
                <c:pt idx="26407">
                  <c:v>43174</c:v>
                </c:pt>
                <c:pt idx="26408">
                  <c:v>43174</c:v>
                </c:pt>
                <c:pt idx="26409">
                  <c:v>43174</c:v>
                </c:pt>
                <c:pt idx="26410">
                  <c:v>43174</c:v>
                </c:pt>
                <c:pt idx="26411">
                  <c:v>43173</c:v>
                </c:pt>
                <c:pt idx="26412">
                  <c:v>43174</c:v>
                </c:pt>
                <c:pt idx="26413">
                  <c:v>43174</c:v>
                </c:pt>
                <c:pt idx="26414">
                  <c:v>43174</c:v>
                </c:pt>
                <c:pt idx="26415">
                  <c:v>43173</c:v>
                </c:pt>
                <c:pt idx="26416">
                  <c:v>43173</c:v>
                </c:pt>
                <c:pt idx="26417">
                  <c:v>43173</c:v>
                </c:pt>
                <c:pt idx="26418">
                  <c:v>43173</c:v>
                </c:pt>
                <c:pt idx="26419">
                  <c:v>43174</c:v>
                </c:pt>
                <c:pt idx="26420">
                  <c:v>43173</c:v>
                </c:pt>
                <c:pt idx="26421">
                  <c:v>43174</c:v>
                </c:pt>
                <c:pt idx="26422">
                  <c:v>43173</c:v>
                </c:pt>
                <c:pt idx="26423">
                  <c:v>43173</c:v>
                </c:pt>
                <c:pt idx="26424">
                  <c:v>43173</c:v>
                </c:pt>
                <c:pt idx="26425">
                  <c:v>43172</c:v>
                </c:pt>
                <c:pt idx="26426">
                  <c:v>43173</c:v>
                </c:pt>
                <c:pt idx="26427">
                  <c:v>43172</c:v>
                </c:pt>
                <c:pt idx="26428">
                  <c:v>43188</c:v>
                </c:pt>
                <c:pt idx="26429">
                  <c:v>43188</c:v>
                </c:pt>
                <c:pt idx="26430">
                  <c:v>43187</c:v>
                </c:pt>
                <c:pt idx="26431">
                  <c:v>43188</c:v>
                </c:pt>
                <c:pt idx="26432">
                  <c:v>43187</c:v>
                </c:pt>
                <c:pt idx="26433">
                  <c:v>43187</c:v>
                </c:pt>
                <c:pt idx="26434">
                  <c:v>43188</c:v>
                </c:pt>
                <c:pt idx="26435">
                  <c:v>43187</c:v>
                </c:pt>
                <c:pt idx="26436">
                  <c:v>43187</c:v>
                </c:pt>
                <c:pt idx="26437">
                  <c:v>43187</c:v>
                </c:pt>
                <c:pt idx="26438">
                  <c:v>43188</c:v>
                </c:pt>
                <c:pt idx="26439">
                  <c:v>43188</c:v>
                </c:pt>
                <c:pt idx="26440">
                  <c:v>43187</c:v>
                </c:pt>
                <c:pt idx="26441">
                  <c:v>43188</c:v>
                </c:pt>
                <c:pt idx="26442">
                  <c:v>43186</c:v>
                </c:pt>
                <c:pt idx="26443">
                  <c:v>43187</c:v>
                </c:pt>
                <c:pt idx="26444">
                  <c:v>43186</c:v>
                </c:pt>
                <c:pt idx="26445">
                  <c:v>43187</c:v>
                </c:pt>
                <c:pt idx="26446">
                  <c:v>43186</c:v>
                </c:pt>
                <c:pt idx="26447">
                  <c:v>43187</c:v>
                </c:pt>
                <c:pt idx="26448">
                  <c:v>43186</c:v>
                </c:pt>
                <c:pt idx="26449">
                  <c:v>43187</c:v>
                </c:pt>
                <c:pt idx="26450">
                  <c:v>43187</c:v>
                </c:pt>
                <c:pt idx="26451">
                  <c:v>43186</c:v>
                </c:pt>
                <c:pt idx="26452">
                  <c:v>43185</c:v>
                </c:pt>
                <c:pt idx="26453">
                  <c:v>43186</c:v>
                </c:pt>
                <c:pt idx="26454">
                  <c:v>43186</c:v>
                </c:pt>
                <c:pt idx="26455">
                  <c:v>43186</c:v>
                </c:pt>
                <c:pt idx="26456">
                  <c:v>43186</c:v>
                </c:pt>
                <c:pt idx="26457">
                  <c:v>43186</c:v>
                </c:pt>
                <c:pt idx="26458">
                  <c:v>43185</c:v>
                </c:pt>
                <c:pt idx="26459">
                  <c:v>43185</c:v>
                </c:pt>
                <c:pt idx="26460">
                  <c:v>43186</c:v>
                </c:pt>
                <c:pt idx="26461">
                  <c:v>43186</c:v>
                </c:pt>
                <c:pt idx="26462">
                  <c:v>43185</c:v>
                </c:pt>
                <c:pt idx="26463">
                  <c:v>43186</c:v>
                </c:pt>
                <c:pt idx="26464">
                  <c:v>43186</c:v>
                </c:pt>
                <c:pt idx="26465">
                  <c:v>43186</c:v>
                </c:pt>
                <c:pt idx="26466">
                  <c:v>43186</c:v>
                </c:pt>
                <c:pt idx="26467">
                  <c:v>43186</c:v>
                </c:pt>
                <c:pt idx="26468">
                  <c:v>43186</c:v>
                </c:pt>
                <c:pt idx="26469">
                  <c:v>43186</c:v>
                </c:pt>
                <c:pt idx="26470">
                  <c:v>43185</c:v>
                </c:pt>
                <c:pt idx="26471">
                  <c:v>43185</c:v>
                </c:pt>
                <c:pt idx="26472">
                  <c:v>43185</c:v>
                </c:pt>
                <c:pt idx="26473">
                  <c:v>43185</c:v>
                </c:pt>
                <c:pt idx="26474">
                  <c:v>43186</c:v>
                </c:pt>
                <c:pt idx="26475">
                  <c:v>43185</c:v>
                </c:pt>
                <c:pt idx="26476">
                  <c:v>43185</c:v>
                </c:pt>
                <c:pt idx="26477">
                  <c:v>43185</c:v>
                </c:pt>
                <c:pt idx="26478">
                  <c:v>43185</c:v>
                </c:pt>
                <c:pt idx="26479">
                  <c:v>43185</c:v>
                </c:pt>
                <c:pt idx="26480">
                  <c:v>43186</c:v>
                </c:pt>
                <c:pt idx="26481">
                  <c:v>43186</c:v>
                </c:pt>
                <c:pt idx="26482">
                  <c:v>43185</c:v>
                </c:pt>
                <c:pt idx="26483">
                  <c:v>43185</c:v>
                </c:pt>
                <c:pt idx="26484">
                  <c:v>43185</c:v>
                </c:pt>
                <c:pt idx="26485">
                  <c:v>43185</c:v>
                </c:pt>
                <c:pt idx="26486">
                  <c:v>43186</c:v>
                </c:pt>
                <c:pt idx="26487">
                  <c:v>43185</c:v>
                </c:pt>
                <c:pt idx="26488">
                  <c:v>43184</c:v>
                </c:pt>
                <c:pt idx="26489">
                  <c:v>43185</c:v>
                </c:pt>
                <c:pt idx="26490">
                  <c:v>43185</c:v>
                </c:pt>
                <c:pt idx="26491">
                  <c:v>43184</c:v>
                </c:pt>
                <c:pt idx="26492">
                  <c:v>43185</c:v>
                </c:pt>
                <c:pt idx="26493">
                  <c:v>43184</c:v>
                </c:pt>
                <c:pt idx="26494">
                  <c:v>43185</c:v>
                </c:pt>
                <c:pt idx="26495">
                  <c:v>43185</c:v>
                </c:pt>
                <c:pt idx="26496">
                  <c:v>43185</c:v>
                </c:pt>
                <c:pt idx="26497">
                  <c:v>43184</c:v>
                </c:pt>
                <c:pt idx="26498">
                  <c:v>43183</c:v>
                </c:pt>
                <c:pt idx="26499">
                  <c:v>43184</c:v>
                </c:pt>
                <c:pt idx="26500">
                  <c:v>43183</c:v>
                </c:pt>
                <c:pt idx="26501">
                  <c:v>43183</c:v>
                </c:pt>
                <c:pt idx="26502">
                  <c:v>43183</c:v>
                </c:pt>
                <c:pt idx="26503">
                  <c:v>43184</c:v>
                </c:pt>
                <c:pt idx="26504">
                  <c:v>43184</c:v>
                </c:pt>
                <c:pt idx="26505">
                  <c:v>43166</c:v>
                </c:pt>
                <c:pt idx="26506">
                  <c:v>43183</c:v>
                </c:pt>
                <c:pt idx="26507">
                  <c:v>43184</c:v>
                </c:pt>
                <c:pt idx="26508">
                  <c:v>43182</c:v>
                </c:pt>
                <c:pt idx="26509">
                  <c:v>43183</c:v>
                </c:pt>
                <c:pt idx="26510">
                  <c:v>43183</c:v>
                </c:pt>
                <c:pt idx="26511">
                  <c:v>43183</c:v>
                </c:pt>
                <c:pt idx="26512">
                  <c:v>43184</c:v>
                </c:pt>
                <c:pt idx="26513">
                  <c:v>43184</c:v>
                </c:pt>
                <c:pt idx="26514">
                  <c:v>43183</c:v>
                </c:pt>
                <c:pt idx="26515">
                  <c:v>43182</c:v>
                </c:pt>
                <c:pt idx="26516">
                  <c:v>43182</c:v>
                </c:pt>
                <c:pt idx="26517">
                  <c:v>43182</c:v>
                </c:pt>
                <c:pt idx="26518">
                  <c:v>43183</c:v>
                </c:pt>
                <c:pt idx="26519">
                  <c:v>43182</c:v>
                </c:pt>
                <c:pt idx="26520">
                  <c:v>43182</c:v>
                </c:pt>
                <c:pt idx="26521">
                  <c:v>43182</c:v>
                </c:pt>
                <c:pt idx="26522">
                  <c:v>43182</c:v>
                </c:pt>
                <c:pt idx="26523">
                  <c:v>43183</c:v>
                </c:pt>
                <c:pt idx="26524">
                  <c:v>43182</c:v>
                </c:pt>
                <c:pt idx="26525">
                  <c:v>43182</c:v>
                </c:pt>
                <c:pt idx="26526">
                  <c:v>43182</c:v>
                </c:pt>
                <c:pt idx="26527">
                  <c:v>43182</c:v>
                </c:pt>
                <c:pt idx="26528">
                  <c:v>43183</c:v>
                </c:pt>
                <c:pt idx="26529">
                  <c:v>43182</c:v>
                </c:pt>
                <c:pt idx="26530">
                  <c:v>43182</c:v>
                </c:pt>
                <c:pt idx="26531">
                  <c:v>43182</c:v>
                </c:pt>
                <c:pt idx="26532">
                  <c:v>43181</c:v>
                </c:pt>
                <c:pt idx="26533">
                  <c:v>43182</c:v>
                </c:pt>
                <c:pt idx="26534">
                  <c:v>43182</c:v>
                </c:pt>
                <c:pt idx="26535">
                  <c:v>43181</c:v>
                </c:pt>
                <c:pt idx="26536">
                  <c:v>43182</c:v>
                </c:pt>
                <c:pt idx="26537">
                  <c:v>43182</c:v>
                </c:pt>
                <c:pt idx="26538">
                  <c:v>43181</c:v>
                </c:pt>
                <c:pt idx="26539">
                  <c:v>43182</c:v>
                </c:pt>
                <c:pt idx="26540">
                  <c:v>43181</c:v>
                </c:pt>
                <c:pt idx="26541">
                  <c:v>43181</c:v>
                </c:pt>
                <c:pt idx="26542">
                  <c:v>43182</c:v>
                </c:pt>
                <c:pt idx="26543">
                  <c:v>43181</c:v>
                </c:pt>
                <c:pt idx="26544">
                  <c:v>43181</c:v>
                </c:pt>
                <c:pt idx="26545">
                  <c:v>43181</c:v>
                </c:pt>
                <c:pt idx="26546">
                  <c:v>43181</c:v>
                </c:pt>
                <c:pt idx="26547">
                  <c:v>43181</c:v>
                </c:pt>
                <c:pt idx="26548">
                  <c:v>43181</c:v>
                </c:pt>
                <c:pt idx="26549">
                  <c:v>43181</c:v>
                </c:pt>
                <c:pt idx="26550">
                  <c:v>43180</c:v>
                </c:pt>
                <c:pt idx="26551">
                  <c:v>43180</c:v>
                </c:pt>
                <c:pt idx="26552">
                  <c:v>43180</c:v>
                </c:pt>
                <c:pt idx="26553">
                  <c:v>43180</c:v>
                </c:pt>
                <c:pt idx="26554">
                  <c:v>43180</c:v>
                </c:pt>
                <c:pt idx="26555">
                  <c:v>43180</c:v>
                </c:pt>
                <c:pt idx="26556">
                  <c:v>43180</c:v>
                </c:pt>
                <c:pt idx="26557">
                  <c:v>43181</c:v>
                </c:pt>
                <c:pt idx="26558">
                  <c:v>43180</c:v>
                </c:pt>
                <c:pt idx="26559">
                  <c:v>43181</c:v>
                </c:pt>
                <c:pt idx="26560">
                  <c:v>43181</c:v>
                </c:pt>
                <c:pt idx="26561">
                  <c:v>43180</c:v>
                </c:pt>
                <c:pt idx="26562">
                  <c:v>43180</c:v>
                </c:pt>
                <c:pt idx="26563">
                  <c:v>43179</c:v>
                </c:pt>
                <c:pt idx="26564">
                  <c:v>43180</c:v>
                </c:pt>
                <c:pt idx="26565">
                  <c:v>43180</c:v>
                </c:pt>
                <c:pt idx="26566">
                  <c:v>43179</c:v>
                </c:pt>
                <c:pt idx="26567">
                  <c:v>43179</c:v>
                </c:pt>
                <c:pt idx="26568">
                  <c:v>43179</c:v>
                </c:pt>
                <c:pt idx="26569">
                  <c:v>43179</c:v>
                </c:pt>
                <c:pt idx="26570">
                  <c:v>43179</c:v>
                </c:pt>
                <c:pt idx="26571">
                  <c:v>43179</c:v>
                </c:pt>
                <c:pt idx="26572">
                  <c:v>43179</c:v>
                </c:pt>
                <c:pt idx="26573">
                  <c:v>43179</c:v>
                </c:pt>
                <c:pt idx="26574">
                  <c:v>43179</c:v>
                </c:pt>
                <c:pt idx="26575">
                  <c:v>43179</c:v>
                </c:pt>
                <c:pt idx="26576">
                  <c:v>43179</c:v>
                </c:pt>
                <c:pt idx="26577">
                  <c:v>43179</c:v>
                </c:pt>
                <c:pt idx="26578">
                  <c:v>43179</c:v>
                </c:pt>
                <c:pt idx="26579">
                  <c:v>43178</c:v>
                </c:pt>
                <c:pt idx="26580">
                  <c:v>43179</c:v>
                </c:pt>
                <c:pt idx="26581">
                  <c:v>43179</c:v>
                </c:pt>
                <c:pt idx="26582">
                  <c:v>43179</c:v>
                </c:pt>
                <c:pt idx="26583">
                  <c:v>43176</c:v>
                </c:pt>
                <c:pt idx="26584">
                  <c:v>43178</c:v>
                </c:pt>
                <c:pt idx="26585">
                  <c:v>43178</c:v>
                </c:pt>
                <c:pt idx="26586">
                  <c:v>43177</c:v>
                </c:pt>
                <c:pt idx="26587">
                  <c:v>43178</c:v>
                </c:pt>
                <c:pt idx="26588">
                  <c:v>43178</c:v>
                </c:pt>
                <c:pt idx="26589">
                  <c:v>43178</c:v>
                </c:pt>
                <c:pt idx="26590">
                  <c:v>43178</c:v>
                </c:pt>
                <c:pt idx="26591">
                  <c:v>43168</c:v>
                </c:pt>
                <c:pt idx="26592">
                  <c:v>43178</c:v>
                </c:pt>
                <c:pt idx="26593">
                  <c:v>43177</c:v>
                </c:pt>
                <c:pt idx="26594">
                  <c:v>43177</c:v>
                </c:pt>
                <c:pt idx="26595">
                  <c:v>43177</c:v>
                </c:pt>
                <c:pt idx="26596">
                  <c:v>43177</c:v>
                </c:pt>
                <c:pt idx="26597">
                  <c:v>43178</c:v>
                </c:pt>
                <c:pt idx="26598">
                  <c:v>43177</c:v>
                </c:pt>
                <c:pt idx="26599">
                  <c:v>43176</c:v>
                </c:pt>
                <c:pt idx="26600">
                  <c:v>43177</c:v>
                </c:pt>
                <c:pt idx="26601">
                  <c:v>43177</c:v>
                </c:pt>
                <c:pt idx="26602">
                  <c:v>43176</c:v>
                </c:pt>
                <c:pt idx="26603">
                  <c:v>43177</c:v>
                </c:pt>
                <c:pt idx="26604">
                  <c:v>43176</c:v>
                </c:pt>
                <c:pt idx="26605">
                  <c:v>43176</c:v>
                </c:pt>
                <c:pt idx="26606">
                  <c:v>43171</c:v>
                </c:pt>
                <c:pt idx="26607">
                  <c:v>43176</c:v>
                </c:pt>
                <c:pt idx="26608">
                  <c:v>43175</c:v>
                </c:pt>
                <c:pt idx="26609">
                  <c:v>43175</c:v>
                </c:pt>
                <c:pt idx="26610">
                  <c:v>43171</c:v>
                </c:pt>
                <c:pt idx="26611">
                  <c:v>43174</c:v>
                </c:pt>
                <c:pt idx="26612">
                  <c:v>43174</c:v>
                </c:pt>
                <c:pt idx="26613">
                  <c:v>43174</c:v>
                </c:pt>
                <c:pt idx="26614">
                  <c:v>43174</c:v>
                </c:pt>
                <c:pt idx="26615">
                  <c:v>43175</c:v>
                </c:pt>
                <c:pt idx="26616">
                  <c:v>43175</c:v>
                </c:pt>
                <c:pt idx="26617">
                  <c:v>43175</c:v>
                </c:pt>
                <c:pt idx="26618">
                  <c:v>43174</c:v>
                </c:pt>
                <c:pt idx="26619">
                  <c:v>43174</c:v>
                </c:pt>
                <c:pt idx="26620">
                  <c:v>43174</c:v>
                </c:pt>
                <c:pt idx="26621">
                  <c:v>43174</c:v>
                </c:pt>
                <c:pt idx="26622">
                  <c:v>43174</c:v>
                </c:pt>
                <c:pt idx="26623">
                  <c:v>43174</c:v>
                </c:pt>
                <c:pt idx="26624">
                  <c:v>43174</c:v>
                </c:pt>
                <c:pt idx="26625">
                  <c:v>43173</c:v>
                </c:pt>
                <c:pt idx="26626">
                  <c:v>43173</c:v>
                </c:pt>
                <c:pt idx="26627">
                  <c:v>43189</c:v>
                </c:pt>
                <c:pt idx="26628">
                  <c:v>43189</c:v>
                </c:pt>
                <c:pt idx="26629">
                  <c:v>43189</c:v>
                </c:pt>
                <c:pt idx="26630">
                  <c:v>43189</c:v>
                </c:pt>
                <c:pt idx="26631">
                  <c:v>43188</c:v>
                </c:pt>
                <c:pt idx="26632">
                  <c:v>43188</c:v>
                </c:pt>
                <c:pt idx="26633">
                  <c:v>43188</c:v>
                </c:pt>
                <c:pt idx="26634">
                  <c:v>43188</c:v>
                </c:pt>
                <c:pt idx="26635">
                  <c:v>43188</c:v>
                </c:pt>
                <c:pt idx="26636">
                  <c:v>43188</c:v>
                </c:pt>
                <c:pt idx="26637">
                  <c:v>43188</c:v>
                </c:pt>
                <c:pt idx="26638">
                  <c:v>43188</c:v>
                </c:pt>
                <c:pt idx="26639">
                  <c:v>43186</c:v>
                </c:pt>
                <c:pt idx="26640">
                  <c:v>43188</c:v>
                </c:pt>
                <c:pt idx="26641">
                  <c:v>43188</c:v>
                </c:pt>
                <c:pt idx="26642">
                  <c:v>43188</c:v>
                </c:pt>
                <c:pt idx="26643">
                  <c:v>43188</c:v>
                </c:pt>
                <c:pt idx="26644">
                  <c:v>43187</c:v>
                </c:pt>
                <c:pt idx="26645">
                  <c:v>43188</c:v>
                </c:pt>
                <c:pt idx="26646">
                  <c:v>43187</c:v>
                </c:pt>
                <c:pt idx="26647">
                  <c:v>43187</c:v>
                </c:pt>
                <c:pt idx="26648">
                  <c:v>43188</c:v>
                </c:pt>
                <c:pt idx="26649">
                  <c:v>43188</c:v>
                </c:pt>
                <c:pt idx="26650">
                  <c:v>43187</c:v>
                </c:pt>
                <c:pt idx="26651">
                  <c:v>43188</c:v>
                </c:pt>
                <c:pt idx="26652">
                  <c:v>43187</c:v>
                </c:pt>
                <c:pt idx="26653">
                  <c:v>43187</c:v>
                </c:pt>
                <c:pt idx="26654">
                  <c:v>43187</c:v>
                </c:pt>
                <c:pt idx="26655">
                  <c:v>43187</c:v>
                </c:pt>
                <c:pt idx="26656">
                  <c:v>43188</c:v>
                </c:pt>
                <c:pt idx="26657">
                  <c:v>43187</c:v>
                </c:pt>
                <c:pt idx="26658">
                  <c:v>43186</c:v>
                </c:pt>
                <c:pt idx="26659">
                  <c:v>43186</c:v>
                </c:pt>
                <c:pt idx="26660">
                  <c:v>43187</c:v>
                </c:pt>
                <c:pt idx="26661">
                  <c:v>43186</c:v>
                </c:pt>
                <c:pt idx="26662">
                  <c:v>43186</c:v>
                </c:pt>
                <c:pt idx="26663">
                  <c:v>43187</c:v>
                </c:pt>
                <c:pt idx="26664">
                  <c:v>43187</c:v>
                </c:pt>
                <c:pt idx="26665">
                  <c:v>43186</c:v>
                </c:pt>
                <c:pt idx="26666">
                  <c:v>43186</c:v>
                </c:pt>
                <c:pt idx="26667">
                  <c:v>43186</c:v>
                </c:pt>
                <c:pt idx="26668">
                  <c:v>43185</c:v>
                </c:pt>
                <c:pt idx="26669">
                  <c:v>43186</c:v>
                </c:pt>
                <c:pt idx="26670">
                  <c:v>43187</c:v>
                </c:pt>
                <c:pt idx="26671">
                  <c:v>43186</c:v>
                </c:pt>
                <c:pt idx="26672">
                  <c:v>43186</c:v>
                </c:pt>
                <c:pt idx="26673">
                  <c:v>43185</c:v>
                </c:pt>
                <c:pt idx="26674">
                  <c:v>43186</c:v>
                </c:pt>
                <c:pt idx="26675">
                  <c:v>43185</c:v>
                </c:pt>
                <c:pt idx="26676">
                  <c:v>43186</c:v>
                </c:pt>
                <c:pt idx="26677">
                  <c:v>43186</c:v>
                </c:pt>
                <c:pt idx="26678">
                  <c:v>43186</c:v>
                </c:pt>
                <c:pt idx="26679">
                  <c:v>43186</c:v>
                </c:pt>
                <c:pt idx="26680">
                  <c:v>43185</c:v>
                </c:pt>
                <c:pt idx="26681">
                  <c:v>43186</c:v>
                </c:pt>
                <c:pt idx="26682">
                  <c:v>43186</c:v>
                </c:pt>
                <c:pt idx="26683">
                  <c:v>43186</c:v>
                </c:pt>
                <c:pt idx="26684">
                  <c:v>43186</c:v>
                </c:pt>
                <c:pt idx="26685">
                  <c:v>43185</c:v>
                </c:pt>
                <c:pt idx="26686">
                  <c:v>43185</c:v>
                </c:pt>
                <c:pt idx="26687">
                  <c:v>43186</c:v>
                </c:pt>
                <c:pt idx="26688">
                  <c:v>43185</c:v>
                </c:pt>
                <c:pt idx="26689">
                  <c:v>43185</c:v>
                </c:pt>
                <c:pt idx="26690">
                  <c:v>43186</c:v>
                </c:pt>
                <c:pt idx="26691">
                  <c:v>43185</c:v>
                </c:pt>
                <c:pt idx="26692">
                  <c:v>43185</c:v>
                </c:pt>
                <c:pt idx="26693">
                  <c:v>43186</c:v>
                </c:pt>
                <c:pt idx="26694">
                  <c:v>43185</c:v>
                </c:pt>
                <c:pt idx="26695">
                  <c:v>43186</c:v>
                </c:pt>
                <c:pt idx="26696">
                  <c:v>43185</c:v>
                </c:pt>
                <c:pt idx="26697">
                  <c:v>43185</c:v>
                </c:pt>
                <c:pt idx="26698">
                  <c:v>43186</c:v>
                </c:pt>
                <c:pt idx="26699">
                  <c:v>43185</c:v>
                </c:pt>
                <c:pt idx="26700">
                  <c:v>43185</c:v>
                </c:pt>
                <c:pt idx="26701">
                  <c:v>43185</c:v>
                </c:pt>
                <c:pt idx="26702">
                  <c:v>43185</c:v>
                </c:pt>
                <c:pt idx="26703">
                  <c:v>43184</c:v>
                </c:pt>
                <c:pt idx="26704">
                  <c:v>43185</c:v>
                </c:pt>
                <c:pt idx="26705">
                  <c:v>43184</c:v>
                </c:pt>
                <c:pt idx="26706">
                  <c:v>43184</c:v>
                </c:pt>
                <c:pt idx="26707">
                  <c:v>43185</c:v>
                </c:pt>
                <c:pt idx="26708">
                  <c:v>43185</c:v>
                </c:pt>
                <c:pt idx="26709">
                  <c:v>43185</c:v>
                </c:pt>
                <c:pt idx="26710">
                  <c:v>43184</c:v>
                </c:pt>
                <c:pt idx="26711">
                  <c:v>43183</c:v>
                </c:pt>
                <c:pt idx="26712">
                  <c:v>43183</c:v>
                </c:pt>
                <c:pt idx="26713">
                  <c:v>43183</c:v>
                </c:pt>
                <c:pt idx="26714">
                  <c:v>43183</c:v>
                </c:pt>
                <c:pt idx="26715">
                  <c:v>43184</c:v>
                </c:pt>
                <c:pt idx="26716">
                  <c:v>43184</c:v>
                </c:pt>
                <c:pt idx="26717">
                  <c:v>43184</c:v>
                </c:pt>
                <c:pt idx="26718">
                  <c:v>43166</c:v>
                </c:pt>
                <c:pt idx="26719">
                  <c:v>43184</c:v>
                </c:pt>
                <c:pt idx="26720">
                  <c:v>43182</c:v>
                </c:pt>
                <c:pt idx="26721">
                  <c:v>43183</c:v>
                </c:pt>
                <c:pt idx="26722">
                  <c:v>43183</c:v>
                </c:pt>
                <c:pt idx="26723">
                  <c:v>43183</c:v>
                </c:pt>
                <c:pt idx="26724">
                  <c:v>43183</c:v>
                </c:pt>
                <c:pt idx="26725">
                  <c:v>43184</c:v>
                </c:pt>
                <c:pt idx="26726">
                  <c:v>43184</c:v>
                </c:pt>
                <c:pt idx="26727">
                  <c:v>43183</c:v>
                </c:pt>
                <c:pt idx="26728">
                  <c:v>43182</c:v>
                </c:pt>
                <c:pt idx="26729">
                  <c:v>43182</c:v>
                </c:pt>
                <c:pt idx="26730">
                  <c:v>43182</c:v>
                </c:pt>
                <c:pt idx="26731">
                  <c:v>43182</c:v>
                </c:pt>
                <c:pt idx="26732">
                  <c:v>43183</c:v>
                </c:pt>
                <c:pt idx="26733">
                  <c:v>43182</c:v>
                </c:pt>
                <c:pt idx="26734">
                  <c:v>43182</c:v>
                </c:pt>
                <c:pt idx="26735">
                  <c:v>43182</c:v>
                </c:pt>
                <c:pt idx="26736">
                  <c:v>43183</c:v>
                </c:pt>
                <c:pt idx="26737">
                  <c:v>43182</c:v>
                </c:pt>
                <c:pt idx="26738">
                  <c:v>43182</c:v>
                </c:pt>
                <c:pt idx="26739">
                  <c:v>43182</c:v>
                </c:pt>
                <c:pt idx="26740">
                  <c:v>43182</c:v>
                </c:pt>
                <c:pt idx="26741">
                  <c:v>43183</c:v>
                </c:pt>
                <c:pt idx="26742">
                  <c:v>43182</c:v>
                </c:pt>
                <c:pt idx="26743">
                  <c:v>43182</c:v>
                </c:pt>
                <c:pt idx="26744">
                  <c:v>43182</c:v>
                </c:pt>
                <c:pt idx="26745">
                  <c:v>43181</c:v>
                </c:pt>
                <c:pt idx="26746">
                  <c:v>43182</c:v>
                </c:pt>
                <c:pt idx="26747">
                  <c:v>43182</c:v>
                </c:pt>
                <c:pt idx="26748">
                  <c:v>43181</c:v>
                </c:pt>
                <c:pt idx="26749">
                  <c:v>43182</c:v>
                </c:pt>
                <c:pt idx="26750">
                  <c:v>43182</c:v>
                </c:pt>
                <c:pt idx="26751">
                  <c:v>43181</c:v>
                </c:pt>
                <c:pt idx="26752">
                  <c:v>43182</c:v>
                </c:pt>
                <c:pt idx="26753">
                  <c:v>43181</c:v>
                </c:pt>
                <c:pt idx="26754">
                  <c:v>43181</c:v>
                </c:pt>
                <c:pt idx="26755">
                  <c:v>43182</c:v>
                </c:pt>
                <c:pt idx="26756">
                  <c:v>43181</c:v>
                </c:pt>
                <c:pt idx="26757">
                  <c:v>43181</c:v>
                </c:pt>
                <c:pt idx="26758">
                  <c:v>43181</c:v>
                </c:pt>
                <c:pt idx="26759">
                  <c:v>43181</c:v>
                </c:pt>
                <c:pt idx="26760">
                  <c:v>43181</c:v>
                </c:pt>
                <c:pt idx="26761">
                  <c:v>43181</c:v>
                </c:pt>
                <c:pt idx="26762">
                  <c:v>43180</c:v>
                </c:pt>
                <c:pt idx="26763">
                  <c:v>43180</c:v>
                </c:pt>
                <c:pt idx="26764">
                  <c:v>43180</c:v>
                </c:pt>
                <c:pt idx="26765">
                  <c:v>43180</c:v>
                </c:pt>
                <c:pt idx="26766">
                  <c:v>43180</c:v>
                </c:pt>
                <c:pt idx="26767">
                  <c:v>43180</c:v>
                </c:pt>
                <c:pt idx="26768">
                  <c:v>43180</c:v>
                </c:pt>
                <c:pt idx="26769">
                  <c:v>43181</c:v>
                </c:pt>
                <c:pt idx="26770">
                  <c:v>43180</c:v>
                </c:pt>
                <c:pt idx="26771">
                  <c:v>43181</c:v>
                </c:pt>
                <c:pt idx="26772">
                  <c:v>43180</c:v>
                </c:pt>
                <c:pt idx="26773">
                  <c:v>43181</c:v>
                </c:pt>
                <c:pt idx="26774">
                  <c:v>43180</c:v>
                </c:pt>
                <c:pt idx="26775">
                  <c:v>43179</c:v>
                </c:pt>
                <c:pt idx="26776">
                  <c:v>43180</c:v>
                </c:pt>
                <c:pt idx="26777">
                  <c:v>43180</c:v>
                </c:pt>
                <c:pt idx="26778">
                  <c:v>43179</c:v>
                </c:pt>
                <c:pt idx="26779">
                  <c:v>43179</c:v>
                </c:pt>
                <c:pt idx="26780">
                  <c:v>43179</c:v>
                </c:pt>
                <c:pt idx="26781">
                  <c:v>43179</c:v>
                </c:pt>
                <c:pt idx="26782">
                  <c:v>43179</c:v>
                </c:pt>
                <c:pt idx="26783">
                  <c:v>43179</c:v>
                </c:pt>
                <c:pt idx="26784">
                  <c:v>43179</c:v>
                </c:pt>
                <c:pt idx="26785">
                  <c:v>43179</c:v>
                </c:pt>
                <c:pt idx="26786">
                  <c:v>43179</c:v>
                </c:pt>
                <c:pt idx="26787">
                  <c:v>43179</c:v>
                </c:pt>
                <c:pt idx="26788">
                  <c:v>43179</c:v>
                </c:pt>
                <c:pt idx="26789">
                  <c:v>43179</c:v>
                </c:pt>
                <c:pt idx="26790">
                  <c:v>43178</c:v>
                </c:pt>
                <c:pt idx="26791">
                  <c:v>43179</c:v>
                </c:pt>
                <c:pt idx="26792">
                  <c:v>43179</c:v>
                </c:pt>
                <c:pt idx="26793">
                  <c:v>43176</c:v>
                </c:pt>
                <c:pt idx="26794">
                  <c:v>43179</c:v>
                </c:pt>
                <c:pt idx="26795">
                  <c:v>43178</c:v>
                </c:pt>
                <c:pt idx="26796">
                  <c:v>43178</c:v>
                </c:pt>
                <c:pt idx="26797">
                  <c:v>43177</c:v>
                </c:pt>
                <c:pt idx="26798">
                  <c:v>43178</c:v>
                </c:pt>
                <c:pt idx="26799">
                  <c:v>43178</c:v>
                </c:pt>
                <c:pt idx="26800">
                  <c:v>43178</c:v>
                </c:pt>
                <c:pt idx="26801">
                  <c:v>43178</c:v>
                </c:pt>
                <c:pt idx="26802">
                  <c:v>43168</c:v>
                </c:pt>
                <c:pt idx="26803">
                  <c:v>43178</c:v>
                </c:pt>
                <c:pt idx="26804">
                  <c:v>43177</c:v>
                </c:pt>
                <c:pt idx="26805">
                  <c:v>43177</c:v>
                </c:pt>
                <c:pt idx="26806">
                  <c:v>43177</c:v>
                </c:pt>
                <c:pt idx="26807">
                  <c:v>43177</c:v>
                </c:pt>
                <c:pt idx="26808">
                  <c:v>43178</c:v>
                </c:pt>
                <c:pt idx="26809">
                  <c:v>43177</c:v>
                </c:pt>
                <c:pt idx="26810">
                  <c:v>43176</c:v>
                </c:pt>
                <c:pt idx="26811">
                  <c:v>43177</c:v>
                </c:pt>
                <c:pt idx="26812">
                  <c:v>43177</c:v>
                </c:pt>
                <c:pt idx="26813">
                  <c:v>43176</c:v>
                </c:pt>
                <c:pt idx="26814">
                  <c:v>43177</c:v>
                </c:pt>
                <c:pt idx="26815">
                  <c:v>43176</c:v>
                </c:pt>
                <c:pt idx="26816">
                  <c:v>43176</c:v>
                </c:pt>
                <c:pt idx="26817">
                  <c:v>43171</c:v>
                </c:pt>
                <c:pt idx="26818">
                  <c:v>43176</c:v>
                </c:pt>
                <c:pt idx="26819">
                  <c:v>43175</c:v>
                </c:pt>
                <c:pt idx="26820">
                  <c:v>43175</c:v>
                </c:pt>
                <c:pt idx="26821">
                  <c:v>43171</c:v>
                </c:pt>
                <c:pt idx="26822">
                  <c:v>43174</c:v>
                </c:pt>
                <c:pt idx="26823">
                  <c:v>43174</c:v>
                </c:pt>
                <c:pt idx="26824">
                  <c:v>43175</c:v>
                </c:pt>
                <c:pt idx="26825">
                  <c:v>43174</c:v>
                </c:pt>
                <c:pt idx="26826">
                  <c:v>43190</c:v>
                </c:pt>
                <c:pt idx="26827">
                  <c:v>43189</c:v>
                </c:pt>
                <c:pt idx="26828">
                  <c:v>43190</c:v>
                </c:pt>
                <c:pt idx="26829">
                  <c:v>43189</c:v>
                </c:pt>
                <c:pt idx="26830">
                  <c:v>43189</c:v>
                </c:pt>
                <c:pt idx="26831">
                  <c:v>43190</c:v>
                </c:pt>
                <c:pt idx="26832">
                  <c:v>43189</c:v>
                </c:pt>
                <c:pt idx="26833">
                  <c:v>43189</c:v>
                </c:pt>
                <c:pt idx="26834">
                  <c:v>43189</c:v>
                </c:pt>
                <c:pt idx="26835">
                  <c:v>43189</c:v>
                </c:pt>
                <c:pt idx="26836">
                  <c:v>43188</c:v>
                </c:pt>
                <c:pt idx="26837">
                  <c:v>43189</c:v>
                </c:pt>
                <c:pt idx="26838">
                  <c:v>43189</c:v>
                </c:pt>
                <c:pt idx="26839">
                  <c:v>43188</c:v>
                </c:pt>
                <c:pt idx="26840">
                  <c:v>43188</c:v>
                </c:pt>
                <c:pt idx="26841">
                  <c:v>43188</c:v>
                </c:pt>
                <c:pt idx="26842">
                  <c:v>43188</c:v>
                </c:pt>
                <c:pt idx="26843">
                  <c:v>43189</c:v>
                </c:pt>
                <c:pt idx="26844">
                  <c:v>43188</c:v>
                </c:pt>
                <c:pt idx="26845">
                  <c:v>43189</c:v>
                </c:pt>
                <c:pt idx="26846">
                  <c:v>43188</c:v>
                </c:pt>
                <c:pt idx="26847">
                  <c:v>43188</c:v>
                </c:pt>
                <c:pt idx="26848">
                  <c:v>43188</c:v>
                </c:pt>
                <c:pt idx="26849">
                  <c:v>43186</c:v>
                </c:pt>
                <c:pt idx="26850">
                  <c:v>43189</c:v>
                </c:pt>
                <c:pt idx="26851">
                  <c:v>43188</c:v>
                </c:pt>
                <c:pt idx="26852">
                  <c:v>43188</c:v>
                </c:pt>
                <c:pt idx="26853">
                  <c:v>43188</c:v>
                </c:pt>
                <c:pt idx="26854">
                  <c:v>43188</c:v>
                </c:pt>
                <c:pt idx="26855">
                  <c:v>43187</c:v>
                </c:pt>
                <c:pt idx="26856">
                  <c:v>43188</c:v>
                </c:pt>
                <c:pt idx="26857">
                  <c:v>43188</c:v>
                </c:pt>
                <c:pt idx="26858">
                  <c:v>43189</c:v>
                </c:pt>
                <c:pt idx="26859">
                  <c:v>43188</c:v>
                </c:pt>
                <c:pt idx="26860">
                  <c:v>43187</c:v>
                </c:pt>
                <c:pt idx="26861">
                  <c:v>43187</c:v>
                </c:pt>
                <c:pt idx="26862">
                  <c:v>43187</c:v>
                </c:pt>
                <c:pt idx="26863">
                  <c:v>43188</c:v>
                </c:pt>
                <c:pt idx="26864">
                  <c:v>43188</c:v>
                </c:pt>
                <c:pt idx="26865">
                  <c:v>43188</c:v>
                </c:pt>
                <c:pt idx="26866">
                  <c:v>43187</c:v>
                </c:pt>
                <c:pt idx="26867">
                  <c:v>43187</c:v>
                </c:pt>
                <c:pt idx="26868">
                  <c:v>43187</c:v>
                </c:pt>
                <c:pt idx="26869">
                  <c:v>43187</c:v>
                </c:pt>
                <c:pt idx="26870">
                  <c:v>43187</c:v>
                </c:pt>
                <c:pt idx="26871">
                  <c:v>43187</c:v>
                </c:pt>
                <c:pt idx="26872">
                  <c:v>43186</c:v>
                </c:pt>
                <c:pt idx="26873">
                  <c:v>43186</c:v>
                </c:pt>
                <c:pt idx="26874">
                  <c:v>43187</c:v>
                </c:pt>
                <c:pt idx="26875">
                  <c:v>43186</c:v>
                </c:pt>
                <c:pt idx="26876">
                  <c:v>43186</c:v>
                </c:pt>
                <c:pt idx="26877">
                  <c:v>43186</c:v>
                </c:pt>
                <c:pt idx="26878">
                  <c:v>43186</c:v>
                </c:pt>
                <c:pt idx="26879">
                  <c:v>43186</c:v>
                </c:pt>
                <c:pt idx="26880">
                  <c:v>43186</c:v>
                </c:pt>
                <c:pt idx="26881">
                  <c:v>43187</c:v>
                </c:pt>
                <c:pt idx="26882">
                  <c:v>43185</c:v>
                </c:pt>
                <c:pt idx="26883">
                  <c:v>43186</c:v>
                </c:pt>
                <c:pt idx="26884">
                  <c:v>43186</c:v>
                </c:pt>
                <c:pt idx="26885">
                  <c:v>43186</c:v>
                </c:pt>
                <c:pt idx="26886">
                  <c:v>43186</c:v>
                </c:pt>
                <c:pt idx="26887">
                  <c:v>43186</c:v>
                </c:pt>
                <c:pt idx="26888">
                  <c:v>43186</c:v>
                </c:pt>
                <c:pt idx="26889">
                  <c:v>43185</c:v>
                </c:pt>
                <c:pt idx="26890">
                  <c:v>43185</c:v>
                </c:pt>
                <c:pt idx="26891">
                  <c:v>43186</c:v>
                </c:pt>
                <c:pt idx="26892">
                  <c:v>43186</c:v>
                </c:pt>
                <c:pt idx="26893">
                  <c:v>43186</c:v>
                </c:pt>
                <c:pt idx="26894">
                  <c:v>43186</c:v>
                </c:pt>
                <c:pt idx="26895">
                  <c:v>43186</c:v>
                </c:pt>
                <c:pt idx="26896">
                  <c:v>43185</c:v>
                </c:pt>
                <c:pt idx="26897">
                  <c:v>43185</c:v>
                </c:pt>
                <c:pt idx="26898">
                  <c:v>43186</c:v>
                </c:pt>
                <c:pt idx="26899">
                  <c:v>43185</c:v>
                </c:pt>
                <c:pt idx="26900">
                  <c:v>43186</c:v>
                </c:pt>
                <c:pt idx="26901">
                  <c:v>43185</c:v>
                </c:pt>
                <c:pt idx="26902">
                  <c:v>43185</c:v>
                </c:pt>
                <c:pt idx="26903">
                  <c:v>43186</c:v>
                </c:pt>
                <c:pt idx="26904">
                  <c:v>43185</c:v>
                </c:pt>
                <c:pt idx="26905">
                  <c:v>43186</c:v>
                </c:pt>
                <c:pt idx="26906">
                  <c:v>43185</c:v>
                </c:pt>
                <c:pt idx="26907">
                  <c:v>43185</c:v>
                </c:pt>
                <c:pt idx="26908">
                  <c:v>43185</c:v>
                </c:pt>
                <c:pt idx="26909">
                  <c:v>43186</c:v>
                </c:pt>
                <c:pt idx="26910">
                  <c:v>43185</c:v>
                </c:pt>
                <c:pt idx="26911">
                  <c:v>43185</c:v>
                </c:pt>
                <c:pt idx="26912">
                  <c:v>43185</c:v>
                </c:pt>
                <c:pt idx="26913">
                  <c:v>43185</c:v>
                </c:pt>
                <c:pt idx="26914">
                  <c:v>43184</c:v>
                </c:pt>
                <c:pt idx="26915">
                  <c:v>43185</c:v>
                </c:pt>
                <c:pt idx="26916">
                  <c:v>43184</c:v>
                </c:pt>
                <c:pt idx="26917">
                  <c:v>43184</c:v>
                </c:pt>
                <c:pt idx="26918">
                  <c:v>43185</c:v>
                </c:pt>
                <c:pt idx="26919">
                  <c:v>43185</c:v>
                </c:pt>
                <c:pt idx="26920">
                  <c:v>43184</c:v>
                </c:pt>
                <c:pt idx="26921">
                  <c:v>43185</c:v>
                </c:pt>
                <c:pt idx="26922">
                  <c:v>43183</c:v>
                </c:pt>
                <c:pt idx="26923">
                  <c:v>43183</c:v>
                </c:pt>
                <c:pt idx="26924">
                  <c:v>43183</c:v>
                </c:pt>
                <c:pt idx="26925">
                  <c:v>43183</c:v>
                </c:pt>
                <c:pt idx="26926">
                  <c:v>43184</c:v>
                </c:pt>
                <c:pt idx="26927">
                  <c:v>43184</c:v>
                </c:pt>
                <c:pt idx="26928">
                  <c:v>43184</c:v>
                </c:pt>
                <c:pt idx="26929">
                  <c:v>43166</c:v>
                </c:pt>
                <c:pt idx="26930">
                  <c:v>43184</c:v>
                </c:pt>
                <c:pt idx="26931">
                  <c:v>43182</c:v>
                </c:pt>
                <c:pt idx="26932">
                  <c:v>43183</c:v>
                </c:pt>
                <c:pt idx="26933">
                  <c:v>43183</c:v>
                </c:pt>
                <c:pt idx="26934">
                  <c:v>43183</c:v>
                </c:pt>
                <c:pt idx="26935">
                  <c:v>43183</c:v>
                </c:pt>
                <c:pt idx="26936">
                  <c:v>43184</c:v>
                </c:pt>
                <c:pt idx="26937">
                  <c:v>43184</c:v>
                </c:pt>
                <c:pt idx="26938">
                  <c:v>43183</c:v>
                </c:pt>
                <c:pt idx="26939">
                  <c:v>43182</c:v>
                </c:pt>
                <c:pt idx="26940">
                  <c:v>43182</c:v>
                </c:pt>
                <c:pt idx="26941">
                  <c:v>43182</c:v>
                </c:pt>
                <c:pt idx="26942">
                  <c:v>43182</c:v>
                </c:pt>
                <c:pt idx="26943">
                  <c:v>43183</c:v>
                </c:pt>
                <c:pt idx="26944">
                  <c:v>43182</c:v>
                </c:pt>
                <c:pt idx="26945">
                  <c:v>43182</c:v>
                </c:pt>
                <c:pt idx="26946">
                  <c:v>43182</c:v>
                </c:pt>
                <c:pt idx="26947">
                  <c:v>43182</c:v>
                </c:pt>
                <c:pt idx="26948">
                  <c:v>43182</c:v>
                </c:pt>
                <c:pt idx="26949">
                  <c:v>43183</c:v>
                </c:pt>
                <c:pt idx="26950">
                  <c:v>43182</c:v>
                </c:pt>
                <c:pt idx="26951">
                  <c:v>43182</c:v>
                </c:pt>
                <c:pt idx="26952">
                  <c:v>43182</c:v>
                </c:pt>
                <c:pt idx="26953">
                  <c:v>43181</c:v>
                </c:pt>
                <c:pt idx="26954">
                  <c:v>43182</c:v>
                </c:pt>
                <c:pt idx="26955">
                  <c:v>43182</c:v>
                </c:pt>
                <c:pt idx="26956">
                  <c:v>43181</c:v>
                </c:pt>
                <c:pt idx="26957">
                  <c:v>43182</c:v>
                </c:pt>
                <c:pt idx="26958">
                  <c:v>43182</c:v>
                </c:pt>
                <c:pt idx="26959">
                  <c:v>43181</c:v>
                </c:pt>
                <c:pt idx="26960">
                  <c:v>43182</c:v>
                </c:pt>
                <c:pt idx="26961">
                  <c:v>43181</c:v>
                </c:pt>
                <c:pt idx="26962">
                  <c:v>43182</c:v>
                </c:pt>
                <c:pt idx="26963">
                  <c:v>43181</c:v>
                </c:pt>
                <c:pt idx="26964">
                  <c:v>43181</c:v>
                </c:pt>
                <c:pt idx="26965">
                  <c:v>43181</c:v>
                </c:pt>
                <c:pt idx="26966">
                  <c:v>43181</c:v>
                </c:pt>
                <c:pt idx="26967">
                  <c:v>43181</c:v>
                </c:pt>
                <c:pt idx="26968">
                  <c:v>43181</c:v>
                </c:pt>
                <c:pt idx="26969">
                  <c:v>43181</c:v>
                </c:pt>
                <c:pt idx="26970">
                  <c:v>43180</c:v>
                </c:pt>
                <c:pt idx="26971">
                  <c:v>43180</c:v>
                </c:pt>
                <c:pt idx="26972">
                  <c:v>43180</c:v>
                </c:pt>
                <c:pt idx="26973">
                  <c:v>43180</c:v>
                </c:pt>
                <c:pt idx="26974">
                  <c:v>43180</c:v>
                </c:pt>
                <c:pt idx="26975">
                  <c:v>43180</c:v>
                </c:pt>
                <c:pt idx="26976">
                  <c:v>43180</c:v>
                </c:pt>
                <c:pt idx="26977">
                  <c:v>43181</c:v>
                </c:pt>
                <c:pt idx="26978">
                  <c:v>43180</c:v>
                </c:pt>
                <c:pt idx="26979">
                  <c:v>43180</c:v>
                </c:pt>
                <c:pt idx="26980">
                  <c:v>43181</c:v>
                </c:pt>
                <c:pt idx="26981">
                  <c:v>43181</c:v>
                </c:pt>
                <c:pt idx="26982">
                  <c:v>43180</c:v>
                </c:pt>
                <c:pt idx="26983">
                  <c:v>43179</c:v>
                </c:pt>
                <c:pt idx="26984">
                  <c:v>43180</c:v>
                </c:pt>
                <c:pt idx="26985">
                  <c:v>43180</c:v>
                </c:pt>
                <c:pt idx="26986">
                  <c:v>43179</c:v>
                </c:pt>
                <c:pt idx="26987">
                  <c:v>43179</c:v>
                </c:pt>
                <c:pt idx="26988">
                  <c:v>43179</c:v>
                </c:pt>
                <c:pt idx="26989">
                  <c:v>43179</c:v>
                </c:pt>
                <c:pt idx="26990">
                  <c:v>43179</c:v>
                </c:pt>
                <c:pt idx="26991">
                  <c:v>43179</c:v>
                </c:pt>
                <c:pt idx="26992">
                  <c:v>43179</c:v>
                </c:pt>
                <c:pt idx="26993">
                  <c:v>43179</c:v>
                </c:pt>
                <c:pt idx="26994">
                  <c:v>43179</c:v>
                </c:pt>
                <c:pt idx="26995">
                  <c:v>43179</c:v>
                </c:pt>
                <c:pt idx="26996">
                  <c:v>43179</c:v>
                </c:pt>
                <c:pt idx="26997">
                  <c:v>43179</c:v>
                </c:pt>
                <c:pt idx="26998">
                  <c:v>43178</c:v>
                </c:pt>
                <c:pt idx="26999">
                  <c:v>43179</c:v>
                </c:pt>
                <c:pt idx="27000">
                  <c:v>43179</c:v>
                </c:pt>
                <c:pt idx="27001">
                  <c:v>43176</c:v>
                </c:pt>
                <c:pt idx="27002">
                  <c:v>43179</c:v>
                </c:pt>
                <c:pt idx="27003">
                  <c:v>43178</c:v>
                </c:pt>
                <c:pt idx="27004">
                  <c:v>43178</c:v>
                </c:pt>
                <c:pt idx="27005">
                  <c:v>43177</c:v>
                </c:pt>
                <c:pt idx="27006">
                  <c:v>43178</c:v>
                </c:pt>
                <c:pt idx="27007">
                  <c:v>43178</c:v>
                </c:pt>
                <c:pt idx="27008">
                  <c:v>43178</c:v>
                </c:pt>
                <c:pt idx="27009">
                  <c:v>43178</c:v>
                </c:pt>
                <c:pt idx="27010">
                  <c:v>43168</c:v>
                </c:pt>
                <c:pt idx="27011">
                  <c:v>43178</c:v>
                </c:pt>
                <c:pt idx="27012">
                  <c:v>43177</c:v>
                </c:pt>
                <c:pt idx="27013">
                  <c:v>43177</c:v>
                </c:pt>
                <c:pt idx="27014">
                  <c:v>43177</c:v>
                </c:pt>
                <c:pt idx="27015">
                  <c:v>43177</c:v>
                </c:pt>
                <c:pt idx="27016">
                  <c:v>43178</c:v>
                </c:pt>
                <c:pt idx="27017">
                  <c:v>43177</c:v>
                </c:pt>
                <c:pt idx="27018">
                  <c:v>43176</c:v>
                </c:pt>
                <c:pt idx="27019">
                  <c:v>43177</c:v>
                </c:pt>
                <c:pt idx="27020">
                  <c:v>43177</c:v>
                </c:pt>
                <c:pt idx="27021">
                  <c:v>43176</c:v>
                </c:pt>
                <c:pt idx="27022">
                  <c:v>43176</c:v>
                </c:pt>
                <c:pt idx="27023">
                  <c:v>43176</c:v>
                </c:pt>
                <c:pt idx="27024">
                  <c:v>43171</c:v>
                </c:pt>
                <c:pt idx="27025">
                  <c:v>43191</c:v>
                </c:pt>
                <c:pt idx="27026">
                  <c:v>43191</c:v>
                </c:pt>
                <c:pt idx="27027">
                  <c:v>43191</c:v>
                </c:pt>
                <c:pt idx="27028">
                  <c:v>43191</c:v>
                </c:pt>
                <c:pt idx="27029">
                  <c:v>43191</c:v>
                </c:pt>
                <c:pt idx="27030">
                  <c:v>43191</c:v>
                </c:pt>
                <c:pt idx="27031">
                  <c:v>43191</c:v>
                </c:pt>
                <c:pt idx="27032">
                  <c:v>43190</c:v>
                </c:pt>
                <c:pt idx="27033">
                  <c:v>43191</c:v>
                </c:pt>
                <c:pt idx="27034">
                  <c:v>43187</c:v>
                </c:pt>
                <c:pt idx="27035">
                  <c:v>43190</c:v>
                </c:pt>
                <c:pt idx="27036">
                  <c:v>43190</c:v>
                </c:pt>
                <c:pt idx="27037">
                  <c:v>43190</c:v>
                </c:pt>
                <c:pt idx="27038">
                  <c:v>43189</c:v>
                </c:pt>
                <c:pt idx="27039">
                  <c:v>43190</c:v>
                </c:pt>
                <c:pt idx="27040">
                  <c:v>43189</c:v>
                </c:pt>
                <c:pt idx="27041">
                  <c:v>43189</c:v>
                </c:pt>
                <c:pt idx="27042">
                  <c:v>43189</c:v>
                </c:pt>
                <c:pt idx="27043">
                  <c:v>43189</c:v>
                </c:pt>
                <c:pt idx="27044">
                  <c:v>43189</c:v>
                </c:pt>
                <c:pt idx="27045">
                  <c:v>43189</c:v>
                </c:pt>
                <c:pt idx="27046">
                  <c:v>43189</c:v>
                </c:pt>
                <c:pt idx="27047">
                  <c:v>43189</c:v>
                </c:pt>
                <c:pt idx="27048">
                  <c:v>43189</c:v>
                </c:pt>
                <c:pt idx="27049">
                  <c:v>43189</c:v>
                </c:pt>
                <c:pt idx="27050">
                  <c:v>43188</c:v>
                </c:pt>
                <c:pt idx="27051">
                  <c:v>43189</c:v>
                </c:pt>
                <c:pt idx="27052">
                  <c:v>43188</c:v>
                </c:pt>
                <c:pt idx="27053">
                  <c:v>43189</c:v>
                </c:pt>
                <c:pt idx="27054">
                  <c:v>43189</c:v>
                </c:pt>
                <c:pt idx="27055">
                  <c:v>43188</c:v>
                </c:pt>
                <c:pt idx="27056">
                  <c:v>43188</c:v>
                </c:pt>
                <c:pt idx="27057">
                  <c:v>43188</c:v>
                </c:pt>
                <c:pt idx="27058">
                  <c:v>43188</c:v>
                </c:pt>
                <c:pt idx="27059">
                  <c:v>43189</c:v>
                </c:pt>
                <c:pt idx="27060">
                  <c:v>43188</c:v>
                </c:pt>
                <c:pt idx="27061">
                  <c:v>43188</c:v>
                </c:pt>
                <c:pt idx="27062">
                  <c:v>43188</c:v>
                </c:pt>
                <c:pt idx="27063">
                  <c:v>43188</c:v>
                </c:pt>
                <c:pt idx="27064">
                  <c:v>43189</c:v>
                </c:pt>
                <c:pt idx="27065">
                  <c:v>43189</c:v>
                </c:pt>
                <c:pt idx="27066">
                  <c:v>43188</c:v>
                </c:pt>
                <c:pt idx="27067">
                  <c:v>43188</c:v>
                </c:pt>
                <c:pt idx="27068">
                  <c:v>43188</c:v>
                </c:pt>
                <c:pt idx="27069">
                  <c:v>43188</c:v>
                </c:pt>
                <c:pt idx="27070">
                  <c:v>43186</c:v>
                </c:pt>
                <c:pt idx="27071">
                  <c:v>43188</c:v>
                </c:pt>
                <c:pt idx="27072">
                  <c:v>43188</c:v>
                </c:pt>
                <c:pt idx="27073">
                  <c:v>43187</c:v>
                </c:pt>
                <c:pt idx="27074">
                  <c:v>43188</c:v>
                </c:pt>
                <c:pt idx="27075">
                  <c:v>43189</c:v>
                </c:pt>
                <c:pt idx="27076">
                  <c:v>43188</c:v>
                </c:pt>
                <c:pt idx="27077">
                  <c:v>43188</c:v>
                </c:pt>
                <c:pt idx="27078">
                  <c:v>43187</c:v>
                </c:pt>
                <c:pt idx="27079">
                  <c:v>43187</c:v>
                </c:pt>
                <c:pt idx="27080">
                  <c:v>43187</c:v>
                </c:pt>
                <c:pt idx="27081">
                  <c:v>43188</c:v>
                </c:pt>
                <c:pt idx="27082">
                  <c:v>43188</c:v>
                </c:pt>
                <c:pt idx="27083">
                  <c:v>43188</c:v>
                </c:pt>
                <c:pt idx="27084">
                  <c:v>43187</c:v>
                </c:pt>
                <c:pt idx="27085">
                  <c:v>43187</c:v>
                </c:pt>
                <c:pt idx="27086">
                  <c:v>43187</c:v>
                </c:pt>
                <c:pt idx="27087">
                  <c:v>43187</c:v>
                </c:pt>
                <c:pt idx="27088">
                  <c:v>43187</c:v>
                </c:pt>
                <c:pt idx="27089">
                  <c:v>43187</c:v>
                </c:pt>
                <c:pt idx="27090">
                  <c:v>43187</c:v>
                </c:pt>
                <c:pt idx="27091">
                  <c:v>43186</c:v>
                </c:pt>
                <c:pt idx="27092">
                  <c:v>43187</c:v>
                </c:pt>
                <c:pt idx="27093">
                  <c:v>43186</c:v>
                </c:pt>
                <c:pt idx="27094">
                  <c:v>43186</c:v>
                </c:pt>
                <c:pt idx="27095">
                  <c:v>43186</c:v>
                </c:pt>
                <c:pt idx="27096">
                  <c:v>43186</c:v>
                </c:pt>
                <c:pt idx="27097">
                  <c:v>43186</c:v>
                </c:pt>
                <c:pt idx="27098">
                  <c:v>43186</c:v>
                </c:pt>
                <c:pt idx="27099">
                  <c:v>43186</c:v>
                </c:pt>
                <c:pt idx="27100">
                  <c:v>43185</c:v>
                </c:pt>
                <c:pt idx="27101">
                  <c:v>43186</c:v>
                </c:pt>
                <c:pt idx="27102">
                  <c:v>43186</c:v>
                </c:pt>
                <c:pt idx="27103">
                  <c:v>43186</c:v>
                </c:pt>
                <c:pt idx="27104">
                  <c:v>43188</c:v>
                </c:pt>
                <c:pt idx="27105">
                  <c:v>43186</c:v>
                </c:pt>
                <c:pt idx="27106">
                  <c:v>43185</c:v>
                </c:pt>
                <c:pt idx="27107">
                  <c:v>43186</c:v>
                </c:pt>
                <c:pt idx="27108">
                  <c:v>43185</c:v>
                </c:pt>
                <c:pt idx="27109">
                  <c:v>43186</c:v>
                </c:pt>
                <c:pt idx="27110">
                  <c:v>43186</c:v>
                </c:pt>
                <c:pt idx="27111">
                  <c:v>43186</c:v>
                </c:pt>
                <c:pt idx="27112">
                  <c:v>43186</c:v>
                </c:pt>
                <c:pt idx="27113">
                  <c:v>43185</c:v>
                </c:pt>
                <c:pt idx="27114">
                  <c:v>43186</c:v>
                </c:pt>
                <c:pt idx="27115">
                  <c:v>43186</c:v>
                </c:pt>
                <c:pt idx="27116">
                  <c:v>43185</c:v>
                </c:pt>
                <c:pt idx="27117">
                  <c:v>43185</c:v>
                </c:pt>
                <c:pt idx="27118">
                  <c:v>43186</c:v>
                </c:pt>
                <c:pt idx="27119">
                  <c:v>43186</c:v>
                </c:pt>
                <c:pt idx="27120">
                  <c:v>43185</c:v>
                </c:pt>
                <c:pt idx="27121">
                  <c:v>43185</c:v>
                </c:pt>
                <c:pt idx="27122">
                  <c:v>43186</c:v>
                </c:pt>
                <c:pt idx="27123">
                  <c:v>43186</c:v>
                </c:pt>
                <c:pt idx="27124">
                  <c:v>43186</c:v>
                </c:pt>
                <c:pt idx="27125">
                  <c:v>43185</c:v>
                </c:pt>
                <c:pt idx="27126">
                  <c:v>43185</c:v>
                </c:pt>
                <c:pt idx="27127">
                  <c:v>43185</c:v>
                </c:pt>
                <c:pt idx="27128">
                  <c:v>43185</c:v>
                </c:pt>
                <c:pt idx="27129">
                  <c:v>43185</c:v>
                </c:pt>
                <c:pt idx="27130">
                  <c:v>43185</c:v>
                </c:pt>
                <c:pt idx="27131">
                  <c:v>43185</c:v>
                </c:pt>
                <c:pt idx="27132">
                  <c:v>43184</c:v>
                </c:pt>
                <c:pt idx="27133">
                  <c:v>43185</c:v>
                </c:pt>
                <c:pt idx="27134">
                  <c:v>43184</c:v>
                </c:pt>
                <c:pt idx="27135">
                  <c:v>43185</c:v>
                </c:pt>
                <c:pt idx="27136">
                  <c:v>43185</c:v>
                </c:pt>
                <c:pt idx="27137">
                  <c:v>43184</c:v>
                </c:pt>
                <c:pt idx="27138">
                  <c:v>43185</c:v>
                </c:pt>
                <c:pt idx="27139">
                  <c:v>43183</c:v>
                </c:pt>
                <c:pt idx="27140">
                  <c:v>43183</c:v>
                </c:pt>
                <c:pt idx="27141">
                  <c:v>43183</c:v>
                </c:pt>
                <c:pt idx="27142">
                  <c:v>43184</c:v>
                </c:pt>
                <c:pt idx="27143">
                  <c:v>43184</c:v>
                </c:pt>
                <c:pt idx="27144">
                  <c:v>43184</c:v>
                </c:pt>
                <c:pt idx="27145">
                  <c:v>43183</c:v>
                </c:pt>
                <c:pt idx="27146">
                  <c:v>43166</c:v>
                </c:pt>
                <c:pt idx="27147">
                  <c:v>43184</c:v>
                </c:pt>
                <c:pt idx="27148">
                  <c:v>43182</c:v>
                </c:pt>
                <c:pt idx="27149">
                  <c:v>43183</c:v>
                </c:pt>
                <c:pt idx="27150">
                  <c:v>43183</c:v>
                </c:pt>
                <c:pt idx="27151">
                  <c:v>43183</c:v>
                </c:pt>
                <c:pt idx="27152">
                  <c:v>43183</c:v>
                </c:pt>
                <c:pt idx="27153">
                  <c:v>43184</c:v>
                </c:pt>
                <c:pt idx="27154">
                  <c:v>43182</c:v>
                </c:pt>
                <c:pt idx="27155">
                  <c:v>43182</c:v>
                </c:pt>
                <c:pt idx="27156">
                  <c:v>43183</c:v>
                </c:pt>
                <c:pt idx="27157">
                  <c:v>43182</c:v>
                </c:pt>
                <c:pt idx="27158">
                  <c:v>43182</c:v>
                </c:pt>
                <c:pt idx="27159">
                  <c:v>43182</c:v>
                </c:pt>
                <c:pt idx="27160">
                  <c:v>43182</c:v>
                </c:pt>
                <c:pt idx="27161">
                  <c:v>43182</c:v>
                </c:pt>
                <c:pt idx="27162">
                  <c:v>43182</c:v>
                </c:pt>
                <c:pt idx="27163">
                  <c:v>43182</c:v>
                </c:pt>
                <c:pt idx="27164">
                  <c:v>43183</c:v>
                </c:pt>
                <c:pt idx="27165">
                  <c:v>43182</c:v>
                </c:pt>
                <c:pt idx="27166">
                  <c:v>43182</c:v>
                </c:pt>
                <c:pt idx="27167">
                  <c:v>43182</c:v>
                </c:pt>
                <c:pt idx="27168">
                  <c:v>43181</c:v>
                </c:pt>
                <c:pt idx="27169">
                  <c:v>43182</c:v>
                </c:pt>
                <c:pt idx="27170">
                  <c:v>43182</c:v>
                </c:pt>
                <c:pt idx="27171">
                  <c:v>43181</c:v>
                </c:pt>
                <c:pt idx="27172">
                  <c:v>43182</c:v>
                </c:pt>
                <c:pt idx="27173">
                  <c:v>43182</c:v>
                </c:pt>
                <c:pt idx="27174">
                  <c:v>43181</c:v>
                </c:pt>
                <c:pt idx="27175">
                  <c:v>43181</c:v>
                </c:pt>
                <c:pt idx="27176">
                  <c:v>43182</c:v>
                </c:pt>
                <c:pt idx="27177">
                  <c:v>43182</c:v>
                </c:pt>
                <c:pt idx="27178">
                  <c:v>43181</c:v>
                </c:pt>
                <c:pt idx="27179">
                  <c:v>43181</c:v>
                </c:pt>
                <c:pt idx="27180">
                  <c:v>43181</c:v>
                </c:pt>
                <c:pt idx="27181">
                  <c:v>43181</c:v>
                </c:pt>
                <c:pt idx="27182">
                  <c:v>43181</c:v>
                </c:pt>
                <c:pt idx="27183">
                  <c:v>43181</c:v>
                </c:pt>
                <c:pt idx="27184">
                  <c:v>43181</c:v>
                </c:pt>
                <c:pt idx="27185">
                  <c:v>43180</c:v>
                </c:pt>
                <c:pt idx="27186">
                  <c:v>43180</c:v>
                </c:pt>
                <c:pt idx="27187">
                  <c:v>43180</c:v>
                </c:pt>
                <c:pt idx="27188">
                  <c:v>43180</c:v>
                </c:pt>
                <c:pt idx="27189">
                  <c:v>43180</c:v>
                </c:pt>
                <c:pt idx="27190">
                  <c:v>43180</c:v>
                </c:pt>
                <c:pt idx="27191">
                  <c:v>43180</c:v>
                </c:pt>
                <c:pt idx="27192">
                  <c:v>43181</c:v>
                </c:pt>
                <c:pt idx="27193">
                  <c:v>43180</c:v>
                </c:pt>
                <c:pt idx="27194">
                  <c:v>43180</c:v>
                </c:pt>
                <c:pt idx="27195">
                  <c:v>43181</c:v>
                </c:pt>
                <c:pt idx="27196">
                  <c:v>43180</c:v>
                </c:pt>
                <c:pt idx="27197">
                  <c:v>43179</c:v>
                </c:pt>
                <c:pt idx="27198">
                  <c:v>43180</c:v>
                </c:pt>
                <c:pt idx="27199">
                  <c:v>43180</c:v>
                </c:pt>
                <c:pt idx="27200">
                  <c:v>43179</c:v>
                </c:pt>
                <c:pt idx="27201">
                  <c:v>43179</c:v>
                </c:pt>
                <c:pt idx="27202">
                  <c:v>43179</c:v>
                </c:pt>
                <c:pt idx="27203">
                  <c:v>43179</c:v>
                </c:pt>
                <c:pt idx="27204">
                  <c:v>43179</c:v>
                </c:pt>
                <c:pt idx="27205">
                  <c:v>43179</c:v>
                </c:pt>
                <c:pt idx="27206">
                  <c:v>43179</c:v>
                </c:pt>
                <c:pt idx="27207">
                  <c:v>43179</c:v>
                </c:pt>
                <c:pt idx="27208">
                  <c:v>43179</c:v>
                </c:pt>
                <c:pt idx="27209">
                  <c:v>43179</c:v>
                </c:pt>
                <c:pt idx="27210">
                  <c:v>43176</c:v>
                </c:pt>
                <c:pt idx="27211">
                  <c:v>43179</c:v>
                </c:pt>
                <c:pt idx="27212">
                  <c:v>43178</c:v>
                </c:pt>
                <c:pt idx="27213">
                  <c:v>43179</c:v>
                </c:pt>
                <c:pt idx="27214">
                  <c:v>43179</c:v>
                </c:pt>
                <c:pt idx="27215">
                  <c:v>43179</c:v>
                </c:pt>
                <c:pt idx="27216">
                  <c:v>43178</c:v>
                </c:pt>
                <c:pt idx="27217">
                  <c:v>43177</c:v>
                </c:pt>
                <c:pt idx="27218">
                  <c:v>43178</c:v>
                </c:pt>
                <c:pt idx="27219">
                  <c:v>43178</c:v>
                </c:pt>
                <c:pt idx="27220">
                  <c:v>43178</c:v>
                </c:pt>
                <c:pt idx="27221">
                  <c:v>43168</c:v>
                </c:pt>
                <c:pt idx="27222">
                  <c:v>43178</c:v>
                </c:pt>
                <c:pt idx="27223">
                  <c:v>43177</c:v>
                </c:pt>
                <c:pt idx="27224">
                  <c:v>43192</c:v>
                </c:pt>
                <c:pt idx="27225">
                  <c:v>43191</c:v>
                </c:pt>
                <c:pt idx="27226">
                  <c:v>43192</c:v>
                </c:pt>
                <c:pt idx="27227">
                  <c:v>43192</c:v>
                </c:pt>
                <c:pt idx="27228">
                  <c:v>43192</c:v>
                </c:pt>
                <c:pt idx="27229">
                  <c:v>43192</c:v>
                </c:pt>
                <c:pt idx="27230">
                  <c:v>43192</c:v>
                </c:pt>
                <c:pt idx="27231">
                  <c:v>43191</c:v>
                </c:pt>
                <c:pt idx="27232">
                  <c:v>43191</c:v>
                </c:pt>
                <c:pt idx="27233">
                  <c:v>43191</c:v>
                </c:pt>
                <c:pt idx="27234">
                  <c:v>43192</c:v>
                </c:pt>
                <c:pt idx="27235">
                  <c:v>43191</c:v>
                </c:pt>
                <c:pt idx="27236">
                  <c:v>43191</c:v>
                </c:pt>
                <c:pt idx="27237">
                  <c:v>43191</c:v>
                </c:pt>
                <c:pt idx="27238">
                  <c:v>43191</c:v>
                </c:pt>
                <c:pt idx="27239">
                  <c:v>43191</c:v>
                </c:pt>
                <c:pt idx="27240">
                  <c:v>43187</c:v>
                </c:pt>
                <c:pt idx="27241">
                  <c:v>43191</c:v>
                </c:pt>
                <c:pt idx="27242">
                  <c:v>43191</c:v>
                </c:pt>
                <c:pt idx="27243">
                  <c:v>43190</c:v>
                </c:pt>
                <c:pt idx="27244">
                  <c:v>43190</c:v>
                </c:pt>
                <c:pt idx="27245">
                  <c:v>43191</c:v>
                </c:pt>
                <c:pt idx="27246">
                  <c:v>43190</c:v>
                </c:pt>
                <c:pt idx="27247">
                  <c:v>43190</c:v>
                </c:pt>
                <c:pt idx="27248">
                  <c:v>43191</c:v>
                </c:pt>
                <c:pt idx="27249">
                  <c:v>43189</c:v>
                </c:pt>
                <c:pt idx="27250">
                  <c:v>43190</c:v>
                </c:pt>
                <c:pt idx="27251">
                  <c:v>43189</c:v>
                </c:pt>
                <c:pt idx="27252">
                  <c:v>43190</c:v>
                </c:pt>
                <c:pt idx="27253">
                  <c:v>43189</c:v>
                </c:pt>
                <c:pt idx="27254">
                  <c:v>43190</c:v>
                </c:pt>
                <c:pt idx="27255">
                  <c:v>43190</c:v>
                </c:pt>
                <c:pt idx="27256">
                  <c:v>43187</c:v>
                </c:pt>
                <c:pt idx="27257">
                  <c:v>43189</c:v>
                </c:pt>
                <c:pt idx="27258">
                  <c:v>43185</c:v>
                </c:pt>
                <c:pt idx="27259">
                  <c:v>43189</c:v>
                </c:pt>
                <c:pt idx="27260">
                  <c:v>43189</c:v>
                </c:pt>
                <c:pt idx="27261">
                  <c:v>43189</c:v>
                </c:pt>
                <c:pt idx="27262">
                  <c:v>43189</c:v>
                </c:pt>
                <c:pt idx="27263">
                  <c:v>43189</c:v>
                </c:pt>
                <c:pt idx="27264">
                  <c:v>43189</c:v>
                </c:pt>
                <c:pt idx="27265">
                  <c:v>43189</c:v>
                </c:pt>
                <c:pt idx="27266">
                  <c:v>43188</c:v>
                </c:pt>
                <c:pt idx="27267">
                  <c:v>43188</c:v>
                </c:pt>
                <c:pt idx="27268">
                  <c:v>43189</c:v>
                </c:pt>
                <c:pt idx="27269">
                  <c:v>43188</c:v>
                </c:pt>
                <c:pt idx="27270">
                  <c:v>43189</c:v>
                </c:pt>
                <c:pt idx="27271">
                  <c:v>43188</c:v>
                </c:pt>
                <c:pt idx="27272">
                  <c:v>43189</c:v>
                </c:pt>
                <c:pt idx="27273">
                  <c:v>43190</c:v>
                </c:pt>
                <c:pt idx="27274">
                  <c:v>43188</c:v>
                </c:pt>
                <c:pt idx="27275">
                  <c:v>43188</c:v>
                </c:pt>
                <c:pt idx="27276">
                  <c:v>43188</c:v>
                </c:pt>
                <c:pt idx="27277">
                  <c:v>43188</c:v>
                </c:pt>
                <c:pt idx="27278">
                  <c:v>43188</c:v>
                </c:pt>
                <c:pt idx="27279">
                  <c:v>43189</c:v>
                </c:pt>
                <c:pt idx="27280">
                  <c:v>43189</c:v>
                </c:pt>
                <c:pt idx="27281">
                  <c:v>43188</c:v>
                </c:pt>
                <c:pt idx="27282">
                  <c:v>43188</c:v>
                </c:pt>
                <c:pt idx="27283">
                  <c:v>43188</c:v>
                </c:pt>
                <c:pt idx="27284">
                  <c:v>43188</c:v>
                </c:pt>
                <c:pt idx="27285">
                  <c:v>43188</c:v>
                </c:pt>
                <c:pt idx="27286">
                  <c:v>43186</c:v>
                </c:pt>
                <c:pt idx="27287">
                  <c:v>43188</c:v>
                </c:pt>
                <c:pt idx="27288">
                  <c:v>43188</c:v>
                </c:pt>
                <c:pt idx="27289">
                  <c:v>43189</c:v>
                </c:pt>
                <c:pt idx="27290">
                  <c:v>43187</c:v>
                </c:pt>
                <c:pt idx="27291">
                  <c:v>43188</c:v>
                </c:pt>
                <c:pt idx="27292">
                  <c:v>43188</c:v>
                </c:pt>
                <c:pt idx="27293">
                  <c:v>43187</c:v>
                </c:pt>
                <c:pt idx="27294">
                  <c:v>43187</c:v>
                </c:pt>
                <c:pt idx="27295">
                  <c:v>43188</c:v>
                </c:pt>
                <c:pt idx="27296">
                  <c:v>43188</c:v>
                </c:pt>
                <c:pt idx="27297">
                  <c:v>43188</c:v>
                </c:pt>
                <c:pt idx="27298">
                  <c:v>43188</c:v>
                </c:pt>
                <c:pt idx="27299">
                  <c:v>43187</c:v>
                </c:pt>
                <c:pt idx="27300">
                  <c:v>43187</c:v>
                </c:pt>
                <c:pt idx="27301">
                  <c:v>43187</c:v>
                </c:pt>
                <c:pt idx="27302">
                  <c:v>43187</c:v>
                </c:pt>
                <c:pt idx="27303">
                  <c:v>43187</c:v>
                </c:pt>
                <c:pt idx="27304">
                  <c:v>43187</c:v>
                </c:pt>
                <c:pt idx="27305">
                  <c:v>43187</c:v>
                </c:pt>
                <c:pt idx="27306">
                  <c:v>43186</c:v>
                </c:pt>
                <c:pt idx="27307">
                  <c:v>43186</c:v>
                </c:pt>
                <c:pt idx="27308">
                  <c:v>43187</c:v>
                </c:pt>
                <c:pt idx="27309">
                  <c:v>43186</c:v>
                </c:pt>
                <c:pt idx="27310">
                  <c:v>43186</c:v>
                </c:pt>
                <c:pt idx="27311">
                  <c:v>43186</c:v>
                </c:pt>
                <c:pt idx="27312">
                  <c:v>43186</c:v>
                </c:pt>
                <c:pt idx="27313">
                  <c:v>43186</c:v>
                </c:pt>
                <c:pt idx="27314">
                  <c:v>43186</c:v>
                </c:pt>
                <c:pt idx="27315">
                  <c:v>43185</c:v>
                </c:pt>
                <c:pt idx="27316">
                  <c:v>43186</c:v>
                </c:pt>
                <c:pt idx="27317">
                  <c:v>43186</c:v>
                </c:pt>
                <c:pt idx="27318">
                  <c:v>43186</c:v>
                </c:pt>
                <c:pt idx="27319">
                  <c:v>43186</c:v>
                </c:pt>
                <c:pt idx="27320">
                  <c:v>43188</c:v>
                </c:pt>
                <c:pt idx="27321">
                  <c:v>43186</c:v>
                </c:pt>
                <c:pt idx="27322">
                  <c:v>43185</c:v>
                </c:pt>
                <c:pt idx="27323">
                  <c:v>43186</c:v>
                </c:pt>
                <c:pt idx="27324">
                  <c:v>43186</c:v>
                </c:pt>
                <c:pt idx="27325">
                  <c:v>43186</c:v>
                </c:pt>
                <c:pt idx="27326">
                  <c:v>43186</c:v>
                </c:pt>
                <c:pt idx="27327">
                  <c:v>43186</c:v>
                </c:pt>
                <c:pt idx="27328">
                  <c:v>43186</c:v>
                </c:pt>
                <c:pt idx="27329">
                  <c:v>43186</c:v>
                </c:pt>
                <c:pt idx="27330">
                  <c:v>43185</c:v>
                </c:pt>
                <c:pt idx="27331">
                  <c:v>43185</c:v>
                </c:pt>
                <c:pt idx="27332">
                  <c:v>43185</c:v>
                </c:pt>
                <c:pt idx="27333">
                  <c:v>43186</c:v>
                </c:pt>
                <c:pt idx="27334">
                  <c:v>43185</c:v>
                </c:pt>
                <c:pt idx="27335">
                  <c:v>43186</c:v>
                </c:pt>
                <c:pt idx="27336">
                  <c:v>43186</c:v>
                </c:pt>
                <c:pt idx="27337">
                  <c:v>43185</c:v>
                </c:pt>
                <c:pt idx="27338">
                  <c:v>43185</c:v>
                </c:pt>
                <c:pt idx="27339">
                  <c:v>43186</c:v>
                </c:pt>
                <c:pt idx="27340">
                  <c:v>43185</c:v>
                </c:pt>
                <c:pt idx="27341">
                  <c:v>43185</c:v>
                </c:pt>
                <c:pt idx="27342">
                  <c:v>43185</c:v>
                </c:pt>
                <c:pt idx="27343">
                  <c:v>43185</c:v>
                </c:pt>
                <c:pt idx="27344">
                  <c:v>43184</c:v>
                </c:pt>
                <c:pt idx="27345">
                  <c:v>43185</c:v>
                </c:pt>
                <c:pt idx="27346">
                  <c:v>43184</c:v>
                </c:pt>
                <c:pt idx="27347">
                  <c:v>43185</c:v>
                </c:pt>
                <c:pt idx="27348">
                  <c:v>43185</c:v>
                </c:pt>
                <c:pt idx="27349">
                  <c:v>43184</c:v>
                </c:pt>
                <c:pt idx="27350">
                  <c:v>43185</c:v>
                </c:pt>
                <c:pt idx="27351">
                  <c:v>43185</c:v>
                </c:pt>
                <c:pt idx="27352">
                  <c:v>43183</c:v>
                </c:pt>
                <c:pt idx="27353">
                  <c:v>43183</c:v>
                </c:pt>
                <c:pt idx="27354">
                  <c:v>43183</c:v>
                </c:pt>
                <c:pt idx="27355">
                  <c:v>43184</c:v>
                </c:pt>
                <c:pt idx="27356">
                  <c:v>43184</c:v>
                </c:pt>
                <c:pt idx="27357">
                  <c:v>43184</c:v>
                </c:pt>
                <c:pt idx="27358">
                  <c:v>43183</c:v>
                </c:pt>
                <c:pt idx="27359">
                  <c:v>43166</c:v>
                </c:pt>
                <c:pt idx="27360">
                  <c:v>43184</c:v>
                </c:pt>
                <c:pt idx="27361">
                  <c:v>43182</c:v>
                </c:pt>
                <c:pt idx="27362">
                  <c:v>43183</c:v>
                </c:pt>
                <c:pt idx="27363">
                  <c:v>43183</c:v>
                </c:pt>
                <c:pt idx="27364">
                  <c:v>43183</c:v>
                </c:pt>
                <c:pt idx="27365">
                  <c:v>43184</c:v>
                </c:pt>
                <c:pt idx="27366">
                  <c:v>43182</c:v>
                </c:pt>
                <c:pt idx="27367">
                  <c:v>43182</c:v>
                </c:pt>
                <c:pt idx="27368">
                  <c:v>43183</c:v>
                </c:pt>
                <c:pt idx="27369">
                  <c:v>43182</c:v>
                </c:pt>
                <c:pt idx="27370">
                  <c:v>43182</c:v>
                </c:pt>
                <c:pt idx="27371">
                  <c:v>43182</c:v>
                </c:pt>
                <c:pt idx="27372">
                  <c:v>43182</c:v>
                </c:pt>
                <c:pt idx="27373">
                  <c:v>43182</c:v>
                </c:pt>
                <c:pt idx="27374">
                  <c:v>43182</c:v>
                </c:pt>
                <c:pt idx="27375">
                  <c:v>43182</c:v>
                </c:pt>
                <c:pt idx="27376">
                  <c:v>43182</c:v>
                </c:pt>
                <c:pt idx="27377">
                  <c:v>43182</c:v>
                </c:pt>
                <c:pt idx="27378">
                  <c:v>43181</c:v>
                </c:pt>
                <c:pt idx="27379">
                  <c:v>43182</c:v>
                </c:pt>
                <c:pt idx="27380">
                  <c:v>43182</c:v>
                </c:pt>
                <c:pt idx="27381">
                  <c:v>43182</c:v>
                </c:pt>
                <c:pt idx="27382">
                  <c:v>43181</c:v>
                </c:pt>
                <c:pt idx="27383">
                  <c:v>43182</c:v>
                </c:pt>
                <c:pt idx="27384">
                  <c:v>43181</c:v>
                </c:pt>
                <c:pt idx="27385">
                  <c:v>43182</c:v>
                </c:pt>
                <c:pt idx="27386">
                  <c:v>43181</c:v>
                </c:pt>
                <c:pt idx="27387">
                  <c:v>43182</c:v>
                </c:pt>
                <c:pt idx="27388">
                  <c:v>43182</c:v>
                </c:pt>
                <c:pt idx="27389">
                  <c:v>43181</c:v>
                </c:pt>
                <c:pt idx="27390">
                  <c:v>43181</c:v>
                </c:pt>
                <c:pt idx="27391">
                  <c:v>43181</c:v>
                </c:pt>
                <c:pt idx="27392">
                  <c:v>43181</c:v>
                </c:pt>
                <c:pt idx="27393">
                  <c:v>43181</c:v>
                </c:pt>
                <c:pt idx="27394">
                  <c:v>43181</c:v>
                </c:pt>
                <c:pt idx="27395">
                  <c:v>43180</c:v>
                </c:pt>
                <c:pt idx="27396">
                  <c:v>43180</c:v>
                </c:pt>
                <c:pt idx="27397">
                  <c:v>43180</c:v>
                </c:pt>
                <c:pt idx="27398">
                  <c:v>43180</c:v>
                </c:pt>
                <c:pt idx="27399">
                  <c:v>43180</c:v>
                </c:pt>
                <c:pt idx="27400">
                  <c:v>43180</c:v>
                </c:pt>
                <c:pt idx="27401">
                  <c:v>43180</c:v>
                </c:pt>
                <c:pt idx="27402">
                  <c:v>43181</c:v>
                </c:pt>
                <c:pt idx="27403">
                  <c:v>43180</c:v>
                </c:pt>
                <c:pt idx="27404">
                  <c:v>43180</c:v>
                </c:pt>
                <c:pt idx="27405">
                  <c:v>43181</c:v>
                </c:pt>
                <c:pt idx="27406">
                  <c:v>43180</c:v>
                </c:pt>
                <c:pt idx="27407">
                  <c:v>43179</c:v>
                </c:pt>
                <c:pt idx="27408">
                  <c:v>43180</c:v>
                </c:pt>
                <c:pt idx="27409">
                  <c:v>43180</c:v>
                </c:pt>
                <c:pt idx="27410">
                  <c:v>43179</c:v>
                </c:pt>
                <c:pt idx="27411">
                  <c:v>43179</c:v>
                </c:pt>
                <c:pt idx="27412">
                  <c:v>43179</c:v>
                </c:pt>
                <c:pt idx="27413">
                  <c:v>43179</c:v>
                </c:pt>
                <c:pt idx="27414">
                  <c:v>43179</c:v>
                </c:pt>
                <c:pt idx="27415">
                  <c:v>43179</c:v>
                </c:pt>
                <c:pt idx="27416">
                  <c:v>43179</c:v>
                </c:pt>
                <c:pt idx="27417">
                  <c:v>43179</c:v>
                </c:pt>
                <c:pt idx="27418">
                  <c:v>43176</c:v>
                </c:pt>
                <c:pt idx="27419">
                  <c:v>43179</c:v>
                </c:pt>
                <c:pt idx="27420">
                  <c:v>43178</c:v>
                </c:pt>
                <c:pt idx="27421">
                  <c:v>43179</c:v>
                </c:pt>
                <c:pt idx="27422">
                  <c:v>43179</c:v>
                </c:pt>
                <c:pt idx="27423">
                  <c:v>43192</c:v>
                </c:pt>
                <c:pt idx="27424">
                  <c:v>43193</c:v>
                </c:pt>
                <c:pt idx="27425">
                  <c:v>43193</c:v>
                </c:pt>
                <c:pt idx="27426">
                  <c:v>43192</c:v>
                </c:pt>
                <c:pt idx="27427">
                  <c:v>43193</c:v>
                </c:pt>
                <c:pt idx="27428">
                  <c:v>43193</c:v>
                </c:pt>
                <c:pt idx="27429">
                  <c:v>43192</c:v>
                </c:pt>
                <c:pt idx="27430">
                  <c:v>43192</c:v>
                </c:pt>
                <c:pt idx="27431">
                  <c:v>43192</c:v>
                </c:pt>
                <c:pt idx="27432">
                  <c:v>43191</c:v>
                </c:pt>
                <c:pt idx="27433">
                  <c:v>43192</c:v>
                </c:pt>
                <c:pt idx="27434">
                  <c:v>43192</c:v>
                </c:pt>
                <c:pt idx="27435">
                  <c:v>43192</c:v>
                </c:pt>
                <c:pt idx="27436">
                  <c:v>43192</c:v>
                </c:pt>
                <c:pt idx="27437">
                  <c:v>43192</c:v>
                </c:pt>
                <c:pt idx="27438">
                  <c:v>43192</c:v>
                </c:pt>
                <c:pt idx="27439">
                  <c:v>43192</c:v>
                </c:pt>
                <c:pt idx="27440">
                  <c:v>43192</c:v>
                </c:pt>
                <c:pt idx="27441">
                  <c:v>43191</c:v>
                </c:pt>
                <c:pt idx="27442">
                  <c:v>43191</c:v>
                </c:pt>
                <c:pt idx="27443">
                  <c:v>43191</c:v>
                </c:pt>
                <c:pt idx="27444">
                  <c:v>43191</c:v>
                </c:pt>
                <c:pt idx="27445">
                  <c:v>43191</c:v>
                </c:pt>
                <c:pt idx="27446">
                  <c:v>43192</c:v>
                </c:pt>
                <c:pt idx="27447">
                  <c:v>43191</c:v>
                </c:pt>
                <c:pt idx="27448">
                  <c:v>43192</c:v>
                </c:pt>
                <c:pt idx="27449">
                  <c:v>43191</c:v>
                </c:pt>
                <c:pt idx="27450">
                  <c:v>43191</c:v>
                </c:pt>
                <c:pt idx="27451">
                  <c:v>43187</c:v>
                </c:pt>
                <c:pt idx="27452">
                  <c:v>43191</c:v>
                </c:pt>
                <c:pt idx="27453">
                  <c:v>43191</c:v>
                </c:pt>
                <c:pt idx="27454">
                  <c:v>43190</c:v>
                </c:pt>
                <c:pt idx="27455">
                  <c:v>43192</c:v>
                </c:pt>
                <c:pt idx="27456">
                  <c:v>43190</c:v>
                </c:pt>
                <c:pt idx="27457">
                  <c:v>43191</c:v>
                </c:pt>
                <c:pt idx="27458">
                  <c:v>43190</c:v>
                </c:pt>
                <c:pt idx="27459">
                  <c:v>43190</c:v>
                </c:pt>
                <c:pt idx="27460">
                  <c:v>43189</c:v>
                </c:pt>
                <c:pt idx="27461">
                  <c:v>43191</c:v>
                </c:pt>
                <c:pt idx="27462">
                  <c:v>43190</c:v>
                </c:pt>
                <c:pt idx="27463">
                  <c:v>43190</c:v>
                </c:pt>
                <c:pt idx="27464">
                  <c:v>43190</c:v>
                </c:pt>
                <c:pt idx="27465">
                  <c:v>43190</c:v>
                </c:pt>
                <c:pt idx="27466">
                  <c:v>43189</c:v>
                </c:pt>
                <c:pt idx="27467">
                  <c:v>43189</c:v>
                </c:pt>
                <c:pt idx="27468">
                  <c:v>43187</c:v>
                </c:pt>
                <c:pt idx="27469">
                  <c:v>43185</c:v>
                </c:pt>
                <c:pt idx="27470">
                  <c:v>43189</c:v>
                </c:pt>
                <c:pt idx="27471">
                  <c:v>43189</c:v>
                </c:pt>
                <c:pt idx="27472">
                  <c:v>43189</c:v>
                </c:pt>
                <c:pt idx="27473">
                  <c:v>43189</c:v>
                </c:pt>
                <c:pt idx="27474">
                  <c:v>43189</c:v>
                </c:pt>
                <c:pt idx="27475">
                  <c:v>43189</c:v>
                </c:pt>
                <c:pt idx="27476">
                  <c:v>43189</c:v>
                </c:pt>
                <c:pt idx="27477">
                  <c:v>43189</c:v>
                </c:pt>
                <c:pt idx="27478">
                  <c:v>43189</c:v>
                </c:pt>
                <c:pt idx="27479">
                  <c:v>43188</c:v>
                </c:pt>
                <c:pt idx="27480">
                  <c:v>43189</c:v>
                </c:pt>
                <c:pt idx="27481">
                  <c:v>43188</c:v>
                </c:pt>
                <c:pt idx="27482">
                  <c:v>43189</c:v>
                </c:pt>
                <c:pt idx="27483">
                  <c:v>43190</c:v>
                </c:pt>
                <c:pt idx="27484">
                  <c:v>43188</c:v>
                </c:pt>
                <c:pt idx="27485">
                  <c:v>43188</c:v>
                </c:pt>
                <c:pt idx="27486">
                  <c:v>43188</c:v>
                </c:pt>
                <c:pt idx="27487">
                  <c:v>43188</c:v>
                </c:pt>
                <c:pt idx="27488">
                  <c:v>43188</c:v>
                </c:pt>
                <c:pt idx="27489">
                  <c:v>43189</c:v>
                </c:pt>
                <c:pt idx="27490">
                  <c:v>43188</c:v>
                </c:pt>
                <c:pt idx="27491">
                  <c:v>43188</c:v>
                </c:pt>
                <c:pt idx="27492">
                  <c:v>43188</c:v>
                </c:pt>
                <c:pt idx="27493">
                  <c:v>43189</c:v>
                </c:pt>
                <c:pt idx="27494">
                  <c:v>43189</c:v>
                </c:pt>
                <c:pt idx="27495">
                  <c:v>43188</c:v>
                </c:pt>
                <c:pt idx="27496">
                  <c:v>43188</c:v>
                </c:pt>
                <c:pt idx="27497">
                  <c:v>43188</c:v>
                </c:pt>
                <c:pt idx="27498">
                  <c:v>43188</c:v>
                </c:pt>
                <c:pt idx="27499">
                  <c:v>43186</c:v>
                </c:pt>
                <c:pt idx="27500">
                  <c:v>43188</c:v>
                </c:pt>
                <c:pt idx="27501">
                  <c:v>43188</c:v>
                </c:pt>
                <c:pt idx="27502">
                  <c:v>43189</c:v>
                </c:pt>
                <c:pt idx="27503">
                  <c:v>43187</c:v>
                </c:pt>
                <c:pt idx="27504">
                  <c:v>43188</c:v>
                </c:pt>
                <c:pt idx="27505">
                  <c:v>43188</c:v>
                </c:pt>
                <c:pt idx="27506">
                  <c:v>43187</c:v>
                </c:pt>
                <c:pt idx="27507">
                  <c:v>43187</c:v>
                </c:pt>
                <c:pt idx="27508">
                  <c:v>43188</c:v>
                </c:pt>
                <c:pt idx="27509">
                  <c:v>43188</c:v>
                </c:pt>
                <c:pt idx="27510">
                  <c:v>43188</c:v>
                </c:pt>
                <c:pt idx="27511">
                  <c:v>43188</c:v>
                </c:pt>
                <c:pt idx="27512">
                  <c:v>43187</c:v>
                </c:pt>
                <c:pt idx="27513">
                  <c:v>43187</c:v>
                </c:pt>
                <c:pt idx="27514">
                  <c:v>43187</c:v>
                </c:pt>
                <c:pt idx="27515">
                  <c:v>43187</c:v>
                </c:pt>
                <c:pt idx="27516">
                  <c:v>43187</c:v>
                </c:pt>
                <c:pt idx="27517">
                  <c:v>43187</c:v>
                </c:pt>
                <c:pt idx="27518">
                  <c:v>43186</c:v>
                </c:pt>
                <c:pt idx="27519">
                  <c:v>43186</c:v>
                </c:pt>
                <c:pt idx="27520">
                  <c:v>43187</c:v>
                </c:pt>
                <c:pt idx="27521">
                  <c:v>43186</c:v>
                </c:pt>
                <c:pt idx="27522">
                  <c:v>43186</c:v>
                </c:pt>
                <c:pt idx="27523">
                  <c:v>43186</c:v>
                </c:pt>
                <c:pt idx="27524">
                  <c:v>43186</c:v>
                </c:pt>
                <c:pt idx="27525">
                  <c:v>43186</c:v>
                </c:pt>
                <c:pt idx="27526">
                  <c:v>43185</c:v>
                </c:pt>
                <c:pt idx="27527">
                  <c:v>43186</c:v>
                </c:pt>
                <c:pt idx="27528">
                  <c:v>43186</c:v>
                </c:pt>
                <c:pt idx="27529">
                  <c:v>43186</c:v>
                </c:pt>
                <c:pt idx="27530">
                  <c:v>43187</c:v>
                </c:pt>
                <c:pt idx="27531">
                  <c:v>43186</c:v>
                </c:pt>
                <c:pt idx="27532">
                  <c:v>43188</c:v>
                </c:pt>
                <c:pt idx="27533">
                  <c:v>43186</c:v>
                </c:pt>
                <c:pt idx="27534">
                  <c:v>43185</c:v>
                </c:pt>
                <c:pt idx="27535">
                  <c:v>43186</c:v>
                </c:pt>
                <c:pt idx="27536">
                  <c:v>43186</c:v>
                </c:pt>
                <c:pt idx="27537">
                  <c:v>43186</c:v>
                </c:pt>
                <c:pt idx="27538">
                  <c:v>43186</c:v>
                </c:pt>
                <c:pt idx="27539">
                  <c:v>43186</c:v>
                </c:pt>
                <c:pt idx="27540">
                  <c:v>43186</c:v>
                </c:pt>
                <c:pt idx="27541">
                  <c:v>43186</c:v>
                </c:pt>
                <c:pt idx="27542">
                  <c:v>43185</c:v>
                </c:pt>
                <c:pt idx="27543">
                  <c:v>43185</c:v>
                </c:pt>
                <c:pt idx="27544">
                  <c:v>43185</c:v>
                </c:pt>
                <c:pt idx="27545">
                  <c:v>43186</c:v>
                </c:pt>
                <c:pt idx="27546">
                  <c:v>43186</c:v>
                </c:pt>
                <c:pt idx="27547">
                  <c:v>43185</c:v>
                </c:pt>
                <c:pt idx="27548">
                  <c:v>43185</c:v>
                </c:pt>
                <c:pt idx="27549">
                  <c:v>43185</c:v>
                </c:pt>
                <c:pt idx="27550">
                  <c:v>43185</c:v>
                </c:pt>
                <c:pt idx="27551">
                  <c:v>43186</c:v>
                </c:pt>
                <c:pt idx="27552">
                  <c:v>43185</c:v>
                </c:pt>
                <c:pt idx="27553">
                  <c:v>43185</c:v>
                </c:pt>
                <c:pt idx="27554">
                  <c:v>43184</c:v>
                </c:pt>
                <c:pt idx="27555">
                  <c:v>43185</c:v>
                </c:pt>
                <c:pt idx="27556">
                  <c:v>43184</c:v>
                </c:pt>
                <c:pt idx="27557">
                  <c:v>43185</c:v>
                </c:pt>
                <c:pt idx="27558">
                  <c:v>43185</c:v>
                </c:pt>
                <c:pt idx="27559">
                  <c:v>43184</c:v>
                </c:pt>
                <c:pt idx="27560">
                  <c:v>43185</c:v>
                </c:pt>
                <c:pt idx="27561">
                  <c:v>43185</c:v>
                </c:pt>
                <c:pt idx="27562">
                  <c:v>43183</c:v>
                </c:pt>
                <c:pt idx="27563">
                  <c:v>43183</c:v>
                </c:pt>
                <c:pt idx="27564">
                  <c:v>43183</c:v>
                </c:pt>
                <c:pt idx="27565">
                  <c:v>43184</c:v>
                </c:pt>
                <c:pt idx="27566">
                  <c:v>43184</c:v>
                </c:pt>
                <c:pt idx="27567">
                  <c:v>43184</c:v>
                </c:pt>
                <c:pt idx="27568">
                  <c:v>43183</c:v>
                </c:pt>
                <c:pt idx="27569">
                  <c:v>43166</c:v>
                </c:pt>
                <c:pt idx="27570">
                  <c:v>43182</c:v>
                </c:pt>
                <c:pt idx="27571">
                  <c:v>43184</c:v>
                </c:pt>
                <c:pt idx="27572">
                  <c:v>43183</c:v>
                </c:pt>
                <c:pt idx="27573">
                  <c:v>43183</c:v>
                </c:pt>
                <c:pt idx="27574">
                  <c:v>43183</c:v>
                </c:pt>
                <c:pt idx="27575">
                  <c:v>43184</c:v>
                </c:pt>
                <c:pt idx="27576">
                  <c:v>43182</c:v>
                </c:pt>
                <c:pt idx="27577">
                  <c:v>43182</c:v>
                </c:pt>
                <c:pt idx="27578">
                  <c:v>43182</c:v>
                </c:pt>
                <c:pt idx="27579">
                  <c:v>43182</c:v>
                </c:pt>
                <c:pt idx="27580">
                  <c:v>43182</c:v>
                </c:pt>
                <c:pt idx="27581">
                  <c:v>43182</c:v>
                </c:pt>
                <c:pt idx="27582">
                  <c:v>43182</c:v>
                </c:pt>
                <c:pt idx="27583">
                  <c:v>43182</c:v>
                </c:pt>
                <c:pt idx="27584">
                  <c:v>43182</c:v>
                </c:pt>
                <c:pt idx="27585">
                  <c:v>43182</c:v>
                </c:pt>
                <c:pt idx="27586">
                  <c:v>43181</c:v>
                </c:pt>
                <c:pt idx="27587">
                  <c:v>43182</c:v>
                </c:pt>
                <c:pt idx="27588">
                  <c:v>43182</c:v>
                </c:pt>
                <c:pt idx="27589">
                  <c:v>43182</c:v>
                </c:pt>
                <c:pt idx="27590">
                  <c:v>43181</c:v>
                </c:pt>
                <c:pt idx="27591">
                  <c:v>43182</c:v>
                </c:pt>
                <c:pt idx="27592">
                  <c:v>43181</c:v>
                </c:pt>
                <c:pt idx="27593">
                  <c:v>43182</c:v>
                </c:pt>
                <c:pt idx="27594">
                  <c:v>43181</c:v>
                </c:pt>
                <c:pt idx="27595">
                  <c:v>43182</c:v>
                </c:pt>
                <c:pt idx="27596">
                  <c:v>43181</c:v>
                </c:pt>
                <c:pt idx="27597">
                  <c:v>43181</c:v>
                </c:pt>
                <c:pt idx="27598">
                  <c:v>43181</c:v>
                </c:pt>
                <c:pt idx="27599">
                  <c:v>43181</c:v>
                </c:pt>
                <c:pt idx="27600">
                  <c:v>43181</c:v>
                </c:pt>
                <c:pt idx="27601">
                  <c:v>43181</c:v>
                </c:pt>
                <c:pt idx="27602">
                  <c:v>43180</c:v>
                </c:pt>
                <c:pt idx="27603">
                  <c:v>43180</c:v>
                </c:pt>
                <c:pt idx="27604">
                  <c:v>43180</c:v>
                </c:pt>
                <c:pt idx="27605">
                  <c:v>43180</c:v>
                </c:pt>
                <c:pt idx="27606">
                  <c:v>43180</c:v>
                </c:pt>
                <c:pt idx="27607">
                  <c:v>43180</c:v>
                </c:pt>
                <c:pt idx="27608">
                  <c:v>43180</c:v>
                </c:pt>
                <c:pt idx="27609">
                  <c:v>43180</c:v>
                </c:pt>
                <c:pt idx="27610">
                  <c:v>43180</c:v>
                </c:pt>
                <c:pt idx="27611">
                  <c:v>43181</c:v>
                </c:pt>
                <c:pt idx="27612">
                  <c:v>43180</c:v>
                </c:pt>
                <c:pt idx="27613">
                  <c:v>43179</c:v>
                </c:pt>
                <c:pt idx="27614">
                  <c:v>43180</c:v>
                </c:pt>
                <c:pt idx="27615">
                  <c:v>43179</c:v>
                </c:pt>
                <c:pt idx="27616">
                  <c:v>43179</c:v>
                </c:pt>
                <c:pt idx="27617">
                  <c:v>43179</c:v>
                </c:pt>
                <c:pt idx="27618">
                  <c:v>43179</c:v>
                </c:pt>
                <c:pt idx="27619">
                  <c:v>43179</c:v>
                </c:pt>
                <c:pt idx="27620">
                  <c:v>43179</c:v>
                </c:pt>
                <c:pt idx="27621">
                  <c:v>43179</c:v>
                </c:pt>
                <c:pt idx="27622">
                  <c:v>43194</c:v>
                </c:pt>
                <c:pt idx="27623">
                  <c:v>43194</c:v>
                </c:pt>
                <c:pt idx="27624">
                  <c:v>43194</c:v>
                </c:pt>
                <c:pt idx="27625">
                  <c:v>43194</c:v>
                </c:pt>
                <c:pt idx="27626">
                  <c:v>43194</c:v>
                </c:pt>
                <c:pt idx="27627">
                  <c:v>43193</c:v>
                </c:pt>
                <c:pt idx="27628">
                  <c:v>43194</c:v>
                </c:pt>
                <c:pt idx="27629">
                  <c:v>43192</c:v>
                </c:pt>
                <c:pt idx="27630">
                  <c:v>43193</c:v>
                </c:pt>
                <c:pt idx="27631">
                  <c:v>43193</c:v>
                </c:pt>
                <c:pt idx="27632">
                  <c:v>43193</c:v>
                </c:pt>
                <c:pt idx="27633">
                  <c:v>43193</c:v>
                </c:pt>
                <c:pt idx="27634">
                  <c:v>43192</c:v>
                </c:pt>
                <c:pt idx="27635">
                  <c:v>43193</c:v>
                </c:pt>
                <c:pt idx="27636">
                  <c:v>43192</c:v>
                </c:pt>
                <c:pt idx="27637">
                  <c:v>43192</c:v>
                </c:pt>
                <c:pt idx="27638">
                  <c:v>43193</c:v>
                </c:pt>
                <c:pt idx="27639">
                  <c:v>43192</c:v>
                </c:pt>
                <c:pt idx="27640">
                  <c:v>43192</c:v>
                </c:pt>
                <c:pt idx="27641">
                  <c:v>43191</c:v>
                </c:pt>
                <c:pt idx="27642">
                  <c:v>43192</c:v>
                </c:pt>
                <c:pt idx="27643">
                  <c:v>43192</c:v>
                </c:pt>
                <c:pt idx="27644">
                  <c:v>43192</c:v>
                </c:pt>
                <c:pt idx="27645">
                  <c:v>43192</c:v>
                </c:pt>
                <c:pt idx="27646">
                  <c:v>43192</c:v>
                </c:pt>
                <c:pt idx="27647">
                  <c:v>43192</c:v>
                </c:pt>
                <c:pt idx="27648">
                  <c:v>43192</c:v>
                </c:pt>
                <c:pt idx="27649">
                  <c:v>43191</c:v>
                </c:pt>
                <c:pt idx="27650">
                  <c:v>43191</c:v>
                </c:pt>
                <c:pt idx="27651">
                  <c:v>43191</c:v>
                </c:pt>
                <c:pt idx="27652">
                  <c:v>43191</c:v>
                </c:pt>
                <c:pt idx="27653">
                  <c:v>43191</c:v>
                </c:pt>
                <c:pt idx="27654">
                  <c:v>43192</c:v>
                </c:pt>
                <c:pt idx="27655">
                  <c:v>43191</c:v>
                </c:pt>
                <c:pt idx="27656">
                  <c:v>43192</c:v>
                </c:pt>
                <c:pt idx="27657">
                  <c:v>43190</c:v>
                </c:pt>
                <c:pt idx="27658">
                  <c:v>43191</c:v>
                </c:pt>
                <c:pt idx="27659">
                  <c:v>43191</c:v>
                </c:pt>
                <c:pt idx="27660">
                  <c:v>43187</c:v>
                </c:pt>
                <c:pt idx="27661">
                  <c:v>43190</c:v>
                </c:pt>
                <c:pt idx="27662">
                  <c:v>43191</c:v>
                </c:pt>
                <c:pt idx="27663">
                  <c:v>43191</c:v>
                </c:pt>
                <c:pt idx="27664">
                  <c:v>43192</c:v>
                </c:pt>
                <c:pt idx="27665">
                  <c:v>43191</c:v>
                </c:pt>
                <c:pt idx="27666">
                  <c:v>43190</c:v>
                </c:pt>
                <c:pt idx="27667">
                  <c:v>43190</c:v>
                </c:pt>
                <c:pt idx="27668">
                  <c:v>43190</c:v>
                </c:pt>
                <c:pt idx="27669">
                  <c:v>43191</c:v>
                </c:pt>
                <c:pt idx="27670">
                  <c:v>43190</c:v>
                </c:pt>
                <c:pt idx="27671">
                  <c:v>43189</c:v>
                </c:pt>
                <c:pt idx="27672">
                  <c:v>43190</c:v>
                </c:pt>
                <c:pt idx="27673">
                  <c:v>43190</c:v>
                </c:pt>
                <c:pt idx="27674">
                  <c:v>43190</c:v>
                </c:pt>
                <c:pt idx="27675">
                  <c:v>43189</c:v>
                </c:pt>
                <c:pt idx="27676">
                  <c:v>43185</c:v>
                </c:pt>
                <c:pt idx="27677">
                  <c:v>43187</c:v>
                </c:pt>
                <c:pt idx="27678">
                  <c:v>43189</c:v>
                </c:pt>
                <c:pt idx="27679">
                  <c:v>43189</c:v>
                </c:pt>
                <c:pt idx="27680">
                  <c:v>43189</c:v>
                </c:pt>
                <c:pt idx="27681">
                  <c:v>43189</c:v>
                </c:pt>
                <c:pt idx="27682">
                  <c:v>43189</c:v>
                </c:pt>
                <c:pt idx="27683">
                  <c:v>43189</c:v>
                </c:pt>
                <c:pt idx="27684">
                  <c:v>43189</c:v>
                </c:pt>
                <c:pt idx="27685">
                  <c:v>43189</c:v>
                </c:pt>
                <c:pt idx="27686">
                  <c:v>43189</c:v>
                </c:pt>
                <c:pt idx="27687">
                  <c:v>43188</c:v>
                </c:pt>
                <c:pt idx="27688">
                  <c:v>43189</c:v>
                </c:pt>
                <c:pt idx="27689">
                  <c:v>43189</c:v>
                </c:pt>
                <c:pt idx="27690">
                  <c:v>43189</c:v>
                </c:pt>
                <c:pt idx="27691">
                  <c:v>43190</c:v>
                </c:pt>
                <c:pt idx="27692">
                  <c:v>43188</c:v>
                </c:pt>
                <c:pt idx="27693">
                  <c:v>43188</c:v>
                </c:pt>
                <c:pt idx="27694">
                  <c:v>43188</c:v>
                </c:pt>
                <c:pt idx="27695">
                  <c:v>43188</c:v>
                </c:pt>
                <c:pt idx="27696">
                  <c:v>43188</c:v>
                </c:pt>
                <c:pt idx="27697">
                  <c:v>43188</c:v>
                </c:pt>
                <c:pt idx="27698">
                  <c:v>43188</c:v>
                </c:pt>
                <c:pt idx="27699">
                  <c:v>43189</c:v>
                </c:pt>
                <c:pt idx="27700">
                  <c:v>43188</c:v>
                </c:pt>
                <c:pt idx="27701">
                  <c:v>43188</c:v>
                </c:pt>
                <c:pt idx="27702">
                  <c:v>43189</c:v>
                </c:pt>
                <c:pt idx="27703">
                  <c:v>43189</c:v>
                </c:pt>
                <c:pt idx="27704">
                  <c:v>43188</c:v>
                </c:pt>
                <c:pt idx="27705">
                  <c:v>43188</c:v>
                </c:pt>
                <c:pt idx="27706">
                  <c:v>43188</c:v>
                </c:pt>
                <c:pt idx="27707">
                  <c:v>43188</c:v>
                </c:pt>
                <c:pt idx="27708">
                  <c:v>43188</c:v>
                </c:pt>
                <c:pt idx="27709">
                  <c:v>43188</c:v>
                </c:pt>
                <c:pt idx="27710">
                  <c:v>43186</c:v>
                </c:pt>
                <c:pt idx="27711">
                  <c:v>43189</c:v>
                </c:pt>
                <c:pt idx="27712">
                  <c:v>43187</c:v>
                </c:pt>
                <c:pt idx="27713">
                  <c:v>43188</c:v>
                </c:pt>
                <c:pt idx="27714">
                  <c:v>43188</c:v>
                </c:pt>
                <c:pt idx="27715">
                  <c:v>43187</c:v>
                </c:pt>
                <c:pt idx="27716">
                  <c:v>43187</c:v>
                </c:pt>
                <c:pt idx="27717">
                  <c:v>43188</c:v>
                </c:pt>
                <c:pt idx="27718">
                  <c:v>43188</c:v>
                </c:pt>
                <c:pt idx="27719">
                  <c:v>43188</c:v>
                </c:pt>
                <c:pt idx="27720">
                  <c:v>43188</c:v>
                </c:pt>
                <c:pt idx="27721">
                  <c:v>43187</c:v>
                </c:pt>
                <c:pt idx="27722">
                  <c:v>43187</c:v>
                </c:pt>
                <c:pt idx="27723">
                  <c:v>43187</c:v>
                </c:pt>
                <c:pt idx="27724">
                  <c:v>43187</c:v>
                </c:pt>
                <c:pt idx="27725">
                  <c:v>43187</c:v>
                </c:pt>
                <c:pt idx="27726">
                  <c:v>43187</c:v>
                </c:pt>
                <c:pt idx="27727">
                  <c:v>43186</c:v>
                </c:pt>
                <c:pt idx="27728">
                  <c:v>43187</c:v>
                </c:pt>
                <c:pt idx="27729">
                  <c:v>43186</c:v>
                </c:pt>
                <c:pt idx="27730">
                  <c:v>43186</c:v>
                </c:pt>
                <c:pt idx="27731">
                  <c:v>43186</c:v>
                </c:pt>
                <c:pt idx="27732">
                  <c:v>43186</c:v>
                </c:pt>
                <c:pt idx="27733">
                  <c:v>43186</c:v>
                </c:pt>
                <c:pt idx="27734">
                  <c:v>43185</c:v>
                </c:pt>
                <c:pt idx="27735">
                  <c:v>43186</c:v>
                </c:pt>
                <c:pt idx="27736">
                  <c:v>43186</c:v>
                </c:pt>
                <c:pt idx="27737">
                  <c:v>43187</c:v>
                </c:pt>
                <c:pt idx="27738">
                  <c:v>43186</c:v>
                </c:pt>
                <c:pt idx="27739">
                  <c:v>43188</c:v>
                </c:pt>
                <c:pt idx="27740">
                  <c:v>43186</c:v>
                </c:pt>
                <c:pt idx="27741">
                  <c:v>43185</c:v>
                </c:pt>
                <c:pt idx="27742">
                  <c:v>43186</c:v>
                </c:pt>
                <c:pt idx="27743">
                  <c:v>43186</c:v>
                </c:pt>
                <c:pt idx="27744">
                  <c:v>43186</c:v>
                </c:pt>
                <c:pt idx="27745">
                  <c:v>43186</c:v>
                </c:pt>
                <c:pt idx="27746">
                  <c:v>43186</c:v>
                </c:pt>
                <c:pt idx="27747">
                  <c:v>43186</c:v>
                </c:pt>
                <c:pt idx="27748">
                  <c:v>43186</c:v>
                </c:pt>
                <c:pt idx="27749">
                  <c:v>43185</c:v>
                </c:pt>
                <c:pt idx="27750">
                  <c:v>43185</c:v>
                </c:pt>
                <c:pt idx="27751">
                  <c:v>43185</c:v>
                </c:pt>
                <c:pt idx="27752">
                  <c:v>43186</c:v>
                </c:pt>
                <c:pt idx="27753">
                  <c:v>43186</c:v>
                </c:pt>
                <c:pt idx="27754">
                  <c:v>43185</c:v>
                </c:pt>
                <c:pt idx="27755">
                  <c:v>43185</c:v>
                </c:pt>
                <c:pt idx="27756">
                  <c:v>43185</c:v>
                </c:pt>
                <c:pt idx="27757">
                  <c:v>43186</c:v>
                </c:pt>
                <c:pt idx="27758">
                  <c:v>43185</c:v>
                </c:pt>
                <c:pt idx="27759">
                  <c:v>43185</c:v>
                </c:pt>
                <c:pt idx="27760">
                  <c:v>43185</c:v>
                </c:pt>
                <c:pt idx="27761">
                  <c:v>43184</c:v>
                </c:pt>
                <c:pt idx="27762">
                  <c:v>43185</c:v>
                </c:pt>
                <c:pt idx="27763">
                  <c:v>43184</c:v>
                </c:pt>
                <c:pt idx="27764">
                  <c:v>43185</c:v>
                </c:pt>
                <c:pt idx="27765">
                  <c:v>43185</c:v>
                </c:pt>
                <c:pt idx="27766">
                  <c:v>43184</c:v>
                </c:pt>
                <c:pt idx="27767">
                  <c:v>43185</c:v>
                </c:pt>
                <c:pt idx="27768">
                  <c:v>43185</c:v>
                </c:pt>
                <c:pt idx="27769">
                  <c:v>43183</c:v>
                </c:pt>
                <c:pt idx="27770">
                  <c:v>43183</c:v>
                </c:pt>
                <c:pt idx="27771">
                  <c:v>43183</c:v>
                </c:pt>
                <c:pt idx="27772">
                  <c:v>43184</c:v>
                </c:pt>
                <c:pt idx="27773">
                  <c:v>43184</c:v>
                </c:pt>
                <c:pt idx="27774">
                  <c:v>43184</c:v>
                </c:pt>
                <c:pt idx="27775">
                  <c:v>43183</c:v>
                </c:pt>
                <c:pt idx="27776">
                  <c:v>43166</c:v>
                </c:pt>
                <c:pt idx="27777">
                  <c:v>43182</c:v>
                </c:pt>
                <c:pt idx="27778">
                  <c:v>43184</c:v>
                </c:pt>
                <c:pt idx="27779">
                  <c:v>43183</c:v>
                </c:pt>
                <c:pt idx="27780">
                  <c:v>43183</c:v>
                </c:pt>
                <c:pt idx="27781">
                  <c:v>43184</c:v>
                </c:pt>
                <c:pt idx="27782">
                  <c:v>43182</c:v>
                </c:pt>
                <c:pt idx="27783">
                  <c:v>43182</c:v>
                </c:pt>
                <c:pt idx="27784">
                  <c:v>43182</c:v>
                </c:pt>
                <c:pt idx="27785">
                  <c:v>43182</c:v>
                </c:pt>
                <c:pt idx="27786">
                  <c:v>43182</c:v>
                </c:pt>
                <c:pt idx="27787">
                  <c:v>43182</c:v>
                </c:pt>
                <c:pt idx="27788">
                  <c:v>43182</c:v>
                </c:pt>
                <c:pt idx="27789">
                  <c:v>43182</c:v>
                </c:pt>
                <c:pt idx="27790">
                  <c:v>43182</c:v>
                </c:pt>
                <c:pt idx="27791">
                  <c:v>43181</c:v>
                </c:pt>
                <c:pt idx="27792">
                  <c:v>43182</c:v>
                </c:pt>
                <c:pt idx="27793">
                  <c:v>43182</c:v>
                </c:pt>
                <c:pt idx="27794">
                  <c:v>43181</c:v>
                </c:pt>
                <c:pt idx="27795">
                  <c:v>43182</c:v>
                </c:pt>
                <c:pt idx="27796">
                  <c:v>43181</c:v>
                </c:pt>
                <c:pt idx="27797">
                  <c:v>43181</c:v>
                </c:pt>
                <c:pt idx="27798">
                  <c:v>43181</c:v>
                </c:pt>
                <c:pt idx="27799">
                  <c:v>43182</c:v>
                </c:pt>
                <c:pt idx="27800">
                  <c:v>43181</c:v>
                </c:pt>
                <c:pt idx="27801">
                  <c:v>43181</c:v>
                </c:pt>
                <c:pt idx="27802">
                  <c:v>43181</c:v>
                </c:pt>
                <c:pt idx="27803">
                  <c:v>43181</c:v>
                </c:pt>
                <c:pt idx="27804">
                  <c:v>43181</c:v>
                </c:pt>
                <c:pt idx="27805">
                  <c:v>43180</c:v>
                </c:pt>
                <c:pt idx="27806">
                  <c:v>43180</c:v>
                </c:pt>
                <c:pt idx="27807">
                  <c:v>43180</c:v>
                </c:pt>
                <c:pt idx="27808">
                  <c:v>43180</c:v>
                </c:pt>
                <c:pt idx="27809">
                  <c:v>43180</c:v>
                </c:pt>
                <c:pt idx="27810">
                  <c:v>43180</c:v>
                </c:pt>
                <c:pt idx="27811">
                  <c:v>43180</c:v>
                </c:pt>
                <c:pt idx="27812">
                  <c:v>43180</c:v>
                </c:pt>
                <c:pt idx="27813">
                  <c:v>43180</c:v>
                </c:pt>
                <c:pt idx="27814">
                  <c:v>43179</c:v>
                </c:pt>
                <c:pt idx="27815">
                  <c:v>43180</c:v>
                </c:pt>
                <c:pt idx="27816">
                  <c:v>43179</c:v>
                </c:pt>
                <c:pt idx="27817">
                  <c:v>43179</c:v>
                </c:pt>
                <c:pt idx="27818">
                  <c:v>43179</c:v>
                </c:pt>
                <c:pt idx="27819">
                  <c:v>43179</c:v>
                </c:pt>
                <c:pt idx="27820">
                  <c:v>43179</c:v>
                </c:pt>
                <c:pt idx="27821">
                  <c:v>43195</c:v>
                </c:pt>
                <c:pt idx="27822">
                  <c:v>43194</c:v>
                </c:pt>
                <c:pt idx="27823">
                  <c:v>43195</c:v>
                </c:pt>
                <c:pt idx="27824">
                  <c:v>43195</c:v>
                </c:pt>
                <c:pt idx="27825">
                  <c:v>43194</c:v>
                </c:pt>
                <c:pt idx="27826">
                  <c:v>43194</c:v>
                </c:pt>
                <c:pt idx="27827">
                  <c:v>43195</c:v>
                </c:pt>
                <c:pt idx="27828">
                  <c:v>43194</c:v>
                </c:pt>
                <c:pt idx="27829">
                  <c:v>43195</c:v>
                </c:pt>
                <c:pt idx="27830">
                  <c:v>43194</c:v>
                </c:pt>
                <c:pt idx="27831">
                  <c:v>43194</c:v>
                </c:pt>
                <c:pt idx="27832">
                  <c:v>43194</c:v>
                </c:pt>
                <c:pt idx="27833">
                  <c:v>43194</c:v>
                </c:pt>
                <c:pt idx="27834">
                  <c:v>43194</c:v>
                </c:pt>
                <c:pt idx="27835">
                  <c:v>43194</c:v>
                </c:pt>
                <c:pt idx="27836">
                  <c:v>43194</c:v>
                </c:pt>
                <c:pt idx="27837">
                  <c:v>43194</c:v>
                </c:pt>
                <c:pt idx="27838">
                  <c:v>43194</c:v>
                </c:pt>
                <c:pt idx="27839">
                  <c:v>43194</c:v>
                </c:pt>
                <c:pt idx="27840">
                  <c:v>43195</c:v>
                </c:pt>
                <c:pt idx="27841">
                  <c:v>43194</c:v>
                </c:pt>
                <c:pt idx="27842">
                  <c:v>43192</c:v>
                </c:pt>
                <c:pt idx="27843">
                  <c:v>43193</c:v>
                </c:pt>
                <c:pt idx="27844">
                  <c:v>43194</c:v>
                </c:pt>
                <c:pt idx="27845">
                  <c:v>43194</c:v>
                </c:pt>
                <c:pt idx="27846">
                  <c:v>43193</c:v>
                </c:pt>
                <c:pt idx="27847">
                  <c:v>43193</c:v>
                </c:pt>
                <c:pt idx="27848">
                  <c:v>43193</c:v>
                </c:pt>
                <c:pt idx="27849">
                  <c:v>43193</c:v>
                </c:pt>
                <c:pt idx="27850">
                  <c:v>43192</c:v>
                </c:pt>
                <c:pt idx="27851">
                  <c:v>43193</c:v>
                </c:pt>
                <c:pt idx="27852">
                  <c:v>43192</c:v>
                </c:pt>
                <c:pt idx="27853">
                  <c:v>43192</c:v>
                </c:pt>
                <c:pt idx="27854">
                  <c:v>43192</c:v>
                </c:pt>
                <c:pt idx="27855">
                  <c:v>43192</c:v>
                </c:pt>
                <c:pt idx="27856">
                  <c:v>43193</c:v>
                </c:pt>
                <c:pt idx="27857">
                  <c:v>43191</c:v>
                </c:pt>
                <c:pt idx="27858">
                  <c:v>43192</c:v>
                </c:pt>
                <c:pt idx="27859">
                  <c:v>43192</c:v>
                </c:pt>
                <c:pt idx="27860">
                  <c:v>43192</c:v>
                </c:pt>
                <c:pt idx="27861">
                  <c:v>43192</c:v>
                </c:pt>
                <c:pt idx="27862">
                  <c:v>43192</c:v>
                </c:pt>
                <c:pt idx="27863">
                  <c:v>43192</c:v>
                </c:pt>
                <c:pt idx="27864">
                  <c:v>43192</c:v>
                </c:pt>
                <c:pt idx="27865">
                  <c:v>43191</c:v>
                </c:pt>
                <c:pt idx="27866">
                  <c:v>43191</c:v>
                </c:pt>
                <c:pt idx="27867">
                  <c:v>43191</c:v>
                </c:pt>
                <c:pt idx="27868">
                  <c:v>43191</c:v>
                </c:pt>
                <c:pt idx="27869">
                  <c:v>43191</c:v>
                </c:pt>
                <c:pt idx="27870">
                  <c:v>43191</c:v>
                </c:pt>
                <c:pt idx="27871">
                  <c:v>43190</c:v>
                </c:pt>
                <c:pt idx="27872">
                  <c:v>43192</c:v>
                </c:pt>
                <c:pt idx="27873">
                  <c:v>43191</c:v>
                </c:pt>
                <c:pt idx="27874">
                  <c:v>43192</c:v>
                </c:pt>
                <c:pt idx="27875">
                  <c:v>43191</c:v>
                </c:pt>
                <c:pt idx="27876">
                  <c:v>43187</c:v>
                </c:pt>
                <c:pt idx="27877">
                  <c:v>43190</c:v>
                </c:pt>
                <c:pt idx="27878">
                  <c:v>43191</c:v>
                </c:pt>
                <c:pt idx="27879">
                  <c:v>43192</c:v>
                </c:pt>
                <c:pt idx="27880">
                  <c:v>43191</c:v>
                </c:pt>
                <c:pt idx="27881">
                  <c:v>43191</c:v>
                </c:pt>
                <c:pt idx="27882">
                  <c:v>43190</c:v>
                </c:pt>
                <c:pt idx="27883">
                  <c:v>43190</c:v>
                </c:pt>
                <c:pt idx="27884">
                  <c:v>43190</c:v>
                </c:pt>
                <c:pt idx="27885">
                  <c:v>43190</c:v>
                </c:pt>
                <c:pt idx="27886">
                  <c:v>43189</c:v>
                </c:pt>
                <c:pt idx="27887">
                  <c:v>43190</c:v>
                </c:pt>
                <c:pt idx="27888">
                  <c:v>43190</c:v>
                </c:pt>
                <c:pt idx="27889">
                  <c:v>43185</c:v>
                </c:pt>
                <c:pt idx="27890">
                  <c:v>43189</c:v>
                </c:pt>
                <c:pt idx="27891">
                  <c:v>43190</c:v>
                </c:pt>
                <c:pt idx="27892">
                  <c:v>43189</c:v>
                </c:pt>
                <c:pt idx="27893">
                  <c:v>43187</c:v>
                </c:pt>
                <c:pt idx="27894">
                  <c:v>43189</c:v>
                </c:pt>
                <c:pt idx="27895">
                  <c:v>43189</c:v>
                </c:pt>
                <c:pt idx="27896">
                  <c:v>43189</c:v>
                </c:pt>
                <c:pt idx="27897">
                  <c:v>43189</c:v>
                </c:pt>
                <c:pt idx="27898">
                  <c:v>43189</c:v>
                </c:pt>
                <c:pt idx="27899">
                  <c:v>43189</c:v>
                </c:pt>
                <c:pt idx="27900">
                  <c:v>43189</c:v>
                </c:pt>
                <c:pt idx="27901">
                  <c:v>43189</c:v>
                </c:pt>
                <c:pt idx="27902">
                  <c:v>43189</c:v>
                </c:pt>
                <c:pt idx="27903">
                  <c:v>43188</c:v>
                </c:pt>
                <c:pt idx="27904">
                  <c:v>43190</c:v>
                </c:pt>
                <c:pt idx="27905">
                  <c:v>43189</c:v>
                </c:pt>
                <c:pt idx="27906">
                  <c:v>43189</c:v>
                </c:pt>
                <c:pt idx="27907">
                  <c:v>43188</c:v>
                </c:pt>
                <c:pt idx="27908">
                  <c:v>43188</c:v>
                </c:pt>
                <c:pt idx="27909">
                  <c:v>43188</c:v>
                </c:pt>
                <c:pt idx="27910">
                  <c:v>43188</c:v>
                </c:pt>
                <c:pt idx="27911">
                  <c:v>43188</c:v>
                </c:pt>
                <c:pt idx="27912">
                  <c:v>43188</c:v>
                </c:pt>
                <c:pt idx="27913">
                  <c:v>43188</c:v>
                </c:pt>
                <c:pt idx="27914">
                  <c:v>43188</c:v>
                </c:pt>
                <c:pt idx="27915">
                  <c:v>43188</c:v>
                </c:pt>
                <c:pt idx="27916">
                  <c:v>43189</c:v>
                </c:pt>
                <c:pt idx="27917">
                  <c:v>43189</c:v>
                </c:pt>
                <c:pt idx="27918">
                  <c:v>43189</c:v>
                </c:pt>
                <c:pt idx="27919">
                  <c:v>43188</c:v>
                </c:pt>
                <c:pt idx="27920">
                  <c:v>43188</c:v>
                </c:pt>
                <c:pt idx="27921">
                  <c:v>43188</c:v>
                </c:pt>
                <c:pt idx="27922">
                  <c:v>43188</c:v>
                </c:pt>
                <c:pt idx="27923">
                  <c:v>43188</c:v>
                </c:pt>
                <c:pt idx="27924">
                  <c:v>43188</c:v>
                </c:pt>
                <c:pt idx="27925">
                  <c:v>43189</c:v>
                </c:pt>
                <c:pt idx="27926">
                  <c:v>43186</c:v>
                </c:pt>
                <c:pt idx="27927">
                  <c:v>43187</c:v>
                </c:pt>
                <c:pt idx="27928">
                  <c:v>43188</c:v>
                </c:pt>
                <c:pt idx="27929">
                  <c:v>43188</c:v>
                </c:pt>
                <c:pt idx="27930">
                  <c:v>43187</c:v>
                </c:pt>
                <c:pt idx="27931">
                  <c:v>43187</c:v>
                </c:pt>
                <c:pt idx="27932">
                  <c:v>43188</c:v>
                </c:pt>
                <c:pt idx="27933">
                  <c:v>43188</c:v>
                </c:pt>
                <c:pt idx="27934">
                  <c:v>43188</c:v>
                </c:pt>
                <c:pt idx="27935">
                  <c:v>43188</c:v>
                </c:pt>
                <c:pt idx="27936">
                  <c:v>43187</c:v>
                </c:pt>
                <c:pt idx="27937">
                  <c:v>43187</c:v>
                </c:pt>
                <c:pt idx="27938">
                  <c:v>43187</c:v>
                </c:pt>
                <c:pt idx="27939">
                  <c:v>43186</c:v>
                </c:pt>
                <c:pt idx="27940">
                  <c:v>43187</c:v>
                </c:pt>
                <c:pt idx="27941">
                  <c:v>43186</c:v>
                </c:pt>
                <c:pt idx="27942">
                  <c:v>43186</c:v>
                </c:pt>
                <c:pt idx="27943">
                  <c:v>43186</c:v>
                </c:pt>
                <c:pt idx="27944">
                  <c:v>43186</c:v>
                </c:pt>
                <c:pt idx="27945">
                  <c:v>43186</c:v>
                </c:pt>
                <c:pt idx="27946">
                  <c:v>43185</c:v>
                </c:pt>
                <c:pt idx="27947">
                  <c:v>43186</c:v>
                </c:pt>
                <c:pt idx="27948">
                  <c:v>43186</c:v>
                </c:pt>
                <c:pt idx="27949">
                  <c:v>43187</c:v>
                </c:pt>
                <c:pt idx="27950">
                  <c:v>43186</c:v>
                </c:pt>
                <c:pt idx="27951">
                  <c:v>43188</c:v>
                </c:pt>
                <c:pt idx="27952">
                  <c:v>43186</c:v>
                </c:pt>
                <c:pt idx="27953">
                  <c:v>43185</c:v>
                </c:pt>
                <c:pt idx="27954">
                  <c:v>43186</c:v>
                </c:pt>
                <c:pt idx="27955">
                  <c:v>43186</c:v>
                </c:pt>
                <c:pt idx="27956">
                  <c:v>43186</c:v>
                </c:pt>
                <c:pt idx="27957">
                  <c:v>43186</c:v>
                </c:pt>
                <c:pt idx="27958">
                  <c:v>43186</c:v>
                </c:pt>
                <c:pt idx="27959">
                  <c:v>43186</c:v>
                </c:pt>
                <c:pt idx="27960">
                  <c:v>43186</c:v>
                </c:pt>
                <c:pt idx="27961">
                  <c:v>43186</c:v>
                </c:pt>
                <c:pt idx="27962">
                  <c:v>43185</c:v>
                </c:pt>
                <c:pt idx="27963">
                  <c:v>43185</c:v>
                </c:pt>
                <c:pt idx="27964">
                  <c:v>43185</c:v>
                </c:pt>
                <c:pt idx="27965">
                  <c:v>43186</c:v>
                </c:pt>
                <c:pt idx="27966">
                  <c:v>43185</c:v>
                </c:pt>
                <c:pt idx="27967">
                  <c:v>43185</c:v>
                </c:pt>
                <c:pt idx="27968">
                  <c:v>43185</c:v>
                </c:pt>
                <c:pt idx="27969">
                  <c:v>43186</c:v>
                </c:pt>
                <c:pt idx="27970">
                  <c:v>43185</c:v>
                </c:pt>
                <c:pt idx="27971">
                  <c:v>43185</c:v>
                </c:pt>
                <c:pt idx="27972">
                  <c:v>43185</c:v>
                </c:pt>
                <c:pt idx="27973">
                  <c:v>43184</c:v>
                </c:pt>
                <c:pt idx="27974">
                  <c:v>43185</c:v>
                </c:pt>
                <c:pt idx="27975">
                  <c:v>43184</c:v>
                </c:pt>
                <c:pt idx="27976">
                  <c:v>43185</c:v>
                </c:pt>
                <c:pt idx="27977">
                  <c:v>43185</c:v>
                </c:pt>
                <c:pt idx="27978">
                  <c:v>43184</c:v>
                </c:pt>
                <c:pt idx="27979">
                  <c:v>43185</c:v>
                </c:pt>
                <c:pt idx="27980">
                  <c:v>43185</c:v>
                </c:pt>
                <c:pt idx="27981">
                  <c:v>43183</c:v>
                </c:pt>
                <c:pt idx="27982">
                  <c:v>43183</c:v>
                </c:pt>
                <c:pt idx="27983">
                  <c:v>43183</c:v>
                </c:pt>
                <c:pt idx="27984">
                  <c:v>43184</c:v>
                </c:pt>
                <c:pt idx="27985">
                  <c:v>43184</c:v>
                </c:pt>
                <c:pt idx="27986">
                  <c:v>43183</c:v>
                </c:pt>
                <c:pt idx="27987">
                  <c:v>43166</c:v>
                </c:pt>
                <c:pt idx="27988">
                  <c:v>43182</c:v>
                </c:pt>
                <c:pt idx="27989">
                  <c:v>43184</c:v>
                </c:pt>
                <c:pt idx="27990">
                  <c:v>43183</c:v>
                </c:pt>
                <c:pt idx="27991">
                  <c:v>43183</c:v>
                </c:pt>
                <c:pt idx="27992">
                  <c:v>43184</c:v>
                </c:pt>
                <c:pt idx="27993">
                  <c:v>43182</c:v>
                </c:pt>
                <c:pt idx="27994">
                  <c:v>43182</c:v>
                </c:pt>
                <c:pt idx="27995">
                  <c:v>43182</c:v>
                </c:pt>
                <c:pt idx="27996">
                  <c:v>43182</c:v>
                </c:pt>
                <c:pt idx="27997">
                  <c:v>43182</c:v>
                </c:pt>
                <c:pt idx="27998">
                  <c:v>43182</c:v>
                </c:pt>
                <c:pt idx="27999">
                  <c:v>43182</c:v>
                </c:pt>
                <c:pt idx="28000">
                  <c:v>43182</c:v>
                </c:pt>
                <c:pt idx="28001">
                  <c:v>43182</c:v>
                </c:pt>
                <c:pt idx="28002">
                  <c:v>43181</c:v>
                </c:pt>
                <c:pt idx="28003">
                  <c:v>43182</c:v>
                </c:pt>
                <c:pt idx="28004">
                  <c:v>43182</c:v>
                </c:pt>
                <c:pt idx="28005">
                  <c:v>43181</c:v>
                </c:pt>
                <c:pt idx="28006">
                  <c:v>43181</c:v>
                </c:pt>
                <c:pt idx="28007">
                  <c:v>43182</c:v>
                </c:pt>
                <c:pt idx="28008">
                  <c:v>43181</c:v>
                </c:pt>
                <c:pt idx="28009">
                  <c:v>43181</c:v>
                </c:pt>
                <c:pt idx="28010">
                  <c:v>43181</c:v>
                </c:pt>
                <c:pt idx="28011">
                  <c:v>43181</c:v>
                </c:pt>
                <c:pt idx="28012">
                  <c:v>43181</c:v>
                </c:pt>
                <c:pt idx="28013">
                  <c:v>43181</c:v>
                </c:pt>
                <c:pt idx="28014">
                  <c:v>43181</c:v>
                </c:pt>
                <c:pt idx="28015">
                  <c:v>43180</c:v>
                </c:pt>
                <c:pt idx="28016">
                  <c:v>43180</c:v>
                </c:pt>
                <c:pt idx="28017">
                  <c:v>43180</c:v>
                </c:pt>
                <c:pt idx="28018">
                  <c:v>43180</c:v>
                </c:pt>
                <c:pt idx="28019">
                  <c:v>43180</c:v>
                </c:pt>
                <c:pt idx="28020">
                  <c:v>43196</c:v>
                </c:pt>
                <c:pt idx="28021">
                  <c:v>43196</c:v>
                </c:pt>
                <c:pt idx="28022">
                  <c:v>43196</c:v>
                </c:pt>
                <c:pt idx="28023">
                  <c:v>43196</c:v>
                </c:pt>
                <c:pt idx="28024">
                  <c:v>43196</c:v>
                </c:pt>
                <c:pt idx="28025">
                  <c:v>43196</c:v>
                </c:pt>
                <c:pt idx="28026">
                  <c:v>43196</c:v>
                </c:pt>
                <c:pt idx="28027">
                  <c:v>43195</c:v>
                </c:pt>
                <c:pt idx="28028">
                  <c:v>43196</c:v>
                </c:pt>
                <c:pt idx="28029">
                  <c:v>43195</c:v>
                </c:pt>
                <c:pt idx="28030">
                  <c:v>43195</c:v>
                </c:pt>
                <c:pt idx="28031">
                  <c:v>43195</c:v>
                </c:pt>
                <c:pt idx="28032">
                  <c:v>43195</c:v>
                </c:pt>
                <c:pt idx="28033">
                  <c:v>43194</c:v>
                </c:pt>
                <c:pt idx="28034">
                  <c:v>43195</c:v>
                </c:pt>
                <c:pt idx="28035">
                  <c:v>43195</c:v>
                </c:pt>
                <c:pt idx="28036">
                  <c:v>43195</c:v>
                </c:pt>
                <c:pt idx="28037">
                  <c:v>43194</c:v>
                </c:pt>
                <c:pt idx="28038">
                  <c:v>43195</c:v>
                </c:pt>
                <c:pt idx="28039">
                  <c:v>43196</c:v>
                </c:pt>
                <c:pt idx="28040">
                  <c:v>43195</c:v>
                </c:pt>
                <c:pt idx="28041">
                  <c:v>43194</c:v>
                </c:pt>
                <c:pt idx="28042">
                  <c:v>43194</c:v>
                </c:pt>
                <c:pt idx="28043">
                  <c:v>43194</c:v>
                </c:pt>
                <c:pt idx="28044">
                  <c:v>43194</c:v>
                </c:pt>
                <c:pt idx="28045">
                  <c:v>43194</c:v>
                </c:pt>
                <c:pt idx="28046">
                  <c:v>43194</c:v>
                </c:pt>
                <c:pt idx="28047">
                  <c:v>43195</c:v>
                </c:pt>
                <c:pt idx="28048">
                  <c:v>43194</c:v>
                </c:pt>
                <c:pt idx="28049">
                  <c:v>43194</c:v>
                </c:pt>
                <c:pt idx="28050">
                  <c:v>43194</c:v>
                </c:pt>
                <c:pt idx="28051">
                  <c:v>43195</c:v>
                </c:pt>
                <c:pt idx="28052">
                  <c:v>43194</c:v>
                </c:pt>
                <c:pt idx="28053">
                  <c:v>43194</c:v>
                </c:pt>
                <c:pt idx="28054">
                  <c:v>43194</c:v>
                </c:pt>
                <c:pt idx="28055">
                  <c:v>43194</c:v>
                </c:pt>
                <c:pt idx="28056">
                  <c:v>43193</c:v>
                </c:pt>
                <c:pt idx="28057">
                  <c:v>43192</c:v>
                </c:pt>
                <c:pt idx="28058">
                  <c:v>43194</c:v>
                </c:pt>
                <c:pt idx="28059">
                  <c:v>43193</c:v>
                </c:pt>
                <c:pt idx="28060">
                  <c:v>43193</c:v>
                </c:pt>
                <c:pt idx="28061">
                  <c:v>43193</c:v>
                </c:pt>
                <c:pt idx="28062">
                  <c:v>43193</c:v>
                </c:pt>
                <c:pt idx="28063">
                  <c:v>43192</c:v>
                </c:pt>
                <c:pt idx="28064">
                  <c:v>43193</c:v>
                </c:pt>
                <c:pt idx="28065">
                  <c:v>43192</c:v>
                </c:pt>
                <c:pt idx="28066">
                  <c:v>43192</c:v>
                </c:pt>
                <c:pt idx="28067">
                  <c:v>43192</c:v>
                </c:pt>
                <c:pt idx="28068">
                  <c:v>43192</c:v>
                </c:pt>
                <c:pt idx="28069">
                  <c:v>43193</c:v>
                </c:pt>
                <c:pt idx="28070">
                  <c:v>43192</c:v>
                </c:pt>
                <c:pt idx="28071">
                  <c:v>43192</c:v>
                </c:pt>
                <c:pt idx="28072">
                  <c:v>43192</c:v>
                </c:pt>
                <c:pt idx="28073">
                  <c:v>43192</c:v>
                </c:pt>
                <c:pt idx="28074">
                  <c:v>43192</c:v>
                </c:pt>
                <c:pt idx="28075">
                  <c:v>43192</c:v>
                </c:pt>
                <c:pt idx="28076">
                  <c:v>43191</c:v>
                </c:pt>
                <c:pt idx="28077">
                  <c:v>43192</c:v>
                </c:pt>
                <c:pt idx="28078">
                  <c:v>43192</c:v>
                </c:pt>
                <c:pt idx="28079">
                  <c:v>43191</c:v>
                </c:pt>
                <c:pt idx="28080">
                  <c:v>43191</c:v>
                </c:pt>
                <c:pt idx="28081">
                  <c:v>43191</c:v>
                </c:pt>
                <c:pt idx="28082">
                  <c:v>43191</c:v>
                </c:pt>
                <c:pt idx="28083">
                  <c:v>43191</c:v>
                </c:pt>
                <c:pt idx="28084">
                  <c:v>43190</c:v>
                </c:pt>
                <c:pt idx="28085">
                  <c:v>43192</c:v>
                </c:pt>
                <c:pt idx="28086">
                  <c:v>43191</c:v>
                </c:pt>
                <c:pt idx="28087">
                  <c:v>43192</c:v>
                </c:pt>
                <c:pt idx="28088">
                  <c:v>43187</c:v>
                </c:pt>
                <c:pt idx="28089">
                  <c:v>43191</c:v>
                </c:pt>
                <c:pt idx="28090">
                  <c:v>43190</c:v>
                </c:pt>
                <c:pt idx="28091">
                  <c:v>43191</c:v>
                </c:pt>
                <c:pt idx="28092">
                  <c:v>43192</c:v>
                </c:pt>
                <c:pt idx="28093">
                  <c:v>43191</c:v>
                </c:pt>
                <c:pt idx="28094">
                  <c:v>43191</c:v>
                </c:pt>
                <c:pt idx="28095">
                  <c:v>43190</c:v>
                </c:pt>
                <c:pt idx="28096">
                  <c:v>43190</c:v>
                </c:pt>
                <c:pt idx="28097">
                  <c:v>43190</c:v>
                </c:pt>
                <c:pt idx="28098">
                  <c:v>43190</c:v>
                </c:pt>
                <c:pt idx="28099">
                  <c:v>43189</c:v>
                </c:pt>
                <c:pt idx="28100">
                  <c:v>43190</c:v>
                </c:pt>
                <c:pt idx="28101">
                  <c:v>43185</c:v>
                </c:pt>
                <c:pt idx="28102">
                  <c:v>43190</c:v>
                </c:pt>
                <c:pt idx="28103">
                  <c:v>43189</c:v>
                </c:pt>
                <c:pt idx="28104">
                  <c:v>43190</c:v>
                </c:pt>
                <c:pt idx="28105">
                  <c:v>43189</c:v>
                </c:pt>
                <c:pt idx="28106">
                  <c:v>43187</c:v>
                </c:pt>
                <c:pt idx="28107">
                  <c:v>43189</c:v>
                </c:pt>
                <c:pt idx="28108">
                  <c:v>43189</c:v>
                </c:pt>
                <c:pt idx="28109">
                  <c:v>43189</c:v>
                </c:pt>
                <c:pt idx="28110">
                  <c:v>43190</c:v>
                </c:pt>
                <c:pt idx="28111">
                  <c:v>43189</c:v>
                </c:pt>
                <c:pt idx="28112">
                  <c:v>43189</c:v>
                </c:pt>
                <c:pt idx="28113">
                  <c:v>43189</c:v>
                </c:pt>
                <c:pt idx="28114">
                  <c:v>43189</c:v>
                </c:pt>
                <c:pt idx="28115">
                  <c:v>43189</c:v>
                </c:pt>
                <c:pt idx="28116">
                  <c:v>43188</c:v>
                </c:pt>
                <c:pt idx="28117">
                  <c:v>43189</c:v>
                </c:pt>
                <c:pt idx="28118">
                  <c:v>43189</c:v>
                </c:pt>
                <c:pt idx="28119">
                  <c:v>43189</c:v>
                </c:pt>
                <c:pt idx="28120">
                  <c:v>43188</c:v>
                </c:pt>
                <c:pt idx="28121">
                  <c:v>43188</c:v>
                </c:pt>
                <c:pt idx="28122">
                  <c:v>43188</c:v>
                </c:pt>
                <c:pt idx="28123">
                  <c:v>43188</c:v>
                </c:pt>
                <c:pt idx="28124">
                  <c:v>43188</c:v>
                </c:pt>
                <c:pt idx="28125">
                  <c:v>43188</c:v>
                </c:pt>
                <c:pt idx="28126">
                  <c:v>43188</c:v>
                </c:pt>
                <c:pt idx="28127">
                  <c:v>43188</c:v>
                </c:pt>
                <c:pt idx="28128">
                  <c:v>43189</c:v>
                </c:pt>
                <c:pt idx="28129">
                  <c:v>43189</c:v>
                </c:pt>
                <c:pt idx="28130">
                  <c:v>43189</c:v>
                </c:pt>
                <c:pt idx="28131">
                  <c:v>43188</c:v>
                </c:pt>
                <c:pt idx="28132">
                  <c:v>43188</c:v>
                </c:pt>
                <c:pt idx="28133">
                  <c:v>43188</c:v>
                </c:pt>
                <c:pt idx="28134">
                  <c:v>43188</c:v>
                </c:pt>
                <c:pt idx="28135">
                  <c:v>43188</c:v>
                </c:pt>
                <c:pt idx="28136">
                  <c:v>43189</c:v>
                </c:pt>
                <c:pt idx="28137">
                  <c:v>43186</c:v>
                </c:pt>
                <c:pt idx="28138">
                  <c:v>43187</c:v>
                </c:pt>
                <c:pt idx="28139">
                  <c:v>43188</c:v>
                </c:pt>
                <c:pt idx="28140">
                  <c:v>43188</c:v>
                </c:pt>
                <c:pt idx="28141">
                  <c:v>43187</c:v>
                </c:pt>
                <c:pt idx="28142">
                  <c:v>43187</c:v>
                </c:pt>
                <c:pt idx="28143">
                  <c:v>43188</c:v>
                </c:pt>
                <c:pt idx="28144">
                  <c:v>43188</c:v>
                </c:pt>
                <c:pt idx="28145">
                  <c:v>43188</c:v>
                </c:pt>
                <c:pt idx="28146">
                  <c:v>43188</c:v>
                </c:pt>
                <c:pt idx="28147">
                  <c:v>43187</c:v>
                </c:pt>
                <c:pt idx="28148">
                  <c:v>43187</c:v>
                </c:pt>
                <c:pt idx="28149">
                  <c:v>43187</c:v>
                </c:pt>
                <c:pt idx="28150">
                  <c:v>43186</c:v>
                </c:pt>
                <c:pt idx="28151">
                  <c:v>43187</c:v>
                </c:pt>
                <c:pt idx="28152">
                  <c:v>43186</c:v>
                </c:pt>
                <c:pt idx="28153">
                  <c:v>43186</c:v>
                </c:pt>
                <c:pt idx="28154">
                  <c:v>43186</c:v>
                </c:pt>
                <c:pt idx="28155">
                  <c:v>43186</c:v>
                </c:pt>
                <c:pt idx="28156">
                  <c:v>43188</c:v>
                </c:pt>
                <c:pt idx="28157">
                  <c:v>43185</c:v>
                </c:pt>
                <c:pt idx="28158">
                  <c:v>43186</c:v>
                </c:pt>
                <c:pt idx="28159">
                  <c:v>43186</c:v>
                </c:pt>
                <c:pt idx="28160">
                  <c:v>43186</c:v>
                </c:pt>
                <c:pt idx="28161">
                  <c:v>43186</c:v>
                </c:pt>
                <c:pt idx="28162">
                  <c:v>43185</c:v>
                </c:pt>
                <c:pt idx="28163">
                  <c:v>43186</c:v>
                </c:pt>
                <c:pt idx="28164">
                  <c:v>43186</c:v>
                </c:pt>
                <c:pt idx="28165">
                  <c:v>43186</c:v>
                </c:pt>
                <c:pt idx="28166">
                  <c:v>43186</c:v>
                </c:pt>
                <c:pt idx="28167">
                  <c:v>43186</c:v>
                </c:pt>
                <c:pt idx="28168">
                  <c:v>43186</c:v>
                </c:pt>
                <c:pt idx="28169">
                  <c:v>43186</c:v>
                </c:pt>
                <c:pt idx="28170">
                  <c:v>43185</c:v>
                </c:pt>
                <c:pt idx="28171">
                  <c:v>43185</c:v>
                </c:pt>
                <c:pt idx="28172">
                  <c:v>43185</c:v>
                </c:pt>
                <c:pt idx="28173">
                  <c:v>43186</c:v>
                </c:pt>
                <c:pt idx="28174">
                  <c:v>43185</c:v>
                </c:pt>
                <c:pt idx="28175">
                  <c:v>43185</c:v>
                </c:pt>
                <c:pt idx="28176">
                  <c:v>43185</c:v>
                </c:pt>
                <c:pt idx="28177">
                  <c:v>43186</c:v>
                </c:pt>
                <c:pt idx="28178">
                  <c:v>43185</c:v>
                </c:pt>
                <c:pt idx="28179">
                  <c:v>43185</c:v>
                </c:pt>
                <c:pt idx="28180">
                  <c:v>43185</c:v>
                </c:pt>
                <c:pt idx="28181">
                  <c:v>43185</c:v>
                </c:pt>
                <c:pt idx="28182">
                  <c:v>43185</c:v>
                </c:pt>
                <c:pt idx="28183">
                  <c:v>43184</c:v>
                </c:pt>
                <c:pt idx="28184">
                  <c:v>43184</c:v>
                </c:pt>
                <c:pt idx="28185">
                  <c:v>43185</c:v>
                </c:pt>
                <c:pt idx="28186">
                  <c:v>43185</c:v>
                </c:pt>
                <c:pt idx="28187">
                  <c:v>43184</c:v>
                </c:pt>
                <c:pt idx="28188">
                  <c:v>43185</c:v>
                </c:pt>
                <c:pt idx="28189">
                  <c:v>43185</c:v>
                </c:pt>
                <c:pt idx="28190">
                  <c:v>43183</c:v>
                </c:pt>
                <c:pt idx="28191">
                  <c:v>43183</c:v>
                </c:pt>
                <c:pt idx="28192">
                  <c:v>43183</c:v>
                </c:pt>
                <c:pt idx="28193">
                  <c:v>43184</c:v>
                </c:pt>
                <c:pt idx="28194">
                  <c:v>43184</c:v>
                </c:pt>
                <c:pt idx="28195">
                  <c:v>43183</c:v>
                </c:pt>
                <c:pt idx="28196">
                  <c:v>43166</c:v>
                </c:pt>
                <c:pt idx="28197">
                  <c:v>43182</c:v>
                </c:pt>
                <c:pt idx="28198">
                  <c:v>43184</c:v>
                </c:pt>
                <c:pt idx="28199">
                  <c:v>43183</c:v>
                </c:pt>
                <c:pt idx="28200">
                  <c:v>43184</c:v>
                </c:pt>
                <c:pt idx="28201">
                  <c:v>43182</c:v>
                </c:pt>
                <c:pt idx="28202">
                  <c:v>43182</c:v>
                </c:pt>
                <c:pt idx="28203">
                  <c:v>43182</c:v>
                </c:pt>
                <c:pt idx="28204">
                  <c:v>43182</c:v>
                </c:pt>
                <c:pt idx="28205">
                  <c:v>43182</c:v>
                </c:pt>
                <c:pt idx="28206">
                  <c:v>43182</c:v>
                </c:pt>
                <c:pt idx="28207">
                  <c:v>43182</c:v>
                </c:pt>
                <c:pt idx="28208">
                  <c:v>43182</c:v>
                </c:pt>
                <c:pt idx="28209">
                  <c:v>43182</c:v>
                </c:pt>
                <c:pt idx="28210">
                  <c:v>43181</c:v>
                </c:pt>
                <c:pt idx="28211">
                  <c:v>43182</c:v>
                </c:pt>
                <c:pt idx="28212">
                  <c:v>43181</c:v>
                </c:pt>
                <c:pt idx="28213">
                  <c:v>43181</c:v>
                </c:pt>
                <c:pt idx="28214">
                  <c:v>43182</c:v>
                </c:pt>
                <c:pt idx="28215">
                  <c:v>43182</c:v>
                </c:pt>
                <c:pt idx="28216">
                  <c:v>43181</c:v>
                </c:pt>
                <c:pt idx="28217">
                  <c:v>43181</c:v>
                </c:pt>
                <c:pt idx="28218">
                  <c:v>43195</c:v>
                </c:pt>
                <c:pt idx="28219">
                  <c:v>43203</c:v>
                </c:pt>
                <c:pt idx="28220">
                  <c:v>43203</c:v>
                </c:pt>
                <c:pt idx="28221">
                  <c:v>43203</c:v>
                </c:pt>
                <c:pt idx="28222">
                  <c:v>43202</c:v>
                </c:pt>
                <c:pt idx="28223">
                  <c:v>43202</c:v>
                </c:pt>
                <c:pt idx="28224">
                  <c:v>43203</c:v>
                </c:pt>
                <c:pt idx="28225">
                  <c:v>43202</c:v>
                </c:pt>
                <c:pt idx="28226">
                  <c:v>43203</c:v>
                </c:pt>
                <c:pt idx="28227">
                  <c:v>43203</c:v>
                </c:pt>
                <c:pt idx="28228">
                  <c:v>43202</c:v>
                </c:pt>
                <c:pt idx="28229">
                  <c:v>43202</c:v>
                </c:pt>
                <c:pt idx="28230">
                  <c:v>43202</c:v>
                </c:pt>
                <c:pt idx="28231">
                  <c:v>43202</c:v>
                </c:pt>
                <c:pt idx="28232">
                  <c:v>43202</c:v>
                </c:pt>
                <c:pt idx="28233">
                  <c:v>43202</c:v>
                </c:pt>
                <c:pt idx="28234">
                  <c:v>43202</c:v>
                </c:pt>
                <c:pt idx="28235">
                  <c:v>43202</c:v>
                </c:pt>
                <c:pt idx="28236">
                  <c:v>43202</c:v>
                </c:pt>
                <c:pt idx="28237">
                  <c:v>43202</c:v>
                </c:pt>
                <c:pt idx="28238">
                  <c:v>43203</c:v>
                </c:pt>
                <c:pt idx="28239">
                  <c:v>43201</c:v>
                </c:pt>
                <c:pt idx="28240">
                  <c:v>43201</c:v>
                </c:pt>
                <c:pt idx="28241">
                  <c:v>43202</c:v>
                </c:pt>
                <c:pt idx="28242">
                  <c:v>43202</c:v>
                </c:pt>
                <c:pt idx="28243">
                  <c:v>43202</c:v>
                </c:pt>
                <c:pt idx="28244">
                  <c:v>43201</c:v>
                </c:pt>
                <c:pt idx="28245">
                  <c:v>43202</c:v>
                </c:pt>
                <c:pt idx="28246">
                  <c:v>43200</c:v>
                </c:pt>
                <c:pt idx="28247">
                  <c:v>43202</c:v>
                </c:pt>
                <c:pt idx="28248">
                  <c:v>43202</c:v>
                </c:pt>
                <c:pt idx="28249">
                  <c:v>43201</c:v>
                </c:pt>
                <c:pt idx="28250">
                  <c:v>43201</c:v>
                </c:pt>
                <c:pt idx="28251">
                  <c:v>43201</c:v>
                </c:pt>
                <c:pt idx="28252">
                  <c:v>43201</c:v>
                </c:pt>
                <c:pt idx="28253">
                  <c:v>43201</c:v>
                </c:pt>
                <c:pt idx="28254">
                  <c:v>43201</c:v>
                </c:pt>
                <c:pt idx="28255">
                  <c:v>43200</c:v>
                </c:pt>
                <c:pt idx="28256">
                  <c:v>43202</c:v>
                </c:pt>
                <c:pt idx="28257">
                  <c:v>43200</c:v>
                </c:pt>
                <c:pt idx="28258">
                  <c:v>43202</c:v>
                </c:pt>
                <c:pt idx="28259">
                  <c:v>43200</c:v>
                </c:pt>
                <c:pt idx="28260">
                  <c:v>43200</c:v>
                </c:pt>
                <c:pt idx="28261">
                  <c:v>43201</c:v>
                </c:pt>
                <c:pt idx="28262">
                  <c:v>43200</c:v>
                </c:pt>
                <c:pt idx="28263">
                  <c:v>43201</c:v>
                </c:pt>
                <c:pt idx="28264">
                  <c:v>43199</c:v>
                </c:pt>
                <c:pt idx="28265">
                  <c:v>43201</c:v>
                </c:pt>
                <c:pt idx="28266">
                  <c:v>43199</c:v>
                </c:pt>
                <c:pt idx="28267">
                  <c:v>43200</c:v>
                </c:pt>
                <c:pt idx="28268">
                  <c:v>43200</c:v>
                </c:pt>
                <c:pt idx="28269">
                  <c:v>43199</c:v>
                </c:pt>
                <c:pt idx="28270">
                  <c:v>43199</c:v>
                </c:pt>
                <c:pt idx="28271">
                  <c:v>43199</c:v>
                </c:pt>
                <c:pt idx="28272">
                  <c:v>43199</c:v>
                </c:pt>
                <c:pt idx="28273">
                  <c:v>43199</c:v>
                </c:pt>
                <c:pt idx="28274">
                  <c:v>43199</c:v>
                </c:pt>
                <c:pt idx="28275">
                  <c:v>43200</c:v>
                </c:pt>
                <c:pt idx="28276">
                  <c:v>43199</c:v>
                </c:pt>
                <c:pt idx="28277">
                  <c:v>43199</c:v>
                </c:pt>
                <c:pt idx="28278">
                  <c:v>43199</c:v>
                </c:pt>
                <c:pt idx="28279">
                  <c:v>43199</c:v>
                </c:pt>
                <c:pt idx="28280">
                  <c:v>43198</c:v>
                </c:pt>
                <c:pt idx="28281">
                  <c:v>43199</c:v>
                </c:pt>
                <c:pt idx="28282">
                  <c:v>43198</c:v>
                </c:pt>
                <c:pt idx="28283">
                  <c:v>43199</c:v>
                </c:pt>
                <c:pt idx="28284">
                  <c:v>43198</c:v>
                </c:pt>
                <c:pt idx="28285">
                  <c:v>43199</c:v>
                </c:pt>
                <c:pt idx="28286">
                  <c:v>43199</c:v>
                </c:pt>
                <c:pt idx="28287">
                  <c:v>43198</c:v>
                </c:pt>
                <c:pt idx="28288">
                  <c:v>43198</c:v>
                </c:pt>
                <c:pt idx="28289">
                  <c:v>43198</c:v>
                </c:pt>
                <c:pt idx="28290">
                  <c:v>43198</c:v>
                </c:pt>
                <c:pt idx="28291">
                  <c:v>43199</c:v>
                </c:pt>
                <c:pt idx="28292">
                  <c:v>43197</c:v>
                </c:pt>
                <c:pt idx="28293">
                  <c:v>43198</c:v>
                </c:pt>
                <c:pt idx="28294">
                  <c:v>43198</c:v>
                </c:pt>
                <c:pt idx="28295">
                  <c:v>43198</c:v>
                </c:pt>
                <c:pt idx="28296">
                  <c:v>43198</c:v>
                </c:pt>
                <c:pt idx="28297">
                  <c:v>43198</c:v>
                </c:pt>
                <c:pt idx="28298">
                  <c:v>43200</c:v>
                </c:pt>
                <c:pt idx="28299">
                  <c:v>43198</c:v>
                </c:pt>
                <c:pt idx="28300">
                  <c:v>43199</c:v>
                </c:pt>
                <c:pt idx="28301">
                  <c:v>43197</c:v>
                </c:pt>
                <c:pt idx="28302">
                  <c:v>43197</c:v>
                </c:pt>
                <c:pt idx="28303">
                  <c:v>43198</c:v>
                </c:pt>
                <c:pt idx="28304">
                  <c:v>43197</c:v>
                </c:pt>
                <c:pt idx="28305">
                  <c:v>43197</c:v>
                </c:pt>
                <c:pt idx="28306">
                  <c:v>43198</c:v>
                </c:pt>
                <c:pt idx="28307">
                  <c:v>43197</c:v>
                </c:pt>
                <c:pt idx="28308">
                  <c:v>43196</c:v>
                </c:pt>
                <c:pt idx="28309">
                  <c:v>43196</c:v>
                </c:pt>
                <c:pt idx="28310">
                  <c:v>43197</c:v>
                </c:pt>
                <c:pt idx="28311">
                  <c:v>43197</c:v>
                </c:pt>
                <c:pt idx="28312">
                  <c:v>43196</c:v>
                </c:pt>
                <c:pt idx="28313">
                  <c:v>43196</c:v>
                </c:pt>
                <c:pt idx="28314">
                  <c:v>43196</c:v>
                </c:pt>
                <c:pt idx="28315">
                  <c:v>43196</c:v>
                </c:pt>
                <c:pt idx="28316">
                  <c:v>43196</c:v>
                </c:pt>
                <c:pt idx="28317">
                  <c:v>43196</c:v>
                </c:pt>
                <c:pt idx="28318">
                  <c:v>43196</c:v>
                </c:pt>
                <c:pt idx="28319">
                  <c:v>43196</c:v>
                </c:pt>
                <c:pt idx="28320">
                  <c:v>43196</c:v>
                </c:pt>
                <c:pt idx="28321">
                  <c:v>43196</c:v>
                </c:pt>
                <c:pt idx="28322">
                  <c:v>43195</c:v>
                </c:pt>
                <c:pt idx="28323">
                  <c:v>43196</c:v>
                </c:pt>
                <c:pt idx="28324">
                  <c:v>43195</c:v>
                </c:pt>
                <c:pt idx="28325">
                  <c:v>43195</c:v>
                </c:pt>
                <c:pt idx="28326">
                  <c:v>43195</c:v>
                </c:pt>
                <c:pt idx="28327">
                  <c:v>43196</c:v>
                </c:pt>
                <c:pt idx="28328">
                  <c:v>43195</c:v>
                </c:pt>
                <c:pt idx="28329">
                  <c:v>43195</c:v>
                </c:pt>
                <c:pt idx="28330">
                  <c:v>43195</c:v>
                </c:pt>
                <c:pt idx="28331">
                  <c:v>43194</c:v>
                </c:pt>
                <c:pt idx="28332">
                  <c:v>43195</c:v>
                </c:pt>
                <c:pt idx="28333">
                  <c:v>43196</c:v>
                </c:pt>
                <c:pt idx="28334">
                  <c:v>43195</c:v>
                </c:pt>
                <c:pt idx="28335">
                  <c:v>43194</c:v>
                </c:pt>
                <c:pt idx="28336">
                  <c:v>43194</c:v>
                </c:pt>
                <c:pt idx="28337">
                  <c:v>43194</c:v>
                </c:pt>
                <c:pt idx="28338">
                  <c:v>43194</c:v>
                </c:pt>
                <c:pt idx="28339">
                  <c:v>43194</c:v>
                </c:pt>
                <c:pt idx="28340">
                  <c:v>43194</c:v>
                </c:pt>
                <c:pt idx="28341">
                  <c:v>43194</c:v>
                </c:pt>
                <c:pt idx="28342">
                  <c:v>43194</c:v>
                </c:pt>
                <c:pt idx="28343">
                  <c:v>43195</c:v>
                </c:pt>
                <c:pt idx="28344">
                  <c:v>43194</c:v>
                </c:pt>
                <c:pt idx="28345">
                  <c:v>43194</c:v>
                </c:pt>
                <c:pt idx="28346">
                  <c:v>43195</c:v>
                </c:pt>
                <c:pt idx="28347">
                  <c:v>43194</c:v>
                </c:pt>
                <c:pt idx="28348">
                  <c:v>43194</c:v>
                </c:pt>
                <c:pt idx="28349">
                  <c:v>43192</c:v>
                </c:pt>
                <c:pt idx="28350">
                  <c:v>43193</c:v>
                </c:pt>
                <c:pt idx="28351">
                  <c:v>43194</c:v>
                </c:pt>
                <c:pt idx="28352">
                  <c:v>43193</c:v>
                </c:pt>
                <c:pt idx="28353">
                  <c:v>43193</c:v>
                </c:pt>
                <c:pt idx="28354">
                  <c:v>43192</c:v>
                </c:pt>
                <c:pt idx="28355">
                  <c:v>43192</c:v>
                </c:pt>
                <c:pt idx="28356">
                  <c:v>43192</c:v>
                </c:pt>
                <c:pt idx="28357">
                  <c:v>43193</c:v>
                </c:pt>
                <c:pt idx="28358">
                  <c:v>43192</c:v>
                </c:pt>
                <c:pt idx="28359">
                  <c:v>43192</c:v>
                </c:pt>
                <c:pt idx="28360">
                  <c:v>43192</c:v>
                </c:pt>
                <c:pt idx="28361">
                  <c:v>43191</c:v>
                </c:pt>
                <c:pt idx="28362">
                  <c:v>43192</c:v>
                </c:pt>
                <c:pt idx="28363">
                  <c:v>43191</c:v>
                </c:pt>
                <c:pt idx="28364">
                  <c:v>43190</c:v>
                </c:pt>
                <c:pt idx="28365">
                  <c:v>43191</c:v>
                </c:pt>
                <c:pt idx="28366">
                  <c:v>43191</c:v>
                </c:pt>
                <c:pt idx="28367">
                  <c:v>43192</c:v>
                </c:pt>
                <c:pt idx="28368">
                  <c:v>43191</c:v>
                </c:pt>
                <c:pt idx="28369">
                  <c:v>43190</c:v>
                </c:pt>
                <c:pt idx="28370">
                  <c:v>43191</c:v>
                </c:pt>
                <c:pt idx="28371">
                  <c:v>43189</c:v>
                </c:pt>
                <c:pt idx="28372">
                  <c:v>43190</c:v>
                </c:pt>
                <c:pt idx="28373">
                  <c:v>43190</c:v>
                </c:pt>
                <c:pt idx="28374">
                  <c:v>43190</c:v>
                </c:pt>
                <c:pt idx="28375">
                  <c:v>43190</c:v>
                </c:pt>
                <c:pt idx="28376">
                  <c:v>43189</c:v>
                </c:pt>
                <c:pt idx="28377">
                  <c:v>43185</c:v>
                </c:pt>
                <c:pt idx="28378">
                  <c:v>43190</c:v>
                </c:pt>
                <c:pt idx="28379">
                  <c:v>43189</c:v>
                </c:pt>
                <c:pt idx="28380">
                  <c:v>43189</c:v>
                </c:pt>
                <c:pt idx="28381">
                  <c:v>43189</c:v>
                </c:pt>
                <c:pt idx="28382">
                  <c:v>43189</c:v>
                </c:pt>
                <c:pt idx="28383">
                  <c:v>43189</c:v>
                </c:pt>
                <c:pt idx="28384">
                  <c:v>43189</c:v>
                </c:pt>
                <c:pt idx="28385">
                  <c:v>43189</c:v>
                </c:pt>
                <c:pt idx="28386">
                  <c:v>43188</c:v>
                </c:pt>
                <c:pt idx="28387">
                  <c:v>43188</c:v>
                </c:pt>
                <c:pt idx="28388">
                  <c:v>43188</c:v>
                </c:pt>
                <c:pt idx="28389">
                  <c:v>43188</c:v>
                </c:pt>
                <c:pt idx="28390">
                  <c:v>43188</c:v>
                </c:pt>
                <c:pt idx="28391">
                  <c:v>43188</c:v>
                </c:pt>
                <c:pt idx="28392">
                  <c:v>43189</c:v>
                </c:pt>
                <c:pt idx="28393">
                  <c:v>43188</c:v>
                </c:pt>
                <c:pt idx="28394">
                  <c:v>43188</c:v>
                </c:pt>
                <c:pt idx="28395">
                  <c:v>43188</c:v>
                </c:pt>
                <c:pt idx="28396">
                  <c:v>43189</c:v>
                </c:pt>
                <c:pt idx="28397">
                  <c:v>43189</c:v>
                </c:pt>
                <c:pt idx="28398">
                  <c:v>43188</c:v>
                </c:pt>
                <c:pt idx="28399">
                  <c:v>43188</c:v>
                </c:pt>
                <c:pt idx="28400">
                  <c:v>43188</c:v>
                </c:pt>
                <c:pt idx="28401">
                  <c:v>43188</c:v>
                </c:pt>
                <c:pt idx="28402">
                  <c:v>43187</c:v>
                </c:pt>
                <c:pt idx="28403">
                  <c:v>43187</c:v>
                </c:pt>
                <c:pt idx="28404">
                  <c:v>43187</c:v>
                </c:pt>
                <c:pt idx="28405">
                  <c:v>43186</c:v>
                </c:pt>
                <c:pt idx="28406">
                  <c:v>43186</c:v>
                </c:pt>
                <c:pt idx="28407">
                  <c:v>43186</c:v>
                </c:pt>
                <c:pt idx="28408">
                  <c:v>43187</c:v>
                </c:pt>
                <c:pt idx="28409">
                  <c:v>43186</c:v>
                </c:pt>
                <c:pt idx="28410">
                  <c:v>43186</c:v>
                </c:pt>
                <c:pt idx="28411">
                  <c:v>43186</c:v>
                </c:pt>
                <c:pt idx="28412">
                  <c:v>43186</c:v>
                </c:pt>
                <c:pt idx="28413">
                  <c:v>43185</c:v>
                </c:pt>
                <c:pt idx="28414">
                  <c:v>43186</c:v>
                </c:pt>
                <c:pt idx="28415">
                  <c:v>43186</c:v>
                </c:pt>
                <c:pt idx="28416">
                  <c:v>43186</c:v>
                </c:pt>
                <c:pt idx="28417">
                  <c:v>43204</c:v>
                </c:pt>
                <c:pt idx="28418">
                  <c:v>43195</c:v>
                </c:pt>
                <c:pt idx="28419">
                  <c:v>43204</c:v>
                </c:pt>
                <c:pt idx="28420">
                  <c:v>43204</c:v>
                </c:pt>
                <c:pt idx="28421">
                  <c:v>43203</c:v>
                </c:pt>
                <c:pt idx="28422">
                  <c:v>43203</c:v>
                </c:pt>
                <c:pt idx="28423">
                  <c:v>43204</c:v>
                </c:pt>
                <c:pt idx="28424">
                  <c:v>43204</c:v>
                </c:pt>
                <c:pt idx="28425">
                  <c:v>43203</c:v>
                </c:pt>
                <c:pt idx="28426">
                  <c:v>43203</c:v>
                </c:pt>
                <c:pt idx="28427">
                  <c:v>43203</c:v>
                </c:pt>
                <c:pt idx="28428">
                  <c:v>43202</c:v>
                </c:pt>
                <c:pt idx="28429">
                  <c:v>43203</c:v>
                </c:pt>
                <c:pt idx="28430">
                  <c:v>43204</c:v>
                </c:pt>
                <c:pt idx="28431">
                  <c:v>43203</c:v>
                </c:pt>
                <c:pt idx="28432">
                  <c:v>43203</c:v>
                </c:pt>
                <c:pt idx="28433">
                  <c:v>43203</c:v>
                </c:pt>
                <c:pt idx="28434">
                  <c:v>43204</c:v>
                </c:pt>
                <c:pt idx="28435">
                  <c:v>43203</c:v>
                </c:pt>
                <c:pt idx="28436">
                  <c:v>43203</c:v>
                </c:pt>
                <c:pt idx="28437">
                  <c:v>43202</c:v>
                </c:pt>
                <c:pt idx="28438">
                  <c:v>43202</c:v>
                </c:pt>
                <c:pt idx="28439">
                  <c:v>43203</c:v>
                </c:pt>
                <c:pt idx="28440">
                  <c:v>43203</c:v>
                </c:pt>
                <c:pt idx="28441">
                  <c:v>43203</c:v>
                </c:pt>
                <c:pt idx="28442">
                  <c:v>43202</c:v>
                </c:pt>
                <c:pt idx="28443">
                  <c:v>43203</c:v>
                </c:pt>
                <c:pt idx="28444">
                  <c:v>43202</c:v>
                </c:pt>
                <c:pt idx="28445">
                  <c:v>43202</c:v>
                </c:pt>
                <c:pt idx="28446">
                  <c:v>43202</c:v>
                </c:pt>
                <c:pt idx="28447">
                  <c:v>43202</c:v>
                </c:pt>
                <c:pt idx="28448">
                  <c:v>43202</c:v>
                </c:pt>
                <c:pt idx="28449">
                  <c:v>43203</c:v>
                </c:pt>
                <c:pt idx="28450">
                  <c:v>43203</c:v>
                </c:pt>
                <c:pt idx="28451">
                  <c:v>43202</c:v>
                </c:pt>
                <c:pt idx="28452">
                  <c:v>43202</c:v>
                </c:pt>
                <c:pt idx="28453">
                  <c:v>43202</c:v>
                </c:pt>
                <c:pt idx="28454">
                  <c:v>43203</c:v>
                </c:pt>
                <c:pt idx="28455">
                  <c:v>43202</c:v>
                </c:pt>
                <c:pt idx="28456">
                  <c:v>43202</c:v>
                </c:pt>
                <c:pt idx="28457">
                  <c:v>43202</c:v>
                </c:pt>
                <c:pt idx="28458">
                  <c:v>43201</c:v>
                </c:pt>
                <c:pt idx="28459">
                  <c:v>43202</c:v>
                </c:pt>
                <c:pt idx="28460">
                  <c:v>43201</c:v>
                </c:pt>
                <c:pt idx="28461">
                  <c:v>43201</c:v>
                </c:pt>
                <c:pt idx="28462">
                  <c:v>43202</c:v>
                </c:pt>
                <c:pt idx="28463">
                  <c:v>43200</c:v>
                </c:pt>
                <c:pt idx="28464">
                  <c:v>43202</c:v>
                </c:pt>
                <c:pt idx="28465">
                  <c:v>43201</c:v>
                </c:pt>
                <c:pt idx="28466">
                  <c:v>43201</c:v>
                </c:pt>
                <c:pt idx="28467">
                  <c:v>43201</c:v>
                </c:pt>
                <c:pt idx="28468">
                  <c:v>43201</c:v>
                </c:pt>
                <c:pt idx="28469">
                  <c:v>43201</c:v>
                </c:pt>
                <c:pt idx="28470">
                  <c:v>43200</c:v>
                </c:pt>
                <c:pt idx="28471">
                  <c:v>43202</c:v>
                </c:pt>
                <c:pt idx="28472">
                  <c:v>43200</c:v>
                </c:pt>
                <c:pt idx="28473">
                  <c:v>43200</c:v>
                </c:pt>
                <c:pt idx="28474">
                  <c:v>43202</c:v>
                </c:pt>
                <c:pt idx="28475">
                  <c:v>43200</c:v>
                </c:pt>
                <c:pt idx="28476">
                  <c:v>43201</c:v>
                </c:pt>
                <c:pt idx="28477">
                  <c:v>43201</c:v>
                </c:pt>
                <c:pt idx="28478">
                  <c:v>43200</c:v>
                </c:pt>
                <c:pt idx="28479">
                  <c:v>43201</c:v>
                </c:pt>
                <c:pt idx="28480">
                  <c:v>43201</c:v>
                </c:pt>
                <c:pt idx="28481">
                  <c:v>43199</c:v>
                </c:pt>
                <c:pt idx="28482">
                  <c:v>43199</c:v>
                </c:pt>
                <c:pt idx="28483">
                  <c:v>43200</c:v>
                </c:pt>
                <c:pt idx="28484">
                  <c:v>43200</c:v>
                </c:pt>
                <c:pt idx="28485">
                  <c:v>43199</c:v>
                </c:pt>
                <c:pt idx="28486">
                  <c:v>43200</c:v>
                </c:pt>
                <c:pt idx="28487">
                  <c:v>43199</c:v>
                </c:pt>
                <c:pt idx="28488">
                  <c:v>43199</c:v>
                </c:pt>
                <c:pt idx="28489">
                  <c:v>43199</c:v>
                </c:pt>
                <c:pt idx="28490">
                  <c:v>43199</c:v>
                </c:pt>
                <c:pt idx="28491">
                  <c:v>43199</c:v>
                </c:pt>
                <c:pt idx="28492">
                  <c:v>43200</c:v>
                </c:pt>
                <c:pt idx="28493">
                  <c:v>43199</c:v>
                </c:pt>
                <c:pt idx="28494">
                  <c:v>43199</c:v>
                </c:pt>
                <c:pt idx="28495">
                  <c:v>43199</c:v>
                </c:pt>
                <c:pt idx="28496">
                  <c:v>43198</c:v>
                </c:pt>
                <c:pt idx="28497">
                  <c:v>43199</c:v>
                </c:pt>
                <c:pt idx="28498">
                  <c:v>43199</c:v>
                </c:pt>
                <c:pt idx="28499">
                  <c:v>43198</c:v>
                </c:pt>
                <c:pt idx="28500">
                  <c:v>43199</c:v>
                </c:pt>
                <c:pt idx="28501">
                  <c:v>43199</c:v>
                </c:pt>
                <c:pt idx="28502">
                  <c:v>43198</c:v>
                </c:pt>
                <c:pt idx="28503">
                  <c:v>43198</c:v>
                </c:pt>
                <c:pt idx="28504">
                  <c:v>43197</c:v>
                </c:pt>
                <c:pt idx="28505">
                  <c:v>43198</c:v>
                </c:pt>
                <c:pt idx="28506">
                  <c:v>43198</c:v>
                </c:pt>
                <c:pt idx="28507">
                  <c:v>43199</c:v>
                </c:pt>
                <c:pt idx="28508">
                  <c:v>43198</c:v>
                </c:pt>
                <c:pt idx="28509">
                  <c:v>43198</c:v>
                </c:pt>
                <c:pt idx="28510">
                  <c:v>43198</c:v>
                </c:pt>
                <c:pt idx="28511">
                  <c:v>43198</c:v>
                </c:pt>
                <c:pt idx="28512">
                  <c:v>43200</c:v>
                </c:pt>
                <c:pt idx="28513">
                  <c:v>43199</c:v>
                </c:pt>
                <c:pt idx="28514">
                  <c:v>43197</c:v>
                </c:pt>
                <c:pt idx="28515">
                  <c:v>43197</c:v>
                </c:pt>
                <c:pt idx="28516">
                  <c:v>43198</c:v>
                </c:pt>
                <c:pt idx="28517">
                  <c:v>43197</c:v>
                </c:pt>
                <c:pt idx="28518">
                  <c:v>43197</c:v>
                </c:pt>
                <c:pt idx="28519">
                  <c:v>43198</c:v>
                </c:pt>
                <c:pt idx="28520">
                  <c:v>43197</c:v>
                </c:pt>
                <c:pt idx="28521">
                  <c:v>43196</c:v>
                </c:pt>
                <c:pt idx="28522">
                  <c:v>43196</c:v>
                </c:pt>
                <c:pt idx="28523">
                  <c:v>43197</c:v>
                </c:pt>
                <c:pt idx="28524">
                  <c:v>43197</c:v>
                </c:pt>
                <c:pt idx="28525">
                  <c:v>43196</c:v>
                </c:pt>
                <c:pt idx="28526">
                  <c:v>43196</c:v>
                </c:pt>
                <c:pt idx="28527">
                  <c:v>43196</c:v>
                </c:pt>
                <c:pt idx="28528">
                  <c:v>43196</c:v>
                </c:pt>
                <c:pt idx="28529">
                  <c:v>43196</c:v>
                </c:pt>
                <c:pt idx="28530">
                  <c:v>43196</c:v>
                </c:pt>
                <c:pt idx="28531">
                  <c:v>43196</c:v>
                </c:pt>
                <c:pt idx="28532">
                  <c:v>43196</c:v>
                </c:pt>
                <c:pt idx="28533">
                  <c:v>43196</c:v>
                </c:pt>
                <c:pt idx="28534">
                  <c:v>43196</c:v>
                </c:pt>
                <c:pt idx="28535">
                  <c:v>43195</c:v>
                </c:pt>
                <c:pt idx="28536">
                  <c:v>43196</c:v>
                </c:pt>
                <c:pt idx="28537">
                  <c:v>43195</c:v>
                </c:pt>
                <c:pt idx="28538">
                  <c:v>43195</c:v>
                </c:pt>
                <c:pt idx="28539">
                  <c:v>43195</c:v>
                </c:pt>
                <c:pt idx="28540">
                  <c:v>43195</c:v>
                </c:pt>
                <c:pt idx="28541">
                  <c:v>43195</c:v>
                </c:pt>
                <c:pt idx="28542">
                  <c:v>43195</c:v>
                </c:pt>
                <c:pt idx="28543">
                  <c:v>43194</c:v>
                </c:pt>
                <c:pt idx="28544">
                  <c:v>43195</c:v>
                </c:pt>
                <c:pt idx="28545">
                  <c:v>43196</c:v>
                </c:pt>
                <c:pt idx="28546">
                  <c:v>43195</c:v>
                </c:pt>
                <c:pt idx="28547">
                  <c:v>43194</c:v>
                </c:pt>
                <c:pt idx="28548">
                  <c:v>43194</c:v>
                </c:pt>
                <c:pt idx="28549">
                  <c:v>43194</c:v>
                </c:pt>
                <c:pt idx="28550">
                  <c:v>43194</c:v>
                </c:pt>
                <c:pt idx="28551">
                  <c:v>43194</c:v>
                </c:pt>
                <c:pt idx="28552">
                  <c:v>43194</c:v>
                </c:pt>
                <c:pt idx="28553">
                  <c:v>43194</c:v>
                </c:pt>
                <c:pt idx="28554">
                  <c:v>43194</c:v>
                </c:pt>
                <c:pt idx="28555">
                  <c:v>43195</c:v>
                </c:pt>
                <c:pt idx="28556">
                  <c:v>43194</c:v>
                </c:pt>
                <c:pt idx="28557">
                  <c:v>43194</c:v>
                </c:pt>
                <c:pt idx="28558">
                  <c:v>43195</c:v>
                </c:pt>
                <c:pt idx="28559">
                  <c:v>43194</c:v>
                </c:pt>
                <c:pt idx="28560">
                  <c:v>43194</c:v>
                </c:pt>
                <c:pt idx="28561">
                  <c:v>43192</c:v>
                </c:pt>
                <c:pt idx="28562">
                  <c:v>43193</c:v>
                </c:pt>
                <c:pt idx="28563">
                  <c:v>43194</c:v>
                </c:pt>
                <c:pt idx="28564">
                  <c:v>43193</c:v>
                </c:pt>
                <c:pt idx="28565">
                  <c:v>43193</c:v>
                </c:pt>
                <c:pt idx="28566">
                  <c:v>43192</c:v>
                </c:pt>
                <c:pt idx="28567">
                  <c:v>43192</c:v>
                </c:pt>
                <c:pt idx="28568">
                  <c:v>43193</c:v>
                </c:pt>
                <c:pt idx="28569">
                  <c:v>43192</c:v>
                </c:pt>
                <c:pt idx="28570">
                  <c:v>43192</c:v>
                </c:pt>
                <c:pt idx="28571">
                  <c:v>43192</c:v>
                </c:pt>
                <c:pt idx="28572">
                  <c:v>43191</c:v>
                </c:pt>
                <c:pt idx="28573">
                  <c:v>43192</c:v>
                </c:pt>
                <c:pt idx="28574">
                  <c:v>43191</c:v>
                </c:pt>
                <c:pt idx="28575">
                  <c:v>43190</c:v>
                </c:pt>
                <c:pt idx="28576">
                  <c:v>43191</c:v>
                </c:pt>
                <c:pt idx="28577">
                  <c:v>43191</c:v>
                </c:pt>
                <c:pt idx="28578">
                  <c:v>43192</c:v>
                </c:pt>
                <c:pt idx="28579">
                  <c:v>43191</c:v>
                </c:pt>
                <c:pt idx="28580">
                  <c:v>43190</c:v>
                </c:pt>
                <c:pt idx="28581">
                  <c:v>43191</c:v>
                </c:pt>
                <c:pt idx="28582">
                  <c:v>43189</c:v>
                </c:pt>
                <c:pt idx="28583">
                  <c:v>43190</c:v>
                </c:pt>
                <c:pt idx="28584">
                  <c:v>43190</c:v>
                </c:pt>
                <c:pt idx="28585">
                  <c:v>43189</c:v>
                </c:pt>
                <c:pt idx="28586">
                  <c:v>43190</c:v>
                </c:pt>
                <c:pt idx="28587">
                  <c:v>43190</c:v>
                </c:pt>
                <c:pt idx="28588">
                  <c:v>43185</c:v>
                </c:pt>
                <c:pt idx="28589">
                  <c:v>43190</c:v>
                </c:pt>
                <c:pt idx="28590">
                  <c:v>43189</c:v>
                </c:pt>
                <c:pt idx="28591">
                  <c:v>43189</c:v>
                </c:pt>
                <c:pt idx="28592">
                  <c:v>43189</c:v>
                </c:pt>
                <c:pt idx="28593">
                  <c:v>43189</c:v>
                </c:pt>
                <c:pt idx="28594">
                  <c:v>43189</c:v>
                </c:pt>
                <c:pt idx="28595">
                  <c:v>43189</c:v>
                </c:pt>
                <c:pt idx="28596">
                  <c:v>43189</c:v>
                </c:pt>
                <c:pt idx="28597">
                  <c:v>43188</c:v>
                </c:pt>
                <c:pt idx="28598">
                  <c:v>43188</c:v>
                </c:pt>
                <c:pt idx="28599">
                  <c:v>43188</c:v>
                </c:pt>
                <c:pt idx="28600">
                  <c:v>43188</c:v>
                </c:pt>
                <c:pt idx="28601">
                  <c:v>43188</c:v>
                </c:pt>
                <c:pt idx="28602">
                  <c:v>43188</c:v>
                </c:pt>
                <c:pt idx="28603">
                  <c:v>43189</c:v>
                </c:pt>
                <c:pt idx="28604">
                  <c:v>43188</c:v>
                </c:pt>
                <c:pt idx="28605">
                  <c:v>43188</c:v>
                </c:pt>
                <c:pt idx="28606">
                  <c:v>43189</c:v>
                </c:pt>
                <c:pt idx="28607">
                  <c:v>43189</c:v>
                </c:pt>
                <c:pt idx="28608">
                  <c:v>43188</c:v>
                </c:pt>
                <c:pt idx="28609">
                  <c:v>43188</c:v>
                </c:pt>
                <c:pt idx="28610">
                  <c:v>43188</c:v>
                </c:pt>
                <c:pt idx="28611">
                  <c:v>43188</c:v>
                </c:pt>
                <c:pt idx="28612">
                  <c:v>43187</c:v>
                </c:pt>
                <c:pt idx="28613">
                  <c:v>43187</c:v>
                </c:pt>
                <c:pt idx="28614">
                  <c:v>43187</c:v>
                </c:pt>
                <c:pt idx="28615">
                  <c:v>43186</c:v>
                </c:pt>
                <c:pt idx="28616">
                  <c:v>43205</c:v>
                </c:pt>
                <c:pt idx="28617">
                  <c:v>43205</c:v>
                </c:pt>
                <c:pt idx="28618">
                  <c:v>43205</c:v>
                </c:pt>
                <c:pt idx="28619">
                  <c:v>43204</c:v>
                </c:pt>
                <c:pt idx="28620">
                  <c:v>43195</c:v>
                </c:pt>
                <c:pt idx="28621">
                  <c:v>43204</c:v>
                </c:pt>
                <c:pt idx="28622">
                  <c:v>43204</c:v>
                </c:pt>
                <c:pt idx="28623">
                  <c:v>43204</c:v>
                </c:pt>
                <c:pt idx="28624">
                  <c:v>43205</c:v>
                </c:pt>
                <c:pt idx="28625">
                  <c:v>43203</c:v>
                </c:pt>
                <c:pt idx="28626">
                  <c:v>43203</c:v>
                </c:pt>
                <c:pt idx="28627">
                  <c:v>43204</c:v>
                </c:pt>
                <c:pt idx="28628">
                  <c:v>43204</c:v>
                </c:pt>
                <c:pt idx="28629">
                  <c:v>43204</c:v>
                </c:pt>
                <c:pt idx="28630">
                  <c:v>43203</c:v>
                </c:pt>
                <c:pt idx="28631">
                  <c:v>43203</c:v>
                </c:pt>
                <c:pt idx="28632">
                  <c:v>43203</c:v>
                </c:pt>
                <c:pt idx="28633">
                  <c:v>43203</c:v>
                </c:pt>
                <c:pt idx="28634">
                  <c:v>43202</c:v>
                </c:pt>
                <c:pt idx="28635">
                  <c:v>43203</c:v>
                </c:pt>
                <c:pt idx="28636">
                  <c:v>43203</c:v>
                </c:pt>
                <c:pt idx="28637">
                  <c:v>43203</c:v>
                </c:pt>
                <c:pt idx="28638">
                  <c:v>43202</c:v>
                </c:pt>
                <c:pt idx="28639">
                  <c:v>43204</c:v>
                </c:pt>
                <c:pt idx="28640">
                  <c:v>43203</c:v>
                </c:pt>
                <c:pt idx="28641">
                  <c:v>43202</c:v>
                </c:pt>
                <c:pt idx="28642">
                  <c:v>43203</c:v>
                </c:pt>
                <c:pt idx="28643">
                  <c:v>43203</c:v>
                </c:pt>
                <c:pt idx="28644">
                  <c:v>43203</c:v>
                </c:pt>
                <c:pt idx="28645">
                  <c:v>43203</c:v>
                </c:pt>
                <c:pt idx="28646">
                  <c:v>43204</c:v>
                </c:pt>
                <c:pt idx="28647">
                  <c:v>43202</c:v>
                </c:pt>
                <c:pt idx="28648">
                  <c:v>43203</c:v>
                </c:pt>
                <c:pt idx="28649">
                  <c:v>43203</c:v>
                </c:pt>
                <c:pt idx="28650">
                  <c:v>43203</c:v>
                </c:pt>
                <c:pt idx="28651">
                  <c:v>43203</c:v>
                </c:pt>
                <c:pt idx="28652">
                  <c:v>43202</c:v>
                </c:pt>
                <c:pt idx="28653">
                  <c:v>43202</c:v>
                </c:pt>
                <c:pt idx="28654">
                  <c:v>43203</c:v>
                </c:pt>
                <c:pt idx="28655">
                  <c:v>43202</c:v>
                </c:pt>
                <c:pt idx="28656">
                  <c:v>43202</c:v>
                </c:pt>
                <c:pt idx="28657">
                  <c:v>43201</c:v>
                </c:pt>
                <c:pt idx="28658">
                  <c:v>43202</c:v>
                </c:pt>
                <c:pt idx="28659">
                  <c:v>43202</c:v>
                </c:pt>
                <c:pt idx="28660">
                  <c:v>43202</c:v>
                </c:pt>
                <c:pt idx="28661">
                  <c:v>43202</c:v>
                </c:pt>
                <c:pt idx="28662">
                  <c:v>43202</c:v>
                </c:pt>
                <c:pt idx="28663">
                  <c:v>43202</c:v>
                </c:pt>
                <c:pt idx="28664">
                  <c:v>43203</c:v>
                </c:pt>
                <c:pt idx="28665">
                  <c:v>43202</c:v>
                </c:pt>
                <c:pt idx="28666">
                  <c:v>43202</c:v>
                </c:pt>
                <c:pt idx="28667">
                  <c:v>43202</c:v>
                </c:pt>
                <c:pt idx="28668">
                  <c:v>43201</c:v>
                </c:pt>
                <c:pt idx="28669">
                  <c:v>43201</c:v>
                </c:pt>
                <c:pt idx="28670">
                  <c:v>43201</c:v>
                </c:pt>
                <c:pt idx="28671">
                  <c:v>43202</c:v>
                </c:pt>
                <c:pt idx="28672">
                  <c:v>43201</c:v>
                </c:pt>
                <c:pt idx="28673">
                  <c:v>43200</c:v>
                </c:pt>
                <c:pt idx="28674">
                  <c:v>43201</c:v>
                </c:pt>
                <c:pt idx="28675">
                  <c:v>43201</c:v>
                </c:pt>
                <c:pt idx="28676">
                  <c:v>43201</c:v>
                </c:pt>
                <c:pt idx="28677">
                  <c:v>43202</c:v>
                </c:pt>
                <c:pt idx="28678">
                  <c:v>43200</c:v>
                </c:pt>
                <c:pt idx="28679">
                  <c:v>43202</c:v>
                </c:pt>
                <c:pt idx="28680">
                  <c:v>43200</c:v>
                </c:pt>
                <c:pt idx="28681">
                  <c:v>43200</c:v>
                </c:pt>
                <c:pt idx="28682">
                  <c:v>43201</c:v>
                </c:pt>
                <c:pt idx="28683">
                  <c:v>43201</c:v>
                </c:pt>
                <c:pt idx="28684">
                  <c:v>43200</c:v>
                </c:pt>
                <c:pt idx="28685">
                  <c:v>43201</c:v>
                </c:pt>
                <c:pt idx="28686">
                  <c:v>43201</c:v>
                </c:pt>
                <c:pt idx="28687">
                  <c:v>43200</c:v>
                </c:pt>
                <c:pt idx="28688">
                  <c:v>43201</c:v>
                </c:pt>
                <c:pt idx="28689">
                  <c:v>43199</c:v>
                </c:pt>
                <c:pt idx="28690">
                  <c:v>43199</c:v>
                </c:pt>
                <c:pt idx="28691">
                  <c:v>43200</c:v>
                </c:pt>
                <c:pt idx="28692">
                  <c:v>43199</c:v>
                </c:pt>
                <c:pt idx="28693">
                  <c:v>43200</c:v>
                </c:pt>
                <c:pt idx="28694">
                  <c:v>43199</c:v>
                </c:pt>
                <c:pt idx="28695">
                  <c:v>43199</c:v>
                </c:pt>
                <c:pt idx="28696">
                  <c:v>43199</c:v>
                </c:pt>
                <c:pt idx="28697">
                  <c:v>43199</c:v>
                </c:pt>
                <c:pt idx="28698">
                  <c:v>43199</c:v>
                </c:pt>
                <c:pt idx="28699">
                  <c:v>43200</c:v>
                </c:pt>
                <c:pt idx="28700">
                  <c:v>43199</c:v>
                </c:pt>
                <c:pt idx="28701">
                  <c:v>43199</c:v>
                </c:pt>
                <c:pt idx="28702">
                  <c:v>43199</c:v>
                </c:pt>
                <c:pt idx="28703">
                  <c:v>43198</c:v>
                </c:pt>
                <c:pt idx="28704">
                  <c:v>43199</c:v>
                </c:pt>
                <c:pt idx="28705">
                  <c:v>43199</c:v>
                </c:pt>
                <c:pt idx="28706">
                  <c:v>43198</c:v>
                </c:pt>
                <c:pt idx="28707">
                  <c:v>43199</c:v>
                </c:pt>
                <c:pt idx="28708">
                  <c:v>43199</c:v>
                </c:pt>
                <c:pt idx="28709">
                  <c:v>43198</c:v>
                </c:pt>
                <c:pt idx="28710">
                  <c:v>43198</c:v>
                </c:pt>
                <c:pt idx="28711">
                  <c:v>43197</c:v>
                </c:pt>
                <c:pt idx="28712">
                  <c:v>43198</c:v>
                </c:pt>
                <c:pt idx="28713">
                  <c:v>43198</c:v>
                </c:pt>
                <c:pt idx="28714">
                  <c:v>43199</c:v>
                </c:pt>
                <c:pt idx="28715">
                  <c:v>43198</c:v>
                </c:pt>
                <c:pt idx="28716">
                  <c:v>43198</c:v>
                </c:pt>
                <c:pt idx="28717">
                  <c:v>43198</c:v>
                </c:pt>
                <c:pt idx="28718">
                  <c:v>43198</c:v>
                </c:pt>
                <c:pt idx="28719">
                  <c:v>43200</c:v>
                </c:pt>
                <c:pt idx="28720">
                  <c:v>43199</c:v>
                </c:pt>
                <c:pt idx="28721">
                  <c:v>43197</c:v>
                </c:pt>
                <c:pt idx="28722">
                  <c:v>43197</c:v>
                </c:pt>
                <c:pt idx="28723">
                  <c:v>43198</c:v>
                </c:pt>
                <c:pt idx="28724">
                  <c:v>43197</c:v>
                </c:pt>
                <c:pt idx="28725">
                  <c:v>43197</c:v>
                </c:pt>
                <c:pt idx="28726">
                  <c:v>43198</c:v>
                </c:pt>
                <c:pt idx="28727">
                  <c:v>43197</c:v>
                </c:pt>
                <c:pt idx="28728">
                  <c:v>43196</c:v>
                </c:pt>
                <c:pt idx="28729">
                  <c:v>43196</c:v>
                </c:pt>
                <c:pt idx="28730">
                  <c:v>43197</c:v>
                </c:pt>
                <c:pt idx="28731">
                  <c:v>43197</c:v>
                </c:pt>
                <c:pt idx="28732">
                  <c:v>43196</c:v>
                </c:pt>
                <c:pt idx="28733">
                  <c:v>43196</c:v>
                </c:pt>
                <c:pt idx="28734">
                  <c:v>43196</c:v>
                </c:pt>
                <c:pt idx="28735">
                  <c:v>43196</c:v>
                </c:pt>
                <c:pt idx="28736">
                  <c:v>43196</c:v>
                </c:pt>
                <c:pt idx="28737">
                  <c:v>43196</c:v>
                </c:pt>
                <c:pt idx="28738">
                  <c:v>43196</c:v>
                </c:pt>
                <c:pt idx="28739">
                  <c:v>43196</c:v>
                </c:pt>
                <c:pt idx="28740">
                  <c:v>43196</c:v>
                </c:pt>
                <c:pt idx="28741">
                  <c:v>43196</c:v>
                </c:pt>
                <c:pt idx="28742">
                  <c:v>43195</c:v>
                </c:pt>
                <c:pt idx="28743">
                  <c:v>43196</c:v>
                </c:pt>
                <c:pt idx="28744">
                  <c:v>43195</c:v>
                </c:pt>
                <c:pt idx="28745">
                  <c:v>43195</c:v>
                </c:pt>
                <c:pt idx="28746">
                  <c:v>43195</c:v>
                </c:pt>
                <c:pt idx="28747">
                  <c:v>43195</c:v>
                </c:pt>
                <c:pt idx="28748">
                  <c:v>43195</c:v>
                </c:pt>
                <c:pt idx="28749">
                  <c:v>43195</c:v>
                </c:pt>
                <c:pt idx="28750">
                  <c:v>43194</c:v>
                </c:pt>
                <c:pt idx="28751">
                  <c:v>43195</c:v>
                </c:pt>
                <c:pt idx="28752">
                  <c:v>43196</c:v>
                </c:pt>
                <c:pt idx="28753">
                  <c:v>43195</c:v>
                </c:pt>
                <c:pt idx="28754">
                  <c:v>43194</c:v>
                </c:pt>
                <c:pt idx="28755">
                  <c:v>43194</c:v>
                </c:pt>
                <c:pt idx="28756">
                  <c:v>43194</c:v>
                </c:pt>
                <c:pt idx="28757">
                  <c:v>43194</c:v>
                </c:pt>
                <c:pt idx="28758">
                  <c:v>43194</c:v>
                </c:pt>
                <c:pt idx="28759">
                  <c:v>43194</c:v>
                </c:pt>
                <c:pt idx="28760">
                  <c:v>43194</c:v>
                </c:pt>
                <c:pt idx="28761">
                  <c:v>43194</c:v>
                </c:pt>
                <c:pt idx="28762">
                  <c:v>43195</c:v>
                </c:pt>
                <c:pt idx="28763">
                  <c:v>43194</c:v>
                </c:pt>
                <c:pt idx="28764">
                  <c:v>43194</c:v>
                </c:pt>
                <c:pt idx="28765">
                  <c:v>43194</c:v>
                </c:pt>
                <c:pt idx="28766">
                  <c:v>43195</c:v>
                </c:pt>
                <c:pt idx="28767">
                  <c:v>43194</c:v>
                </c:pt>
                <c:pt idx="28768">
                  <c:v>43193</c:v>
                </c:pt>
                <c:pt idx="28769">
                  <c:v>43192</c:v>
                </c:pt>
                <c:pt idx="28770">
                  <c:v>43194</c:v>
                </c:pt>
                <c:pt idx="28771">
                  <c:v>43193</c:v>
                </c:pt>
                <c:pt idx="28772">
                  <c:v>43193</c:v>
                </c:pt>
                <c:pt idx="28773">
                  <c:v>43192</c:v>
                </c:pt>
                <c:pt idx="28774">
                  <c:v>43192</c:v>
                </c:pt>
                <c:pt idx="28775">
                  <c:v>43192</c:v>
                </c:pt>
                <c:pt idx="28776">
                  <c:v>43192</c:v>
                </c:pt>
                <c:pt idx="28777">
                  <c:v>43192</c:v>
                </c:pt>
                <c:pt idx="28778">
                  <c:v>43191</c:v>
                </c:pt>
                <c:pt idx="28779">
                  <c:v>43192</c:v>
                </c:pt>
                <c:pt idx="28780">
                  <c:v>43191</c:v>
                </c:pt>
                <c:pt idx="28781">
                  <c:v>43190</c:v>
                </c:pt>
                <c:pt idx="28782">
                  <c:v>43191</c:v>
                </c:pt>
                <c:pt idx="28783">
                  <c:v>43191</c:v>
                </c:pt>
                <c:pt idx="28784">
                  <c:v>43192</c:v>
                </c:pt>
                <c:pt idx="28785">
                  <c:v>43191</c:v>
                </c:pt>
                <c:pt idx="28786">
                  <c:v>43190</c:v>
                </c:pt>
                <c:pt idx="28787">
                  <c:v>43191</c:v>
                </c:pt>
                <c:pt idx="28788">
                  <c:v>43189</c:v>
                </c:pt>
                <c:pt idx="28789">
                  <c:v>43190</c:v>
                </c:pt>
                <c:pt idx="28790">
                  <c:v>43190</c:v>
                </c:pt>
                <c:pt idx="28791">
                  <c:v>43189</c:v>
                </c:pt>
                <c:pt idx="28792">
                  <c:v>43190</c:v>
                </c:pt>
                <c:pt idx="28793">
                  <c:v>43190</c:v>
                </c:pt>
                <c:pt idx="28794">
                  <c:v>43190</c:v>
                </c:pt>
                <c:pt idx="28795">
                  <c:v>43185</c:v>
                </c:pt>
                <c:pt idx="28796">
                  <c:v>43189</c:v>
                </c:pt>
                <c:pt idx="28797">
                  <c:v>43189</c:v>
                </c:pt>
                <c:pt idx="28798">
                  <c:v>43189</c:v>
                </c:pt>
                <c:pt idx="28799">
                  <c:v>43189</c:v>
                </c:pt>
                <c:pt idx="28800">
                  <c:v>43189</c:v>
                </c:pt>
                <c:pt idx="28801">
                  <c:v>43189</c:v>
                </c:pt>
                <c:pt idx="28802">
                  <c:v>43189</c:v>
                </c:pt>
                <c:pt idx="28803">
                  <c:v>43188</c:v>
                </c:pt>
                <c:pt idx="28804">
                  <c:v>43188</c:v>
                </c:pt>
                <c:pt idx="28805">
                  <c:v>43188</c:v>
                </c:pt>
                <c:pt idx="28806">
                  <c:v>43188</c:v>
                </c:pt>
                <c:pt idx="28807">
                  <c:v>43188</c:v>
                </c:pt>
                <c:pt idx="28808">
                  <c:v>43188</c:v>
                </c:pt>
                <c:pt idx="28809">
                  <c:v>43189</c:v>
                </c:pt>
                <c:pt idx="28810">
                  <c:v>43188</c:v>
                </c:pt>
                <c:pt idx="28811">
                  <c:v>43188</c:v>
                </c:pt>
                <c:pt idx="28812">
                  <c:v>43189</c:v>
                </c:pt>
                <c:pt idx="28813">
                  <c:v>43189</c:v>
                </c:pt>
                <c:pt idx="28814">
                  <c:v>43206</c:v>
                </c:pt>
                <c:pt idx="28815">
                  <c:v>43206</c:v>
                </c:pt>
                <c:pt idx="28816">
                  <c:v>43206</c:v>
                </c:pt>
                <c:pt idx="28817">
                  <c:v>43205</c:v>
                </c:pt>
                <c:pt idx="28818">
                  <c:v>43205</c:v>
                </c:pt>
                <c:pt idx="28819">
                  <c:v>43206</c:v>
                </c:pt>
                <c:pt idx="28820">
                  <c:v>43205</c:v>
                </c:pt>
                <c:pt idx="28821">
                  <c:v>43206</c:v>
                </c:pt>
                <c:pt idx="28822">
                  <c:v>43206</c:v>
                </c:pt>
                <c:pt idx="28823">
                  <c:v>43206</c:v>
                </c:pt>
                <c:pt idx="28824">
                  <c:v>43206</c:v>
                </c:pt>
                <c:pt idx="28825">
                  <c:v>43205</c:v>
                </c:pt>
                <c:pt idx="28826">
                  <c:v>43205</c:v>
                </c:pt>
                <c:pt idx="28827">
                  <c:v>43205</c:v>
                </c:pt>
                <c:pt idx="28828">
                  <c:v>43204</c:v>
                </c:pt>
                <c:pt idx="28829">
                  <c:v>43204</c:v>
                </c:pt>
                <c:pt idx="28830">
                  <c:v>43204</c:v>
                </c:pt>
                <c:pt idx="28831">
                  <c:v>43204</c:v>
                </c:pt>
                <c:pt idx="28832">
                  <c:v>43205</c:v>
                </c:pt>
                <c:pt idx="28833">
                  <c:v>43204</c:v>
                </c:pt>
                <c:pt idx="28834">
                  <c:v>43205</c:v>
                </c:pt>
                <c:pt idx="28835">
                  <c:v>43205</c:v>
                </c:pt>
                <c:pt idx="28836">
                  <c:v>43203</c:v>
                </c:pt>
                <c:pt idx="28837">
                  <c:v>43204</c:v>
                </c:pt>
                <c:pt idx="28838">
                  <c:v>43203</c:v>
                </c:pt>
                <c:pt idx="28839">
                  <c:v>43204</c:v>
                </c:pt>
                <c:pt idx="28840">
                  <c:v>43204</c:v>
                </c:pt>
                <c:pt idx="28841">
                  <c:v>43203</c:v>
                </c:pt>
                <c:pt idx="28842">
                  <c:v>43203</c:v>
                </c:pt>
                <c:pt idx="28843">
                  <c:v>43203</c:v>
                </c:pt>
                <c:pt idx="28844">
                  <c:v>43203</c:v>
                </c:pt>
                <c:pt idx="28845">
                  <c:v>43202</c:v>
                </c:pt>
                <c:pt idx="28846">
                  <c:v>43203</c:v>
                </c:pt>
                <c:pt idx="28847">
                  <c:v>43203</c:v>
                </c:pt>
                <c:pt idx="28848">
                  <c:v>43203</c:v>
                </c:pt>
                <c:pt idx="28849">
                  <c:v>43203</c:v>
                </c:pt>
                <c:pt idx="28850">
                  <c:v>43202</c:v>
                </c:pt>
                <c:pt idx="28851">
                  <c:v>43204</c:v>
                </c:pt>
                <c:pt idx="28852">
                  <c:v>43203</c:v>
                </c:pt>
                <c:pt idx="28853">
                  <c:v>43202</c:v>
                </c:pt>
                <c:pt idx="28854">
                  <c:v>43203</c:v>
                </c:pt>
                <c:pt idx="28855">
                  <c:v>43203</c:v>
                </c:pt>
                <c:pt idx="28856">
                  <c:v>43203</c:v>
                </c:pt>
                <c:pt idx="28857">
                  <c:v>43203</c:v>
                </c:pt>
                <c:pt idx="28858">
                  <c:v>43204</c:v>
                </c:pt>
                <c:pt idx="28859">
                  <c:v>43202</c:v>
                </c:pt>
                <c:pt idx="28860">
                  <c:v>43203</c:v>
                </c:pt>
                <c:pt idx="28861">
                  <c:v>43203</c:v>
                </c:pt>
                <c:pt idx="28862">
                  <c:v>43203</c:v>
                </c:pt>
                <c:pt idx="28863">
                  <c:v>43203</c:v>
                </c:pt>
                <c:pt idx="28864">
                  <c:v>43202</c:v>
                </c:pt>
                <c:pt idx="28865">
                  <c:v>43202</c:v>
                </c:pt>
                <c:pt idx="28866">
                  <c:v>43203</c:v>
                </c:pt>
                <c:pt idx="28867">
                  <c:v>43202</c:v>
                </c:pt>
                <c:pt idx="28868">
                  <c:v>43202</c:v>
                </c:pt>
                <c:pt idx="28869">
                  <c:v>43202</c:v>
                </c:pt>
                <c:pt idx="28870">
                  <c:v>43202</c:v>
                </c:pt>
                <c:pt idx="28871">
                  <c:v>43202</c:v>
                </c:pt>
                <c:pt idx="28872">
                  <c:v>43202</c:v>
                </c:pt>
                <c:pt idx="28873">
                  <c:v>43202</c:v>
                </c:pt>
                <c:pt idx="28874">
                  <c:v>43201</c:v>
                </c:pt>
                <c:pt idx="28875">
                  <c:v>43202</c:v>
                </c:pt>
                <c:pt idx="28876">
                  <c:v>43202</c:v>
                </c:pt>
                <c:pt idx="28877">
                  <c:v>43203</c:v>
                </c:pt>
                <c:pt idx="28878">
                  <c:v>43202</c:v>
                </c:pt>
                <c:pt idx="28879">
                  <c:v>43202</c:v>
                </c:pt>
                <c:pt idx="28880">
                  <c:v>43201</c:v>
                </c:pt>
                <c:pt idx="28881">
                  <c:v>43201</c:v>
                </c:pt>
                <c:pt idx="28882">
                  <c:v>43202</c:v>
                </c:pt>
                <c:pt idx="28883">
                  <c:v>43201</c:v>
                </c:pt>
                <c:pt idx="28884">
                  <c:v>43201</c:v>
                </c:pt>
                <c:pt idx="28885">
                  <c:v>43200</c:v>
                </c:pt>
                <c:pt idx="28886">
                  <c:v>43201</c:v>
                </c:pt>
                <c:pt idx="28887">
                  <c:v>43201</c:v>
                </c:pt>
                <c:pt idx="28888">
                  <c:v>43201</c:v>
                </c:pt>
                <c:pt idx="28889">
                  <c:v>43202</c:v>
                </c:pt>
                <c:pt idx="28890">
                  <c:v>43200</c:v>
                </c:pt>
                <c:pt idx="28891">
                  <c:v>43200</c:v>
                </c:pt>
                <c:pt idx="28892">
                  <c:v>43202</c:v>
                </c:pt>
                <c:pt idx="28893">
                  <c:v>43200</c:v>
                </c:pt>
                <c:pt idx="28894">
                  <c:v>43201</c:v>
                </c:pt>
                <c:pt idx="28895">
                  <c:v>43201</c:v>
                </c:pt>
                <c:pt idx="28896">
                  <c:v>43200</c:v>
                </c:pt>
                <c:pt idx="28897">
                  <c:v>43201</c:v>
                </c:pt>
                <c:pt idx="28898">
                  <c:v>43201</c:v>
                </c:pt>
                <c:pt idx="28899">
                  <c:v>43200</c:v>
                </c:pt>
                <c:pt idx="28900">
                  <c:v>43199</c:v>
                </c:pt>
                <c:pt idx="28901">
                  <c:v>43199</c:v>
                </c:pt>
                <c:pt idx="28902">
                  <c:v>43201</c:v>
                </c:pt>
                <c:pt idx="28903">
                  <c:v>43200</c:v>
                </c:pt>
                <c:pt idx="28904">
                  <c:v>43199</c:v>
                </c:pt>
                <c:pt idx="28905">
                  <c:v>43200</c:v>
                </c:pt>
                <c:pt idx="28906">
                  <c:v>43199</c:v>
                </c:pt>
                <c:pt idx="28907">
                  <c:v>43199</c:v>
                </c:pt>
                <c:pt idx="28908">
                  <c:v>43199</c:v>
                </c:pt>
                <c:pt idx="28909">
                  <c:v>43199</c:v>
                </c:pt>
                <c:pt idx="28910">
                  <c:v>43199</c:v>
                </c:pt>
                <c:pt idx="28911">
                  <c:v>43200</c:v>
                </c:pt>
                <c:pt idx="28912">
                  <c:v>43199</c:v>
                </c:pt>
                <c:pt idx="28913">
                  <c:v>43198</c:v>
                </c:pt>
                <c:pt idx="28914">
                  <c:v>43199</c:v>
                </c:pt>
                <c:pt idx="28915">
                  <c:v>43198</c:v>
                </c:pt>
                <c:pt idx="28916">
                  <c:v>43199</c:v>
                </c:pt>
                <c:pt idx="28917">
                  <c:v>43199</c:v>
                </c:pt>
                <c:pt idx="28918">
                  <c:v>43197</c:v>
                </c:pt>
                <c:pt idx="28919">
                  <c:v>43198</c:v>
                </c:pt>
                <c:pt idx="28920">
                  <c:v>43198</c:v>
                </c:pt>
                <c:pt idx="28921">
                  <c:v>43198</c:v>
                </c:pt>
                <c:pt idx="28922">
                  <c:v>43198</c:v>
                </c:pt>
                <c:pt idx="28923">
                  <c:v>43198</c:v>
                </c:pt>
                <c:pt idx="28924">
                  <c:v>43200</c:v>
                </c:pt>
                <c:pt idx="28925">
                  <c:v>43197</c:v>
                </c:pt>
                <c:pt idx="28926">
                  <c:v>43199</c:v>
                </c:pt>
                <c:pt idx="28927">
                  <c:v>43198</c:v>
                </c:pt>
                <c:pt idx="28928">
                  <c:v>43197</c:v>
                </c:pt>
                <c:pt idx="28929">
                  <c:v>43197</c:v>
                </c:pt>
                <c:pt idx="28930">
                  <c:v>43198</c:v>
                </c:pt>
                <c:pt idx="28931">
                  <c:v>43197</c:v>
                </c:pt>
                <c:pt idx="28932">
                  <c:v>43196</c:v>
                </c:pt>
                <c:pt idx="28933">
                  <c:v>43196</c:v>
                </c:pt>
                <c:pt idx="28934">
                  <c:v>43196</c:v>
                </c:pt>
                <c:pt idx="28935">
                  <c:v>43197</c:v>
                </c:pt>
                <c:pt idx="28936">
                  <c:v>43197</c:v>
                </c:pt>
                <c:pt idx="28937">
                  <c:v>43196</c:v>
                </c:pt>
                <c:pt idx="28938">
                  <c:v>43196</c:v>
                </c:pt>
                <c:pt idx="28939">
                  <c:v>43196</c:v>
                </c:pt>
                <c:pt idx="28940">
                  <c:v>43196</c:v>
                </c:pt>
                <c:pt idx="28941">
                  <c:v>43196</c:v>
                </c:pt>
                <c:pt idx="28942">
                  <c:v>43196</c:v>
                </c:pt>
                <c:pt idx="28943">
                  <c:v>43196</c:v>
                </c:pt>
                <c:pt idx="28944">
                  <c:v>43196</c:v>
                </c:pt>
                <c:pt idx="28945">
                  <c:v>43196</c:v>
                </c:pt>
                <c:pt idx="28946">
                  <c:v>43195</c:v>
                </c:pt>
                <c:pt idx="28947">
                  <c:v>43196</c:v>
                </c:pt>
                <c:pt idx="28948">
                  <c:v>43195</c:v>
                </c:pt>
                <c:pt idx="28949">
                  <c:v>43195</c:v>
                </c:pt>
                <c:pt idx="28950">
                  <c:v>43195</c:v>
                </c:pt>
                <c:pt idx="28951">
                  <c:v>43195</c:v>
                </c:pt>
                <c:pt idx="28952">
                  <c:v>43195</c:v>
                </c:pt>
                <c:pt idx="28953">
                  <c:v>43195</c:v>
                </c:pt>
                <c:pt idx="28954">
                  <c:v>43194</c:v>
                </c:pt>
                <c:pt idx="28955">
                  <c:v>43195</c:v>
                </c:pt>
                <c:pt idx="28956">
                  <c:v>43195</c:v>
                </c:pt>
                <c:pt idx="28957">
                  <c:v>43194</c:v>
                </c:pt>
                <c:pt idx="28958">
                  <c:v>43194</c:v>
                </c:pt>
                <c:pt idx="28959">
                  <c:v>43194</c:v>
                </c:pt>
                <c:pt idx="28960">
                  <c:v>43194</c:v>
                </c:pt>
                <c:pt idx="28961">
                  <c:v>43194</c:v>
                </c:pt>
                <c:pt idx="28962">
                  <c:v>43194</c:v>
                </c:pt>
                <c:pt idx="28963">
                  <c:v>43194</c:v>
                </c:pt>
                <c:pt idx="28964">
                  <c:v>43194</c:v>
                </c:pt>
                <c:pt idx="28965">
                  <c:v>43195</c:v>
                </c:pt>
                <c:pt idx="28966">
                  <c:v>43194</c:v>
                </c:pt>
                <c:pt idx="28967">
                  <c:v>43194</c:v>
                </c:pt>
                <c:pt idx="28968">
                  <c:v>43194</c:v>
                </c:pt>
                <c:pt idx="28969">
                  <c:v>43195</c:v>
                </c:pt>
                <c:pt idx="28970">
                  <c:v>43194</c:v>
                </c:pt>
                <c:pt idx="28971">
                  <c:v>43193</c:v>
                </c:pt>
                <c:pt idx="28972">
                  <c:v>43192</c:v>
                </c:pt>
                <c:pt idx="28973">
                  <c:v>43193</c:v>
                </c:pt>
                <c:pt idx="28974">
                  <c:v>43193</c:v>
                </c:pt>
                <c:pt idx="28975">
                  <c:v>43192</c:v>
                </c:pt>
                <c:pt idx="28976">
                  <c:v>43192</c:v>
                </c:pt>
                <c:pt idx="28977">
                  <c:v>43192</c:v>
                </c:pt>
                <c:pt idx="28978">
                  <c:v>43192</c:v>
                </c:pt>
                <c:pt idx="28979">
                  <c:v>43191</c:v>
                </c:pt>
                <c:pt idx="28980">
                  <c:v>43192</c:v>
                </c:pt>
                <c:pt idx="28981">
                  <c:v>43191</c:v>
                </c:pt>
                <c:pt idx="28982">
                  <c:v>43190</c:v>
                </c:pt>
                <c:pt idx="28983">
                  <c:v>43191</c:v>
                </c:pt>
                <c:pt idx="28984">
                  <c:v>43192</c:v>
                </c:pt>
                <c:pt idx="28985">
                  <c:v>43191</c:v>
                </c:pt>
                <c:pt idx="28986">
                  <c:v>43190</c:v>
                </c:pt>
                <c:pt idx="28987">
                  <c:v>43191</c:v>
                </c:pt>
                <c:pt idx="28988">
                  <c:v>43189</c:v>
                </c:pt>
                <c:pt idx="28989">
                  <c:v>43190</c:v>
                </c:pt>
                <c:pt idx="28990">
                  <c:v>43190</c:v>
                </c:pt>
                <c:pt idx="28991">
                  <c:v>43189</c:v>
                </c:pt>
                <c:pt idx="28992">
                  <c:v>43190</c:v>
                </c:pt>
                <c:pt idx="28993">
                  <c:v>43190</c:v>
                </c:pt>
                <c:pt idx="28994">
                  <c:v>43190</c:v>
                </c:pt>
                <c:pt idx="28995">
                  <c:v>43185</c:v>
                </c:pt>
                <c:pt idx="28996">
                  <c:v>43189</c:v>
                </c:pt>
                <c:pt idx="28997">
                  <c:v>43189</c:v>
                </c:pt>
                <c:pt idx="28998">
                  <c:v>43189</c:v>
                </c:pt>
                <c:pt idx="28999">
                  <c:v>43189</c:v>
                </c:pt>
                <c:pt idx="29000">
                  <c:v>43189</c:v>
                </c:pt>
                <c:pt idx="29001">
                  <c:v>43189</c:v>
                </c:pt>
                <c:pt idx="29002">
                  <c:v>43189</c:v>
                </c:pt>
                <c:pt idx="29003">
                  <c:v>43188</c:v>
                </c:pt>
                <c:pt idx="29004">
                  <c:v>43188</c:v>
                </c:pt>
                <c:pt idx="29005">
                  <c:v>43188</c:v>
                </c:pt>
                <c:pt idx="29006">
                  <c:v>43188</c:v>
                </c:pt>
                <c:pt idx="29007">
                  <c:v>43188</c:v>
                </c:pt>
                <c:pt idx="29008">
                  <c:v>43188</c:v>
                </c:pt>
                <c:pt idx="29009">
                  <c:v>43189</c:v>
                </c:pt>
                <c:pt idx="29010">
                  <c:v>43188</c:v>
                </c:pt>
                <c:pt idx="29011">
                  <c:v>43188</c:v>
                </c:pt>
                <c:pt idx="29012">
                  <c:v>43207</c:v>
                </c:pt>
                <c:pt idx="29013">
                  <c:v>43207</c:v>
                </c:pt>
                <c:pt idx="29014">
                  <c:v>43206</c:v>
                </c:pt>
                <c:pt idx="29015">
                  <c:v>43207</c:v>
                </c:pt>
                <c:pt idx="29016">
                  <c:v>43207</c:v>
                </c:pt>
                <c:pt idx="29017">
                  <c:v>43206</c:v>
                </c:pt>
                <c:pt idx="29018">
                  <c:v>43206</c:v>
                </c:pt>
                <c:pt idx="29019">
                  <c:v>43206</c:v>
                </c:pt>
                <c:pt idx="29020">
                  <c:v>43206</c:v>
                </c:pt>
                <c:pt idx="29021">
                  <c:v>43206</c:v>
                </c:pt>
                <c:pt idx="29022">
                  <c:v>43205</c:v>
                </c:pt>
                <c:pt idx="29023">
                  <c:v>43205</c:v>
                </c:pt>
                <c:pt idx="29024">
                  <c:v>43205</c:v>
                </c:pt>
                <c:pt idx="29025">
                  <c:v>43207</c:v>
                </c:pt>
                <c:pt idx="29026">
                  <c:v>43206</c:v>
                </c:pt>
                <c:pt idx="29027">
                  <c:v>43206</c:v>
                </c:pt>
                <c:pt idx="29028">
                  <c:v>43206</c:v>
                </c:pt>
                <c:pt idx="29029">
                  <c:v>43206</c:v>
                </c:pt>
                <c:pt idx="29030">
                  <c:v>43206</c:v>
                </c:pt>
                <c:pt idx="29031">
                  <c:v>43205</c:v>
                </c:pt>
                <c:pt idx="29032">
                  <c:v>43205</c:v>
                </c:pt>
                <c:pt idx="29033">
                  <c:v>43206</c:v>
                </c:pt>
                <c:pt idx="29034">
                  <c:v>43205</c:v>
                </c:pt>
                <c:pt idx="29035">
                  <c:v>43206</c:v>
                </c:pt>
                <c:pt idx="29036">
                  <c:v>43205</c:v>
                </c:pt>
                <c:pt idx="29037">
                  <c:v>43205</c:v>
                </c:pt>
                <c:pt idx="29038">
                  <c:v>43204</c:v>
                </c:pt>
                <c:pt idx="29039">
                  <c:v>43204</c:v>
                </c:pt>
                <c:pt idx="29040">
                  <c:v>43204</c:v>
                </c:pt>
                <c:pt idx="29041">
                  <c:v>43204</c:v>
                </c:pt>
                <c:pt idx="29042">
                  <c:v>43205</c:v>
                </c:pt>
                <c:pt idx="29043">
                  <c:v>43204</c:v>
                </c:pt>
                <c:pt idx="29044">
                  <c:v>43206</c:v>
                </c:pt>
                <c:pt idx="29045">
                  <c:v>43205</c:v>
                </c:pt>
                <c:pt idx="29046">
                  <c:v>43205</c:v>
                </c:pt>
                <c:pt idx="29047">
                  <c:v>43204</c:v>
                </c:pt>
                <c:pt idx="29048">
                  <c:v>43203</c:v>
                </c:pt>
                <c:pt idx="29049">
                  <c:v>43203</c:v>
                </c:pt>
                <c:pt idx="29050">
                  <c:v>43204</c:v>
                </c:pt>
                <c:pt idx="29051">
                  <c:v>43204</c:v>
                </c:pt>
                <c:pt idx="29052">
                  <c:v>43204</c:v>
                </c:pt>
                <c:pt idx="29053">
                  <c:v>43203</c:v>
                </c:pt>
                <c:pt idx="29054">
                  <c:v>43203</c:v>
                </c:pt>
                <c:pt idx="29055">
                  <c:v>43203</c:v>
                </c:pt>
                <c:pt idx="29056">
                  <c:v>43203</c:v>
                </c:pt>
                <c:pt idx="29057">
                  <c:v>43203</c:v>
                </c:pt>
                <c:pt idx="29058">
                  <c:v>43202</c:v>
                </c:pt>
                <c:pt idx="29059">
                  <c:v>43203</c:v>
                </c:pt>
                <c:pt idx="29060">
                  <c:v>43203</c:v>
                </c:pt>
                <c:pt idx="29061">
                  <c:v>43203</c:v>
                </c:pt>
                <c:pt idx="29062">
                  <c:v>43202</c:v>
                </c:pt>
                <c:pt idx="29063">
                  <c:v>43203</c:v>
                </c:pt>
                <c:pt idx="29064">
                  <c:v>43203</c:v>
                </c:pt>
                <c:pt idx="29065">
                  <c:v>43203</c:v>
                </c:pt>
                <c:pt idx="29066">
                  <c:v>43202</c:v>
                </c:pt>
                <c:pt idx="29067">
                  <c:v>43203</c:v>
                </c:pt>
                <c:pt idx="29068">
                  <c:v>43203</c:v>
                </c:pt>
                <c:pt idx="29069">
                  <c:v>43204</c:v>
                </c:pt>
                <c:pt idx="29070">
                  <c:v>43203</c:v>
                </c:pt>
                <c:pt idx="29071">
                  <c:v>43202</c:v>
                </c:pt>
                <c:pt idx="29072">
                  <c:v>43203</c:v>
                </c:pt>
                <c:pt idx="29073">
                  <c:v>43203</c:v>
                </c:pt>
                <c:pt idx="29074">
                  <c:v>43203</c:v>
                </c:pt>
                <c:pt idx="29075">
                  <c:v>43202</c:v>
                </c:pt>
                <c:pt idx="29076">
                  <c:v>43202</c:v>
                </c:pt>
                <c:pt idx="29077">
                  <c:v>43202</c:v>
                </c:pt>
                <c:pt idx="29078">
                  <c:v>43202</c:v>
                </c:pt>
                <c:pt idx="29079">
                  <c:v>43202</c:v>
                </c:pt>
                <c:pt idx="29080">
                  <c:v>43202</c:v>
                </c:pt>
                <c:pt idx="29081">
                  <c:v>43202</c:v>
                </c:pt>
                <c:pt idx="29082">
                  <c:v>43202</c:v>
                </c:pt>
                <c:pt idx="29083">
                  <c:v>43202</c:v>
                </c:pt>
                <c:pt idx="29084">
                  <c:v>43202</c:v>
                </c:pt>
                <c:pt idx="29085">
                  <c:v>43201</c:v>
                </c:pt>
                <c:pt idx="29086">
                  <c:v>43202</c:v>
                </c:pt>
                <c:pt idx="29087">
                  <c:v>43203</c:v>
                </c:pt>
                <c:pt idx="29088">
                  <c:v>43202</c:v>
                </c:pt>
                <c:pt idx="29089">
                  <c:v>43201</c:v>
                </c:pt>
                <c:pt idx="29090">
                  <c:v>43202</c:v>
                </c:pt>
                <c:pt idx="29091">
                  <c:v>43203</c:v>
                </c:pt>
                <c:pt idx="29092">
                  <c:v>43201</c:v>
                </c:pt>
                <c:pt idx="29093">
                  <c:v>43201</c:v>
                </c:pt>
                <c:pt idx="29094">
                  <c:v>43202</c:v>
                </c:pt>
                <c:pt idx="29095">
                  <c:v>43201</c:v>
                </c:pt>
                <c:pt idx="29096">
                  <c:v>43200</c:v>
                </c:pt>
                <c:pt idx="29097">
                  <c:v>43201</c:v>
                </c:pt>
                <c:pt idx="29098">
                  <c:v>43201</c:v>
                </c:pt>
                <c:pt idx="29099">
                  <c:v>43201</c:v>
                </c:pt>
                <c:pt idx="29100">
                  <c:v>43202</c:v>
                </c:pt>
                <c:pt idx="29101">
                  <c:v>43200</c:v>
                </c:pt>
                <c:pt idx="29102">
                  <c:v>43202</c:v>
                </c:pt>
                <c:pt idx="29103">
                  <c:v>43200</c:v>
                </c:pt>
                <c:pt idx="29104">
                  <c:v>43201</c:v>
                </c:pt>
                <c:pt idx="29105">
                  <c:v>43201</c:v>
                </c:pt>
                <c:pt idx="29106">
                  <c:v>43200</c:v>
                </c:pt>
                <c:pt idx="29107">
                  <c:v>43201</c:v>
                </c:pt>
                <c:pt idx="29108">
                  <c:v>43201</c:v>
                </c:pt>
                <c:pt idx="29109">
                  <c:v>43200</c:v>
                </c:pt>
                <c:pt idx="29110">
                  <c:v>43199</c:v>
                </c:pt>
                <c:pt idx="29111">
                  <c:v>43199</c:v>
                </c:pt>
                <c:pt idx="29112">
                  <c:v>43201</c:v>
                </c:pt>
                <c:pt idx="29113">
                  <c:v>43200</c:v>
                </c:pt>
                <c:pt idx="29114">
                  <c:v>43200</c:v>
                </c:pt>
                <c:pt idx="29115">
                  <c:v>43199</c:v>
                </c:pt>
                <c:pt idx="29116">
                  <c:v>43199</c:v>
                </c:pt>
                <c:pt idx="29117">
                  <c:v>43199</c:v>
                </c:pt>
                <c:pt idx="29118">
                  <c:v>43199</c:v>
                </c:pt>
                <c:pt idx="29119">
                  <c:v>43199</c:v>
                </c:pt>
                <c:pt idx="29120">
                  <c:v>43200</c:v>
                </c:pt>
                <c:pt idx="29121">
                  <c:v>43199</c:v>
                </c:pt>
                <c:pt idx="29122">
                  <c:v>43198</c:v>
                </c:pt>
                <c:pt idx="29123">
                  <c:v>43199</c:v>
                </c:pt>
                <c:pt idx="29124">
                  <c:v>43198</c:v>
                </c:pt>
                <c:pt idx="29125">
                  <c:v>43199</c:v>
                </c:pt>
                <c:pt idx="29126">
                  <c:v>43199</c:v>
                </c:pt>
                <c:pt idx="29127">
                  <c:v>43197</c:v>
                </c:pt>
                <c:pt idx="29128">
                  <c:v>43198</c:v>
                </c:pt>
                <c:pt idx="29129">
                  <c:v>43198</c:v>
                </c:pt>
                <c:pt idx="29130">
                  <c:v>43198</c:v>
                </c:pt>
                <c:pt idx="29131">
                  <c:v>43198</c:v>
                </c:pt>
                <c:pt idx="29132">
                  <c:v>43198</c:v>
                </c:pt>
                <c:pt idx="29133">
                  <c:v>43200</c:v>
                </c:pt>
                <c:pt idx="29134">
                  <c:v>43197</c:v>
                </c:pt>
                <c:pt idx="29135">
                  <c:v>43199</c:v>
                </c:pt>
                <c:pt idx="29136">
                  <c:v>43198</c:v>
                </c:pt>
                <c:pt idx="29137">
                  <c:v>43197</c:v>
                </c:pt>
                <c:pt idx="29138">
                  <c:v>43197</c:v>
                </c:pt>
                <c:pt idx="29139">
                  <c:v>43198</c:v>
                </c:pt>
                <c:pt idx="29140">
                  <c:v>43197</c:v>
                </c:pt>
                <c:pt idx="29141">
                  <c:v>43196</c:v>
                </c:pt>
                <c:pt idx="29142">
                  <c:v>43196</c:v>
                </c:pt>
                <c:pt idx="29143">
                  <c:v>43196</c:v>
                </c:pt>
                <c:pt idx="29144">
                  <c:v>43197</c:v>
                </c:pt>
                <c:pt idx="29145">
                  <c:v>43197</c:v>
                </c:pt>
                <c:pt idx="29146">
                  <c:v>43196</c:v>
                </c:pt>
                <c:pt idx="29147">
                  <c:v>43196</c:v>
                </c:pt>
                <c:pt idx="29148">
                  <c:v>43196</c:v>
                </c:pt>
                <c:pt idx="29149">
                  <c:v>43196</c:v>
                </c:pt>
                <c:pt idx="29150">
                  <c:v>43196</c:v>
                </c:pt>
                <c:pt idx="29151">
                  <c:v>43196</c:v>
                </c:pt>
                <c:pt idx="29152">
                  <c:v>43196</c:v>
                </c:pt>
                <c:pt idx="29153">
                  <c:v>43196</c:v>
                </c:pt>
                <c:pt idx="29154">
                  <c:v>43195</c:v>
                </c:pt>
                <c:pt idx="29155">
                  <c:v>43196</c:v>
                </c:pt>
                <c:pt idx="29156">
                  <c:v>43195</c:v>
                </c:pt>
                <c:pt idx="29157">
                  <c:v>43195</c:v>
                </c:pt>
                <c:pt idx="29158">
                  <c:v>43195</c:v>
                </c:pt>
                <c:pt idx="29159">
                  <c:v>43195</c:v>
                </c:pt>
                <c:pt idx="29160">
                  <c:v>43195</c:v>
                </c:pt>
                <c:pt idx="29161">
                  <c:v>43195</c:v>
                </c:pt>
                <c:pt idx="29162">
                  <c:v>43194</c:v>
                </c:pt>
                <c:pt idx="29163">
                  <c:v>43195</c:v>
                </c:pt>
                <c:pt idx="29164">
                  <c:v>43195</c:v>
                </c:pt>
                <c:pt idx="29165">
                  <c:v>43194</c:v>
                </c:pt>
                <c:pt idx="29166">
                  <c:v>43194</c:v>
                </c:pt>
                <c:pt idx="29167">
                  <c:v>43194</c:v>
                </c:pt>
                <c:pt idx="29168">
                  <c:v>43194</c:v>
                </c:pt>
                <c:pt idx="29169">
                  <c:v>43194</c:v>
                </c:pt>
                <c:pt idx="29170">
                  <c:v>43194</c:v>
                </c:pt>
                <c:pt idx="29171">
                  <c:v>43194</c:v>
                </c:pt>
                <c:pt idx="29172">
                  <c:v>43194</c:v>
                </c:pt>
                <c:pt idx="29173">
                  <c:v>43195</c:v>
                </c:pt>
                <c:pt idx="29174">
                  <c:v>43194</c:v>
                </c:pt>
                <c:pt idx="29175">
                  <c:v>43194</c:v>
                </c:pt>
                <c:pt idx="29176">
                  <c:v>43194</c:v>
                </c:pt>
                <c:pt idx="29177">
                  <c:v>43195</c:v>
                </c:pt>
                <c:pt idx="29178">
                  <c:v>43194</c:v>
                </c:pt>
                <c:pt idx="29179">
                  <c:v>43193</c:v>
                </c:pt>
                <c:pt idx="29180">
                  <c:v>43192</c:v>
                </c:pt>
                <c:pt idx="29181">
                  <c:v>43193</c:v>
                </c:pt>
                <c:pt idx="29182">
                  <c:v>43193</c:v>
                </c:pt>
                <c:pt idx="29183">
                  <c:v>43192</c:v>
                </c:pt>
                <c:pt idx="29184">
                  <c:v>43192</c:v>
                </c:pt>
                <c:pt idx="29185">
                  <c:v>43192</c:v>
                </c:pt>
                <c:pt idx="29186">
                  <c:v>43191</c:v>
                </c:pt>
                <c:pt idx="29187">
                  <c:v>43192</c:v>
                </c:pt>
                <c:pt idx="29188">
                  <c:v>43191</c:v>
                </c:pt>
                <c:pt idx="29189">
                  <c:v>43190</c:v>
                </c:pt>
                <c:pt idx="29190">
                  <c:v>43191</c:v>
                </c:pt>
                <c:pt idx="29191">
                  <c:v>43191</c:v>
                </c:pt>
                <c:pt idx="29192">
                  <c:v>43190</c:v>
                </c:pt>
                <c:pt idx="29193">
                  <c:v>43191</c:v>
                </c:pt>
                <c:pt idx="29194">
                  <c:v>43189</c:v>
                </c:pt>
                <c:pt idx="29195">
                  <c:v>43190</c:v>
                </c:pt>
                <c:pt idx="29196">
                  <c:v>43189</c:v>
                </c:pt>
                <c:pt idx="29197">
                  <c:v>43190</c:v>
                </c:pt>
                <c:pt idx="29198">
                  <c:v>43190</c:v>
                </c:pt>
                <c:pt idx="29199">
                  <c:v>43190</c:v>
                </c:pt>
                <c:pt idx="29200">
                  <c:v>43190</c:v>
                </c:pt>
                <c:pt idx="29201">
                  <c:v>43185</c:v>
                </c:pt>
                <c:pt idx="29202">
                  <c:v>43189</c:v>
                </c:pt>
                <c:pt idx="29203">
                  <c:v>43189</c:v>
                </c:pt>
                <c:pt idx="29204">
                  <c:v>43189</c:v>
                </c:pt>
                <c:pt idx="29205">
                  <c:v>43189</c:v>
                </c:pt>
                <c:pt idx="29206">
                  <c:v>43189</c:v>
                </c:pt>
                <c:pt idx="29207">
                  <c:v>43189</c:v>
                </c:pt>
                <c:pt idx="29208">
                  <c:v>43188</c:v>
                </c:pt>
                <c:pt idx="29209">
                  <c:v>43188</c:v>
                </c:pt>
                <c:pt idx="29210">
                  <c:v>43208</c:v>
                </c:pt>
                <c:pt idx="29211">
                  <c:v>43208</c:v>
                </c:pt>
                <c:pt idx="29212">
                  <c:v>43208</c:v>
                </c:pt>
                <c:pt idx="29213">
                  <c:v>43208</c:v>
                </c:pt>
                <c:pt idx="29214">
                  <c:v>43208</c:v>
                </c:pt>
                <c:pt idx="29215">
                  <c:v>43207</c:v>
                </c:pt>
                <c:pt idx="29216">
                  <c:v>43207</c:v>
                </c:pt>
                <c:pt idx="29217">
                  <c:v>43208</c:v>
                </c:pt>
                <c:pt idx="29218">
                  <c:v>43207</c:v>
                </c:pt>
                <c:pt idx="29219">
                  <c:v>43208</c:v>
                </c:pt>
                <c:pt idx="29220">
                  <c:v>43208</c:v>
                </c:pt>
                <c:pt idx="29221">
                  <c:v>43208</c:v>
                </c:pt>
                <c:pt idx="29222">
                  <c:v>43207</c:v>
                </c:pt>
                <c:pt idx="29223">
                  <c:v>43207</c:v>
                </c:pt>
                <c:pt idx="29224">
                  <c:v>43208</c:v>
                </c:pt>
                <c:pt idx="29225">
                  <c:v>43208</c:v>
                </c:pt>
                <c:pt idx="29226">
                  <c:v>43207</c:v>
                </c:pt>
                <c:pt idx="29227">
                  <c:v>43206</c:v>
                </c:pt>
                <c:pt idx="29228">
                  <c:v>43207</c:v>
                </c:pt>
                <c:pt idx="29229">
                  <c:v>43206</c:v>
                </c:pt>
                <c:pt idx="29230">
                  <c:v>43207</c:v>
                </c:pt>
                <c:pt idx="29231">
                  <c:v>43207</c:v>
                </c:pt>
                <c:pt idx="29232">
                  <c:v>43206</c:v>
                </c:pt>
                <c:pt idx="29233">
                  <c:v>43207</c:v>
                </c:pt>
                <c:pt idx="29234">
                  <c:v>43206</c:v>
                </c:pt>
                <c:pt idx="29235">
                  <c:v>43206</c:v>
                </c:pt>
                <c:pt idx="29236">
                  <c:v>43206</c:v>
                </c:pt>
                <c:pt idx="29237">
                  <c:v>43206</c:v>
                </c:pt>
                <c:pt idx="29238">
                  <c:v>43205</c:v>
                </c:pt>
                <c:pt idx="29239">
                  <c:v>43206</c:v>
                </c:pt>
                <c:pt idx="29240">
                  <c:v>43207</c:v>
                </c:pt>
                <c:pt idx="29241">
                  <c:v>43206</c:v>
                </c:pt>
                <c:pt idx="29242">
                  <c:v>43205</c:v>
                </c:pt>
                <c:pt idx="29243">
                  <c:v>43206</c:v>
                </c:pt>
                <c:pt idx="29244">
                  <c:v>43206</c:v>
                </c:pt>
                <c:pt idx="29245">
                  <c:v>43206</c:v>
                </c:pt>
                <c:pt idx="29246">
                  <c:v>43206</c:v>
                </c:pt>
                <c:pt idx="29247">
                  <c:v>43205</c:v>
                </c:pt>
                <c:pt idx="29248">
                  <c:v>43206</c:v>
                </c:pt>
                <c:pt idx="29249">
                  <c:v>43205</c:v>
                </c:pt>
                <c:pt idx="29250">
                  <c:v>43205</c:v>
                </c:pt>
                <c:pt idx="29251">
                  <c:v>43205</c:v>
                </c:pt>
                <c:pt idx="29252">
                  <c:v>43205</c:v>
                </c:pt>
                <c:pt idx="29253">
                  <c:v>43204</c:v>
                </c:pt>
                <c:pt idx="29254">
                  <c:v>43204</c:v>
                </c:pt>
                <c:pt idx="29255">
                  <c:v>43205</c:v>
                </c:pt>
                <c:pt idx="29256">
                  <c:v>43204</c:v>
                </c:pt>
                <c:pt idx="29257">
                  <c:v>43206</c:v>
                </c:pt>
                <c:pt idx="29258">
                  <c:v>43205</c:v>
                </c:pt>
                <c:pt idx="29259">
                  <c:v>43205</c:v>
                </c:pt>
                <c:pt idx="29260">
                  <c:v>43204</c:v>
                </c:pt>
                <c:pt idx="29261">
                  <c:v>43203</c:v>
                </c:pt>
                <c:pt idx="29262">
                  <c:v>43203</c:v>
                </c:pt>
                <c:pt idx="29263">
                  <c:v>43204</c:v>
                </c:pt>
                <c:pt idx="29264">
                  <c:v>43204</c:v>
                </c:pt>
                <c:pt idx="29265">
                  <c:v>43204</c:v>
                </c:pt>
                <c:pt idx="29266">
                  <c:v>43203</c:v>
                </c:pt>
                <c:pt idx="29267">
                  <c:v>43203</c:v>
                </c:pt>
                <c:pt idx="29268">
                  <c:v>43203</c:v>
                </c:pt>
                <c:pt idx="29269">
                  <c:v>43203</c:v>
                </c:pt>
                <c:pt idx="29270">
                  <c:v>43202</c:v>
                </c:pt>
                <c:pt idx="29271">
                  <c:v>43203</c:v>
                </c:pt>
                <c:pt idx="29272">
                  <c:v>43203</c:v>
                </c:pt>
                <c:pt idx="29273">
                  <c:v>43203</c:v>
                </c:pt>
                <c:pt idx="29274">
                  <c:v>43203</c:v>
                </c:pt>
                <c:pt idx="29275">
                  <c:v>43202</c:v>
                </c:pt>
                <c:pt idx="29276">
                  <c:v>43203</c:v>
                </c:pt>
                <c:pt idx="29277">
                  <c:v>43203</c:v>
                </c:pt>
                <c:pt idx="29278">
                  <c:v>43202</c:v>
                </c:pt>
                <c:pt idx="29279">
                  <c:v>43203</c:v>
                </c:pt>
                <c:pt idx="29280">
                  <c:v>43204</c:v>
                </c:pt>
                <c:pt idx="29281">
                  <c:v>43202</c:v>
                </c:pt>
                <c:pt idx="29282">
                  <c:v>43203</c:v>
                </c:pt>
                <c:pt idx="29283">
                  <c:v>43203</c:v>
                </c:pt>
                <c:pt idx="29284">
                  <c:v>43203</c:v>
                </c:pt>
                <c:pt idx="29285">
                  <c:v>43203</c:v>
                </c:pt>
                <c:pt idx="29286">
                  <c:v>43202</c:v>
                </c:pt>
                <c:pt idx="29287">
                  <c:v>43202</c:v>
                </c:pt>
                <c:pt idx="29288">
                  <c:v>43202</c:v>
                </c:pt>
                <c:pt idx="29289">
                  <c:v>43202</c:v>
                </c:pt>
                <c:pt idx="29290">
                  <c:v>43202</c:v>
                </c:pt>
                <c:pt idx="29291">
                  <c:v>43202</c:v>
                </c:pt>
                <c:pt idx="29292">
                  <c:v>43202</c:v>
                </c:pt>
                <c:pt idx="29293">
                  <c:v>43202</c:v>
                </c:pt>
                <c:pt idx="29294">
                  <c:v>43202</c:v>
                </c:pt>
                <c:pt idx="29295">
                  <c:v>43202</c:v>
                </c:pt>
                <c:pt idx="29296">
                  <c:v>43201</c:v>
                </c:pt>
                <c:pt idx="29297">
                  <c:v>43202</c:v>
                </c:pt>
                <c:pt idx="29298">
                  <c:v>43202</c:v>
                </c:pt>
                <c:pt idx="29299">
                  <c:v>43203</c:v>
                </c:pt>
                <c:pt idx="29300">
                  <c:v>43203</c:v>
                </c:pt>
                <c:pt idx="29301">
                  <c:v>43201</c:v>
                </c:pt>
                <c:pt idx="29302">
                  <c:v>43202</c:v>
                </c:pt>
                <c:pt idx="29303">
                  <c:v>43201</c:v>
                </c:pt>
                <c:pt idx="29304">
                  <c:v>43201</c:v>
                </c:pt>
                <c:pt idx="29305">
                  <c:v>43202</c:v>
                </c:pt>
                <c:pt idx="29306">
                  <c:v>43201</c:v>
                </c:pt>
                <c:pt idx="29307">
                  <c:v>43201</c:v>
                </c:pt>
                <c:pt idx="29308">
                  <c:v>43200</c:v>
                </c:pt>
                <c:pt idx="29309">
                  <c:v>43202</c:v>
                </c:pt>
                <c:pt idx="29310">
                  <c:v>43201</c:v>
                </c:pt>
                <c:pt idx="29311">
                  <c:v>43200</c:v>
                </c:pt>
                <c:pt idx="29312">
                  <c:v>43202</c:v>
                </c:pt>
                <c:pt idx="29313">
                  <c:v>43201</c:v>
                </c:pt>
                <c:pt idx="29314">
                  <c:v>43200</c:v>
                </c:pt>
                <c:pt idx="29315">
                  <c:v>43201</c:v>
                </c:pt>
                <c:pt idx="29316">
                  <c:v>43201</c:v>
                </c:pt>
                <c:pt idx="29317">
                  <c:v>43201</c:v>
                </c:pt>
                <c:pt idx="29318">
                  <c:v>43200</c:v>
                </c:pt>
                <c:pt idx="29319">
                  <c:v>43199</c:v>
                </c:pt>
                <c:pt idx="29320">
                  <c:v>43199</c:v>
                </c:pt>
                <c:pt idx="29321">
                  <c:v>43201</c:v>
                </c:pt>
                <c:pt idx="29322">
                  <c:v>43200</c:v>
                </c:pt>
                <c:pt idx="29323">
                  <c:v>43200</c:v>
                </c:pt>
                <c:pt idx="29324">
                  <c:v>43199</c:v>
                </c:pt>
                <c:pt idx="29325">
                  <c:v>43199</c:v>
                </c:pt>
                <c:pt idx="29326">
                  <c:v>43199</c:v>
                </c:pt>
                <c:pt idx="29327">
                  <c:v>43199</c:v>
                </c:pt>
                <c:pt idx="29328">
                  <c:v>43199</c:v>
                </c:pt>
                <c:pt idx="29329">
                  <c:v>43200</c:v>
                </c:pt>
                <c:pt idx="29330">
                  <c:v>43199</c:v>
                </c:pt>
                <c:pt idx="29331">
                  <c:v>43198</c:v>
                </c:pt>
                <c:pt idx="29332">
                  <c:v>43199</c:v>
                </c:pt>
                <c:pt idx="29333">
                  <c:v>43198</c:v>
                </c:pt>
                <c:pt idx="29334">
                  <c:v>43199</c:v>
                </c:pt>
                <c:pt idx="29335">
                  <c:v>43199</c:v>
                </c:pt>
                <c:pt idx="29336">
                  <c:v>43199</c:v>
                </c:pt>
                <c:pt idx="29337">
                  <c:v>43197</c:v>
                </c:pt>
                <c:pt idx="29338">
                  <c:v>43198</c:v>
                </c:pt>
                <c:pt idx="29339">
                  <c:v>43198</c:v>
                </c:pt>
                <c:pt idx="29340">
                  <c:v>43198</c:v>
                </c:pt>
                <c:pt idx="29341">
                  <c:v>43198</c:v>
                </c:pt>
                <c:pt idx="29342">
                  <c:v>43198</c:v>
                </c:pt>
                <c:pt idx="29343">
                  <c:v>43200</c:v>
                </c:pt>
                <c:pt idx="29344">
                  <c:v>43197</c:v>
                </c:pt>
                <c:pt idx="29345">
                  <c:v>43198</c:v>
                </c:pt>
                <c:pt idx="29346">
                  <c:v>43197</c:v>
                </c:pt>
                <c:pt idx="29347">
                  <c:v>43197</c:v>
                </c:pt>
                <c:pt idx="29348">
                  <c:v>43198</c:v>
                </c:pt>
                <c:pt idx="29349">
                  <c:v>43197</c:v>
                </c:pt>
                <c:pt idx="29350">
                  <c:v>43196</c:v>
                </c:pt>
                <c:pt idx="29351">
                  <c:v>43196</c:v>
                </c:pt>
                <c:pt idx="29352">
                  <c:v>43196</c:v>
                </c:pt>
                <c:pt idx="29353">
                  <c:v>43197</c:v>
                </c:pt>
                <c:pt idx="29354">
                  <c:v>43197</c:v>
                </c:pt>
                <c:pt idx="29355">
                  <c:v>43196</c:v>
                </c:pt>
                <c:pt idx="29356">
                  <c:v>43196</c:v>
                </c:pt>
                <c:pt idx="29357">
                  <c:v>43196</c:v>
                </c:pt>
                <c:pt idx="29358">
                  <c:v>43196</c:v>
                </c:pt>
                <c:pt idx="29359">
                  <c:v>43196</c:v>
                </c:pt>
                <c:pt idx="29360">
                  <c:v>43196</c:v>
                </c:pt>
                <c:pt idx="29361">
                  <c:v>43196</c:v>
                </c:pt>
                <c:pt idx="29362">
                  <c:v>43196</c:v>
                </c:pt>
                <c:pt idx="29363">
                  <c:v>43195</c:v>
                </c:pt>
                <c:pt idx="29364">
                  <c:v>43196</c:v>
                </c:pt>
                <c:pt idx="29365">
                  <c:v>43195</c:v>
                </c:pt>
                <c:pt idx="29366">
                  <c:v>43195</c:v>
                </c:pt>
                <c:pt idx="29367">
                  <c:v>43195</c:v>
                </c:pt>
                <c:pt idx="29368">
                  <c:v>43195</c:v>
                </c:pt>
                <c:pt idx="29369">
                  <c:v>43195</c:v>
                </c:pt>
                <c:pt idx="29370">
                  <c:v>43195</c:v>
                </c:pt>
                <c:pt idx="29371">
                  <c:v>43194</c:v>
                </c:pt>
                <c:pt idx="29372">
                  <c:v>43195</c:v>
                </c:pt>
                <c:pt idx="29373">
                  <c:v>43194</c:v>
                </c:pt>
                <c:pt idx="29374">
                  <c:v>43194</c:v>
                </c:pt>
                <c:pt idx="29375">
                  <c:v>43194</c:v>
                </c:pt>
                <c:pt idx="29376">
                  <c:v>43194</c:v>
                </c:pt>
                <c:pt idx="29377">
                  <c:v>43194</c:v>
                </c:pt>
                <c:pt idx="29378">
                  <c:v>43194</c:v>
                </c:pt>
                <c:pt idx="29379">
                  <c:v>43194</c:v>
                </c:pt>
                <c:pt idx="29380">
                  <c:v>43194</c:v>
                </c:pt>
                <c:pt idx="29381">
                  <c:v>43195</c:v>
                </c:pt>
                <c:pt idx="29382">
                  <c:v>43194</c:v>
                </c:pt>
                <c:pt idx="29383">
                  <c:v>43193</c:v>
                </c:pt>
                <c:pt idx="29384">
                  <c:v>43192</c:v>
                </c:pt>
                <c:pt idx="29385">
                  <c:v>43193</c:v>
                </c:pt>
                <c:pt idx="29386">
                  <c:v>43193</c:v>
                </c:pt>
                <c:pt idx="29387">
                  <c:v>43192</c:v>
                </c:pt>
                <c:pt idx="29388">
                  <c:v>43192</c:v>
                </c:pt>
                <c:pt idx="29389">
                  <c:v>43192</c:v>
                </c:pt>
                <c:pt idx="29390">
                  <c:v>43191</c:v>
                </c:pt>
                <c:pt idx="29391">
                  <c:v>43192</c:v>
                </c:pt>
                <c:pt idx="29392">
                  <c:v>43191</c:v>
                </c:pt>
                <c:pt idx="29393">
                  <c:v>43190</c:v>
                </c:pt>
                <c:pt idx="29394">
                  <c:v>43191</c:v>
                </c:pt>
                <c:pt idx="29395">
                  <c:v>43191</c:v>
                </c:pt>
                <c:pt idx="29396">
                  <c:v>43190</c:v>
                </c:pt>
                <c:pt idx="29397">
                  <c:v>43191</c:v>
                </c:pt>
                <c:pt idx="29398">
                  <c:v>43189</c:v>
                </c:pt>
                <c:pt idx="29399">
                  <c:v>43189</c:v>
                </c:pt>
                <c:pt idx="29400">
                  <c:v>43190</c:v>
                </c:pt>
                <c:pt idx="29401">
                  <c:v>43190</c:v>
                </c:pt>
                <c:pt idx="29402">
                  <c:v>43190</c:v>
                </c:pt>
                <c:pt idx="29403">
                  <c:v>43190</c:v>
                </c:pt>
                <c:pt idx="29404">
                  <c:v>43190</c:v>
                </c:pt>
                <c:pt idx="29405">
                  <c:v>43185</c:v>
                </c:pt>
                <c:pt idx="29406">
                  <c:v>43189</c:v>
                </c:pt>
                <c:pt idx="29407">
                  <c:v>43189</c:v>
                </c:pt>
                <c:pt idx="29408">
                  <c:v>43209</c:v>
                </c:pt>
                <c:pt idx="29409">
                  <c:v>43209</c:v>
                </c:pt>
                <c:pt idx="29410">
                  <c:v>43208</c:v>
                </c:pt>
                <c:pt idx="29411">
                  <c:v>43208</c:v>
                </c:pt>
                <c:pt idx="29412">
                  <c:v>43209</c:v>
                </c:pt>
                <c:pt idx="29413">
                  <c:v>43208</c:v>
                </c:pt>
                <c:pt idx="29414">
                  <c:v>43208</c:v>
                </c:pt>
                <c:pt idx="29415">
                  <c:v>43209</c:v>
                </c:pt>
                <c:pt idx="29416">
                  <c:v>43209</c:v>
                </c:pt>
                <c:pt idx="29417">
                  <c:v>43208</c:v>
                </c:pt>
                <c:pt idx="29418">
                  <c:v>43208</c:v>
                </c:pt>
                <c:pt idx="29419">
                  <c:v>43207</c:v>
                </c:pt>
                <c:pt idx="29420">
                  <c:v>43208</c:v>
                </c:pt>
                <c:pt idx="29421">
                  <c:v>43207</c:v>
                </c:pt>
                <c:pt idx="29422">
                  <c:v>43208</c:v>
                </c:pt>
                <c:pt idx="29423">
                  <c:v>43207</c:v>
                </c:pt>
                <c:pt idx="29424">
                  <c:v>43207</c:v>
                </c:pt>
                <c:pt idx="29425">
                  <c:v>43208</c:v>
                </c:pt>
                <c:pt idx="29426">
                  <c:v>43208</c:v>
                </c:pt>
                <c:pt idx="29427">
                  <c:v>43208</c:v>
                </c:pt>
                <c:pt idx="29428">
                  <c:v>43208</c:v>
                </c:pt>
                <c:pt idx="29429">
                  <c:v>43208</c:v>
                </c:pt>
                <c:pt idx="29430">
                  <c:v>43207</c:v>
                </c:pt>
                <c:pt idx="29431">
                  <c:v>43208</c:v>
                </c:pt>
                <c:pt idx="29432">
                  <c:v>43207</c:v>
                </c:pt>
                <c:pt idx="29433">
                  <c:v>43207</c:v>
                </c:pt>
                <c:pt idx="29434">
                  <c:v>43206</c:v>
                </c:pt>
                <c:pt idx="29435">
                  <c:v>43208</c:v>
                </c:pt>
                <c:pt idx="29436">
                  <c:v>43208</c:v>
                </c:pt>
                <c:pt idx="29437">
                  <c:v>43207</c:v>
                </c:pt>
                <c:pt idx="29438">
                  <c:v>43207</c:v>
                </c:pt>
                <c:pt idx="29439">
                  <c:v>43206</c:v>
                </c:pt>
                <c:pt idx="29440">
                  <c:v>43207</c:v>
                </c:pt>
                <c:pt idx="29441">
                  <c:v>43206</c:v>
                </c:pt>
                <c:pt idx="29442">
                  <c:v>43207</c:v>
                </c:pt>
                <c:pt idx="29443">
                  <c:v>43206</c:v>
                </c:pt>
                <c:pt idx="29444">
                  <c:v>43206</c:v>
                </c:pt>
                <c:pt idx="29445">
                  <c:v>43207</c:v>
                </c:pt>
                <c:pt idx="29446">
                  <c:v>43205</c:v>
                </c:pt>
                <c:pt idx="29447">
                  <c:v>43206</c:v>
                </c:pt>
                <c:pt idx="29448">
                  <c:v>43206</c:v>
                </c:pt>
                <c:pt idx="29449">
                  <c:v>43206</c:v>
                </c:pt>
                <c:pt idx="29450">
                  <c:v>43205</c:v>
                </c:pt>
                <c:pt idx="29451">
                  <c:v>43207</c:v>
                </c:pt>
                <c:pt idx="29452">
                  <c:v>43206</c:v>
                </c:pt>
                <c:pt idx="29453">
                  <c:v>43206</c:v>
                </c:pt>
                <c:pt idx="29454">
                  <c:v>43206</c:v>
                </c:pt>
                <c:pt idx="29455">
                  <c:v>43206</c:v>
                </c:pt>
                <c:pt idx="29456">
                  <c:v>43206</c:v>
                </c:pt>
                <c:pt idx="29457">
                  <c:v>43205</c:v>
                </c:pt>
                <c:pt idx="29458">
                  <c:v>43205</c:v>
                </c:pt>
                <c:pt idx="29459">
                  <c:v>43205</c:v>
                </c:pt>
                <c:pt idx="29460">
                  <c:v>43205</c:v>
                </c:pt>
                <c:pt idx="29461">
                  <c:v>43205</c:v>
                </c:pt>
                <c:pt idx="29462">
                  <c:v>43204</c:v>
                </c:pt>
                <c:pt idx="29463">
                  <c:v>43205</c:v>
                </c:pt>
                <c:pt idx="29464">
                  <c:v>43206</c:v>
                </c:pt>
                <c:pt idx="29465">
                  <c:v>43204</c:v>
                </c:pt>
                <c:pt idx="29466">
                  <c:v>43205</c:v>
                </c:pt>
                <c:pt idx="29467">
                  <c:v>43205</c:v>
                </c:pt>
                <c:pt idx="29468">
                  <c:v>43204</c:v>
                </c:pt>
                <c:pt idx="29469">
                  <c:v>43203</c:v>
                </c:pt>
                <c:pt idx="29470">
                  <c:v>43203</c:v>
                </c:pt>
                <c:pt idx="29471">
                  <c:v>43204</c:v>
                </c:pt>
                <c:pt idx="29472">
                  <c:v>43204</c:v>
                </c:pt>
                <c:pt idx="29473">
                  <c:v>43204</c:v>
                </c:pt>
                <c:pt idx="29474">
                  <c:v>43203</c:v>
                </c:pt>
                <c:pt idx="29475">
                  <c:v>43203</c:v>
                </c:pt>
                <c:pt idx="29476">
                  <c:v>43203</c:v>
                </c:pt>
                <c:pt idx="29477">
                  <c:v>43202</c:v>
                </c:pt>
                <c:pt idx="29478">
                  <c:v>43203</c:v>
                </c:pt>
                <c:pt idx="29479">
                  <c:v>43203</c:v>
                </c:pt>
                <c:pt idx="29480">
                  <c:v>43203</c:v>
                </c:pt>
                <c:pt idx="29481">
                  <c:v>43203</c:v>
                </c:pt>
                <c:pt idx="29482">
                  <c:v>43202</c:v>
                </c:pt>
                <c:pt idx="29483">
                  <c:v>43203</c:v>
                </c:pt>
                <c:pt idx="29484">
                  <c:v>43202</c:v>
                </c:pt>
                <c:pt idx="29485">
                  <c:v>43203</c:v>
                </c:pt>
                <c:pt idx="29486">
                  <c:v>43202</c:v>
                </c:pt>
                <c:pt idx="29487">
                  <c:v>43204</c:v>
                </c:pt>
                <c:pt idx="29488">
                  <c:v>43203</c:v>
                </c:pt>
                <c:pt idx="29489">
                  <c:v>43203</c:v>
                </c:pt>
                <c:pt idx="29490">
                  <c:v>43202</c:v>
                </c:pt>
                <c:pt idx="29491">
                  <c:v>43203</c:v>
                </c:pt>
                <c:pt idx="29492">
                  <c:v>43203</c:v>
                </c:pt>
                <c:pt idx="29493">
                  <c:v>43202</c:v>
                </c:pt>
                <c:pt idx="29494">
                  <c:v>43202</c:v>
                </c:pt>
                <c:pt idx="29495">
                  <c:v>43202</c:v>
                </c:pt>
                <c:pt idx="29496">
                  <c:v>43202</c:v>
                </c:pt>
                <c:pt idx="29497">
                  <c:v>43202</c:v>
                </c:pt>
                <c:pt idx="29498">
                  <c:v>43202</c:v>
                </c:pt>
                <c:pt idx="29499">
                  <c:v>43202</c:v>
                </c:pt>
                <c:pt idx="29500">
                  <c:v>43202</c:v>
                </c:pt>
                <c:pt idx="29501">
                  <c:v>43201</c:v>
                </c:pt>
                <c:pt idx="29502">
                  <c:v>43202</c:v>
                </c:pt>
                <c:pt idx="29503">
                  <c:v>43202</c:v>
                </c:pt>
                <c:pt idx="29504">
                  <c:v>43202</c:v>
                </c:pt>
                <c:pt idx="29505">
                  <c:v>43203</c:v>
                </c:pt>
                <c:pt idx="29506">
                  <c:v>43201</c:v>
                </c:pt>
                <c:pt idx="29507">
                  <c:v>43203</c:v>
                </c:pt>
                <c:pt idx="29508">
                  <c:v>43202</c:v>
                </c:pt>
                <c:pt idx="29509">
                  <c:v>43201</c:v>
                </c:pt>
                <c:pt idx="29510">
                  <c:v>43201</c:v>
                </c:pt>
                <c:pt idx="29511">
                  <c:v>43202</c:v>
                </c:pt>
                <c:pt idx="29512">
                  <c:v>43201</c:v>
                </c:pt>
                <c:pt idx="29513">
                  <c:v>43201</c:v>
                </c:pt>
                <c:pt idx="29514">
                  <c:v>43200</c:v>
                </c:pt>
                <c:pt idx="29515">
                  <c:v>43200</c:v>
                </c:pt>
                <c:pt idx="29516">
                  <c:v>43202</c:v>
                </c:pt>
                <c:pt idx="29517">
                  <c:v>43201</c:v>
                </c:pt>
                <c:pt idx="29518">
                  <c:v>43202</c:v>
                </c:pt>
                <c:pt idx="29519">
                  <c:v>43201</c:v>
                </c:pt>
                <c:pt idx="29520">
                  <c:v>43200</c:v>
                </c:pt>
                <c:pt idx="29521">
                  <c:v>43201</c:v>
                </c:pt>
                <c:pt idx="29522">
                  <c:v>43201</c:v>
                </c:pt>
                <c:pt idx="29523">
                  <c:v>43201</c:v>
                </c:pt>
                <c:pt idx="29524">
                  <c:v>43200</c:v>
                </c:pt>
                <c:pt idx="29525">
                  <c:v>43199</c:v>
                </c:pt>
                <c:pt idx="29526">
                  <c:v>43199</c:v>
                </c:pt>
                <c:pt idx="29527">
                  <c:v>43201</c:v>
                </c:pt>
                <c:pt idx="29528">
                  <c:v>43200</c:v>
                </c:pt>
                <c:pt idx="29529">
                  <c:v>43200</c:v>
                </c:pt>
                <c:pt idx="29530">
                  <c:v>43199</c:v>
                </c:pt>
                <c:pt idx="29531">
                  <c:v>43199</c:v>
                </c:pt>
                <c:pt idx="29532">
                  <c:v>43199</c:v>
                </c:pt>
                <c:pt idx="29533">
                  <c:v>43199</c:v>
                </c:pt>
                <c:pt idx="29534">
                  <c:v>43199</c:v>
                </c:pt>
                <c:pt idx="29535">
                  <c:v>43200</c:v>
                </c:pt>
                <c:pt idx="29536">
                  <c:v>43199</c:v>
                </c:pt>
                <c:pt idx="29537">
                  <c:v>43198</c:v>
                </c:pt>
                <c:pt idx="29538">
                  <c:v>43199</c:v>
                </c:pt>
                <c:pt idx="29539">
                  <c:v>43198</c:v>
                </c:pt>
                <c:pt idx="29540">
                  <c:v>43199</c:v>
                </c:pt>
                <c:pt idx="29541">
                  <c:v>43199</c:v>
                </c:pt>
                <c:pt idx="29542">
                  <c:v>43199</c:v>
                </c:pt>
                <c:pt idx="29543">
                  <c:v>43197</c:v>
                </c:pt>
                <c:pt idx="29544">
                  <c:v>43198</c:v>
                </c:pt>
                <c:pt idx="29545">
                  <c:v>43198</c:v>
                </c:pt>
                <c:pt idx="29546">
                  <c:v>43198</c:v>
                </c:pt>
                <c:pt idx="29547">
                  <c:v>43198</c:v>
                </c:pt>
                <c:pt idx="29548">
                  <c:v>43198</c:v>
                </c:pt>
                <c:pt idx="29549">
                  <c:v>43200</c:v>
                </c:pt>
                <c:pt idx="29550">
                  <c:v>43197</c:v>
                </c:pt>
                <c:pt idx="29551">
                  <c:v>43198</c:v>
                </c:pt>
                <c:pt idx="29552">
                  <c:v>43197</c:v>
                </c:pt>
                <c:pt idx="29553">
                  <c:v>43197</c:v>
                </c:pt>
                <c:pt idx="29554">
                  <c:v>43197</c:v>
                </c:pt>
                <c:pt idx="29555">
                  <c:v>43196</c:v>
                </c:pt>
                <c:pt idx="29556">
                  <c:v>43196</c:v>
                </c:pt>
                <c:pt idx="29557">
                  <c:v>43196</c:v>
                </c:pt>
                <c:pt idx="29558">
                  <c:v>43197</c:v>
                </c:pt>
                <c:pt idx="29559">
                  <c:v>43197</c:v>
                </c:pt>
                <c:pt idx="29560">
                  <c:v>43196</c:v>
                </c:pt>
                <c:pt idx="29561">
                  <c:v>43196</c:v>
                </c:pt>
                <c:pt idx="29562">
                  <c:v>43196</c:v>
                </c:pt>
                <c:pt idx="29563">
                  <c:v>43196</c:v>
                </c:pt>
                <c:pt idx="29564">
                  <c:v>43196</c:v>
                </c:pt>
                <c:pt idx="29565">
                  <c:v>43196</c:v>
                </c:pt>
                <c:pt idx="29566">
                  <c:v>43196</c:v>
                </c:pt>
                <c:pt idx="29567">
                  <c:v>43196</c:v>
                </c:pt>
                <c:pt idx="29568">
                  <c:v>43196</c:v>
                </c:pt>
                <c:pt idx="29569">
                  <c:v>43196</c:v>
                </c:pt>
                <c:pt idx="29570">
                  <c:v>43195</c:v>
                </c:pt>
                <c:pt idx="29571">
                  <c:v>43196</c:v>
                </c:pt>
                <c:pt idx="29572">
                  <c:v>43195</c:v>
                </c:pt>
                <c:pt idx="29573">
                  <c:v>43195</c:v>
                </c:pt>
                <c:pt idx="29574">
                  <c:v>43195</c:v>
                </c:pt>
                <c:pt idx="29575">
                  <c:v>43195</c:v>
                </c:pt>
                <c:pt idx="29576">
                  <c:v>43195</c:v>
                </c:pt>
                <c:pt idx="29577">
                  <c:v>43195</c:v>
                </c:pt>
                <c:pt idx="29578">
                  <c:v>43194</c:v>
                </c:pt>
                <c:pt idx="29579">
                  <c:v>43195</c:v>
                </c:pt>
                <c:pt idx="29580">
                  <c:v>43194</c:v>
                </c:pt>
                <c:pt idx="29581">
                  <c:v>43194</c:v>
                </c:pt>
                <c:pt idx="29582">
                  <c:v>43194</c:v>
                </c:pt>
                <c:pt idx="29583">
                  <c:v>43194</c:v>
                </c:pt>
                <c:pt idx="29584">
                  <c:v>43195</c:v>
                </c:pt>
                <c:pt idx="29585">
                  <c:v>43194</c:v>
                </c:pt>
                <c:pt idx="29586">
                  <c:v>43194</c:v>
                </c:pt>
                <c:pt idx="29587">
                  <c:v>43194</c:v>
                </c:pt>
                <c:pt idx="29588">
                  <c:v>43194</c:v>
                </c:pt>
                <c:pt idx="29589">
                  <c:v>43193</c:v>
                </c:pt>
                <c:pt idx="29590">
                  <c:v>43192</c:v>
                </c:pt>
                <c:pt idx="29591">
                  <c:v>43193</c:v>
                </c:pt>
                <c:pt idx="29592">
                  <c:v>43193</c:v>
                </c:pt>
                <c:pt idx="29593">
                  <c:v>43192</c:v>
                </c:pt>
                <c:pt idx="29594">
                  <c:v>43192</c:v>
                </c:pt>
                <c:pt idx="29595">
                  <c:v>43192</c:v>
                </c:pt>
                <c:pt idx="29596">
                  <c:v>43192</c:v>
                </c:pt>
                <c:pt idx="29597">
                  <c:v>43191</c:v>
                </c:pt>
                <c:pt idx="29598">
                  <c:v>43192</c:v>
                </c:pt>
                <c:pt idx="29599">
                  <c:v>43191</c:v>
                </c:pt>
                <c:pt idx="29600">
                  <c:v>43190</c:v>
                </c:pt>
                <c:pt idx="29601">
                  <c:v>43191</c:v>
                </c:pt>
                <c:pt idx="29602">
                  <c:v>43191</c:v>
                </c:pt>
                <c:pt idx="29603">
                  <c:v>43190</c:v>
                </c:pt>
                <c:pt idx="29604">
                  <c:v>43191</c:v>
                </c:pt>
                <c:pt idx="29605">
                  <c:v>43189</c:v>
                </c:pt>
                <c:pt idx="29606">
                  <c:v>43189</c:v>
                </c:pt>
                <c:pt idx="29607">
                  <c:v>43210</c:v>
                </c:pt>
                <c:pt idx="29608">
                  <c:v>43210</c:v>
                </c:pt>
                <c:pt idx="29609">
                  <c:v>43210</c:v>
                </c:pt>
                <c:pt idx="29610">
                  <c:v>43210</c:v>
                </c:pt>
                <c:pt idx="29611">
                  <c:v>43209</c:v>
                </c:pt>
                <c:pt idx="29612">
                  <c:v>43210</c:v>
                </c:pt>
                <c:pt idx="29613">
                  <c:v>43210</c:v>
                </c:pt>
                <c:pt idx="29614">
                  <c:v>43210</c:v>
                </c:pt>
                <c:pt idx="29615">
                  <c:v>43210</c:v>
                </c:pt>
                <c:pt idx="29616">
                  <c:v>43209</c:v>
                </c:pt>
                <c:pt idx="29617">
                  <c:v>43210</c:v>
                </c:pt>
                <c:pt idx="29618">
                  <c:v>43209</c:v>
                </c:pt>
                <c:pt idx="29619">
                  <c:v>43209</c:v>
                </c:pt>
                <c:pt idx="29620">
                  <c:v>43209</c:v>
                </c:pt>
                <c:pt idx="29621">
                  <c:v>43209</c:v>
                </c:pt>
                <c:pt idx="29622">
                  <c:v>43209</c:v>
                </c:pt>
                <c:pt idx="29623">
                  <c:v>43210</c:v>
                </c:pt>
                <c:pt idx="29624">
                  <c:v>43209</c:v>
                </c:pt>
                <c:pt idx="29625">
                  <c:v>43209</c:v>
                </c:pt>
                <c:pt idx="29626">
                  <c:v>43209</c:v>
                </c:pt>
                <c:pt idx="29627">
                  <c:v>43210</c:v>
                </c:pt>
                <c:pt idx="29628">
                  <c:v>43209</c:v>
                </c:pt>
                <c:pt idx="29629">
                  <c:v>43209</c:v>
                </c:pt>
                <c:pt idx="29630">
                  <c:v>43209</c:v>
                </c:pt>
                <c:pt idx="29631">
                  <c:v>43208</c:v>
                </c:pt>
                <c:pt idx="29632">
                  <c:v>43208</c:v>
                </c:pt>
                <c:pt idx="29633">
                  <c:v>43208</c:v>
                </c:pt>
                <c:pt idx="29634">
                  <c:v>43209</c:v>
                </c:pt>
                <c:pt idx="29635">
                  <c:v>43208</c:v>
                </c:pt>
                <c:pt idx="29636">
                  <c:v>43209</c:v>
                </c:pt>
                <c:pt idx="29637">
                  <c:v>43208</c:v>
                </c:pt>
                <c:pt idx="29638">
                  <c:v>43210</c:v>
                </c:pt>
                <c:pt idx="29639">
                  <c:v>43208</c:v>
                </c:pt>
                <c:pt idx="29640">
                  <c:v>43207</c:v>
                </c:pt>
                <c:pt idx="29641">
                  <c:v>43208</c:v>
                </c:pt>
                <c:pt idx="29642">
                  <c:v>43208</c:v>
                </c:pt>
                <c:pt idx="29643">
                  <c:v>43207</c:v>
                </c:pt>
                <c:pt idx="29644">
                  <c:v>43207</c:v>
                </c:pt>
                <c:pt idx="29645">
                  <c:v>43207</c:v>
                </c:pt>
                <c:pt idx="29646">
                  <c:v>43208</c:v>
                </c:pt>
                <c:pt idx="29647">
                  <c:v>43208</c:v>
                </c:pt>
                <c:pt idx="29648">
                  <c:v>43208</c:v>
                </c:pt>
                <c:pt idx="29649">
                  <c:v>43208</c:v>
                </c:pt>
                <c:pt idx="29650">
                  <c:v>43207</c:v>
                </c:pt>
                <c:pt idx="29651">
                  <c:v>43207</c:v>
                </c:pt>
                <c:pt idx="29652">
                  <c:v>43207</c:v>
                </c:pt>
                <c:pt idx="29653">
                  <c:v>43208</c:v>
                </c:pt>
                <c:pt idx="29654">
                  <c:v>43207</c:v>
                </c:pt>
                <c:pt idx="29655">
                  <c:v>43208</c:v>
                </c:pt>
                <c:pt idx="29656">
                  <c:v>43206</c:v>
                </c:pt>
                <c:pt idx="29657">
                  <c:v>43208</c:v>
                </c:pt>
                <c:pt idx="29658">
                  <c:v>43207</c:v>
                </c:pt>
                <c:pt idx="29659">
                  <c:v>43207</c:v>
                </c:pt>
                <c:pt idx="29660">
                  <c:v>43206</c:v>
                </c:pt>
                <c:pt idx="29661">
                  <c:v>43207</c:v>
                </c:pt>
                <c:pt idx="29662">
                  <c:v>43206</c:v>
                </c:pt>
                <c:pt idx="29663">
                  <c:v>43207</c:v>
                </c:pt>
                <c:pt idx="29664">
                  <c:v>43206</c:v>
                </c:pt>
                <c:pt idx="29665">
                  <c:v>43206</c:v>
                </c:pt>
                <c:pt idx="29666">
                  <c:v>43207</c:v>
                </c:pt>
                <c:pt idx="29667">
                  <c:v>43206</c:v>
                </c:pt>
                <c:pt idx="29668">
                  <c:v>43206</c:v>
                </c:pt>
                <c:pt idx="29669">
                  <c:v>43206</c:v>
                </c:pt>
                <c:pt idx="29670">
                  <c:v>43207</c:v>
                </c:pt>
                <c:pt idx="29671">
                  <c:v>43205</c:v>
                </c:pt>
                <c:pt idx="29672">
                  <c:v>43206</c:v>
                </c:pt>
                <c:pt idx="29673">
                  <c:v>43206</c:v>
                </c:pt>
                <c:pt idx="29674">
                  <c:v>43205</c:v>
                </c:pt>
                <c:pt idx="29675">
                  <c:v>43206</c:v>
                </c:pt>
                <c:pt idx="29676">
                  <c:v>43206</c:v>
                </c:pt>
                <c:pt idx="29677">
                  <c:v>43206</c:v>
                </c:pt>
                <c:pt idx="29678">
                  <c:v>43205</c:v>
                </c:pt>
                <c:pt idx="29679">
                  <c:v>43205</c:v>
                </c:pt>
                <c:pt idx="29680">
                  <c:v>43205</c:v>
                </c:pt>
                <c:pt idx="29681">
                  <c:v>43205</c:v>
                </c:pt>
                <c:pt idx="29682">
                  <c:v>43206</c:v>
                </c:pt>
                <c:pt idx="29683">
                  <c:v>43204</c:v>
                </c:pt>
                <c:pt idx="29684">
                  <c:v>43205</c:v>
                </c:pt>
                <c:pt idx="29685">
                  <c:v>43204</c:v>
                </c:pt>
                <c:pt idx="29686">
                  <c:v>43206</c:v>
                </c:pt>
                <c:pt idx="29687">
                  <c:v>43205</c:v>
                </c:pt>
                <c:pt idx="29688">
                  <c:v>43205</c:v>
                </c:pt>
                <c:pt idx="29689">
                  <c:v>43204</c:v>
                </c:pt>
                <c:pt idx="29690">
                  <c:v>43203</c:v>
                </c:pt>
                <c:pt idx="29691">
                  <c:v>43204</c:v>
                </c:pt>
                <c:pt idx="29692">
                  <c:v>43204</c:v>
                </c:pt>
                <c:pt idx="29693">
                  <c:v>43204</c:v>
                </c:pt>
                <c:pt idx="29694">
                  <c:v>43203</c:v>
                </c:pt>
                <c:pt idx="29695">
                  <c:v>43203</c:v>
                </c:pt>
                <c:pt idx="29696">
                  <c:v>43202</c:v>
                </c:pt>
                <c:pt idx="29697">
                  <c:v>43203</c:v>
                </c:pt>
                <c:pt idx="29698">
                  <c:v>43203</c:v>
                </c:pt>
                <c:pt idx="29699">
                  <c:v>43203</c:v>
                </c:pt>
                <c:pt idx="29700">
                  <c:v>43203</c:v>
                </c:pt>
                <c:pt idx="29701">
                  <c:v>43202</c:v>
                </c:pt>
                <c:pt idx="29702">
                  <c:v>43202</c:v>
                </c:pt>
                <c:pt idx="29703">
                  <c:v>43202</c:v>
                </c:pt>
                <c:pt idx="29704">
                  <c:v>43204</c:v>
                </c:pt>
                <c:pt idx="29705">
                  <c:v>43203</c:v>
                </c:pt>
                <c:pt idx="29706">
                  <c:v>43202</c:v>
                </c:pt>
                <c:pt idx="29707">
                  <c:v>43203</c:v>
                </c:pt>
                <c:pt idx="29708">
                  <c:v>43203</c:v>
                </c:pt>
                <c:pt idx="29709">
                  <c:v>43202</c:v>
                </c:pt>
                <c:pt idx="29710">
                  <c:v>43202</c:v>
                </c:pt>
                <c:pt idx="29711">
                  <c:v>43202</c:v>
                </c:pt>
                <c:pt idx="29712">
                  <c:v>43202</c:v>
                </c:pt>
                <c:pt idx="29713">
                  <c:v>43202</c:v>
                </c:pt>
                <c:pt idx="29714">
                  <c:v>43202</c:v>
                </c:pt>
                <c:pt idx="29715">
                  <c:v>43202</c:v>
                </c:pt>
                <c:pt idx="29716">
                  <c:v>43202</c:v>
                </c:pt>
                <c:pt idx="29717">
                  <c:v>43201</c:v>
                </c:pt>
                <c:pt idx="29718">
                  <c:v>43202</c:v>
                </c:pt>
                <c:pt idx="29719">
                  <c:v>43202</c:v>
                </c:pt>
                <c:pt idx="29720">
                  <c:v>43203</c:v>
                </c:pt>
                <c:pt idx="29721">
                  <c:v>43202</c:v>
                </c:pt>
                <c:pt idx="29722">
                  <c:v>43201</c:v>
                </c:pt>
                <c:pt idx="29723">
                  <c:v>43203</c:v>
                </c:pt>
                <c:pt idx="29724">
                  <c:v>43201</c:v>
                </c:pt>
                <c:pt idx="29725">
                  <c:v>43201</c:v>
                </c:pt>
                <c:pt idx="29726">
                  <c:v>43202</c:v>
                </c:pt>
                <c:pt idx="29727">
                  <c:v>43201</c:v>
                </c:pt>
                <c:pt idx="29728">
                  <c:v>43201</c:v>
                </c:pt>
                <c:pt idx="29729">
                  <c:v>43200</c:v>
                </c:pt>
                <c:pt idx="29730">
                  <c:v>43200</c:v>
                </c:pt>
                <c:pt idx="29731">
                  <c:v>43202</c:v>
                </c:pt>
                <c:pt idx="29732">
                  <c:v>43201</c:v>
                </c:pt>
                <c:pt idx="29733">
                  <c:v>43202</c:v>
                </c:pt>
                <c:pt idx="29734">
                  <c:v>43201</c:v>
                </c:pt>
                <c:pt idx="29735">
                  <c:v>43200</c:v>
                </c:pt>
                <c:pt idx="29736">
                  <c:v>43201</c:v>
                </c:pt>
                <c:pt idx="29737">
                  <c:v>43201</c:v>
                </c:pt>
                <c:pt idx="29738">
                  <c:v>43201</c:v>
                </c:pt>
                <c:pt idx="29739">
                  <c:v>43200</c:v>
                </c:pt>
                <c:pt idx="29740">
                  <c:v>43199</c:v>
                </c:pt>
                <c:pt idx="29741">
                  <c:v>43199</c:v>
                </c:pt>
                <c:pt idx="29742">
                  <c:v>43200</c:v>
                </c:pt>
                <c:pt idx="29743">
                  <c:v>43200</c:v>
                </c:pt>
                <c:pt idx="29744">
                  <c:v>43199</c:v>
                </c:pt>
                <c:pt idx="29745">
                  <c:v>43199</c:v>
                </c:pt>
                <c:pt idx="29746">
                  <c:v>43199</c:v>
                </c:pt>
                <c:pt idx="29747">
                  <c:v>43199</c:v>
                </c:pt>
                <c:pt idx="29748">
                  <c:v>43199</c:v>
                </c:pt>
                <c:pt idx="29749">
                  <c:v>43199</c:v>
                </c:pt>
                <c:pt idx="29750">
                  <c:v>43198</c:v>
                </c:pt>
                <c:pt idx="29751">
                  <c:v>43199</c:v>
                </c:pt>
                <c:pt idx="29752">
                  <c:v>43198</c:v>
                </c:pt>
                <c:pt idx="29753">
                  <c:v>43199</c:v>
                </c:pt>
                <c:pt idx="29754">
                  <c:v>43199</c:v>
                </c:pt>
                <c:pt idx="29755">
                  <c:v>43199</c:v>
                </c:pt>
                <c:pt idx="29756">
                  <c:v>43197</c:v>
                </c:pt>
                <c:pt idx="29757">
                  <c:v>43198</c:v>
                </c:pt>
                <c:pt idx="29758">
                  <c:v>43198</c:v>
                </c:pt>
                <c:pt idx="29759">
                  <c:v>43198</c:v>
                </c:pt>
                <c:pt idx="29760">
                  <c:v>43198</c:v>
                </c:pt>
                <c:pt idx="29761">
                  <c:v>43200</c:v>
                </c:pt>
                <c:pt idx="29762">
                  <c:v>43198</c:v>
                </c:pt>
                <c:pt idx="29763">
                  <c:v>43197</c:v>
                </c:pt>
                <c:pt idx="29764">
                  <c:v>43197</c:v>
                </c:pt>
                <c:pt idx="29765">
                  <c:v>43197</c:v>
                </c:pt>
                <c:pt idx="29766">
                  <c:v>43196</c:v>
                </c:pt>
                <c:pt idx="29767">
                  <c:v>43196</c:v>
                </c:pt>
                <c:pt idx="29768">
                  <c:v>43196</c:v>
                </c:pt>
                <c:pt idx="29769">
                  <c:v>43197</c:v>
                </c:pt>
                <c:pt idx="29770">
                  <c:v>43197</c:v>
                </c:pt>
                <c:pt idx="29771">
                  <c:v>43196</c:v>
                </c:pt>
                <c:pt idx="29772">
                  <c:v>43196</c:v>
                </c:pt>
                <c:pt idx="29773">
                  <c:v>43196</c:v>
                </c:pt>
                <c:pt idx="29774">
                  <c:v>43196</c:v>
                </c:pt>
                <c:pt idx="29775">
                  <c:v>43196</c:v>
                </c:pt>
                <c:pt idx="29776">
                  <c:v>43196</c:v>
                </c:pt>
                <c:pt idx="29777">
                  <c:v>43196</c:v>
                </c:pt>
                <c:pt idx="29778">
                  <c:v>43196</c:v>
                </c:pt>
                <c:pt idx="29779">
                  <c:v>43195</c:v>
                </c:pt>
                <c:pt idx="29780">
                  <c:v>43196</c:v>
                </c:pt>
                <c:pt idx="29781">
                  <c:v>43195</c:v>
                </c:pt>
                <c:pt idx="29782">
                  <c:v>43195</c:v>
                </c:pt>
                <c:pt idx="29783">
                  <c:v>43195</c:v>
                </c:pt>
                <c:pt idx="29784">
                  <c:v>43195</c:v>
                </c:pt>
                <c:pt idx="29785">
                  <c:v>43195</c:v>
                </c:pt>
                <c:pt idx="29786">
                  <c:v>43195</c:v>
                </c:pt>
                <c:pt idx="29787">
                  <c:v>43194</c:v>
                </c:pt>
                <c:pt idx="29788">
                  <c:v>43195</c:v>
                </c:pt>
                <c:pt idx="29789">
                  <c:v>43194</c:v>
                </c:pt>
                <c:pt idx="29790">
                  <c:v>43194</c:v>
                </c:pt>
                <c:pt idx="29791">
                  <c:v>43194</c:v>
                </c:pt>
                <c:pt idx="29792">
                  <c:v>43194</c:v>
                </c:pt>
                <c:pt idx="29793">
                  <c:v>43195</c:v>
                </c:pt>
                <c:pt idx="29794">
                  <c:v>43194</c:v>
                </c:pt>
                <c:pt idx="29795">
                  <c:v>43194</c:v>
                </c:pt>
                <c:pt idx="29796">
                  <c:v>43194</c:v>
                </c:pt>
                <c:pt idx="29797">
                  <c:v>43193</c:v>
                </c:pt>
                <c:pt idx="29798">
                  <c:v>43192</c:v>
                </c:pt>
                <c:pt idx="29799">
                  <c:v>43193</c:v>
                </c:pt>
                <c:pt idx="29800">
                  <c:v>43193</c:v>
                </c:pt>
                <c:pt idx="29801">
                  <c:v>43192</c:v>
                </c:pt>
                <c:pt idx="29802">
                  <c:v>43192</c:v>
                </c:pt>
                <c:pt idx="29803">
                  <c:v>43192</c:v>
                </c:pt>
                <c:pt idx="29804">
                  <c:v>43210</c:v>
                </c:pt>
                <c:pt idx="29805">
                  <c:v>43210</c:v>
                </c:pt>
                <c:pt idx="29806">
                  <c:v>43211</c:v>
                </c:pt>
                <c:pt idx="29807">
                  <c:v>43211</c:v>
                </c:pt>
                <c:pt idx="29808">
                  <c:v>43210</c:v>
                </c:pt>
                <c:pt idx="29809">
                  <c:v>43210</c:v>
                </c:pt>
                <c:pt idx="29810">
                  <c:v>43210</c:v>
                </c:pt>
                <c:pt idx="29811">
                  <c:v>43210</c:v>
                </c:pt>
                <c:pt idx="29812">
                  <c:v>43210</c:v>
                </c:pt>
                <c:pt idx="29813">
                  <c:v>43210</c:v>
                </c:pt>
                <c:pt idx="29814">
                  <c:v>43210</c:v>
                </c:pt>
                <c:pt idx="29815">
                  <c:v>43210</c:v>
                </c:pt>
                <c:pt idx="29816">
                  <c:v>43210</c:v>
                </c:pt>
                <c:pt idx="29817">
                  <c:v>43210</c:v>
                </c:pt>
                <c:pt idx="29818">
                  <c:v>43210</c:v>
                </c:pt>
                <c:pt idx="29819">
                  <c:v>43209</c:v>
                </c:pt>
                <c:pt idx="29820">
                  <c:v>43210</c:v>
                </c:pt>
                <c:pt idx="29821">
                  <c:v>43210</c:v>
                </c:pt>
                <c:pt idx="29822">
                  <c:v>43210</c:v>
                </c:pt>
                <c:pt idx="29823">
                  <c:v>43210</c:v>
                </c:pt>
                <c:pt idx="29824">
                  <c:v>43211</c:v>
                </c:pt>
                <c:pt idx="29825">
                  <c:v>43209</c:v>
                </c:pt>
                <c:pt idx="29826">
                  <c:v>43209</c:v>
                </c:pt>
                <c:pt idx="29827">
                  <c:v>43209</c:v>
                </c:pt>
                <c:pt idx="29828">
                  <c:v>43209</c:v>
                </c:pt>
                <c:pt idx="29829">
                  <c:v>43209</c:v>
                </c:pt>
                <c:pt idx="29830">
                  <c:v>43210</c:v>
                </c:pt>
                <c:pt idx="29831">
                  <c:v>43210</c:v>
                </c:pt>
                <c:pt idx="29832">
                  <c:v>43209</c:v>
                </c:pt>
                <c:pt idx="29833">
                  <c:v>43209</c:v>
                </c:pt>
                <c:pt idx="29834">
                  <c:v>43210</c:v>
                </c:pt>
                <c:pt idx="29835">
                  <c:v>43209</c:v>
                </c:pt>
                <c:pt idx="29836">
                  <c:v>43210</c:v>
                </c:pt>
                <c:pt idx="29837">
                  <c:v>43209</c:v>
                </c:pt>
                <c:pt idx="29838">
                  <c:v>43209</c:v>
                </c:pt>
                <c:pt idx="29839">
                  <c:v>43210</c:v>
                </c:pt>
                <c:pt idx="29840">
                  <c:v>43209</c:v>
                </c:pt>
                <c:pt idx="29841">
                  <c:v>43210</c:v>
                </c:pt>
                <c:pt idx="29842">
                  <c:v>43209</c:v>
                </c:pt>
                <c:pt idx="29843">
                  <c:v>43209</c:v>
                </c:pt>
                <c:pt idx="29844">
                  <c:v>43208</c:v>
                </c:pt>
                <c:pt idx="29845">
                  <c:v>43208</c:v>
                </c:pt>
                <c:pt idx="29846">
                  <c:v>43208</c:v>
                </c:pt>
                <c:pt idx="29847">
                  <c:v>43209</c:v>
                </c:pt>
                <c:pt idx="29848">
                  <c:v>43209</c:v>
                </c:pt>
                <c:pt idx="29849">
                  <c:v>43208</c:v>
                </c:pt>
                <c:pt idx="29850">
                  <c:v>43209</c:v>
                </c:pt>
                <c:pt idx="29851">
                  <c:v>43208</c:v>
                </c:pt>
                <c:pt idx="29852">
                  <c:v>43210</c:v>
                </c:pt>
                <c:pt idx="29853">
                  <c:v>43209</c:v>
                </c:pt>
                <c:pt idx="29854">
                  <c:v>43209</c:v>
                </c:pt>
                <c:pt idx="29855">
                  <c:v>43208</c:v>
                </c:pt>
                <c:pt idx="29856">
                  <c:v>43207</c:v>
                </c:pt>
                <c:pt idx="29857">
                  <c:v>43208</c:v>
                </c:pt>
                <c:pt idx="29858">
                  <c:v>43207</c:v>
                </c:pt>
                <c:pt idx="29859">
                  <c:v>43208</c:v>
                </c:pt>
                <c:pt idx="29860">
                  <c:v>43207</c:v>
                </c:pt>
                <c:pt idx="29861">
                  <c:v>43207</c:v>
                </c:pt>
                <c:pt idx="29862">
                  <c:v>43208</c:v>
                </c:pt>
                <c:pt idx="29863">
                  <c:v>43208</c:v>
                </c:pt>
                <c:pt idx="29864">
                  <c:v>43208</c:v>
                </c:pt>
                <c:pt idx="29865">
                  <c:v>43207</c:v>
                </c:pt>
                <c:pt idx="29866">
                  <c:v>43208</c:v>
                </c:pt>
                <c:pt idx="29867">
                  <c:v>43207</c:v>
                </c:pt>
                <c:pt idx="29868">
                  <c:v>43208</c:v>
                </c:pt>
                <c:pt idx="29869">
                  <c:v>43206</c:v>
                </c:pt>
                <c:pt idx="29870">
                  <c:v>43207</c:v>
                </c:pt>
                <c:pt idx="29871">
                  <c:v>43207</c:v>
                </c:pt>
                <c:pt idx="29872">
                  <c:v>43207</c:v>
                </c:pt>
                <c:pt idx="29873">
                  <c:v>43206</c:v>
                </c:pt>
                <c:pt idx="29874">
                  <c:v>43207</c:v>
                </c:pt>
                <c:pt idx="29875">
                  <c:v>43206</c:v>
                </c:pt>
                <c:pt idx="29876">
                  <c:v>43206</c:v>
                </c:pt>
                <c:pt idx="29877">
                  <c:v>43206</c:v>
                </c:pt>
                <c:pt idx="29878">
                  <c:v>43207</c:v>
                </c:pt>
                <c:pt idx="29879">
                  <c:v>43206</c:v>
                </c:pt>
                <c:pt idx="29880">
                  <c:v>43205</c:v>
                </c:pt>
                <c:pt idx="29881">
                  <c:v>43206</c:v>
                </c:pt>
                <c:pt idx="29882">
                  <c:v>43205</c:v>
                </c:pt>
                <c:pt idx="29883">
                  <c:v>43206</c:v>
                </c:pt>
                <c:pt idx="29884">
                  <c:v>43206</c:v>
                </c:pt>
                <c:pt idx="29885">
                  <c:v>43206</c:v>
                </c:pt>
                <c:pt idx="29886">
                  <c:v>43206</c:v>
                </c:pt>
                <c:pt idx="29887">
                  <c:v>43205</c:v>
                </c:pt>
                <c:pt idx="29888">
                  <c:v>43205</c:v>
                </c:pt>
                <c:pt idx="29889">
                  <c:v>43205</c:v>
                </c:pt>
                <c:pt idx="29890">
                  <c:v>43205</c:v>
                </c:pt>
                <c:pt idx="29891">
                  <c:v>43205</c:v>
                </c:pt>
                <c:pt idx="29892">
                  <c:v>43206</c:v>
                </c:pt>
                <c:pt idx="29893">
                  <c:v>43204</c:v>
                </c:pt>
                <c:pt idx="29894">
                  <c:v>43205</c:v>
                </c:pt>
                <c:pt idx="29895">
                  <c:v>43204</c:v>
                </c:pt>
                <c:pt idx="29896">
                  <c:v>43206</c:v>
                </c:pt>
                <c:pt idx="29897">
                  <c:v>43205</c:v>
                </c:pt>
                <c:pt idx="29898">
                  <c:v>43205</c:v>
                </c:pt>
                <c:pt idx="29899">
                  <c:v>43204</c:v>
                </c:pt>
                <c:pt idx="29900">
                  <c:v>43203</c:v>
                </c:pt>
                <c:pt idx="29901">
                  <c:v>43204</c:v>
                </c:pt>
                <c:pt idx="29902">
                  <c:v>43204</c:v>
                </c:pt>
                <c:pt idx="29903">
                  <c:v>43204</c:v>
                </c:pt>
                <c:pt idx="29904">
                  <c:v>43204</c:v>
                </c:pt>
                <c:pt idx="29905">
                  <c:v>43203</c:v>
                </c:pt>
                <c:pt idx="29906">
                  <c:v>43203</c:v>
                </c:pt>
                <c:pt idx="29907">
                  <c:v>43202</c:v>
                </c:pt>
                <c:pt idx="29908">
                  <c:v>43203</c:v>
                </c:pt>
                <c:pt idx="29909">
                  <c:v>43203</c:v>
                </c:pt>
                <c:pt idx="29910">
                  <c:v>43203</c:v>
                </c:pt>
                <c:pt idx="29911">
                  <c:v>43203</c:v>
                </c:pt>
                <c:pt idx="29912">
                  <c:v>43202</c:v>
                </c:pt>
                <c:pt idx="29913">
                  <c:v>43202</c:v>
                </c:pt>
                <c:pt idx="29914">
                  <c:v>43202</c:v>
                </c:pt>
                <c:pt idx="29915">
                  <c:v>43203</c:v>
                </c:pt>
                <c:pt idx="29916">
                  <c:v>43204</c:v>
                </c:pt>
                <c:pt idx="29917">
                  <c:v>43202</c:v>
                </c:pt>
                <c:pt idx="29918">
                  <c:v>43203</c:v>
                </c:pt>
                <c:pt idx="29919">
                  <c:v>43203</c:v>
                </c:pt>
                <c:pt idx="29920">
                  <c:v>43202</c:v>
                </c:pt>
                <c:pt idx="29921">
                  <c:v>43202</c:v>
                </c:pt>
                <c:pt idx="29922">
                  <c:v>43202</c:v>
                </c:pt>
                <c:pt idx="29923">
                  <c:v>43202</c:v>
                </c:pt>
                <c:pt idx="29924">
                  <c:v>43202</c:v>
                </c:pt>
                <c:pt idx="29925">
                  <c:v>43202</c:v>
                </c:pt>
                <c:pt idx="29926">
                  <c:v>43202</c:v>
                </c:pt>
                <c:pt idx="29927">
                  <c:v>43202</c:v>
                </c:pt>
                <c:pt idx="29928">
                  <c:v>43201</c:v>
                </c:pt>
                <c:pt idx="29929">
                  <c:v>43202</c:v>
                </c:pt>
                <c:pt idx="29930">
                  <c:v>43202</c:v>
                </c:pt>
                <c:pt idx="29931">
                  <c:v>43203</c:v>
                </c:pt>
                <c:pt idx="29932">
                  <c:v>43202</c:v>
                </c:pt>
                <c:pt idx="29933">
                  <c:v>43201</c:v>
                </c:pt>
                <c:pt idx="29934">
                  <c:v>43201</c:v>
                </c:pt>
                <c:pt idx="29935">
                  <c:v>43201</c:v>
                </c:pt>
                <c:pt idx="29936">
                  <c:v>43203</c:v>
                </c:pt>
                <c:pt idx="29937">
                  <c:v>43202</c:v>
                </c:pt>
                <c:pt idx="29938">
                  <c:v>43202</c:v>
                </c:pt>
                <c:pt idx="29939">
                  <c:v>43201</c:v>
                </c:pt>
                <c:pt idx="29940">
                  <c:v>43200</c:v>
                </c:pt>
                <c:pt idx="29941">
                  <c:v>43200</c:v>
                </c:pt>
                <c:pt idx="29942">
                  <c:v>43202</c:v>
                </c:pt>
                <c:pt idx="29943">
                  <c:v>43201</c:v>
                </c:pt>
                <c:pt idx="29944">
                  <c:v>43202</c:v>
                </c:pt>
                <c:pt idx="29945">
                  <c:v>43201</c:v>
                </c:pt>
                <c:pt idx="29946">
                  <c:v>43200</c:v>
                </c:pt>
                <c:pt idx="29947">
                  <c:v>43201</c:v>
                </c:pt>
                <c:pt idx="29948">
                  <c:v>43201</c:v>
                </c:pt>
                <c:pt idx="29949">
                  <c:v>43201</c:v>
                </c:pt>
                <c:pt idx="29950">
                  <c:v>43199</c:v>
                </c:pt>
                <c:pt idx="29951">
                  <c:v>43199</c:v>
                </c:pt>
                <c:pt idx="29952">
                  <c:v>43200</c:v>
                </c:pt>
                <c:pt idx="29953">
                  <c:v>43200</c:v>
                </c:pt>
                <c:pt idx="29954">
                  <c:v>43199</c:v>
                </c:pt>
                <c:pt idx="29955">
                  <c:v>43199</c:v>
                </c:pt>
                <c:pt idx="29956">
                  <c:v>43199</c:v>
                </c:pt>
                <c:pt idx="29957">
                  <c:v>43199</c:v>
                </c:pt>
                <c:pt idx="29958">
                  <c:v>43199</c:v>
                </c:pt>
                <c:pt idx="29959">
                  <c:v>43198</c:v>
                </c:pt>
                <c:pt idx="29960">
                  <c:v>43199</c:v>
                </c:pt>
                <c:pt idx="29961">
                  <c:v>43198</c:v>
                </c:pt>
                <c:pt idx="29962">
                  <c:v>43199</c:v>
                </c:pt>
                <c:pt idx="29963">
                  <c:v>43199</c:v>
                </c:pt>
                <c:pt idx="29964">
                  <c:v>43197</c:v>
                </c:pt>
                <c:pt idx="29965">
                  <c:v>43199</c:v>
                </c:pt>
                <c:pt idx="29966">
                  <c:v>43198</c:v>
                </c:pt>
                <c:pt idx="29967">
                  <c:v>43198</c:v>
                </c:pt>
                <c:pt idx="29968">
                  <c:v>43198</c:v>
                </c:pt>
                <c:pt idx="29969">
                  <c:v>43198</c:v>
                </c:pt>
                <c:pt idx="29970">
                  <c:v>43200</c:v>
                </c:pt>
                <c:pt idx="29971">
                  <c:v>43198</c:v>
                </c:pt>
                <c:pt idx="29972">
                  <c:v>43197</c:v>
                </c:pt>
                <c:pt idx="29973">
                  <c:v>43197</c:v>
                </c:pt>
                <c:pt idx="29974">
                  <c:v>43196</c:v>
                </c:pt>
                <c:pt idx="29975">
                  <c:v>43196</c:v>
                </c:pt>
                <c:pt idx="29976">
                  <c:v>43196</c:v>
                </c:pt>
                <c:pt idx="29977">
                  <c:v>43197</c:v>
                </c:pt>
                <c:pt idx="29978">
                  <c:v>43196</c:v>
                </c:pt>
                <c:pt idx="29979">
                  <c:v>43196</c:v>
                </c:pt>
                <c:pt idx="29980">
                  <c:v>43196</c:v>
                </c:pt>
                <c:pt idx="29981">
                  <c:v>43196</c:v>
                </c:pt>
                <c:pt idx="29982">
                  <c:v>43196</c:v>
                </c:pt>
                <c:pt idx="29983">
                  <c:v>43196</c:v>
                </c:pt>
                <c:pt idx="29984">
                  <c:v>43196</c:v>
                </c:pt>
                <c:pt idx="29985">
                  <c:v>43195</c:v>
                </c:pt>
                <c:pt idx="29986">
                  <c:v>43195</c:v>
                </c:pt>
                <c:pt idx="29987">
                  <c:v>43195</c:v>
                </c:pt>
                <c:pt idx="29988">
                  <c:v>43195</c:v>
                </c:pt>
                <c:pt idx="29989">
                  <c:v>43195</c:v>
                </c:pt>
                <c:pt idx="29990">
                  <c:v>43195</c:v>
                </c:pt>
                <c:pt idx="29991">
                  <c:v>43195</c:v>
                </c:pt>
                <c:pt idx="29992">
                  <c:v>43194</c:v>
                </c:pt>
                <c:pt idx="29993">
                  <c:v>43195</c:v>
                </c:pt>
                <c:pt idx="29994">
                  <c:v>43194</c:v>
                </c:pt>
                <c:pt idx="29995">
                  <c:v>43194</c:v>
                </c:pt>
                <c:pt idx="29996">
                  <c:v>43194</c:v>
                </c:pt>
                <c:pt idx="29997">
                  <c:v>43194</c:v>
                </c:pt>
                <c:pt idx="29998">
                  <c:v>43212</c:v>
                </c:pt>
                <c:pt idx="29999">
                  <c:v>43212</c:v>
                </c:pt>
                <c:pt idx="30000">
                  <c:v>43212</c:v>
                </c:pt>
                <c:pt idx="30001">
                  <c:v>43212</c:v>
                </c:pt>
                <c:pt idx="30002">
                  <c:v>43211</c:v>
                </c:pt>
                <c:pt idx="30003">
                  <c:v>43211</c:v>
                </c:pt>
                <c:pt idx="30004">
                  <c:v>43212</c:v>
                </c:pt>
                <c:pt idx="30005">
                  <c:v>43211</c:v>
                </c:pt>
                <c:pt idx="30006">
                  <c:v>43212</c:v>
                </c:pt>
                <c:pt idx="30007">
                  <c:v>43211</c:v>
                </c:pt>
                <c:pt idx="30008">
                  <c:v>43211</c:v>
                </c:pt>
                <c:pt idx="30009">
                  <c:v>43211</c:v>
                </c:pt>
                <c:pt idx="30010">
                  <c:v>43212</c:v>
                </c:pt>
                <c:pt idx="30011">
                  <c:v>43211</c:v>
                </c:pt>
                <c:pt idx="30012">
                  <c:v>43211</c:v>
                </c:pt>
                <c:pt idx="30013">
                  <c:v>43211</c:v>
                </c:pt>
                <c:pt idx="30014">
                  <c:v>43211</c:v>
                </c:pt>
                <c:pt idx="30015">
                  <c:v>43211</c:v>
                </c:pt>
                <c:pt idx="30016">
                  <c:v>43210</c:v>
                </c:pt>
                <c:pt idx="30017">
                  <c:v>43211</c:v>
                </c:pt>
                <c:pt idx="30018">
                  <c:v>43210</c:v>
                </c:pt>
                <c:pt idx="30019">
                  <c:v>43210</c:v>
                </c:pt>
                <c:pt idx="30020">
                  <c:v>43210</c:v>
                </c:pt>
                <c:pt idx="30021">
                  <c:v>43210</c:v>
                </c:pt>
                <c:pt idx="30022">
                  <c:v>43210</c:v>
                </c:pt>
                <c:pt idx="30023">
                  <c:v>43211</c:v>
                </c:pt>
                <c:pt idx="30024">
                  <c:v>43210</c:v>
                </c:pt>
                <c:pt idx="30025">
                  <c:v>43210</c:v>
                </c:pt>
                <c:pt idx="30026">
                  <c:v>43211</c:v>
                </c:pt>
                <c:pt idx="30027">
                  <c:v>43210</c:v>
                </c:pt>
                <c:pt idx="30028">
                  <c:v>43210</c:v>
                </c:pt>
                <c:pt idx="30029">
                  <c:v>43211</c:v>
                </c:pt>
                <c:pt idx="30030">
                  <c:v>43210</c:v>
                </c:pt>
                <c:pt idx="30031">
                  <c:v>43210</c:v>
                </c:pt>
                <c:pt idx="30032">
                  <c:v>43210</c:v>
                </c:pt>
                <c:pt idx="30033">
                  <c:v>43210</c:v>
                </c:pt>
                <c:pt idx="30034">
                  <c:v>43210</c:v>
                </c:pt>
                <c:pt idx="30035">
                  <c:v>43210</c:v>
                </c:pt>
                <c:pt idx="30036">
                  <c:v>43209</c:v>
                </c:pt>
                <c:pt idx="30037">
                  <c:v>43210</c:v>
                </c:pt>
                <c:pt idx="30038">
                  <c:v>43210</c:v>
                </c:pt>
                <c:pt idx="30039">
                  <c:v>43210</c:v>
                </c:pt>
                <c:pt idx="30040">
                  <c:v>43209</c:v>
                </c:pt>
                <c:pt idx="30041">
                  <c:v>43209</c:v>
                </c:pt>
                <c:pt idx="30042">
                  <c:v>43209</c:v>
                </c:pt>
                <c:pt idx="30043">
                  <c:v>43209</c:v>
                </c:pt>
                <c:pt idx="30044">
                  <c:v>43210</c:v>
                </c:pt>
                <c:pt idx="30045">
                  <c:v>43209</c:v>
                </c:pt>
                <c:pt idx="30046">
                  <c:v>43210</c:v>
                </c:pt>
                <c:pt idx="30047">
                  <c:v>43209</c:v>
                </c:pt>
                <c:pt idx="30048">
                  <c:v>43210</c:v>
                </c:pt>
                <c:pt idx="30049">
                  <c:v>43210</c:v>
                </c:pt>
                <c:pt idx="30050">
                  <c:v>43209</c:v>
                </c:pt>
                <c:pt idx="30051">
                  <c:v>43209</c:v>
                </c:pt>
                <c:pt idx="30052">
                  <c:v>43209</c:v>
                </c:pt>
                <c:pt idx="30053">
                  <c:v>43209</c:v>
                </c:pt>
                <c:pt idx="30054">
                  <c:v>43209</c:v>
                </c:pt>
                <c:pt idx="30055">
                  <c:v>43209</c:v>
                </c:pt>
                <c:pt idx="30056">
                  <c:v>43208</c:v>
                </c:pt>
                <c:pt idx="30057">
                  <c:v>43208</c:v>
                </c:pt>
                <c:pt idx="30058">
                  <c:v>43208</c:v>
                </c:pt>
                <c:pt idx="30059">
                  <c:v>43209</c:v>
                </c:pt>
                <c:pt idx="30060">
                  <c:v>43209</c:v>
                </c:pt>
                <c:pt idx="30061">
                  <c:v>43208</c:v>
                </c:pt>
                <c:pt idx="30062">
                  <c:v>43209</c:v>
                </c:pt>
                <c:pt idx="30063">
                  <c:v>43209</c:v>
                </c:pt>
                <c:pt idx="30064">
                  <c:v>43209</c:v>
                </c:pt>
                <c:pt idx="30065">
                  <c:v>43208</c:v>
                </c:pt>
                <c:pt idx="30066">
                  <c:v>43210</c:v>
                </c:pt>
                <c:pt idx="30067">
                  <c:v>43208</c:v>
                </c:pt>
                <c:pt idx="30068">
                  <c:v>43208</c:v>
                </c:pt>
                <c:pt idx="30069">
                  <c:v>43208</c:v>
                </c:pt>
                <c:pt idx="30070">
                  <c:v>43207</c:v>
                </c:pt>
                <c:pt idx="30071">
                  <c:v>43207</c:v>
                </c:pt>
                <c:pt idx="30072">
                  <c:v>43208</c:v>
                </c:pt>
                <c:pt idx="30073">
                  <c:v>43208</c:v>
                </c:pt>
                <c:pt idx="30074">
                  <c:v>43208</c:v>
                </c:pt>
                <c:pt idx="30075">
                  <c:v>43208</c:v>
                </c:pt>
                <c:pt idx="30076">
                  <c:v>43207</c:v>
                </c:pt>
                <c:pt idx="30077">
                  <c:v>43207</c:v>
                </c:pt>
                <c:pt idx="30078">
                  <c:v>43208</c:v>
                </c:pt>
                <c:pt idx="30079">
                  <c:v>43206</c:v>
                </c:pt>
                <c:pt idx="30080">
                  <c:v>43207</c:v>
                </c:pt>
                <c:pt idx="30081">
                  <c:v>43207</c:v>
                </c:pt>
                <c:pt idx="30082">
                  <c:v>43207</c:v>
                </c:pt>
                <c:pt idx="30083">
                  <c:v>43206</c:v>
                </c:pt>
                <c:pt idx="30084">
                  <c:v>43207</c:v>
                </c:pt>
                <c:pt idx="30085">
                  <c:v>43206</c:v>
                </c:pt>
                <c:pt idx="30086">
                  <c:v>43206</c:v>
                </c:pt>
                <c:pt idx="30087">
                  <c:v>43206</c:v>
                </c:pt>
                <c:pt idx="30088">
                  <c:v>43206</c:v>
                </c:pt>
                <c:pt idx="30089">
                  <c:v>43207</c:v>
                </c:pt>
                <c:pt idx="30090">
                  <c:v>43205</c:v>
                </c:pt>
                <c:pt idx="30091">
                  <c:v>43206</c:v>
                </c:pt>
                <c:pt idx="30092">
                  <c:v>43205</c:v>
                </c:pt>
                <c:pt idx="30093">
                  <c:v>43206</c:v>
                </c:pt>
                <c:pt idx="30094">
                  <c:v>43206</c:v>
                </c:pt>
                <c:pt idx="30095">
                  <c:v>43206</c:v>
                </c:pt>
                <c:pt idx="30096">
                  <c:v>43206</c:v>
                </c:pt>
                <c:pt idx="30097">
                  <c:v>43205</c:v>
                </c:pt>
                <c:pt idx="30098">
                  <c:v>43205</c:v>
                </c:pt>
                <c:pt idx="30099">
                  <c:v>43205</c:v>
                </c:pt>
                <c:pt idx="30100">
                  <c:v>43205</c:v>
                </c:pt>
                <c:pt idx="30101">
                  <c:v>43206</c:v>
                </c:pt>
                <c:pt idx="30102">
                  <c:v>43205</c:v>
                </c:pt>
                <c:pt idx="30103">
                  <c:v>43204</c:v>
                </c:pt>
                <c:pt idx="30104">
                  <c:v>43206</c:v>
                </c:pt>
                <c:pt idx="30105">
                  <c:v>43205</c:v>
                </c:pt>
                <c:pt idx="30106">
                  <c:v>43205</c:v>
                </c:pt>
                <c:pt idx="30107">
                  <c:v>43203</c:v>
                </c:pt>
                <c:pt idx="30108">
                  <c:v>43204</c:v>
                </c:pt>
                <c:pt idx="30109">
                  <c:v>43204</c:v>
                </c:pt>
                <c:pt idx="30110">
                  <c:v>43204</c:v>
                </c:pt>
                <c:pt idx="30111">
                  <c:v>43204</c:v>
                </c:pt>
                <c:pt idx="30112">
                  <c:v>43203</c:v>
                </c:pt>
                <c:pt idx="30113">
                  <c:v>43203</c:v>
                </c:pt>
                <c:pt idx="30114">
                  <c:v>43202</c:v>
                </c:pt>
                <c:pt idx="30115">
                  <c:v>43203</c:v>
                </c:pt>
                <c:pt idx="30116">
                  <c:v>43203</c:v>
                </c:pt>
                <c:pt idx="30117">
                  <c:v>43203</c:v>
                </c:pt>
                <c:pt idx="30118">
                  <c:v>43203</c:v>
                </c:pt>
                <c:pt idx="30119">
                  <c:v>43202</c:v>
                </c:pt>
                <c:pt idx="30120">
                  <c:v>43202</c:v>
                </c:pt>
                <c:pt idx="30121">
                  <c:v>43203</c:v>
                </c:pt>
                <c:pt idx="30122">
                  <c:v>43202</c:v>
                </c:pt>
                <c:pt idx="30123">
                  <c:v>43204</c:v>
                </c:pt>
                <c:pt idx="30124">
                  <c:v>43202</c:v>
                </c:pt>
                <c:pt idx="30125">
                  <c:v>43203</c:v>
                </c:pt>
                <c:pt idx="30126">
                  <c:v>43203</c:v>
                </c:pt>
                <c:pt idx="30127">
                  <c:v>43202</c:v>
                </c:pt>
                <c:pt idx="30128">
                  <c:v>43202</c:v>
                </c:pt>
                <c:pt idx="30129">
                  <c:v>43202</c:v>
                </c:pt>
                <c:pt idx="30130">
                  <c:v>43202</c:v>
                </c:pt>
                <c:pt idx="30131">
                  <c:v>43202</c:v>
                </c:pt>
                <c:pt idx="30132">
                  <c:v>43202</c:v>
                </c:pt>
                <c:pt idx="30133">
                  <c:v>43202</c:v>
                </c:pt>
                <c:pt idx="30134">
                  <c:v>43202</c:v>
                </c:pt>
                <c:pt idx="30135">
                  <c:v>43202</c:v>
                </c:pt>
                <c:pt idx="30136">
                  <c:v>43201</c:v>
                </c:pt>
                <c:pt idx="30137">
                  <c:v>43202</c:v>
                </c:pt>
                <c:pt idx="30138">
                  <c:v>43203</c:v>
                </c:pt>
                <c:pt idx="30139">
                  <c:v>43202</c:v>
                </c:pt>
                <c:pt idx="30140">
                  <c:v>43201</c:v>
                </c:pt>
                <c:pt idx="30141">
                  <c:v>43201</c:v>
                </c:pt>
                <c:pt idx="30142">
                  <c:v>43201</c:v>
                </c:pt>
                <c:pt idx="30143">
                  <c:v>43202</c:v>
                </c:pt>
                <c:pt idx="30144">
                  <c:v>43202</c:v>
                </c:pt>
                <c:pt idx="30145">
                  <c:v>43201</c:v>
                </c:pt>
                <c:pt idx="30146">
                  <c:v>43201</c:v>
                </c:pt>
                <c:pt idx="30147">
                  <c:v>43200</c:v>
                </c:pt>
                <c:pt idx="30148">
                  <c:v>43200</c:v>
                </c:pt>
                <c:pt idx="30149">
                  <c:v>43202</c:v>
                </c:pt>
                <c:pt idx="30150">
                  <c:v>43201</c:v>
                </c:pt>
                <c:pt idx="30151">
                  <c:v>43201</c:v>
                </c:pt>
                <c:pt idx="30152">
                  <c:v>43200</c:v>
                </c:pt>
                <c:pt idx="30153">
                  <c:v>43201</c:v>
                </c:pt>
                <c:pt idx="30154">
                  <c:v>43201</c:v>
                </c:pt>
                <c:pt idx="30155">
                  <c:v>43199</c:v>
                </c:pt>
                <c:pt idx="30156">
                  <c:v>43199</c:v>
                </c:pt>
                <c:pt idx="30157">
                  <c:v>43200</c:v>
                </c:pt>
                <c:pt idx="30158">
                  <c:v>43200</c:v>
                </c:pt>
                <c:pt idx="30159">
                  <c:v>43199</c:v>
                </c:pt>
                <c:pt idx="30160">
                  <c:v>43199</c:v>
                </c:pt>
                <c:pt idx="30161">
                  <c:v>43199</c:v>
                </c:pt>
                <c:pt idx="30162">
                  <c:v>43199</c:v>
                </c:pt>
                <c:pt idx="30163">
                  <c:v>43198</c:v>
                </c:pt>
                <c:pt idx="30164">
                  <c:v>43199</c:v>
                </c:pt>
                <c:pt idx="30165">
                  <c:v>43198</c:v>
                </c:pt>
                <c:pt idx="30166">
                  <c:v>43199</c:v>
                </c:pt>
                <c:pt idx="30167">
                  <c:v>43197</c:v>
                </c:pt>
                <c:pt idx="30168">
                  <c:v>43199</c:v>
                </c:pt>
                <c:pt idx="30169">
                  <c:v>43198</c:v>
                </c:pt>
                <c:pt idx="30170">
                  <c:v>43198</c:v>
                </c:pt>
                <c:pt idx="30171">
                  <c:v>43198</c:v>
                </c:pt>
                <c:pt idx="30172">
                  <c:v>43200</c:v>
                </c:pt>
                <c:pt idx="30173">
                  <c:v>43198</c:v>
                </c:pt>
                <c:pt idx="30174">
                  <c:v>43197</c:v>
                </c:pt>
                <c:pt idx="30175">
                  <c:v>43197</c:v>
                </c:pt>
                <c:pt idx="30176">
                  <c:v>43196</c:v>
                </c:pt>
                <c:pt idx="30177">
                  <c:v>43196</c:v>
                </c:pt>
                <c:pt idx="30178">
                  <c:v>43196</c:v>
                </c:pt>
                <c:pt idx="30179">
                  <c:v>43197</c:v>
                </c:pt>
                <c:pt idx="30180">
                  <c:v>43196</c:v>
                </c:pt>
                <c:pt idx="30181">
                  <c:v>43196</c:v>
                </c:pt>
                <c:pt idx="30182">
                  <c:v>43196</c:v>
                </c:pt>
                <c:pt idx="30183">
                  <c:v>43196</c:v>
                </c:pt>
                <c:pt idx="30184">
                  <c:v>43196</c:v>
                </c:pt>
                <c:pt idx="30185">
                  <c:v>43196</c:v>
                </c:pt>
                <c:pt idx="30186">
                  <c:v>43196</c:v>
                </c:pt>
                <c:pt idx="30187">
                  <c:v>43196</c:v>
                </c:pt>
                <c:pt idx="30188">
                  <c:v>43195</c:v>
                </c:pt>
                <c:pt idx="30189">
                  <c:v>43195</c:v>
                </c:pt>
                <c:pt idx="30190">
                  <c:v>43195</c:v>
                </c:pt>
                <c:pt idx="30191">
                  <c:v>43195</c:v>
                </c:pt>
                <c:pt idx="30192">
                  <c:v>43213</c:v>
                </c:pt>
                <c:pt idx="30193">
                  <c:v>43213</c:v>
                </c:pt>
                <c:pt idx="30194">
                  <c:v>43213</c:v>
                </c:pt>
                <c:pt idx="30195">
                  <c:v>43213</c:v>
                </c:pt>
                <c:pt idx="30196">
                  <c:v>43213</c:v>
                </c:pt>
                <c:pt idx="30197">
                  <c:v>43213</c:v>
                </c:pt>
                <c:pt idx="30198">
                  <c:v>43213</c:v>
                </c:pt>
                <c:pt idx="30199">
                  <c:v>43212</c:v>
                </c:pt>
                <c:pt idx="30200">
                  <c:v>43212</c:v>
                </c:pt>
                <c:pt idx="30201">
                  <c:v>43213</c:v>
                </c:pt>
                <c:pt idx="30202">
                  <c:v>43213</c:v>
                </c:pt>
                <c:pt idx="30203">
                  <c:v>43213</c:v>
                </c:pt>
                <c:pt idx="30204">
                  <c:v>43212</c:v>
                </c:pt>
                <c:pt idx="30205">
                  <c:v>43213</c:v>
                </c:pt>
                <c:pt idx="30206">
                  <c:v>43212</c:v>
                </c:pt>
                <c:pt idx="30207">
                  <c:v>43213</c:v>
                </c:pt>
                <c:pt idx="30208">
                  <c:v>43212</c:v>
                </c:pt>
                <c:pt idx="30209">
                  <c:v>43213</c:v>
                </c:pt>
                <c:pt idx="30210">
                  <c:v>43213</c:v>
                </c:pt>
                <c:pt idx="30211">
                  <c:v>43213</c:v>
                </c:pt>
                <c:pt idx="30212">
                  <c:v>43212</c:v>
                </c:pt>
                <c:pt idx="30213">
                  <c:v>43211</c:v>
                </c:pt>
                <c:pt idx="30214">
                  <c:v>43212</c:v>
                </c:pt>
                <c:pt idx="30215">
                  <c:v>43211</c:v>
                </c:pt>
                <c:pt idx="30216">
                  <c:v>43211</c:v>
                </c:pt>
                <c:pt idx="30217">
                  <c:v>43212</c:v>
                </c:pt>
                <c:pt idx="30218">
                  <c:v>43211</c:v>
                </c:pt>
                <c:pt idx="30219">
                  <c:v>43212</c:v>
                </c:pt>
                <c:pt idx="30220">
                  <c:v>43211</c:v>
                </c:pt>
                <c:pt idx="30221">
                  <c:v>43211</c:v>
                </c:pt>
                <c:pt idx="30222">
                  <c:v>43212</c:v>
                </c:pt>
                <c:pt idx="30223">
                  <c:v>43211</c:v>
                </c:pt>
                <c:pt idx="30224">
                  <c:v>43211</c:v>
                </c:pt>
                <c:pt idx="30225">
                  <c:v>43211</c:v>
                </c:pt>
                <c:pt idx="30226">
                  <c:v>43211</c:v>
                </c:pt>
                <c:pt idx="30227">
                  <c:v>43211</c:v>
                </c:pt>
                <c:pt idx="30228">
                  <c:v>43211</c:v>
                </c:pt>
                <c:pt idx="30229">
                  <c:v>43210</c:v>
                </c:pt>
                <c:pt idx="30230">
                  <c:v>43210</c:v>
                </c:pt>
                <c:pt idx="30231">
                  <c:v>43210</c:v>
                </c:pt>
                <c:pt idx="30232">
                  <c:v>43211</c:v>
                </c:pt>
                <c:pt idx="30233">
                  <c:v>43210</c:v>
                </c:pt>
                <c:pt idx="30234">
                  <c:v>43210</c:v>
                </c:pt>
                <c:pt idx="30235">
                  <c:v>43210</c:v>
                </c:pt>
                <c:pt idx="30236">
                  <c:v>43210</c:v>
                </c:pt>
                <c:pt idx="30237">
                  <c:v>43211</c:v>
                </c:pt>
                <c:pt idx="30238">
                  <c:v>43210</c:v>
                </c:pt>
                <c:pt idx="30239">
                  <c:v>43210</c:v>
                </c:pt>
                <c:pt idx="30240">
                  <c:v>43210</c:v>
                </c:pt>
                <c:pt idx="30241">
                  <c:v>43211</c:v>
                </c:pt>
                <c:pt idx="30242">
                  <c:v>43210</c:v>
                </c:pt>
                <c:pt idx="30243">
                  <c:v>43210</c:v>
                </c:pt>
                <c:pt idx="30244">
                  <c:v>43210</c:v>
                </c:pt>
                <c:pt idx="30245">
                  <c:v>43210</c:v>
                </c:pt>
                <c:pt idx="30246">
                  <c:v>43210</c:v>
                </c:pt>
                <c:pt idx="30247">
                  <c:v>43210</c:v>
                </c:pt>
                <c:pt idx="30248">
                  <c:v>43210</c:v>
                </c:pt>
                <c:pt idx="30249">
                  <c:v>43209</c:v>
                </c:pt>
                <c:pt idx="30250">
                  <c:v>43210</c:v>
                </c:pt>
                <c:pt idx="30251">
                  <c:v>43210</c:v>
                </c:pt>
                <c:pt idx="30252">
                  <c:v>43209</c:v>
                </c:pt>
                <c:pt idx="30253">
                  <c:v>43209</c:v>
                </c:pt>
                <c:pt idx="30254">
                  <c:v>43209</c:v>
                </c:pt>
                <c:pt idx="30255">
                  <c:v>43210</c:v>
                </c:pt>
                <c:pt idx="30256">
                  <c:v>43209</c:v>
                </c:pt>
                <c:pt idx="30257">
                  <c:v>43210</c:v>
                </c:pt>
                <c:pt idx="30258">
                  <c:v>43210</c:v>
                </c:pt>
                <c:pt idx="30259">
                  <c:v>43209</c:v>
                </c:pt>
                <c:pt idx="30260">
                  <c:v>43210</c:v>
                </c:pt>
                <c:pt idx="30261">
                  <c:v>43210</c:v>
                </c:pt>
                <c:pt idx="30262">
                  <c:v>43209</c:v>
                </c:pt>
                <c:pt idx="30263">
                  <c:v>43209</c:v>
                </c:pt>
                <c:pt idx="30264">
                  <c:v>43209</c:v>
                </c:pt>
                <c:pt idx="30265">
                  <c:v>43209</c:v>
                </c:pt>
                <c:pt idx="30266">
                  <c:v>43209</c:v>
                </c:pt>
                <c:pt idx="30267">
                  <c:v>43208</c:v>
                </c:pt>
                <c:pt idx="30268">
                  <c:v>43210</c:v>
                </c:pt>
                <c:pt idx="30269">
                  <c:v>43208</c:v>
                </c:pt>
                <c:pt idx="30270">
                  <c:v>43209</c:v>
                </c:pt>
                <c:pt idx="30271">
                  <c:v>43208</c:v>
                </c:pt>
                <c:pt idx="30272">
                  <c:v>43209</c:v>
                </c:pt>
                <c:pt idx="30273">
                  <c:v>43208</c:v>
                </c:pt>
                <c:pt idx="30274">
                  <c:v>43209</c:v>
                </c:pt>
                <c:pt idx="30275">
                  <c:v>43209</c:v>
                </c:pt>
                <c:pt idx="30276">
                  <c:v>43210</c:v>
                </c:pt>
                <c:pt idx="30277">
                  <c:v>43208</c:v>
                </c:pt>
                <c:pt idx="30278">
                  <c:v>43208</c:v>
                </c:pt>
                <c:pt idx="30279">
                  <c:v>43208</c:v>
                </c:pt>
                <c:pt idx="30280">
                  <c:v>43208</c:v>
                </c:pt>
                <c:pt idx="30281">
                  <c:v>43209</c:v>
                </c:pt>
                <c:pt idx="30282">
                  <c:v>43207</c:v>
                </c:pt>
                <c:pt idx="30283">
                  <c:v>43207</c:v>
                </c:pt>
                <c:pt idx="30284">
                  <c:v>43208</c:v>
                </c:pt>
                <c:pt idx="30285">
                  <c:v>43208</c:v>
                </c:pt>
                <c:pt idx="30286">
                  <c:v>43208</c:v>
                </c:pt>
                <c:pt idx="30287">
                  <c:v>43208</c:v>
                </c:pt>
                <c:pt idx="30288">
                  <c:v>43207</c:v>
                </c:pt>
                <c:pt idx="30289">
                  <c:v>43207</c:v>
                </c:pt>
                <c:pt idx="30290">
                  <c:v>43208</c:v>
                </c:pt>
                <c:pt idx="30291">
                  <c:v>43208</c:v>
                </c:pt>
                <c:pt idx="30292">
                  <c:v>43206</c:v>
                </c:pt>
                <c:pt idx="30293">
                  <c:v>43209</c:v>
                </c:pt>
                <c:pt idx="30294">
                  <c:v>43207</c:v>
                </c:pt>
                <c:pt idx="30295">
                  <c:v>43207</c:v>
                </c:pt>
                <c:pt idx="30296">
                  <c:v>43206</c:v>
                </c:pt>
                <c:pt idx="30297">
                  <c:v>43207</c:v>
                </c:pt>
                <c:pt idx="30298">
                  <c:v>43206</c:v>
                </c:pt>
                <c:pt idx="30299">
                  <c:v>43206</c:v>
                </c:pt>
                <c:pt idx="30300">
                  <c:v>43206</c:v>
                </c:pt>
                <c:pt idx="30301">
                  <c:v>43206</c:v>
                </c:pt>
                <c:pt idx="30302">
                  <c:v>43207</c:v>
                </c:pt>
                <c:pt idx="30303">
                  <c:v>43206</c:v>
                </c:pt>
                <c:pt idx="30304">
                  <c:v>43205</c:v>
                </c:pt>
                <c:pt idx="30305">
                  <c:v>43206</c:v>
                </c:pt>
                <c:pt idx="30306">
                  <c:v>43206</c:v>
                </c:pt>
                <c:pt idx="30307">
                  <c:v>43205</c:v>
                </c:pt>
                <c:pt idx="30308">
                  <c:v>43205</c:v>
                </c:pt>
                <c:pt idx="30309">
                  <c:v>43205</c:v>
                </c:pt>
                <c:pt idx="30310">
                  <c:v>43205</c:v>
                </c:pt>
                <c:pt idx="30311">
                  <c:v>43206</c:v>
                </c:pt>
                <c:pt idx="30312">
                  <c:v>43205</c:v>
                </c:pt>
                <c:pt idx="30313">
                  <c:v>43204</c:v>
                </c:pt>
                <c:pt idx="30314">
                  <c:v>43206</c:v>
                </c:pt>
                <c:pt idx="30315">
                  <c:v>43205</c:v>
                </c:pt>
                <c:pt idx="30316">
                  <c:v>43205</c:v>
                </c:pt>
                <c:pt idx="30317">
                  <c:v>43203</c:v>
                </c:pt>
                <c:pt idx="30318">
                  <c:v>43204</c:v>
                </c:pt>
                <c:pt idx="30319">
                  <c:v>43204</c:v>
                </c:pt>
                <c:pt idx="30320">
                  <c:v>43204</c:v>
                </c:pt>
                <c:pt idx="30321">
                  <c:v>43203</c:v>
                </c:pt>
                <c:pt idx="30322">
                  <c:v>43202</c:v>
                </c:pt>
                <c:pt idx="30323">
                  <c:v>43203</c:v>
                </c:pt>
                <c:pt idx="30324">
                  <c:v>43203</c:v>
                </c:pt>
                <c:pt idx="30325">
                  <c:v>43203</c:v>
                </c:pt>
                <c:pt idx="30326">
                  <c:v>43203</c:v>
                </c:pt>
                <c:pt idx="30327">
                  <c:v>43203</c:v>
                </c:pt>
                <c:pt idx="30328">
                  <c:v>43202</c:v>
                </c:pt>
                <c:pt idx="30329">
                  <c:v>43203</c:v>
                </c:pt>
                <c:pt idx="30330">
                  <c:v>43202</c:v>
                </c:pt>
                <c:pt idx="30331">
                  <c:v>43202</c:v>
                </c:pt>
                <c:pt idx="30332">
                  <c:v>43203</c:v>
                </c:pt>
                <c:pt idx="30333">
                  <c:v>43202</c:v>
                </c:pt>
                <c:pt idx="30334">
                  <c:v>43202</c:v>
                </c:pt>
                <c:pt idx="30335">
                  <c:v>43202</c:v>
                </c:pt>
                <c:pt idx="30336">
                  <c:v>43202</c:v>
                </c:pt>
                <c:pt idx="30337">
                  <c:v>43202</c:v>
                </c:pt>
                <c:pt idx="30338">
                  <c:v>43202</c:v>
                </c:pt>
                <c:pt idx="30339">
                  <c:v>43201</c:v>
                </c:pt>
                <c:pt idx="30340">
                  <c:v>43202</c:v>
                </c:pt>
                <c:pt idx="30341">
                  <c:v>43203</c:v>
                </c:pt>
                <c:pt idx="30342">
                  <c:v>43202</c:v>
                </c:pt>
                <c:pt idx="30343">
                  <c:v>43201</c:v>
                </c:pt>
                <c:pt idx="30344">
                  <c:v>43201</c:v>
                </c:pt>
                <c:pt idx="30345">
                  <c:v>43201</c:v>
                </c:pt>
                <c:pt idx="30346">
                  <c:v>43202</c:v>
                </c:pt>
                <c:pt idx="30347">
                  <c:v>43202</c:v>
                </c:pt>
                <c:pt idx="30348">
                  <c:v>43201</c:v>
                </c:pt>
                <c:pt idx="30349">
                  <c:v>43201</c:v>
                </c:pt>
                <c:pt idx="30350">
                  <c:v>43200</c:v>
                </c:pt>
                <c:pt idx="30351">
                  <c:v>43200</c:v>
                </c:pt>
                <c:pt idx="30352">
                  <c:v>43202</c:v>
                </c:pt>
                <c:pt idx="30353">
                  <c:v>43201</c:v>
                </c:pt>
                <c:pt idx="30354">
                  <c:v>43201</c:v>
                </c:pt>
                <c:pt idx="30355">
                  <c:v>43200</c:v>
                </c:pt>
                <c:pt idx="30356">
                  <c:v>43201</c:v>
                </c:pt>
                <c:pt idx="30357">
                  <c:v>43201</c:v>
                </c:pt>
                <c:pt idx="30358">
                  <c:v>43201</c:v>
                </c:pt>
                <c:pt idx="30359">
                  <c:v>43199</c:v>
                </c:pt>
                <c:pt idx="30360">
                  <c:v>43199</c:v>
                </c:pt>
                <c:pt idx="30361">
                  <c:v>43200</c:v>
                </c:pt>
                <c:pt idx="30362">
                  <c:v>43200</c:v>
                </c:pt>
                <c:pt idx="30363">
                  <c:v>43199</c:v>
                </c:pt>
                <c:pt idx="30364">
                  <c:v>43199</c:v>
                </c:pt>
                <c:pt idx="30365">
                  <c:v>43199</c:v>
                </c:pt>
                <c:pt idx="30366">
                  <c:v>43198</c:v>
                </c:pt>
                <c:pt idx="30367">
                  <c:v>43199</c:v>
                </c:pt>
                <c:pt idx="30368">
                  <c:v>43197</c:v>
                </c:pt>
                <c:pt idx="30369">
                  <c:v>43199</c:v>
                </c:pt>
                <c:pt idx="30370">
                  <c:v>43198</c:v>
                </c:pt>
                <c:pt idx="30371">
                  <c:v>43198</c:v>
                </c:pt>
                <c:pt idx="30372">
                  <c:v>43198</c:v>
                </c:pt>
                <c:pt idx="30373">
                  <c:v>43198</c:v>
                </c:pt>
                <c:pt idx="30374">
                  <c:v>43200</c:v>
                </c:pt>
                <c:pt idx="30375">
                  <c:v>43198</c:v>
                </c:pt>
                <c:pt idx="30376">
                  <c:v>43197</c:v>
                </c:pt>
                <c:pt idx="30377">
                  <c:v>43197</c:v>
                </c:pt>
                <c:pt idx="30378">
                  <c:v>43196</c:v>
                </c:pt>
                <c:pt idx="30379">
                  <c:v>43196</c:v>
                </c:pt>
                <c:pt idx="30380">
                  <c:v>43196</c:v>
                </c:pt>
                <c:pt idx="30381">
                  <c:v>43197</c:v>
                </c:pt>
                <c:pt idx="30382">
                  <c:v>43196</c:v>
                </c:pt>
                <c:pt idx="30383">
                  <c:v>43196</c:v>
                </c:pt>
                <c:pt idx="30384">
                  <c:v>43196</c:v>
                </c:pt>
                <c:pt idx="30385">
                  <c:v>43196</c:v>
                </c:pt>
                <c:pt idx="30386">
                  <c:v>43196</c:v>
                </c:pt>
                <c:pt idx="30387">
                  <c:v>43214</c:v>
                </c:pt>
                <c:pt idx="30388">
                  <c:v>43214</c:v>
                </c:pt>
                <c:pt idx="30389">
                  <c:v>43214</c:v>
                </c:pt>
                <c:pt idx="30390">
                  <c:v>43214</c:v>
                </c:pt>
                <c:pt idx="30391">
                  <c:v>43214</c:v>
                </c:pt>
                <c:pt idx="30392">
                  <c:v>43213</c:v>
                </c:pt>
                <c:pt idx="30393">
                  <c:v>43214</c:v>
                </c:pt>
                <c:pt idx="30394">
                  <c:v>43214</c:v>
                </c:pt>
                <c:pt idx="30395">
                  <c:v>43214</c:v>
                </c:pt>
                <c:pt idx="30396">
                  <c:v>43214</c:v>
                </c:pt>
                <c:pt idx="30397">
                  <c:v>43214</c:v>
                </c:pt>
                <c:pt idx="30398">
                  <c:v>43213</c:v>
                </c:pt>
                <c:pt idx="30399">
                  <c:v>43214</c:v>
                </c:pt>
                <c:pt idx="30400">
                  <c:v>43214</c:v>
                </c:pt>
                <c:pt idx="30401">
                  <c:v>43213</c:v>
                </c:pt>
                <c:pt idx="30402">
                  <c:v>43214</c:v>
                </c:pt>
                <c:pt idx="30403">
                  <c:v>43213</c:v>
                </c:pt>
                <c:pt idx="30404">
                  <c:v>43213</c:v>
                </c:pt>
                <c:pt idx="30405">
                  <c:v>43213</c:v>
                </c:pt>
                <c:pt idx="30406">
                  <c:v>43213</c:v>
                </c:pt>
                <c:pt idx="30407">
                  <c:v>43213</c:v>
                </c:pt>
                <c:pt idx="30408">
                  <c:v>43212</c:v>
                </c:pt>
                <c:pt idx="30409">
                  <c:v>43213</c:v>
                </c:pt>
                <c:pt idx="30410">
                  <c:v>43213</c:v>
                </c:pt>
                <c:pt idx="30411">
                  <c:v>43212</c:v>
                </c:pt>
                <c:pt idx="30412">
                  <c:v>43213</c:v>
                </c:pt>
                <c:pt idx="30413">
                  <c:v>43212</c:v>
                </c:pt>
                <c:pt idx="30414">
                  <c:v>43213</c:v>
                </c:pt>
                <c:pt idx="30415">
                  <c:v>43212</c:v>
                </c:pt>
                <c:pt idx="30416">
                  <c:v>43213</c:v>
                </c:pt>
                <c:pt idx="30417">
                  <c:v>43212</c:v>
                </c:pt>
                <c:pt idx="30418">
                  <c:v>43213</c:v>
                </c:pt>
                <c:pt idx="30419">
                  <c:v>43212</c:v>
                </c:pt>
                <c:pt idx="30420">
                  <c:v>43211</c:v>
                </c:pt>
                <c:pt idx="30421">
                  <c:v>43212</c:v>
                </c:pt>
                <c:pt idx="30422">
                  <c:v>43211</c:v>
                </c:pt>
                <c:pt idx="30423">
                  <c:v>43211</c:v>
                </c:pt>
                <c:pt idx="30424">
                  <c:v>43211</c:v>
                </c:pt>
                <c:pt idx="30425">
                  <c:v>43212</c:v>
                </c:pt>
                <c:pt idx="30426">
                  <c:v>43212</c:v>
                </c:pt>
                <c:pt idx="30427">
                  <c:v>43211</c:v>
                </c:pt>
                <c:pt idx="30428">
                  <c:v>43212</c:v>
                </c:pt>
                <c:pt idx="30429">
                  <c:v>43211</c:v>
                </c:pt>
                <c:pt idx="30430">
                  <c:v>43211</c:v>
                </c:pt>
                <c:pt idx="30431">
                  <c:v>43211</c:v>
                </c:pt>
                <c:pt idx="30432">
                  <c:v>43211</c:v>
                </c:pt>
                <c:pt idx="30433">
                  <c:v>43211</c:v>
                </c:pt>
                <c:pt idx="30434">
                  <c:v>43211</c:v>
                </c:pt>
                <c:pt idx="30435">
                  <c:v>43211</c:v>
                </c:pt>
                <c:pt idx="30436">
                  <c:v>43210</c:v>
                </c:pt>
                <c:pt idx="30437">
                  <c:v>43210</c:v>
                </c:pt>
                <c:pt idx="30438">
                  <c:v>43210</c:v>
                </c:pt>
                <c:pt idx="30439">
                  <c:v>43212</c:v>
                </c:pt>
                <c:pt idx="30440">
                  <c:v>43211</c:v>
                </c:pt>
                <c:pt idx="30441">
                  <c:v>43210</c:v>
                </c:pt>
                <c:pt idx="30442">
                  <c:v>43210</c:v>
                </c:pt>
                <c:pt idx="30443">
                  <c:v>43210</c:v>
                </c:pt>
                <c:pt idx="30444">
                  <c:v>43211</c:v>
                </c:pt>
                <c:pt idx="30445">
                  <c:v>43210</c:v>
                </c:pt>
                <c:pt idx="30446">
                  <c:v>43210</c:v>
                </c:pt>
                <c:pt idx="30447">
                  <c:v>43210</c:v>
                </c:pt>
                <c:pt idx="30448">
                  <c:v>43210</c:v>
                </c:pt>
                <c:pt idx="30449">
                  <c:v>43211</c:v>
                </c:pt>
                <c:pt idx="30450">
                  <c:v>43210</c:v>
                </c:pt>
                <c:pt idx="30451">
                  <c:v>43210</c:v>
                </c:pt>
                <c:pt idx="30452">
                  <c:v>43210</c:v>
                </c:pt>
                <c:pt idx="30453">
                  <c:v>43210</c:v>
                </c:pt>
                <c:pt idx="30454">
                  <c:v>43210</c:v>
                </c:pt>
                <c:pt idx="30455">
                  <c:v>43210</c:v>
                </c:pt>
                <c:pt idx="30456">
                  <c:v>43210</c:v>
                </c:pt>
                <c:pt idx="30457">
                  <c:v>43210</c:v>
                </c:pt>
                <c:pt idx="30458">
                  <c:v>43210</c:v>
                </c:pt>
                <c:pt idx="30459">
                  <c:v>43209</c:v>
                </c:pt>
                <c:pt idx="30460">
                  <c:v>43209</c:v>
                </c:pt>
                <c:pt idx="30461">
                  <c:v>43209</c:v>
                </c:pt>
                <c:pt idx="30462">
                  <c:v>43210</c:v>
                </c:pt>
                <c:pt idx="30463">
                  <c:v>43209</c:v>
                </c:pt>
                <c:pt idx="30464">
                  <c:v>43210</c:v>
                </c:pt>
                <c:pt idx="30465">
                  <c:v>43210</c:v>
                </c:pt>
                <c:pt idx="30466">
                  <c:v>43209</c:v>
                </c:pt>
                <c:pt idx="30467">
                  <c:v>43210</c:v>
                </c:pt>
                <c:pt idx="30468">
                  <c:v>43209</c:v>
                </c:pt>
                <c:pt idx="30469">
                  <c:v>43210</c:v>
                </c:pt>
                <c:pt idx="30470">
                  <c:v>43209</c:v>
                </c:pt>
                <c:pt idx="30471">
                  <c:v>43209</c:v>
                </c:pt>
                <c:pt idx="30472">
                  <c:v>43209</c:v>
                </c:pt>
                <c:pt idx="30473">
                  <c:v>43209</c:v>
                </c:pt>
                <c:pt idx="30474">
                  <c:v>43208</c:v>
                </c:pt>
                <c:pt idx="30475">
                  <c:v>43210</c:v>
                </c:pt>
                <c:pt idx="30476">
                  <c:v>43208</c:v>
                </c:pt>
                <c:pt idx="30477">
                  <c:v>43208</c:v>
                </c:pt>
                <c:pt idx="30478">
                  <c:v>43208</c:v>
                </c:pt>
                <c:pt idx="30479">
                  <c:v>43209</c:v>
                </c:pt>
                <c:pt idx="30480">
                  <c:v>43209</c:v>
                </c:pt>
                <c:pt idx="30481">
                  <c:v>43209</c:v>
                </c:pt>
                <c:pt idx="30482">
                  <c:v>43209</c:v>
                </c:pt>
                <c:pt idx="30483">
                  <c:v>43210</c:v>
                </c:pt>
                <c:pt idx="30484">
                  <c:v>43208</c:v>
                </c:pt>
                <c:pt idx="30485">
                  <c:v>43208</c:v>
                </c:pt>
                <c:pt idx="30486">
                  <c:v>43209</c:v>
                </c:pt>
                <c:pt idx="30487">
                  <c:v>43208</c:v>
                </c:pt>
                <c:pt idx="30488">
                  <c:v>43207</c:v>
                </c:pt>
                <c:pt idx="30489">
                  <c:v>43207</c:v>
                </c:pt>
                <c:pt idx="30490">
                  <c:v>43208</c:v>
                </c:pt>
                <c:pt idx="30491">
                  <c:v>43208</c:v>
                </c:pt>
                <c:pt idx="30492">
                  <c:v>43208</c:v>
                </c:pt>
                <c:pt idx="30493">
                  <c:v>43207</c:v>
                </c:pt>
                <c:pt idx="30494">
                  <c:v>43208</c:v>
                </c:pt>
                <c:pt idx="30495">
                  <c:v>43207</c:v>
                </c:pt>
                <c:pt idx="30496">
                  <c:v>43208</c:v>
                </c:pt>
                <c:pt idx="30497">
                  <c:v>43206</c:v>
                </c:pt>
                <c:pt idx="30498">
                  <c:v>43208</c:v>
                </c:pt>
                <c:pt idx="30499">
                  <c:v>43207</c:v>
                </c:pt>
                <c:pt idx="30500">
                  <c:v>43209</c:v>
                </c:pt>
                <c:pt idx="30501">
                  <c:v>43207</c:v>
                </c:pt>
                <c:pt idx="30502">
                  <c:v>43207</c:v>
                </c:pt>
                <c:pt idx="30503">
                  <c:v>43206</c:v>
                </c:pt>
                <c:pt idx="30504">
                  <c:v>43206</c:v>
                </c:pt>
                <c:pt idx="30505">
                  <c:v>43206</c:v>
                </c:pt>
                <c:pt idx="30506">
                  <c:v>43206</c:v>
                </c:pt>
                <c:pt idx="30507">
                  <c:v>43206</c:v>
                </c:pt>
                <c:pt idx="30508">
                  <c:v>43207</c:v>
                </c:pt>
                <c:pt idx="30509">
                  <c:v>43205</c:v>
                </c:pt>
                <c:pt idx="30510">
                  <c:v>43206</c:v>
                </c:pt>
                <c:pt idx="30511">
                  <c:v>43206</c:v>
                </c:pt>
                <c:pt idx="30512">
                  <c:v>43206</c:v>
                </c:pt>
                <c:pt idx="30513">
                  <c:v>43206</c:v>
                </c:pt>
                <c:pt idx="30514">
                  <c:v>43205</c:v>
                </c:pt>
                <c:pt idx="30515">
                  <c:v>43205</c:v>
                </c:pt>
                <c:pt idx="30516">
                  <c:v>43205</c:v>
                </c:pt>
                <c:pt idx="30517">
                  <c:v>43206</c:v>
                </c:pt>
                <c:pt idx="30518">
                  <c:v>43205</c:v>
                </c:pt>
                <c:pt idx="30519">
                  <c:v>43204</c:v>
                </c:pt>
                <c:pt idx="30520">
                  <c:v>43206</c:v>
                </c:pt>
                <c:pt idx="30521">
                  <c:v>43205</c:v>
                </c:pt>
                <c:pt idx="30522">
                  <c:v>43205</c:v>
                </c:pt>
                <c:pt idx="30523">
                  <c:v>43203</c:v>
                </c:pt>
                <c:pt idx="30524">
                  <c:v>43204</c:v>
                </c:pt>
                <c:pt idx="30525">
                  <c:v>43204</c:v>
                </c:pt>
                <c:pt idx="30526">
                  <c:v>43204</c:v>
                </c:pt>
                <c:pt idx="30527">
                  <c:v>43203</c:v>
                </c:pt>
                <c:pt idx="30528">
                  <c:v>43202</c:v>
                </c:pt>
                <c:pt idx="30529">
                  <c:v>43203</c:v>
                </c:pt>
                <c:pt idx="30530">
                  <c:v>43203</c:v>
                </c:pt>
                <c:pt idx="30531">
                  <c:v>43203</c:v>
                </c:pt>
                <c:pt idx="30532">
                  <c:v>43203</c:v>
                </c:pt>
                <c:pt idx="30533">
                  <c:v>43203</c:v>
                </c:pt>
                <c:pt idx="30534">
                  <c:v>43202</c:v>
                </c:pt>
                <c:pt idx="30535">
                  <c:v>43203</c:v>
                </c:pt>
                <c:pt idx="30536">
                  <c:v>43202</c:v>
                </c:pt>
                <c:pt idx="30537">
                  <c:v>43202</c:v>
                </c:pt>
                <c:pt idx="30538">
                  <c:v>43203</c:v>
                </c:pt>
                <c:pt idx="30539">
                  <c:v>43202</c:v>
                </c:pt>
                <c:pt idx="30540">
                  <c:v>43202</c:v>
                </c:pt>
                <c:pt idx="30541">
                  <c:v>43202</c:v>
                </c:pt>
                <c:pt idx="30542">
                  <c:v>43202</c:v>
                </c:pt>
                <c:pt idx="30543">
                  <c:v>43202</c:v>
                </c:pt>
                <c:pt idx="30544">
                  <c:v>43202</c:v>
                </c:pt>
                <c:pt idx="30545">
                  <c:v>43201</c:v>
                </c:pt>
                <c:pt idx="30546">
                  <c:v>43203</c:v>
                </c:pt>
                <c:pt idx="30547">
                  <c:v>43202</c:v>
                </c:pt>
                <c:pt idx="30548">
                  <c:v>43201</c:v>
                </c:pt>
                <c:pt idx="30549">
                  <c:v>43201</c:v>
                </c:pt>
                <c:pt idx="30550">
                  <c:v>43201</c:v>
                </c:pt>
                <c:pt idx="30551">
                  <c:v>43202</c:v>
                </c:pt>
                <c:pt idx="30552">
                  <c:v>43201</c:v>
                </c:pt>
                <c:pt idx="30553">
                  <c:v>43202</c:v>
                </c:pt>
                <c:pt idx="30554">
                  <c:v>43201</c:v>
                </c:pt>
                <c:pt idx="30555">
                  <c:v>43200</c:v>
                </c:pt>
                <c:pt idx="30556">
                  <c:v>43200</c:v>
                </c:pt>
                <c:pt idx="30557">
                  <c:v>43202</c:v>
                </c:pt>
                <c:pt idx="30558">
                  <c:v>43201</c:v>
                </c:pt>
                <c:pt idx="30559">
                  <c:v>43201</c:v>
                </c:pt>
                <c:pt idx="30560">
                  <c:v>43201</c:v>
                </c:pt>
                <c:pt idx="30561">
                  <c:v>43201</c:v>
                </c:pt>
                <c:pt idx="30562">
                  <c:v>43201</c:v>
                </c:pt>
                <c:pt idx="30563">
                  <c:v>43199</c:v>
                </c:pt>
                <c:pt idx="30564">
                  <c:v>43200</c:v>
                </c:pt>
                <c:pt idx="30565">
                  <c:v>43199</c:v>
                </c:pt>
                <c:pt idx="30566">
                  <c:v>43199</c:v>
                </c:pt>
                <c:pt idx="30567">
                  <c:v>43199</c:v>
                </c:pt>
                <c:pt idx="30568">
                  <c:v>43198</c:v>
                </c:pt>
                <c:pt idx="30569">
                  <c:v>43199</c:v>
                </c:pt>
                <c:pt idx="30570">
                  <c:v>43197</c:v>
                </c:pt>
                <c:pt idx="30571">
                  <c:v>43199</c:v>
                </c:pt>
                <c:pt idx="30572">
                  <c:v>43198</c:v>
                </c:pt>
                <c:pt idx="30573">
                  <c:v>43198</c:v>
                </c:pt>
                <c:pt idx="30574">
                  <c:v>43198</c:v>
                </c:pt>
                <c:pt idx="30575">
                  <c:v>43198</c:v>
                </c:pt>
                <c:pt idx="30576">
                  <c:v>43200</c:v>
                </c:pt>
                <c:pt idx="30577">
                  <c:v>43197</c:v>
                </c:pt>
                <c:pt idx="30578">
                  <c:v>43196</c:v>
                </c:pt>
                <c:pt idx="30579">
                  <c:v>43196</c:v>
                </c:pt>
                <c:pt idx="30580">
                  <c:v>43214</c:v>
                </c:pt>
                <c:pt idx="30581">
                  <c:v>43214</c:v>
                </c:pt>
                <c:pt idx="30582">
                  <c:v>43215</c:v>
                </c:pt>
                <c:pt idx="30583">
                  <c:v>43214</c:v>
                </c:pt>
                <c:pt idx="30584">
                  <c:v>43214</c:v>
                </c:pt>
                <c:pt idx="30585">
                  <c:v>43214</c:v>
                </c:pt>
                <c:pt idx="30586">
                  <c:v>43214</c:v>
                </c:pt>
                <c:pt idx="30587">
                  <c:v>43214</c:v>
                </c:pt>
                <c:pt idx="30588">
                  <c:v>43214</c:v>
                </c:pt>
                <c:pt idx="30589">
                  <c:v>43215</c:v>
                </c:pt>
                <c:pt idx="30590">
                  <c:v>43214</c:v>
                </c:pt>
                <c:pt idx="30591">
                  <c:v>43214</c:v>
                </c:pt>
                <c:pt idx="30592">
                  <c:v>43214</c:v>
                </c:pt>
                <c:pt idx="30593">
                  <c:v>43216</c:v>
                </c:pt>
                <c:pt idx="30594">
                  <c:v>43214</c:v>
                </c:pt>
                <c:pt idx="30595">
                  <c:v>43214</c:v>
                </c:pt>
                <c:pt idx="30596">
                  <c:v>43214</c:v>
                </c:pt>
                <c:pt idx="30597">
                  <c:v>43213</c:v>
                </c:pt>
                <c:pt idx="30598">
                  <c:v>43214</c:v>
                </c:pt>
                <c:pt idx="30599">
                  <c:v>43214</c:v>
                </c:pt>
                <c:pt idx="30600">
                  <c:v>43214</c:v>
                </c:pt>
                <c:pt idx="30601">
                  <c:v>43214</c:v>
                </c:pt>
                <c:pt idx="30602">
                  <c:v>43213</c:v>
                </c:pt>
                <c:pt idx="30603">
                  <c:v>43214</c:v>
                </c:pt>
                <c:pt idx="30604">
                  <c:v>43213</c:v>
                </c:pt>
                <c:pt idx="30605">
                  <c:v>43213</c:v>
                </c:pt>
                <c:pt idx="30606">
                  <c:v>43213</c:v>
                </c:pt>
                <c:pt idx="30607">
                  <c:v>43213</c:v>
                </c:pt>
                <c:pt idx="30608">
                  <c:v>43214</c:v>
                </c:pt>
                <c:pt idx="30609">
                  <c:v>43213</c:v>
                </c:pt>
                <c:pt idx="30610">
                  <c:v>43213</c:v>
                </c:pt>
                <c:pt idx="30611">
                  <c:v>43213</c:v>
                </c:pt>
                <c:pt idx="30612">
                  <c:v>43213</c:v>
                </c:pt>
                <c:pt idx="30613">
                  <c:v>43213</c:v>
                </c:pt>
                <c:pt idx="30614">
                  <c:v>43213</c:v>
                </c:pt>
                <c:pt idx="30615">
                  <c:v>43213</c:v>
                </c:pt>
                <c:pt idx="30616">
                  <c:v>43212</c:v>
                </c:pt>
                <c:pt idx="30617">
                  <c:v>43212</c:v>
                </c:pt>
                <c:pt idx="30618">
                  <c:v>43213</c:v>
                </c:pt>
                <c:pt idx="30619">
                  <c:v>43212</c:v>
                </c:pt>
                <c:pt idx="30620">
                  <c:v>43213</c:v>
                </c:pt>
                <c:pt idx="30621">
                  <c:v>43213</c:v>
                </c:pt>
                <c:pt idx="30622">
                  <c:v>43212</c:v>
                </c:pt>
                <c:pt idx="30623">
                  <c:v>43212</c:v>
                </c:pt>
                <c:pt idx="30624">
                  <c:v>43212</c:v>
                </c:pt>
                <c:pt idx="30625">
                  <c:v>43211</c:v>
                </c:pt>
                <c:pt idx="30626">
                  <c:v>43213</c:v>
                </c:pt>
                <c:pt idx="30627">
                  <c:v>43212</c:v>
                </c:pt>
                <c:pt idx="30628">
                  <c:v>43211</c:v>
                </c:pt>
                <c:pt idx="30629">
                  <c:v>43211</c:v>
                </c:pt>
                <c:pt idx="30630">
                  <c:v>43211</c:v>
                </c:pt>
                <c:pt idx="30631">
                  <c:v>43212</c:v>
                </c:pt>
                <c:pt idx="30632">
                  <c:v>43212</c:v>
                </c:pt>
                <c:pt idx="30633">
                  <c:v>43212</c:v>
                </c:pt>
                <c:pt idx="30634">
                  <c:v>43211</c:v>
                </c:pt>
                <c:pt idx="30635">
                  <c:v>43212</c:v>
                </c:pt>
                <c:pt idx="30636">
                  <c:v>43211</c:v>
                </c:pt>
                <c:pt idx="30637">
                  <c:v>43211</c:v>
                </c:pt>
                <c:pt idx="30638">
                  <c:v>43211</c:v>
                </c:pt>
                <c:pt idx="30639">
                  <c:v>43211</c:v>
                </c:pt>
                <c:pt idx="30640">
                  <c:v>43211</c:v>
                </c:pt>
                <c:pt idx="30641">
                  <c:v>43211</c:v>
                </c:pt>
                <c:pt idx="30642">
                  <c:v>43211</c:v>
                </c:pt>
                <c:pt idx="30643">
                  <c:v>43210</c:v>
                </c:pt>
                <c:pt idx="30644">
                  <c:v>43210</c:v>
                </c:pt>
                <c:pt idx="30645">
                  <c:v>43212</c:v>
                </c:pt>
                <c:pt idx="30646">
                  <c:v>43211</c:v>
                </c:pt>
                <c:pt idx="30647">
                  <c:v>43210</c:v>
                </c:pt>
                <c:pt idx="30648">
                  <c:v>43211</c:v>
                </c:pt>
                <c:pt idx="30649">
                  <c:v>43210</c:v>
                </c:pt>
                <c:pt idx="30650">
                  <c:v>43210</c:v>
                </c:pt>
                <c:pt idx="30651">
                  <c:v>43210</c:v>
                </c:pt>
                <c:pt idx="30652">
                  <c:v>43210</c:v>
                </c:pt>
                <c:pt idx="30653">
                  <c:v>43210</c:v>
                </c:pt>
                <c:pt idx="30654">
                  <c:v>43210</c:v>
                </c:pt>
                <c:pt idx="30655">
                  <c:v>43210</c:v>
                </c:pt>
                <c:pt idx="30656">
                  <c:v>43211</c:v>
                </c:pt>
                <c:pt idx="30657">
                  <c:v>43210</c:v>
                </c:pt>
                <c:pt idx="30658">
                  <c:v>43210</c:v>
                </c:pt>
                <c:pt idx="30659">
                  <c:v>43210</c:v>
                </c:pt>
                <c:pt idx="30660">
                  <c:v>43210</c:v>
                </c:pt>
                <c:pt idx="30661">
                  <c:v>43210</c:v>
                </c:pt>
                <c:pt idx="30662">
                  <c:v>43210</c:v>
                </c:pt>
                <c:pt idx="30663">
                  <c:v>43210</c:v>
                </c:pt>
                <c:pt idx="30664">
                  <c:v>43210</c:v>
                </c:pt>
                <c:pt idx="30665">
                  <c:v>43209</c:v>
                </c:pt>
                <c:pt idx="30666">
                  <c:v>43209</c:v>
                </c:pt>
                <c:pt idx="30667">
                  <c:v>43209</c:v>
                </c:pt>
                <c:pt idx="30668">
                  <c:v>43209</c:v>
                </c:pt>
                <c:pt idx="30669">
                  <c:v>43210</c:v>
                </c:pt>
                <c:pt idx="30670">
                  <c:v>43210</c:v>
                </c:pt>
                <c:pt idx="30671">
                  <c:v>43209</c:v>
                </c:pt>
                <c:pt idx="30672">
                  <c:v>43209</c:v>
                </c:pt>
                <c:pt idx="30673">
                  <c:v>43210</c:v>
                </c:pt>
                <c:pt idx="30674">
                  <c:v>43210</c:v>
                </c:pt>
                <c:pt idx="30675">
                  <c:v>43209</c:v>
                </c:pt>
                <c:pt idx="30676">
                  <c:v>43209</c:v>
                </c:pt>
                <c:pt idx="30677">
                  <c:v>43209</c:v>
                </c:pt>
                <c:pt idx="30678">
                  <c:v>43209</c:v>
                </c:pt>
                <c:pt idx="30679">
                  <c:v>43210</c:v>
                </c:pt>
                <c:pt idx="30680">
                  <c:v>43208</c:v>
                </c:pt>
                <c:pt idx="30681">
                  <c:v>43208</c:v>
                </c:pt>
                <c:pt idx="30682">
                  <c:v>43208</c:v>
                </c:pt>
                <c:pt idx="30683">
                  <c:v>43208</c:v>
                </c:pt>
                <c:pt idx="30684">
                  <c:v>43209</c:v>
                </c:pt>
                <c:pt idx="30685">
                  <c:v>43209</c:v>
                </c:pt>
                <c:pt idx="30686">
                  <c:v>43209</c:v>
                </c:pt>
                <c:pt idx="30687">
                  <c:v>43209</c:v>
                </c:pt>
                <c:pt idx="30688">
                  <c:v>43210</c:v>
                </c:pt>
                <c:pt idx="30689">
                  <c:v>43208</c:v>
                </c:pt>
                <c:pt idx="30690">
                  <c:v>43208</c:v>
                </c:pt>
                <c:pt idx="30691">
                  <c:v>43209</c:v>
                </c:pt>
                <c:pt idx="30692">
                  <c:v>43208</c:v>
                </c:pt>
                <c:pt idx="30693">
                  <c:v>43207</c:v>
                </c:pt>
                <c:pt idx="30694">
                  <c:v>43207</c:v>
                </c:pt>
                <c:pt idx="30695">
                  <c:v>43208</c:v>
                </c:pt>
                <c:pt idx="30696">
                  <c:v>43208</c:v>
                </c:pt>
                <c:pt idx="30697">
                  <c:v>43208</c:v>
                </c:pt>
                <c:pt idx="30698">
                  <c:v>43207</c:v>
                </c:pt>
                <c:pt idx="30699">
                  <c:v>43208</c:v>
                </c:pt>
                <c:pt idx="30700">
                  <c:v>43208</c:v>
                </c:pt>
                <c:pt idx="30701">
                  <c:v>43208</c:v>
                </c:pt>
                <c:pt idx="30702">
                  <c:v>43209</c:v>
                </c:pt>
                <c:pt idx="30703">
                  <c:v>43206</c:v>
                </c:pt>
                <c:pt idx="30704">
                  <c:v>43207</c:v>
                </c:pt>
                <c:pt idx="30705">
                  <c:v>43208</c:v>
                </c:pt>
                <c:pt idx="30706">
                  <c:v>43207</c:v>
                </c:pt>
                <c:pt idx="30707">
                  <c:v>43207</c:v>
                </c:pt>
                <c:pt idx="30708">
                  <c:v>43206</c:v>
                </c:pt>
                <c:pt idx="30709">
                  <c:v>43206</c:v>
                </c:pt>
                <c:pt idx="30710">
                  <c:v>43206</c:v>
                </c:pt>
                <c:pt idx="30711">
                  <c:v>43206</c:v>
                </c:pt>
                <c:pt idx="30712">
                  <c:v>43206</c:v>
                </c:pt>
                <c:pt idx="30713">
                  <c:v>43207</c:v>
                </c:pt>
                <c:pt idx="30714">
                  <c:v>43205</c:v>
                </c:pt>
                <c:pt idx="30715">
                  <c:v>43206</c:v>
                </c:pt>
                <c:pt idx="30716">
                  <c:v>43206</c:v>
                </c:pt>
                <c:pt idx="30717">
                  <c:v>43206</c:v>
                </c:pt>
                <c:pt idx="30718">
                  <c:v>43206</c:v>
                </c:pt>
                <c:pt idx="30719">
                  <c:v>43205</c:v>
                </c:pt>
                <c:pt idx="30720">
                  <c:v>43205</c:v>
                </c:pt>
                <c:pt idx="30721">
                  <c:v>43205</c:v>
                </c:pt>
                <c:pt idx="30722">
                  <c:v>43206</c:v>
                </c:pt>
                <c:pt idx="30723">
                  <c:v>43205</c:v>
                </c:pt>
                <c:pt idx="30724">
                  <c:v>43204</c:v>
                </c:pt>
                <c:pt idx="30725">
                  <c:v>43206</c:v>
                </c:pt>
                <c:pt idx="30726">
                  <c:v>43205</c:v>
                </c:pt>
                <c:pt idx="30727">
                  <c:v>43205</c:v>
                </c:pt>
                <c:pt idx="30728">
                  <c:v>43203</c:v>
                </c:pt>
                <c:pt idx="30729">
                  <c:v>43204</c:v>
                </c:pt>
                <c:pt idx="30730">
                  <c:v>43204</c:v>
                </c:pt>
                <c:pt idx="30731">
                  <c:v>43204</c:v>
                </c:pt>
                <c:pt idx="30732">
                  <c:v>43203</c:v>
                </c:pt>
                <c:pt idx="30733">
                  <c:v>43202</c:v>
                </c:pt>
                <c:pt idx="30734">
                  <c:v>43203</c:v>
                </c:pt>
                <c:pt idx="30735">
                  <c:v>43203</c:v>
                </c:pt>
                <c:pt idx="30736">
                  <c:v>43203</c:v>
                </c:pt>
                <c:pt idx="30737">
                  <c:v>43203</c:v>
                </c:pt>
                <c:pt idx="30738">
                  <c:v>43203</c:v>
                </c:pt>
                <c:pt idx="30739">
                  <c:v>43203</c:v>
                </c:pt>
                <c:pt idx="30740">
                  <c:v>43202</c:v>
                </c:pt>
                <c:pt idx="30741">
                  <c:v>43202</c:v>
                </c:pt>
                <c:pt idx="30742">
                  <c:v>43202</c:v>
                </c:pt>
                <c:pt idx="30743">
                  <c:v>43203</c:v>
                </c:pt>
                <c:pt idx="30744">
                  <c:v>43202</c:v>
                </c:pt>
                <c:pt idx="30745">
                  <c:v>43202</c:v>
                </c:pt>
                <c:pt idx="30746">
                  <c:v>43202</c:v>
                </c:pt>
                <c:pt idx="30747">
                  <c:v>43202</c:v>
                </c:pt>
                <c:pt idx="30748">
                  <c:v>43202</c:v>
                </c:pt>
                <c:pt idx="30749">
                  <c:v>43201</c:v>
                </c:pt>
                <c:pt idx="30750">
                  <c:v>43203</c:v>
                </c:pt>
                <c:pt idx="30751">
                  <c:v>43202</c:v>
                </c:pt>
                <c:pt idx="30752">
                  <c:v>43201</c:v>
                </c:pt>
                <c:pt idx="30753">
                  <c:v>43201</c:v>
                </c:pt>
                <c:pt idx="30754">
                  <c:v>43202</c:v>
                </c:pt>
                <c:pt idx="30755">
                  <c:v>43201</c:v>
                </c:pt>
                <c:pt idx="30756">
                  <c:v>43202</c:v>
                </c:pt>
                <c:pt idx="30757">
                  <c:v>43201</c:v>
                </c:pt>
                <c:pt idx="30758">
                  <c:v>43200</c:v>
                </c:pt>
                <c:pt idx="30759">
                  <c:v>43200</c:v>
                </c:pt>
                <c:pt idx="30760">
                  <c:v>43202</c:v>
                </c:pt>
                <c:pt idx="30761">
                  <c:v>43201</c:v>
                </c:pt>
                <c:pt idx="30762">
                  <c:v>43201</c:v>
                </c:pt>
                <c:pt idx="30763">
                  <c:v>43201</c:v>
                </c:pt>
                <c:pt idx="30764">
                  <c:v>43201</c:v>
                </c:pt>
                <c:pt idx="30765">
                  <c:v>43199</c:v>
                </c:pt>
                <c:pt idx="30766">
                  <c:v>43200</c:v>
                </c:pt>
                <c:pt idx="30767">
                  <c:v>43199</c:v>
                </c:pt>
                <c:pt idx="30768">
                  <c:v>43199</c:v>
                </c:pt>
                <c:pt idx="30769">
                  <c:v>43199</c:v>
                </c:pt>
                <c:pt idx="30770">
                  <c:v>43198</c:v>
                </c:pt>
                <c:pt idx="30771">
                  <c:v>43197</c:v>
                </c:pt>
                <c:pt idx="30772">
                  <c:v>43199</c:v>
                </c:pt>
                <c:pt idx="30773">
                  <c:v>43199</c:v>
                </c:pt>
                <c:pt idx="30774">
                  <c:v>43216</c:v>
                </c:pt>
                <c:pt idx="30775">
                  <c:v>43216</c:v>
                </c:pt>
                <c:pt idx="30776">
                  <c:v>43215</c:v>
                </c:pt>
                <c:pt idx="30777">
                  <c:v>43215</c:v>
                </c:pt>
                <c:pt idx="30778">
                  <c:v>43214</c:v>
                </c:pt>
                <c:pt idx="30779">
                  <c:v>43216</c:v>
                </c:pt>
                <c:pt idx="30780">
                  <c:v>43215</c:v>
                </c:pt>
                <c:pt idx="30781">
                  <c:v>43215</c:v>
                </c:pt>
                <c:pt idx="30782">
                  <c:v>43215</c:v>
                </c:pt>
                <c:pt idx="30783">
                  <c:v>43214</c:v>
                </c:pt>
                <c:pt idx="30784">
                  <c:v>43216</c:v>
                </c:pt>
                <c:pt idx="30785">
                  <c:v>43215</c:v>
                </c:pt>
                <c:pt idx="30786">
                  <c:v>43214</c:v>
                </c:pt>
                <c:pt idx="30787">
                  <c:v>43214</c:v>
                </c:pt>
                <c:pt idx="30788">
                  <c:v>43214</c:v>
                </c:pt>
                <c:pt idx="30789">
                  <c:v>43216</c:v>
                </c:pt>
                <c:pt idx="30790">
                  <c:v>43214</c:v>
                </c:pt>
                <c:pt idx="30791">
                  <c:v>43214</c:v>
                </c:pt>
                <c:pt idx="30792">
                  <c:v>43214</c:v>
                </c:pt>
                <c:pt idx="30793">
                  <c:v>43214</c:v>
                </c:pt>
                <c:pt idx="30794">
                  <c:v>43215</c:v>
                </c:pt>
                <c:pt idx="30795">
                  <c:v>43214</c:v>
                </c:pt>
                <c:pt idx="30796">
                  <c:v>43214</c:v>
                </c:pt>
                <c:pt idx="30797">
                  <c:v>43215</c:v>
                </c:pt>
                <c:pt idx="30798">
                  <c:v>43216</c:v>
                </c:pt>
                <c:pt idx="30799">
                  <c:v>43214</c:v>
                </c:pt>
                <c:pt idx="30800">
                  <c:v>43214</c:v>
                </c:pt>
                <c:pt idx="30801">
                  <c:v>43214</c:v>
                </c:pt>
                <c:pt idx="30802">
                  <c:v>43214</c:v>
                </c:pt>
                <c:pt idx="30803">
                  <c:v>43213</c:v>
                </c:pt>
                <c:pt idx="30804">
                  <c:v>43214</c:v>
                </c:pt>
                <c:pt idx="30805">
                  <c:v>43214</c:v>
                </c:pt>
                <c:pt idx="30806">
                  <c:v>43214</c:v>
                </c:pt>
                <c:pt idx="30807">
                  <c:v>43213</c:v>
                </c:pt>
                <c:pt idx="30808">
                  <c:v>43214</c:v>
                </c:pt>
                <c:pt idx="30809">
                  <c:v>43213</c:v>
                </c:pt>
                <c:pt idx="30810">
                  <c:v>43213</c:v>
                </c:pt>
                <c:pt idx="30811">
                  <c:v>43214</c:v>
                </c:pt>
                <c:pt idx="30812">
                  <c:v>43213</c:v>
                </c:pt>
                <c:pt idx="30813">
                  <c:v>43213</c:v>
                </c:pt>
                <c:pt idx="30814">
                  <c:v>43213</c:v>
                </c:pt>
                <c:pt idx="30815">
                  <c:v>43213</c:v>
                </c:pt>
                <c:pt idx="30816">
                  <c:v>43213</c:v>
                </c:pt>
                <c:pt idx="30817">
                  <c:v>43213</c:v>
                </c:pt>
                <c:pt idx="30818">
                  <c:v>43212</c:v>
                </c:pt>
                <c:pt idx="30819">
                  <c:v>43213</c:v>
                </c:pt>
                <c:pt idx="30820">
                  <c:v>43213</c:v>
                </c:pt>
                <c:pt idx="30821">
                  <c:v>43213</c:v>
                </c:pt>
                <c:pt idx="30822">
                  <c:v>43212</c:v>
                </c:pt>
                <c:pt idx="30823">
                  <c:v>43213</c:v>
                </c:pt>
                <c:pt idx="30824">
                  <c:v>43213</c:v>
                </c:pt>
                <c:pt idx="30825">
                  <c:v>43185</c:v>
                </c:pt>
                <c:pt idx="30826">
                  <c:v>43212</c:v>
                </c:pt>
                <c:pt idx="30827">
                  <c:v>43212</c:v>
                </c:pt>
                <c:pt idx="30828">
                  <c:v>43213</c:v>
                </c:pt>
                <c:pt idx="30829">
                  <c:v>43212</c:v>
                </c:pt>
                <c:pt idx="30830">
                  <c:v>43212</c:v>
                </c:pt>
                <c:pt idx="30831">
                  <c:v>43211</c:v>
                </c:pt>
                <c:pt idx="30832">
                  <c:v>43211</c:v>
                </c:pt>
                <c:pt idx="30833">
                  <c:v>43211</c:v>
                </c:pt>
                <c:pt idx="30834">
                  <c:v>43211</c:v>
                </c:pt>
                <c:pt idx="30835">
                  <c:v>43212</c:v>
                </c:pt>
                <c:pt idx="30836">
                  <c:v>43212</c:v>
                </c:pt>
                <c:pt idx="30837">
                  <c:v>43212</c:v>
                </c:pt>
                <c:pt idx="30838">
                  <c:v>43211</c:v>
                </c:pt>
                <c:pt idx="30839">
                  <c:v>43211</c:v>
                </c:pt>
                <c:pt idx="30840">
                  <c:v>43211</c:v>
                </c:pt>
                <c:pt idx="30841">
                  <c:v>43211</c:v>
                </c:pt>
                <c:pt idx="30842">
                  <c:v>43211</c:v>
                </c:pt>
                <c:pt idx="30843">
                  <c:v>43211</c:v>
                </c:pt>
                <c:pt idx="30844">
                  <c:v>43211</c:v>
                </c:pt>
                <c:pt idx="30845">
                  <c:v>43211</c:v>
                </c:pt>
                <c:pt idx="30846">
                  <c:v>43210</c:v>
                </c:pt>
                <c:pt idx="30847">
                  <c:v>43210</c:v>
                </c:pt>
                <c:pt idx="30848">
                  <c:v>43212</c:v>
                </c:pt>
                <c:pt idx="30849">
                  <c:v>43210</c:v>
                </c:pt>
                <c:pt idx="30850">
                  <c:v>43211</c:v>
                </c:pt>
                <c:pt idx="30851">
                  <c:v>43210</c:v>
                </c:pt>
                <c:pt idx="30852">
                  <c:v>43211</c:v>
                </c:pt>
                <c:pt idx="30853">
                  <c:v>43210</c:v>
                </c:pt>
                <c:pt idx="30854">
                  <c:v>43210</c:v>
                </c:pt>
                <c:pt idx="30855">
                  <c:v>43210</c:v>
                </c:pt>
                <c:pt idx="30856">
                  <c:v>43210</c:v>
                </c:pt>
                <c:pt idx="30857">
                  <c:v>43210</c:v>
                </c:pt>
                <c:pt idx="30858">
                  <c:v>43210</c:v>
                </c:pt>
                <c:pt idx="30859">
                  <c:v>43210</c:v>
                </c:pt>
                <c:pt idx="30860">
                  <c:v>43211</c:v>
                </c:pt>
                <c:pt idx="30861">
                  <c:v>43210</c:v>
                </c:pt>
                <c:pt idx="30862">
                  <c:v>43210</c:v>
                </c:pt>
                <c:pt idx="30863">
                  <c:v>43210</c:v>
                </c:pt>
                <c:pt idx="30864">
                  <c:v>43210</c:v>
                </c:pt>
                <c:pt idx="30865">
                  <c:v>43210</c:v>
                </c:pt>
                <c:pt idx="30866">
                  <c:v>43210</c:v>
                </c:pt>
                <c:pt idx="30867">
                  <c:v>43209</c:v>
                </c:pt>
                <c:pt idx="30868">
                  <c:v>43209</c:v>
                </c:pt>
                <c:pt idx="30869">
                  <c:v>43210</c:v>
                </c:pt>
                <c:pt idx="30870">
                  <c:v>43209</c:v>
                </c:pt>
                <c:pt idx="30871">
                  <c:v>43209</c:v>
                </c:pt>
                <c:pt idx="30872">
                  <c:v>43210</c:v>
                </c:pt>
                <c:pt idx="30873">
                  <c:v>43209</c:v>
                </c:pt>
                <c:pt idx="30874">
                  <c:v>43209</c:v>
                </c:pt>
                <c:pt idx="30875">
                  <c:v>43210</c:v>
                </c:pt>
                <c:pt idx="30876">
                  <c:v>43210</c:v>
                </c:pt>
                <c:pt idx="30877">
                  <c:v>43209</c:v>
                </c:pt>
                <c:pt idx="30878">
                  <c:v>43209</c:v>
                </c:pt>
                <c:pt idx="30879">
                  <c:v>43209</c:v>
                </c:pt>
                <c:pt idx="30880">
                  <c:v>43209</c:v>
                </c:pt>
                <c:pt idx="30881">
                  <c:v>43210</c:v>
                </c:pt>
                <c:pt idx="30882">
                  <c:v>43208</c:v>
                </c:pt>
                <c:pt idx="30883">
                  <c:v>43208</c:v>
                </c:pt>
                <c:pt idx="30884">
                  <c:v>43208</c:v>
                </c:pt>
                <c:pt idx="30885">
                  <c:v>43208</c:v>
                </c:pt>
                <c:pt idx="30886">
                  <c:v>43209</c:v>
                </c:pt>
                <c:pt idx="30887">
                  <c:v>43209</c:v>
                </c:pt>
                <c:pt idx="30888">
                  <c:v>43209</c:v>
                </c:pt>
                <c:pt idx="30889">
                  <c:v>43209</c:v>
                </c:pt>
                <c:pt idx="30890">
                  <c:v>43210</c:v>
                </c:pt>
                <c:pt idx="30891">
                  <c:v>43208</c:v>
                </c:pt>
                <c:pt idx="30892">
                  <c:v>43208</c:v>
                </c:pt>
                <c:pt idx="30893">
                  <c:v>43209</c:v>
                </c:pt>
                <c:pt idx="30894">
                  <c:v>43208</c:v>
                </c:pt>
                <c:pt idx="30895">
                  <c:v>43207</c:v>
                </c:pt>
                <c:pt idx="30896">
                  <c:v>43207</c:v>
                </c:pt>
                <c:pt idx="30897">
                  <c:v>43208</c:v>
                </c:pt>
                <c:pt idx="30898">
                  <c:v>43208</c:v>
                </c:pt>
                <c:pt idx="30899">
                  <c:v>43207</c:v>
                </c:pt>
                <c:pt idx="30900">
                  <c:v>43208</c:v>
                </c:pt>
                <c:pt idx="30901">
                  <c:v>43208</c:v>
                </c:pt>
                <c:pt idx="30902">
                  <c:v>43208</c:v>
                </c:pt>
                <c:pt idx="30903">
                  <c:v>43209</c:v>
                </c:pt>
                <c:pt idx="30904">
                  <c:v>43206</c:v>
                </c:pt>
                <c:pt idx="30905">
                  <c:v>43207</c:v>
                </c:pt>
                <c:pt idx="30906">
                  <c:v>43208</c:v>
                </c:pt>
                <c:pt idx="30907">
                  <c:v>43207</c:v>
                </c:pt>
                <c:pt idx="30908">
                  <c:v>43207</c:v>
                </c:pt>
                <c:pt idx="30909">
                  <c:v>43206</c:v>
                </c:pt>
                <c:pt idx="30910">
                  <c:v>43206</c:v>
                </c:pt>
                <c:pt idx="30911">
                  <c:v>43206</c:v>
                </c:pt>
                <c:pt idx="30912">
                  <c:v>43206</c:v>
                </c:pt>
                <c:pt idx="30913">
                  <c:v>43205</c:v>
                </c:pt>
                <c:pt idx="30914">
                  <c:v>43205</c:v>
                </c:pt>
                <c:pt idx="30915">
                  <c:v>43206</c:v>
                </c:pt>
                <c:pt idx="30916">
                  <c:v>43206</c:v>
                </c:pt>
                <c:pt idx="30917">
                  <c:v>43206</c:v>
                </c:pt>
                <c:pt idx="30918">
                  <c:v>43205</c:v>
                </c:pt>
                <c:pt idx="30919">
                  <c:v>43205</c:v>
                </c:pt>
                <c:pt idx="30920">
                  <c:v>43206</c:v>
                </c:pt>
                <c:pt idx="30921">
                  <c:v>43205</c:v>
                </c:pt>
                <c:pt idx="30922">
                  <c:v>43204</c:v>
                </c:pt>
                <c:pt idx="30923">
                  <c:v>43206</c:v>
                </c:pt>
                <c:pt idx="30924">
                  <c:v>43205</c:v>
                </c:pt>
                <c:pt idx="30925">
                  <c:v>43205</c:v>
                </c:pt>
                <c:pt idx="30926">
                  <c:v>43203</c:v>
                </c:pt>
                <c:pt idx="30927">
                  <c:v>43204</c:v>
                </c:pt>
                <c:pt idx="30928">
                  <c:v>43204</c:v>
                </c:pt>
                <c:pt idx="30929">
                  <c:v>43204</c:v>
                </c:pt>
                <c:pt idx="30930">
                  <c:v>43202</c:v>
                </c:pt>
                <c:pt idx="30931">
                  <c:v>43203</c:v>
                </c:pt>
                <c:pt idx="30932">
                  <c:v>43203</c:v>
                </c:pt>
                <c:pt idx="30933">
                  <c:v>43203</c:v>
                </c:pt>
                <c:pt idx="30934">
                  <c:v>43203</c:v>
                </c:pt>
                <c:pt idx="30935">
                  <c:v>43203</c:v>
                </c:pt>
                <c:pt idx="30936">
                  <c:v>43203</c:v>
                </c:pt>
                <c:pt idx="30937">
                  <c:v>43202</c:v>
                </c:pt>
                <c:pt idx="30938">
                  <c:v>43202</c:v>
                </c:pt>
                <c:pt idx="30939">
                  <c:v>43202</c:v>
                </c:pt>
                <c:pt idx="30940">
                  <c:v>43202</c:v>
                </c:pt>
                <c:pt idx="30941">
                  <c:v>43202</c:v>
                </c:pt>
                <c:pt idx="30942">
                  <c:v>43202</c:v>
                </c:pt>
                <c:pt idx="30943">
                  <c:v>43202</c:v>
                </c:pt>
                <c:pt idx="30944">
                  <c:v>43202</c:v>
                </c:pt>
                <c:pt idx="30945">
                  <c:v>43201</c:v>
                </c:pt>
                <c:pt idx="30946">
                  <c:v>43201</c:v>
                </c:pt>
                <c:pt idx="30947">
                  <c:v>43201</c:v>
                </c:pt>
                <c:pt idx="30948">
                  <c:v>43202</c:v>
                </c:pt>
                <c:pt idx="30949">
                  <c:v>43201</c:v>
                </c:pt>
                <c:pt idx="30950">
                  <c:v>43201</c:v>
                </c:pt>
                <c:pt idx="30951">
                  <c:v>43200</c:v>
                </c:pt>
                <c:pt idx="30952">
                  <c:v>43200</c:v>
                </c:pt>
                <c:pt idx="30953">
                  <c:v>43202</c:v>
                </c:pt>
                <c:pt idx="30954">
                  <c:v>43201</c:v>
                </c:pt>
                <c:pt idx="30955">
                  <c:v>43201</c:v>
                </c:pt>
                <c:pt idx="30956">
                  <c:v>43201</c:v>
                </c:pt>
                <c:pt idx="30957">
                  <c:v>43201</c:v>
                </c:pt>
                <c:pt idx="30958">
                  <c:v>43199</c:v>
                </c:pt>
                <c:pt idx="30959">
                  <c:v>43200</c:v>
                </c:pt>
                <c:pt idx="30960">
                  <c:v>43199</c:v>
                </c:pt>
                <c:pt idx="30961">
                  <c:v>43199</c:v>
                </c:pt>
                <c:pt idx="30962">
                  <c:v>43199</c:v>
                </c:pt>
                <c:pt idx="30963">
                  <c:v>43198</c:v>
                </c:pt>
                <c:pt idx="30964">
                  <c:v>43197</c:v>
                </c:pt>
                <c:pt idx="30965">
                  <c:v>43199</c:v>
                </c:pt>
                <c:pt idx="30966">
                  <c:v>43199</c:v>
                </c:pt>
                <c:pt idx="30967">
                  <c:v>43217</c:v>
                </c:pt>
                <c:pt idx="30968">
                  <c:v>43217</c:v>
                </c:pt>
                <c:pt idx="30969">
                  <c:v>43216</c:v>
                </c:pt>
                <c:pt idx="30970">
                  <c:v>43217</c:v>
                </c:pt>
                <c:pt idx="30971">
                  <c:v>43217</c:v>
                </c:pt>
                <c:pt idx="30972">
                  <c:v>43216</c:v>
                </c:pt>
                <c:pt idx="30973">
                  <c:v>43216</c:v>
                </c:pt>
                <c:pt idx="30974">
                  <c:v>43216</c:v>
                </c:pt>
                <c:pt idx="30975">
                  <c:v>43216</c:v>
                </c:pt>
                <c:pt idx="30976">
                  <c:v>43216</c:v>
                </c:pt>
                <c:pt idx="30977">
                  <c:v>43215</c:v>
                </c:pt>
                <c:pt idx="30978">
                  <c:v>43215</c:v>
                </c:pt>
                <c:pt idx="30979">
                  <c:v>43216</c:v>
                </c:pt>
                <c:pt idx="30980">
                  <c:v>43216</c:v>
                </c:pt>
                <c:pt idx="30981">
                  <c:v>43215</c:v>
                </c:pt>
                <c:pt idx="30982">
                  <c:v>43216</c:v>
                </c:pt>
                <c:pt idx="30983">
                  <c:v>43215</c:v>
                </c:pt>
                <c:pt idx="30984">
                  <c:v>43214</c:v>
                </c:pt>
                <c:pt idx="30985">
                  <c:v>43215</c:v>
                </c:pt>
                <c:pt idx="30986">
                  <c:v>43215</c:v>
                </c:pt>
                <c:pt idx="30987">
                  <c:v>43215</c:v>
                </c:pt>
                <c:pt idx="30988">
                  <c:v>43214</c:v>
                </c:pt>
                <c:pt idx="30989">
                  <c:v>43216</c:v>
                </c:pt>
                <c:pt idx="30990">
                  <c:v>43215</c:v>
                </c:pt>
                <c:pt idx="30991">
                  <c:v>43214</c:v>
                </c:pt>
                <c:pt idx="30992">
                  <c:v>43216</c:v>
                </c:pt>
                <c:pt idx="30993">
                  <c:v>43214</c:v>
                </c:pt>
                <c:pt idx="30994">
                  <c:v>43216</c:v>
                </c:pt>
                <c:pt idx="30995">
                  <c:v>43214</c:v>
                </c:pt>
                <c:pt idx="30996">
                  <c:v>43214</c:v>
                </c:pt>
                <c:pt idx="30997">
                  <c:v>43214</c:v>
                </c:pt>
                <c:pt idx="30998">
                  <c:v>43215</c:v>
                </c:pt>
                <c:pt idx="30999">
                  <c:v>43214</c:v>
                </c:pt>
                <c:pt idx="31000">
                  <c:v>43214</c:v>
                </c:pt>
                <c:pt idx="31001">
                  <c:v>43214</c:v>
                </c:pt>
                <c:pt idx="31002">
                  <c:v>43214</c:v>
                </c:pt>
                <c:pt idx="31003">
                  <c:v>43215</c:v>
                </c:pt>
                <c:pt idx="31004">
                  <c:v>43215</c:v>
                </c:pt>
                <c:pt idx="31005">
                  <c:v>43214</c:v>
                </c:pt>
                <c:pt idx="31006">
                  <c:v>43216</c:v>
                </c:pt>
                <c:pt idx="31007">
                  <c:v>43214</c:v>
                </c:pt>
                <c:pt idx="31008">
                  <c:v>43214</c:v>
                </c:pt>
                <c:pt idx="31009">
                  <c:v>43214</c:v>
                </c:pt>
                <c:pt idx="31010">
                  <c:v>43213</c:v>
                </c:pt>
                <c:pt idx="31011">
                  <c:v>43214</c:v>
                </c:pt>
                <c:pt idx="31012">
                  <c:v>43214</c:v>
                </c:pt>
                <c:pt idx="31013">
                  <c:v>43214</c:v>
                </c:pt>
                <c:pt idx="31014">
                  <c:v>43213</c:v>
                </c:pt>
                <c:pt idx="31015">
                  <c:v>43214</c:v>
                </c:pt>
                <c:pt idx="31016">
                  <c:v>43214</c:v>
                </c:pt>
                <c:pt idx="31017">
                  <c:v>43213</c:v>
                </c:pt>
                <c:pt idx="31018">
                  <c:v>43213</c:v>
                </c:pt>
                <c:pt idx="31019">
                  <c:v>43213</c:v>
                </c:pt>
                <c:pt idx="31020">
                  <c:v>43213</c:v>
                </c:pt>
                <c:pt idx="31021">
                  <c:v>43213</c:v>
                </c:pt>
                <c:pt idx="31022">
                  <c:v>43213</c:v>
                </c:pt>
                <c:pt idx="31023">
                  <c:v>43213</c:v>
                </c:pt>
                <c:pt idx="31024">
                  <c:v>43213</c:v>
                </c:pt>
                <c:pt idx="31025">
                  <c:v>43213</c:v>
                </c:pt>
                <c:pt idx="31026">
                  <c:v>43213</c:v>
                </c:pt>
                <c:pt idx="31027">
                  <c:v>43212</c:v>
                </c:pt>
                <c:pt idx="31028">
                  <c:v>43213</c:v>
                </c:pt>
                <c:pt idx="31029">
                  <c:v>43213</c:v>
                </c:pt>
                <c:pt idx="31030">
                  <c:v>43212</c:v>
                </c:pt>
                <c:pt idx="31031">
                  <c:v>43212</c:v>
                </c:pt>
                <c:pt idx="31032">
                  <c:v>43213</c:v>
                </c:pt>
                <c:pt idx="31033">
                  <c:v>43185</c:v>
                </c:pt>
                <c:pt idx="31034">
                  <c:v>43213</c:v>
                </c:pt>
                <c:pt idx="31035">
                  <c:v>43212</c:v>
                </c:pt>
                <c:pt idx="31036">
                  <c:v>43212</c:v>
                </c:pt>
                <c:pt idx="31037">
                  <c:v>43213</c:v>
                </c:pt>
                <c:pt idx="31038">
                  <c:v>43212</c:v>
                </c:pt>
                <c:pt idx="31039">
                  <c:v>43211</c:v>
                </c:pt>
                <c:pt idx="31040">
                  <c:v>43212</c:v>
                </c:pt>
                <c:pt idx="31041">
                  <c:v>43211</c:v>
                </c:pt>
                <c:pt idx="31042">
                  <c:v>43211</c:v>
                </c:pt>
                <c:pt idx="31043">
                  <c:v>43211</c:v>
                </c:pt>
                <c:pt idx="31044">
                  <c:v>43212</c:v>
                </c:pt>
                <c:pt idx="31045">
                  <c:v>43212</c:v>
                </c:pt>
                <c:pt idx="31046">
                  <c:v>43212</c:v>
                </c:pt>
                <c:pt idx="31047">
                  <c:v>43211</c:v>
                </c:pt>
                <c:pt idx="31048">
                  <c:v>43211</c:v>
                </c:pt>
                <c:pt idx="31049">
                  <c:v>43211</c:v>
                </c:pt>
                <c:pt idx="31050">
                  <c:v>43211</c:v>
                </c:pt>
                <c:pt idx="31051">
                  <c:v>43211</c:v>
                </c:pt>
                <c:pt idx="31052">
                  <c:v>43211</c:v>
                </c:pt>
                <c:pt idx="31053">
                  <c:v>43211</c:v>
                </c:pt>
                <c:pt idx="31054">
                  <c:v>43211</c:v>
                </c:pt>
                <c:pt idx="31055">
                  <c:v>43210</c:v>
                </c:pt>
                <c:pt idx="31056">
                  <c:v>43210</c:v>
                </c:pt>
                <c:pt idx="31057">
                  <c:v>43210</c:v>
                </c:pt>
                <c:pt idx="31058">
                  <c:v>43212</c:v>
                </c:pt>
                <c:pt idx="31059">
                  <c:v>43211</c:v>
                </c:pt>
                <c:pt idx="31060">
                  <c:v>43210</c:v>
                </c:pt>
                <c:pt idx="31061">
                  <c:v>43210</c:v>
                </c:pt>
                <c:pt idx="31062">
                  <c:v>43210</c:v>
                </c:pt>
                <c:pt idx="31063">
                  <c:v>43211</c:v>
                </c:pt>
                <c:pt idx="31064">
                  <c:v>43210</c:v>
                </c:pt>
                <c:pt idx="31065">
                  <c:v>43210</c:v>
                </c:pt>
                <c:pt idx="31066">
                  <c:v>43210</c:v>
                </c:pt>
                <c:pt idx="31067">
                  <c:v>43210</c:v>
                </c:pt>
                <c:pt idx="31068">
                  <c:v>43210</c:v>
                </c:pt>
                <c:pt idx="31069">
                  <c:v>43211</c:v>
                </c:pt>
                <c:pt idx="31070">
                  <c:v>43210</c:v>
                </c:pt>
                <c:pt idx="31071">
                  <c:v>43210</c:v>
                </c:pt>
                <c:pt idx="31072">
                  <c:v>43210</c:v>
                </c:pt>
                <c:pt idx="31073">
                  <c:v>43210</c:v>
                </c:pt>
                <c:pt idx="31074">
                  <c:v>43210</c:v>
                </c:pt>
                <c:pt idx="31075">
                  <c:v>43209</c:v>
                </c:pt>
                <c:pt idx="31076">
                  <c:v>43210</c:v>
                </c:pt>
                <c:pt idx="31077">
                  <c:v>43209</c:v>
                </c:pt>
                <c:pt idx="31078">
                  <c:v>43209</c:v>
                </c:pt>
                <c:pt idx="31079">
                  <c:v>43210</c:v>
                </c:pt>
                <c:pt idx="31080">
                  <c:v>43209</c:v>
                </c:pt>
                <c:pt idx="31081">
                  <c:v>43209</c:v>
                </c:pt>
                <c:pt idx="31082">
                  <c:v>43210</c:v>
                </c:pt>
                <c:pt idx="31083">
                  <c:v>43209</c:v>
                </c:pt>
                <c:pt idx="31084">
                  <c:v>43209</c:v>
                </c:pt>
                <c:pt idx="31085">
                  <c:v>43209</c:v>
                </c:pt>
                <c:pt idx="31086">
                  <c:v>43209</c:v>
                </c:pt>
                <c:pt idx="31087">
                  <c:v>43210</c:v>
                </c:pt>
                <c:pt idx="31088">
                  <c:v>43208</c:v>
                </c:pt>
                <c:pt idx="31089">
                  <c:v>43208</c:v>
                </c:pt>
                <c:pt idx="31090">
                  <c:v>43208</c:v>
                </c:pt>
                <c:pt idx="31091">
                  <c:v>43208</c:v>
                </c:pt>
                <c:pt idx="31092">
                  <c:v>43209</c:v>
                </c:pt>
                <c:pt idx="31093">
                  <c:v>43209</c:v>
                </c:pt>
                <c:pt idx="31094">
                  <c:v>43209</c:v>
                </c:pt>
                <c:pt idx="31095">
                  <c:v>43210</c:v>
                </c:pt>
                <c:pt idx="31096">
                  <c:v>43208</c:v>
                </c:pt>
                <c:pt idx="31097">
                  <c:v>43208</c:v>
                </c:pt>
                <c:pt idx="31098">
                  <c:v>43209</c:v>
                </c:pt>
                <c:pt idx="31099">
                  <c:v>43208</c:v>
                </c:pt>
                <c:pt idx="31100">
                  <c:v>43208</c:v>
                </c:pt>
                <c:pt idx="31101">
                  <c:v>43207</c:v>
                </c:pt>
                <c:pt idx="31102">
                  <c:v>43207</c:v>
                </c:pt>
                <c:pt idx="31103">
                  <c:v>43208</c:v>
                </c:pt>
                <c:pt idx="31104">
                  <c:v>43208</c:v>
                </c:pt>
                <c:pt idx="31105">
                  <c:v>43207</c:v>
                </c:pt>
                <c:pt idx="31106">
                  <c:v>43208</c:v>
                </c:pt>
                <c:pt idx="31107">
                  <c:v>43208</c:v>
                </c:pt>
                <c:pt idx="31108">
                  <c:v>43207</c:v>
                </c:pt>
                <c:pt idx="31109">
                  <c:v>43206</c:v>
                </c:pt>
                <c:pt idx="31110">
                  <c:v>43208</c:v>
                </c:pt>
                <c:pt idx="31111">
                  <c:v>43207</c:v>
                </c:pt>
                <c:pt idx="31112">
                  <c:v>43206</c:v>
                </c:pt>
                <c:pt idx="31113">
                  <c:v>43206</c:v>
                </c:pt>
                <c:pt idx="31114">
                  <c:v>43206</c:v>
                </c:pt>
                <c:pt idx="31115">
                  <c:v>43206</c:v>
                </c:pt>
                <c:pt idx="31116">
                  <c:v>43205</c:v>
                </c:pt>
                <c:pt idx="31117">
                  <c:v>43205</c:v>
                </c:pt>
                <c:pt idx="31118">
                  <c:v>43206</c:v>
                </c:pt>
                <c:pt idx="31119">
                  <c:v>43206</c:v>
                </c:pt>
                <c:pt idx="31120">
                  <c:v>43205</c:v>
                </c:pt>
                <c:pt idx="31121">
                  <c:v>43205</c:v>
                </c:pt>
                <c:pt idx="31122">
                  <c:v>43206</c:v>
                </c:pt>
                <c:pt idx="31123">
                  <c:v>43205</c:v>
                </c:pt>
                <c:pt idx="31124">
                  <c:v>43204</c:v>
                </c:pt>
                <c:pt idx="31125">
                  <c:v>43206</c:v>
                </c:pt>
                <c:pt idx="31126">
                  <c:v>43205</c:v>
                </c:pt>
                <c:pt idx="31127">
                  <c:v>43205</c:v>
                </c:pt>
                <c:pt idx="31128">
                  <c:v>43203</c:v>
                </c:pt>
                <c:pt idx="31129">
                  <c:v>43204</c:v>
                </c:pt>
                <c:pt idx="31130">
                  <c:v>43204</c:v>
                </c:pt>
                <c:pt idx="31131">
                  <c:v>43202</c:v>
                </c:pt>
                <c:pt idx="31132">
                  <c:v>43203</c:v>
                </c:pt>
                <c:pt idx="31133">
                  <c:v>43203</c:v>
                </c:pt>
                <c:pt idx="31134">
                  <c:v>43203</c:v>
                </c:pt>
                <c:pt idx="31135">
                  <c:v>43203</c:v>
                </c:pt>
                <c:pt idx="31136">
                  <c:v>43203</c:v>
                </c:pt>
                <c:pt idx="31137">
                  <c:v>43203</c:v>
                </c:pt>
                <c:pt idx="31138">
                  <c:v>43202</c:v>
                </c:pt>
                <c:pt idx="31139">
                  <c:v>43202</c:v>
                </c:pt>
                <c:pt idx="31140">
                  <c:v>43202</c:v>
                </c:pt>
                <c:pt idx="31141">
                  <c:v>43202</c:v>
                </c:pt>
                <c:pt idx="31142">
                  <c:v>43202</c:v>
                </c:pt>
                <c:pt idx="31143">
                  <c:v>43202</c:v>
                </c:pt>
                <c:pt idx="31144">
                  <c:v>43202</c:v>
                </c:pt>
                <c:pt idx="31145">
                  <c:v>43201</c:v>
                </c:pt>
                <c:pt idx="31146">
                  <c:v>43201</c:v>
                </c:pt>
                <c:pt idx="31147">
                  <c:v>43201</c:v>
                </c:pt>
                <c:pt idx="31148">
                  <c:v>43202</c:v>
                </c:pt>
                <c:pt idx="31149">
                  <c:v>43201</c:v>
                </c:pt>
                <c:pt idx="31150">
                  <c:v>43201</c:v>
                </c:pt>
                <c:pt idx="31151">
                  <c:v>43200</c:v>
                </c:pt>
                <c:pt idx="31152">
                  <c:v>43200</c:v>
                </c:pt>
                <c:pt idx="31153">
                  <c:v>43202</c:v>
                </c:pt>
                <c:pt idx="31154">
                  <c:v>43201</c:v>
                </c:pt>
                <c:pt idx="31155">
                  <c:v>43201</c:v>
                </c:pt>
                <c:pt idx="31156">
                  <c:v>43201</c:v>
                </c:pt>
                <c:pt idx="31157">
                  <c:v>43201</c:v>
                </c:pt>
                <c:pt idx="31158">
                  <c:v>43199</c:v>
                </c:pt>
                <c:pt idx="31159">
                  <c:v>43217</c:v>
                </c:pt>
                <c:pt idx="31160">
                  <c:v>43217</c:v>
                </c:pt>
                <c:pt idx="31161">
                  <c:v>43217</c:v>
                </c:pt>
                <c:pt idx="31162">
                  <c:v>43217</c:v>
                </c:pt>
                <c:pt idx="31163">
                  <c:v>43217</c:v>
                </c:pt>
                <c:pt idx="31164">
                  <c:v>43216</c:v>
                </c:pt>
                <c:pt idx="31165">
                  <c:v>43218</c:v>
                </c:pt>
                <c:pt idx="31166">
                  <c:v>43217</c:v>
                </c:pt>
                <c:pt idx="31167">
                  <c:v>43216</c:v>
                </c:pt>
                <c:pt idx="31168">
                  <c:v>43216</c:v>
                </c:pt>
                <c:pt idx="31169">
                  <c:v>43216</c:v>
                </c:pt>
                <c:pt idx="31170">
                  <c:v>43216</c:v>
                </c:pt>
                <c:pt idx="31171">
                  <c:v>43216</c:v>
                </c:pt>
                <c:pt idx="31172">
                  <c:v>43217</c:v>
                </c:pt>
                <c:pt idx="31173">
                  <c:v>43217</c:v>
                </c:pt>
                <c:pt idx="31174">
                  <c:v>43215</c:v>
                </c:pt>
                <c:pt idx="31175">
                  <c:v>43216</c:v>
                </c:pt>
                <c:pt idx="31176">
                  <c:v>43215</c:v>
                </c:pt>
                <c:pt idx="31177">
                  <c:v>43216</c:v>
                </c:pt>
                <c:pt idx="31178">
                  <c:v>43215</c:v>
                </c:pt>
                <c:pt idx="31179">
                  <c:v>43216</c:v>
                </c:pt>
                <c:pt idx="31180">
                  <c:v>43216</c:v>
                </c:pt>
                <c:pt idx="31181">
                  <c:v>43216</c:v>
                </c:pt>
                <c:pt idx="31182">
                  <c:v>43215</c:v>
                </c:pt>
                <c:pt idx="31183">
                  <c:v>43214</c:v>
                </c:pt>
                <c:pt idx="31184">
                  <c:v>43215</c:v>
                </c:pt>
                <c:pt idx="31185">
                  <c:v>43215</c:v>
                </c:pt>
                <c:pt idx="31186">
                  <c:v>43215</c:v>
                </c:pt>
                <c:pt idx="31187">
                  <c:v>43216</c:v>
                </c:pt>
                <c:pt idx="31188">
                  <c:v>43216</c:v>
                </c:pt>
                <c:pt idx="31189">
                  <c:v>43216</c:v>
                </c:pt>
                <c:pt idx="31190">
                  <c:v>43215</c:v>
                </c:pt>
                <c:pt idx="31191">
                  <c:v>43214</c:v>
                </c:pt>
                <c:pt idx="31192">
                  <c:v>43214</c:v>
                </c:pt>
                <c:pt idx="31193">
                  <c:v>43214</c:v>
                </c:pt>
                <c:pt idx="31194">
                  <c:v>43216</c:v>
                </c:pt>
                <c:pt idx="31195">
                  <c:v>43214</c:v>
                </c:pt>
                <c:pt idx="31196">
                  <c:v>43214</c:v>
                </c:pt>
                <c:pt idx="31197">
                  <c:v>43214</c:v>
                </c:pt>
                <c:pt idx="31198">
                  <c:v>43214</c:v>
                </c:pt>
                <c:pt idx="31199">
                  <c:v>43214</c:v>
                </c:pt>
                <c:pt idx="31200">
                  <c:v>43215</c:v>
                </c:pt>
                <c:pt idx="31201">
                  <c:v>43215</c:v>
                </c:pt>
                <c:pt idx="31202">
                  <c:v>43215</c:v>
                </c:pt>
                <c:pt idx="31203">
                  <c:v>43214</c:v>
                </c:pt>
                <c:pt idx="31204">
                  <c:v>43214</c:v>
                </c:pt>
                <c:pt idx="31205">
                  <c:v>43216</c:v>
                </c:pt>
                <c:pt idx="31206">
                  <c:v>43214</c:v>
                </c:pt>
                <c:pt idx="31207">
                  <c:v>43214</c:v>
                </c:pt>
                <c:pt idx="31208">
                  <c:v>43213</c:v>
                </c:pt>
                <c:pt idx="31209">
                  <c:v>43214</c:v>
                </c:pt>
                <c:pt idx="31210">
                  <c:v>43214</c:v>
                </c:pt>
                <c:pt idx="31211">
                  <c:v>43214</c:v>
                </c:pt>
                <c:pt idx="31212">
                  <c:v>43214</c:v>
                </c:pt>
                <c:pt idx="31213">
                  <c:v>43213</c:v>
                </c:pt>
                <c:pt idx="31214">
                  <c:v>43214</c:v>
                </c:pt>
                <c:pt idx="31215">
                  <c:v>43213</c:v>
                </c:pt>
                <c:pt idx="31216">
                  <c:v>43213</c:v>
                </c:pt>
                <c:pt idx="31217">
                  <c:v>43213</c:v>
                </c:pt>
                <c:pt idx="31218">
                  <c:v>43213</c:v>
                </c:pt>
                <c:pt idx="31219">
                  <c:v>43213</c:v>
                </c:pt>
                <c:pt idx="31220">
                  <c:v>43213</c:v>
                </c:pt>
                <c:pt idx="31221">
                  <c:v>43213</c:v>
                </c:pt>
                <c:pt idx="31222">
                  <c:v>43213</c:v>
                </c:pt>
                <c:pt idx="31223">
                  <c:v>43213</c:v>
                </c:pt>
                <c:pt idx="31224">
                  <c:v>43213</c:v>
                </c:pt>
                <c:pt idx="31225">
                  <c:v>43212</c:v>
                </c:pt>
                <c:pt idx="31226">
                  <c:v>43213</c:v>
                </c:pt>
                <c:pt idx="31227">
                  <c:v>43213</c:v>
                </c:pt>
                <c:pt idx="31228">
                  <c:v>43212</c:v>
                </c:pt>
                <c:pt idx="31229">
                  <c:v>43213</c:v>
                </c:pt>
                <c:pt idx="31230">
                  <c:v>43185</c:v>
                </c:pt>
                <c:pt idx="31231">
                  <c:v>43213</c:v>
                </c:pt>
                <c:pt idx="31232">
                  <c:v>43212</c:v>
                </c:pt>
                <c:pt idx="31233">
                  <c:v>43212</c:v>
                </c:pt>
                <c:pt idx="31234">
                  <c:v>43213</c:v>
                </c:pt>
                <c:pt idx="31235">
                  <c:v>43212</c:v>
                </c:pt>
                <c:pt idx="31236">
                  <c:v>43211</c:v>
                </c:pt>
                <c:pt idx="31237">
                  <c:v>43212</c:v>
                </c:pt>
                <c:pt idx="31238">
                  <c:v>43211</c:v>
                </c:pt>
                <c:pt idx="31239">
                  <c:v>43211</c:v>
                </c:pt>
                <c:pt idx="31240">
                  <c:v>43211</c:v>
                </c:pt>
                <c:pt idx="31241">
                  <c:v>43212</c:v>
                </c:pt>
                <c:pt idx="31242">
                  <c:v>43212</c:v>
                </c:pt>
                <c:pt idx="31243">
                  <c:v>43212</c:v>
                </c:pt>
                <c:pt idx="31244">
                  <c:v>43211</c:v>
                </c:pt>
                <c:pt idx="31245">
                  <c:v>43211</c:v>
                </c:pt>
                <c:pt idx="31246">
                  <c:v>43211</c:v>
                </c:pt>
                <c:pt idx="31247">
                  <c:v>43211</c:v>
                </c:pt>
                <c:pt idx="31248">
                  <c:v>43211</c:v>
                </c:pt>
                <c:pt idx="31249">
                  <c:v>43211</c:v>
                </c:pt>
                <c:pt idx="31250">
                  <c:v>43211</c:v>
                </c:pt>
                <c:pt idx="31251">
                  <c:v>43210</c:v>
                </c:pt>
                <c:pt idx="31252">
                  <c:v>43211</c:v>
                </c:pt>
                <c:pt idx="31253">
                  <c:v>43210</c:v>
                </c:pt>
                <c:pt idx="31254">
                  <c:v>43210</c:v>
                </c:pt>
                <c:pt idx="31255">
                  <c:v>43212</c:v>
                </c:pt>
                <c:pt idx="31256">
                  <c:v>43210</c:v>
                </c:pt>
                <c:pt idx="31257">
                  <c:v>43211</c:v>
                </c:pt>
                <c:pt idx="31258">
                  <c:v>43210</c:v>
                </c:pt>
                <c:pt idx="31259">
                  <c:v>43210</c:v>
                </c:pt>
                <c:pt idx="31260">
                  <c:v>43211</c:v>
                </c:pt>
                <c:pt idx="31261">
                  <c:v>43210</c:v>
                </c:pt>
                <c:pt idx="31262">
                  <c:v>43210</c:v>
                </c:pt>
                <c:pt idx="31263">
                  <c:v>43210</c:v>
                </c:pt>
                <c:pt idx="31264">
                  <c:v>43210</c:v>
                </c:pt>
                <c:pt idx="31265">
                  <c:v>43210</c:v>
                </c:pt>
                <c:pt idx="31266">
                  <c:v>43211</c:v>
                </c:pt>
                <c:pt idx="31267">
                  <c:v>43210</c:v>
                </c:pt>
                <c:pt idx="31268">
                  <c:v>43210</c:v>
                </c:pt>
                <c:pt idx="31269">
                  <c:v>43210</c:v>
                </c:pt>
                <c:pt idx="31270">
                  <c:v>43210</c:v>
                </c:pt>
                <c:pt idx="31271">
                  <c:v>43210</c:v>
                </c:pt>
                <c:pt idx="31272">
                  <c:v>43209</c:v>
                </c:pt>
                <c:pt idx="31273">
                  <c:v>43210</c:v>
                </c:pt>
                <c:pt idx="31274">
                  <c:v>43209</c:v>
                </c:pt>
                <c:pt idx="31275">
                  <c:v>43209</c:v>
                </c:pt>
                <c:pt idx="31276">
                  <c:v>43210</c:v>
                </c:pt>
                <c:pt idx="31277">
                  <c:v>43209</c:v>
                </c:pt>
                <c:pt idx="31278">
                  <c:v>43209</c:v>
                </c:pt>
                <c:pt idx="31279">
                  <c:v>43210</c:v>
                </c:pt>
                <c:pt idx="31280">
                  <c:v>43209</c:v>
                </c:pt>
                <c:pt idx="31281">
                  <c:v>43209</c:v>
                </c:pt>
                <c:pt idx="31282">
                  <c:v>43209</c:v>
                </c:pt>
                <c:pt idx="31283">
                  <c:v>43209</c:v>
                </c:pt>
                <c:pt idx="31284">
                  <c:v>43208</c:v>
                </c:pt>
                <c:pt idx="31285">
                  <c:v>43210</c:v>
                </c:pt>
                <c:pt idx="31286">
                  <c:v>43208</c:v>
                </c:pt>
                <c:pt idx="31287">
                  <c:v>43208</c:v>
                </c:pt>
                <c:pt idx="31288">
                  <c:v>43208</c:v>
                </c:pt>
                <c:pt idx="31289">
                  <c:v>43209</c:v>
                </c:pt>
                <c:pt idx="31290">
                  <c:v>43209</c:v>
                </c:pt>
                <c:pt idx="31291">
                  <c:v>43210</c:v>
                </c:pt>
                <c:pt idx="31292">
                  <c:v>43208</c:v>
                </c:pt>
                <c:pt idx="31293">
                  <c:v>43208</c:v>
                </c:pt>
                <c:pt idx="31294">
                  <c:v>43209</c:v>
                </c:pt>
                <c:pt idx="31295">
                  <c:v>43208</c:v>
                </c:pt>
                <c:pt idx="31296">
                  <c:v>43207</c:v>
                </c:pt>
                <c:pt idx="31297">
                  <c:v>43207</c:v>
                </c:pt>
                <c:pt idx="31298">
                  <c:v>43208</c:v>
                </c:pt>
                <c:pt idx="31299">
                  <c:v>43208</c:v>
                </c:pt>
                <c:pt idx="31300">
                  <c:v>43207</c:v>
                </c:pt>
                <c:pt idx="31301">
                  <c:v>43208</c:v>
                </c:pt>
                <c:pt idx="31302">
                  <c:v>43208</c:v>
                </c:pt>
                <c:pt idx="31303">
                  <c:v>43207</c:v>
                </c:pt>
                <c:pt idx="31304">
                  <c:v>43206</c:v>
                </c:pt>
                <c:pt idx="31305">
                  <c:v>43207</c:v>
                </c:pt>
                <c:pt idx="31306">
                  <c:v>43206</c:v>
                </c:pt>
                <c:pt idx="31307">
                  <c:v>43206</c:v>
                </c:pt>
                <c:pt idx="31308">
                  <c:v>43206</c:v>
                </c:pt>
                <c:pt idx="31309">
                  <c:v>43206</c:v>
                </c:pt>
                <c:pt idx="31310">
                  <c:v>43205</c:v>
                </c:pt>
                <c:pt idx="31311">
                  <c:v>43205</c:v>
                </c:pt>
                <c:pt idx="31312">
                  <c:v>43206</c:v>
                </c:pt>
                <c:pt idx="31313">
                  <c:v>43206</c:v>
                </c:pt>
                <c:pt idx="31314">
                  <c:v>43205</c:v>
                </c:pt>
                <c:pt idx="31315">
                  <c:v>43205</c:v>
                </c:pt>
                <c:pt idx="31316">
                  <c:v>43206</c:v>
                </c:pt>
                <c:pt idx="31317">
                  <c:v>43204</c:v>
                </c:pt>
                <c:pt idx="31318">
                  <c:v>43205</c:v>
                </c:pt>
                <c:pt idx="31319">
                  <c:v>43206</c:v>
                </c:pt>
                <c:pt idx="31320">
                  <c:v>43205</c:v>
                </c:pt>
                <c:pt idx="31321">
                  <c:v>43205</c:v>
                </c:pt>
                <c:pt idx="31322">
                  <c:v>43203</c:v>
                </c:pt>
                <c:pt idx="31323">
                  <c:v>43204</c:v>
                </c:pt>
                <c:pt idx="31324">
                  <c:v>43204</c:v>
                </c:pt>
                <c:pt idx="31325">
                  <c:v>43202</c:v>
                </c:pt>
                <c:pt idx="31326">
                  <c:v>43203</c:v>
                </c:pt>
                <c:pt idx="31327">
                  <c:v>43203</c:v>
                </c:pt>
                <c:pt idx="31328">
                  <c:v>43203</c:v>
                </c:pt>
                <c:pt idx="31329">
                  <c:v>43203</c:v>
                </c:pt>
                <c:pt idx="31330">
                  <c:v>43203</c:v>
                </c:pt>
                <c:pt idx="31331">
                  <c:v>43203</c:v>
                </c:pt>
                <c:pt idx="31332">
                  <c:v>43202</c:v>
                </c:pt>
                <c:pt idx="31333">
                  <c:v>43202</c:v>
                </c:pt>
                <c:pt idx="31334">
                  <c:v>43202</c:v>
                </c:pt>
                <c:pt idx="31335">
                  <c:v>43202</c:v>
                </c:pt>
                <c:pt idx="31336">
                  <c:v>43202</c:v>
                </c:pt>
                <c:pt idx="31337">
                  <c:v>43202</c:v>
                </c:pt>
                <c:pt idx="31338">
                  <c:v>43202</c:v>
                </c:pt>
                <c:pt idx="31339">
                  <c:v>43201</c:v>
                </c:pt>
                <c:pt idx="31340">
                  <c:v>43201</c:v>
                </c:pt>
                <c:pt idx="31341">
                  <c:v>43201</c:v>
                </c:pt>
                <c:pt idx="31342">
                  <c:v>43202</c:v>
                </c:pt>
                <c:pt idx="31343">
                  <c:v>43201</c:v>
                </c:pt>
                <c:pt idx="31344">
                  <c:v>43201</c:v>
                </c:pt>
                <c:pt idx="31345">
                  <c:v>43200</c:v>
                </c:pt>
                <c:pt idx="31346">
                  <c:v>43200</c:v>
                </c:pt>
                <c:pt idx="31347">
                  <c:v>43202</c:v>
                </c:pt>
                <c:pt idx="31348">
                  <c:v>43201</c:v>
                </c:pt>
                <c:pt idx="31349">
                  <c:v>43219</c:v>
                </c:pt>
                <c:pt idx="31350">
                  <c:v>43219</c:v>
                </c:pt>
                <c:pt idx="31351">
                  <c:v>43219</c:v>
                </c:pt>
                <c:pt idx="31352">
                  <c:v>43219</c:v>
                </c:pt>
                <c:pt idx="31353">
                  <c:v>43219</c:v>
                </c:pt>
                <c:pt idx="31354">
                  <c:v>43219</c:v>
                </c:pt>
                <c:pt idx="31355">
                  <c:v>43218</c:v>
                </c:pt>
                <c:pt idx="31356">
                  <c:v>43219</c:v>
                </c:pt>
                <c:pt idx="31357">
                  <c:v>43218</c:v>
                </c:pt>
                <c:pt idx="31358">
                  <c:v>43218</c:v>
                </c:pt>
                <c:pt idx="31359">
                  <c:v>43218</c:v>
                </c:pt>
                <c:pt idx="31360">
                  <c:v>43218</c:v>
                </c:pt>
                <c:pt idx="31361">
                  <c:v>43219</c:v>
                </c:pt>
                <c:pt idx="31362">
                  <c:v>43218</c:v>
                </c:pt>
                <c:pt idx="31363">
                  <c:v>43217</c:v>
                </c:pt>
                <c:pt idx="31364">
                  <c:v>43218</c:v>
                </c:pt>
                <c:pt idx="31365">
                  <c:v>43217</c:v>
                </c:pt>
                <c:pt idx="31366">
                  <c:v>43217</c:v>
                </c:pt>
                <c:pt idx="31367">
                  <c:v>43218</c:v>
                </c:pt>
                <c:pt idx="31368">
                  <c:v>43217</c:v>
                </c:pt>
                <c:pt idx="31369">
                  <c:v>43217</c:v>
                </c:pt>
                <c:pt idx="31370">
                  <c:v>43217</c:v>
                </c:pt>
                <c:pt idx="31371">
                  <c:v>43217</c:v>
                </c:pt>
                <c:pt idx="31372">
                  <c:v>43217</c:v>
                </c:pt>
                <c:pt idx="31373">
                  <c:v>43218</c:v>
                </c:pt>
                <c:pt idx="31374">
                  <c:v>43216</c:v>
                </c:pt>
                <c:pt idx="31375">
                  <c:v>43217</c:v>
                </c:pt>
                <c:pt idx="31376">
                  <c:v>43218</c:v>
                </c:pt>
                <c:pt idx="31377">
                  <c:v>43217</c:v>
                </c:pt>
                <c:pt idx="31378">
                  <c:v>43217</c:v>
                </c:pt>
                <c:pt idx="31379">
                  <c:v>43217</c:v>
                </c:pt>
                <c:pt idx="31380">
                  <c:v>43216</c:v>
                </c:pt>
                <c:pt idx="31381">
                  <c:v>43216</c:v>
                </c:pt>
                <c:pt idx="31382">
                  <c:v>43216</c:v>
                </c:pt>
                <c:pt idx="31383">
                  <c:v>43216</c:v>
                </c:pt>
                <c:pt idx="31384">
                  <c:v>43217</c:v>
                </c:pt>
                <c:pt idx="31385">
                  <c:v>43216</c:v>
                </c:pt>
                <c:pt idx="31386">
                  <c:v>43217</c:v>
                </c:pt>
                <c:pt idx="31387">
                  <c:v>43216</c:v>
                </c:pt>
                <c:pt idx="31388">
                  <c:v>43216</c:v>
                </c:pt>
                <c:pt idx="31389">
                  <c:v>43217</c:v>
                </c:pt>
                <c:pt idx="31390">
                  <c:v>43216</c:v>
                </c:pt>
                <c:pt idx="31391">
                  <c:v>43216</c:v>
                </c:pt>
                <c:pt idx="31392">
                  <c:v>43215</c:v>
                </c:pt>
                <c:pt idx="31393">
                  <c:v>43215</c:v>
                </c:pt>
                <c:pt idx="31394">
                  <c:v>43216</c:v>
                </c:pt>
                <c:pt idx="31395">
                  <c:v>43215</c:v>
                </c:pt>
                <c:pt idx="31396">
                  <c:v>43216</c:v>
                </c:pt>
                <c:pt idx="31397">
                  <c:v>43215</c:v>
                </c:pt>
                <c:pt idx="31398">
                  <c:v>43216</c:v>
                </c:pt>
                <c:pt idx="31399">
                  <c:v>43216</c:v>
                </c:pt>
                <c:pt idx="31400">
                  <c:v>43214</c:v>
                </c:pt>
                <c:pt idx="31401">
                  <c:v>43216</c:v>
                </c:pt>
                <c:pt idx="31402">
                  <c:v>43216</c:v>
                </c:pt>
                <c:pt idx="31403">
                  <c:v>43214</c:v>
                </c:pt>
                <c:pt idx="31404">
                  <c:v>43216</c:v>
                </c:pt>
                <c:pt idx="31405">
                  <c:v>43214</c:v>
                </c:pt>
                <c:pt idx="31406">
                  <c:v>43214</c:v>
                </c:pt>
                <c:pt idx="31407">
                  <c:v>43214</c:v>
                </c:pt>
                <c:pt idx="31408">
                  <c:v>43214</c:v>
                </c:pt>
                <c:pt idx="31409">
                  <c:v>43215</c:v>
                </c:pt>
                <c:pt idx="31410">
                  <c:v>43214</c:v>
                </c:pt>
                <c:pt idx="31411">
                  <c:v>43214</c:v>
                </c:pt>
                <c:pt idx="31412">
                  <c:v>43214</c:v>
                </c:pt>
                <c:pt idx="31413">
                  <c:v>43215</c:v>
                </c:pt>
                <c:pt idx="31414">
                  <c:v>43214</c:v>
                </c:pt>
                <c:pt idx="31415">
                  <c:v>43215</c:v>
                </c:pt>
                <c:pt idx="31416">
                  <c:v>43214</c:v>
                </c:pt>
                <c:pt idx="31417">
                  <c:v>43216</c:v>
                </c:pt>
                <c:pt idx="31418">
                  <c:v>43214</c:v>
                </c:pt>
                <c:pt idx="31419">
                  <c:v>43214</c:v>
                </c:pt>
                <c:pt idx="31420">
                  <c:v>43213</c:v>
                </c:pt>
                <c:pt idx="31421">
                  <c:v>43214</c:v>
                </c:pt>
                <c:pt idx="31422">
                  <c:v>43214</c:v>
                </c:pt>
                <c:pt idx="31423">
                  <c:v>43214</c:v>
                </c:pt>
                <c:pt idx="31424">
                  <c:v>43214</c:v>
                </c:pt>
                <c:pt idx="31425">
                  <c:v>43213</c:v>
                </c:pt>
                <c:pt idx="31426">
                  <c:v>43214</c:v>
                </c:pt>
                <c:pt idx="31427">
                  <c:v>43214</c:v>
                </c:pt>
                <c:pt idx="31428">
                  <c:v>43213</c:v>
                </c:pt>
                <c:pt idx="31429">
                  <c:v>43213</c:v>
                </c:pt>
                <c:pt idx="31430">
                  <c:v>43213</c:v>
                </c:pt>
                <c:pt idx="31431">
                  <c:v>43213</c:v>
                </c:pt>
                <c:pt idx="31432">
                  <c:v>43213</c:v>
                </c:pt>
                <c:pt idx="31433">
                  <c:v>43213</c:v>
                </c:pt>
                <c:pt idx="31434">
                  <c:v>43213</c:v>
                </c:pt>
                <c:pt idx="31435">
                  <c:v>43213</c:v>
                </c:pt>
                <c:pt idx="31436">
                  <c:v>43212</c:v>
                </c:pt>
                <c:pt idx="31437">
                  <c:v>43213</c:v>
                </c:pt>
                <c:pt idx="31438">
                  <c:v>43213</c:v>
                </c:pt>
                <c:pt idx="31439">
                  <c:v>43213</c:v>
                </c:pt>
                <c:pt idx="31440">
                  <c:v>43212</c:v>
                </c:pt>
                <c:pt idx="31441">
                  <c:v>43213</c:v>
                </c:pt>
                <c:pt idx="31442">
                  <c:v>43185</c:v>
                </c:pt>
                <c:pt idx="31443">
                  <c:v>43212</c:v>
                </c:pt>
                <c:pt idx="31444">
                  <c:v>43212</c:v>
                </c:pt>
                <c:pt idx="31445">
                  <c:v>43213</c:v>
                </c:pt>
                <c:pt idx="31446">
                  <c:v>43212</c:v>
                </c:pt>
                <c:pt idx="31447">
                  <c:v>43211</c:v>
                </c:pt>
                <c:pt idx="31448">
                  <c:v>43212</c:v>
                </c:pt>
                <c:pt idx="31449">
                  <c:v>43211</c:v>
                </c:pt>
                <c:pt idx="31450">
                  <c:v>43211</c:v>
                </c:pt>
                <c:pt idx="31451">
                  <c:v>43211</c:v>
                </c:pt>
                <c:pt idx="31452">
                  <c:v>43212</c:v>
                </c:pt>
                <c:pt idx="31453">
                  <c:v>43212</c:v>
                </c:pt>
                <c:pt idx="31454">
                  <c:v>43211</c:v>
                </c:pt>
                <c:pt idx="31455">
                  <c:v>43212</c:v>
                </c:pt>
                <c:pt idx="31456">
                  <c:v>43211</c:v>
                </c:pt>
                <c:pt idx="31457">
                  <c:v>43211</c:v>
                </c:pt>
                <c:pt idx="31458">
                  <c:v>43211</c:v>
                </c:pt>
                <c:pt idx="31459">
                  <c:v>43211</c:v>
                </c:pt>
                <c:pt idx="31460">
                  <c:v>43211</c:v>
                </c:pt>
                <c:pt idx="31461">
                  <c:v>43210</c:v>
                </c:pt>
                <c:pt idx="31462">
                  <c:v>43211</c:v>
                </c:pt>
                <c:pt idx="31463">
                  <c:v>43210</c:v>
                </c:pt>
                <c:pt idx="31464">
                  <c:v>43210</c:v>
                </c:pt>
                <c:pt idx="31465">
                  <c:v>43210</c:v>
                </c:pt>
                <c:pt idx="31466">
                  <c:v>43212</c:v>
                </c:pt>
                <c:pt idx="31467">
                  <c:v>43211</c:v>
                </c:pt>
                <c:pt idx="31468">
                  <c:v>43210</c:v>
                </c:pt>
                <c:pt idx="31469">
                  <c:v>43210</c:v>
                </c:pt>
                <c:pt idx="31470">
                  <c:v>43211</c:v>
                </c:pt>
                <c:pt idx="31471">
                  <c:v>43210</c:v>
                </c:pt>
                <c:pt idx="31472">
                  <c:v>43210</c:v>
                </c:pt>
                <c:pt idx="31473">
                  <c:v>43210</c:v>
                </c:pt>
                <c:pt idx="31474">
                  <c:v>43210</c:v>
                </c:pt>
                <c:pt idx="31475">
                  <c:v>43210</c:v>
                </c:pt>
                <c:pt idx="31476">
                  <c:v>43211</c:v>
                </c:pt>
                <c:pt idx="31477">
                  <c:v>43210</c:v>
                </c:pt>
                <c:pt idx="31478">
                  <c:v>43210</c:v>
                </c:pt>
                <c:pt idx="31479">
                  <c:v>43210</c:v>
                </c:pt>
                <c:pt idx="31480">
                  <c:v>43210</c:v>
                </c:pt>
                <c:pt idx="31481">
                  <c:v>43210</c:v>
                </c:pt>
                <c:pt idx="31482">
                  <c:v>43209</c:v>
                </c:pt>
                <c:pt idx="31483">
                  <c:v>43210</c:v>
                </c:pt>
                <c:pt idx="31484">
                  <c:v>43209</c:v>
                </c:pt>
                <c:pt idx="31485">
                  <c:v>43209</c:v>
                </c:pt>
                <c:pt idx="31486">
                  <c:v>43210</c:v>
                </c:pt>
                <c:pt idx="31487">
                  <c:v>43209</c:v>
                </c:pt>
                <c:pt idx="31488">
                  <c:v>43209</c:v>
                </c:pt>
                <c:pt idx="31489">
                  <c:v>43210</c:v>
                </c:pt>
                <c:pt idx="31490">
                  <c:v>43209</c:v>
                </c:pt>
                <c:pt idx="31491">
                  <c:v>43209</c:v>
                </c:pt>
                <c:pt idx="31492">
                  <c:v>43209</c:v>
                </c:pt>
                <c:pt idx="31493">
                  <c:v>43209</c:v>
                </c:pt>
                <c:pt idx="31494">
                  <c:v>43210</c:v>
                </c:pt>
                <c:pt idx="31495">
                  <c:v>43208</c:v>
                </c:pt>
                <c:pt idx="31496">
                  <c:v>43208</c:v>
                </c:pt>
                <c:pt idx="31497">
                  <c:v>43208</c:v>
                </c:pt>
                <c:pt idx="31498">
                  <c:v>43209</c:v>
                </c:pt>
                <c:pt idx="31499">
                  <c:v>43209</c:v>
                </c:pt>
                <c:pt idx="31500">
                  <c:v>43208</c:v>
                </c:pt>
                <c:pt idx="31501">
                  <c:v>43208</c:v>
                </c:pt>
                <c:pt idx="31502">
                  <c:v>43208</c:v>
                </c:pt>
                <c:pt idx="31503">
                  <c:v>43209</c:v>
                </c:pt>
                <c:pt idx="31504">
                  <c:v>43208</c:v>
                </c:pt>
                <c:pt idx="31505">
                  <c:v>43207</c:v>
                </c:pt>
                <c:pt idx="31506">
                  <c:v>43207</c:v>
                </c:pt>
                <c:pt idx="31507">
                  <c:v>43208</c:v>
                </c:pt>
                <c:pt idx="31508">
                  <c:v>43207</c:v>
                </c:pt>
                <c:pt idx="31509">
                  <c:v>43208</c:v>
                </c:pt>
                <c:pt idx="31510">
                  <c:v>43209</c:v>
                </c:pt>
                <c:pt idx="31511">
                  <c:v>43207</c:v>
                </c:pt>
                <c:pt idx="31512">
                  <c:v>43206</c:v>
                </c:pt>
                <c:pt idx="31513">
                  <c:v>43207</c:v>
                </c:pt>
                <c:pt idx="31514">
                  <c:v>43206</c:v>
                </c:pt>
                <c:pt idx="31515">
                  <c:v>43206</c:v>
                </c:pt>
                <c:pt idx="31516">
                  <c:v>43206</c:v>
                </c:pt>
                <c:pt idx="31517">
                  <c:v>43206</c:v>
                </c:pt>
                <c:pt idx="31518">
                  <c:v>43205</c:v>
                </c:pt>
                <c:pt idx="31519">
                  <c:v>43205</c:v>
                </c:pt>
                <c:pt idx="31520">
                  <c:v>43206</c:v>
                </c:pt>
                <c:pt idx="31521">
                  <c:v>43206</c:v>
                </c:pt>
                <c:pt idx="31522">
                  <c:v>43205</c:v>
                </c:pt>
                <c:pt idx="31523">
                  <c:v>43205</c:v>
                </c:pt>
                <c:pt idx="31524">
                  <c:v>43204</c:v>
                </c:pt>
                <c:pt idx="31525">
                  <c:v>43205</c:v>
                </c:pt>
                <c:pt idx="31526">
                  <c:v>43206</c:v>
                </c:pt>
                <c:pt idx="31527">
                  <c:v>43205</c:v>
                </c:pt>
                <c:pt idx="31528">
                  <c:v>43203</c:v>
                </c:pt>
                <c:pt idx="31529">
                  <c:v>43204</c:v>
                </c:pt>
                <c:pt idx="31530">
                  <c:v>43202</c:v>
                </c:pt>
                <c:pt idx="31531">
                  <c:v>43203</c:v>
                </c:pt>
                <c:pt idx="31532">
                  <c:v>43203</c:v>
                </c:pt>
                <c:pt idx="31533">
                  <c:v>43203</c:v>
                </c:pt>
                <c:pt idx="31534">
                  <c:v>43203</c:v>
                </c:pt>
                <c:pt idx="31535">
                  <c:v>43203</c:v>
                </c:pt>
                <c:pt idx="31536">
                  <c:v>43203</c:v>
                </c:pt>
                <c:pt idx="31537">
                  <c:v>43202</c:v>
                </c:pt>
                <c:pt idx="31538">
                  <c:v>43202</c:v>
                </c:pt>
                <c:pt idx="31539">
                  <c:v>43220</c:v>
                </c:pt>
                <c:pt idx="31540">
                  <c:v>43220</c:v>
                </c:pt>
                <c:pt idx="31541">
                  <c:v>43219</c:v>
                </c:pt>
                <c:pt idx="31542">
                  <c:v>43220</c:v>
                </c:pt>
                <c:pt idx="31543">
                  <c:v>43220</c:v>
                </c:pt>
                <c:pt idx="31544">
                  <c:v>43220</c:v>
                </c:pt>
                <c:pt idx="31545">
                  <c:v>43220</c:v>
                </c:pt>
                <c:pt idx="31546">
                  <c:v>43220</c:v>
                </c:pt>
                <c:pt idx="31547">
                  <c:v>43220</c:v>
                </c:pt>
                <c:pt idx="31548">
                  <c:v>43219</c:v>
                </c:pt>
                <c:pt idx="31549">
                  <c:v>43219</c:v>
                </c:pt>
                <c:pt idx="31550">
                  <c:v>43220</c:v>
                </c:pt>
                <c:pt idx="31551">
                  <c:v>43220</c:v>
                </c:pt>
                <c:pt idx="31552">
                  <c:v>43220</c:v>
                </c:pt>
                <c:pt idx="31553">
                  <c:v>43219</c:v>
                </c:pt>
                <c:pt idx="31554">
                  <c:v>43219</c:v>
                </c:pt>
                <c:pt idx="31555">
                  <c:v>43219</c:v>
                </c:pt>
                <c:pt idx="31556">
                  <c:v>43219</c:v>
                </c:pt>
                <c:pt idx="31557">
                  <c:v>43219</c:v>
                </c:pt>
                <c:pt idx="31558">
                  <c:v>43219</c:v>
                </c:pt>
                <c:pt idx="31559">
                  <c:v>43219</c:v>
                </c:pt>
                <c:pt idx="31560">
                  <c:v>43219</c:v>
                </c:pt>
                <c:pt idx="31561">
                  <c:v>43219</c:v>
                </c:pt>
                <c:pt idx="31562">
                  <c:v>43219</c:v>
                </c:pt>
                <c:pt idx="31563">
                  <c:v>43218</c:v>
                </c:pt>
                <c:pt idx="31564">
                  <c:v>43219</c:v>
                </c:pt>
                <c:pt idx="31565">
                  <c:v>43220</c:v>
                </c:pt>
                <c:pt idx="31566">
                  <c:v>43220</c:v>
                </c:pt>
                <c:pt idx="31567">
                  <c:v>43218</c:v>
                </c:pt>
                <c:pt idx="31568">
                  <c:v>43218</c:v>
                </c:pt>
                <c:pt idx="31569">
                  <c:v>43219</c:v>
                </c:pt>
                <c:pt idx="31570">
                  <c:v>43218</c:v>
                </c:pt>
                <c:pt idx="31571">
                  <c:v>43219</c:v>
                </c:pt>
                <c:pt idx="31572">
                  <c:v>43218</c:v>
                </c:pt>
                <c:pt idx="31573">
                  <c:v>43219</c:v>
                </c:pt>
                <c:pt idx="31574">
                  <c:v>43217</c:v>
                </c:pt>
                <c:pt idx="31575">
                  <c:v>43217</c:v>
                </c:pt>
                <c:pt idx="31576">
                  <c:v>43217</c:v>
                </c:pt>
                <c:pt idx="31577">
                  <c:v>43218</c:v>
                </c:pt>
                <c:pt idx="31578">
                  <c:v>43218</c:v>
                </c:pt>
                <c:pt idx="31579">
                  <c:v>43217</c:v>
                </c:pt>
                <c:pt idx="31580">
                  <c:v>43217</c:v>
                </c:pt>
                <c:pt idx="31581">
                  <c:v>43217</c:v>
                </c:pt>
                <c:pt idx="31582">
                  <c:v>43218</c:v>
                </c:pt>
                <c:pt idx="31583">
                  <c:v>43217</c:v>
                </c:pt>
                <c:pt idx="31584">
                  <c:v>43216</c:v>
                </c:pt>
                <c:pt idx="31585">
                  <c:v>43217</c:v>
                </c:pt>
                <c:pt idx="31586">
                  <c:v>43217</c:v>
                </c:pt>
                <c:pt idx="31587">
                  <c:v>43217</c:v>
                </c:pt>
                <c:pt idx="31588">
                  <c:v>43216</c:v>
                </c:pt>
                <c:pt idx="31589">
                  <c:v>43216</c:v>
                </c:pt>
                <c:pt idx="31590">
                  <c:v>43216</c:v>
                </c:pt>
                <c:pt idx="31591">
                  <c:v>43217</c:v>
                </c:pt>
                <c:pt idx="31592">
                  <c:v>43216</c:v>
                </c:pt>
                <c:pt idx="31593">
                  <c:v>43216</c:v>
                </c:pt>
                <c:pt idx="31594">
                  <c:v>43217</c:v>
                </c:pt>
                <c:pt idx="31595">
                  <c:v>43216</c:v>
                </c:pt>
                <c:pt idx="31596">
                  <c:v>43216</c:v>
                </c:pt>
                <c:pt idx="31597">
                  <c:v>43217</c:v>
                </c:pt>
                <c:pt idx="31598">
                  <c:v>43216</c:v>
                </c:pt>
                <c:pt idx="31599">
                  <c:v>43216</c:v>
                </c:pt>
                <c:pt idx="31600">
                  <c:v>43215</c:v>
                </c:pt>
                <c:pt idx="31601">
                  <c:v>43216</c:v>
                </c:pt>
                <c:pt idx="31602">
                  <c:v>43215</c:v>
                </c:pt>
                <c:pt idx="31603">
                  <c:v>43216</c:v>
                </c:pt>
                <c:pt idx="31604">
                  <c:v>43216</c:v>
                </c:pt>
                <c:pt idx="31605">
                  <c:v>43216</c:v>
                </c:pt>
                <c:pt idx="31606">
                  <c:v>43215</c:v>
                </c:pt>
                <c:pt idx="31607">
                  <c:v>43214</c:v>
                </c:pt>
                <c:pt idx="31608">
                  <c:v>43216</c:v>
                </c:pt>
                <c:pt idx="31609">
                  <c:v>43214</c:v>
                </c:pt>
                <c:pt idx="31610">
                  <c:v>43214</c:v>
                </c:pt>
                <c:pt idx="31611">
                  <c:v>43216</c:v>
                </c:pt>
                <c:pt idx="31612">
                  <c:v>43214</c:v>
                </c:pt>
                <c:pt idx="31613">
                  <c:v>43214</c:v>
                </c:pt>
                <c:pt idx="31614">
                  <c:v>43214</c:v>
                </c:pt>
                <c:pt idx="31615">
                  <c:v>43215</c:v>
                </c:pt>
                <c:pt idx="31616">
                  <c:v>43214</c:v>
                </c:pt>
                <c:pt idx="31617">
                  <c:v>43214</c:v>
                </c:pt>
                <c:pt idx="31618">
                  <c:v>43214</c:v>
                </c:pt>
                <c:pt idx="31619">
                  <c:v>43215</c:v>
                </c:pt>
                <c:pt idx="31620">
                  <c:v>43214</c:v>
                </c:pt>
                <c:pt idx="31621">
                  <c:v>43215</c:v>
                </c:pt>
                <c:pt idx="31622">
                  <c:v>43214</c:v>
                </c:pt>
                <c:pt idx="31623">
                  <c:v>43216</c:v>
                </c:pt>
                <c:pt idx="31624">
                  <c:v>43214</c:v>
                </c:pt>
                <c:pt idx="31625">
                  <c:v>43214</c:v>
                </c:pt>
                <c:pt idx="31626">
                  <c:v>43213</c:v>
                </c:pt>
                <c:pt idx="31627">
                  <c:v>43214</c:v>
                </c:pt>
                <c:pt idx="31628">
                  <c:v>43214</c:v>
                </c:pt>
                <c:pt idx="31629">
                  <c:v>43214</c:v>
                </c:pt>
                <c:pt idx="31630">
                  <c:v>43213</c:v>
                </c:pt>
                <c:pt idx="31631">
                  <c:v>43214</c:v>
                </c:pt>
                <c:pt idx="31632">
                  <c:v>43214</c:v>
                </c:pt>
                <c:pt idx="31633">
                  <c:v>43213</c:v>
                </c:pt>
                <c:pt idx="31634">
                  <c:v>43213</c:v>
                </c:pt>
                <c:pt idx="31635">
                  <c:v>43213</c:v>
                </c:pt>
                <c:pt idx="31636">
                  <c:v>43213</c:v>
                </c:pt>
                <c:pt idx="31637">
                  <c:v>43213</c:v>
                </c:pt>
                <c:pt idx="31638">
                  <c:v>43213</c:v>
                </c:pt>
                <c:pt idx="31639">
                  <c:v>43212</c:v>
                </c:pt>
                <c:pt idx="31640">
                  <c:v>43213</c:v>
                </c:pt>
                <c:pt idx="31641">
                  <c:v>43213</c:v>
                </c:pt>
                <c:pt idx="31642">
                  <c:v>43213</c:v>
                </c:pt>
                <c:pt idx="31643">
                  <c:v>43212</c:v>
                </c:pt>
                <c:pt idx="31644">
                  <c:v>43213</c:v>
                </c:pt>
                <c:pt idx="31645">
                  <c:v>43185</c:v>
                </c:pt>
                <c:pt idx="31646">
                  <c:v>43212</c:v>
                </c:pt>
                <c:pt idx="31647">
                  <c:v>43212</c:v>
                </c:pt>
                <c:pt idx="31648">
                  <c:v>43213</c:v>
                </c:pt>
                <c:pt idx="31649">
                  <c:v>43212</c:v>
                </c:pt>
                <c:pt idx="31650">
                  <c:v>43211</c:v>
                </c:pt>
                <c:pt idx="31651">
                  <c:v>43212</c:v>
                </c:pt>
                <c:pt idx="31652">
                  <c:v>43211</c:v>
                </c:pt>
                <c:pt idx="31653">
                  <c:v>43211</c:v>
                </c:pt>
                <c:pt idx="31654">
                  <c:v>43211</c:v>
                </c:pt>
                <c:pt idx="31655">
                  <c:v>43212</c:v>
                </c:pt>
                <c:pt idx="31656">
                  <c:v>43212</c:v>
                </c:pt>
                <c:pt idx="31657">
                  <c:v>43211</c:v>
                </c:pt>
                <c:pt idx="31658">
                  <c:v>43212</c:v>
                </c:pt>
                <c:pt idx="31659">
                  <c:v>43211</c:v>
                </c:pt>
                <c:pt idx="31660">
                  <c:v>43211</c:v>
                </c:pt>
                <c:pt idx="31661">
                  <c:v>43211</c:v>
                </c:pt>
                <c:pt idx="31662">
                  <c:v>43211</c:v>
                </c:pt>
                <c:pt idx="31663">
                  <c:v>43211</c:v>
                </c:pt>
                <c:pt idx="31664">
                  <c:v>43210</c:v>
                </c:pt>
                <c:pt idx="31665">
                  <c:v>43210</c:v>
                </c:pt>
                <c:pt idx="31666">
                  <c:v>43210</c:v>
                </c:pt>
                <c:pt idx="31667">
                  <c:v>43210</c:v>
                </c:pt>
                <c:pt idx="31668">
                  <c:v>43212</c:v>
                </c:pt>
                <c:pt idx="31669">
                  <c:v>43211</c:v>
                </c:pt>
                <c:pt idx="31670">
                  <c:v>43210</c:v>
                </c:pt>
                <c:pt idx="31671">
                  <c:v>43210</c:v>
                </c:pt>
                <c:pt idx="31672">
                  <c:v>43210</c:v>
                </c:pt>
                <c:pt idx="31673">
                  <c:v>43211</c:v>
                </c:pt>
                <c:pt idx="31674">
                  <c:v>43210</c:v>
                </c:pt>
                <c:pt idx="31675">
                  <c:v>43210</c:v>
                </c:pt>
                <c:pt idx="31676">
                  <c:v>43210</c:v>
                </c:pt>
                <c:pt idx="31677">
                  <c:v>43210</c:v>
                </c:pt>
                <c:pt idx="31678">
                  <c:v>43210</c:v>
                </c:pt>
                <c:pt idx="31679">
                  <c:v>43211</c:v>
                </c:pt>
                <c:pt idx="31680">
                  <c:v>43210</c:v>
                </c:pt>
                <c:pt idx="31681">
                  <c:v>43210</c:v>
                </c:pt>
                <c:pt idx="31682">
                  <c:v>43210</c:v>
                </c:pt>
                <c:pt idx="31683">
                  <c:v>43210</c:v>
                </c:pt>
                <c:pt idx="31684">
                  <c:v>43209</c:v>
                </c:pt>
                <c:pt idx="31685">
                  <c:v>43209</c:v>
                </c:pt>
                <c:pt idx="31686">
                  <c:v>43209</c:v>
                </c:pt>
                <c:pt idx="31687">
                  <c:v>43210</c:v>
                </c:pt>
                <c:pt idx="31688">
                  <c:v>43209</c:v>
                </c:pt>
                <c:pt idx="31689">
                  <c:v>43209</c:v>
                </c:pt>
                <c:pt idx="31690">
                  <c:v>43210</c:v>
                </c:pt>
                <c:pt idx="31691">
                  <c:v>43209</c:v>
                </c:pt>
                <c:pt idx="31692">
                  <c:v>43209</c:v>
                </c:pt>
                <c:pt idx="31693">
                  <c:v>43209</c:v>
                </c:pt>
                <c:pt idx="31694">
                  <c:v>43209</c:v>
                </c:pt>
                <c:pt idx="31695">
                  <c:v>43210</c:v>
                </c:pt>
                <c:pt idx="31696">
                  <c:v>43208</c:v>
                </c:pt>
                <c:pt idx="31697">
                  <c:v>43208</c:v>
                </c:pt>
                <c:pt idx="31698">
                  <c:v>43208</c:v>
                </c:pt>
                <c:pt idx="31699">
                  <c:v>43208</c:v>
                </c:pt>
                <c:pt idx="31700">
                  <c:v>43209</c:v>
                </c:pt>
                <c:pt idx="31701">
                  <c:v>43208</c:v>
                </c:pt>
                <c:pt idx="31702">
                  <c:v>43208</c:v>
                </c:pt>
                <c:pt idx="31703">
                  <c:v>43209</c:v>
                </c:pt>
                <c:pt idx="31704">
                  <c:v>43208</c:v>
                </c:pt>
                <c:pt idx="31705">
                  <c:v>43207</c:v>
                </c:pt>
                <c:pt idx="31706">
                  <c:v>43207</c:v>
                </c:pt>
                <c:pt idx="31707">
                  <c:v>43208</c:v>
                </c:pt>
                <c:pt idx="31708">
                  <c:v>43207</c:v>
                </c:pt>
                <c:pt idx="31709">
                  <c:v>43208</c:v>
                </c:pt>
                <c:pt idx="31710">
                  <c:v>43209</c:v>
                </c:pt>
                <c:pt idx="31711">
                  <c:v>43207</c:v>
                </c:pt>
                <c:pt idx="31712">
                  <c:v>43206</c:v>
                </c:pt>
                <c:pt idx="31713">
                  <c:v>43206</c:v>
                </c:pt>
                <c:pt idx="31714">
                  <c:v>43206</c:v>
                </c:pt>
                <c:pt idx="31715">
                  <c:v>43206</c:v>
                </c:pt>
                <c:pt idx="31716">
                  <c:v>43205</c:v>
                </c:pt>
                <c:pt idx="31717">
                  <c:v>43205</c:v>
                </c:pt>
                <c:pt idx="31718">
                  <c:v>43206</c:v>
                </c:pt>
                <c:pt idx="31719">
                  <c:v>43205</c:v>
                </c:pt>
                <c:pt idx="31720">
                  <c:v>43204</c:v>
                </c:pt>
                <c:pt idx="31721">
                  <c:v>43205</c:v>
                </c:pt>
                <c:pt idx="31722">
                  <c:v>43206</c:v>
                </c:pt>
                <c:pt idx="31723">
                  <c:v>43205</c:v>
                </c:pt>
                <c:pt idx="31724">
                  <c:v>43203</c:v>
                </c:pt>
                <c:pt idx="31725">
                  <c:v>43204</c:v>
                </c:pt>
                <c:pt idx="31726">
                  <c:v>43202</c:v>
                </c:pt>
                <c:pt idx="31727">
                  <c:v>43203</c:v>
                </c:pt>
                <c:pt idx="31728">
                  <c:v>43203</c:v>
                </c:pt>
                <c:pt idx="31729">
                  <c:v>43221</c:v>
                </c:pt>
                <c:pt idx="31730">
                  <c:v>43221</c:v>
                </c:pt>
                <c:pt idx="31731">
                  <c:v>43221</c:v>
                </c:pt>
                <c:pt idx="31732">
                  <c:v>43221</c:v>
                </c:pt>
                <c:pt idx="31733">
                  <c:v>43221</c:v>
                </c:pt>
                <c:pt idx="31734">
                  <c:v>43221</c:v>
                </c:pt>
                <c:pt idx="31735">
                  <c:v>43221</c:v>
                </c:pt>
                <c:pt idx="31736">
                  <c:v>43221</c:v>
                </c:pt>
                <c:pt idx="31737">
                  <c:v>43220</c:v>
                </c:pt>
                <c:pt idx="31738">
                  <c:v>43220</c:v>
                </c:pt>
                <c:pt idx="31739">
                  <c:v>43221</c:v>
                </c:pt>
                <c:pt idx="31740">
                  <c:v>43215</c:v>
                </c:pt>
                <c:pt idx="31741">
                  <c:v>43220</c:v>
                </c:pt>
                <c:pt idx="31742">
                  <c:v>43221</c:v>
                </c:pt>
                <c:pt idx="31743">
                  <c:v>43220</c:v>
                </c:pt>
                <c:pt idx="31744">
                  <c:v>43221</c:v>
                </c:pt>
                <c:pt idx="31745">
                  <c:v>43219</c:v>
                </c:pt>
                <c:pt idx="31746">
                  <c:v>43221</c:v>
                </c:pt>
                <c:pt idx="31747">
                  <c:v>43220</c:v>
                </c:pt>
                <c:pt idx="31748">
                  <c:v>43220</c:v>
                </c:pt>
                <c:pt idx="31749">
                  <c:v>43220</c:v>
                </c:pt>
                <c:pt idx="31750">
                  <c:v>43220</c:v>
                </c:pt>
                <c:pt idx="31751">
                  <c:v>43220</c:v>
                </c:pt>
                <c:pt idx="31752">
                  <c:v>43220</c:v>
                </c:pt>
                <c:pt idx="31753">
                  <c:v>43221</c:v>
                </c:pt>
                <c:pt idx="31754">
                  <c:v>43220</c:v>
                </c:pt>
                <c:pt idx="31755">
                  <c:v>43221</c:v>
                </c:pt>
                <c:pt idx="31756">
                  <c:v>43219</c:v>
                </c:pt>
                <c:pt idx="31757">
                  <c:v>43220</c:v>
                </c:pt>
                <c:pt idx="31758">
                  <c:v>43220</c:v>
                </c:pt>
                <c:pt idx="31759">
                  <c:v>43219</c:v>
                </c:pt>
                <c:pt idx="31760">
                  <c:v>43220</c:v>
                </c:pt>
                <c:pt idx="31761">
                  <c:v>43220</c:v>
                </c:pt>
                <c:pt idx="31762">
                  <c:v>43219</c:v>
                </c:pt>
                <c:pt idx="31763">
                  <c:v>43220</c:v>
                </c:pt>
                <c:pt idx="31764">
                  <c:v>43219</c:v>
                </c:pt>
                <c:pt idx="31765">
                  <c:v>43219</c:v>
                </c:pt>
                <c:pt idx="31766">
                  <c:v>43219</c:v>
                </c:pt>
                <c:pt idx="31767">
                  <c:v>43219</c:v>
                </c:pt>
                <c:pt idx="31768">
                  <c:v>43219</c:v>
                </c:pt>
                <c:pt idx="31769">
                  <c:v>43219</c:v>
                </c:pt>
                <c:pt idx="31770">
                  <c:v>43220</c:v>
                </c:pt>
                <c:pt idx="31771">
                  <c:v>43219</c:v>
                </c:pt>
                <c:pt idx="31772">
                  <c:v>43219</c:v>
                </c:pt>
                <c:pt idx="31773">
                  <c:v>43219</c:v>
                </c:pt>
                <c:pt idx="31774">
                  <c:v>43218</c:v>
                </c:pt>
                <c:pt idx="31775">
                  <c:v>43220</c:v>
                </c:pt>
                <c:pt idx="31776">
                  <c:v>43220</c:v>
                </c:pt>
                <c:pt idx="31777">
                  <c:v>43219</c:v>
                </c:pt>
                <c:pt idx="31778">
                  <c:v>43218</c:v>
                </c:pt>
                <c:pt idx="31779">
                  <c:v>43218</c:v>
                </c:pt>
                <c:pt idx="31780">
                  <c:v>43219</c:v>
                </c:pt>
                <c:pt idx="31781">
                  <c:v>43218</c:v>
                </c:pt>
                <c:pt idx="31782">
                  <c:v>43219</c:v>
                </c:pt>
                <c:pt idx="31783">
                  <c:v>43219</c:v>
                </c:pt>
                <c:pt idx="31784">
                  <c:v>43218</c:v>
                </c:pt>
                <c:pt idx="31785">
                  <c:v>43217</c:v>
                </c:pt>
                <c:pt idx="31786">
                  <c:v>43218</c:v>
                </c:pt>
                <c:pt idx="31787">
                  <c:v>43218</c:v>
                </c:pt>
                <c:pt idx="31788">
                  <c:v>43217</c:v>
                </c:pt>
                <c:pt idx="31789">
                  <c:v>43217</c:v>
                </c:pt>
                <c:pt idx="31790">
                  <c:v>43218</c:v>
                </c:pt>
                <c:pt idx="31791">
                  <c:v>43218</c:v>
                </c:pt>
                <c:pt idx="31792">
                  <c:v>43217</c:v>
                </c:pt>
                <c:pt idx="31793">
                  <c:v>43217</c:v>
                </c:pt>
                <c:pt idx="31794">
                  <c:v>43217</c:v>
                </c:pt>
                <c:pt idx="31795">
                  <c:v>43218</c:v>
                </c:pt>
                <c:pt idx="31796">
                  <c:v>43216</c:v>
                </c:pt>
                <c:pt idx="31797">
                  <c:v>43217</c:v>
                </c:pt>
                <c:pt idx="31798">
                  <c:v>43216</c:v>
                </c:pt>
                <c:pt idx="31799">
                  <c:v>43217</c:v>
                </c:pt>
                <c:pt idx="31800">
                  <c:v>43216</c:v>
                </c:pt>
                <c:pt idx="31801">
                  <c:v>43216</c:v>
                </c:pt>
                <c:pt idx="31802">
                  <c:v>43217</c:v>
                </c:pt>
                <c:pt idx="31803">
                  <c:v>43216</c:v>
                </c:pt>
                <c:pt idx="31804">
                  <c:v>43217</c:v>
                </c:pt>
                <c:pt idx="31805">
                  <c:v>43216</c:v>
                </c:pt>
                <c:pt idx="31806">
                  <c:v>43216</c:v>
                </c:pt>
                <c:pt idx="31807">
                  <c:v>43217</c:v>
                </c:pt>
                <c:pt idx="31808">
                  <c:v>43216</c:v>
                </c:pt>
                <c:pt idx="31809">
                  <c:v>43215</c:v>
                </c:pt>
                <c:pt idx="31810">
                  <c:v>43216</c:v>
                </c:pt>
                <c:pt idx="31811">
                  <c:v>43215</c:v>
                </c:pt>
                <c:pt idx="31812">
                  <c:v>43216</c:v>
                </c:pt>
                <c:pt idx="31813">
                  <c:v>43216</c:v>
                </c:pt>
                <c:pt idx="31814">
                  <c:v>43215</c:v>
                </c:pt>
                <c:pt idx="31815">
                  <c:v>43216</c:v>
                </c:pt>
                <c:pt idx="31816">
                  <c:v>43214</c:v>
                </c:pt>
                <c:pt idx="31817">
                  <c:v>43216</c:v>
                </c:pt>
                <c:pt idx="31818">
                  <c:v>43216</c:v>
                </c:pt>
                <c:pt idx="31819">
                  <c:v>43214</c:v>
                </c:pt>
                <c:pt idx="31820">
                  <c:v>43214</c:v>
                </c:pt>
                <c:pt idx="31821">
                  <c:v>43216</c:v>
                </c:pt>
                <c:pt idx="31822">
                  <c:v>43214</c:v>
                </c:pt>
                <c:pt idx="31823">
                  <c:v>43214</c:v>
                </c:pt>
                <c:pt idx="31824">
                  <c:v>43214</c:v>
                </c:pt>
                <c:pt idx="31825">
                  <c:v>43215</c:v>
                </c:pt>
                <c:pt idx="31826">
                  <c:v>43214</c:v>
                </c:pt>
                <c:pt idx="31827">
                  <c:v>43214</c:v>
                </c:pt>
                <c:pt idx="31828">
                  <c:v>43214</c:v>
                </c:pt>
                <c:pt idx="31829">
                  <c:v>43215</c:v>
                </c:pt>
                <c:pt idx="31830">
                  <c:v>43214</c:v>
                </c:pt>
                <c:pt idx="31831">
                  <c:v>43215</c:v>
                </c:pt>
                <c:pt idx="31832">
                  <c:v>43214</c:v>
                </c:pt>
                <c:pt idx="31833">
                  <c:v>43216</c:v>
                </c:pt>
                <c:pt idx="31834">
                  <c:v>43214</c:v>
                </c:pt>
                <c:pt idx="31835">
                  <c:v>43214</c:v>
                </c:pt>
                <c:pt idx="31836">
                  <c:v>43214</c:v>
                </c:pt>
                <c:pt idx="31837">
                  <c:v>43214</c:v>
                </c:pt>
                <c:pt idx="31838">
                  <c:v>43213</c:v>
                </c:pt>
                <c:pt idx="31839">
                  <c:v>43213</c:v>
                </c:pt>
                <c:pt idx="31840">
                  <c:v>43214</c:v>
                </c:pt>
                <c:pt idx="31841">
                  <c:v>43213</c:v>
                </c:pt>
                <c:pt idx="31842">
                  <c:v>43213</c:v>
                </c:pt>
                <c:pt idx="31843">
                  <c:v>43213</c:v>
                </c:pt>
                <c:pt idx="31844">
                  <c:v>43213</c:v>
                </c:pt>
                <c:pt idx="31845">
                  <c:v>43213</c:v>
                </c:pt>
                <c:pt idx="31846">
                  <c:v>43212</c:v>
                </c:pt>
                <c:pt idx="31847">
                  <c:v>43213</c:v>
                </c:pt>
                <c:pt idx="31848">
                  <c:v>43213</c:v>
                </c:pt>
                <c:pt idx="31849">
                  <c:v>43213</c:v>
                </c:pt>
                <c:pt idx="31850">
                  <c:v>43212</c:v>
                </c:pt>
                <c:pt idx="31851">
                  <c:v>43213</c:v>
                </c:pt>
                <c:pt idx="31852">
                  <c:v>43212</c:v>
                </c:pt>
                <c:pt idx="31853">
                  <c:v>43212</c:v>
                </c:pt>
                <c:pt idx="31854">
                  <c:v>43213</c:v>
                </c:pt>
                <c:pt idx="31855">
                  <c:v>43212</c:v>
                </c:pt>
                <c:pt idx="31856">
                  <c:v>43211</c:v>
                </c:pt>
                <c:pt idx="31857">
                  <c:v>43212</c:v>
                </c:pt>
                <c:pt idx="31858">
                  <c:v>43211</c:v>
                </c:pt>
                <c:pt idx="31859">
                  <c:v>43211</c:v>
                </c:pt>
                <c:pt idx="31860">
                  <c:v>43212</c:v>
                </c:pt>
                <c:pt idx="31861">
                  <c:v>43212</c:v>
                </c:pt>
                <c:pt idx="31862">
                  <c:v>43211</c:v>
                </c:pt>
                <c:pt idx="31863">
                  <c:v>43211</c:v>
                </c:pt>
                <c:pt idx="31864">
                  <c:v>43211</c:v>
                </c:pt>
                <c:pt idx="31865">
                  <c:v>43211</c:v>
                </c:pt>
                <c:pt idx="31866">
                  <c:v>43211</c:v>
                </c:pt>
                <c:pt idx="31867">
                  <c:v>43211</c:v>
                </c:pt>
                <c:pt idx="31868">
                  <c:v>43210</c:v>
                </c:pt>
                <c:pt idx="31869">
                  <c:v>43210</c:v>
                </c:pt>
                <c:pt idx="31870">
                  <c:v>43210</c:v>
                </c:pt>
                <c:pt idx="31871">
                  <c:v>43212</c:v>
                </c:pt>
                <c:pt idx="31872">
                  <c:v>43211</c:v>
                </c:pt>
                <c:pt idx="31873">
                  <c:v>43210</c:v>
                </c:pt>
                <c:pt idx="31874">
                  <c:v>43210</c:v>
                </c:pt>
                <c:pt idx="31875">
                  <c:v>43210</c:v>
                </c:pt>
                <c:pt idx="31876">
                  <c:v>43211</c:v>
                </c:pt>
                <c:pt idx="31877">
                  <c:v>43210</c:v>
                </c:pt>
                <c:pt idx="31878">
                  <c:v>43210</c:v>
                </c:pt>
                <c:pt idx="31879">
                  <c:v>43210</c:v>
                </c:pt>
                <c:pt idx="31880">
                  <c:v>43210</c:v>
                </c:pt>
                <c:pt idx="31881">
                  <c:v>43211</c:v>
                </c:pt>
                <c:pt idx="31882">
                  <c:v>43210</c:v>
                </c:pt>
                <c:pt idx="31883">
                  <c:v>43210</c:v>
                </c:pt>
                <c:pt idx="31884">
                  <c:v>43210</c:v>
                </c:pt>
                <c:pt idx="31885">
                  <c:v>43210</c:v>
                </c:pt>
                <c:pt idx="31886">
                  <c:v>43209</c:v>
                </c:pt>
                <c:pt idx="31887">
                  <c:v>43209</c:v>
                </c:pt>
                <c:pt idx="31888">
                  <c:v>43209</c:v>
                </c:pt>
                <c:pt idx="31889">
                  <c:v>43210</c:v>
                </c:pt>
                <c:pt idx="31890">
                  <c:v>43209</c:v>
                </c:pt>
                <c:pt idx="31891">
                  <c:v>43209</c:v>
                </c:pt>
                <c:pt idx="31892">
                  <c:v>43209</c:v>
                </c:pt>
                <c:pt idx="31893">
                  <c:v>43210</c:v>
                </c:pt>
                <c:pt idx="31894">
                  <c:v>43209</c:v>
                </c:pt>
                <c:pt idx="31895">
                  <c:v>43209</c:v>
                </c:pt>
                <c:pt idx="31896">
                  <c:v>43209</c:v>
                </c:pt>
                <c:pt idx="31897">
                  <c:v>43209</c:v>
                </c:pt>
                <c:pt idx="31898">
                  <c:v>43210</c:v>
                </c:pt>
                <c:pt idx="31899">
                  <c:v>43208</c:v>
                </c:pt>
                <c:pt idx="31900">
                  <c:v>43208</c:v>
                </c:pt>
                <c:pt idx="31901">
                  <c:v>43208</c:v>
                </c:pt>
                <c:pt idx="31902">
                  <c:v>43208</c:v>
                </c:pt>
                <c:pt idx="31903">
                  <c:v>43209</c:v>
                </c:pt>
                <c:pt idx="31904">
                  <c:v>43208</c:v>
                </c:pt>
                <c:pt idx="31905">
                  <c:v>43208</c:v>
                </c:pt>
                <c:pt idx="31906">
                  <c:v>43209</c:v>
                </c:pt>
                <c:pt idx="31907">
                  <c:v>43208</c:v>
                </c:pt>
                <c:pt idx="31908">
                  <c:v>43207</c:v>
                </c:pt>
                <c:pt idx="31909">
                  <c:v>43207</c:v>
                </c:pt>
                <c:pt idx="31910">
                  <c:v>43208</c:v>
                </c:pt>
                <c:pt idx="31911">
                  <c:v>43207</c:v>
                </c:pt>
                <c:pt idx="31912">
                  <c:v>43209</c:v>
                </c:pt>
                <c:pt idx="31913">
                  <c:v>43208</c:v>
                </c:pt>
                <c:pt idx="31914">
                  <c:v>43207</c:v>
                </c:pt>
                <c:pt idx="31915">
                  <c:v>43206</c:v>
                </c:pt>
                <c:pt idx="31916">
                  <c:v>43206</c:v>
                </c:pt>
                <c:pt idx="31917">
                  <c:v>43206</c:v>
                </c:pt>
                <c:pt idx="31918">
                  <c:v>43206</c:v>
                </c:pt>
                <c:pt idx="31919">
                  <c:v>43205</c:v>
                </c:pt>
                <c:pt idx="31920">
                  <c:v>43205</c:v>
                </c:pt>
                <c:pt idx="31921">
                  <c:v>43222</c:v>
                </c:pt>
                <c:pt idx="31922">
                  <c:v>43222</c:v>
                </c:pt>
                <c:pt idx="31923">
                  <c:v>43221</c:v>
                </c:pt>
                <c:pt idx="31924">
                  <c:v>43221</c:v>
                </c:pt>
                <c:pt idx="31925">
                  <c:v>43221</c:v>
                </c:pt>
                <c:pt idx="31926">
                  <c:v>43222</c:v>
                </c:pt>
                <c:pt idx="31927">
                  <c:v>43223</c:v>
                </c:pt>
                <c:pt idx="31928">
                  <c:v>43221</c:v>
                </c:pt>
                <c:pt idx="31929">
                  <c:v>43221</c:v>
                </c:pt>
                <c:pt idx="31930">
                  <c:v>43222</c:v>
                </c:pt>
                <c:pt idx="31931">
                  <c:v>43222</c:v>
                </c:pt>
                <c:pt idx="31932">
                  <c:v>43221</c:v>
                </c:pt>
                <c:pt idx="31933">
                  <c:v>43222</c:v>
                </c:pt>
                <c:pt idx="31934">
                  <c:v>43221</c:v>
                </c:pt>
                <c:pt idx="31935">
                  <c:v>43222</c:v>
                </c:pt>
                <c:pt idx="31936">
                  <c:v>43221</c:v>
                </c:pt>
                <c:pt idx="31937">
                  <c:v>43221</c:v>
                </c:pt>
                <c:pt idx="31938">
                  <c:v>43221</c:v>
                </c:pt>
                <c:pt idx="31939">
                  <c:v>43221</c:v>
                </c:pt>
                <c:pt idx="31940">
                  <c:v>43221</c:v>
                </c:pt>
                <c:pt idx="31941">
                  <c:v>43222</c:v>
                </c:pt>
                <c:pt idx="31942">
                  <c:v>43221</c:v>
                </c:pt>
                <c:pt idx="31943">
                  <c:v>43221</c:v>
                </c:pt>
                <c:pt idx="31944">
                  <c:v>43215</c:v>
                </c:pt>
                <c:pt idx="31945">
                  <c:v>43221</c:v>
                </c:pt>
                <c:pt idx="31946">
                  <c:v>43220</c:v>
                </c:pt>
                <c:pt idx="31947">
                  <c:v>43220</c:v>
                </c:pt>
                <c:pt idx="31948">
                  <c:v>43221</c:v>
                </c:pt>
                <c:pt idx="31949">
                  <c:v>43219</c:v>
                </c:pt>
                <c:pt idx="31950">
                  <c:v>43220</c:v>
                </c:pt>
                <c:pt idx="31951">
                  <c:v>43221</c:v>
                </c:pt>
                <c:pt idx="31952">
                  <c:v>43221</c:v>
                </c:pt>
                <c:pt idx="31953">
                  <c:v>43221</c:v>
                </c:pt>
                <c:pt idx="31954">
                  <c:v>43220</c:v>
                </c:pt>
                <c:pt idx="31955">
                  <c:v>43220</c:v>
                </c:pt>
                <c:pt idx="31956">
                  <c:v>43220</c:v>
                </c:pt>
                <c:pt idx="31957">
                  <c:v>43220</c:v>
                </c:pt>
                <c:pt idx="31958">
                  <c:v>43220</c:v>
                </c:pt>
                <c:pt idx="31959">
                  <c:v>43220</c:v>
                </c:pt>
                <c:pt idx="31960">
                  <c:v>43220</c:v>
                </c:pt>
                <c:pt idx="31961">
                  <c:v>43221</c:v>
                </c:pt>
                <c:pt idx="31962">
                  <c:v>43221</c:v>
                </c:pt>
                <c:pt idx="31963">
                  <c:v>43219</c:v>
                </c:pt>
                <c:pt idx="31964">
                  <c:v>43220</c:v>
                </c:pt>
                <c:pt idx="31965">
                  <c:v>43220</c:v>
                </c:pt>
                <c:pt idx="31966">
                  <c:v>43220</c:v>
                </c:pt>
                <c:pt idx="31967">
                  <c:v>43220</c:v>
                </c:pt>
                <c:pt idx="31968">
                  <c:v>43219</c:v>
                </c:pt>
                <c:pt idx="31969">
                  <c:v>43219</c:v>
                </c:pt>
                <c:pt idx="31970">
                  <c:v>43219</c:v>
                </c:pt>
                <c:pt idx="31971">
                  <c:v>43220</c:v>
                </c:pt>
                <c:pt idx="31972">
                  <c:v>43219</c:v>
                </c:pt>
                <c:pt idx="31973">
                  <c:v>43219</c:v>
                </c:pt>
                <c:pt idx="31974">
                  <c:v>43219</c:v>
                </c:pt>
                <c:pt idx="31975">
                  <c:v>43220</c:v>
                </c:pt>
                <c:pt idx="31976">
                  <c:v>43219</c:v>
                </c:pt>
                <c:pt idx="31977">
                  <c:v>43219</c:v>
                </c:pt>
                <c:pt idx="31978">
                  <c:v>43219</c:v>
                </c:pt>
                <c:pt idx="31979">
                  <c:v>43219</c:v>
                </c:pt>
                <c:pt idx="31980">
                  <c:v>43219</c:v>
                </c:pt>
                <c:pt idx="31981">
                  <c:v>43220</c:v>
                </c:pt>
                <c:pt idx="31982">
                  <c:v>43218</c:v>
                </c:pt>
                <c:pt idx="31983">
                  <c:v>43219</c:v>
                </c:pt>
                <c:pt idx="31984">
                  <c:v>43220</c:v>
                </c:pt>
                <c:pt idx="31985">
                  <c:v>43218</c:v>
                </c:pt>
                <c:pt idx="31986">
                  <c:v>43218</c:v>
                </c:pt>
                <c:pt idx="31987">
                  <c:v>43219</c:v>
                </c:pt>
                <c:pt idx="31988">
                  <c:v>43218</c:v>
                </c:pt>
                <c:pt idx="31989">
                  <c:v>43219</c:v>
                </c:pt>
                <c:pt idx="31990">
                  <c:v>43218</c:v>
                </c:pt>
                <c:pt idx="31991">
                  <c:v>43219</c:v>
                </c:pt>
                <c:pt idx="31992">
                  <c:v>43217</c:v>
                </c:pt>
                <c:pt idx="31993">
                  <c:v>43218</c:v>
                </c:pt>
                <c:pt idx="31994">
                  <c:v>43218</c:v>
                </c:pt>
                <c:pt idx="31995">
                  <c:v>43218</c:v>
                </c:pt>
                <c:pt idx="31996">
                  <c:v>43217</c:v>
                </c:pt>
                <c:pt idx="31997">
                  <c:v>43218</c:v>
                </c:pt>
                <c:pt idx="31998">
                  <c:v>43217</c:v>
                </c:pt>
                <c:pt idx="31999">
                  <c:v>43217</c:v>
                </c:pt>
                <c:pt idx="32000">
                  <c:v>43218</c:v>
                </c:pt>
                <c:pt idx="32001">
                  <c:v>43217</c:v>
                </c:pt>
                <c:pt idx="32002">
                  <c:v>43217</c:v>
                </c:pt>
                <c:pt idx="32003">
                  <c:v>43216</c:v>
                </c:pt>
                <c:pt idx="32004">
                  <c:v>43216</c:v>
                </c:pt>
                <c:pt idx="32005">
                  <c:v>43217</c:v>
                </c:pt>
                <c:pt idx="32006">
                  <c:v>43216</c:v>
                </c:pt>
                <c:pt idx="32007">
                  <c:v>43217</c:v>
                </c:pt>
                <c:pt idx="32008">
                  <c:v>43216</c:v>
                </c:pt>
                <c:pt idx="32009">
                  <c:v>43217</c:v>
                </c:pt>
                <c:pt idx="32010">
                  <c:v>43216</c:v>
                </c:pt>
                <c:pt idx="32011">
                  <c:v>43217</c:v>
                </c:pt>
                <c:pt idx="32012">
                  <c:v>43216</c:v>
                </c:pt>
                <c:pt idx="32013">
                  <c:v>43216</c:v>
                </c:pt>
                <c:pt idx="32014">
                  <c:v>43215</c:v>
                </c:pt>
                <c:pt idx="32015">
                  <c:v>43215</c:v>
                </c:pt>
                <c:pt idx="32016">
                  <c:v>43216</c:v>
                </c:pt>
                <c:pt idx="32017">
                  <c:v>43216</c:v>
                </c:pt>
                <c:pt idx="32018">
                  <c:v>43216</c:v>
                </c:pt>
                <c:pt idx="32019">
                  <c:v>43216</c:v>
                </c:pt>
                <c:pt idx="32020">
                  <c:v>43214</c:v>
                </c:pt>
                <c:pt idx="32021">
                  <c:v>43216</c:v>
                </c:pt>
                <c:pt idx="32022">
                  <c:v>43214</c:v>
                </c:pt>
                <c:pt idx="32023">
                  <c:v>43216</c:v>
                </c:pt>
                <c:pt idx="32024">
                  <c:v>43214</c:v>
                </c:pt>
                <c:pt idx="32025">
                  <c:v>43216</c:v>
                </c:pt>
                <c:pt idx="32026">
                  <c:v>43214</c:v>
                </c:pt>
                <c:pt idx="32027">
                  <c:v>43214</c:v>
                </c:pt>
                <c:pt idx="32028">
                  <c:v>43214</c:v>
                </c:pt>
                <c:pt idx="32029">
                  <c:v>43214</c:v>
                </c:pt>
                <c:pt idx="32030">
                  <c:v>43215</c:v>
                </c:pt>
                <c:pt idx="32031">
                  <c:v>43214</c:v>
                </c:pt>
                <c:pt idx="32032">
                  <c:v>43214</c:v>
                </c:pt>
                <c:pt idx="32033">
                  <c:v>43214</c:v>
                </c:pt>
                <c:pt idx="32034">
                  <c:v>43215</c:v>
                </c:pt>
                <c:pt idx="32035">
                  <c:v>43214</c:v>
                </c:pt>
                <c:pt idx="32036">
                  <c:v>43215</c:v>
                </c:pt>
                <c:pt idx="32037">
                  <c:v>43216</c:v>
                </c:pt>
                <c:pt idx="32038">
                  <c:v>43214</c:v>
                </c:pt>
                <c:pt idx="32039">
                  <c:v>43213</c:v>
                </c:pt>
                <c:pt idx="32040">
                  <c:v>43214</c:v>
                </c:pt>
                <c:pt idx="32041">
                  <c:v>43214</c:v>
                </c:pt>
                <c:pt idx="32042">
                  <c:v>43213</c:v>
                </c:pt>
                <c:pt idx="32043">
                  <c:v>43214</c:v>
                </c:pt>
                <c:pt idx="32044">
                  <c:v>43213</c:v>
                </c:pt>
                <c:pt idx="32045">
                  <c:v>43213</c:v>
                </c:pt>
                <c:pt idx="32046">
                  <c:v>43213</c:v>
                </c:pt>
                <c:pt idx="32047">
                  <c:v>43213</c:v>
                </c:pt>
                <c:pt idx="32048">
                  <c:v>43213</c:v>
                </c:pt>
                <c:pt idx="32049">
                  <c:v>43213</c:v>
                </c:pt>
                <c:pt idx="32050">
                  <c:v>43212</c:v>
                </c:pt>
                <c:pt idx="32051">
                  <c:v>43213</c:v>
                </c:pt>
                <c:pt idx="32052">
                  <c:v>43213</c:v>
                </c:pt>
                <c:pt idx="32053">
                  <c:v>43213</c:v>
                </c:pt>
                <c:pt idx="32054">
                  <c:v>43212</c:v>
                </c:pt>
                <c:pt idx="32055">
                  <c:v>43213</c:v>
                </c:pt>
                <c:pt idx="32056">
                  <c:v>43212</c:v>
                </c:pt>
                <c:pt idx="32057">
                  <c:v>43212</c:v>
                </c:pt>
                <c:pt idx="32058">
                  <c:v>43213</c:v>
                </c:pt>
                <c:pt idx="32059">
                  <c:v>43211</c:v>
                </c:pt>
                <c:pt idx="32060">
                  <c:v>43212</c:v>
                </c:pt>
                <c:pt idx="32061">
                  <c:v>43212</c:v>
                </c:pt>
                <c:pt idx="32062">
                  <c:v>43211</c:v>
                </c:pt>
                <c:pt idx="32063">
                  <c:v>43211</c:v>
                </c:pt>
                <c:pt idx="32064">
                  <c:v>43212</c:v>
                </c:pt>
                <c:pt idx="32065">
                  <c:v>43211</c:v>
                </c:pt>
                <c:pt idx="32066">
                  <c:v>43211</c:v>
                </c:pt>
                <c:pt idx="32067">
                  <c:v>43211</c:v>
                </c:pt>
                <c:pt idx="32068">
                  <c:v>43211</c:v>
                </c:pt>
                <c:pt idx="32069">
                  <c:v>43211</c:v>
                </c:pt>
                <c:pt idx="32070">
                  <c:v>43211</c:v>
                </c:pt>
                <c:pt idx="32071">
                  <c:v>43210</c:v>
                </c:pt>
                <c:pt idx="32072">
                  <c:v>43210</c:v>
                </c:pt>
                <c:pt idx="32073">
                  <c:v>43210</c:v>
                </c:pt>
                <c:pt idx="32074">
                  <c:v>43210</c:v>
                </c:pt>
                <c:pt idx="32075">
                  <c:v>43211</c:v>
                </c:pt>
                <c:pt idx="32076">
                  <c:v>43210</c:v>
                </c:pt>
                <c:pt idx="32077">
                  <c:v>43210</c:v>
                </c:pt>
                <c:pt idx="32078">
                  <c:v>43211</c:v>
                </c:pt>
                <c:pt idx="32079">
                  <c:v>43210</c:v>
                </c:pt>
                <c:pt idx="32080">
                  <c:v>43210</c:v>
                </c:pt>
                <c:pt idx="32081">
                  <c:v>43210</c:v>
                </c:pt>
                <c:pt idx="32082">
                  <c:v>43211</c:v>
                </c:pt>
                <c:pt idx="32083">
                  <c:v>43210</c:v>
                </c:pt>
                <c:pt idx="32084">
                  <c:v>43210</c:v>
                </c:pt>
                <c:pt idx="32085">
                  <c:v>43209</c:v>
                </c:pt>
                <c:pt idx="32086">
                  <c:v>43209</c:v>
                </c:pt>
                <c:pt idx="32087">
                  <c:v>43209</c:v>
                </c:pt>
                <c:pt idx="32088">
                  <c:v>43209</c:v>
                </c:pt>
                <c:pt idx="32089">
                  <c:v>43210</c:v>
                </c:pt>
                <c:pt idx="32090">
                  <c:v>43209</c:v>
                </c:pt>
                <c:pt idx="32091">
                  <c:v>43209</c:v>
                </c:pt>
                <c:pt idx="32092">
                  <c:v>43210</c:v>
                </c:pt>
                <c:pt idx="32093">
                  <c:v>43209</c:v>
                </c:pt>
                <c:pt idx="32094">
                  <c:v>43209</c:v>
                </c:pt>
                <c:pt idx="32095">
                  <c:v>43209</c:v>
                </c:pt>
                <c:pt idx="32096">
                  <c:v>43209</c:v>
                </c:pt>
                <c:pt idx="32097">
                  <c:v>43208</c:v>
                </c:pt>
                <c:pt idx="32098">
                  <c:v>43208</c:v>
                </c:pt>
                <c:pt idx="32099">
                  <c:v>43208</c:v>
                </c:pt>
                <c:pt idx="32100">
                  <c:v>43208</c:v>
                </c:pt>
                <c:pt idx="32101">
                  <c:v>43209</c:v>
                </c:pt>
                <c:pt idx="32102">
                  <c:v>43208</c:v>
                </c:pt>
                <c:pt idx="32103">
                  <c:v>43208</c:v>
                </c:pt>
                <c:pt idx="32104">
                  <c:v>43209</c:v>
                </c:pt>
                <c:pt idx="32105">
                  <c:v>43208</c:v>
                </c:pt>
                <c:pt idx="32106">
                  <c:v>43207</c:v>
                </c:pt>
                <c:pt idx="32107">
                  <c:v>43207</c:v>
                </c:pt>
                <c:pt idx="32108">
                  <c:v>43208</c:v>
                </c:pt>
                <c:pt idx="32109">
                  <c:v>43207</c:v>
                </c:pt>
                <c:pt idx="32110">
                  <c:v>43209</c:v>
                </c:pt>
                <c:pt idx="32111">
                  <c:v>43208</c:v>
                </c:pt>
                <c:pt idx="32112">
                  <c:v>43207</c:v>
                </c:pt>
                <c:pt idx="32113">
                  <c:v>43206</c:v>
                </c:pt>
                <c:pt idx="32114">
                  <c:v>43223</c:v>
                </c:pt>
                <c:pt idx="32115">
                  <c:v>43223</c:v>
                </c:pt>
                <c:pt idx="32116">
                  <c:v>43223</c:v>
                </c:pt>
                <c:pt idx="32117">
                  <c:v>43223</c:v>
                </c:pt>
                <c:pt idx="32118">
                  <c:v>43222</c:v>
                </c:pt>
                <c:pt idx="32119">
                  <c:v>43223</c:v>
                </c:pt>
                <c:pt idx="32120">
                  <c:v>43223</c:v>
                </c:pt>
                <c:pt idx="32121">
                  <c:v>43223</c:v>
                </c:pt>
                <c:pt idx="32122">
                  <c:v>43222</c:v>
                </c:pt>
                <c:pt idx="32123">
                  <c:v>43223</c:v>
                </c:pt>
                <c:pt idx="32124">
                  <c:v>43223</c:v>
                </c:pt>
                <c:pt idx="32125">
                  <c:v>43223</c:v>
                </c:pt>
                <c:pt idx="32126">
                  <c:v>43221</c:v>
                </c:pt>
                <c:pt idx="32127">
                  <c:v>43222</c:v>
                </c:pt>
                <c:pt idx="32128">
                  <c:v>43222</c:v>
                </c:pt>
                <c:pt idx="32129">
                  <c:v>43222</c:v>
                </c:pt>
                <c:pt idx="32130">
                  <c:v>43221</c:v>
                </c:pt>
                <c:pt idx="32131">
                  <c:v>43223</c:v>
                </c:pt>
                <c:pt idx="32132">
                  <c:v>43222</c:v>
                </c:pt>
                <c:pt idx="32133">
                  <c:v>43222</c:v>
                </c:pt>
                <c:pt idx="32134">
                  <c:v>43222</c:v>
                </c:pt>
                <c:pt idx="32135">
                  <c:v>43222</c:v>
                </c:pt>
                <c:pt idx="32136">
                  <c:v>43221</c:v>
                </c:pt>
                <c:pt idx="32137">
                  <c:v>43222</c:v>
                </c:pt>
                <c:pt idx="32138">
                  <c:v>43221</c:v>
                </c:pt>
                <c:pt idx="32139">
                  <c:v>43222</c:v>
                </c:pt>
                <c:pt idx="32140">
                  <c:v>43221</c:v>
                </c:pt>
                <c:pt idx="32141">
                  <c:v>43221</c:v>
                </c:pt>
                <c:pt idx="32142">
                  <c:v>43222</c:v>
                </c:pt>
                <c:pt idx="32143">
                  <c:v>43222</c:v>
                </c:pt>
                <c:pt idx="32144">
                  <c:v>43222</c:v>
                </c:pt>
                <c:pt idx="32145">
                  <c:v>43221</c:v>
                </c:pt>
                <c:pt idx="32146">
                  <c:v>43221</c:v>
                </c:pt>
                <c:pt idx="32147">
                  <c:v>43221</c:v>
                </c:pt>
                <c:pt idx="32148">
                  <c:v>43222</c:v>
                </c:pt>
                <c:pt idx="32149">
                  <c:v>43221</c:v>
                </c:pt>
                <c:pt idx="32150">
                  <c:v>43221</c:v>
                </c:pt>
                <c:pt idx="32151">
                  <c:v>43222</c:v>
                </c:pt>
                <c:pt idx="32152">
                  <c:v>43215</c:v>
                </c:pt>
                <c:pt idx="32153">
                  <c:v>43221</c:v>
                </c:pt>
                <c:pt idx="32154">
                  <c:v>43221</c:v>
                </c:pt>
                <c:pt idx="32155">
                  <c:v>43221</c:v>
                </c:pt>
                <c:pt idx="32156">
                  <c:v>43220</c:v>
                </c:pt>
                <c:pt idx="32157">
                  <c:v>43220</c:v>
                </c:pt>
                <c:pt idx="32158">
                  <c:v>43219</c:v>
                </c:pt>
                <c:pt idx="32159">
                  <c:v>43221</c:v>
                </c:pt>
                <c:pt idx="32160">
                  <c:v>43220</c:v>
                </c:pt>
                <c:pt idx="32161">
                  <c:v>43222</c:v>
                </c:pt>
                <c:pt idx="32162">
                  <c:v>43221</c:v>
                </c:pt>
                <c:pt idx="32163">
                  <c:v>43221</c:v>
                </c:pt>
                <c:pt idx="32164">
                  <c:v>43220</c:v>
                </c:pt>
                <c:pt idx="32165">
                  <c:v>43220</c:v>
                </c:pt>
                <c:pt idx="32166">
                  <c:v>43220</c:v>
                </c:pt>
                <c:pt idx="32167">
                  <c:v>43220</c:v>
                </c:pt>
                <c:pt idx="32168">
                  <c:v>43220</c:v>
                </c:pt>
                <c:pt idx="32169">
                  <c:v>43220</c:v>
                </c:pt>
                <c:pt idx="32170">
                  <c:v>43220</c:v>
                </c:pt>
                <c:pt idx="32171">
                  <c:v>43221</c:v>
                </c:pt>
                <c:pt idx="32172">
                  <c:v>43221</c:v>
                </c:pt>
                <c:pt idx="32173">
                  <c:v>43220</c:v>
                </c:pt>
                <c:pt idx="32174">
                  <c:v>43221</c:v>
                </c:pt>
                <c:pt idx="32175">
                  <c:v>43219</c:v>
                </c:pt>
                <c:pt idx="32176">
                  <c:v>43220</c:v>
                </c:pt>
                <c:pt idx="32177">
                  <c:v>43220</c:v>
                </c:pt>
                <c:pt idx="32178">
                  <c:v>43219</c:v>
                </c:pt>
                <c:pt idx="32179">
                  <c:v>43219</c:v>
                </c:pt>
                <c:pt idx="32180">
                  <c:v>43220</c:v>
                </c:pt>
                <c:pt idx="32181">
                  <c:v>43219</c:v>
                </c:pt>
                <c:pt idx="32182">
                  <c:v>43220</c:v>
                </c:pt>
                <c:pt idx="32183">
                  <c:v>43219</c:v>
                </c:pt>
                <c:pt idx="32184">
                  <c:v>43219</c:v>
                </c:pt>
                <c:pt idx="32185">
                  <c:v>43219</c:v>
                </c:pt>
                <c:pt idx="32186">
                  <c:v>43220</c:v>
                </c:pt>
                <c:pt idx="32187">
                  <c:v>43219</c:v>
                </c:pt>
                <c:pt idx="32188">
                  <c:v>43219</c:v>
                </c:pt>
                <c:pt idx="32189">
                  <c:v>43219</c:v>
                </c:pt>
                <c:pt idx="32190">
                  <c:v>43219</c:v>
                </c:pt>
                <c:pt idx="32191">
                  <c:v>43220</c:v>
                </c:pt>
                <c:pt idx="32192">
                  <c:v>43219</c:v>
                </c:pt>
                <c:pt idx="32193">
                  <c:v>43220</c:v>
                </c:pt>
                <c:pt idx="32194">
                  <c:v>43218</c:v>
                </c:pt>
                <c:pt idx="32195">
                  <c:v>43218</c:v>
                </c:pt>
                <c:pt idx="32196">
                  <c:v>43219</c:v>
                </c:pt>
                <c:pt idx="32197">
                  <c:v>43218</c:v>
                </c:pt>
                <c:pt idx="32198">
                  <c:v>43218</c:v>
                </c:pt>
                <c:pt idx="32199">
                  <c:v>43219</c:v>
                </c:pt>
                <c:pt idx="32200">
                  <c:v>43219</c:v>
                </c:pt>
                <c:pt idx="32201">
                  <c:v>43218</c:v>
                </c:pt>
                <c:pt idx="32202">
                  <c:v>43217</c:v>
                </c:pt>
                <c:pt idx="32203">
                  <c:v>43218</c:v>
                </c:pt>
                <c:pt idx="32204">
                  <c:v>43218</c:v>
                </c:pt>
                <c:pt idx="32205">
                  <c:v>43217</c:v>
                </c:pt>
                <c:pt idx="32206">
                  <c:v>43217</c:v>
                </c:pt>
                <c:pt idx="32207">
                  <c:v>43218</c:v>
                </c:pt>
                <c:pt idx="32208">
                  <c:v>43217</c:v>
                </c:pt>
                <c:pt idx="32209">
                  <c:v>43217</c:v>
                </c:pt>
                <c:pt idx="32210">
                  <c:v>43217</c:v>
                </c:pt>
                <c:pt idx="32211">
                  <c:v>43218</c:v>
                </c:pt>
                <c:pt idx="32212">
                  <c:v>43216</c:v>
                </c:pt>
                <c:pt idx="32213">
                  <c:v>43216</c:v>
                </c:pt>
                <c:pt idx="32214">
                  <c:v>43217</c:v>
                </c:pt>
                <c:pt idx="32215">
                  <c:v>43216</c:v>
                </c:pt>
                <c:pt idx="32216">
                  <c:v>43217</c:v>
                </c:pt>
                <c:pt idx="32217">
                  <c:v>43217</c:v>
                </c:pt>
                <c:pt idx="32218">
                  <c:v>43216</c:v>
                </c:pt>
                <c:pt idx="32219">
                  <c:v>43217</c:v>
                </c:pt>
                <c:pt idx="32220">
                  <c:v>43216</c:v>
                </c:pt>
                <c:pt idx="32221">
                  <c:v>43215</c:v>
                </c:pt>
                <c:pt idx="32222">
                  <c:v>43216</c:v>
                </c:pt>
                <c:pt idx="32223">
                  <c:v>43216</c:v>
                </c:pt>
                <c:pt idx="32224">
                  <c:v>43216</c:v>
                </c:pt>
                <c:pt idx="32225">
                  <c:v>43216</c:v>
                </c:pt>
                <c:pt idx="32226">
                  <c:v>43216</c:v>
                </c:pt>
                <c:pt idx="32227">
                  <c:v>43214</c:v>
                </c:pt>
                <c:pt idx="32228">
                  <c:v>43216</c:v>
                </c:pt>
                <c:pt idx="32229">
                  <c:v>43214</c:v>
                </c:pt>
                <c:pt idx="32230">
                  <c:v>43216</c:v>
                </c:pt>
                <c:pt idx="32231">
                  <c:v>43214</c:v>
                </c:pt>
                <c:pt idx="32232">
                  <c:v>43216</c:v>
                </c:pt>
                <c:pt idx="32233">
                  <c:v>43214</c:v>
                </c:pt>
                <c:pt idx="32234">
                  <c:v>43214</c:v>
                </c:pt>
                <c:pt idx="32235">
                  <c:v>43214</c:v>
                </c:pt>
                <c:pt idx="32236">
                  <c:v>43214</c:v>
                </c:pt>
                <c:pt idx="32237">
                  <c:v>43215</c:v>
                </c:pt>
                <c:pt idx="32238">
                  <c:v>43214</c:v>
                </c:pt>
                <c:pt idx="32239">
                  <c:v>43214</c:v>
                </c:pt>
                <c:pt idx="32240">
                  <c:v>43215</c:v>
                </c:pt>
                <c:pt idx="32241">
                  <c:v>43214</c:v>
                </c:pt>
                <c:pt idx="32242">
                  <c:v>43215</c:v>
                </c:pt>
                <c:pt idx="32243">
                  <c:v>43214</c:v>
                </c:pt>
                <c:pt idx="32244">
                  <c:v>43213</c:v>
                </c:pt>
                <c:pt idx="32245">
                  <c:v>43214</c:v>
                </c:pt>
                <c:pt idx="32246">
                  <c:v>43214</c:v>
                </c:pt>
                <c:pt idx="32247">
                  <c:v>43213</c:v>
                </c:pt>
                <c:pt idx="32248">
                  <c:v>43214</c:v>
                </c:pt>
                <c:pt idx="32249">
                  <c:v>43213</c:v>
                </c:pt>
                <c:pt idx="32250">
                  <c:v>43213</c:v>
                </c:pt>
                <c:pt idx="32251">
                  <c:v>43213</c:v>
                </c:pt>
                <c:pt idx="32252">
                  <c:v>43213</c:v>
                </c:pt>
                <c:pt idx="32253">
                  <c:v>43213</c:v>
                </c:pt>
                <c:pt idx="32254">
                  <c:v>43213</c:v>
                </c:pt>
                <c:pt idx="32255">
                  <c:v>43212</c:v>
                </c:pt>
                <c:pt idx="32256">
                  <c:v>43213</c:v>
                </c:pt>
                <c:pt idx="32257">
                  <c:v>43213</c:v>
                </c:pt>
                <c:pt idx="32258">
                  <c:v>43212</c:v>
                </c:pt>
                <c:pt idx="32259">
                  <c:v>43213</c:v>
                </c:pt>
                <c:pt idx="32260">
                  <c:v>43212</c:v>
                </c:pt>
                <c:pt idx="32261">
                  <c:v>43212</c:v>
                </c:pt>
                <c:pt idx="32262">
                  <c:v>43213</c:v>
                </c:pt>
                <c:pt idx="32263">
                  <c:v>43211</c:v>
                </c:pt>
                <c:pt idx="32264">
                  <c:v>43212</c:v>
                </c:pt>
                <c:pt idx="32265">
                  <c:v>43211</c:v>
                </c:pt>
                <c:pt idx="32266">
                  <c:v>43212</c:v>
                </c:pt>
                <c:pt idx="32267">
                  <c:v>43211</c:v>
                </c:pt>
                <c:pt idx="32268">
                  <c:v>43211</c:v>
                </c:pt>
                <c:pt idx="32269">
                  <c:v>43211</c:v>
                </c:pt>
                <c:pt idx="32270">
                  <c:v>43211</c:v>
                </c:pt>
                <c:pt idx="32271">
                  <c:v>43211</c:v>
                </c:pt>
                <c:pt idx="32272">
                  <c:v>43211</c:v>
                </c:pt>
                <c:pt idx="32273">
                  <c:v>43210</c:v>
                </c:pt>
                <c:pt idx="32274">
                  <c:v>43210</c:v>
                </c:pt>
                <c:pt idx="32275">
                  <c:v>43210</c:v>
                </c:pt>
                <c:pt idx="32276">
                  <c:v>43210</c:v>
                </c:pt>
                <c:pt idx="32277">
                  <c:v>43210</c:v>
                </c:pt>
                <c:pt idx="32278">
                  <c:v>43210</c:v>
                </c:pt>
                <c:pt idx="32279">
                  <c:v>43211</c:v>
                </c:pt>
                <c:pt idx="32280">
                  <c:v>43210</c:v>
                </c:pt>
                <c:pt idx="32281">
                  <c:v>43210</c:v>
                </c:pt>
                <c:pt idx="32282">
                  <c:v>43210</c:v>
                </c:pt>
                <c:pt idx="32283">
                  <c:v>43211</c:v>
                </c:pt>
                <c:pt idx="32284">
                  <c:v>43210</c:v>
                </c:pt>
                <c:pt idx="32285">
                  <c:v>43210</c:v>
                </c:pt>
                <c:pt idx="32286">
                  <c:v>43209</c:v>
                </c:pt>
                <c:pt idx="32287">
                  <c:v>43209</c:v>
                </c:pt>
                <c:pt idx="32288">
                  <c:v>43209</c:v>
                </c:pt>
                <c:pt idx="32289">
                  <c:v>43209</c:v>
                </c:pt>
                <c:pt idx="32290">
                  <c:v>43210</c:v>
                </c:pt>
                <c:pt idx="32291">
                  <c:v>43209</c:v>
                </c:pt>
                <c:pt idx="32292">
                  <c:v>43209</c:v>
                </c:pt>
                <c:pt idx="32293">
                  <c:v>43210</c:v>
                </c:pt>
                <c:pt idx="32294">
                  <c:v>43209</c:v>
                </c:pt>
                <c:pt idx="32295">
                  <c:v>43209</c:v>
                </c:pt>
                <c:pt idx="32296">
                  <c:v>43209</c:v>
                </c:pt>
                <c:pt idx="32297">
                  <c:v>43209</c:v>
                </c:pt>
                <c:pt idx="32298">
                  <c:v>43208</c:v>
                </c:pt>
                <c:pt idx="32299">
                  <c:v>43208</c:v>
                </c:pt>
                <c:pt idx="32300">
                  <c:v>43208</c:v>
                </c:pt>
                <c:pt idx="32301">
                  <c:v>43208</c:v>
                </c:pt>
                <c:pt idx="32302">
                  <c:v>43209</c:v>
                </c:pt>
                <c:pt idx="32303">
                  <c:v>43208</c:v>
                </c:pt>
                <c:pt idx="32304">
                  <c:v>43209</c:v>
                </c:pt>
                <c:pt idx="32305">
                  <c:v>43208</c:v>
                </c:pt>
                <c:pt idx="32306">
                  <c:v>43207</c:v>
                </c:pt>
                <c:pt idx="32307">
                  <c:v>43207</c:v>
                </c:pt>
                <c:pt idx="32308">
                  <c:v>43208</c:v>
                </c:pt>
                <c:pt idx="32309">
                  <c:v>43224</c:v>
                </c:pt>
                <c:pt idx="32310">
                  <c:v>43224</c:v>
                </c:pt>
                <c:pt idx="32311">
                  <c:v>43223</c:v>
                </c:pt>
                <c:pt idx="32312">
                  <c:v>43224</c:v>
                </c:pt>
                <c:pt idx="32313">
                  <c:v>43223</c:v>
                </c:pt>
                <c:pt idx="32314">
                  <c:v>43223</c:v>
                </c:pt>
                <c:pt idx="32315">
                  <c:v>43223</c:v>
                </c:pt>
                <c:pt idx="32316">
                  <c:v>43222</c:v>
                </c:pt>
                <c:pt idx="32317">
                  <c:v>43223</c:v>
                </c:pt>
                <c:pt idx="32318">
                  <c:v>43224</c:v>
                </c:pt>
                <c:pt idx="32319">
                  <c:v>43223</c:v>
                </c:pt>
                <c:pt idx="32320">
                  <c:v>43223</c:v>
                </c:pt>
                <c:pt idx="32321">
                  <c:v>43223</c:v>
                </c:pt>
                <c:pt idx="32322">
                  <c:v>43223</c:v>
                </c:pt>
                <c:pt idx="32323">
                  <c:v>43223</c:v>
                </c:pt>
                <c:pt idx="32324">
                  <c:v>43223</c:v>
                </c:pt>
                <c:pt idx="32325">
                  <c:v>43222</c:v>
                </c:pt>
                <c:pt idx="32326">
                  <c:v>43223</c:v>
                </c:pt>
                <c:pt idx="32327">
                  <c:v>43222</c:v>
                </c:pt>
                <c:pt idx="32328">
                  <c:v>43222</c:v>
                </c:pt>
                <c:pt idx="32329">
                  <c:v>43223</c:v>
                </c:pt>
                <c:pt idx="32330">
                  <c:v>43223</c:v>
                </c:pt>
                <c:pt idx="32331">
                  <c:v>43223</c:v>
                </c:pt>
                <c:pt idx="32332">
                  <c:v>43221</c:v>
                </c:pt>
                <c:pt idx="32333">
                  <c:v>43223</c:v>
                </c:pt>
                <c:pt idx="32334">
                  <c:v>43222</c:v>
                </c:pt>
                <c:pt idx="32335">
                  <c:v>43223</c:v>
                </c:pt>
                <c:pt idx="32336">
                  <c:v>43222</c:v>
                </c:pt>
                <c:pt idx="32337">
                  <c:v>43221</c:v>
                </c:pt>
                <c:pt idx="32338">
                  <c:v>43223</c:v>
                </c:pt>
                <c:pt idx="32339">
                  <c:v>43222</c:v>
                </c:pt>
                <c:pt idx="32340">
                  <c:v>43222</c:v>
                </c:pt>
                <c:pt idx="32341">
                  <c:v>43221</c:v>
                </c:pt>
                <c:pt idx="32342">
                  <c:v>43222</c:v>
                </c:pt>
                <c:pt idx="32343">
                  <c:v>43222</c:v>
                </c:pt>
                <c:pt idx="32344">
                  <c:v>43222</c:v>
                </c:pt>
                <c:pt idx="32345">
                  <c:v>43221</c:v>
                </c:pt>
                <c:pt idx="32346">
                  <c:v>43221</c:v>
                </c:pt>
                <c:pt idx="32347">
                  <c:v>43222</c:v>
                </c:pt>
                <c:pt idx="32348">
                  <c:v>43221</c:v>
                </c:pt>
                <c:pt idx="32349">
                  <c:v>43222</c:v>
                </c:pt>
                <c:pt idx="32350">
                  <c:v>43222</c:v>
                </c:pt>
                <c:pt idx="32351">
                  <c:v>43222</c:v>
                </c:pt>
                <c:pt idx="32352">
                  <c:v>43221</c:v>
                </c:pt>
                <c:pt idx="32353">
                  <c:v>43221</c:v>
                </c:pt>
                <c:pt idx="32354">
                  <c:v>43222</c:v>
                </c:pt>
                <c:pt idx="32355">
                  <c:v>43221</c:v>
                </c:pt>
                <c:pt idx="32356">
                  <c:v>43221</c:v>
                </c:pt>
                <c:pt idx="32357">
                  <c:v>43222</c:v>
                </c:pt>
                <c:pt idx="32358">
                  <c:v>43221</c:v>
                </c:pt>
                <c:pt idx="32359">
                  <c:v>43215</c:v>
                </c:pt>
                <c:pt idx="32360">
                  <c:v>43221</c:v>
                </c:pt>
                <c:pt idx="32361">
                  <c:v>43221</c:v>
                </c:pt>
                <c:pt idx="32362">
                  <c:v>43222</c:v>
                </c:pt>
                <c:pt idx="32363">
                  <c:v>43221</c:v>
                </c:pt>
                <c:pt idx="32364">
                  <c:v>43220</c:v>
                </c:pt>
                <c:pt idx="32365">
                  <c:v>43221</c:v>
                </c:pt>
                <c:pt idx="32366">
                  <c:v>43220</c:v>
                </c:pt>
                <c:pt idx="32367">
                  <c:v>43221</c:v>
                </c:pt>
                <c:pt idx="32368">
                  <c:v>43220</c:v>
                </c:pt>
                <c:pt idx="32369">
                  <c:v>43219</c:v>
                </c:pt>
                <c:pt idx="32370">
                  <c:v>43221</c:v>
                </c:pt>
                <c:pt idx="32371">
                  <c:v>43221</c:v>
                </c:pt>
                <c:pt idx="32372">
                  <c:v>43220</c:v>
                </c:pt>
                <c:pt idx="32373">
                  <c:v>43220</c:v>
                </c:pt>
                <c:pt idx="32374">
                  <c:v>43220</c:v>
                </c:pt>
                <c:pt idx="32375">
                  <c:v>43220</c:v>
                </c:pt>
                <c:pt idx="32376">
                  <c:v>43220</c:v>
                </c:pt>
                <c:pt idx="32377">
                  <c:v>43220</c:v>
                </c:pt>
                <c:pt idx="32378">
                  <c:v>43220</c:v>
                </c:pt>
                <c:pt idx="32379">
                  <c:v>43220</c:v>
                </c:pt>
                <c:pt idx="32380">
                  <c:v>43221</c:v>
                </c:pt>
                <c:pt idx="32381">
                  <c:v>43220</c:v>
                </c:pt>
                <c:pt idx="32382">
                  <c:v>43221</c:v>
                </c:pt>
                <c:pt idx="32383">
                  <c:v>43221</c:v>
                </c:pt>
                <c:pt idx="32384">
                  <c:v>43220</c:v>
                </c:pt>
                <c:pt idx="32385">
                  <c:v>43219</c:v>
                </c:pt>
                <c:pt idx="32386">
                  <c:v>43219</c:v>
                </c:pt>
                <c:pt idx="32387">
                  <c:v>43220</c:v>
                </c:pt>
                <c:pt idx="32388">
                  <c:v>43219</c:v>
                </c:pt>
                <c:pt idx="32389">
                  <c:v>43220</c:v>
                </c:pt>
                <c:pt idx="32390">
                  <c:v>43219</c:v>
                </c:pt>
                <c:pt idx="32391">
                  <c:v>43220</c:v>
                </c:pt>
                <c:pt idx="32392">
                  <c:v>43220</c:v>
                </c:pt>
                <c:pt idx="32393">
                  <c:v>43219</c:v>
                </c:pt>
                <c:pt idx="32394">
                  <c:v>43219</c:v>
                </c:pt>
                <c:pt idx="32395">
                  <c:v>43219</c:v>
                </c:pt>
                <c:pt idx="32396">
                  <c:v>43219</c:v>
                </c:pt>
                <c:pt idx="32397">
                  <c:v>43219</c:v>
                </c:pt>
                <c:pt idx="32398">
                  <c:v>43220</c:v>
                </c:pt>
                <c:pt idx="32399">
                  <c:v>43220</c:v>
                </c:pt>
                <c:pt idx="32400">
                  <c:v>43219</c:v>
                </c:pt>
                <c:pt idx="32401">
                  <c:v>43218</c:v>
                </c:pt>
                <c:pt idx="32402">
                  <c:v>43218</c:v>
                </c:pt>
                <c:pt idx="32403">
                  <c:v>43219</c:v>
                </c:pt>
                <c:pt idx="32404">
                  <c:v>43218</c:v>
                </c:pt>
                <c:pt idx="32405">
                  <c:v>43218</c:v>
                </c:pt>
                <c:pt idx="32406">
                  <c:v>43219</c:v>
                </c:pt>
                <c:pt idx="32407">
                  <c:v>43218</c:v>
                </c:pt>
                <c:pt idx="32408">
                  <c:v>43219</c:v>
                </c:pt>
                <c:pt idx="32409">
                  <c:v>43218</c:v>
                </c:pt>
                <c:pt idx="32410">
                  <c:v>43217</c:v>
                </c:pt>
                <c:pt idx="32411">
                  <c:v>43217</c:v>
                </c:pt>
                <c:pt idx="32412">
                  <c:v>43217</c:v>
                </c:pt>
                <c:pt idx="32413">
                  <c:v>43218</c:v>
                </c:pt>
                <c:pt idx="32414">
                  <c:v>43217</c:v>
                </c:pt>
                <c:pt idx="32415">
                  <c:v>43217</c:v>
                </c:pt>
                <c:pt idx="32416">
                  <c:v>43217</c:v>
                </c:pt>
                <c:pt idx="32417">
                  <c:v>43218</c:v>
                </c:pt>
                <c:pt idx="32418">
                  <c:v>43216</c:v>
                </c:pt>
                <c:pt idx="32419">
                  <c:v>43216</c:v>
                </c:pt>
                <c:pt idx="32420">
                  <c:v>43217</c:v>
                </c:pt>
                <c:pt idx="32421">
                  <c:v>43216</c:v>
                </c:pt>
                <c:pt idx="32422">
                  <c:v>43217</c:v>
                </c:pt>
                <c:pt idx="32423">
                  <c:v>43217</c:v>
                </c:pt>
                <c:pt idx="32424">
                  <c:v>43216</c:v>
                </c:pt>
                <c:pt idx="32425">
                  <c:v>43215</c:v>
                </c:pt>
                <c:pt idx="32426">
                  <c:v>43217</c:v>
                </c:pt>
                <c:pt idx="32427">
                  <c:v>43216</c:v>
                </c:pt>
                <c:pt idx="32428">
                  <c:v>43215</c:v>
                </c:pt>
                <c:pt idx="32429">
                  <c:v>43216</c:v>
                </c:pt>
                <c:pt idx="32430">
                  <c:v>43216</c:v>
                </c:pt>
                <c:pt idx="32431">
                  <c:v>43216</c:v>
                </c:pt>
                <c:pt idx="32432">
                  <c:v>43216</c:v>
                </c:pt>
                <c:pt idx="32433">
                  <c:v>43214</c:v>
                </c:pt>
                <c:pt idx="32434">
                  <c:v>43216</c:v>
                </c:pt>
                <c:pt idx="32435">
                  <c:v>43214</c:v>
                </c:pt>
                <c:pt idx="32436">
                  <c:v>43216</c:v>
                </c:pt>
                <c:pt idx="32437">
                  <c:v>43214</c:v>
                </c:pt>
                <c:pt idx="32438">
                  <c:v>43216</c:v>
                </c:pt>
                <c:pt idx="32439">
                  <c:v>43214</c:v>
                </c:pt>
                <c:pt idx="32440">
                  <c:v>43214</c:v>
                </c:pt>
                <c:pt idx="32441">
                  <c:v>43214</c:v>
                </c:pt>
                <c:pt idx="32442">
                  <c:v>43215</c:v>
                </c:pt>
                <c:pt idx="32443">
                  <c:v>43214</c:v>
                </c:pt>
                <c:pt idx="32444">
                  <c:v>43214</c:v>
                </c:pt>
                <c:pt idx="32445">
                  <c:v>43215</c:v>
                </c:pt>
                <c:pt idx="32446">
                  <c:v>43214</c:v>
                </c:pt>
                <c:pt idx="32447">
                  <c:v>43215</c:v>
                </c:pt>
                <c:pt idx="32448">
                  <c:v>43214</c:v>
                </c:pt>
                <c:pt idx="32449">
                  <c:v>43213</c:v>
                </c:pt>
                <c:pt idx="32450">
                  <c:v>43214</c:v>
                </c:pt>
                <c:pt idx="32451">
                  <c:v>43213</c:v>
                </c:pt>
                <c:pt idx="32452">
                  <c:v>43214</c:v>
                </c:pt>
                <c:pt idx="32453">
                  <c:v>43213</c:v>
                </c:pt>
                <c:pt idx="32454">
                  <c:v>43213</c:v>
                </c:pt>
                <c:pt idx="32455">
                  <c:v>43213</c:v>
                </c:pt>
                <c:pt idx="32456">
                  <c:v>43213</c:v>
                </c:pt>
                <c:pt idx="32457">
                  <c:v>43212</c:v>
                </c:pt>
                <c:pt idx="32458">
                  <c:v>43213</c:v>
                </c:pt>
                <c:pt idx="32459">
                  <c:v>43213</c:v>
                </c:pt>
                <c:pt idx="32460">
                  <c:v>43213</c:v>
                </c:pt>
                <c:pt idx="32461">
                  <c:v>43212</c:v>
                </c:pt>
                <c:pt idx="32462">
                  <c:v>43212</c:v>
                </c:pt>
                <c:pt idx="32463">
                  <c:v>43212</c:v>
                </c:pt>
                <c:pt idx="32464">
                  <c:v>43213</c:v>
                </c:pt>
                <c:pt idx="32465">
                  <c:v>43211</c:v>
                </c:pt>
                <c:pt idx="32466">
                  <c:v>43212</c:v>
                </c:pt>
                <c:pt idx="32467">
                  <c:v>43212</c:v>
                </c:pt>
                <c:pt idx="32468">
                  <c:v>43211</c:v>
                </c:pt>
                <c:pt idx="32469">
                  <c:v>43211</c:v>
                </c:pt>
                <c:pt idx="32470">
                  <c:v>43211</c:v>
                </c:pt>
                <c:pt idx="32471">
                  <c:v>43211</c:v>
                </c:pt>
                <c:pt idx="32472">
                  <c:v>43211</c:v>
                </c:pt>
                <c:pt idx="32473">
                  <c:v>43210</c:v>
                </c:pt>
                <c:pt idx="32474">
                  <c:v>43211</c:v>
                </c:pt>
                <c:pt idx="32475">
                  <c:v>43210</c:v>
                </c:pt>
                <c:pt idx="32476">
                  <c:v>43210</c:v>
                </c:pt>
                <c:pt idx="32477">
                  <c:v>43210</c:v>
                </c:pt>
                <c:pt idx="32478">
                  <c:v>43210</c:v>
                </c:pt>
                <c:pt idx="32479">
                  <c:v>43210</c:v>
                </c:pt>
                <c:pt idx="32480">
                  <c:v>43211</c:v>
                </c:pt>
                <c:pt idx="32481">
                  <c:v>43210</c:v>
                </c:pt>
                <c:pt idx="32482">
                  <c:v>43210</c:v>
                </c:pt>
                <c:pt idx="32483">
                  <c:v>43210</c:v>
                </c:pt>
                <c:pt idx="32484">
                  <c:v>43211</c:v>
                </c:pt>
                <c:pt idx="32485">
                  <c:v>43210</c:v>
                </c:pt>
                <c:pt idx="32486">
                  <c:v>43209</c:v>
                </c:pt>
                <c:pt idx="32487">
                  <c:v>43209</c:v>
                </c:pt>
                <c:pt idx="32488">
                  <c:v>43209</c:v>
                </c:pt>
                <c:pt idx="32489">
                  <c:v>43209</c:v>
                </c:pt>
                <c:pt idx="32490">
                  <c:v>43209</c:v>
                </c:pt>
                <c:pt idx="32491">
                  <c:v>43209</c:v>
                </c:pt>
                <c:pt idx="32492">
                  <c:v>43210</c:v>
                </c:pt>
                <c:pt idx="32493">
                  <c:v>43209</c:v>
                </c:pt>
                <c:pt idx="32494">
                  <c:v>43209</c:v>
                </c:pt>
                <c:pt idx="32495">
                  <c:v>43209</c:v>
                </c:pt>
                <c:pt idx="32496">
                  <c:v>43209</c:v>
                </c:pt>
                <c:pt idx="32497">
                  <c:v>43208</c:v>
                </c:pt>
                <c:pt idx="32498">
                  <c:v>43208</c:v>
                </c:pt>
                <c:pt idx="32499">
                  <c:v>43208</c:v>
                </c:pt>
                <c:pt idx="32500">
                  <c:v>43208</c:v>
                </c:pt>
                <c:pt idx="32501">
                  <c:v>43209</c:v>
                </c:pt>
                <c:pt idx="32502">
                  <c:v>43208</c:v>
                </c:pt>
                <c:pt idx="32503">
                  <c:v>43225</c:v>
                </c:pt>
                <c:pt idx="32504">
                  <c:v>43224</c:v>
                </c:pt>
                <c:pt idx="32505">
                  <c:v>43225</c:v>
                </c:pt>
                <c:pt idx="32506">
                  <c:v>43225</c:v>
                </c:pt>
                <c:pt idx="32507">
                  <c:v>43225</c:v>
                </c:pt>
                <c:pt idx="32508">
                  <c:v>43224</c:v>
                </c:pt>
                <c:pt idx="32509">
                  <c:v>43224</c:v>
                </c:pt>
                <c:pt idx="32510">
                  <c:v>43224</c:v>
                </c:pt>
                <c:pt idx="32511">
                  <c:v>43224</c:v>
                </c:pt>
                <c:pt idx="32512">
                  <c:v>43224</c:v>
                </c:pt>
                <c:pt idx="32513">
                  <c:v>43225</c:v>
                </c:pt>
                <c:pt idx="32514">
                  <c:v>43223</c:v>
                </c:pt>
                <c:pt idx="32515">
                  <c:v>43224</c:v>
                </c:pt>
                <c:pt idx="32516">
                  <c:v>43224</c:v>
                </c:pt>
                <c:pt idx="32517">
                  <c:v>43223</c:v>
                </c:pt>
                <c:pt idx="32518">
                  <c:v>43223</c:v>
                </c:pt>
                <c:pt idx="32519">
                  <c:v>43224</c:v>
                </c:pt>
                <c:pt idx="32520">
                  <c:v>43223</c:v>
                </c:pt>
                <c:pt idx="32521">
                  <c:v>43223</c:v>
                </c:pt>
                <c:pt idx="32522">
                  <c:v>43224</c:v>
                </c:pt>
                <c:pt idx="32523">
                  <c:v>43222</c:v>
                </c:pt>
                <c:pt idx="32524">
                  <c:v>43223</c:v>
                </c:pt>
                <c:pt idx="32525">
                  <c:v>43223</c:v>
                </c:pt>
                <c:pt idx="32526">
                  <c:v>43223</c:v>
                </c:pt>
                <c:pt idx="32527">
                  <c:v>43223</c:v>
                </c:pt>
                <c:pt idx="32528">
                  <c:v>43223</c:v>
                </c:pt>
                <c:pt idx="32529">
                  <c:v>43223</c:v>
                </c:pt>
                <c:pt idx="32530">
                  <c:v>43222</c:v>
                </c:pt>
                <c:pt idx="32531">
                  <c:v>43223</c:v>
                </c:pt>
                <c:pt idx="32532">
                  <c:v>43222</c:v>
                </c:pt>
                <c:pt idx="32533">
                  <c:v>43222</c:v>
                </c:pt>
                <c:pt idx="32534">
                  <c:v>43223</c:v>
                </c:pt>
                <c:pt idx="32535">
                  <c:v>43223</c:v>
                </c:pt>
                <c:pt idx="32536">
                  <c:v>43223</c:v>
                </c:pt>
                <c:pt idx="32537">
                  <c:v>43221</c:v>
                </c:pt>
                <c:pt idx="32538">
                  <c:v>43223</c:v>
                </c:pt>
                <c:pt idx="32539">
                  <c:v>43222</c:v>
                </c:pt>
                <c:pt idx="32540">
                  <c:v>43223</c:v>
                </c:pt>
                <c:pt idx="32541">
                  <c:v>43223</c:v>
                </c:pt>
                <c:pt idx="32542">
                  <c:v>43222</c:v>
                </c:pt>
                <c:pt idx="32543">
                  <c:v>43221</c:v>
                </c:pt>
                <c:pt idx="32544">
                  <c:v>43222</c:v>
                </c:pt>
                <c:pt idx="32545">
                  <c:v>43221</c:v>
                </c:pt>
                <c:pt idx="32546">
                  <c:v>43222</c:v>
                </c:pt>
                <c:pt idx="32547">
                  <c:v>43222</c:v>
                </c:pt>
                <c:pt idx="32548">
                  <c:v>43222</c:v>
                </c:pt>
                <c:pt idx="32549">
                  <c:v>43222</c:v>
                </c:pt>
                <c:pt idx="32550">
                  <c:v>43221</c:v>
                </c:pt>
                <c:pt idx="32551">
                  <c:v>43221</c:v>
                </c:pt>
                <c:pt idx="32552">
                  <c:v>43222</c:v>
                </c:pt>
                <c:pt idx="32553">
                  <c:v>43222</c:v>
                </c:pt>
                <c:pt idx="32554">
                  <c:v>43221</c:v>
                </c:pt>
                <c:pt idx="32555">
                  <c:v>43222</c:v>
                </c:pt>
                <c:pt idx="32556">
                  <c:v>43222</c:v>
                </c:pt>
                <c:pt idx="32557">
                  <c:v>43221</c:v>
                </c:pt>
                <c:pt idx="32558">
                  <c:v>43221</c:v>
                </c:pt>
                <c:pt idx="32559">
                  <c:v>43221</c:v>
                </c:pt>
                <c:pt idx="32560">
                  <c:v>43222</c:v>
                </c:pt>
                <c:pt idx="32561">
                  <c:v>43221</c:v>
                </c:pt>
                <c:pt idx="32562">
                  <c:v>43222</c:v>
                </c:pt>
                <c:pt idx="32563">
                  <c:v>43221</c:v>
                </c:pt>
                <c:pt idx="32564">
                  <c:v>43221</c:v>
                </c:pt>
                <c:pt idx="32565">
                  <c:v>43215</c:v>
                </c:pt>
                <c:pt idx="32566">
                  <c:v>43222</c:v>
                </c:pt>
                <c:pt idx="32567">
                  <c:v>43221</c:v>
                </c:pt>
                <c:pt idx="32568">
                  <c:v>43221</c:v>
                </c:pt>
                <c:pt idx="32569">
                  <c:v>43221</c:v>
                </c:pt>
                <c:pt idx="32570">
                  <c:v>43219</c:v>
                </c:pt>
                <c:pt idx="32571">
                  <c:v>43221</c:v>
                </c:pt>
                <c:pt idx="32572">
                  <c:v>43221</c:v>
                </c:pt>
                <c:pt idx="32573">
                  <c:v>43220</c:v>
                </c:pt>
                <c:pt idx="32574">
                  <c:v>43221</c:v>
                </c:pt>
                <c:pt idx="32575">
                  <c:v>43220</c:v>
                </c:pt>
                <c:pt idx="32576">
                  <c:v>43220</c:v>
                </c:pt>
                <c:pt idx="32577">
                  <c:v>43220</c:v>
                </c:pt>
                <c:pt idx="32578">
                  <c:v>43220</c:v>
                </c:pt>
                <c:pt idx="32579">
                  <c:v>43220</c:v>
                </c:pt>
                <c:pt idx="32580">
                  <c:v>43220</c:v>
                </c:pt>
                <c:pt idx="32581">
                  <c:v>43220</c:v>
                </c:pt>
                <c:pt idx="32582">
                  <c:v>43220</c:v>
                </c:pt>
                <c:pt idx="32583">
                  <c:v>43220</c:v>
                </c:pt>
                <c:pt idx="32584">
                  <c:v>43220</c:v>
                </c:pt>
                <c:pt idx="32585">
                  <c:v>43221</c:v>
                </c:pt>
                <c:pt idx="32586">
                  <c:v>43220</c:v>
                </c:pt>
                <c:pt idx="32587">
                  <c:v>43221</c:v>
                </c:pt>
                <c:pt idx="32588">
                  <c:v>43221</c:v>
                </c:pt>
                <c:pt idx="32589">
                  <c:v>43219</c:v>
                </c:pt>
                <c:pt idx="32590">
                  <c:v>43220</c:v>
                </c:pt>
                <c:pt idx="32591">
                  <c:v>43219</c:v>
                </c:pt>
                <c:pt idx="32592">
                  <c:v>43220</c:v>
                </c:pt>
                <c:pt idx="32593">
                  <c:v>43219</c:v>
                </c:pt>
                <c:pt idx="32594">
                  <c:v>43219</c:v>
                </c:pt>
                <c:pt idx="32595">
                  <c:v>43220</c:v>
                </c:pt>
                <c:pt idx="32596">
                  <c:v>43220</c:v>
                </c:pt>
                <c:pt idx="32597">
                  <c:v>43219</c:v>
                </c:pt>
                <c:pt idx="32598">
                  <c:v>43219</c:v>
                </c:pt>
                <c:pt idx="32599">
                  <c:v>43219</c:v>
                </c:pt>
                <c:pt idx="32600">
                  <c:v>43220</c:v>
                </c:pt>
                <c:pt idx="32601">
                  <c:v>43219</c:v>
                </c:pt>
                <c:pt idx="32602">
                  <c:v>43220</c:v>
                </c:pt>
                <c:pt idx="32603">
                  <c:v>43218</c:v>
                </c:pt>
                <c:pt idx="32604">
                  <c:v>43218</c:v>
                </c:pt>
                <c:pt idx="32605">
                  <c:v>43219</c:v>
                </c:pt>
                <c:pt idx="32606">
                  <c:v>43219</c:v>
                </c:pt>
                <c:pt idx="32607">
                  <c:v>43218</c:v>
                </c:pt>
                <c:pt idx="32608">
                  <c:v>43218</c:v>
                </c:pt>
                <c:pt idx="32609">
                  <c:v>43218</c:v>
                </c:pt>
                <c:pt idx="32610">
                  <c:v>43219</c:v>
                </c:pt>
                <c:pt idx="32611">
                  <c:v>43218</c:v>
                </c:pt>
                <c:pt idx="32612">
                  <c:v>43217</c:v>
                </c:pt>
                <c:pt idx="32613">
                  <c:v>43217</c:v>
                </c:pt>
                <c:pt idx="32614">
                  <c:v>43217</c:v>
                </c:pt>
                <c:pt idx="32615">
                  <c:v>43218</c:v>
                </c:pt>
                <c:pt idx="32616">
                  <c:v>43217</c:v>
                </c:pt>
                <c:pt idx="32617">
                  <c:v>43217</c:v>
                </c:pt>
                <c:pt idx="32618">
                  <c:v>43217</c:v>
                </c:pt>
                <c:pt idx="32619">
                  <c:v>43218</c:v>
                </c:pt>
                <c:pt idx="32620">
                  <c:v>43216</c:v>
                </c:pt>
                <c:pt idx="32621">
                  <c:v>43216</c:v>
                </c:pt>
                <c:pt idx="32622">
                  <c:v>43217</c:v>
                </c:pt>
                <c:pt idx="32623">
                  <c:v>43216</c:v>
                </c:pt>
                <c:pt idx="32624">
                  <c:v>43217</c:v>
                </c:pt>
                <c:pt idx="32625">
                  <c:v>43217</c:v>
                </c:pt>
                <c:pt idx="32626">
                  <c:v>43216</c:v>
                </c:pt>
                <c:pt idx="32627">
                  <c:v>43216</c:v>
                </c:pt>
                <c:pt idx="32628">
                  <c:v>43215</c:v>
                </c:pt>
                <c:pt idx="32629">
                  <c:v>43217</c:v>
                </c:pt>
                <c:pt idx="32630">
                  <c:v>43215</c:v>
                </c:pt>
                <c:pt idx="32631">
                  <c:v>43216</c:v>
                </c:pt>
                <c:pt idx="32632">
                  <c:v>43216</c:v>
                </c:pt>
                <c:pt idx="32633">
                  <c:v>43216</c:v>
                </c:pt>
                <c:pt idx="32634">
                  <c:v>43214</c:v>
                </c:pt>
                <c:pt idx="32635">
                  <c:v>43216</c:v>
                </c:pt>
                <c:pt idx="32636">
                  <c:v>43216</c:v>
                </c:pt>
                <c:pt idx="32637">
                  <c:v>43214</c:v>
                </c:pt>
                <c:pt idx="32638">
                  <c:v>43216</c:v>
                </c:pt>
                <c:pt idx="32639">
                  <c:v>43214</c:v>
                </c:pt>
                <c:pt idx="32640">
                  <c:v>43216</c:v>
                </c:pt>
                <c:pt idx="32641">
                  <c:v>43214</c:v>
                </c:pt>
                <c:pt idx="32642">
                  <c:v>43214</c:v>
                </c:pt>
                <c:pt idx="32643">
                  <c:v>43214</c:v>
                </c:pt>
                <c:pt idx="32644">
                  <c:v>43214</c:v>
                </c:pt>
                <c:pt idx="32645">
                  <c:v>43215</c:v>
                </c:pt>
                <c:pt idx="32646">
                  <c:v>43214</c:v>
                </c:pt>
                <c:pt idx="32647">
                  <c:v>43214</c:v>
                </c:pt>
                <c:pt idx="32648">
                  <c:v>43214</c:v>
                </c:pt>
                <c:pt idx="32649">
                  <c:v>43215</c:v>
                </c:pt>
                <c:pt idx="32650">
                  <c:v>43213</c:v>
                </c:pt>
                <c:pt idx="32651">
                  <c:v>43214</c:v>
                </c:pt>
                <c:pt idx="32652">
                  <c:v>43214</c:v>
                </c:pt>
                <c:pt idx="32653">
                  <c:v>43213</c:v>
                </c:pt>
                <c:pt idx="32654">
                  <c:v>43214</c:v>
                </c:pt>
                <c:pt idx="32655">
                  <c:v>43213</c:v>
                </c:pt>
                <c:pt idx="32656">
                  <c:v>43213</c:v>
                </c:pt>
                <c:pt idx="32657">
                  <c:v>43213</c:v>
                </c:pt>
                <c:pt idx="32658">
                  <c:v>43212</c:v>
                </c:pt>
                <c:pt idx="32659">
                  <c:v>43213</c:v>
                </c:pt>
                <c:pt idx="32660">
                  <c:v>43213</c:v>
                </c:pt>
                <c:pt idx="32661">
                  <c:v>43213</c:v>
                </c:pt>
                <c:pt idx="32662">
                  <c:v>43212</c:v>
                </c:pt>
                <c:pt idx="32663">
                  <c:v>43212</c:v>
                </c:pt>
                <c:pt idx="32664">
                  <c:v>43212</c:v>
                </c:pt>
                <c:pt idx="32665">
                  <c:v>43213</c:v>
                </c:pt>
                <c:pt idx="32666">
                  <c:v>43211</c:v>
                </c:pt>
                <c:pt idx="32667">
                  <c:v>43212</c:v>
                </c:pt>
                <c:pt idx="32668">
                  <c:v>43212</c:v>
                </c:pt>
                <c:pt idx="32669">
                  <c:v>43211</c:v>
                </c:pt>
                <c:pt idx="32670">
                  <c:v>43211</c:v>
                </c:pt>
                <c:pt idx="32671">
                  <c:v>43211</c:v>
                </c:pt>
                <c:pt idx="32672">
                  <c:v>43211</c:v>
                </c:pt>
                <c:pt idx="32673">
                  <c:v>43211</c:v>
                </c:pt>
                <c:pt idx="32674">
                  <c:v>43210</c:v>
                </c:pt>
                <c:pt idx="32675">
                  <c:v>43211</c:v>
                </c:pt>
                <c:pt idx="32676">
                  <c:v>43210</c:v>
                </c:pt>
                <c:pt idx="32677">
                  <c:v>43210</c:v>
                </c:pt>
                <c:pt idx="32678">
                  <c:v>43210</c:v>
                </c:pt>
                <c:pt idx="32679">
                  <c:v>43210</c:v>
                </c:pt>
                <c:pt idx="32680">
                  <c:v>43210</c:v>
                </c:pt>
                <c:pt idx="32681">
                  <c:v>43211</c:v>
                </c:pt>
                <c:pt idx="32682">
                  <c:v>43210</c:v>
                </c:pt>
                <c:pt idx="32683">
                  <c:v>43210</c:v>
                </c:pt>
                <c:pt idx="32684">
                  <c:v>43210</c:v>
                </c:pt>
                <c:pt idx="32685">
                  <c:v>43209</c:v>
                </c:pt>
                <c:pt idx="32686">
                  <c:v>43209</c:v>
                </c:pt>
                <c:pt idx="32687">
                  <c:v>43209</c:v>
                </c:pt>
                <c:pt idx="32688">
                  <c:v>43209</c:v>
                </c:pt>
                <c:pt idx="32689">
                  <c:v>43209</c:v>
                </c:pt>
                <c:pt idx="32690">
                  <c:v>43210</c:v>
                </c:pt>
                <c:pt idx="32691">
                  <c:v>43209</c:v>
                </c:pt>
                <c:pt idx="32692">
                  <c:v>43209</c:v>
                </c:pt>
                <c:pt idx="32693">
                  <c:v>43209</c:v>
                </c:pt>
                <c:pt idx="32694">
                  <c:v>43209</c:v>
                </c:pt>
                <c:pt idx="32695">
                  <c:v>43208</c:v>
                </c:pt>
                <c:pt idx="32696">
                  <c:v>43208</c:v>
                </c:pt>
                <c:pt idx="32697">
                  <c:v>43226</c:v>
                </c:pt>
                <c:pt idx="32698">
                  <c:v>43226</c:v>
                </c:pt>
                <c:pt idx="32699">
                  <c:v>43225</c:v>
                </c:pt>
                <c:pt idx="32700">
                  <c:v>43225</c:v>
                </c:pt>
                <c:pt idx="32701">
                  <c:v>43226</c:v>
                </c:pt>
                <c:pt idx="32702">
                  <c:v>43225</c:v>
                </c:pt>
                <c:pt idx="32703">
                  <c:v>43224</c:v>
                </c:pt>
                <c:pt idx="32704">
                  <c:v>43225</c:v>
                </c:pt>
                <c:pt idx="32705">
                  <c:v>43225</c:v>
                </c:pt>
                <c:pt idx="32706">
                  <c:v>43226</c:v>
                </c:pt>
                <c:pt idx="32707">
                  <c:v>43224</c:v>
                </c:pt>
                <c:pt idx="32708">
                  <c:v>43226</c:v>
                </c:pt>
                <c:pt idx="32709">
                  <c:v>43226</c:v>
                </c:pt>
                <c:pt idx="32710">
                  <c:v>43225</c:v>
                </c:pt>
                <c:pt idx="32711">
                  <c:v>43225</c:v>
                </c:pt>
                <c:pt idx="32712">
                  <c:v>43225</c:v>
                </c:pt>
                <c:pt idx="32713">
                  <c:v>43224</c:v>
                </c:pt>
                <c:pt idx="32714">
                  <c:v>43224</c:v>
                </c:pt>
                <c:pt idx="32715">
                  <c:v>43224</c:v>
                </c:pt>
                <c:pt idx="32716">
                  <c:v>43224</c:v>
                </c:pt>
                <c:pt idx="32717">
                  <c:v>43224</c:v>
                </c:pt>
                <c:pt idx="32718">
                  <c:v>43224</c:v>
                </c:pt>
                <c:pt idx="32719">
                  <c:v>43224</c:v>
                </c:pt>
                <c:pt idx="32720">
                  <c:v>43225</c:v>
                </c:pt>
                <c:pt idx="32721">
                  <c:v>43224</c:v>
                </c:pt>
                <c:pt idx="32722">
                  <c:v>43223</c:v>
                </c:pt>
                <c:pt idx="32723">
                  <c:v>43224</c:v>
                </c:pt>
                <c:pt idx="32724">
                  <c:v>43224</c:v>
                </c:pt>
                <c:pt idx="32725">
                  <c:v>43224</c:v>
                </c:pt>
                <c:pt idx="32726">
                  <c:v>43223</c:v>
                </c:pt>
                <c:pt idx="32727">
                  <c:v>43223</c:v>
                </c:pt>
                <c:pt idx="32728">
                  <c:v>43224</c:v>
                </c:pt>
                <c:pt idx="32729">
                  <c:v>43223</c:v>
                </c:pt>
                <c:pt idx="32730">
                  <c:v>43223</c:v>
                </c:pt>
                <c:pt idx="32731">
                  <c:v>43223</c:v>
                </c:pt>
                <c:pt idx="32732">
                  <c:v>43224</c:v>
                </c:pt>
                <c:pt idx="32733">
                  <c:v>43222</c:v>
                </c:pt>
                <c:pt idx="32734">
                  <c:v>43224</c:v>
                </c:pt>
                <c:pt idx="32735">
                  <c:v>43224</c:v>
                </c:pt>
                <c:pt idx="32736">
                  <c:v>43223</c:v>
                </c:pt>
                <c:pt idx="32737">
                  <c:v>43223</c:v>
                </c:pt>
                <c:pt idx="32738">
                  <c:v>43223</c:v>
                </c:pt>
                <c:pt idx="32739">
                  <c:v>43223</c:v>
                </c:pt>
                <c:pt idx="32740">
                  <c:v>43223</c:v>
                </c:pt>
                <c:pt idx="32741">
                  <c:v>43223</c:v>
                </c:pt>
                <c:pt idx="32742">
                  <c:v>43222</c:v>
                </c:pt>
                <c:pt idx="32743">
                  <c:v>43222</c:v>
                </c:pt>
                <c:pt idx="32744">
                  <c:v>43223</c:v>
                </c:pt>
                <c:pt idx="32745">
                  <c:v>43222</c:v>
                </c:pt>
                <c:pt idx="32746">
                  <c:v>43223</c:v>
                </c:pt>
                <c:pt idx="32747">
                  <c:v>43223</c:v>
                </c:pt>
                <c:pt idx="32748">
                  <c:v>43223</c:v>
                </c:pt>
                <c:pt idx="32749">
                  <c:v>43223</c:v>
                </c:pt>
                <c:pt idx="32750">
                  <c:v>43223</c:v>
                </c:pt>
                <c:pt idx="32751">
                  <c:v>43222</c:v>
                </c:pt>
                <c:pt idx="32752">
                  <c:v>43223</c:v>
                </c:pt>
                <c:pt idx="32753">
                  <c:v>43222</c:v>
                </c:pt>
                <c:pt idx="32754">
                  <c:v>43221</c:v>
                </c:pt>
                <c:pt idx="32755">
                  <c:v>43221</c:v>
                </c:pt>
                <c:pt idx="32756">
                  <c:v>43222</c:v>
                </c:pt>
                <c:pt idx="32757">
                  <c:v>43221</c:v>
                </c:pt>
                <c:pt idx="32758">
                  <c:v>43222</c:v>
                </c:pt>
                <c:pt idx="32759">
                  <c:v>43222</c:v>
                </c:pt>
                <c:pt idx="32760">
                  <c:v>43221</c:v>
                </c:pt>
                <c:pt idx="32761">
                  <c:v>43222</c:v>
                </c:pt>
                <c:pt idx="32762">
                  <c:v>43221</c:v>
                </c:pt>
                <c:pt idx="32763">
                  <c:v>43222</c:v>
                </c:pt>
                <c:pt idx="32764">
                  <c:v>43221</c:v>
                </c:pt>
                <c:pt idx="32765">
                  <c:v>43222</c:v>
                </c:pt>
                <c:pt idx="32766">
                  <c:v>43222</c:v>
                </c:pt>
                <c:pt idx="32767">
                  <c:v>43221</c:v>
                </c:pt>
                <c:pt idx="32768">
                  <c:v>43221</c:v>
                </c:pt>
                <c:pt idx="32769">
                  <c:v>43221</c:v>
                </c:pt>
                <c:pt idx="32770">
                  <c:v>43221</c:v>
                </c:pt>
                <c:pt idx="32771">
                  <c:v>43222</c:v>
                </c:pt>
                <c:pt idx="32772">
                  <c:v>43221</c:v>
                </c:pt>
                <c:pt idx="32773">
                  <c:v>43221</c:v>
                </c:pt>
                <c:pt idx="32774">
                  <c:v>43215</c:v>
                </c:pt>
                <c:pt idx="32775">
                  <c:v>43222</c:v>
                </c:pt>
                <c:pt idx="32776">
                  <c:v>43221</c:v>
                </c:pt>
                <c:pt idx="32777">
                  <c:v>43221</c:v>
                </c:pt>
                <c:pt idx="32778">
                  <c:v>43221</c:v>
                </c:pt>
                <c:pt idx="32779">
                  <c:v>43219</c:v>
                </c:pt>
                <c:pt idx="32780">
                  <c:v>43221</c:v>
                </c:pt>
                <c:pt idx="32781">
                  <c:v>43221</c:v>
                </c:pt>
                <c:pt idx="32782">
                  <c:v>43220</c:v>
                </c:pt>
                <c:pt idx="32783">
                  <c:v>43220</c:v>
                </c:pt>
                <c:pt idx="32784">
                  <c:v>43221</c:v>
                </c:pt>
                <c:pt idx="32785">
                  <c:v>43220</c:v>
                </c:pt>
                <c:pt idx="32786">
                  <c:v>43220</c:v>
                </c:pt>
                <c:pt idx="32787">
                  <c:v>43220</c:v>
                </c:pt>
                <c:pt idx="32788">
                  <c:v>43220</c:v>
                </c:pt>
                <c:pt idx="32789">
                  <c:v>43220</c:v>
                </c:pt>
                <c:pt idx="32790">
                  <c:v>43220</c:v>
                </c:pt>
                <c:pt idx="32791">
                  <c:v>43220</c:v>
                </c:pt>
                <c:pt idx="32792">
                  <c:v>43220</c:v>
                </c:pt>
                <c:pt idx="32793">
                  <c:v>43220</c:v>
                </c:pt>
                <c:pt idx="32794">
                  <c:v>43221</c:v>
                </c:pt>
                <c:pt idx="32795">
                  <c:v>43220</c:v>
                </c:pt>
                <c:pt idx="32796">
                  <c:v>43221</c:v>
                </c:pt>
                <c:pt idx="32797">
                  <c:v>43221</c:v>
                </c:pt>
                <c:pt idx="32798">
                  <c:v>43219</c:v>
                </c:pt>
                <c:pt idx="32799">
                  <c:v>43220</c:v>
                </c:pt>
                <c:pt idx="32800">
                  <c:v>43219</c:v>
                </c:pt>
                <c:pt idx="32801">
                  <c:v>43219</c:v>
                </c:pt>
                <c:pt idx="32802">
                  <c:v>43220</c:v>
                </c:pt>
                <c:pt idx="32803">
                  <c:v>43220</c:v>
                </c:pt>
                <c:pt idx="32804">
                  <c:v>43219</c:v>
                </c:pt>
                <c:pt idx="32805">
                  <c:v>43219</c:v>
                </c:pt>
                <c:pt idx="32806">
                  <c:v>43220</c:v>
                </c:pt>
                <c:pt idx="32807">
                  <c:v>43219</c:v>
                </c:pt>
                <c:pt idx="32808">
                  <c:v>43218</c:v>
                </c:pt>
                <c:pt idx="32809">
                  <c:v>43220</c:v>
                </c:pt>
                <c:pt idx="32810">
                  <c:v>43219</c:v>
                </c:pt>
                <c:pt idx="32811">
                  <c:v>43219</c:v>
                </c:pt>
                <c:pt idx="32812">
                  <c:v>43218</c:v>
                </c:pt>
                <c:pt idx="32813">
                  <c:v>43218</c:v>
                </c:pt>
                <c:pt idx="32814">
                  <c:v>43218</c:v>
                </c:pt>
                <c:pt idx="32815">
                  <c:v>43219</c:v>
                </c:pt>
                <c:pt idx="32816">
                  <c:v>43218</c:v>
                </c:pt>
                <c:pt idx="32817">
                  <c:v>43217</c:v>
                </c:pt>
                <c:pt idx="32818">
                  <c:v>43217</c:v>
                </c:pt>
                <c:pt idx="32819">
                  <c:v>43217</c:v>
                </c:pt>
                <c:pt idx="32820">
                  <c:v>43218</c:v>
                </c:pt>
                <c:pt idx="32821">
                  <c:v>43217</c:v>
                </c:pt>
                <c:pt idx="32822">
                  <c:v>43217</c:v>
                </c:pt>
                <c:pt idx="32823">
                  <c:v>43217</c:v>
                </c:pt>
                <c:pt idx="32824">
                  <c:v>43218</c:v>
                </c:pt>
                <c:pt idx="32825">
                  <c:v>43216</c:v>
                </c:pt>
                <c:pt idx="32826">
                  <c:v>43216</c:v>
                </c:pt>
                <c:pt idx="32827">
                  <c:v>43217</c:v>
                </c:pt>
                <c:pt idx="32828">
                  <c:v>43217</c:v>
                </c:pt>
                <c:pt idx="32829">
                  <c:v>43216</c:v>
                </c:pt>
                <c:pt idx="32830">
                  <c:v>43217</c:v>
                </c:pt>
                <c:pt idx="32831">
                  <c:v>43216</c:v>
                </c:pt>
                <c:pt idx="32832">
                  <c:v>43216</c:v>
                </c:pt>
                <c:pt idx="32833">
                  <c:v>43215</c:v>
                </c:pt>
                <c:pt idx="32834">
                  <c:v>43217</c:v>
                </c:pt>
                <c:pt idx="32835">
                  <c:v>43215</c:v>
                </c:pt>
                <c:pt idx="32836">
                  <c:v>43216</c:v>
                </c:pt>
                <c:pt idx="32837">
                  <c:v>43216</c:v>
                </c:pt>
                <c:pt idx="32838">
                  <c:v>43216</c:v>
                </c:pt>
                <c:pt idx="32839">
                  <c:v>43214</c:v>
                </c:pt>
                <c:pt idx="32840">
                  <c:v>43216</c:v>
                </c:pt>
                <c:pt idx="32841">
                  <c:v>43216</c:v>
                </c:pt>
                <c:pt idx="32842">
                  <c:v>43214</c:v>
                </c:pt>
                <c:pt idx="32843">
                  <c:v>43214</c:v>
                </c:pt>
                <c:pt idx="32844">
                  <c:v>43216</c:v>
                </c:pt>
                <c:pt idx="32845">
                  <c:v>43214</c:v>
                </c:pt>
                <c:pt idx="32846">
                  <c:v>43214</c:v>
                </c:pt>
                <c:pt idx="32847">
                  <c:v>43214</c:v>
                </c:pt>
                <c:pt idx="32848">
                  <c:v>43214</c:v>
                </c:pt>
                <c:pt idx="32849">
                  <c:v>43215</c:v>
                </c:pt>
                <c:pt idx="32850">
                  <c:v>43214</c:v>
                </c:pt>
                <c:pt idx="32851">
                  <c:v>43214</c:v>
                </c:pt>
                <c:pt idx="32852">
                  <c:v>43215</c:v>
                </c:pt>
                <c:pt idx="32853">
                  <c:v>43214</c:v>
                </c:pt>
                <c:pt idx="32854">
                  <c:v>43215</c:v>
                </c:pt>
                <c:pt idx="32855">
                  <c:v>43213</c:v>
                </c:pt>
                <c:pt idx="32856">
                  <c:v>43214</c:v>
                </c:pt>
                <c:pt idx="32857">
                  <c:v>43214</c:v>
                </c:pt>
                <c:pt idx="32858">
                  <c:v>43214</c:v>
                </c:pt>
                <c:pt idx="32859">
                  <c:v>43213</c:v>
                </c:pt>
                <c:pt idx="32860">
                  <c:v>43212</c:v>
                </c:pt>
                <c:pt idx="32861">
                  <c:v>43213</c:v>
                </c:pt>
                <c:pt idx="32862">
                  <c:v>43213</c:v>
                </c:pt>
                <c:pt idx="32863">
                  <c:v>43212</c:v>
                </c:pt>
                <c:pt idx="32864">
                  <c:v>43212</c:v>
                </c:pt>
                <c:pt idx="32865">
                  <c:v>43212</c:v>
                </c:pt>
                <c:pt idx="32866">
                  <c:v>43213</c:v>
                </c:pt>
                <c:pt idx="32867">
                  <c:v>43211</c:v>
                </c:pt>
                <c:pt idx="32868">
                  <c:v>43212</c:v>
                </c:pt>
                <c:pt idx="32869">
                  <c:v>43212</c:v>
                </c:pt>
                <c:pt idx="32870">
                  <c:v>43211</c:v>
                </c:pt>
                <c:pt idx="32871">
                  <c:v>43211</c:v>
                </c:pt>
                <c:pt idx="32872">
                  <c:v>43211</c:v>
                </c:pt>
                <c:pt idx="32873">
                  <c:v>43211</c:v>
                </c:pt>
                <c:pt idx="32874">
                  <c:v>43211</c:v>
                </c:pt>
                <c:pt idx="32875">
                  <c:v>43210</c:v>
                </c:pt>
                <c:pt idx="32876">
                  <c:v>43211</c:v>
                </c:pt>
                <c:pt idx="32877">
                  <c:v>43210</c:v>
                </c:pt>
                <c:pt idx="32878">
                  <c:v>43210</c:v>
                </c:pt>
                <c:pt idx="32879">
                  <c:v>43210</c:v>
                </c:pt>
                <c:pt idx="32880">
                  <c:v>43210</c:v>
                </c:pt>
                <c:pt idx="32881">
                  <c:v>43211</c:v>
                </c:pt>
                <c:pt idx="32882">
                  <c:v>43210</c:v>
                </c:pt>
                <c:pt idx="32883">
                  <c:v>43210</c:v>
                </c:pt>
                <c:pt idx="32884">
                  <c:v>43210</c:v>
                </c:pt>
                <c:pt idx="32885">
                  <c:v>43209</c:v>
                </c:pt>
                <c:pt idx="32886">
                  <c:v>43209</c:v>
                </c:pt>
                <c:pt idx="32887">
                  <c:v>43209</c:v>
                </c:pt>
                <c:pt idx="32888">
                  <c:v>43209</c:v>
                </c:pt>
                <c:pt idx="32889">
                  <c:v>43209</c:v>
                </c:pt>
                <c:pt idx="32890">
                  <c:v>43210</c:v>
                </c:pt>
                <c:pt idx="32891">
                  <c:v>43227</c:v>
                </c:pt>
                <c:pt idx="32892">
                  <c:v>43226</c:v>
                </c:pt>
                <c:pt idx="32893">
                  <c:v>43227</c:v>
                </c:pt>
                <c:pt idx="32894">
                  <c:v>43227</c:v>
                </c:pt>
                <c:pt idx="32895">
                  <c:v>43227</c:v>
                </c:pt>
                <c:pt idx="32896">
                  <c:v>43227</c:v>
                </c:pt>
                <c:pt idx="32897">
                  <c:v>43226</c:v>
                </c:pt>
                <c:pt idx="32898">
                  <c:v>43227</c:v>
                </c:pt>
                <c:pt idx="32899">
                  <c:v>43227</c:v>
                </c:pt>
                <c:pt idx="32900">
                  <c:v>43227</c:v>
                </c:pt>
                <c:pt idx="32901">
                  <c:v>43226</c:v>
                </c:pt>
                <c:pt idx="32902">
                  <c:v>43226</c:v>
                </c:pt>
                <c:pt idx="32903">
                  <c:v>43227</c:v>
                </c:pt>
                <c:pt idx="32904">
                  <c:v>43226</c:v>
                </c:pt>
                <c:pt idx="32905">
                  <c:v>43227</c:v>
                </c:pt>
                <c:pt idx="32906">
                  <c:v>43227</c:v>
                </c:pt>
                <c:pt idx="32907">
                  <c:v>43226</c:v>
                </c:pt>
                <c:pt idx="32908">
                  <c:v>43225</c:v>
                </c:pt>
                <c:pt idx="32909">
                  <c:v>43226</c:v>
                </c:pt>
                <c:pt idx="32910">
                  <c:v>43226</c:v>
                </c:pt>
                <c:pt idx="32911">
                  <c:v>43226</c:v>
                </c:pt>
                <c:pt idx="32912">
                  <c:v>43225</c:v>
                </c:pt>
                <c:pt idx="32913">
                  <c:v>43226</c:v>
                </c:pt>
                <c:pt idx="32914">
                  <c:v>43225</c:v>
                </c:pt>
                <c:pt idx="32915">
                  <c:v>43224</c:v>
                </c:pt>
                <c:pt idx="32916">
                  <c:v>43225</c:v>
                </c:pt>
                <c:pt idx="32917">
                  <c:v>43225</c:v>
                </c:pt>
                <c:pt idx="32918">
                  <c:v>43224</c:v>
                </c:pt>
                <c:pt idx="32919">
                  <c:v>43226</c:v>
                </c:pt>
                <c:pt idx="32920">
                  <c:v>43226</c:v>
                </c:pt>
                <c:pt idx="32921">
                  <c:v>43227</c:v>
                </c:pt>
                <c:pt idx="32922">
                  <c:v>43225</c:v>
                </c:pt>
                <c:pt idx="32923">
                  <c:v>43225</c:v>
                </c:pt>
                <c:pt idx="32924">
                  <c:v>43225</c:v>
                </c:pt>
                <c:pt idx="32925">
                  <c:v>43226</c:v>
                </c:pt>
                <c:pt idx="32926">
                  <c:v>43224</c:v>
                </c:pt>
                <c:pt idx="32927">
                  <c:v>43224</c:v>
                </c:pt>
                <c:pt idx="32928">
                  <c:v>43224</c:v>
                </c:pt>
                <c:pt idx="32929">
                  <c:v>43224</c:v>
                </c:pt>
                <c:pt idx="32930">
                  <c:v>43224</c:v>
                </c:pt>
                <c:pt idx="32931">
                  <c:v>43224</c:v>
                </c:pt>
                <c:pt idx="32932">
                  <c:v>43224</c:v>
                </c:pt>
                <c:pt idx="32933">
                  <c:v>43225</c:v>
                </c:pt>
                <c:pt idx="32934">
                  <c:v>43224</c:v>
                </c:pt>
                <c:pt idx="32935">
                  <c:v>43223</c:v>
                </c:pt>
                <c:pt idx="32936">
                  <c:v>43224</c:v>
                </c:pt>
                <c:pt idx="32937">
                  <c:v>43224</c:v>
                </c:pt>
                <c:pt idx="32938">
                  <c:v>43224</c:v>
                </c:pt>
                <c:pt idx="32939">
                  <c:v>43224</c:v>
                </c:pt>
                <c:pt idx="32940">
                  <c:v>43224</c:v>
                </c:pt>
                <c:pt idx="32941">
                  <c:v>43223</c:v>
                </c:pt>
                <c:pt idx="32942">
                  <c:v>43223</c:v>
                </c:pt>
                <c:pt idx="32943">
                  <c:v>43223</c:v>
                </c:pt>
                <c:pt idx="32944">
                  <c:v>43224</c:v>
                </c:pt>
                <c:pt idx="32945">
                  <c:v>43224</c:v>
                </c:pt>
                <c:pt idx="32946">
                  <c:v>43223</c:v>
                </c:pt>
                <c:pt idx="32947">
                  <c:v>43223</c:v>
                </c:pt>
                <c:pt idx="32948">
                  <c:v>43224</c:v>
                </c:pt>
                <c:pt idx="32949">
                  <c:v>43224</c:v>
                </c:pt>
                <c:pt idx="32950">
                  <c:v>43224</c:v>
                </c:pt>
                <c:pt idx="32951">
                  <c:v>43223</c:v>
                </c:pt>
                <c:pt idx="32952">
                  <c:v>43223</c:v>
                </c:pt>
                <c:pt idx="32953">
                  <c:v>43224</c:v>
                </c:pt>
                <c:pt idx="32954">
                  <c:v>43222</c:v>
                </c:pt>
                <c:pt idx="32955">
                  <c:v>43223</c:v>
                </c:pt>
                <c:pt idx="32956">
                  <c:v>43223</c:v>
                </c:pt>
                <c:pt idx="32957">
                  <c:v>43223</c:v>
                </c:pt>
                <c:pt idx="32958">
                  <c:v>43222</c:v>
                </c:pt>
                <c:pt idx="32959">
                  <c:v>43222</c:v>
                </c:pt>
                <c:pt idx="32960">
                  <c:v>43223</c:v>
                </c:pt>
                <c:pt idx="32961">
                  <c:v>43223</c:v>
                </c:pt>
                <c:pt idx="32962">
                  <c:v>43222</c:v>
                </c:pt>
                <c:pt idx="32963">
                  <c:v>43223</c:v>
                </c:pt>
                <c:pt idx="32964">
                  <c:v>43223</c:v>
                </c:pt>
                <c:pt idx="32965">
                  <c:v>43223</c:v>
                </c:pt>
                <c:pt idx="32966">
                  <c:v>43223</c:v>
                </c:pt>
                <c:pt idx="32967">
                  <c:v>43222</c:v>
                </c:pt>
                <c:pt idx="32968">
                  <c:v>43221</c:v>
                </c:pt>
                <c:pt idx="32969">
                  <c:v>43221</c:v>
                </c:pt>
                <c:pt idx="32970">
                  <c:v>43222</c:v>
                </c:pt>
                <c:pt idx="32971">
                  <c:v>43221</c:v>
                </c:pt>
                <c:pt idx="32972">
                  <c:v>43222</c:v>
                </c:pt>
                <c:pt idx="32973">
                  <c:v>43222</c:v>
                </c:pt>
                <c:pt idx="32974">
                  <c:v>43221</c:v>
                </c:pt>
                <c:pt idx="32975">
                  <c:v>43222</c:v>
                </c:pt>
                <c:pt idx="32976">
                  <c:v>43221</c:v>
                </c:pt>
                <c:pt idx="32977">
                  <c:v>43222</c:v>
                </c:pt>
                <c:pt idx="32978">
                  <c:v>43221</c:v>
                </c:pt>
                <c:pt idx="32979">
                  <c:v>43222</c:v>
                </c:pt>
                <c:pt idx="32980">
                  <c:v>43222</c:v>
                </c:pt>
                <c:pt idx="32981">
                  <c:v>43222</c:v>
                </c:pt>
                <c:pt idx="32982">
                  <c:v>43221</c:v>
                </c:pt>
                <c:pt idx="32983">
                  <c:v>43221</c:v>
                </c:pt>
                <c:pt idx="32984">
                  <c:v>43222</c:v>
                </c:pt>
                <c:pt idx="32985">
                  <c:v>43221</c:v>
                </c:pt>
                <c:pt idx="32986">
                  <c:v>43221</c:v>
                </c:pt>
                <c:pt idx="32987">
                  <c:v>43221</c:v>
                </c:pt>
                <c:pt idx="32988">
                  <c:v>43222</c:v>
                </c:pt>
                <c:pt idx="32989">
                  <c:v>43215</c:v>
                </c:pt>
                <c:pt idx="32990">
                  <c:v>43221</c:v>
                </c:pt>
                <c:pt idx="32991">
                  <c:v>43219</c:v>
                </c:pt>
                <c:pt idx="32992">
                  <c:v>43221</c:v>
                </c:pt>
                <c:pt idx="32993">
                  <c:v>43221</c:v>
                </c:pt>
                <c:pt idx="32994">
                  <c:v>43221</c:v>
                </c:pt>
                <c:pt idx="32995">
                  <c:v>43220</c:v>
                </c:pt>
                <c:pt idx="32996">
                  <c:v>43221</c:v>
                </c:pt>
                <c:pt idx="32997">
                  <c:v>43220</c:v>
                </c:pt>
                <c:pt idx="32998">
                  <c:v>43220</c:v>
                </c:pt>
                <c:pt idx="32999">
                  <c:v>43220</c:v>
                </c:pt>
                <c:pt idx="33000">
                  <c:v>43220</c:v>
                </c:pt>
                <c:pt idx="33001">
                  <c:v>43220</c:v>
                </c:pt>
                <c:pt idx="33002">
                  <c:v>43220</c:v>
                </c:pt>
                <c:pt idx="33003">
                  <c:v>43220</c:v>
                </c:pt>
                <c:pt idx="33004">
                  <c:v>43220</c:v>
                </c:pt>
                <c:pt idx="33005">
                  <c:v>43220</c:v>
                </c:pt>
                <c:pt idx="33006">
                  <c:v>43221</c:v>
                </c:pt>
                <c:pt idx="33007">
                  <c:v>43220</c:v>
                </c:pt>
                <c:pt idx="33008">
                  <c:v>43221</c:v>
                </c:pt>
                <c:pt idx="33009">
                  <c:v>43221</c:v>
                </c:pt>
                <c:pt idx="33010">
                  <c:v>43219</c:v>
                </c:pt>
                <c:pt idx="33011">
                  <c:v>43220</c:v>
                </c:pt>
                <c:pt idx="33012">
                  <c:v>43219</c:v>
                </c:pt>
                <c:pt idx="33013">
                  <c:v>43219</c:v>
                </c:pt>
                <c:pt idx="33014">
                  <c:v>43220</c:v>
                </c:pt>
                <c:pt idx="33015">
                  <c:v>43220</c:v>
                </c:pt>
                <c:pt idx="33016">
                  <c:v>43219</c:v>
                </c:pt>
                <c:pt idx="33017">
                  <c:v>43219</c:v>
                </c:pt>
                <c:pt idx="33018">
                  <c:v>43220</c:v>
                </c:pt>
                <c:pt idx="33019">
                  <c:v>43219</c:v>
                </c:pt>
                <c:pt idx="33020">
                  <c:v>43218</c:v>
                </c:pt>
                <c:pt idx="33021">
                  <c:v>43220</c:v>
                </c:pt>
                <c:pt idx="33022">
                  <c:v>43219</c:v>
                </c:pt>
                <c:pt idx="33023">
                  <c:v>43219</c:v>
                </c:pt>
                <c:pt idx="33024">
                  <c:v>43218</c:v>
                </c:pt>
                <c:pt idx="33025">
                  <c:v>43218</c:v>
                </c:pt>
                <c:pt idx="33026">
                  <c:v>43219</c:v>
                </c:pt>
                <c:pt idx="33027">
                  <c:v>43218</c:v>
                </c:pt>
                <c:pt idx="33028">
                  <c:v>43217</c:v>
                </c:pt>
                <c:pt idx="33029">
                  <c:v>43217</c:v>
                </c:pt>
                <c:pt idx="33030">
                  <c:v>43217</c:v>
                </c:pt>
                <c:pt idx="33031">
                  <c:v>43217</c:v>
                </c:pt>
                <c:pt idx="33032">
                  <c:v>43217</c:v>
                </c:pt>
                <c:pt idx="33033">
                  <c:v>43217</c:v>
                </c:pt>
                <c:pt idx="33034">
                  <c:v>43218</c:v>
                </c:pt>
                <c:pt idx="33035">
                  <c:v>43216</c:v>
                </c:pt>
                <c:pt idx="33036">
                  <c:v>43216</c:v>
                </c:pt>
                <c:pt idx="33037">
                  <c:v>43217</c:v>
                </c:pt>
                <c:pt idx="33038">
                  <c:v>43216</c:v>
                </c:pt>
                <c:pt idx="33039">
                  <c:v>43217</c:v>
                </c:pt>
                <c:pt idx="33040">
                  <c:v>43216</c:v>
                </c:pt>
                <c:pt idx="33041">
                  <c:v>43216</c:v>
                </c:pt>
                <c:pt idx="33042">
                  <c:v>43215</c:v>
                </c:pt>
                <c:pt idx="33043">
                  <c:v>43215</c:v>
                </c:pt>
                <c:pt idx="33044">
                  <c:v>43216</c:v>
                </c:pt>
                <c:pt idx="33045">
                  <c:v>43216</c:v>
                </c:pt>
                <c:pt idx="33046">
                  <c:v>43216</c:v>
                </c:pt>
                <c:pt idx="33047">
                  <c:v>43214</c:v>
                </c:pt>
                <c:pt idx="33048">
                  <c:v>43216</c:v>
                </c:pt>
                <c:pt idx="33049">
                  <c:v>43214</c:v>
                </c:pt>
                <c:pt idx="33050">
                  <c:v>43214</c:v>
                </c:pt>
                <c:pt idx="33051">
                  <c:v>43214</c:v>
                </c:pt>
                <c:pt idx="33052">
                  <c:v>43214</c:v>
                </c:pt>
                <c:pt idx="33053">
                  <c:v>43214</c:v>
                </c:pt>
                <c:pt idx="33054">
                  <c:v>43214</c:v>
                </c:pt>
                <c:pt idx="33055">
                  <c:v>43214</c:v>
                </c:pt>
                <c:pt idx="33056">
                  <c:v>43214</c:v>
                </c:pt>
                <c:pt idx="33057">
                  <c:v>43215</c:v>
                </c:pt>
                <c:pt idx="33058">
                  <c:v>43214</c:v>
                </c:pt>
                <c:pt idx="33059">
                  <c:v>43215</c:v>
                </c:pt>
                <c:pt idx="33060">
                  <c:v>43214</c:v>
                </c:pt>
                <c:pt idx="33061">
                  <c:v>43214</c:v>
                </c:pt>
                <c:pt idx="33062">
                  <c:v>43214</c:v>
                </c:pt>
                <c:pt idx="33063">
                  <c:v>43213</c:v>
                </c:pt>
                <c:pt idx="33064">
                  <c:v>43213</c:v>
                </c:pt>
                <c:pt idx="33065">
                  <c:v>43212</c:v>
                </c:pt>
                <c:pt idx="33066">
                  <c:v>43213</c:v>
                </c:pt>
                <c:pt idx="33067">
                  <c:v>43212</c:v>
                </c:pt>
                <c:pt idx="33068">
                  <c:v>43212</c:v>
                </c:pt>
                <c:pt idx="33069">
                  <c:v>43212</c:v>
                </c:pt>
                <c:pt idx="33070">
                  <c:v>43213</c:v>
                </c:pt>
                <c:pt idx="33071">
                  <c:v>43211</c:v>
                </c:pt>
                <c:pt idx="33072">
                  <c:v>43212</c:v>
                </c:pt>
                <c:pt idx="33073">
                  <c:v>43212</c:v>
                </c:pt>
                <c:pt idx="33074">
                  <c:v>43211</c:v>
                </c:pt>
                <c:pt idx="33075">
                  <c:v>43211</c:v>
                </c:pt>
                <c:pt idx="33076">
                  <c:v>43211</c:v>
                </c:pt>
                <c:pt idx="33077">
                  <c:v>43210</c:v>
                </c:pt>
                <c:pt idx="33078">
                  <c:v>43211</c:v>
                </c:pt>
                <c:pt idx="33079">
                  <c:v>43210</c:v>
                </c:pt>
                <c:pt idx="33080">
                  <c:v>43210</c:v>
                </c:pt>
                <c:pt idx="33081">
                  <c:v>43210</c:v>
                </c:pt>
                <c:pt idx="33082">
                  <c:v>43210</c:v>
                </c:pt>
                <c:pt idx="33083">
                  <c:v>43211</c:v>
                </c:pt>
                <c:pt idx="33084">
                  <c:v>43210</c:v>
                </c:pt>
                <c:pt idx="33085">
                  <c:v>43210</c:v>
                </c:pt>
                <c:pt idx="33086">
                  <c:v>43228</c:v>
                </c:pt>
                <c:pt idx="33087">
                  <c:v>43228</c:v>
                </c:pt>
                <c:pt idx="33088">
                  <c:v>43227</c:v>
                </c:pt>
                <c:pt idx="33089">
                  <c:v>43214</c:v>
                </c:pt>
                <c:pt idx="33090">
                  <c:v>43227</c:v>
                </c:pt>
                <c:pt idx="33091">
                  <c:v>43228</c:v>
                </c:pt>
                <c:pt idx="33092">
                  <c:v>43226</c:v>
                </c:pt>
                <c:pt idx="33093">
                  <c:v>43228</c:v>
                </c:pt>
                <c:pt idx="33094">
                  <c:v>43227</c:v>
                </c:pt>
                <c:pt idx="33095">
                  <c:v>43228</c:v>
                </c:pt>
                <c:pt idx="33096">
                  <c:v>43227</c:v>
                </c:pt>
                <c:pt idx="33097">
                  <c:v>43228</c:v>
                </c:pt>
                <c:pt idx="33098">
                  <c:v>43227</c:v>
                </c:pt>
                <c:pt idx="33099">
                  <c:v>43228</c:v>
                </c:pt>
                <c:pt idx="33100">
                  <c:v>43227</c:v>
                </c:pt>
                <c:pt idx="33101">
                  <c:v>43227</c:v>
                </c:pt>
                <c:pt idx="33102">
                  <c:v>43227</c:v>
                </c:pt>
                <c:pt idx="33103">
                  <c:v>43226</c:v>
                </c:pt>
                <c:pt idx="33104">
                  <c:v>43227</c:v>
                </c:pt>
                <c:pt idx="33105">
                  <c:v>43227</c:v>
                </c:pt>
                <c:pt idx="33106">
                  <c:v>43227</c:v>
                </c:pt>
                <c:pt idx="33107">
                  <c:v>43226</c:v>
                </c:pt>
                <c:pt idx="33108">
                  <c:v>43226</c:v>
                </c:pt>
                <c:pt idx="33109">
                  <c:v>43227</c:v>
                </c:pt>
                <c:pt idx="33110">
                  <c:v>43227</c:v>
                </c:pt>
                <c:pt idx="33111">
                  <c:v>43226</c:v>
                </c:pt>
                <c:pt idx="33112">
                  <c:v>43226</c:v>
                </c:pt>
                <c:pt idx="33113">
                  <c:v>43225</c:v>
                </c:pt>
                <c:pt idx="33114">
                  <c:v>43226</c:v>
                </c:pt>
                <c:pt idx="33115">
                  <c:v>43226</c:v>
                </c:pt>
                <c:pt idx="33116">
                  <c:v>43226</c:v>
                </c:pt>
                <c:pt idx="33117">
                  <c:v>43225</c:v>
                </c:pt>
                <c:pt idx="33118">
                  <c:v>43226</c:v>
                </c:pt>
                <c:pt idx="33119">
                  <c:v>43225</c:v>
                </c:pt>
                <c:pt idx="33120">
                  <c:v>43225</c:v>
                </c:pt>
                <c:pt idx="33121">
                  <c:v>43224</c:v>
                </c:pt>
                <c:pt idx="33122">
                  <c:v>43225</c:v>
                </c:pt>
                <c:pt idx="33123">
                  <c:v>43226</c:v>
                </c:pt>
                <c:pt idx="33124">
                  <c:v>43227</c:v>
                </c:pt>
                <c:pt idx="33125">
                  <c:v>43224</c:v>
                </c:pt>
                <c:pt idx="33126">
                  <c:v>43226</c:v>
                </c:pt>
                <c:pt idx="33127">
                  <c:v>43226</c:v>
                </c:pt>
                <c:pt idx="33128">
                  <c:v>43225</c:v>
                </c:pt>
                <c:pt idx="33129">
                  <c:v>43225</c:v>
                </c:pt>
                <c:pt idx="33130">
                  <c:v>43225</c:v>
                </c:pt>
                <c:pt idx="33131">
                  <c:v>43224</c:v>
                </c:pt>
                <c:pt idx="33132">
                  <c:v>43224</c:v>
                </c:pt>
                <c:pt idx="33133">
                  <c:v>43224</c:v>
                </c:pt>
                <c:pt idx="33134">
                  <c:v>43224</c:v>
                </c:pt>
                <c:pt idx="33135">
                  <c:v>43224</c:v>
                </c:pt>
                <c:pt idx="33136">
                  <c:v>43224</c:v>
                </c:pt>
                <c:pt idx="33137">
                  <c:v>43225</c:v>
                </c:pt>
                <c:pt idx="33138">
                  <c:v>43224</c:v>
                </c:pt>
                <c:pt idx="33139">
                  <c:v>43224</c:v>
                </c:pt>
                <c:pt idx="33140">
                  <c:v>43224</c:v>
                </c:pt>
                <c:pt idx="33141">
                  <c:v>43224</c:v>
                </c:pt>
                <c:pt idx="33142">
                  <c:v>43224</c:v>
                </c:pt>
                <c:pt idx="33143">
                  <c:v>43224</c:v>
                </c:pt>
                <c:pt idx="33144">
                  <c:v>43223</c:v>
                </c:pt>
                <c:pt idx="33145">
                  <c:v>43223</c:v>
                </c:pt>
                <c:pt idx="33146">
                  <c:v>43223</c:v>
                </c:pt>
                <c:pt idx="33147">
                  <c:v>43223</c:v>
                </c:pt>
                <c:pt idx="33148">
                  <c:v>43224</c:v>
                </c:pt>
                <c:pt idx="33149">
                  <c:v>43223</c:v>
                </c:pt>
                <c:pt idx="33150">
                  <c:v>43224</c:v>
                </c:pt>
                <c:pt idx="33151">
                  <c:v>43224</c:v>
                </c:pt>
                <c:pt idx="33152">
                  <c:v>43224</c:v>
                </c:pt>
                <c:pt idx="33153">
                  <c:v>43224</c:v>
                </c:pt>
                <c:pt idx="33154">
                  <c:v>43222</c:v>
                </c:pt>
                <c:pt idx="33155">
                  <c:v>43223</c:v>
                </c:pt>
                <c:pt idx="33156">
                  <c:v>43224</c:v>
                </c:pt>
                <c:pt idx="33157">
                  <c:v>43223</c:v>
                </c:pt>
                <c:pt idx="33158">
                  <c:v>43223</c:v>
                </c:pt>
                <c:pt idx="33159">
                  <c:v>43223</c:v>
                </c:pt>
                <c:pt idx="33160">
                  <c:v>43222</c:v>
                </c:pt>
                <c:pt idx="33161">
                  <c:v>43222</c:v>
                </c:pt>
                <c:pt idx="33162">
                  <c:v>43223</c:v>
                </c:pt>
                <c:pt idx="33163">
                  <c:v>43222</c:v>
                </c:pt>
                <c:pt idx="33164">
                  <c:v>43223</c:v>
                </c:pt>
                <c:pt idx="33165">
                  <c:v>43223</c:v>
                </c:pt>
                <c:pt idx="33166">
                  <c:v>43223</c:v>
                </c:pt>
                <c:pt idx="33167">
                  <c:v>43223</c:v>
                </c:pt>
                <c:pt idx="33168">
                  <c:v>43223</c:v>
                </c:pt>
                <c:pt idx="33169">
                  <c:v>43222</c:v>
                </c:pt>
                <c:pt idx="33170">
                  <c:v>43223</c:v>
                </c:pt>
                <c:pt idx="33171">
                  <c:v>43221</c:v>
                </c:pt>
                <c:pt idx="33172">
                  <c:v>43221</c:v>
                </c:pt>
                <c:pt idx="33173">
                  <c:v>43222</c:v>
                </c:pt>
                <c:pt idx="33174">
                  <c:v>43221</c:v>
                </c:pt>
                <c:pt idx="33175">
                  <c:v>43222</c:v>
                </c:pt>
                <c:pt idx="33176">
                  <c:v>43221</c:v>
                </c:pt>
                <c:pt idx="33177">
                  <c:v>43222</c:v>
                </c:pt>
                <c:pt idx="33178">
                  <c:v>43222</c:v>
                </c:pt>
                <c:pt idx="33179">
                  <c:v>43221</c:v>
                </c:pt>
                <c:pt idx="33180">
                  <c:v>43222</c:v>
                </c:pt>
                <c:pt idx="33181">
                  <c:v>43221</c:v>
                </c:pt>
                <c:pt idx="33182">
                  <c:v>43222</c:v>
                </c:pt>
                <c:pt idx="33183">
                  <c:v>43222</c:v>
                </c:pt>
                <c:pt idx="33184">
                  <c:v>43222</c:v>
                </c:pt>
                <c:pt idx="33185">
                  <c:v>43221</c:v>
                </c:pt>
                <c:pt idx="33186">
                  <c:v>43221</c:v>
                </c:pt>
                <c:pt idx="33187">
                  <c:v>43222</c:v>
                </c:pt>
                <c:pt idx="33188">
                  <c:v>43221</c:v>
                </c:pt>
                <c:pt idx="33189">
                  <c:v>43221</c:v>
                </c:pt>
                <c:pt idx="33190">
                  <c:v>43221</c:v>
                </c:pt>
                <c:pt idx="33191">
                  <c:v>43222</c:v>
                </c:pt>
                <c:pt idx="33192">
                  <c:v>43215</c:v>
                </c:pt>
                <c:pt idx="33193">
                  <c:v>43221</c:v>
                </c:pt>
                <c:pt idx="33194">
                  <c:v>43219</c:v>
                </c:pt>
                <c:pt idx="33195">
                  <c:v>43221</c:v>
                </c:pt>
                <c:pt idx="33196">
                  <c:v>43221</c:v>
                </c:pt>
                <c:pt idx="33197">
                  <c:v>43221</c:v>
                </c:pt>
                <c:pt idx="33198">
                  <c:v>43220</c:v>
                </c:pt>
                <c:pt idx="33199">
                  <c:v>43220</c:v>
                </c:pt>
                <c:pt idx="33200">
                  <c:v>43221</c:v>
                </c:pt>
                <c:pt idx="33201">
                  <c:v>43220</c:v>
                </c:pt>
                <c:pt idx="33202">
                  <c:v>43220</c:v>
                </c:pt>
                <c:pt idx="33203">
                  <c:v>43220</c:v>
                </c:pt>
                <c:pt idx="33204">
                  <c:v>43220</c:v>
                </c:pt>
                <c:pt idx="33205">
                  <c:v>43220</c:v>
                </c:pt>
                <c:pt idx="33206">
                  <c:v>43220</c:v>
                </c:pt>
                <c:pt idx="33207">
                  <c:v>43220</c:v>
                </c:pt>
                <c:pt idx="33208">
                  <c:v>43220</c:v>
                </c:pt>
                <c:pt idx="33209">
                  <c:v>43221</c:v>
                </c:pt>
                <c:pt idx="33210">
                  <c:v>43220</c:v>
                </c:pt>
                <c:pt idx="33211">
                  <c:v>43221</c:v>
                </c:pt>
                <c:pt idx="33212">
                  <c:v>43221</c:v>
                </c:pt>
                <c:pt idx="33213">
                  <c:v>43219</c:v>
                </c:pt>
                <c:pt idx="33214">
                  <c:v>43220</c:v>
                </c:pt>
                <c:pt idx="33215">
                  <c:v>43219</c:v>
                </c:pt>
                <c:pt idx="33216">
                  <c:v>43220</c:v>
                </c:pt>
                <c:pt idx="33217">
                  <c:v>43219</c:v>
                </c:pt>
                <c:pt idx="33218">
                  <c:v>43220</c:v>
                </c:pt>
                <c:pt idx="33219">
                  <c:v>43219</c:v>
                </c:pt>
                <c:pt idx="33220">
                  <c:v>43219</c:v>
                </c:pt>
                <c:pt idx="33221">
                  <c:v>43220</c:v>
                </c:pt>
                <c:pt idx="33222">
                  <c:v>43219</c:v>
                </c:pt>
                <c:pt idx="33223">
                  <c:v>43219</c:v>
                </c:pt>
                <c:pt idx="33224">
                  <c:v>43218</c:v>
                </c:pt>
                <c:pt idx="33225">
                  <c:v>43219</c:v>
                </c:pt>
                <c:pt idx="33226">
                  <c:v>43218</c:v>
                </c:pt>
                <c:pt idx="33227">
                  <c:v>43217</c:v>
                </c:pt>
                <c:pt idx="33228">
                  <c:v>43217</c:v>
                </c:pt>
                <c:pt idx="33229">
                  <c:v>43217</c:v>
                </c:pt>
                <c:pt idx="33230">
                  <c:v>43217</c:v>
                </c:pt>
                <c:pt idx="33231">
                  <c:v>43217</c:v>
                </c:pt>
                <c:pt idx="33232">
                  <c:v>43217</c:v>
                </c:pt>
                <c:pt idx="33233">
                  <c:v>43218</c:v>
                </c:pt>
                <c:pt idx="33234">
                  <c:v>43216</c:v>
                </c:pt>
                <c:pt idx="33235">
                  <c:v>43216</c:v>
                </c:pt>
                <c:pt idx="33236">
                  <c:v>43216</c:v>
                </c:pt>
                <c:pt idx="33237">
                  <c:v>43216</c:v>
                </c:pt>
                <c:pt idx="33238">
                  <c:v>43217</c:v>
                </c:pt>
                <c:pt idx="33239">
                  <c:v>43216</c:v>
                </c:pt>
                <c:pt idx="33240">
                  <c:v>43215</c:v>
                </c:pt>
                <c:pt idx="33241">
                  <c:v>43215</c:v>
                </c:pt>
                <c:pt idx="33242">
                  <c:v>43216</c:v>
                </c:pt>
                <c:pt idx="33243">
                  <c:v>43216</c:v>
                </c:pt>
                <c:pt idx="33244">
                  <c:v>43214</c:v>
                </c:pt>
                <c:pt idx="33245">
                  <c:v>43216</c:v>
                </c:pt>
                <c:pt idx="33246">
                  <c:v>43216</c:v>
                </c:pt>
                <c:pt idx="33247">
                  <c:v>43214</c:v>
                </c:pt>
                <c:pt idx="33248">
                  <c:v>43214</c:v>
                </c:pt>
                <c:pt idx="33249">
                  <c:v>43214</c:v>
                </c:pt>
                <c:pt idx="33250">
                  <c:v>43214</c:v>
                </c:pt>
                <c:pt idx="33251">
                  <c:v>43214</c:v>
                </c:pt>
                <c:pt idx="33252">
                  <c:v>43214</c:v>
                </c:pt>
                <c:pt idx="33253">
                  <c:v>43214</c:v>
                </c:pt>
                <c:pt idx="33254">
                  <c:v>43214</c:v>
                </c:pt>
                <c:pt idx="33255">
                  <c:v>43214</c:v>
                </c:pt>
                <c:pt idx="33256">
                  <c:v>43215</c:v>
                </c:pt>
                <c:pt idx="33257">
                  <c:v>43214</c:v>
                </c:pt>
                <c:pt idx="33258">
                  <c:v>43214</c:v>
                </c:pt>
                <c:pt idx="33259">
                  <c:v>43214</c:v>
                </c:pt>
                <c:pt idx="33260">
                  <c:v>43213</c:v>
                </c:pt>
                <c:pt idx="33261">
                  <c:v>43213</c:v>
                </c:pt>
                <c:pt idx="33262">
                  <c:v>43212</c:v>
                </c:pt>
                <c:pt idx="33263">
                  <c:v>43213</c:v>
                </c:pt>
                <c:pt idx="33264">
                  <c:v>43212</c:v>
                </c:pt>
                <c:pt idx="33265">
                  <c:v>43212</c:v>
                </c:pt>
                <c:pt idx="33266">
                  <c:v>43212</c:v>
                </c:pt>
                <c:pt idx="33267">
                  <c:v>43211</c:v>
                </c:pt>
                <c:pt idx="33268">
                  <c:v>43213</c:v>
                </c:pt>
                <c:pt idx="33269">
                  <c:v>43212</c:v>
                </c:pt>
                <c:pt idx="33270">
                  <c:v>43212</c:v>
                </c:pt>
                <c:pt idx="33271">
                  <c:v>43211</c:v>
                </c:pt>
                <c:pt idx="33272">
                  <c:v>43211</c:v>
                </c:pt>
                <c:pt idx="33273">
                  <c:v>43211</c:v>
                </c:pt>
                <c:pt idx="33274">
                  <c:v>43211</c:v>
                </c:pt>
                <c:pt idx="33275">
                  <c:v>43210</c:v>
                </c:pt>
                <c:pt idx="33276">
                  <c:v>43211</c:v>
                </c:pt>
                <c:pt idx="33277">
                  <c:v>43210</c:v>
                </c:pt>
                <c:pt idx="33278">
                  <c:v>43210</c:v>
                </c:pt>
                <c:pt idx="33279">
                  <c:v>43210</c:v>
                </c:pt>
                <c:pt idx="33280">
                  <c:v>43210</c:v>
                </c:pt>
                <c:pt idx="33281">
                  <c:v>43211</c:v>
                </c:pt>
                <c:pt idx="33282">
                  <c:v>43229</c:v>
                </c:pt>
                <c:pt idx="33283">
                  <c:v>43228</c:v>
                </c:pt>
                <c:pt idx="33284">
                  <c:v>43228</c:v>
                </c:pt>
                <c:pt idx="33285">
                  <c:v>43228</c:v>
                </c:pt>
                <c:pt idx="33286">
                  <c:v>43229</c:v>
                </c:pt>
                <c:pt idx="33287">
                  <c:v>43229</c:v>
                </c:pt>
                <c:pt idx="33288">
                  <c:v>43228</c:v>
                </c:pt>
                <c:pt idx="33289">
                  <c:v>43229</c:v>
                </c:pt>
                <c:pt idx="33290">
                  <c:v>43229</c:v>
                </c:pt>
                <c:pt idx="33291">
                  <c:v>43228</c:v>
                </c:pt>
                <c:pt idx="33292">
                  <c:v>43229</c:v>
                </c:pt>
                <c:pt idx="33293">
                  <c:v>43228</c:v>
                </c:pt>
                <c:pt idx="33294">
                  <c:v>43228</c:v>
                </c:pt>
                <c:pt idx="33295">
                  <c:v>43228</c:v>
                </c:pt>
                <c:pt idx="33296">
                  <c:v>43230</c:v>
                </c:pt>
                <c:pt idx="33297">
                  <c:v>43228</c:v>
                </c:pt>
                <c:pt idx="33298">
                  <c:v>43227</c:v>
                </c:pt>
                <c:pt idx="33299">
                  <c:v>43228</c:v>
                </c:pt>
                <c:pt idx="33300">
                  <c:v>43228</c:v>
                </c:pt>
                <c:pt idx="33301">
                  <c:v>43228</c:v>
                </c:pt>
                <c:pt idx="33302">
                  <c:v>43226</c:v>
                </c:pt>
                <c:pt idx="33303">
                  <c:v>43227</c:v>
                </c:pt>
                <c:pt idx="33304">
                  <c:v>43228</c:v>
                </c:pt>
                <c:pt idx="33305">
                  <c:v>43227</c:v>
                </c:pt>
                <c:pt idx="33306">
                  <c:v>43227</c:v>
                </c:pt>
                <c:pt idx="33307">
                  <c:v>43228</c:v>
                </c:pt>
                <c:pt idx="33308">
                  <c:v>43228</c:v>
                </c:pt>
                <c:pt idx="33309">
                  <c:v>43227</c:v>
                </c:pt>
                <c:pt idx="33310">
                  <c:v>43228</c:v>
                </c:pt>
                <c:pt idx="33311">
                  <c:v>43227</c:v>
                </c:pt>
                <c:pt idx="33312">
                  <c:v>43227</c:v>
                </c:pt>
                <c:pt idx="33313">
                  <c:v>43228</c:v>
                </c:pt>
                <c:pt idx="33314">
                  <c:v>43227</c:v>
                </c:pt>
                <c:pt idx="33315">
                  <c:v>43226</c:v>
                </c:pt>
                <c:pt idx="33316">
                  <c:v>43227</c:v>
                </c:pt>
                <c:pt idx="33317">
                  <c:v>43227</c:v>
                </c:pt>
                <c:pt idx="33318">
                  <c:v>43226</c:v>
                </c:pt>
                <c:pt idx="33319">
                  <c:v>43228</c:v>
                </c:pt>
                <c:pt idx="33320">
                  <c:v>43227</c:v>
                </c:pt>
                <c:pt idx="33321">
                  <c:v>43226</c:v>
                </c:pt>
                <c:pt idx="33322">
                  <c:v>43227</c:v>
                </c:pt>
                <c:pt idx="33323">
                  <c:v>43226</c:v>
                </c:pt>
                <c:pt idx="33324">
                  <c:v>43226</c:v>
                </c:pt>
                <c:pt idx="33325">
                  <c:v>43224</c:v>
                </c:pt>
                <c:pt idx="33326">
                  <c:v>43225</c:v>
                </c:pt>
                <c:pt idx="33327">
                  <c:v>43226</c:v>
                </c:pt>
                <c:pt idx="33328">
                  <c:v>43226</c:v>
                </c:pt>
                <c:pt idx="33329">
                  <c:v>43226</c:v>
                </c:pt>
                <c:pt idx="33330">
                  <c:v>43226</c:v>
                </c:pt>
                <c:pt idx="33331">
                  <c:v>43225</c:v>
                </c:pt>
                <c:pt idx="33332">
                  <c:v>43225</c:v>
                </c:pt>
                <c:pt idx="33333">
                  <c:v>43225</c:v>
                </c:pt>
                <c:pt idx="33334">
                  <c:v>43225</c:v>
                </c:pt>
                <c:pt idx="33335">
                  <c:v>43226</c:v>
                </c:pt>
                <c:pt idx="33336">
                  <c:v>43227</c:v>
                </c:pt>
                <c:pt idx="33337">
                  <c:v>43226</c:v>
                </c:pt>
                <c:pt idx="33338">
                  <c:v>43224</c:v>
                </c:pt>
                <c:pt idx="33339">
                  <c:v>43224</c:v>
                </c:pt>
                <c:pt idx="33340">
                  <c:v>43226</c:v>
                </c:pt>
                <c:pt idx="33341">
                  <c:v>43225</c:v>
                </c:pt>
                <c:pt idx="33342">
                  <c:v>43225</c:v>
                </c:pt>
                <c:pt idx="33343">
                  <c:v>43225</c:v>
                </c:pt>
                <c:pt idx="33344">
                  <c:v>43224</c:v>
                </c:pt>
                <c:pt idx="33345">
                  <c:v>43224</c:v>
                </c:pt>
                <c:pt idx="33346">
                  <c:v>43224</c:v>
                </c:pt>
                <c:pt idx="33347">
                  <c:v>43224</c:v>
                </c:pt>
                <c:pt idx="33348">
                  <c:v>43224</c:v>
                </c:pt>
                <c:pt idx="33349">
                  <c:v>43224</c:v>
                </c:pt>
                <c:pt idx="33350">
                  <c:v>43225</c:v>
                </c:pt>
                <c:pt idx="33351">
                  <c:v>43224</c:v>
                </c:pt>
                <c:pt idx="33352">
                  <c:v>43224</c:v>
                </c:pt>
                <c:pt idx="33353">
                  <c:v>43224</c:v>
                </c:pt>
                <c:pt idx="33354">
                  <c:v>43223</c:v>
                </c:pt>
                <c:pt idx="33355">
                  <c:v>43224</c:v>
                </c:pt>
                <c:pt idx="33356">
                  <c:v>43223</c:v>
                </c:pt>
                <c:pt idx="33357">
                  <c:v>43223</c:v>
                </c:pt>
                <c:pt idx="33358">
                  <c:v>43223</c:v>
                </c:pt>
                <c:pt idx="33359">
                  <c:v>43224</c:v>
                </c:pt>
                <c:pt idx="33360">
                  <c:v>43223</c:v>
                </c:pt>
                <c:pt idx="33361">
                  <c:v>43224</c:v>
                </c:pt>
                <c:pt idx="33362">
                  <c:v>43224</c:v>
                </c:pt>
                <c:pt idx="33363">
                  <c:v>43224</c:v>
                </c:pt>
                <c:pt idx="33364">
                  <c:v>43224</c:v>
                </c:pt>
                <c:pt idx="33365">
                  <c:v>43224</c:v>
                </c:pt>
                <c:pt idx="33366">
                  <c:v>43222</c:v>
                </c:pt>
                <c:pt idx="33367">
                  <c:v>43223</c:v>
                </c:pt>
                <c:pt idx="33368">
                  <c:v>43223</c:v>
                </c:pt>
                <c:pt idx="33369">
                  <c:v>43223</c:v>
                </c:pt>
                <c:pt idx="33370">
                  <c:v>43222</c:v>
                </c:pt>
                <c:pt idx="33371">
                  <c:v>43223</c:v>
                </c:pt>
                <c:pt idx="33372">
                  <c:v>43222</c:v>
                </c:pt>
                <c:pt idx="33373">
                  <c:v>43223</c:v>
                </c:pt>
                <c:pt idx="33374">
                  <c:v>43223</c:v>
                </c:pt>
                <c:pt idx="33375">
                  <c:v>43223</c:v>
                </c:pt>
                <c:pt idx="33376">
                  <c:v>43222</c:v>
                </c:pt>
                <c:pt idx="33377">
                  <c:v>43223</c:v>
                </c:pt>
                <c:pt idx="33378">
                  <c:v>43223</c:v>
                </c:pt>
                <c:pt idx="33379">
                  <c:v>43223</c:v>
                </c:pt>
                <c:pt idx="33380">
                  <c:v>43222</c:v>
                </c:pt>
                <c:pt idx="33381">
                  <c:v>43223</c:v>
                </c:pt>
                <c:pt idx="33382">
                  <c:v>43221</c:v>
                </c:pt>
                <c:pt idx="33383">
                  <c:v>43221</c:v>
                </c:pt>
                <c:pt idx="33384">
                  <c:v>43222</c:v>
                </c:pt>
                <c:pt idx="33385">
                  <c:v>43221</c:v>
                </c:pt>
                <c:pt idx="33386">
                  <c:v>43222</c:v>
                </c:pt>
                <c:pt idx="33387">
                  <c:v>43222</c:v>
                </c:pt>
                <c:pt idx="33388">
                  <c:v>43222</c:v>
                </c:pt>
                <c:pt idx="33389">
                  <c:v>43221</c:v>
                </c:pt>
                <c:pt idx="33390">
                  <c:v>43222</c:v>
                </c:pt>
                <c:pt idx="33391">
                  <c:v>43221</c:v>
                </c:pt>
                <c:pt idx="33392">
                  <c:v>43222</c:v>
                </c:pt>
                <c:pt idx="33393">
                  <c:v>43222</c:v>
                </c:pt>
                <c:pt idx="33394">
                  <c:v>43222</c:v>
                </c:pt>
                <c:pt idx="33395">
                  <c:v>43222</c:v>
                </c:pt>
                <c:pt idx="33396">
                  <c:v>43221</c:v>
                </c:pt>
                <c:pt idx="33397">
                  <c:v>43221</c:v>
                </c:pt>
                <c:pt idx="33398">
                  <c:v>43222</c:v>
                </c:pt>
                <c:pt idx="33399">
                  <c:v>43221</c:v>
                </c:pt>
                <c:pt idx="33400">
                  <c:v>43221</c:v>
                </c:pt>
                <c:pt idx="33401">
                  <c:v>43221</c:v>
                </c:pt>
                <c:pt idx="33402">
                  <c:v>43222</c:v>
                </c:pt>
                <c:pt idx="33403">
                  <c:v>43215</c:v>
                </c:pt>
                <c:pt idx="33404">
                  <c:v>43221</c:v>
                </c:pt>
                <c:pt idx="33405">
                  <c:v>43219</c:v>
                </c:pt>
                <c:pt idx="33406">
                  <c:v>43221</c:v>
                </c:pt>
                <c:pt idx="33407">
                  <c:v>43221</c:v>
                </c:pt>
                <c:pt idx="33408">
                  <c:v>43221</c:v>
                </c:pt>
                <c:pt idx="33409">
                  <c:v>43220</c:v>
                </c:pt>
                <c:pt idx="33410">
                  <c:v>43221</c:v>
                </c:pt>
                <c:pt idx="33411">
                  <c:v>43220</c:v>
                </c:pt>
                <c:pt idx="33412">
                  <c:v>43222</c:v>
                </c:pt>
                <c:pt idx="33413">
                  <c:v>43220</c:v>
                </c:pt>
                <c:pt idx="33414">
                  <c:v>43220</c:v>
                </c:pt>
                <c:pt idx="33415">
                  <c:v>43220</c:v>
                </c:pt>
                <c:pt idx="33416">
                  <c:v>43220</c:v>
                </c:pt>
                <c:pt idx="33417">
                  <c:v>43220</c:v>
                </c:pt>
                <c:pt idx="33418">
                  <c:v>43220</c:v>
                </c:pt>
                <c:pt idx="33419">
                  <c:v>43220</c:v>
                </c:pt>
                <c:pt idx="33420">
                  <c:v>43220</c:v>
                </c:pt>
                <c:pt idx="33421">
                  <c:v>43221</c:v>
                </c:pt>
                <c:pt idx="33422">
                  <c:v>43220</c:v>
                </c:pt>
                <c:pt idx="33423">
                  <c:v>43221</c:v>
                </c:pt>
                <c:pt idx="33424">
                  <c:v>43221</c:v>
                </c:pt>
                <c:pt idx="33425">
                  <c:v>43219</c:v>
                </c:pt>
                <c:pt idx="33426">
                  <c:v>43220</c:v>
                </c:pt>
                <c:pt idx="33427">
                  <c:v>43219</c:v>
                </c:pt>
                <c:pt idx="33428">
                  <c:v>43220</c:v>
                </c:pt>
                <c:pt idx="33429">
                  <c:v>43220</c:v>
                </c:pt>
                <c:pt idx="33430">
                  <c:v>43219</c:v>
                </c:pt>
                <c:pt idx="33431">
                  <c:v>43219</c:v>
                </c:pt>
                <c:pt idx="33432">
                  <c:v>43220</c:v>
                </c:pt>
                <c:pt idx="33433">
                  <c:v>43218</c:v>
                </c:pt>
                <c:pt idx="33434">
                  <c:v>43218</c:v>
                </c:pt>
                <c:pt idx="33435">
                  <c:v>43219</c:v>
                </c:pt>
                <c:pt idx="33436">
                  <c:v>43218</c:v>
                </c:pt>
                <c:pt idx="33437">
                  <c:v>43217</c:v>
                </c:pt>
                <c:pt idx="33438">
                  <c:v>43217</c:v>
                </c:pt>
                <c:pt idx="33439">
                  <c:v>43217</c:v>
                </c:pt>
                <c:pt idx="33440">
                  <c:v>43217</c:v>
                </c:pt>
                <c:pt idx="33441">
                  <c:v>43217</c:v>
                </c:pt>
                <c:pt idx="33442">
                  <c:v>43217</c:v>
                </c:pt>
                <c:pt idx="33443">
                  <c:v>43216</c:v>
                </c:pt>
                <c:pt idx="33444">
                  <c:v>43216</c:v>
                </c:pt>
                <c:pt idx="33445">
                  <c:v>43216</c:v>
                </c:pt>
                <c:pt idx="33446">
                  <c:v>43216</c:v>
                </c:pt>
                <c:pt idx="33447">
                  <c:v>43217</c:v>
                </c:pt>
                <c:pt idx="33448">
                  <c:v>43216</c:v>
                </c:pt>
                <c:pt idx="33449">
                  <c:v>43215</c:v>
                </c:pt>
                <c:pt idx="33450">
                  <c:v>43215</c:v>
                </c:pt>
                <c:pt idx="33451">
                  <c:v>43216</c:v>
                </c:pt>
                <c:pt idx="33452">
                  <c:v>43214</c:v>
                </c:pt>
                <c:pt idx="33453">
                  <c:v>43216</c:v>
                </c:pt>
                <c:pt idx="33454">
                  <c:v>43216</c:v>
                </c:pt>
                <c:pt idx="33455">
                  <c:v>43216</c:v>
                </c:pt>
                <c:pt idx="33456">
                  <c:v>43214</c:v>
                </c:pt>
                <c:pt idx="33457">
                  <c:v>43214</c:v>
                </c:pt>
                <c:pt idx="33458">
                  <c:v>43214</c:v>
                </c:pt>
                <c:pt idx="33459">
                  <c:v>43214</c:v>
                </c:pt>
                <c:pt idx="33460">
                  <c:v>43214</c:v>
                </c:pt>
                <c:pt idx="33461">
                  <c:v>43214</c:v>
                </c:pt>
                <c:pt idx="33462">
                  <c:v>43214</c:v>
                </c:pt>
                <c:pt idx="33463">
                  <c:v>43215</c:v>
                </c:pt>
                <c:pt idx="33464">
                  <c:v>43214</c:v>
                </c:pt>
                <c:pt idx="33465">
                  <c:v>43214</c:v>
                </c:pt>
                <c:pt idx="33466">
                  <c:v>43214</c:v>
                </c:pt>
                <c:pt idx="33467">
                  <c:v>43213</c:v>
                </c:pt>
                <c:pt idx="33468">
                  <c:v>43213</c:v>
                </c:pt>
                <c:pt idx="33469">
                  <c:v>43212</c:v>
                </c:pt>
                <c:pt idx="33470">
                  <c:v>43213</c:v>
                </c:pt>
                <c:pt idx="33471">
                  <c:v>43212</c:v>
                </c:pt>
                <c:pt idx="33472">
                  <c:v>43212</c:v>
                </c:pt>
                <c:pt idx="33473">
                  <c:v>43212</c:v>
                </c:pt>
                <c:pt idx="33474">
                  <c:v>43211</c:v>
                </c:pt>
                <c:pt idx="33475">
                  <c:v>43213</c:v>
                </c:pt>
                <c:pt idx="33476">
                  <c:v>43212</c:v>
                </c:pt>
                <c:pt idx="33477">
                  <c:v>43230</c:v>
                </c:pt>
                <c:pt idx="33478">
                  <c:v>43230</c:v>
                </c:pt>
                <c:pt idx="33479">
                  <c:v>43229</c:v>
                </c:pt>
                <c:pt idx="33480">
                  <c:v>43230</c:v>
                </c:pt>
                <c:pt idx="33481">
                  <c:v>43229</c:v>
                </c:pt>
                <c:pt idx="33482">
                  <c:v>43229</c:v>
                </c:pt>
                <c:pt idx="33483">
                  <c:v>43229</c:v>
                </c:pt>
                <c:pt idx="33484">
                  <c:v>43228</c:v>
                </c:pt>
                <c:pt idx="33485">
                  <c:v>43229</c:v>
                </c:pt>
                <c:pt idx="33486">
                  <c:v>43229</c:v>
                </c:pt>
                <c:pt idx="33487">
                  <c:v>43229</c:v>
                </c:pt>
                <c:pt idx="33488">
                  <c:v>43228</c:v>
                </c:pt>
                <c:pt idx="33489">
                  <c:v>43229</c:v>
                </c:pt>
                <c:pt idx="33490">
                  <c:v>43228</c:v>
                </c:pt>
                <c:pt idx="33491">
                  <c:v>43228</c:v>
                </c:pt>
                <c:pt idx="33492">
                  <c:v>43229</c:v>
                </c:pt>
                <c:pt idx="33493">
                  <c:v>43228</c:v>
                </c:pt>
                <c:pt idx="33494">
                  <c:v>43229</c:v>
                </c:pt>
                <c:pt idx="33495">
                  <c:v>43228</c:v>
                </c:pt>
                <c:pt idx="33496">
                  <c:v>43228</c:v>
                </c:pt>
                <c:pt idx="33497">
                  <c:v>43228</c:v>
                </c:pt>
                <c:pt idx="33498">
                  <c:v>43230</c:v>
                </c:pt>
                <c:pt idx="33499">
                  <c:v>43227</c:v>
                </c:pt>
                <c:pt idx="33500">
                  <c:v>43228</c:v>
                </c:pt>
                <c:pt idx="33501">
                  <c:v>43228</c:v>
                </c:pt>
                <c:pt idx="33502">
                  <c:v>43228</c:v>
                </c:pt>
                <c:pt idx="33503">
                  <c:v>43229</c:v>
                </c:pt>
                <c:pt idx="33504">
                  <c:v>43228</c:v>
                </c:pt>
                <c:pt idx="33505">
                  <c:v>43227</c:v>
                </c:pt>
                <c:pt idx="33506">
                  <c:v>43228</c:v>
                </c:pt>
                <c:pt idx="33507">
                  <c:v>43227</c:v>
                </c:pt>
                <c:pt idx="33508">
                  <c:v>43226</c:v>
                </c:pt>
                <c:pt idx="33509">
                  <c:v>43227</c:v>
                </c:pt>
                <c:pt idx="33510">
                  <c:v>43228</c:v>
                </c:pt>
                <c:pt idx="33511">
                  <c:v>43228</c:v>
                </c:pt>
                <c:pt idx="33512">
                  <c:v>43227</c:v>
                </c:pt>
                <c:pt idx="33513">
                  <c:v>43228</c:v>
                </c:pt>
                <c:pt idx="33514">
                  <c:v>43228</c:v>
                </c:pt>
                <c:pt idx="33515">
                  <c:v>43228</c:v>
                </c:pt>
                <c:pt idx="33516">
                  <c:v>43227</c:v>
                </c:pt>
                <c:pt idx="33517">
                  <c:v>43228</c:v>
                </c:pt>
                <c:pt idx="33518">
                  <c:v>43227</c:v>
                </c:pt>
                <c:pt idx="33519">
                  <c:v>43227</c:v>
                </c:pt>
                <c:pt idx="33520">
                  <c:v>43226</c:v>
                </c:pt>
                <c:pt idx="33521">
                  <c:v>43228</c:v>
                </c:pt>
                <c:pt idx="33522">
                  <c:v>43227</c:v>
                </c:pt>
                <c:pt idx="33523">
                  <c:v>43227</c:v>
                </c:pt>
                <c:pt idx="33524">
                  <c:v>43226</c:v>
                </c:pt>
                <c:pt idx="33525">
                  <c:v>43228</c:v>
                </c:pt>
                <c:pt idx="33526">
                  <c:v>43227</c:v>
                </c:pt>
                <c:pt idx="33527">
                  <c:v>43226</c:v>
                </c:pt>
                <c:pt idx="33528">
                  <c:v>43227</c:v>
                </c:pt>
                <c:pt idx="33529">
                  <c:v>43226</c:v>
                </c:pt>
                <c:pt idx="33530">
                  <c:v>43226</c:v>
                </c:pt>
                <c:pt idx="33531">
                  <c:v>43224</c:v>
                </c:pt>
                <c:pt idx="33532">
                  <c:v>43227</c:v>
                </c:pt>
                <c:pt idx="33533">
                  <c:v>43227</c:v>
                </c:pt>
                <c:pt idx="33534">
                  <c:v>43226</c:v>
                </c:pt>
                <c:pt idx="33535">
                  <c:v>43226</c:v>
                </c:pt>
                <c:pt idx="33536">
                  <c:v>43226</c:v>
                </c:pt>
                <c:pt idx="33537">
                  <c:v>43226</c:v>
                </c:pt>
                <c:pt idx="33538">
                  <c:v>43225</c:v>
                </c:pt>
                <c:pt idx="33539">
                  <c:v>43225</c:v>
                </c:pt>
                <c:pt idx="33540">
                  <c:v>43225</c:v>
                </c:pt>
                <c:pt idx="33541">
                  <c:v>43225</c:v>
                </c:pt>
                <c:pt idx="33542">
                  <c:v>43225</c:v>
                </c:pt>
                <c:pt idx="33543">
                  <c:v>43226</c:v>
                </c:pt>
                <c:pt idx="33544">
                  <c:v>43227</c:v>
                </c:pt>
                <c:pt idx="33545">
                  <c:v>43226</c:v>
                </c:pt>
                <c:pt idx="33546">
                  <c:v>43224</c:v>
                </c:pt>
                <c:pt idx="33547">
                  <c:v>43224</c:v>
                </c:pt>
                <c:pt idx="33548">
                  <c:v>43226</c:v>
                </c:pt>
                <c:pt idx="33549">
                  <c:v>43225</c:v>
                </c:pt>
                <c:pt idx="33550">
                  <c:v>43225</c:v>
                </c:pt>
                <c:pt idx="33551">
                  <c:v>43225</c:v>
                </c:pt>
                <c:pt idx="33552">
                  <c:v>43224</c:v>
                </c:pt>
                <c:pt idx="33553">
                  <c:v>43224</c:v>
                </c:pt>
                <c:pt idx="33554">
                  <c:v>43224</c:v>
                </c:pt>
                <c:pt idx="33555">
                  <c:v>43224</c:v>
                </c:pt>
                <c:pt idx="33556">
                  <c:v>43224</c:v>
                </c:pt>
                <c:pt idx="33557">
                  <c:v>43224</c:v>
                </c:pt>
                <c:pt idx="33558">
                  <c:v>43224</c:v>
                </c:pt>
                <c:pt idx="33559">
                  <c:v>43224</c:v>
                </c:pt>
                <c:pt idx="33560">
                  <c:v>43225</c:v>
                </c:pt>
                <c:pt idx="33561">
                  <c:v>43224</c:v>
                </c:pt>
                <c:pt idx="33562">
                  <c:v>43223</c:v>
                </c:pt>
                <c:pt idx="33563">
                  <c:v>43224</c:v>
                </c:pt>
                <c:pt idx="33564">
                  <c:v>43223</c:v>
                </c:pt>
                <c:pt idx="33565">
                  <c:v>43223</c:v>
                </c:pt>
                <c:pt idx="33566">
                  <c:v>43223</c:v>
                </c:pt>
                <c:pt idx="33567">
                  <c:v>43223</c:v>
                </c:pt>
                <c:pt idx="33568">
                  <c:v>43224</c:v>
                </c:pt>
                <c:pt idx="33569">
                  <c:v>43224</c:v>
                </c:pt>
                <c:pt idx="33570">
                  <c:v>43224</c:v>
                </c:pt>
                <c:pt idx="33571">
                  <c:v>43224</c:v>
                </c:pt>
                <c:pt idx="33572">
                  <c:v>43224</c:v>
                </c:pt>
                <c:pt idx="33573">
                  <c:v>43224</c:v>
                </c:pt>
                <c:pt idx="33574">
                  <c:v>43223</c:v>
                </c:pt>
                <c:pt idx="33575">
                  <c:v>43222</c:v>
                </c:pt>
                <c:pt idx="33576">
                  <c:v>43223</c:v>
                </c:pt>
                <c:pt idx="33577">
                  <c:v>43223</c:v>
                </c:pt>
                <c:pt idx="33578">
                  <c:v>43223</c:v>
                </c:pt>
                <c:pt idx="33579">
                  <c:v>43222</c:v>
                </c:pt>
                <c:pt idx="33580">
                  <c:v>43223</c:v>
                </c:pt>
                <c:pt idx="33581">
                  <c:v>43223</c:v>
                </c:pt>
                <c:pt idx="33582">
                  <c:v>43222</c:v>
                </c:pt>
                <c:pt idx="33583">
                  <c:v>43223</c:v>
                </c:pt>
                <c:pt idx="33584">
                  <c:v>43223</c:v>
                </c:pt>
                <c:pt idx="33585">
                  <c:v>43223</c:v>
                </c:pt>
                <c:pt idx="33586">
                  <c:v>43223</c:v>
                </c:pt>
                <c:pt idx="33587">
                  <c:v>43221</c:v>
                </c:pt>
                <c:pt idx="33588">
                  <c:v>43221</c:v>
                </c:pt>
                <c:pt idx="33589">
                  <c:v>43222</c:v>
                </c:pt>
                <c:pt idx="33590">
                  <c:v>43221</c:v>
                </c:pt>
                <c:pt idx="33591">
                  <c:v>43222</c:v>
                </c:pt>
                <c:pt idx="33592">
                  <c:v>43222</c:v>
                </c:pt>
                <c:pt idx="33593">
                  <c:v>43221</c:v>
                </c:pt>
                <c:pt idx="33594">
                  <c:v>43222</c:v>
                </c:pt>
                <c:pt idx="33595">
                  <c:v>43221</c:v>
                </c:pt>
                <c:pt idx="33596">
                  <c:v>43222</c:v>
                </c:pt>
                <c:pt idx="33597">
                  <c:v>43222</c:v>
                </c:pt>
                <c:pt idx="33598">
                  <c:v>43222</c:v>
                </c:pt>
                <c:pt idx="33599">
                  <c:v>43222</c:v>
                </c:pt>
                <c:pt idx="33600">
                  <c:v>43221</c:v>
                </c:pt>
                <c:pt idx="33601">
                  <c:v>43221</c:v>
                </c:pt>
                <c:pt idx="33602">
                  <c:v>43222</c:v>
                </c:pt>
                <c:pt idx="33603">
                  <c:v>43221</c:v>
                </c:pt>
                <c:pt idx="33604">
                  <c:v>43221</c:v>
                </c:pt>
                <c:pt idx="33605">
                  <c:v>43221</c:v>
                </c:pt>
                <c:pt idx="33606">
                  <c:v>43222</c:v>
                </c:pt>
                <c:pt idx="33607">
                  <c:v>43215</c:v>
                </c:pt>
                <c:pt idx="33608">
                  <c:v>43219</c:v>
                </c:pt>
                <c:pt idx="33609">
                  <c:v>43221</c:v>
                </c:pt>
                <c:pt idx="33610">
                  <c:v>43221</c:v>
                </c:pt>
                <c:pt idx="33611">
                  <c:v>43221</c:v>
                </c:pt>
                <c:pt idx="33612">
                  <c:v>43221</c:v>
                </c:pt>
                <c:pt idx="33613">
                  <c:v>43222</c:v>
                </c:pt>
                <c:pt idx="33614">
                  <c:v>43220</c:v>
                </c:pt>
                <c:pt idx="33615">
                  <c:v>43221</c:v>
                </c:pt>
                <c:pt idx="33616">
                  <c:v>43220</c:v>
                </c:pt>
                <c:pt idx="33617">
                  <c:v>43220</c:v>
                </c:pt>
                <c:pt idx="33618">
                  <c:v>43220</c:v>
                </c:pt>
                <c:pt idx="33619">
                  <c:v>43220</c:v>
                </c:pt>
                <c:pt idx="33620">
                  <c:v>43220</c:v>
                </c:pt>
                <c:pt idx="33621">
                  <c:v>43220</c:v>
                </c:pt>
                <c:pt idx="33622">
                  <c:v>43220</c:v>
                </c:pt>
                <c:pt idx="33623">
                  <c:v>43220</c:v>
                </c:pt>
                <c:pt idx="33624">
                  <c:v>43220</c:v>
                </c:pt>
                <c:pt idx="33625">
                  <c:v>43221</c:v>
                </c:pt>
                <c:pt idx="33626">
                  <c:v>43220</c:v>
                </c:pt>
                <c:pt idx="33627">
                  <c:v>43221</c:v>
                </c:pt>
                <c:pt idx="33628">
                  <c:v>43221</c:v>
                </c:pt>
                <c:pt idx="33629">
                  <c:v>43219</c:v>
                </c:pt>
                <c:pt idx="33630">
                  <c:v>43220</c:v>
                </c:pt>
                <c:pt idx="33631">
                  <c:v>43219</c:v>
                </c:pt>
                <c:pt idx="33632">
                  <c:v>43220</c:v>
                </c:pt>
                <c:pt idx="33633">
                  <c:v>43220</c:v>
                </c:pt>
                <c:pt idx="33634">
                  <c:v>43219</c:v>
                </c:pt>
                <c:pt idx="33635">
                  <c:v>43219</c:v>
                </c:pt>
                <c:pt idx="33636">
                  <c:v>43219</c:v>
                </c:pt>
                <c:pt idx="33637">
                  <c:v>43218</c:v>
                </c:pt>
                <c:pt idx="33638">
                  <c:v>43218</c:v>
                </c:pt>
                <c:pt idx="33639">
                  <c:v>43217</c:v>
                </c:pt>
                <c:pt idx="33640">
                  <c:v>43217</c:v>
                </c:pt>
                <c:pt idx="33641">
                  <c:v>43217</c:v>
                </c:pt>
                <c:pt idx="33642">
                  <c:v>43217</c:v>
                </c:pt>
                <c:pt idx="33643">
                  <c:v>43217</c:v>
                </c:pt>
                <c:pt idx="33644">
                  <c:v>43217</c:v>
                </c:pt>
                <c:pt idx="33645">
                  <c:v>43216</c:v>
                </c:pt>
                <c:pt idx="33646">
                  <c:v>43216</c:v>
                </c:pt>
                <c:pt idx="33647">
                  <c:v>43216</c:v>
                </c:pt>
                <c:pt idx="33648">
                  <c:v>43216</c:v>
                </c:pt>
                <c:pt idx="33649">
                  <c:v>43217</c:v>
                </c:pt>
                <c:pt idx="33650">
                  <c:v>43216</c:v>
                </c:pt>
                <c:pt idx="33651">
                  <c:v>43215</c:v>
                </c:pt>
                <c:pt idx="33652">
                  <c:v>43215</c:v>
                </c:pt>
                <c:pt idx="33653">
                  <c:v>43216</c:v>
                </c:pt>
                <c:pt idx="33654">
                  <c:v>43214</c:v>
                </c:pt>
                <c:pt idx="33655">
                  <c:v>43216</c:v>
                </c:pt>
                <c:pt idx="33656">
                  <c:v>43216</c:v>
                </c:pt>
                <c:pt idx="33657">
                  <c:v>43216</c:v>
                </c:pt>
                <c:pt idx="33658">
                  <c:v>43214</c:v>
                </c:pt>
                <c:pt idx="33659">
                  <c:v>43214</c:v>
                </c:pt>
                <c:pt idx="33660">
                  <c:v>43214</c:v>
                </c:pt>
                <c:pt idx="33661">
                  <c:v>43214</c:v>
                </c:pt>
                <c:pt idx="33662">
                  <c:v>43214</c:v>
                </c:pt>
                <c:pt idx="33663">
                  <c:v>43214</c:v>
                </c:pt>
                <c:pt idx="33664">
                  <c:v>43214</c:v>
                </c:pt>
                <c:pt idx="33665">
                  <c:v>43215</c:v>
                </c:pt>
                <c:pt idx="33666">
                  <c:v>43214</c:v>
                </c:pt>
                <c:pt idx="33667">
                  <c:v>43214</c:v>
                </c:pt>
                <c:pt idx="33668">
                  <c:v>43214</c:v>
                </c:pt>
                <c:pt idx="33669">
                  <c:v>43213</c:v>
                </c:pt>
                <c:pt idx="33670">
                  <c:v>43213</c:v>
                </c:pt>
                <c:pt idx="33671">
                  <c:v>43213</c:v>
                </c:pt>
                <c:pt idx="33672">
                  <c:v>43231</c:v>
                </c:pt>
                <c:pt idx="33673">
                  <c:v>43230</c:v>
                </c:pt>
                <c:pt idx="33674">
                  <c:v>43230</c:v>
                </c:pt>
                <c:pt idx="33675">
                  <c:v>43230</c:v>
                </c:pt>
                <c:pt idx="33676">
                  <c:v>43230</c:v>
                </c:pt>
                <c:pt idx="33677">
                  <c:v>43230</c:v>
                </c:pt>
                <c:pt idx="33678">
                  <c:v>43231</c:v>
                </c:pt>
                <c:pt idx="33679">
                  <c:v>43231</c:v>
                </c:pt>
                <c:pt idx="33680">
                  <c:v>43230</c:v>
                </c:pt>
                <c:pt idx="33681">
                  <c:v>43230</c:v>
                </c:pt>
                <c:pt idx="33682">
                  <c:v>43230</c:v>
                </c:pt>
                <c:pt idx="33683">
                  <c:v>43230</c:v>
                </c:pt>
                <c:pt idx="33684">
                  <c:v>43230</c:v>
                </c:pt>
                <c:pt idx="33685">
                  <c:v>43230</c:v>
                </c:pt>
                <c:pt idx="33686">
                  <c:v>43229</c:v>
                </c:pt>
                <c:pt idx="33687">
                  <c:v>43230</c:v>
                </c:pt>
                <c:pt idx="33688">
                  <c:v>43229</c:v>
                </c:pt>
                <c:pt idx="33689">
                  <c:v>43229</c:v>
                </c:pt>
                <c:pt idx="33690">
                  <c:v>43230</c:v>
                </c:pt>
                <c:pt idx="33691">
                  <c:v>43229</c:v>
                </c:pt>
                <c:pt idx="33692">
                  <c:v>43230</c:v>
                </c:pt>
                <c:pt idx="33693">
                  <c:v>43230</c:v>
                </c:pt>
                <c:pt idx="33694">
                  <c:v>43230</c:v>
                </c:pt>
                <c:pt idx="33695">
                  <c:v>43230</c:v>
                </c:pt>
                <c:pt idx="33696">
                  <c:v>43228</c:v>
                </c:pt>
                <c:pt idx="33697">
                  <c:v>43229</c:v>
                </c:pt>
                <c:pt idx="33698">
                  <c:v>43229</c:v>
                </c:pt>
                <c:pt idx="33699">
                  <c:v>43229</c:v>
                </c:pt>
                <c:pt idx="33700">
                  <c:v>43229</c:v>
                </c:pt>
                <c:pt idx="33701">
                  <c:v>43229</c:v>
                </c:pt>
                <c:pt idx="33702">
                  <c:v>43229</c:v>
                </c:pt>
                <c:pt idx="33703">
                  <c:v>43228</c:v>
                </c:pt>
                <c:pt idx="33704">
                  <c:v>43228</c:v>
                </c:pt>
                <c:pt idx="33705">
                  <c:v>43229</c:v>
                </c:pt>
                <c:pt idx="33706">
                  <c:v>43229</c:v>
                </c:pt>
                <c:pt idx="33707">
                  <c:v>43228</c:v>
                </c:pt>
                <c:pt idx="33708">
                  <c:v>43229</c:v>
                </c:pt>
                <c:pt idx="33709">
                  <c:v>43229</c:v>
                </c:pt>
                <c:pt idx="33710">
                  <c:v>43228</c:v>
                </c:pt>
                <c:pt idx="33711">
                  <c:v>43228</c:v>
                </c:pt>
                <c:pt idx="33712">
                  <c:v>43228</c:v>
                </c:pt>
                <c:pt idx="33713">
                  <c:v>43228</c:v>
                </c:pt>
                <c:pt idx="33714">
                  <c:v>43230</c:v>
                </c:pt>
                <c:pt idx="33715">
                  <c:v>43227</c:v>
                </c:pt>
                <c:pt idx="33716">
                  <c:v>43228</c:v>
                </c:pt>
                <c:pt idx="33717">
                  <c:v>43228</c:v>
                </c:pt>
                <c:pt idx="33718">
                  <c:v>43228</c:v>
                </c:pt>
                <c:pt idx="33719">
                  <c:v>43229</c:v>
                </c:pt>
                <c:pt idx="33720">
                  <c:v>43228</c:v>
                </c:pt>
                <c:pt idx="33721">
                  <c:v>43227</c:v>
                </c:pt>
                <c:pt idx="33722">
                  <c:v>43226</c:v>
                </c:pt>
                <c:pt idx="33723">
                  <c:v>43227</c:v>
                </c:pt>
                <c:pt idx="33724">
                  <c:v>43228</c:v>
                </c:pt>
                <c:pt idx="33725">
                  <c:v>43227</c:v>
                </c:pt>
                <c:pt idx="33726">
                  <c:v>43228</c:v>
                </c:pt>
                <c:pt idx="33727">
                  <c:v>43227</c:v>
                </c:pt>
                <c:pt idx="33728">
                  <c:v>43228</c:v>
                </c:pt>
                <c:pt idx="33729">
                  <c:v>43228</c:v>
                </c:pt>
                <c:pt idx="33730">
                  <c:v>43228</c:v>
                </c:pt>
                <c:pt idx="33731">
                  <c:v>43228</c:v>
                </c:pt>
                <c:pt idx="33732">
                  <c:v>43227</c:v>
                </c:pt>
                <c:pt idx="33733">
                  <c:v>43228</c:v>
                </c:pt>
                <c:pt idx="33734">
                  <c:v>43227</c:v>
                </c:pt>
                <c:pt idx="33735">
                  <c:v>43227</c:v>
                </c:pt>
                <c:pt idx="33736">
                  <c:v>43228</c:v>
                </c:pt>
                <c:pt idx="33737">
                  <c:v>43228</c:v>
                </c:pt>
                <c:pt idx="33738">
                  <c:v>43226</c:v>
                </c:pt>
                <c:pt idx="33739">
                  <c:v>43227</c:v>
                </c:pt>
                <c:pt idx="33740">
                  <c:v>43227</c:v>
                </c:pt>
                <c:pt idx="33741">
                  <c:v>43228</c:v>
                </c:pt>
                <c:pt idx="33742">
                  <c:v>43227</c:v>
                </c:pt>
                <c:pt idx="33743">
                  <c:v>43226</c:v>
                </c:pt>
                <c:pt idx="33744">
                  <c:v>43227</c:v>
                </c:pt>
                <c:pt idx="33745">
                  <c:v>43226</c:v>
                </c:pt>
                <c:pt idx="33746">
                  <c:v>43226</c:v>
                </c:pt>
                <c:pt idx="33747">
                  <c:v>43226</c:v>
                </c:pt>
                <c:pt idx="33748">
                  <c:v>43227</c:v>
                </c:pt>
                <c:pt idx="33749">
                  <c:v>43224</c:v>
                </c:pt>
                <c:pt idx="33750">
                  <c:v>43226</c:v>
                </c:pt>
                <c:pt idx="33751">
                  <c:v>43226</c:v>
                </c:pt>
                <c:pt idx="33752">
                  <c:v>43226</c:v>
                </c:pt>
                <c:pt idx="33753">
                  <c:v>43225</c:v>
                </c:pt>
                <c:pt idx="33754">
                  <c:v>43225</c:v>
                </c:pt>
                <c:pt idx="33755">
                  <c:v>43225</c:v>
                </c:pt>
                <c:pt idx="33756">
                  <c:v>43225</c:v>
                </c:pt>
                <c:pt idx="33757">
                  <c:v>43225</c:v>
                </c:pt>
                <c:pt idx="33758">
                  <c:v>43226</c:v>
                </c:pt>
                <c:pt idx="33759">
                  <c:v>43227</c:v>
                </c:pt>
                <c:pt idx="33760">
                  <c:v>43224</c:v>
                </c:pt>
                <c:pt idx="33761">
                  <c:v>43224</c:v>
                </c:pt>
                <c:pt idx="33762">
                  <c:v>43226</c:v>
                </c:pt>
                <c:pt idx="33763">
                  <c:v>43226</c:v>
                </c:pt>
                <c:pt idx="33764">
                  <c:v>43225</c:v>
                </c:pt>
                <c:pt idx="33765">
                  <c:v>43225</c:v>
                </c:pt>
                <c:pt idx="33766">
                  <c:v>43225</c:v>
                </c:pt>
                <c:pt idx="33767">
                  <c:v>43224</c:v>
                </c:pt>
                <c:pt idx="33768">
                  <c:v>43224</c:v>
                </c:pt>
                <c:pt idx="33769">
                  <c:v>43224</c:v>
                </c:pt>
                <c:pt idx="33770">
                  <c:v>43224</c:v>
                </c:pt>
                <c:pt idx="33771">
                  <c:v>43224</c:v>
                </c:pt>
                <c:pt idx="33772">
                  <c:v>43224</c:v>
                </c:pt>
                <c:pt idx="33773">
                  <c:v>43224</c:v>
                </c:pt>
                <c:pt idx="33774">
                  <c:v>43224</c:v>
                </c:pt>
                <c:pt idx="33775">
                  <c:v>43225</c:v>
                </c:pt>
                <c:pt idx="33776">
                  <c:v>43223</c:v>
                </c:pt>
                <c:pt idx="33777">
                  <c:v>43224</c:v>
                </c:pt>
                <c:pt idx="33778">
                  <c:v>43224</c:v>
                </c:pt>
                <c:pt idx="33779">
                  <c:v>43223</c:v>
                </c:pt>
                <c:pt idx="33780">
                  <c:v>43223</c:v>
                </c:pt>
                <c:pt idx="33781">
                  <c:v>43224</c:v>
                </c:pt>
                <c:pt idx="33782">
                  <c:v>43224</c:v>
                </c:pt>
                <c:pt idx="33783">
                  <c:v>43224</c:v>
                </c:pt>
                <c:pt idx="33784">
                  <c:v>43224</c:v>
                </c:pt>
                <c:pt idx="33785">
                  <c:v>43223</c:v>
                </c:pt>
                <c:pt idx="33786">
                  <c:v>43222</c:v>
                </c:pt>
                <c:pt idx="33787">
                  <c:v>43224</c:v>
                </c:pt>
                <c:pt idx="33788">
                  <c:v>43224</c:v>
                </c:pt>
                <c:pt idx="33789">
                  <c:v>43223</c:v>
                </c:pt>
                <c:pt idx="33790">
                  <c:v>43223</c:v>
                </c:pt>
                <c:pt idx="33791">
                  <c:v>43223</c:v>
                </c:pt>
                <c:pt idx="33792">
                  <c:v>43222</c:v>
                </c:pt>
                <c:pt idx="33793">
                  <c:v>43223</c:v>
                </c:pt>
                <c:pt idx="33794">
                  <c:v>43223</c:v>
                </c:pt>
                <c:pt idx="33795">
                  <c:v>43223</c:v>
                </c:pt>
                <c:pt idx="33796">
                  <c:v>43223</c:v>
                </c:pt>
                <c:pt idx="33797">
                  <c:v>43221</c:v>
                </c:pt>
                <c:pt idx="33798">
                  <c:v>43221</c:v>
                </c:pt>
                <c:pt idx="33799">
                  <c:v>43222</c:v>
                </c:pt>
                <c:pt idx="33800">
                  <c:v>43221</c:v>
                </c:pt>
                <c:pt idx="33801">
                  <c:v>43222</c:v>
                </c:pt>
                <c:pt idx="33802">
                  <c:v>43222</c:v>
                </c:pt>
                <c:pt idx="33803">
                  <c:v>43221</c:v>
                </c:pt>
                <c:pt idx="33804">
                  <c:v>43222</c:v>
                </c:pt>
                <c:pt idx="33805">
                  <c:v>43221</c:v>
                </c:pt>
                <c:pt idx="33806">
                  <c:v>43222</c:v>
                </c:pt>
                <c:pt idx="33807">
                  <c:v>43222</c:v>
                </c:pt>
                <c:pt idx="33808">
                  <c:v>43222</c:v>
                </c:pt>
                <c:pt idx="33809">
                  <c:v>43222</c:v>
                </c:pt>
                <c:pt idx="33810">
                  <c:v>43221</c:v>
                </c:pt>
                <c:pt idx="33811">
                  <c:v>43221</c:v>
                </c:pt>
                <c:pt idx="33812">
                  <c:v>43221</c:v>
                </c:pt>
                <c:pt idx="33813">
                  <c:v>43221</c:v>
                </c:pt>
                <c:pt idx="33814">
                  <c:v>43221</c:v>
                </c:pt>
                <c:pt idx="33815">
                  <c:v>43222</c:v>
                </c:pt>
                <c:pt idx="33816">
                  <c:v>43215</c:v>
                </c:pt>
                <c:pt idx="33817">
                  <c:v>43219</c:v>
                </c:pt>
                <c:pt idx="33818">
                  <c:v>43221</c:v>
                </c:pt>
                <c:pt idx="33819">
                  <c:v>43222</c:v>
                </c:pt>
                <c:pt idx="33820">
                  <c:v>43221</c:v>
                </c:pt>
                <c:pt idx="33821">
                  <c:v>43221</c:v>
                </c:pt>
                <c:pt idx="33822">
                  <c:v>43220</c:v>
                </c:pt>
                <c:pt idx="33823">
                  <c:v>43220</c:v>
                </c:pt>
                <c:pt idx="33824">
                  <c:v>43221</c:v>
                </c:pt>
                <c:pt idx="33825">
                  <c:v>43220</c:v>
                </c:pt>
                <c:pt idx="33826">
                  <c:v>43220</c:v>
                </c:pt>
                <c:pt idx="33827">
                  <c:v>43220</c:v>
                </c:pt>
                <c:pt idx="33828">
                  <c:v>43220</c:v>
                </c:pt>
                <c:pt idx="33829">
                  <c:v>43220</c:v>
                </c:pt>
                <c:pt idx="33830">
                  <c:v>43220</c:v>
                </c:pt>
                <c:pt idx="33831">
                  <c:v>43220</c:v>
                </c:pt>
                <c:pt idx="33832">
                  <c:v>43220</c:v>
                </c:pt>
                <c:pt idx="33833">
                  <c:v>43221</c:v>
                </c:pt>
                <c:pt idx="33834">
                  <c:v>43220</c:v>
                </c:pt>
                <c:pt idx="33835">
                  <c:v>43221</c:v>
                </c:pt>
                <c:pt idx="33836">
                  <c:v>43221</c:v>
                </c:pt>
                <c:pt idx="33837">
                  <c:v>43219</c:v>
                </c:pt>
                <c:pt idx="33838">
                  <c:v>43220</c:v>
                </c:pt>
                <c:pt idx="33839">
                  <c:v>43219</c:v>
                </c:pt>
                <c:pt idx="33840">
                  <c:v>43220</c:v>
                </c:pt>
                <c:pt idx="33841">
                  <c:v>43220</c:v>
                </c:pt>
                <c:pt idx="33842">
                  <c:v>43219</c:v>
                </c:pt>
                <c:pt idx="33843">
                  <c:v>43219</c:v>
                </c:pt>
                <c:pt idx="33844">
                  <c:v>43219</c:v>
                </c:pt>
                <c:pt idx="33845">
                  <c:v>43218</c:v>
                </c:pt>
                <c:pt idx="33846">
                  <c:v>43218</c:v>
                </c:pt>
                <c:pt idx="33847">
                  <c:v>43218</c:v>
                </c:pt>
                <c:pt idx="33848">
                  <c:v>43217</c:v>
                </c:pt>
                <c:pt idx="33849">
                  <c:v>43217</c:v>
                </c:pt>
                <c:pt idx="33850">
                  <c:v>43217</c:v>
                </c:pt>
                <c:pt idx="33851">
                  <c:v>43217</c:v>
                </c:pt>
                <c:pt idx="33852">
                  <c:v>43217</c:v>
                </c:pt>
                <c:pt idx="33853">
                  <c:v>43217</c:v>
                </c:pt>
                <c:pt idx="33854">
                  <c:v>43216</c:v>
                </c:pt>
                <c:pt idx="33855">
                  <c:v>43216</c:v>
                </c:pt>
                <c:pt idx="33856">
                  <c:v>43217</c:v>
                </c:pt>
                <c:pt idx="33857">
                  <c:v>43216</c:v>
                </c:pt>
                <c:pt idx="33858">
                  <c:v>43216</c:v>
                </c:pt>
                <c:pt idx="33859">
                  <c:v>43215</c:v>
                </c:pt>
                <c:pt idx="33860">
                  <c:v>43215</c:v>
                </c:pt>
                <c:pt idx="33861">
                  <c:v>43216</c:v>
                </c:pt>
                <c:pt idx="33862">
                  <c:v>43214</c:v>
                </c:pt>
                <c:pt idx="33863">
                  <c:v>43216</c:v>
                </c:pt>
                <c:pt idx="33864">
                  <c:v>43216</c:v>
                </c:pt>
                <c:pt idx="33865">
                  <c:v>43216</c:v>
                </c:pt>
                <c:pt idx="33866">
                  <c:v>43214</c:v>
                </c:pt>
                <c:pt idx="33867">
                  <c:v>43214</c:v>
                </c:pt>
                <c:pt idx="33868">
                  <c:v>43231</c:v>
                </c:pt>
                <c:pt idx="33869">
                  <c:v>43231</c:v>
                </c:pt>
                <c:pt idx="33870">
                  <c:v>43232</c:v>
                </c:pt>
                <c:pt idx="33871">
                  <c:v>43231</c:v>
                </c:pt>
                <c:pt idx="33872">
                  <c:v>43231</c:v>
                </c:pt>
                <c:pt idx="33873">
                  <c:v>43231</c:v>
                </c:pt>
                <c:pt idx="33874">
                  <c:v>43231</c:v>
                </c:pt>
                <c:pt idx="33875">
                  <c:v>43231</c:v>
                </c:pt>
                <c:pt idx="33876">
                  <c:v>43231</c:v>
                </c:pt>
                <c:pt idx="33877">
                  <c:v>43231</c:v>
                </c:pt>
                <c:pt idx="33878">
                  <c:v>43231</c:v>
                </c:pt>
                <c:pt idx="33879">
                  <c:v>43230</c:v>
                </c:pt>
                <c:pt idx="33880">
                  <c:v>43230</c:v>
                </c:pt>
                <c:pt idx="33881">
                  <c:v>43230</c:v>
                </c:pt>
                <c:pt idx="33882">
                  <c:v>43230</c:v>
                </c:pt>
                <c:pt idx="33883">
                  <c:v>43231</c:v>
                </c:pt>
                <c:pt idx="33884">
                  <c:v>43231</c:v>
                </c:pt>
                <c:pt idx="33885">
                  <c:v>43231</c:v>
                </c:pt>
                <c:pt idx="33886">
                  <c:v>43230</c:v>
                </c:pt>
                <c:pt idx="33887">
                  <c:v>43231</c:v>
                </c:pt>
                <c:pt idx="33888">
                  <c:v>43230</c:v>
                </c:pt>
                <c:pt idx="33889">
                  <c:v>43230</c:v>
                </c:pt>
                <c:pt idx="33890">
                  <c:v>43230</c:v>
                </c:pt>
                <c:pt idx="33891">
                  <c:v>43230</c:v>
                </c:pt>
                <c:pt idx="33892">
                  <c:v>43230</c:v>
                </c:pt>
                <c:pt idx="33893">
                  <c:v>43230</c:v>
                </c:pt>
                <c:pt idx="33894">
                  <c:v>43230</c:v>
                </c:pt>
                <c:pt idx="33895">
                  <c:v>43230</c:v>
                </c:pt>
                <c:pt idx="33896">
                  <c:v>43230</c:v>
                </c:pt>
                <c:pt idx="33897">
                  <c:v>43229</c:v>
                </c:pt>
                <c:pt idx="33898">
                  <c:v>43230</c:v>
                </c:pt>
                <c:pt idx="33899">
                  <c:v>43231</c:v>
                </c:pt>
                <c:pt idx="33900">
                  <c:v>43230</c:v>
                </c:pt>
                <c:pt idx="33901">
                  <c:v>43229</c:v>
                </c:pt>
                <c:pt idx="33902">
                  <c:v>43230</c:v>
                </c:pt>
                <c:pt idx="33903">
                  <c:v>43229</c:v>
                </c:pt>
                <c:pt idx="33904">
                  <c:v>43229</c:v>
                </c:pt>
                <c:pt idx="33905">
                  <c:v>43230</c:v>
                </c:pt>
                <c:pt idx="33906">
                  <c:v>43230</c:v>
                </c:pt>
                <c:pt idx="33907">
                  <c:v>43230</c:v>
                </c:pt>
                <c:pt idx="33908">
                  <c:v>43230</c:v>
                </c:pt>
                <c:pt idx="33909">
                  <c:v>43230</c:v>
                </c:pt>
                <c:pt idx="33910">
                  <c:v>43230</c:v>
                </c:pt>
                <c:pt idx="33911">
                  <c:v>43228</c:v>
                </c:pt>
                <c:pt idx="33912">
                  <c:v>43229</c:v>
                </c:pt>
                <c:pt idx="33913">
                  <c:v>43229</c:v>
                </c:pt>
                <c:pt idx="33914">
                  <c:v>43229</c:v>
                </c:pt>
                <c:pt idx="33915">
                  <c:v>43229</c:v>
                </c:pt>
                <c:pt idx="33916">
                  <c:v>43228</c:v>
                </c:pt>
                <c:pt idx="33917">
                  <c:v>43229</c:v>
                </c:pt>
                <c:pt idx="33918">
                  <c:v>43229</c:v>
                </c:pt>
                <c:pt idx="33919">
                  <c:v>43228</c:v>
                </c:pt>
                <c:pt idx="33920">
                  <c:v>43229</c:v>
                </c:pt>
                <c:pt idx="33921">
                  <c:v>43228</c:v>
                </c:pt>
                <c:pt idx="33922">
                  <c:v>43228</c:v>
                </c:pt>
                <c:pt idx="33923">
                  <c:v>43229</c:v>
                </c:pt>
                <c:pt idx="33924">
                  <c:v>43228</c:v>
                </c:pt>
                <c:pt idx="33925">
                  <c:v>43228</c:v>
                </c:pt>
                <c:pt idx="33926">
                  <c:v>43228</c:v>
                </c:pt>
                <c:pt idx="33927">
                  <c:v>43230</c:v>
                </c:pt>
                <c:pt idx="33928">
                  <c:v>43228</c:v>
                </c:pt>
                <c:pt idx="33929">
                  <c:v>43227</c:v>
                </c:pt>
                <c:pt idx="33930">
                  <c:v>43228</c:v>
                </c:pt>
                <c:pt idx="33931">
                  <c:v>43228</c:v>
                </c:pt>
                <c:pt idx="33932">
                  <c:v>43228</c:v>
                </c:pt>
                <c:pt idx="33933">
                  <c:v>43229</c:v>
                </c:pt>
                <c:pt idx="33934">
                  <c:v>43228</c:v>
                </c:pt>
                <c:pt idx="33935">
                  <c:v>43228</c:v>
                </c:pt>
                <c:pt idx="33936">
                  <c:v>43226</c:v>
                </c:pt>
                <c:pt idx="33937">
                  <c:v>43227</c:v>
                </c:pt>
                <c:pt idx="33938">
                  <c:v>43228</c:v>
                </c:pt>
                <c:pt idx="33939">
                  <c:v>43227</c:v>
                </c:pt>
                <c:pt idx="33940">
                  <c:v>43228</c:v>
                </c:pt>
                <c:pt idx="33941">
                  <c:v>43228</c:v>
                </c:pt>
                <c:pt idx="33942">
                  <c:v>43228</c:v>
                </c:pt>
                <c:pt idx="33943">
                  <c:v>43228</c:v>
                </c:pt>
                <c:pt idx="33944">
                  <c:v>43228</c:v>
                </c:pt>
                <c:pt idx="33945">
                  <c:v>43228</c:v>
                </c:pt>
                <c:pt idx="33946">
                  <c:v>43228</c:v>
                </c:pt>
                <c:pt idx="33947">
                  <c:v>43227</c:v>
                </c:pt>
                <c:pt idx="33948">
                  <c:v>43227</c:v>
                </c:pt>
                <c:pt idx="33949">
                  <c:v>43228</c:v>
                </c:pt>
                <c:pt idx="33950">
                  <c:v>43228</c:v>
                </c:pt>
                <c:pt idx="33951">
                  <c:v>43227</c:v>
                </c:pt>
                <c:pt idx="33952">
                  <c:v>43227</c:v>
                </c:pt>
                <c:pt idx="33953">
                  <c:v>43226</c:v>
                </c:pt>
                <c:pt idx="33954">
                  <c:v>43227</c:v>
                </c:pt>
                <c:pt idx="33955">
                  <c:v>43228</c:v>
                </c:pt>
                <c:pt idx="33956">
                  <c:v>43227</c:v>
                </c:pt>
                <c:pt idx="33957">
                  <c:v>43227</c:v>
                </c:pt>
                <c:pt idx="33958">
                  <c:v>43226</c:v>
                </c:pt>
                <c:pt idx="33959">
                  <c:v>43226</c:v>
                </c:pt>
                <c:pt idx="33960">
                  <c:v>43226</c:v>
                </c:pt>
                <c:pt idx="33961">
                  <c:v>43227</c:v>
                </c:pt>
                <c:pt idx="33962">
                  <c:v>43224</c:v>
                </c:pt>
                <c:pt idx="33963">
                  <c:v>43226</c:v>
                </c:pt>
                <c:pt idx="33964">
                  <c:v>43226</c:v>
                </c:pt>
                <c:pt idx="33965">
                  <c:v>43226</c:v>
                </c:pt>
                <c:pt idx="33966">
                  <c:v>43225</c:v>
                </c:pt>
                <c:pt idx="33967">
                  <c:v>43225</c:v>
                </c:pt>
                <c:pt idx="33968">
                  <c:v>43225</c:v>
                </c:pt>
                <c:pt idx="33969">
                  <c:v>43225</c:v>
                </c:pt>
                <c:pt idx="33970">
                  <c:v>43225</c:v>
                </c:pt>
                <c:pt idx="33971">
                  <c:v>43226</c:v>
                </c:pt>
                <c:pt idx="33972">
                  <c:v>43224</c:v>
                </c:pt>
                <c:pt idx="33973">
                  <c:v>43224</c:v>
                </c:pt>
                <c:pt idx="33974">
                  <c:v>43227</c:v>
                </c:pt>
                <c:pt idx="33975">
                  <c:v>43226</c:v>
                </c:pt>
                <c:pt idx="33976">
                  <c:v>43226</c:v>
                </c:pt>
                <c:pt idx="33977">
                  <c:v>43225</c:v>
                </c:pt>
                <c:pt idx="33978">
                  <c:v>43225</c:v>
                </c:pt>
                <c:pt idx="33979">
                  <c:v>43225</c:v>
                </c:pt>
                <c:pt idx="33980">
                  <c:v>43224</c:v>
                </c:pt>
                <c:pt idx="33981">
                  <c:v>43224</c:v>
                </c:pt>
                <c:pt idx="33982">
                  <c:v>43224</c:v>
                </c:pt>
                <c:pt idx="33983">
                  <c:v>43224</c:v>
                </c:pt>
                <c:pt idx="33984">
                  <c:v>43224</c:v>
                </c:pt>
                <c:pt idx="33985">
                  <c:v>43224</c:v>
                </c:pt>
                <c:pt idx="33986">
                  <c:v>43224</c:v>
                </c:pt>
                <c:pt idx="33987">
                  <c:v>43224</c:v>
                </c:pt>
                <c:pt idx="33988">
                  <c:v>43225</c:v>
                </c:pt>
                <c:pt idx="33989">
                  <c:v>43223</c:v>
                </c:pt>
                <c:pt idx="33990">
                  <c:v>43224</c:v>
                </c:pt>
                <c:pt idx="33991">
                  <c:v>43224</c:v>
                </c:pt>
                <c:pt idx="33992">
                  <c:v>43223</c:v>
                </c:pt>
                <c:pt idx="33993">
                  <c:v>43223</c:v>
                </c:pt>
                <c:pt idx="33994">
                  <c:v>43224</c:v>
                </c:pt>
                <c:pt idx="33995">
                  <c:v>43224</c:v>
                </c:pt>
                <c:pt idx="33996">
                  <c:v>43224</c:v>
                </c:pt>
                <c:pt idx="33997">
                  <c:v>43223</c:v>
                </c:pt>
                <c:pt idx="33998">
                  <c:v>43222</c:v>
                </c:pt>
                <c:pt idx="33999">
                  <c:v>43224</c:v>
                </c:pt>
                <c:pt idx="34000">
                  <c:v>43224</c:v>
                </c:pt>
                <c:pt idx="34001">
                  <c:v>43224</c:v>
                </c:pt>
                <c:pt idx="34002">
                  <c:v>43223</c:v>
                </c:pt>
                <c:pt idx="34003">
                  <c:v>43223</c:v>
                </c:pt>
                <c:pt idx="34004">
                  <c:v>43223</c:v>
                </c:pt>
                <c:pt idx="34005">
                  <c:v>43222</c:v>
                </c:pt>
                <c:pt idx="34006">
                  <c:v>43223</c:v>
                </c:pt>
                <c:pt idx="34007">
                  <c:v>43223</c:v>
                </c:pt>
                <c:pt idx="34008">
                  <c:v>43221</c:v>
                </c:pt>
                <c:pt idx="34009">
                  <c:v>43221</c:v>
                </c:pt>
                <c:pt idx="34010">
                  <c:v>43222</c:v>
                </c:pt>
                <c:pt idx="34011">
                  <c:v>43221</c:v>
                </c:pt>
                <c:pt idx="34012">
                  <c:v>43222</c:v>
                </c:pt>
                <c:pt idx="34013">
                  <c:v>43221</c:v>
                </c:pt>
                <c:pt idx="34014">
                  <c:v>43222</c:v>
                </c:pt>
                <c:pt idx="34015">
                  <c:v>43222</c:v>
                </c:pt>
                <c:pt idx="34016">
                  <c:v>43221</c:v>
                </c:pt>
                <c:pt idx="34017">
                  <c:v>43222</c:v>
                </c:pt>
                <c:pt idx="34018">
                  <c:v>43222</c:v>
                </c:pt>
                <c:pt idx="34019">
                  <c:v>43222</c:v>
                </c:pt>
                <c:pt idx="34020">
                  <c:v>43222</c:v>
                </c:pt>
                <c:pt idx="34021">
                  <c:v>43221</c:v>
                </c:pt>
                <c:pt idx="34022">
                  <c:v>43221</c:v>
                </c:pt>
                <c:pt idx="34023">
                  <c:v>43221</c:v>
                </c:pt>
                <c:pt idx="34024">
                  <c:v>43221</c:v>
                </c:pt>
                <c:pt idx="34025">
                  <c:v>43222</c:v>
                </c:pt>
                <c:pt idx="34026">
                  <c:v>43221</c:v>
                </c:pt>
                <c:pt idx="34027">
                  <c:v>43219</c:v>
                </c:pt>
                <c:pt idx="34028">
                  <c:v>43215</c:v>
                </c:pt>
                <c:pt idx="34029">
                  <c:v>43221</c:v>
                </c:pt>
                <c:pt idx="34030">
                  <c:v>43222</c:v>
                </c:pt>
                <c:pt idx="34031">
                  <c:v>43221</c:v>
                </c:pt>
                <c:pt idx="34032">
                  <c:v>43221</c:v>
                </c:pt>
                <c:pt idx="34033">
                  <c:v>43220</c:v>
                </c:pt>
                <c:pt idx="34034">
                  <c:v>43220</c:v>
                </c:pt>
                <c:pt idx="34035">
                  <c:v>43221</c:v>
                </c:pt>
                <c:pt idx="34036">
                  <c:v>43220</c:v>
                </c:pt>
                <c:pt idx="34037">
                  <c:v>43220</c:v>
                </c:pt>
                <c:pt idx="34038">
                  <c:v>43220</c:v>
                </c:pt>
                <c:pt idx="34039">
                  <c:v>43220</c:v>
                </c:pt>
                <c:pt idx="34040">
                  <c:v>43220</c:v>
                </c:pt>
                <c:pt idx="34041">
                  <c:v>43220</c:v>
                </c:pt>
                <c:pt idx="34042">
                  <c:v>43220</c:v>
                </c:pt>
                <c:pt idx="34043">
                  <c:v>43220</c:v>
                </c:pt>
                <c:pt idx="34044">
                  <c:v>43221</c:v>
                </c:pt>
                <c:pt idx="34045">
                  <c:v>43221</c:v>
                </c:pt>
                <c:pt idx="34046">
                  <c:v>43219</c:v>
                </c:pt>
                <c:pt idx="34047">
                  <c:v>43219</c:v>
                </c:pt>
                <c:pt idx="34048">
                  <c:v>43220</c:v>
                </c:pt>
                <c:pt idx="34049">
                  <c:v>43220</c:v>
                </c:pt>
                <c:pt idx="34050">
                  <c:v>43220</c:v>
                </c:pt>
                <c:pt idx="34051">
                  <c:v>43219</c:v>
                </c:pt>
                <c:pt idx="34052">
                  <c:v>43219</c:v>
                </c:pt>
                <c:pt idx="34053">
                  <c:v>43219</c:v>
                </c:pt>
                <c:pt idx="34054">
                  <c:v>43218</c:v>
                </c:pt>
                <c:pt idx="34055">
                  <c:v>43218</c:v>
                </c:pt>
                <c:pt idx="34056">
                  <c:v>43217</c:v>
                </c:pt>
                <c:pt idx="34057">
                  <c:v>43217</c:v>
                </c:pt>
                <c:pt idx="34058">
                  <c:v>43217</c:v>
                </c:pt>
                <c:pt idx="34059">
                  <c:v>43217</c:v>
                </c:pt>
                <c:pt idx="34060">
                  <c:v>43216</c:v>
                </c:pt>
                <c:pt idx="34061">
                  <c:v>43217</c:v>
                </c:pt>
                <c:pt idx="34062">
                  <c:v>43216</c:v>
                </c:pt>
                <c:pt idx="34063">
                  <c:v>43216</c:v>
                </c:pt>
                <c:pt idx="34064">
                  <c:v>43217</c:v>
                </c:pt>
                <c:pt idx="34065">
                  <c:v>43233</c:v>
                </c:pt>
                <c:pt idx="34066">
                  <c:v>43233</c:v>
                </c:pt>
                <c:pt idx="34067">
                  <c:v>43233</c:v>
                </c:pt>
                <c:pt idx="34068">
                  <c:v>43233</c:v>
                </c:pt>
                <c:pt idx="34069">
                  <c:v>43233</c:v>
                </c:pt>
                <c:pt idx="34070">
                  <c:v>43233</c:v>
                </c:pt>
                <c:pt idx="34071">
                  <c:v>43233</c:v>
                </c:pt>
                <c:pt idx="34072">
                  <c:v>43229</c:v>
                </c:pt>
                <c:pt idx="34073">
                  <c:v>43226</c:v>
                </c:pt>
                <c:pt idx="34074">
                  <c:v>43227</c:v>
                </c:pt>
                <c:pt idx="34075">
                  <c:v>43226</c:v>
                </c:pt>
                <c:pt idx="34076">
                  <c:v>43226</c:v>
                </c:pt>
                <c:pt idx="34077">
                  <c:v>43226</c:v>
                </c:pt>
                <c:pt idx="34078">
                  <c:v>43226</c:v>
                </c:pt>
                <c:pt idx="34079">
                  <c:v>43226</c:v>
                </c:pt>
                <c:pt idx="34080">
                  <c:v>43225</c:v>
                </c:pt>
                <c:pt idx="34081">
                  <c:v>43225</c:v>
                </c:pt>
                <c:pt idx="34082">
                  <c:v>43225</c:v>
                </c:pt>
                <c:pt idx="34083">
                  <c:v>43225</c:v>
                </c:pt>
                <c:pt idx="34084">
                  <c:v>43226</c:v>
                </c:pt>
                <c:pt idx="34085">
                  <c:v>43224</c:v>
                </c:pt>
                <c:pt idx="34086">
                  <c:v>43226</c:v>
                </c:pt>
                <c:pt idx="34087">
                  <c:v>43226</c:v>
                </c:pt>
                <c:pt idx="34088">
                  <c:v>43225</c:v>
                </c:pt>
                <c:pt idx="34089">
                  <c:v>43225</c:v>
                </c:pt>
                <c:pt idx="34090">
                  <c:v>43225</c:v>
                </c:pt>
                <c:pt idx="34091">
                  <c:v>43226</c:v>
                </c:pt>
                <c:pt idx="34092">
                  <c:v>43224</c:v>
                </c:pt>
                <c:pt idx="34093">
                  <c:v>43224</c:v>
                </c:pt>
                <c:pt idx="34094">
                  <c:v>43224</c:v>
                </c:pt>
                <c:pt idx="34095">
                  <c:v>43224</c:v>
                </c:pt>
                <c:pt idx="34096">
                  <c:v>43224</c:v>
                </c:pt>
                <c:pt idx="34097">
                  <c:v>43224</c:v>
                </c:pt>
                <c:pt idx="34098">
                  <c:v>43224</c:v>
                </c:pt>
                <c:pt idx="34099">
                  <c:v>43224</c:v>
                </c:pt>
                <c:pt idx="34100">
                  <c:v>43224</c:v>
                </c:pt>
                <c:pt idx="34101">
                  <c:v>43224</c:v>
                </c:pt>
                <c:pt idx="34102">
                  <c:v>43224</c:v>
                </c:pt>
                <c:pt idx="34103">
                  <c:v>43223</c:v>
                </c:pt>
                <c:pt idx="34104">
                  <c:v>43224</c:v>
                </c:pt>
                <c:pt idx="34105">
                  <c:v>43224</c:v>
                </c:pt>
                <c:pt idx="34106">
                  <c:v>43223</c:v>
                </c:pt>
                <c:pt idx="34107">
                  <c:v>43222</c:v>
                </c:pt>
                <c:pt idx="34108">
                  <c:v>43224</c:v>
                </c:pt>
                <c:pt idx="34109">
                  <c:v>43223</c:v>
                </c:pt>
                <c:pt idx="34110">
                  <c:v>43223</c:v>
                </c:pt>
                <c:pt idx="34111">
                  <c:v>43223</c:v>
                </c:pt>
                <c:pt idx="34112">
                  <c:v>43223</c:v>
                </c:pt>
                <c:pt idx="34113">
                  <c:v>43222</c:v>
                </c:pt>
                <c:pt idx="34114">
                  <c:v>43223</c:v>
                </c:pt>
                <c:pt idx="34115">
                  <c:v>43223</c:v>
                </c:pt>
                <c:pt idx="34116">
                  <c:v>43222</c:v>
                </c:pt>
                <c:pt idx="34117">
                  <c:v>43223</c:v>
                </c:pt>
                <c:pt idx="34118">
                  <c:v>43223</c:v>
                </c:pt>
                <c:pt idx="34119">
                  <c:v>43223</c:v>
                </c:pt>
                <c:pt idx="34120">
                  <c:v>43222</c:v>
                </c:pt>
                <c:pt idx="34121">
                  <c:v>43222</c:v>
                </c:pt>
                <c:pt idx="34122">
                  <c:v>43223</c:v>
                </c:pt>
                <c:pt idx="34123">
                  <c:v>43223</c:v>
                </c:pt>
                <c:pt idx="34124">
                  <c:v>43222</c:v>
                </c:pt>
                <c:pt idx="34125">
                  <c:v>43221</c:v>
                </c:pt>
                <c:pt idx="34126">
                  <c:v>43221</c:v>
                </c:pt>
                <c:pt idx="34127">
                  <c:v>43222</c:v>
                </c:pt>
                <c:pt idx="34128">
                  <c:v>43221</c:v>
                </c:pt>
                <c:pt idx="34129">
                  <c:v>43222</c:v>
                </c:pt>
                <c:pt idx="34130">
                  <c:v>43221</c:v>
                </c:pt>
                <c:pt idx="34131">
                  <c:v>43221</c:v>
                </c:pt>
                <c:pt idx="34132">
                  <c:v>43222</c:v>
                </c:pt>
                <c:pt idx="34133">
                  <c:v>43222</c:v>
                </c:pt>
                <c:pt idx="34134">
                  <c:v>43221</c:v>
                </c:pt>
                <c:pt idx="34135">
                  <c:v>43222</c:v>
                </c:pt>
                <c:pt idx="34136">
                  <c:v>43222</c:v>
                </c:pt>
                <c:pt idx="34137">
                  <c:v>43221</c:v>
                </c:pt>
                <c:pt idx="34138">
                  <c:v>43221</c:v>
                </c:pt>
                <c:pt idx="34139">
                  <c:v>43221</c:v>
                </c:pt>
                <c:pt idx="34140">
                  <c:v>43221</c:v>
                </c:pt>
                <c:pt idx="34141">
                  <c:v>43221</c:v>
                </c:pt>
                <c:pt idx="34142">
                  <c:v>43221</c:v>
                </c:pt>
                <c:pt idx="34143">
                  <c:v>43222</c:v>
                </c:pt>
                <c:pt idx="34144">
                  <c:v>43221</c:v>
                </c:pt>
                <c:pt idx="34145">
                  <c:v>43219</c:v>
                </c:pt>
                <c:pt idx="34146">
                  <c:v>43221</c:v>
                </c:pt>
                <c:pt idx="34147">
                  <c:v>43221</c:v>
                </c:pt>
                <c:pt idx="34148">
                  <c:v>43221</c:v>
                </c:pt>
                <c:pt idx="34149">
                  <c:v>43220</c:v>
                </c:pt>
                <c:pt idx="34150">
                  <c:v>43221</c:v>
                </c:pt>
                <c:pt idx="34151">
                  <c:v>43220</c:v>
                </c:pt>
                <c:pt idx="34152">
                  <c:v>43220</c:v>
                </c:pt>
                <c:pt idx="34153">
                  <c:v>43220</c:v>
                </c:pt>
                <c:pt idx="34154">
                  <c:v>43220</c:v>
                </c:pt>
                <c:pt idx="34155">
                  <c:v>43220</c:v>
                </c:pt>
                <c:pt idx="34156">
                  <c:v>43220</c:v>
                </c:pt>
                <c:pt idx="34157">
                  <c:v>43220</c:v>
                </c:pt>
                <c:pt idx="34158">
                  <c:v>43220</c:v>
                </c:pt>
                <c:pt idx="34159">
                  <c:v>43220</c:v>
                </c:pt>
                <c:pt idx="34160">
                  <c:v>43220</c:v>
                </c:pt>
                <c:pt idx="34161">
                  <c:v>43221</c:v>
                </c:pt>
                <c:pt idx="34162">
                  <c:v>43221</c:v>
                </c:pt>
                <c:pt idx="34163">
                  <c:v>43219</c:v>
                </c:pt>
                <c:pt idx="34164">
                  <c:v>43219</c:v>
                </c:pt>
                <c:pt idx="34165">
                  <c:v>43220</c:v>
                </c:pt>
                <c:pt idx="34166">
                  <c:v>43220</c:v>
                </c:pt>
                <c:pt idx="34167">
                  <c:v>43220</c:v>
                </c:pt>
                <c:pt idx="34168">
                  <c:v>43219</c:v>
                </c:pt>
                <c:pt idx="34169">
                  <c:v>43219</c:v>
                </c:pt>
                <c:pt idx="34170">
                  <c:v>43218</c:v>
                </c:pt>
                <c:pt idx="34171">
                  <c:v>43218</c:v>
                </c:pt>
                <c:pt idx="34172">
                  <c:v>43218</c:v>
                </c:pt>
                <c:pt idx="34173">
                  <c:v>43218</c:v>
                </c:pt>
                <c:pt idx="34174">
                  <c:v>43217</c:v>
                </c:pt>
                <c:pt idx="34175">
                  <c:v>43217</c:v>
                </c:pt>
                <c:pt idx="34176">
                  <c:v>43217</c:v>
                </c:pt>
                <c:pt idx="34177">
                  <c:v>43217</c:v>
                </c:pt>
                <c:pt idx="34178">
                  <c:v>43217</c:v>
                </c:pt>
                <c:pt idx="34179">
                  <c:v>43216</c:v>
                </c:pt>
                <c:pt idx="34180">
                  <c:v>43216</c:v>
                </c:pt>
                <c:pt idx="34181">
                  <c:v>43217</c:v>
                </c:pt>
                <c:pt idx="34182">
                  <c:v>43216</c:v>
                </c:pt>
                <c:pt idx="34183">
                  <c:v>43216</c:v>
                </c:pt>
                <c:pt idx="34184">
                  <c:v>43215</c:v>
                </c:pt>
                <c:pt idx="34185">
                  <c:v>43215</c:v>
                </c:pt>
                <c:pt idx="34186">
                  <c:v>43214</c:v>
                </c:pt>
                <c:pt idx="34187">
                  <c:v>43216</c:v>
                </c:pt>
                <c:pt idx="34188">
                  <c:v>43216</c:v>
                </c:pt>
                <c:pt idx="34189">
                  <c:v>43216</c:v>
                </c:pt>
                <c:pt idx="34190">
                  <c:v>43214</c:v>
                </c:pt>
                <c:pt idx="34191">
                  <c:v>43214</c:v>
                </c:pt>
                <c:pt idx="34192">
                  <c:v>43214</c:v>
                </c:pt>
                <c:pt idx="34193">
                  <c:v>43214</c:v>
                </c:pt>
                <c:pt idx="34194">
                  <c:v>43214</c:v>
                </c:pt>
                <c:pt idx="34195">
                  <c:v>43214</c:v>
                </c:pt>
                <c:pt idx="34196">
                  <c:v>43214</c:v>
                </c:pt>
                <c:pt idx="34197">
                  <c:v>43214</c:v>
                </c:pt>
                <c:pt idx="34198">
                  <c:v>43214</c:v>
                </c:pt>
                <c:pt idx="34199">
                  <c:v>43213</c:v>
                </c:pt>
                <c:pt idx="34200">
                  <c:v>43214</c:v>
                </c:pt>
                <c:pt idx="34201">
                  <c:v>43214</c:v>
                </c:pt>
                <c:pt idx="34202">
                  <c:v>43213</c:v>
                </c:pt>
                <c:pt idx="34203">
                  <c:v>43213</c:v>
                </c:pt>
                <c:pt idx="34204">
                  <c:v>43213</c:v>
                </c:pt>
                <c:pt idx="34205">
                  <c:v>43213</c:v>
                </c:pt>
                <c:pt idx="34206">
                  <c:v>43213</c:v>
                </c:pt>
                <c:pt idx="34207">
                  <c:v>43212</c:v>
                </c:pt>
                <c:pt idx="34208">
                  <c:v>43213</c:v>
                </c:pt>
                <c:pt idx="34209">
                  <c:v>43212</c:v>
                </c:pt>
                <c:pt idx="34210">
                  <c:v>43212</c:v>
                </c:pt>
                <c:pt idx="34211">
                  <c:v>43213</c:v>
                </c:pt>
                <c:pt idx="34212">
                  <c:v>43212</c:v>
                </c:pt>
                <c:pt idx="34213">
                  <c:v>43212</c:v>
                </c:pt>
                <c:pt idx="34214">
                  <c:v>43211</c:v>
                </c:pt>
                <c:pt idx="34215">
                  <c:v>43211</c:v>
                </c:pt>
                <c:pt idx="34216">
                  <c:v>43211</c:v>
                </c:pt>
                <c:pt idx="34217">
                  <c:v>43211</c:v>
                </c:pt>
                <c:pt idx="34218">
                  <c:v>43211</c:v>
                </c:pt>
                <c:pt idx="34219">
                  <c:v>43210</c:v>
                </c:pt>
                <c:pt idx="34220">
                  <c:v>43210</c:v>
                </c:pt>
                <c:pt idx="34221">
                  <c:v>43210</c:v>
                </c:pt>
                <c:pt idx="34222">
                  <c:v>43210</c:v>
                </c:pt>
                <c:pt idx="34223">
                  <c:v>43210</c:v>
                </c:pt>
                <c:pt idx="34224">
                  <c:v>43210</c:v>
                </c:pt>
                <c:pt idx="34225">
                  <c:v>43209</c:v>
                </c:pt>
                <c:pt idx="34226">
                  <c:v>43209</c:v>
                </c:pt>
                <c:pt idx="34227">
                  <c:v>43209</c:v>
                </c:pt>
                <c:pt idx="34228">
                  <c:v>43209</c:v>
                </c:pt>
                <c:pt idx="34229">
                  <c:v>43209</c:v>
                </c:pt>
                <c:pt idx="34230">
                  <c:v>43209</c:v>
                </c:pt>
                <c:pt idx="34231">
                  <c:v>43210</c:v>
                </c:pt>
                <c:pt idx="34232">
                  <c:v>43209</c:v>
                </c:pt>
                <c:pt idx="34233">
                  <c:v>43209</c:v>
                </c:pt>
                <c:pt idx="34234">
                  <c:v>43209</c:v>
                </c:pt>
                <c:pt idx="34235">
                  <c:v>43208</c:v>
                </c:pt>
                <c:pt idx="34236">
                  <c:v>43208</c:v>
                </c:pt>
                <c:pt idx="34237">
                  <c:v>43208</c:v>
                </c:pt>
                <c:pt idx="34238">
                  <c:v>43208</c:v>
                </c:pt>
                <c:pt idx="34239">
                  <c:v>43208</c:v>
                </c:pt>
                <c:pt idx="34240">
                  <c:v>43208</c:v>
                </c:pt>
                <c:pt idx="34241">
                  <c:v>43207</c:v>
                </c:pt>
                <c:pt idx="34242">
                  <c:v>43207</c:v>
                </c:pt>
                <c:pt idx="34243">
                  <c:v>43207</c:v>
                </c:pt>
                <c:pt idx="34244">
                  <c:v>43207</c:v>
                </c:pt>
                <c:pt idx="34245">
                  <c:v>43207</c:v>
                </c:pt>
                <c:pt idx="34246">
                  <c:v>43206</c:v>
                </c:pt>
                <c:pt idx="34247">
                  <c:v>43206</c:v>
                </c:pt>
                <c:pt idx="34248">
                  <c:v>43205</c:v>
                </c:pt>
                <c:pt idx="34249">
                  <c:v>43206</c:v>
                </c:pt>
                <c:pt idx="34250">
                  <c:v>43205</c:v>
                </c:pt>
                <c:pt idx="34251">
                  <c:v>43204</c:v>
                </c:pt>
                <c:pt idx="34252">
                  <c:v>43205</c:v>
                </c:pt>
                <c:pt idx="34253">
                  <c:v>43203</c:v>
                </c:pt>
                <c:pt idx="34254">
                  <c:v>43202</c:v>
                </c:pt>
                <c:pt idx="34255">
                  <c:v>43203</c:v>
                </c:pt>
                <c:pt idx="34256">
                  <c:v>43203</c:v>
                </c:pt>
                <c:pt idx="34257">
                  <c:v>43234</c:v>
                </c:pt>
                <c:pt idx="34258">
                  <c:v>43234</c:v>
                </c:pt>
                <c:pt idx="34259">
                  <c:v>43233</c:v>
                </c:pt>
                <c:pt idx="34260">
                  <c:v>43234</c:v>
                </c:pt>
                <c:pt idx="34261">
                  <c:v>43234</c:v>
                </c:pt>
                <c:pt idx="34262">
                  <c:v>43234</c:v>
                </c:pt>
                <c:pt idx="34263">
                  <c:v>43233</c:v>
                </c:pt>
                <c:pt idx="34264">
                  <c:v>43234</c:v>
                </c:pt>
                <c:pt idx="34265">
                  <c:v>43234</c:v>
                </c:pt>
                <c:pt idx="34266">
                  <c:v>43233</c:v>
                </c:pt>
                <c:pt idx="34267">
                  <c:v>43234</c:v>
                </c:pt>
                <c:pt idx="34268">
                  <c:v>43233</c:v>
                </c:pt>
                <c:pt idx="34269">
                  <c:v>43233</c:v>
                </c:pt>
                <c:pt idx="34270">
                  <c:v>43233</c:v>
                </c:pt>
                <c:pt idx="34271">
                  <c:v>43233</c:v>
                </c:pt>
                <c:pt idx="34272">
                  <c:v>43233</c:v>
                </c:pt>
                <c:pt idx="34273">
                  <c:v>43233</c:v>
                </c:pt>
                <c:pt idx="34274">
                  <c:v>43233</c:v>
                </c:pt>
                <c:pt idx="34275">
                  <c:v>43233</c:v>
                </c:pt>
                <c:pt idx="34276">
                  <c:v>43233</c:v>
                </c:pt>
                <c:pt idx="34277">
                  <c:v>43233</c:v>
                </c:pt>
                <c:pt idx="34278">
                  <c:v>43233</c:v>
                </c:pt>
                <c:pt idx="34279">
                  <c:v>43233</c:v>
                </c:pt>
                <c:pt idx="34280">
                  <c:v>43233</c:v>
                </c:pt>
                <c:pt idx="34281">
                  <c:v>43233</c:v>
                </c:pt>
                <c:pt idx="34282">
                  <c:v>43233</c:v>
                </c:pt>
                <c:pt idx="34283">
                  <c:v>43232</c:v>
                </c:pt>
                <c:pt idx="34284">
                  <c:v>43231</c:v>
                </c:pt>
                <c:pt idx="34285">
                  <c:v>43232</c:v>
                </c:pt>
                <c:pt idx="34286">
                  <c:v>43231</c:v>
                </c:pt>
                <c:pt idx="34287">
                  <c:v>43232</c:v>
                </c:pt>
                <c:pt idx="34288">
                  <c:v>43231</c:v>
                </c:pt>
                <c:pt idx="34289">
                  <c:v>43232</c:v>
                </c:pt>
                <c:pt idx="34290">
                  <c:v>43231</c:v>
                </c:pt>
                <c:pt idx="34291">
                  <c:v>43231</c:v>
                </c:pt>
                <c:pt idx="34292">
                  <c:v>43231</c:v>
                </c:pt>
                <c:pt idx="34293">
                  <c:v>43231</c:v>
                </c:pt>
                <c:pt idx="34294">
                  <c:v>43231</c:v>
                </c:pt>
                <c:pt idx="34295">
                  <c:v>43231</c:v>
                </c:pt>
                <c:pt idx="34296">
                  <c:v>43230</c:v>
                </c:pt>
                <c:pt idx="34297">
                  <c:v>43231</c:v>
                </c:pt>
                <c:pt idx="34298">
                  <c:v>43230</c:v>
                </c:pt>
                <c:pt idx="34299">
                  <c:v>43230</c:v>
                </c:pt>
                <c:pt idx="34300">
                  <c:v>43230</c:v>
                </c:pt>
                <c:pt idx="34301">
                  <c:v>43231</c:v>
                </c:pt>
                <c:pt idx="34302">
                  <c:v>43231</c:v>
                </c:pt>
                <c:pt idx="34303">
                  <c:v>43231</c:v>
                </c:pt>
                <c:pt idx="34304">
                  <c:v>43231</c:v>
                </c:pt>
                <c:pt idx="34305">
                  <c:v>43230</c:v>
                </c:pt>
                <c:pt idx="34306">
                  <c:v>43231</c:v>
                </c:pt>
                <c:pt idx="34307">
                  <c:v>43230</c:v>
                </c:pt>
                <c:pt idx="34308">
                  <c:v>43230</c:v>
                </c:pt>
                <c:pt idx="34309">
                  <c:v>43230</c:v>
                </c:pt>
                <c:pt idx="34310">
                  <c:v>43230</c:v>
                </c:pt>
                <c:pt idx="34311">
                  <c:v>43230</c:v>
                </c:pt>
                <c:pt idx="34312">
                  <c:v>43230</c:v>
                </c:pt>
                <c:pt idx="34313">
                  <c:v>43230</c:v>
                </c:pt>
                <c:pt idx="34314">
                  <c:v>43230</c:v>
                </c:pt>
                <c:pt idx="34315">
                  <c:v>43230</c:v>
                </c:pt>
                <c:pt idx="34316">
                  <c:v>43231</c:v>
                </c:pt>
                <c:pt idx="34317">
                  <c:v>43230</c:v>
                </c:pt>
                <c:pt idx="34318">
                  <c:v>43230</c:v>
                </c:pt>
                <c:pt idx="34319">
                  <c:v>43230</c:v>
                </c:pt>
                <c:pt idx="34320">
                  <c:v>43229</c:v>
                </c:pt>
                <c:pt idx="34321">
                  <c:v>43230</c:v>
                </c:pt>
                <c:pt idx="34322">
                  <c:v>43230</c:v>
                </c:pt>
                <c:pt idx="34323">
                  <c:v>43229</c:v>
                </c:pt>
                <c:pt idx="34324">
                  <c:v>43229</c:v>
                </c:pt>
                <c:pt idx="34325">
                  <c:v>43229</c:v>
                </c:pt>
                <c:pt idx="34326">
                  <c:v>43230</c:v>
                </c:pt>
                <c:pt idx="34327">
                  <c:v>43230</c:v>
                </c:pt>
                <c:pt idx="34328">
                  <c:v>43230</c:v>
                </c:pt>
                <c:pt idx="34329">
                  <c:v>43230</c:v>
                </c:pt>
                <c:pt idx="34330">
                  <c:v>43230</c:v>
                </c:pt>
                <c:pt idx="34331">
                  <c:v>43230</c:v>
                </c:pt>
                <c:pt idx="34332">
                  <c:v>43229</c:v>
                </c:pt>
                <c:pt idx="34333">
                  <c:v>43229</c:v>
                </c:pt>
                <c:pt idx="34334">
                  <c:v>43229</c:v>
                </c:pt>
                <c:pt idx="34335">
                  <c:v>43229</c:v>
                </c:pt>
                <c:pt idx="34336">
                  <c:v>43229</c:v>
                </c:pt>
                <c:pt idx="34337">
                  <c:v>43228</c:v>
                </c:pt>
                <c:pt idx="34338">
                  <c:v>43228</c:v>
                </c:pt>
                <c:pt idx="34339">
                  <c:v>43229</c:v>
                </c:pt>
                <c:pt idx="34340">
                  <c:v>43228</c:v>
                </c:pt>
                <c:pt idx="34341">
                  <c:v>43228</c:v>
                </c:pt>
                <c:pt idx="34342">
                  <c:v>43228</c:v>
                </c:pt>
                <c:pt idx="34343">
                  <c:v>43227</c:v>
                </c:pt>
                <c:pt idx="34344">
                  <c:v>43228</c:v>
                </c:pt>
                <c:pt idx="34345">
                  <c:v>43229</c:v>
                </c:pt>
                <c:pt idx="34346">
                  <c:v>43228</c:v>
                </c:pt>
                <c:pt idx="34347">
                  <c:v>43228</c:v>
                </c:pt>
                <c:pt idx="34348">
                  <c:v>43228</c:v>
                </c:pt>
                <c:pt idx="34349">
                  <c:v>43227</c:v>
                </c:pt>
                <c:pt idx="34350">
                  <c:v>43228</c:v>
                </c:pt>
                <c:pt idx="34351">
                  <c:v>43228</c:v>
                </c:pt>
                <c:pt idx="34352">
                  <c:v>43228</c:v>
                </c:pt>
                <c:pt idx="34353">
                  <c:v>43228</c:v>
                </c:pt>
                <c:pt idx="34354">
                  <c:v>43230</c:v>
                </c:pt>
                <c:pt idx="34355">
                  <c:v>43226</c:v>
                </c:pt>
                <c:pt idx="34356">
                  <c:v>43228</c:v>
                </c:pt>
                <c:pt idx="34357">
                  <c:v>43227</c:v>
                </c:pt>
                <c:pt idx="34358">
                  <c:v>43228</c:v>
                </c:pt>
                <c:pt idx="34359">
                  <c:v>43228</c:v>
                </c:pt>
                <c:pt idx="34360">
                  <c:v>43228</c:v>
                </c:pt>
                <c:pt idx="34361">
                  <c:v>43228</c:v>
                </c:pt>
                <c:pt idx="34362">
                  <c:v>43228</c:v>
                </c:pt>
                <c:pt idx="34363">
                  <c:v>43227</c:v>
                </c:pt>
                <c:pt idx="34364">
                  <c:v>43228</c:v>
                </c:pt>
                <c:pt idx="34365">
                  <c:v>43228</c:v>
                </c:pt>
                <c:pt idx="34366">
                  <c:v>43228</c:v>
                </c:pt>
                <c:pt idx="34367">
                  <c:v>43226</c:v>
                </c:pt>
                <c:pt idx="34368">
                  <c:v>43224</c:v>
                </c:pt>
                <c:pt idx="34369">
                  <c:v>43226</c:v>
                </c:pt>
                <c:pt idx="34370">
                  <c:v>43224</c:v>
                </c:pt>
                <c:pt idx="34371">
                  <c:v>43223</c:v>
                </c:pt>
                <c:pt idx="34372">
                  <c:v>43224</c:v>
                </c:pt>
                <c:pt idx="34373">
                  <c:v>43223</c:v>
                </c:pt>
                <c:pt idx="34374">
                  <c:v>43222</c:v>
                </c:pt>
                <c:pt idx="34375">
                  <c:v>43224</c:v>
                </c:pt>
                <c:pt idx="34376">
                  <c:v>43222</c:v>
                </c:pt>
                <c:pt idx="34377">
                  <c:v>43222</c:v>
                </c:pt>
                <c:pt idx="34378">
                  <c:v>43215</c:v>
                </c:pt>
                <c:pt idx="34379">
                  <c:v>43222</c:v>
                </c:pt>
                <c:pt idx="34380">
                  <c:v>43221</c:v>
                </c:pt>
                <c:pt idx="34381">
                  <c:v>43220</c:v>
                </c:pt>
                <c:pt idx="34382">
                  <c:v>43220</c:v>
                </c:pt>
                <c:pt idx="34383">
                  <c:v>43220</c:v>
                </c:pt>
                <c:pt idx="34384">
                  <c:v>43218</c:v>
                </c:pt>
                <c:pt idx="34385">
                  <c:v>43217</c:v>
                </c:pt>
                <c:pt idx="34386">
                  <c:v>43216</c:v>
                </c:pt>
                <c:pt idx="34387">
                  <c:v>43215</c:v>
                </c:pt>
                <c:pt idx="34388">
                  <c:v>43215</c:v>
                </c:pt>
                <c:pt idx="34389">
                  <c:v>43216</c:v>
                </c:pt>
                <c:pt idx="34390">
                  <c:v>43213</c:v>
                </c:pt>
                <c:pt idx="34391">
                  <c:v>43213</c:v>
                </c:pt>
                <c:pt idx="34392">
                  <c:v>43210</c:v>
                </c:pt>
                <c:pt idx="34393">
                  <c:v>43210</c:v>
                </c:pt>
                <c:pt idx="34394">
                  <c:v>43209</c:v>
                </c:pt>
                <c:pt idx="34395">
                  <c:v>43209</c:v>
                </c:pt>
                <c:pt idx="34396">
                  <c:v>43210</c:v>
                </c:pt>
                <c:pt idx="34397">
                  <c:v>43208</c:v>
                </c:pt>
                <c:pt idx="34398">
                  <c:v>43206</c:v>
                </c:pt>
                <c:pt idx="34399">
                  <c:v>43200</c:v>
                </c:pt>
                <c:pt idx="34400">
                  <c:v>43199</c:v>
                </c:pt>
                <c:pt idx="34401">
                  <c:v>43199</c:v>
                </c:pt>
                <c:pt idx="34402">
                  <c:v>43234</c:v>
                </c:pt>
                <c:pt idx="34403">
                  <c:v>43234</c:v>
                </c:pt>
                <c:pt idx="34404">
                  <c:v>43233</c:v>
                </c:pt>
                <c:pt idx="34405">
                  <c:v>43234</c:v>
                </c:pt>
                <c:pt idx="34406">
                  <c:v>43234</c:v>
                </c:pt>
                <c:pt idx="34407">
                  <c:v>43234</c:v>
                </c:pt>
                <c:pt idx="34408">
                  <c:v>43233</c:v>
                </c:pt>
                <c:pt idx="34409">
                  <c:v>43234</c:v>
                </c:pt>
                <c:pt idx="34410">
                  <c:v>43234</c:v>
                </c:pt>
                <c:pt idx="34411">
                  <c:v>43233</c:v>
                </c:pt>
                <c:pt idx="34412">
                  <c:v>43234</c:v>
                </c:pt>
                <c:pt idx="34413">
                  <c:v>43233</c:v>
                </c:pt>
                <c:pt idx="34414">
                  <c:v>43233</c:v>
                </c:pt>
                <c:pt idx="34415">
                  <c:v>43233</c:v>
                </c:pt>
                <c:pt idx="34416">
                  <c:v>43233</c:v>
                </c:pt>
                <c:pt idx="34417">
                  <c:v>43233</c:v>
                </c:pt>
                <c:pt idx="34418">
                  <c:v>43233</c:v>
                </c:pt>
                <c:pt idx="34419">
                  <c:v>43233</c:v>
                </c:pt>
                <c:pt idx="34420">
                  <c:v>43233</c:v>
                </c:pt>
                <c:pt idx="34421">
                  <c:v>43233</c:v>
                </c:pt>
                <c:pt idx="34422">
                  <c:v>43233</c:v>
                </c:pt>
                <c:pt idx="34423">
                  <c:v>43233</c:v>
                </c:pt>
                <c:pt idx="34424">
                  <c:v>43233</c:v>
                </c:pt>
                <c:pt idx="34425">
                  <c:v>43233</c:v>
                </c:pt>
                <c:pt idx="34426">
                  <c:v>43233</c:v>
                </c:pt>
                <c:pt idx="34427">
                  <c:v>43233</c:v>
                </c:pt>
                <c:pt idx="34428">
                  <c:v>43232</c:v>
                </c:pt>
                <c:pt idx="34429">
                  <c:v>43231</c:v>
                </c:pt>
                <c:pt idx="34430">
                  <c:v>43232</c:v>
                </c:pt>
                <c:pt idx="34431">
                  <c:v>43231</c:v>
                </c:pt>
                <c:pt idx="34432">
                  <c:v>43232</c:v>
                </c:pt>
                <c:pt idx="34433">
                  <c:v>43231</c:v>
                </c:pt>
                <c:pt idx="34434">
                  <c:v>43232</c:v>
                </c:pt>
                <c:pt idx="34435">
                  <c:v>43231</c:v>
                </c:pt>
                <c:pt idx="34436">
                  <c:v>43231</c:v>
                </c:pt>
                <c:pt idx="34437">
                  <c:v>43231</c:v>
                </c:pt>
                <c:pt idx="34438">
                  <c:v>43231</c:v>
                </c:pt>
                <c:pt idx="34439">
                  <c:v>43231</c:v>
                </c:pt>
                <c:pt idx="34440">
                  <c:v>43231</c:v>
                </c:pt>
                <c:pt idx="34441">
                  <c:v>43230</c:v>
                </c:pt>
                <c:pt idx="34442">
                  <c:v>43231</c:v>
                </c:pt>
                <c:pt idx="34443">
                  <c:v>43230</c:v>
                </c:pt>
                <c:pt idx="34444">
                  <c:v>43230</c:v>
                </c:pt>
                <c:pt idx="34445">
                  <c:v>43230</c:v>
                </c:pt>
                <c:pt idx="34446">
                  <c:v>43231</c:v>
                </c:pt>
                <c:pt idx="34447">
                  <c:v>43231</c:v>
                </c:pt>
                <c:pt idx="34448">
                  <c:v>43231</c:v>
                </c:pt>
                <c:pt idx="34449">
                  <c:v>43231</c:v>
                </c:pt>
                <c:pt idx="34450">
                  <c:v>43230</c:v>
                </c:pt>
                <c:pt idx="34451">
                  <c:v>43235</c:v>
                </c:pt>
                <c:pt idx="34452">
                  <c:v>43235</c:v>
                </c:pt>
                <c:pt idx="34453">
                  <c:v>43234</c:v>
                </c:pt>
                <c:pt idx="34454">
                  <c:v>43234</c:v>
                </c:pt>
                <c:pt idx="34455">
                  <c:v>43235</c:v>
                </c:pt>
                <c:pt idx="34456">
                  <c:v>43235</c:v>
                </c:pt>
                <c:pt idx="34457">
                  <c:v>43234</c:v>
                </c:pt>
                <c:pt idx="34458">
                  <c:v>43235</c:v>
                </c:pt>
                <c:pt idx="34459">
                  <c:v>43235</c:v>
                </c:pt>
                <c:pt idx="34460">
                  <c:v>43234</c:v>
                </c:pt>
                <c:pt idx="34461">
                  <c:v>43234</c:v>
                </c:pt>
                <c:pt idx="34462">
                  <c:v>43235</c:v>
                </c:pt>
                <c:pt idx="34463">
                  <c:v>43234</c:v>
                </c:pt>
                <c:pt idx="34464">
                  <c:v>43234</c:v>
                </c:pt>
                <c:pt idx="34465">
                  <c:v>43235</c:v>
                </c:pt>
                <c:pt idx="34466">
                  <c:v>43234</c:v>
                </c:pt>
                <c:pt idx="34467">
                  <c:v>43234</c:v>
                </c:pt>
                <c:pt idx="34468">
                  <c:v>43233</c:v>
                </c:pt>
                <c:pt idx="34469">
                  <c:v>43234</c:v>
                </c:pt>
                <c:pt idx="34470">
                  <c:v>43234</c:v>
                </c:pt>
                <c:pt idx="34471">
                  <c:v>43233</c:v>
                </c:pt>
                <c:pt idx="34472">
                  <c:v>43234</c:v>
                </c:pt>
                <c:pt idx="34473">
                  <c:v>43233</c:v>
                </c:pt>
                <c:pt idx="34474">
                  <c:v>43234</c:v>
                </c:pt>
                <c:pt idx="34475">
                  <c:v>43233</c:v>
                </c:pt>
                <c:pt idx="34476">
                  <c:v>43233</c:v>
                </c:pt>
                <c:pt idx="34477">
                  <c:v>43233</c:v>
                </c:pt>
                <c:pt idx="34478">
                  <c:v>43233</c:v>
                </c:pt>
                <c:pt idx="34479">
                  <c:v>43233</c:v>
                </c:pt>
                <c:pt idx="34480">
                  <c:v>43233</c:v>
                </c:pt>
                <c:pt idx="34481">
                  <c:v>43233</c:v>
                </c:pt>
                <c:pt idx="34482">
                  <c:v>43233</c:v>
                </c:pt>
                <c:pt idx="34483">
                  <c:v>43233</c:v>
                </c:pt>
                <c:pt idx="34484">
                  <c:v>43232</c:v>
                </c:pt>
                <c:pt idx="34485">
                  <c:v>43233</c:v>
                </c:pt>
                <c:pt idx="34486">
                  <c:v>43233</c:v>
                </c:pt>
                <c:pt idx="34487">
                  <c:v>43233</c:v>
                </c:pt>
                <c:pt idx="34488">
                  <c:v>43233</c:v>
                </c:pt>
                <c:pt idx="34489">
                  <c:v>43233</c:v>
                </c:pt>
                <c:pt idx="34490">
                  <c:v>43232</c:v>
                </c:pt>
                <c:pt idx="34491">
                  <c:v>43231</c:v>
                </c:pt>
                <c:pt idx="34492">
                  <c:v>43232</c:v>
                </c:pt>
                <c:pt idx="34493">
                  <c:v>43231</c:v>
                </c:pt>
                <c:pt idx="34494">
                  <c:v>43232</c:v>
                </c:pt>
                <c:pt idx="34495">
                  <c:v>43231</c:v>
                </c:pt>
                <c:pt idx="34496">
                  <c:v>43231</c:v>
                </c:pt>
                <c:pt idx="34497">
                  <c:v>43231</c:v>
                </c:pt>
                <c:pt idx="34498">
                  <c:v>43231</c:v>
                </c:pt>
                <c:pt idx="34499">
                  <c:v>43231</c:v>
                </c:pt>
                <c:pt idx="34500">
                  <c:v>43231</c:v>
                </c:pt>
                <c:pt idx="34501">
                  <c:v>43231</c:v>
                </c:pt>
                <c:pt idx="34502">
                  <c:v>43230</c:v>
                </c:pt>
                <c:pt idx="34503">
                  <c:v>43231</c:v>
                </c:pt>
                <c:pt idx="34504">
                  <c:v>43231</c:v>
                </c:pt>
                <c:pt idx="34505">
                  <c:v>43231</c:v>
                </c:pt>
                <c:pt idx="34506">
                  <c:v>43230</c:v>
                </c:pt>
                <c:pt idx="34507">
                  <c:v>43230</c:v>
                </c:pt>
                <c:pt idx="34508">
                  <c:v>43231</c:v>
                </c:pt>
                <c:pt idx="34509">
                  <c:v>43230</c:v>
                </c:pt>
                <c:pt idx="34510">
                  <c:v>43231</c:v>
                </c:pt>
                <c:pt idx="34511">
                  <c:v>43230</c:v>
                </c:pt>
                <c:pt idx="34512">
                  <c:v>43230</c:v>
                </c:pt>
                <c:pt idx="34513">
                  <c:v>43230</c:v>
                </c:pt>
                <c:pt idx="34514">
                  <c:v>43230</c:v>
                </c:pt>
                <c:pt idx="34515">
                  <c:v>43230</c:v>
                </c:pt>
                <c:pt idx="34516">
                  <c:v>43230</c:v>
                </c:pt>
                <c:pt idx="34517">
                  <c:v>43230</c:v>
                </c:pt>
                <c:pt idx="34518">
                  <c:v>43230</c:v>
                </c:pt>
                <c:pt idx="34519">
                  <c:v>43230</c:v>
                </c:pt>
                <c:pt idx="34520">
                  <c:v>43230</c:v>
                </c:pt>
                <c:pt idx="34521">
                  <c:v>43231</c:v>
                </c:pt>
                <c:pt idx="34522">
                  <c:v>43229</c:v>
                </c:pt>
                <c:pt idx="34523">
                  <c:v>43230</c:v>
                </c:pt>
                <c:pt idx="34524">
                  <c:v>43230</c:v>
                </c:pt>
                <c:pt idx="34525">
                  <c:v>43229</c:v>
                </c:pt>
                <c:pt idx="34526">
                  <c:v>43229</c:v>
                </c:pt>
                <c:pt idx="34527">
                  <c:v>43229</c:v>
                </c:pt>
                <c:pt idx="34528">
                  <c:v>43230</c:v>
                </c:pt>
                <c:pt idx="34529">
                  <c:v>43230</c:v>
                </c:pt>
                <c:pt idx="34530">
                  <c:v>43230</c:v>
                </c:pt>
                <c:pt idx="34531">
                  <c:v>43230</c:v>
                </c:pt>
                <c:pt idx="34532">
                  <c:v>43231</c:v>
                </c:pt>
                <c:pt idx="34533">
                  <c:v>43230</c:v>
                </c:pt>
                <c:pt idx="34534">
                  <c:v>43230</c:v>
                </c:pt>
                <c:pt idx="34535">
                  <c:v>43229</c:v>
                </c:pt>
                <c:pt idx="34536">
                  <c:v>43229</c:v>
                </c:pt>
                <c:pt idx="34537">
                  <c:v>43229</c:v>
                </c:pt>
                <c:pt idx="34538">
                  <c:v>43229</c:v>
                </c:pt>
                <c:pt idx="34539">
                  <c:v>43228</c:v>
                </c:pt>
                <c:pt idx="34540">
                  <c:v>43228</c:v>
                </c:pt>
                <c:pt idx="34541">
                  <c:v>43229</c:v>
                </c:pt>
                <c:pt idx="34542">
                  <c:v>43228</c:v>
                </c:pt>
                <c:pt idx="34543">
                  <c:v>43228</c:v>
                </c:pt>
                <c:pt idx="34544">
                  <c:v>43227</c:v>
                </c:pt>
                <c:pt idx="34545">
                  <c:v>43228</c:v>
                </c:pt>
                <c:pt idx="34546">
                  <c:v>43229</c:v>
                </c:pt>
                <c:pt idx="34547">
                  <c:v>43228</c:v>
                </c:pt>
                <c:pt idx="34548">
                  <c:v>43228</c:v>
                </c:pt>
                <c:pt idx="34549">
                  <c:v>43228</c:v>
                </c:pt>
                <c:pt idx="34550">
                  <c:v>43227</c:v>
                </c:pt>
                <c:pt idx="34551">
                  <c:v>43228</c:v>
                </c:pt>
                <c:pt idx="34552">
                  <c:v>43228</c:v>
                </c:pt>
                <c:pt idx="34553">
                  <c:v>43228</c:v>
                </c:pt>
                <c:pt idx="34554">
                  <c:v>43230</c:v>
                </c:pt>
                <c:pt idx="34555">
                  <c:v>43226</c:v>
                </c:pt>
                <c:pt idx="34556">
                  <c:v>43228</c:v>
                </c:pt>
                <c:pt idx="34557">
                  <c:v>43228</c:v>
                </c:pt>
                <c:pt idx="34558">
                  <c:v>43227</c:v>
                </c:pt>
                <c:pt idx="34559">
                  <c:v>43228</c:v>
                </c:pt>
                <c:pt idx="34560">
                  <c:v>43228</c:v>
                </c:pt>
                <c:pt idx="34561">
                  <c:v>43228</c:v>
                </c:pt>
                <c:pt idx="34562">
                  <c:v>43228</c:v>
                </c:pt>
                <c:pt idx="34563">
                  <c:v>43228</c:v>
                </c:pt>
                <c:pt idx="34564">
                  <c:v>43228</c:v>
                </c:pt>
                <c:pt idx="34565">
                  <c:v>43227</c:v>
                </c:pt>
                <c:pt idx="34566">
                  <c:v>43227</c:v>
                </c:pt>
                <c:pt idx="34567">
                  <c:v>43228</c:v>
                </c:pt>
                <c:pt idx="34568">
                  <c:v>43228</c:v>
                </c:pt>
                <c:pt idx="34569">
                  <c:v>43227</c:v>
                </c:pt>
                <c:pt idx="34570">
                  <c:v>43227</c:v>
                </c:pt>
                <c:pt idx="34571">
                  <c:v>43226</c:v>
                </c:pt>
                <c:pt idx="34572">
                  <c:v>43227</c:v>
                </c:pt>
                <c:pt idx="34573">
                  <c:v>43228</c:v>
                </c:pt>
                <c:pt idx="34574">
                  <c:v>43227</c:v>
                </c:pt>
                <c:pt idx="34575">
                  <c:v>43226</c:v>
                </c:pt>
                <c:pt idx="34576">
                  <c:v>43226</c:v>
                </c:pt>
                <c:pt idx="34577">
                  <c:v>43224</c:v>
                </c:pt>
                <c:pt idx="34578">
                  <c:v>43226</c:v>
                </c:pt>
                <c:pt idx="34579">
                  <c:v>43226</c:v>
                </c:pt>
                <c:pt idx="34580">
                  <c:v>43225</c:v>
                </c:pt>
                <c:pt idx="34581">
                  <c:v>43226</c:v>
                </c:pt>
                <c:pt idx="34582">
                  <c:v>43225</c:v>
                </c:pt>
                <c:pt idx="34583">
                  <c:v>43225</c:v>
                </c:pt>
                <c:pt idx="34584">
                  <c:v>43226</c:v>
                </c:pt>
                <c:pt idx="34585">
                  <c:v>43224</c:v>
                </c:pt>
                <c:pt idx="34586">
                  <c:v>43224</c:v>
                </c:pt>
                <c:pt idx="34587">
                  <c:v>43227</c:v>
                </c:pt>
                <c:pt idx="34588">
                  <c:v>43226</c:v>
                </c:pt>
                <c:pt idx="34589">
                  <c:v>43226</c:v>
                </c:pt>
                <c:pt idx="34590">
                  <c:v>43225</c:v>
                </c:pt>
                <c:pt idx="34591">
                  <c:v>43224</c:v>
                </c:pt>
                <c:pt idx="34592">
                  <c:v>43224</c:v>
                </c:pt>
                <c:pt idx="34593">
                  <c:v>43224</c:v>
                </c:pt>
                <c:pt idx="34594">
                  <c:v>43224</c:v>
                </c:pt>
                <c:pt idx="34595">
                  <c:v>43224</c:v>
                </c:pt>
                <c:pt idx="34596">
                  <c:v>43224</c:v>
                </c:pt>
                <c:pt idx="34597">
                  <c:v>43224</c:v>
                </c:pt>
                <c:pt idx="34598">
                  <c:v>43223</c:v>
                </c:pt>
                <c:pt idx="34599">
                  <c:v>43224</c:v>
                </c:pt>
                <c:pt idx="34600">
                  <c:v>43224</c:v>
                </c:pt>
                <c:pt idx="34601">
                  <c:v>43223</c:v>
                </c:pt>
                <c:pt idx="34602">
                  <c:v>43224</c:v>
                </c:pt>
                <c:pt idx="34603">
                  <c:v>43223</c:v>
                </c:pt>
                <c:pt idx="34604">
                  <c:v>43223</c:v>
                </c:pt>
                <c:pt idx="34605">
                  <c:v>43224</c:v>
                </c:pt>
                <c:pt idx="34606">
                  <c:v>43224</c:v>
                </c:pt>
                <c:pt idx="34607">
                  <c:v>43224</c:v>
                </c:pt>
                <c:pt idx="34608">
                  <c:v>43222</c:v>
                </c:pt>
                <c:pt idx="34609">
                  <c:v>43224</c:v>
                </c:pt>
                <c:pt idx="34610">
                  <c:v>43223</c:v>
                </c:pt>
                <c:pt idx="34611">
                  <c:v>43223</c:v>
                </c:pt>
                <c:pt idx="34612">
                  <c:v>43222</c:v>
                </c:pt>
                <c:pt idx="34613">
                  <c:v>43223</c:v>
                </c:pt>
                <c:pt idx="34614">
                  <c:v>43221</c:v>
                </c:pt>
                <c:pt idx="34615">
                  <c:v>43221</c:v>
                </c:pt>
                <c:pt idx="34616">
                  <c:v>43222</c:v>
                </c:pt>
                <c:pt idx="34617">
                  <c:v>43221</c:v>
                </c:pt>
                <c:pt idx="34618">
                  <c:v>43221</c:v>
                </c:pt>
                <c:pt idx="34619">
                  <c:v>43221</c:v>
                </c:pt>
                <c:pt idx="34620">
                  <c:v>43222</c:v>
                </c:pt>
                <c:pt idx="34621">
                  <c:v>43222</c:v>
                </c:pt>
                <c:pt idx="34622">
                  <c:v>43222</c:v>
                </c:pt>
                <c:pt idx="34623">
                  <c:v>43222</c:v>
                </c:pt>
                <c:pt idx="34624">
                  <c:v>43221</c:v>
                </c:pt>
                <c:pt idx="34625">
                  <c:v>43221</c:v>
                </c:pt>
                <c:pt idx="34626">
                  <c:v>43221</c:v>
                </c:pt>
                <c:pt idx="34627">
                  <c:v>43221</c:v>
                </c:pt>
                <c:pt idx="34628">
                  <c:v>43222</c:v>
                </c:pt>
                <c:pt idx="34629">
                  <c:v>43221</c:v>
                </c:pt>
                <c:pt idx="34630">
                  <c:v>43219</c:v>
                </c:pt>
                <c:pt idx="34631">
                  <c:v>43222</c:v>
                </c:pt>
                <c:pt idx="34632">
                  <c:v>43215</c:v>
                </c:pt>
                <c:pt idx="34633">
                  <c:v>43221</c:v>
                </c:pt>
                <c:pt idx="34634">
                  <c:v>43220</c:v>
                </c:pt>
                <c:pt idx="34635">
                  <c:v>43220</c:v>
                </c:pt>
                <c:pt idx="34636">
                  <c:v>43220</c:v>
                </c:pt>
                <c:pt idx="34637">
                  <c:v>43220</c:v>
                </c:pt>
                <c:pt idx="34638">
                  <c:v>43220</c:v>
                </c:pt>
                <c:pt idx="34639">
                  <c:v>43220</c:v>
                </c:pt>
                <c:pt idx="34640">
                  <c:v>43220</c:v>
                </c:pt>
                <c:pt idx="34641">
                  <c:v>43220</c:v>
                </c:pt>
                <c:pt idx="34642">
                  <c:v>43220</c:v>
                </c:pt>
                <c:pt idx="34643">
                  <c:v>43220</c:v>
                </c:pt>
                <c:pt idx="34644">
                  <c:v>43221</c:v>
                </c:pt>
                <c:pt idx="34645">
                  <c:v>43219</c:v>
                </c:pt>
                <c:pt idx="34646">
                  <c:v>43236</c:v>
                </c:pt>
                <c:pt idx="34647">
                  <c:v>43236</c:v>
                </c:pt>
                <c:pt idx="34648">
                  <c:v>43236</c:v>
                </c:pt>
                <c:pt idx="34649">
                  <c:v>43235</c:v>
                </c:pt>
                <c:pt idx="34650">
                  <c:v>43236</c:v>
                </c:pt>
                <c:pt idx="34651">
                  <c:v>43235</c:v>
                </c:pt>
                <c:pt idx="34652">
                  <c:v>43236</c:v>
                </c:pt>
                <c:pt idx="34653">
                  <c:v>43236</c:v>
                </c:pt>
                <c:pt idx="34654">
                  <c:v>43235</c:v>
                </c:pt>
                <c:pt idx="34655">
                  <c:v>43236</c:v>
                </c:pt>
                <c:pt idx="34656">
                  <c:v>43235</c:v>
                </c:pt>
                <c:pt idx="34657">
                  <c:v>43236</c:v>
                </c:pt>
                <c:pt idx="34658">
                  <c:v>43235</c:v>
                </c:pt>
                <c:pt idx="34659">
                  <c:v>43235</c:v>
                </c:pt>
                <c:pt idx="34660">
                  <c:v>43235</c:v>
                </c:pt>
                <c:pt idx="34661">
                  <c:v>43234</c:v>
                </c:pt>
                <c:pt idx="34662">
                  <c:v>43235</c:v>
                </c:pt>
                <c:pt idx="34663">
                  <c:v>43236</c:v>
                </c:pt>
                <c:pt idx="34664">
                  <c:v>43234</c:v>
                </c:pt>
                <c:pt idx="34665">
                  <c:v>43234</c:v>
                </c:pt>
                <c:pt idx="34666">
                  <c:v>43235</c:v>
                </c:pt>
                <c:pt idx="34667">
                  <c:v>43235</c:v>
                </c:pt>
                <c:pt idx="34668">
                  <c:v>43235</c:v>
                </c:pt>
                <c:pt idx="34669">
                  <c:v>43234</c:v>
                </c:pt>
                <c:pt idx="34670">
                  <c:v>43235</c:v>
                </c:pt>
                <c:pt idx="34671">
                  <c:v>43235</c:v>
                </c:pt>
                <c:pt idx="34672">
                  <c:v>43234</c:v>
                </c:pt>
                <c:pt idx="34673">
                  <c:v>43235</c:v>
                </c:pt>
                <c:pt idx="34674">
                  <c:v>43234</c:v>
                </c:pt>
                <c:pt idx="34675">
                  <c:v>43234</c:v>
                </c:pt>
                <c:pt idx="34676">
                  <c:v>43234</c:v>
                </c:pt>
                <c:pt idx="34677">
                  <c:v>43233</c:v>
                </c:pt>
                <c:pt idx="34678">
                  <c:v>43236</c:v>
                </c:pt>
                <c:pt idx="34679">
                  <c:v>43233</c:v>
                </c:pt>
                <c:pt idx="34680">
                  <c:v>43234</c:v>
                </c:pt>
                <c:pt idx="34681">
                  <c:v>43234</c:v>
                </c:pt>
                <c:pt idx="34682">
                  <c:v>43233</c:v>
                </c:pt>
                <c:pt idx="34683">
                  <c:v>43233</c:v>
                </c:pt>
                <c:pt idx="34684">
                  <c:v>43233</c:v>
                </c:pt>
                <c:pt idx="34685">
                  <c:v>43233</c:v>
                </c:pt>
                <c:pt idx="34686">
                  <c:v>43233</c:v>
                </c:pt>
                <c:pt idx="34687">
                  <c:v>43233</c:v>
                </c:pt>
                <c:pt idx="34688">
                  <c:v>43233</c:v>
                </c:pt>
                <c:pt idx="34689">
                  <c:v>43233</c:v>
                </c:pt>
                <c:pt idx="34690">
                  <c:v>43233</c:v>
                </c:pt>
                <c:pt idx="34691">
                  <c:v>43233</c:v>
                </c:pt>
                <c:pt idx="34692">
                  <c:v>43233</c:v>
                </c:pt>
                <c:pt idx="34693">
                  <c:v>43233</c:v>
                </c:pt>
                <c:pt idx="34694">
                  <c:v>43233</c:v>
                </c:pt>
                <c:pt idx="34695">
                  <c:v>43233</c:v>
                </c:pt>
                <c:pt idx="34696">
                  <c:v>43232</c:v>
                </c:pt>
                <c:pt idx="34697">
                  <c:v>43231</c:v>
                </c:pt>
                <c:pt idx="34698">
                  <c:v>43232</c:v>
                </c:pt>
                <c:pt idx="34699">
                  <c:v>43232</c:v>
                </c:pt>
                <c:pt idx="34700">
                  <c:v>43231</c:v>
                </c:pt>
                <c:pt idx="34701">
                  <c:v>43231</c:v>
                </c:pt>
                <c:pt idx="34702">
                  <c:v>43231</c:v>
                </c:pt>
                <c:pt idx="34703">
                  <c:v>43231</c:v>
                </c:pt>
                <c:pt idx="34704">
                  <c:v>43231</c:v>
                </c:pt>
                <c:pt idx="34705">
                  <c:v>43231</c:v>
                </c:pt>
                <c:pt idx="34706">
                  <c:v>43231</c:v>
                </c:pt>
                <c:pt idx="34707">
                  <c:v>43231</c:v>
                </c:pt>
                <c:pt idx="34708">
                  <c:v>43230</c:v>
                </c:pt>
                <c:pt idx="34709">
                  <c:v>43231</c:v>
                </c:pt>
                <c:pt idx="34710">
                  <c:v>43230</c:v>
                </c:pt>
                <c:pt idx="34711">
                  <c:v>43231</c:v>
                </c:pt>
                <c:pt idx="34712">
                  <c:v>43230</c:v>
                </c:pt>
                <c:pt idx="34713">
                  <c:v>43230</c:v>
                </c:pt>
                <c:pt idx="34714">
                  <c:v>43230</c:v>
                </c:pt>
                <c:pt idx="34715">
                  <c:v>43231</c:v>
                </c:pt>
                <c:pt idx="34716">
                  <c:v>43230</c:v>
                </c:pt>
                <c:pt idx="34717">
                  <c:v>43230</c:v>
                </c:pt>
                <c:pt idx="34718">
                  <c:v>43230</c:v>
                </c:pt>
                <c:pt idx="34719">
                  <c:v>43230</c:v>
                </c:pt>
                <c:pt idx="34720">
                  <c:v>43230</c:v>
                </c:pt>
                <c:pt idx="34721">
                  <c:v>43230</c:v>
                </c:pt>
                <c:pt idx="34722">
                  <c:v>43230</c:v>
                </c:pt>
                <c:pt idx="34723">
                  <c:v>43230</c:v>
                </c:pt>
                <c:pt idx="34724">
                  <c:v>43229</c:v>
                </c:pt>
                <c:pt idx="34725">
                  <c:v>43231</c:v>
                </c:pt>
                <c:pt idx="34726">
                  <c:v>43230</c:v>
                </c:pt>
                <c:pt idx="34727">
                  <c:v>43230</c:v>
                </c:pt>
                <c:pt idx="34728">
                  <c:v>43229</c:v>
                </c:pt>
                <c:pt idx="34729">
                  <c:v>43229</c:v>
                </c:pt>
                <c:pt idx="34730">
                  <c:v>43229</c:v>
                </c:pt>
                <c:pt idx="34731">
                  <c:v>43230</c:v>
                </c:pt>
                <c:pt idx="34732">
                  <c:v>43230</c:v>
                </c:pt>
                <c:pt idx="34733">
                  <c:v>43230</c:v>
                </c:pt>
                <c:pt idx="34734">
                  <c:v>43230</c:v>
                </c:pt>
                <c:pt idx="34735">
                  <c:v>43230</c:v>
                </c:pt>
                <c:pt idx="34736">
                  <c:v>43231</c:v>
                </c:pt>
                <c:pt idx="34737">
                  <c:v>43230</c:v>
                </c:pt>
                <c:pt idx="34738">
                  <c:v>43229</c:v>
                </c:pt>
                <c:pt idx="34739">
                  <c:v>43229</c:v>
                </c:pt>
                <c:pt idx="34740">
                  <c:v>43229</c:v>
                </c:pt>
                <c:pt idx="34741">
                  <c:v>43229</c:v>
                </c:pt>
                <c:pt idx="34742">
                  <c:v>43229</c:v>
                </c:pt>
                <c:pt idx="34743">
                  <c:v>43228</c:v>
                </c:pt>
                <c:pt idx="34744">
                  <c:v>43228</c:v>
                </c:pt>
                <c:pt idx="34745">
                  <c:v>43229</c:v>
                </c:pt>
                <c:pt idx="34746">
                  <c:v>43228</c:v>
                </c:pt>
                <c:pt idx="34747">
                  <c:v>43228</c:v>
                </c:pt>
                <c:pt idx="34748">
                  <c:v>43227</c:v>
                </c:pt>
                <c:pt idx="34749">
                  <c:v>43228</c:v>
                </c:pt>
                <c:pt idx="34750">
                  <c:v>43229</c:v>
                </c:pt>
                <c:pt idx="34751">
                  <c:v>43228</c:v>
                </c:pt>
                <c:pt idx="34752">
                  <c:v>43228</c:v>
                </c:pt>
                <c:pt idx="34753">
                  <c:v>43227</c:v>
                </c:pt>
                <c:pt idx="34754">
                  <c:v>43228</c:v>
                </c:pt>
                <c:pt idx="34755">
                  <c:v>43228</c:v>
                </c:pt>
                <c:pt idx="34756">
                  <c:v>43228</c:v>
                </c:pt>
                <c:pt idx="34757">
                  <c:v>43230</c:v>
                </c:pt>
                <c:pt idx="34758">
                  <c:v>43226</c:v>
                </c:pt>
                <c:pt idx="34759">
                  <c:v>43228</c:v>
                </c:pt>
                <c:pt idx="34760">
                  <c:v>43228</c:v>
                </c:pt>
                <c:pt idx="34761">
                  <c:v>43227</c:v>
                </c:pt>
                <c:pt idx="34762">
                  <c:v>43228</c:v>
                </c:pt>
                <c:pt idx="34763">
                  <c:v>43228</c:v>
                </c:pt>
                <c:pt idx="34764">
                  <c:v>43228</c:v>
                </c:pt>
                <c:pt idx="34765">
                  <c:v>43228</c:v>
                </c:pt>
                <c:pt idx="34766">
                  <c:v>43228</c:v>
                </c:pt>
                <c:pt idx="34767">
                  <c:v>43228</c:v>
                </c:pt>
                <c:pt idx="34768">
                  <c:v>43227</c:v>
                </c:pt>
                <c:pt idx="34769">
                  <c:v>43227</c:v>
                </c:pt>
                <c:pt idx="34770">
                  <c:v>43228</c:v>
                </c:pt>
                <c:pt idx="34771">
                  <c:v>43228</c:v>
                </c:pt>
                <c:pt idx="34772">
                  <c:v>43227</c:v>
                </c:pt>
                <c:pt idx="34773">
                  <c:v>43227</c:v>
                </c:pt>
                <c:pt idx="34774">
                  <c:v>43226</c:v>
                </c:pt>
                <c:pt idx="34775">
                  <c:v>43227</c:v>
                </c:pt>
                <c:pt idx="34776">
                  <c:v>43228</c:v>
                </c:pt>
                <c:pt idx="34777">
                  <c:v>43227</c:v>
                </c:pt>
                <c:pt idx="34778">
                  <c:v>43226</c:v>
                </c:pt>
                <c:pt idx="34779">
                  <c:v>43226</c:v>
                </c:pt>
                <c:pt idx="34780">
                  <c:v>43224</c:v>
                </c:pt>
                <c:pt idx="34781">
                  <c:v>43226</c:v>
                </c:pt>
                <c:pt idx="34782">
                  <c:v>43225</c:v>
                </c:pt>
                <c:pt idx="34783">
                  <c:v>43226</c:v>
                </c:pt>
                <c:pt idx="34784">
                  <c:v>43225</c:v>
                </c:pt>
                <c:pt idx="34785">
                  <c:v>43225</c:v>
                </c:pt>
                <c:pt idx="34786">
                  <c:v>43226</c:v>
                </c:pt>
                <c:pt idx="34787">
                  <c:v>43224</c:v>
                </c:pt>
                <c:pt idx="34788">
                  <c:v>43224</c:v>
                </c:pt>
                <c:pt idx="34789">
                  <c:v>43226</c:v>
                </c:pt>
                <c:pt idx="34790">
                  <c:v>43226</c:v>
                </c:pt>
                <c:pt idx="34791">
                  <c:v>43225</c:v>
                </c:pt>
                <c:pt idx="34792">
                  <c:v>43224</c:v>
                </c:pt>
                <c:pt idx="34793">
                  <c:v>43224</c:v>
                </c:pt>
                <c:pt idx="34794">
                  <c:v>43224</c:v>
                </c:pt>
                <c:pt idx="34795">
                  <c:v>43224</c:v>
                </c:pt>
                <c:pt idx="34796">
                  <c:v>43224</c:v>
                </c:pt>
                <c:pt idx="34797">
                  <c:v>43224</c:v>
                </c:pt>
                <c:pt idx="34798">
                  <c:v>43224</c:v>
                </c:pt>
                <c:pt idx="34799">
                  <c:v>43223</c:v>
                </c:pt>
                <c:pt idx="34800">
                  <c:v>43224</c:v>
                </c:pt>
                <c:pt idx="34801">
                  <c:v>43224</c:v>
                </c:pt>
                <c:pt idx="34802">
                  <c:v>43223</c:v>
                </c:pt>
                <c:pt idx="34803">
                  <c:v>43224</c:v>
                </c:pt>
                <c:pt idx="34804">
                  <c:v>43223</c:v>
                </c:pt>
                <c:pt idx="34805">
                  <c:v>43223</c:v>
                </c:pt>
                <c:pt idx="34806">
                  <c:v>43224</c:v>
                </c:pt>
                <c:pt idx="34807">
                  <c:v>43224</c:v>
                </c:pt>
                <c:pt idx="34808">
                  <c:v>43224</c:v>
                </c:pt>
                <c:pt idx="34809">
                  <c:v>43222</c:v>
                </c:pt>
                <c:pt idx="34810">
                  <c:v>43224</c:v>
                </c:pt>
                <c:pt idx="34811">
                  <c:v>43223</c:v>
                </c:pt>
                <c:pt idx="34812">
                  <c:v>43223</c:v>
                </c:pt>
                <c:pt idx="34813">
                  <c:v>43223</c:v>
                </c:pt>
                <c:pt idx="34814">
                  <c:v>43222</c:v>
                </c:pt>
                <c:pt idx="34815">
                  <c:v>43223</c:v>
                </c:pt>
                <c:pt idx="34816">
                  <c:v>43221</c:v>
                </c:pt>
                <c:pt idx="34817">
                  <c:v>43221</c:v>
                </c:pt>
                <c:pt idx="34818">
                  <c:v>43222</c:v>
                </c:pt>
                <c:pt idx="34819">
                  <c:v>43221</c:v>
                </c:pt>
                <c:pt idx="34820">
                  <c:v>43221</c:v>
                </c:pt>
                <c:pt idx="34821">
                  <c:v>43221</c:v>
                </c:pt>
                <c:pt idx="34822">
                  <c:v>43222</c:v>
                </c:pt>
                <c:pt idx="34823">
                  <c:v>43222</c:v>
                </c:pt>
                <c:pt idx="34824">
                  <c:v>43221</c:v>
                </c:pt>
                <c:pt idx="34825">
                  <c:v>43221</c:v>
                </c:pt>
                <c:pt idx="34826">
                  <c:v>43221</c:v>
                </c:pt>
                <c:pt idx="34827">
                  <c:v>43222</c:v>
                </c:pt>
                <c:pt idx="34828">
                  <c:v>43221</c:v>
                </c:pt>
                <c:pt idx="34829">
                  <c:v>43219</c:v>
                </c:pt>
                <c:pt idx="34830">
                  <c:v>43222</c:v>
                </c:pt>
                <c:pt idx="34831">
                  <c:v>43215</c:v>
                </c:pt>
                <c:pt idx="34832">
                  <c:v>43221</c:v>
                </c:pt>
                <c:pt idx="34833">
                  <c:v>43220</c:v>
                </c:pt>
                <c:pt idx="34834">
                  <c:v>43220</c:v>
                </c:pt>
                <c:pt idx="34835">
                  <c:v>43220</c:v>
                </c:pt>
                <c:pt idx="34836">
                  <c:v>43220</c:v>
                </c:pt>
                <c:pt idx="34837">
                  <c:v>43220</c:v>
                </c:pt>
                <c:pt idx="34838">
                  <c:v>43220</c:v>
                </c:pt>
                <c:pt idx="34839">
                  <c:v>43220</c:v>
                </c:pt>
                <c:pt idx="34840">
                  <c:v>43220</c:v>
                </c:pt>
                <c:pt idx="34841">
                  <c:v>43236</c:v>
                </c:pt>
                <c:pt idx="34842">
                  <c:v>43237</c:v>
                </c:pt>
                <c:pt idx="34843">
                  <c:v>43237</c:v>
                </c:pt>
                <c:pt idx="34844">
                  <c:v>43237</c:v>
                </c:pt>
                <c:pt idx="34845">
                  <c:v>43236</c:v>
                </c:pt>
                <c:pt idx="34846">
                  <c:v>43236</c:v>
                </c:pt>
                <c:pt idx="34847">
                  <c:v>43236</c:v>
                </c:pt>
                <c:pt idx="34848">
                  <c:v>43237</c:v>
                </c:pt>
                <c:pt idx="34849">
                  <c:v>43236</c:v>
                </c:pt>
                <c:pt idx="34850">
                  <c:v>43236</c:v>
                </c:pt>
                <c:pt idx="34851">
                  <c:v>43236</c:v>
                </c:pt>
                <c:pt idx="34852">
                  <c:v>43236</c:v>
                </c:pt>
                <c:pt idx="34853">
                  <c:v>43236</c:v>
                </c:pt>
                <c:pt idx="34854">
                  <c:v>43236</c:v>
                </c:pt>
                <c:pt idx="34855">
                  <c:v>43236</c:v>
                </c:pt>
                <c:pt idx="34856">
                  <c:v>43236</c:v>
                </c:pt>
                <c:pt idx="34857">
                  <c:v>43235</c:v>
                </c:pt>
                <c:pt idx="34858">
                  <c:v>43236</c:v>
                </c:pt>
                <c:pt idx="34859">
                  <c:v>43236</c:v>
                </c:pt>
                <c:pt idx="34860">
                  <c:v>43236</c:v>
                </c:pt>
                <c:pt idx="34861">
                  <c:v>43235</c:v>
                </c:pt>
                <c:pt idx="34862">
                  <c:v>43236</c:v>
                </c:pt>
                <c:pt idx="34863">
                  <c:v>43235</c:v>
                </c:pt>
                <c:pt idx="34864">
                  <c:v>43235</c:v>
                </c:pt>
                <c:pt idx="34865">
                  <c:v>43235</c:v>
                </c:pt>
                <c:pt idx="34866">
                  <c:v>43236</c:v>
                </c:pt>
                <c:pt idx="34867">
                  <c:v>43235</c:v>
                </c:pt>
                <c:pt idx="34868">
                  <c:v>43235</c:v>
                </c:pt>
                <c:pt idx="34869">
                  <c:v>43235</c:v>
                </c:pt>
                <c:pt idx="34870">
                  <c:v>43235</c:v>
                </c:pt>
                <c:pt idx="34871">
                  <c:v>43234</c:v>
                </c:pt>
                <c:pt idx="34872">
                  <c:v>43235</c:v>
                </c:pt>
                <c:pt idx="34873">
                  <c:v>43236</c:v>
                </c:pt>
                <c:pt idx="34874">
                  <c:v>43235</c:v>
                </c:pt>
                <c:pt idx="34875">
                  <c:v>43235</c:v>
                </c:pt>
                <c:pt idx="34876">
                  <c:v>43234</c:v>
                </c:pt>
                <c:pt idx="34877">
                  <c:v>43234</c:v>
                </c:pt>
                <c:pt idx="34878">
                  <c:v>43235</c:v>
                </c:pt>
                <c:pt idx="34879">
                  <c:v>43234</c:v>
                </c:pt>
                <c:pt idx="34880">
                  <c:v>43235</c:v>
                </c:pt>
                <c:pt idx="34881">
                  <c:v>43235</c:v>
                </c:pt>
                <c:pt idx="34882">
                  <c:v>43234</c:v>
                </c:pt>
                <c:pt idx="34883">
                  <c:v>43235</c:v>
                </c:pt>
                <c:pt idx="34884">
                  <c:v>43236</c:v>
                </c:pt>
                <c:pt idx="34885">
                  <c:v>43234</c:v>
                </c:pt>
                <c:pt idx="34886">
                  <c:v>43234</c:v>
                </c:pt>
                <c:pt idx="34887">
                  <c:v>43234</c:v>
                </c:pt>
                <c:pt idx="34888">
                  <c:v>43233</c:v>
                </c:pt>
                <c:pt idx="34889">
                  <c:v>43235</c:v>
                </c:pt>
                <c:pt idx="34890">
                  <c:v>43233</c:v>
                </c:pt>
                <c:pt idx="34891">
                  <c:v>43234</c:v>
                </c:pt>
                <c:pt idx="34892">
                  <c:v>43234</c:v>
                </c:pt>
                <c:pt idx="34893">
                  <c:v>43233</c:v>
                </c:pt>
                <c:pt idx="34894">
                  <c:v>43233</c:v>
                </c:pt>
                <c:pt idx="34895">
                  <c:v>43233</c:v>
                </c:pt>
                <c:pt idx="34896">
                  <c:v>43233</c:v>
                </c:pt>
                <c:pt idx="34897">
                  <c:v>43233</c:v>
                </c:pt>
                <c:pt idx="34898">
                  <c:v>43233</c:v>
                </c:pt>
                <c:pt idx="34899">
                  <c:v>43233</c:v>
                </c:pt>
                <c:pt idx="34900">
                  <c:v>43233</c:v>
                </c:pt>
                <c:pt idx="34901">
                  <c:v>43233</c:v>
                </c:pt>
                <c:pt idx="34902">
                  <c:v>43233</c:v>
                </c:pt>
                <c:pt idx="34903">
                  <c:v>43233</c:v>
                </c:pt>
                <c:pt idx="34904">
                  <c:v>43232</c:v>
                </c:pt>
                <c:pt idx="34905">
                  <c:v>43232</c:v>
                </c:pt>
                <c:pt idx="34906">
                  <c:v>43232</c:v>
                </c:pt>
                <c:pt idx="34907">
                  <c:v>43231</c:v>
                </c:pt>
                <c:pt idx="34908">
                  <c:v>43231</c:v>
                </c:pt>
                <c:pt idx="34909">
                  <c:v>43231</c:v>
                </c:pt>
                <c:pt idx="34910">
                  <c:v>43231</c:v>
                </c:pt>
                <c:pt idx="34911">
                  <c:v>43231</c:v>
                </c:pt>
                <c:pt idx="34912">
                  <c:v>43231</c:v>
                </c:pt>
                <c:pt idx="34913">
                  <c:v>43231</c:v>
                </c:pt>
                <c:pt idx="34914">
                  <c:v>43231</c:v>
                </c:pt>
                <c:pt idx="34915">
                  <c:v>43231</c:v>
                </c:pt>
                <c:pt idx="34916">
                  <c:v>43230</c:v>
                </c:pt>
                <c:pt idx="34917">
                  <c:v>43230</c:v>
                </c:pt>
                <c:pt idx="34918">
                  <c:v>43231</c:v>
                </c:pt>
                <c:pt idx="34919">
                  <c:v>43230</c:v>
                </c:pt>
                <c:pt idx="34920">
                  <c:v>43230</c:v>
                </c:pt>
                <c:pt idx="34921">
                  <c:v>43230</c:v>
                </c:pt>
                <c:pt idx="34922">
                  <c:v>43230</c:v>
                </c:pt>
                <c:pt idx="34923">
                  <c:v>43230</c:v>
                </c:pt>
                <c:pt idx="34924">
                  <c:v>43230</c:v>
                </c:pt>
                <c:pt idx="34925">
                  <c:v>43230</c:v>
                </c:pt>
                <c:pt idx="34926">
                  <c:v>43230</c:v>
                </c:pt>
                <c:pt idx="34927">
                  <c:v>43230</c:v>
                </c:pt>
                <c:pt idx="34928">
                  <c:v>43230</c:v>
                </c:pt>
                <c:pt idx="34929">
                  <c:v>43230</c:v>
                </c:pt>
                <c:pt idx="34930">
                  <c:v>43229</c:v>
                </c:pt>
                <c:pt idx="34931">
                  <c:v>43231</c:v>
                </c:pt>
                <c:pt idx="34932">
                  <c:v>43230</c:v>
                </c:pt>
                <c:pt idx="34933">
                  <c:v>43230</c:v>
                </c:pt>
                <c:pt idx="34934">
                  <c:v>43229</c:v>
                </c:pt>
                <c:pt idx="34935">
                  <c:v>43229</c:v>
                </c:pt>
                <c:pt idx="34936">
                  <c:v>43230</c:v>
                </c:pt>
                <c:pt idx="34937">
                  <c:v>43230</c:v>
                </c:pt>
                <c:pt idx="34938">
                  <c:v>43230</c:v>
                </c:pt>
                <c:pt idx="34939">
                  <c:v>43230</c:v>
                </c:pt>
                <c:pt idx="34940">
                  <c:v>43230</c:v>
                </c:pt>
                <c:pt idx="34941">
                  <c:v>43231</c:v>
                </c:pt>
                <c:pt idx="34942">
                  <c:v>43230</c:v>
                </c:pt>
                <c:pt idx="34943">
                  <c:v>43229</c:v>
                </c:pt>
                <c:pt idx="34944">
                  <c:v>43229</c:v>
                </c:pt>
                <c:pt idx="34945">
                  <c:v>43229</c:v>
                </c:pt>
                <c:pt idx="34946">
                  <c:v>43229</c:v>
                </c:pt>
                <c:pt idx="34947">
                  <c:v>43229</c:v>
                </c:pt>
                <c:pt idx="34948">
                  <c:v>43228</c:v>
                </c:pt>
                <c:pt idx="34949">
                  <c:v>43228</c:v>
                </c:pt>
                <c:pt idx="34950">
                  <c:v>43229</c:v>
                </c:pt>
                <c:pt idx="34951">
                  <c:v>43228</c:v>
                </c:pt>
                <c:pt idx="34952">
                  <c:v>43228</c:v>
                </c:pt>
                <c:pt idx="34953">
                  <c:v>43227</c:v>
                </c:pt>
                <c:pt idx="34954">
                  <c:v>43228</c:v>
                </c:pt>
                <c:pt idx="34955">
                  <c:v>43228</c:v>
                </c:pt>
                <c:pt idx="34956">
                  <c:v>43228</c:v>
                </c:pt>
                <c:pt idx="34957">
                  <c:v>43228</c:v>
                </c:pt>
                <c:pt idx="34958">
                  <c:v>43227</c:v>
                </c:pt>
                <c:pt idx="34959">
                  <c:v>43228</c:v>
                </c:pt>
                <c:pt idx="34960">
                  <c:v>43228</c:v>
                </c:pt>
                <c:pt idx="34961">
                  <c:v>43228</c:v>
                </c:pt>
                <c:pt idx="34962">
                  <c:v>43226</c:v>
                </c:pt>
                <c:pt idx="34963">
                  <c:v>43230</c:v>
                </c:pt>
                <c:pt idx="34964">
                  <c:v>43228</c:v>
                </c:pt>
                <c:pt idx="34965">
                  <c:v>43228</c:v>
                </c:pt>
                <c:pt idx="34966">
                  <c:v>43227</c:v>
                </c:pt>
                <c:pt idx="34967">
                  <c:v>43228</c:v>
                </c:pt>
                <c:pt idx="34968">
                  <c:v>43228</c:v>
                </c:pt>
                <c:pt idx="34969">
                  <c:v>43228</c:v>
                </c:pt>
                <c:pt idx="34970">
                  <c:v>43228</c:v>
                </c:pt>
                <c:pt idx="34971">
                  <c:v>43228</c:v>
                </c:pt>
                <c:pt idx="34972">
                  <c:v>43228</c:v>
                </c:pt>
                <c:pt idx="34973">
                  <c:v>43227</c:v>
                </c:pt>
                <c:pt idx="34974">
                  <c:v>43227</c:v>
                </c:pt>
                <c:pt idx="34975">
                  <c:v>43228</c:v>
                </c:pt>
                <c:pt idx="34976">
                  <c:v>43228</c:v>
                </c:pt>
                <c:pt idx="34977">
                  <c:v>43227</c:v>
                </c:pt>
                <c:pt idx="34978">
                  <c:v>43227</c:v>
                </c:pt>
                <c:pt idx="34979">
                  <c:v>43226</c:v>
                </c:pt>
                <c:pt idx="34980">
                  <c:v>43227</c:v>
                </c:pt>
                <c:pt idx="34981">
                  <c:v>43227</c:v>
                </c:pt>
                <c:pt idx="34982">
                  <c:v>43226</c:v>
                </c:pt>
                <c:pt idx="34983">
                  <c:v>43226</c:v>
                </c:pt>
                <c:pt idx="34984">
                  <c:v>43224</c:v>
                </c:pt>
                <c:pt idx="34985">
                  <c:v>43226</c:v>
                </c:pt>
                <c:pt idx="34986">
                  <c:v>43225</c:v>
                </c:pt>
                <c:pt idx="34987">
                  <c:v>43226</c:v>
                </c:pt>
                <c:pt idx="34988">
                  <c:v>43225</c:v>
                </c:pt>
                <c:pt idx="34989">
                  <c:v>43225</c:v>
                </c:pt>
                <c:pt idx="34990">
                  <c:v>43226</c:v>
                </c:pt>
                <c:pt idx="34991">
                  <c:v>43224</c:v>
                </c:pt>
                <c:pt idx="34992">
                  <c:v>43224</c:v>
                </c:pt>
                <c:pt idx="34993">
                  <c:v>43226</c:v>
                </c:pt>
                <c:pt idx="34994">
                  <c:v>43226</c:v>
                </c:pt>
                <c:pt idx="34995">
                  <c:v>43225</c:v>
                </c:pt>
                <c:pt idx="34996">
                  <c:v>43224</c:v>
                </c:pt>
                <c:pt idx="34997">
                  <c:v>43224</c:v>
                </c:pt>
                <c:pt idx="34998">
                  <c:v>43224</c:v>
                </c:pt>
                <c:pt idx="34999">
                  <c:v>43224</c:v>
                </c:pt>
                <c:pt idx="35000">
                  <c:v>43224</c:v>
                </c:pt>
                <c:pt idx="35001">
                  <c:v>43224</c:v>
                </c:pt>
                <c:pt idx="35002">
                  <c:v>43224</c:v>
                </c:pt>
                <c:pt idx="35003">
                  <c:v>43223</c:v>
                </c:pt>
                <c:pt idx="35004">
                  <c:v>43224</c:v>
                </c:pt>
                <c:pt idx="35005">
                  <c:v>43224</c:v>
                </c:pt>
                <c:pt idx="35006">
                  <c:v>43223</c:v>
                </c:pt>
                <c:pt idx="35007">
                  <c:v>43224</c:v>
                </c:pt>
                <c:pt idx="35008">
                  <c:v>43223</c:v>
                </c:pt>
                <c:pt idx="35009">
                  <c:v>43223</c:v>
                </c:pt>
                <c:pt idx="35010">
                  <c:v>43224</c:v>
                </c:pt>
                <c:pt idx="35011">
                  <c:v>43224</c:v>
                </c:pt>
                <c:pt idx="35012">
                  <c:v>43222</c:v>
                </c:pt>
                <c:pt idx="35013">
                  <c:v>43224</c:v>
                </c:pt>
                <c:pt idx="35014">
                  <c:v>43224</c:v>
                </c:pt>
                <c:pt idx="35015">
                  <c:v>43223</c:v>
                </c:pt>
                <c:pt idx="35016">
                  <c:v>43223</c:v>
                </c:pt>
                <c:pt idx="35017">
                  <c:v>43223</c:v>
                </c:pt>
                <c:pt idx="35018">
                  <c:v>43223</c:v>
                </c:pt>
                <c:pt idx="35019">
                  <c:v>43221</c:v>
                </c:pt>
                <c:pt idx="35020">
                  <c:v>43221</c:v>
                </c:pt>
                <c:pt idx="35021">
                  <c:v>43222</c:v>
                </c:pt>
                <c:pt idx="35022">
                  <c:v>43221</c:v>
                </c:pt>
                <c:pt idx="35023">
                  <c:v>43221</c:v>
                </c:pt>
                <c:pt idx="35024">
                  <c:v>43221</c:v>
                </c:pt>
                <c:pt idx="35025">
                  <c:v>43222</c:v>
                </c:pt>
                <c:pt idx="35026">
                  <c:v>43222</c:v>
                </c:pt>
                <c:pt idx="35027">
                  <c:v>43221</c:v>
                </c:pt>
                <c:pt idx="35028">
                  <c:v>43221</c:v>
                </c:pt>
                <c:pt idx="35029">
                  <c:v>43221</c:v>
                </c:pt>
                <c:pt idx="35030">
                  <c:v>43222</c:v>
                </c:pt>
                <c:pt idx="35031">
                  <c:v>43221</c:v>
                </c:pt>
                <c:pt idx="35032">
                  <c:v>43222</c:v>
                </c:pt>
                <c:pt idx="35033">
                  <c:v>43219</c:v>
                </c:pt>
                <c:pt idx="35034">
                  <c:v>43215</c:v>
                </c:pt>
                <c:pt idx="35035">
                  <c:v>43221</c:v>
                </c:pt>
                <c:pt idx="35036">
                  <c:v>43237</c:v>
                </c:pt>
                <c:pt idx="35037">
                  <c:v>43238</c:v>
                </c:pt>
                <c:pt idx="35038">
                  <c:v>43236</c:v>
                </c:pt>
                <c:pt idx="35039">
                  <c:v>43237</c:v>
                </c:pt>
                <c:pt idx="35040">
                  <c:v>43237</c:v>
                </c:pt>
                <c:pt idx="35041">
                  <c:v>43237</c:v>
                </c:pt>
                <c:pt idx="35042">
                  <c:v>43237</c:v>
                </c:pt>
                <c:pt idx="35043">
                  <c:v>43237</c:v>
                </c:pt>
                <c:pt idx="35044">
                  <c:v>43237</c:v>
                </c:pt>
                <c:pt idx="35045">
                  <c:v>43237</c:v>
                </c:pt>
                <c:pt idx="35046">
                  <c:v>43236</c:v>
                </c:pt>
                <c:pt idx="35047">
                  <c:v>43236</c:v>
                </c:pt>
                <c:pt idx="35048">
                  <c:v>43237</c:v>
                </c:pt>
                <c:pt idx="35049">
                  <c:v>43236</c:v>
                </c:pt>
                <c:pt idx="35050">
                  <c:v>43236</c:v>
                </c:pt>
                <c:pt idx="35051">
                  <c:v>43236</c:v>
                </c:pt>
                <c:pt idx="35052">
                  <c:v>43236</c:v>
                </c:pt>
                <c:pt idx="35053">
                  <c:v>43236</c:v>
                </c:pt>
                <c:pt idx="35054">
                  <c:v>43236</c:v>
                </c:pt>
                <c:pt idx="35055">
                  <c:v>43236</c:v>
                </c:pt>
                <c:pt idx="35056">
                  <c:v>43236</c:v>
                </c:pt>
                <c:pt idx="35057">
                  <c:v>43235</c:v>
                </c:pt>
                <c:pt idx="35058">
                  <c:v>43236</c:v>
                </c:pt>
                <c:pt idx="35059">
                  <c:v>43236</c:v>
                </c:pt>
                <c:pt idx="35060">
                  <c:v>43236</c:v>
                </c:pt>
                <c:pt idx="35061">
                  <c:v>43235</c:v>
                </c:pt>
                <c:pt idx="35062">
                  <c:v>43235</c:v>
                </c:pt>
                <c:pt idx="35063">
                  <c:v>43235</c:v>
                </c:pt>
                <c:pt idx="35064">
                  <c:v>43235</c:v>
                </c:pt>
                <c:pt idx="35065">
                  <c:v>43236</c:v>
                </c:pt>
                <c:pt idx="35066">
                  <c:v>43235</c:v>
                </c:pt>
                <c:pt idx="35067">
                  <c:v>43235</c:v>
                </c:pt>
                <c:pt idx="35068">
                  <c:v>43235</c:v>
                </c:pt>
                <c:pt idx="35069">
                  <c:v>43235</c:v>
                </c:pt>
                <c:pt idx="35070">
                  <c:v>43234</c:v>
                </c:pt>
                <c:pt idx="35071">
                  <c:v>43235</c:v>
                </c:pt>
                <c:pt idx="35072">
                  <c:v>43236</c:v>
                </c:pt>
                <c:pt idx="35073">
                  <c:v>43235</c:v>
                </c:pt>
                <c:pt idx="35074">
                  <c:v>43235</c:v>
                </c:pt>
                <c:pt idx="35075">
                  <c:v>43234</c:v>
                </c:pt>
                <c:pt idx="35076">
                  <c:v>43234</c:v>
                </c:pt>
                <c:pt idx="35077">
                  <c:v>43235</c:v>
                </c:pt>
                <c:pt idx="35078">
                  <c:v>43234</c:v>
                </c:pt>
                <c:pt idx="35079">
                  <c:v>43235</c:v>
                </c:pt>
                <c:pt idx="35080">
                  <c:v>43235</c:v>
                </c:pt>
                <c:pt idx="35081">
                  <c:v>43234</c:v>
                </c:pt>
                <c:pt idx="35082">
                  <c:v>43236</c:v>
                </c:pt>
                <c:pt idx="35083">
                  <c:v>43235</c:v>
                </c:pt>
                <c:pt idx="35084">
                  <c:v>43234</c:v>
                </c:pt>
                <c:pt idx="35085">
                  <c:v>43234</c:v>
                </c:pt>
                <c:pt idx="35086">
                  <c:v>43234</c:v>
                </c:pt>
                <c:pt idx="35087">
                  <c:v>43233</c:v>
                </c:pt>
                <c:pt idx="35088">
                  <c:v>43235</c:v>
                </c:pt>
                <c:pt idx="35089">
                  <c:v>43234</c:v>
                </c:pt>
                <c:pt idx="35090">
                  <c:v>43233</c:v>
                </c:pt>
                <c:pt idx="35091">
                  <c:v>43234</c:v>
                </c:pt>
                <c:pt idx="35092">
                  <c:v>43233</c:v>
                </c:pt>
                <c:pt idx="35093">
                  <c:v>43233</c:v>
                </c:pt>
                <c:pt idx="35094">
                  <c:v>43233</c:v>
                </c:pt>
                <c:pt idx="35095">
                  <c:v>43233</c:v>
                </c:pt>
                <c:pt idx="35096">
                  <c:v>43233</c:v>
                </c:pt>
                <c:pt idx="35097">
                  <c:v>43233</c:v>
                </c:pt>
                <c:pt idx="35098">
                  <c:v>43233</c:v>
                </c:pt>
                <c:pt idx="35099">
                  <c:v>43233</c:v>
                </c:pt>
                <c:pt idx="35100">
                  <c:v>43233</c:v>
                </c:pt>
                <c:pt idx="35101">
                  <c:v>43233</c:v>
                </c:pt>
                <c:pt idx="35102">
                  <c:v>43233</c:v>
                </c:pt>
                <c:pt idx="35103">
                  <c:v>43232</c:v>
                </c:pt>
                <c:pt idx="35104">
                  <c:v>43231</c:v>
                </c:pt>
                <c:pt idx="35105">
                  <c:v>43232</c:v>
                </c:pt>
                <c:pt idx="35106">
                  <c:v>43232</c:v>
                </c:pt>
                <c:pt idx="35107">
                  <c:v>43231</c:v>
                </c:pt>
                <c:pt idx="35108">
                  <c:v>43231</c:v>
                </c:pt>
                <c:pt idx="35109">
                  <c:v>43231</c:v>
                </c:pt>
                <c:pt idx="35110">
                  <c:v>43231</c:v>
                </c:pt>
                <c:pt idx="35111">
                  <c:v>43231</c:v>
                </c:pt>
                <c:pt idx="35112">
                  <c:v>43231</c:v>
                </c:pt>
                <c:pt idx="35113">
                  <c:v>43231</c:v>
                </c:pt>
                <c:pt idx="35114">
                  <c:v>43231</c:v>
                </c:pt>
                <c:pt idx="35115">
                  <c:v>43230</c:v>
                </c:pt>
                <c:pt idx="35116">
                  <c:v>43230</c:v>
                </c:pt>
                <c:pt idx="35117">
                  <c:v>43231</c:v>
                </c:pt>
                <c:pt idx="35118">
                  <c:v>43230</c:v>
                </c:pt>
                <c:pt idx="35119">
                  <c:v>43230</c:v>
                </c:pt>
                <c:pt idx="35120">
                  <c:v>43230</c:v>
                </c:pt>
                <c:pt idx="35121">
                  <c:v>43230</c:v>
                </c:pt>
                <c:pt idx="35122">
                  <c:v>43230</c:v>
                </c:pt>
                <c:pt idx="35123">
                  <c:v>43230</c:v>
                </c:pt>
                <c:pt idx="35124">
                  <c:v>43230</c:v>
                </c:pt>
                <c:pt idx="35125">
                  <c:v>43230</c:v>
                </c:pt>
                <c:pt idx="35126">
                  <c:v>43230</c:v>
                </c:pt>
                <c:pt idx="35127">
                  <c:v>43230</c:v>
                </c:pt>
                <c:pt idx="35128">
                  <c:v>43230</c:v>
                </c:pt>
                <c:pt idx="35129">
                  <c:v>43229</c:v>
                </c:pt>
                <c:pt idx="35130">
                  <c:v>43231</c:v>
                </c:pt>
                <c:pt idx="35131">
                  <c:v>43230</c:v>
                </c:pt>
                <c:pt idx="35132">
                  <c:v>43230</c:v>
                </c:pt>
                <c:pt idx="35133">
                  <c:v>43229</c:v>
                </c:pt>
                <c:pt idx="35134">
                  <c:v>43229</c:v>
                </c:pt>
                <c:pt idx="35135">
                  <c:v>43230</c:v>
                </c:pt>
                <c:pt idx="35136">
                  <c:v>43230</c:v>
                </c:pt>
                <c:pt idx="35137">
                  <c:v>43230</c:v>
                </c:pt>
                <c:pt idx="35138">
                  <c:v>43230</c:v>
                </c:pt>
                <c:pt idx="35139">
                  <c:v>43230</c:v>
                </c:pt>
                <c:pt idx="35140">
                  <c:v>43231</c:v>
                </c:pt>
                <c:pt idx="35141">
                  <c:v>43229</c:v>
                </c:pt>
                <c:pt idx="35142">
                  <c:v>43230</c:v>
                </c:pt>
                <c:pt idx="35143">
                  <c:v>43229</c:v>
                </c:pt>
                <c:pt idx="35144">
                  <c:v>43229</c:v>
                </c:pt>
                <c:pt idx="35145">
                  <c:v>43229</c:v>
                </c:pt>
                <c:pt idx="35146">
                  <c:v>43228</c:v>
                </c:pt>
                <c:pt idx="35147">
                  <c:v>43228</c:v>
                </c:pt>
                <c:pt idx="35148">
                  <c:v>43229</c:v>
                </c:pt>
                <c:pt idx="35149">
                  <c:v>43228</c:v>
                </c:pt>
                <c:pt idx="35150">
                  <c:v>43227</c:v>
                </c:pt>
                <c:pt idx="35151">
                  <c:v>43228</c:v>
                </c:pt>
                <c:pt idx="35152">
                  <c:v>43229</c:v>
                </c:pt>
                <c:pt idx="35153">
                  <c:v>43228</c:v>
                </c:pt>
                <c:pt idx="35154">
                  <c:v>43228</c:v>
                </c:pt>
                <c:pt idx="35155">
                  <c:v>43227</c:v>
                </c:pt>
                <c:pt idx="35156">
                  <c:v>43228</c:v>
                </c:pt>
                <c:pt idx="35157">
                  <c:v>43228</c:v>
                </c:pt>
                <c:pt idx="35158">
                  <c:v>43228</c:v>
                </c:pt>
                <c:pt idx="35159">
                  <c:v>43226</c:v>
                </c:pt>
                <c:pt idx="35160">
                  <c:v>43230</c:v>
                </c:pt>
                <c:pt idx="35161">
                  <c:v>43228</c:v>
                </c:pt>
                <c:pt idx="35162">
                  <c:v>43227</c:v>
                </c:pt>
                <c:pt idx="35163">
                  <c:v>43228</c:v>
                </c:pt>
                <c:pt idx="35164">
                  <c:v>43228</c:v>
                </c:pt>
                <c:pt idx="35165">
                  <c:v>43228</c:v>
                </c:pt>
                <c:pt idx="35166">
                  <c:v>43228</c:v>
                </c:pt>
                <c:pt idx="35167">
                  <c:v>43228</c:v>
                </c:pt>
                <c:pt idx="35168">
                  <c:v>43228</c:v>
                </c:pt>
                <c:pt idx="35169">
                  <c:v>43227</c:v>
                </c:pt>
                <c:pt idx="35170">
                  <c:v>43227</c:v>
                </c:pt>
                <c:pt idx="35171">
                  <c:v>43228</c:v>
                </c:pt>
                <c:pt idx="35172">
                  <c:v>43228</c:v>
                </c:pt>
                <c:pt idx="35173">
                  <c:v>43227</c:v>
                </c:pt>
                <c:pt idx="35174">
                  <c:v>43227</c:v>
                </c:pt>
                <c:pt idx="35175">
                  <c:v>43226</c:v>
                </c:pt>
                <c:pt idx="35176">
                  <c:v>43227</c:v>
                </c:pt>
                <c:pt idx="35177">
                  <c:v>43227</c:v>
                </c:pt>
                <c:pt idx="35178">
                  <c:v>43226</c:v>
                </c:pt>
                <c:pt idx="35179">
                  <c:v>43226</c:v>
                </c:pt>
                <c:pt idx="35180">
                  <c:v>43224</c:v>
                </c:pt>
                <c:pt idx="35181">
                  <c:v>43226</c:v>
                </c:pt>
                <c:pt idx="35182">
                  <c:v>43225</c:v>
                </c:pt>
                <c:pt idx="35183">
                  <c:v>43226</c:v>
                </c:pt>
                <c:pt idx="35184">
                  <c:v>43225</c:v>
                </c:pt>
                <c:pt idx="35185">
                  <c:v>43225</c:v>
                </c:pt>
                <c:pt idx="35186">
                  <c:v>43226</c:v>
                </c:pt>
                <c:pt idx="35187">
                  <c:v>43224</c:v>
                </c:pt>
                <c:pt idx="35188">
                  <c:v>43224</c:v>
                </c:pt>
                <c:pt idx="35189">
                  <c:v>43226</c:v>
                </c:pt>
                <c:pt idx="35190">
                  <c:v>43226</c:v>
                </c:pt>
                <c:pt idx="35191">
                  <c:v>43225</c:v>
                </c:pt>
                <c:pt idx="35192">
                  <c:v>43224</c:v>
                </c:pt>
                <c:pt idx="35193">
                  <c:v>43224</c:v>
                </c:pt>
                <c:pt idx="35194">
                  <c:v>43224</c:v>
                </c:pt>
                <c:pt idx="35195">
                  <c:v>43224</c:v>
                </c:pt>
                <c:pt idx="35196">
                  <c:v>43224</c:v>
                </c:pt>
                <c:pt idx="35197">
                  <c:v>43224</c:v>
                </c:pt>
                <c:pt idx="35198">
                  <c:v>43224</c:v>
                </c:pt>
                <c:pt idx="35199">
                  <c:v>43223</c:v>
                </c:pt>
                <c:pt idx="35200">
                  <c:v>43223</c:v>
                </c:pt>
                <c:pt idx="35201">
                  <c:v>43224</c:v>
                </c:pt>
                <c:pt idx="35202">
                  <c:v>43224</c:v>
                </c:pt>
                <c:pt idx="35203">
                  <c:v>43224</c:v>
                </c:pt>
                <c:pt idx="35204">
                  <c:v>43223</c:v>
                </c:pt>
                <c:pt idx="35205">
                  <c:v>43223</c:v>
                </c:pt>
                <c:pt idx="35206">
                  <c:v>43224</c:v>
                </c:pt>
                <c:pt idx="35207">
                  <c:v>43224</c:v>
                </c:pt>
                <c:pt idx="35208">
                  <c:v>43222</c:v>
                </c:pt>
                <c:pt idx="35209">
                  <c:v>43224</c:v>
                </c:pt>
                <c:pt idx="35210">
                  <c:v>43224</c:v>
                </c:pt>
                <c:pt idx="35211">
                  <c:v>43223</c:v>
                </c:pt>
                <c:pt idx="35212">
                  <c:v>43223</c:v>
                </c:pt>
                <c:pt idx="35213">
                  <c:v>43223</c:v>
                </c:pt>
                <c:pt idx="35214">
                  <c:v>43223</c:v>
                </c:pt>
                <c:pt idx="35215">
                  <c:v>43221</c:v>
                </c:pt>
                <c:pt idx="35216">
                  <c:v>43221</c:v>
                </c:pt>
                <c:pt idx="35217">
                  <c:v>43222</c:v>
                </c:pt>
                <c:pt idx="35218">
                  <c:v>43221</c:v>
                </c:pt>
                <c:pt idx="35219">
                  <c:v>43221</c:v>
                </c:pt>
                <c:pt idx="35220">
                  <c:v>43221</c:v>
                </c:pt>
                <c:pt idx="35221">
                  <c:v>43222</c:v>
                </c:pt>
                <c:pt idx="35222">
                  <c:v>43222</c:v>
                </c:pt>
                <c:pt idx="35223">
                  <c:v>43221</c:v>
                </c:pt>
                <c:pt idx="35224">
                  <c:v>43221</c:v>
                </c:pt>
                <c:pt idx="35225">
                  <c:v>43221</c:v>
                </c:pt>
                <c:pt idx="35226">
                  <c:v>43222</c:v>
                </c:pt>
                <c:pt idx="35227">
                  <c:v>43221</c:v>
                </c:pt>
                <c:pt idx="35228">
                  <c:v>43222</c:v>
                </c:pt>
                <c:pt idx="35229">
                  <c:v>43219</c:v>
                </c:pt>
                <c:pt idx="35230">
                  <c:v>43215</c:v>
                </c:pt>
                <c:pt idx="35231">
                  <c:v>43238</c:v>
                </c:pt>
                <c:pt idx="35232">
                  <c:v>43237</c:v>
                </c:pt>
                <c:pt idx="35233">
                  <c:v>43238</c:v>
                </c:pt>
                <c:pt idx="35234">
                  <c:v>43237</c:v>
                </c:pt>
                <c:pt idx="35235">
                  <c:v>43236</c:v>
                </c:pt>
                <c:pt idx="35236">
                  <c:v>43238</c:v>
                </c:pt>
                <c:pt idx="35237">
                  <c:v>43237</c:v>
                </c:pt>
                <c:pt idx="35238">
                  <c:v>43238</c:v>
                </c:pt>
                <c:pt idx="35239">
                  <c:v>43237</c:v>
                </c:pt>
                <c:pt idx="35240">
                  <c:v>43237</c:v>
                </c:pt>
                <c:pt idx="35241">
                  <c:v>43237</c:v>
                </c:pt>
                <c:pt idx="35242">
                  <c:v>43238</c:v>
                </c:pt>
                <c:pt idx="35243">
                  <c:v>43237</c:v>
                </c:pt>
                <c:pt idx="35244">
                  <c:v>43237</c:v>
                </c:pt>
                <c:pt idx="35245">
                  <c:v>43237</c:v>
                </c:pt>
                <c:pt idx="35246">
                  <c:v>43236</c:v>
                </c:pt>
                <c:pt idx="35247">
                  <c:v>43236</c:v>
                </c:pt>
                <c:pt idx="35248">
                  <c:v>43237</c:v>
                </c:pt>
                <c:pt idx="35249">
                  <c:v>43236</c:v>
                </c:pt>
                <c:pt idx="35250">
                  <c:v>43236</c:v>
                </c:pt>
                <c:pt idx="35251">
                  <c:v>43236</c:v>
                </c:pt>
                <c:pt idx="35252">
                  <c:v>43236</c:v>
                </c:pt>
                <c:pt idx="35253">
                  <c:v>43236</c:v>
                </c:pt>
                <c:pt idx="35254">
                  <c:v>43236</c:v>
                </c:pt>
                <c:pt idx="35255">
                  <c:v>43236</c:v>
                </c:pt>
                <c:pt idx="35256">
                  <c:v>43236</c:v>
                </c:pt>
                <c:pt idx="35257">
                  <c:v>43235</c:v>
                </c:pt>
                <c:pt idx="35258">
                  <c:v>43236</c:v>
                </c:pt>
                <c:pt idx="35259">
                  <c:v>43236</c:v>
                </c:pt>
                <c:pt idx="35260">
                  <c:v>43235</c:v>
                </c:pt>
                <c:pt idx="35261">
                  <c:v>43235</c:v>
                </c:pt>
                <c:pt idx="35262">
                  <c:v>43235</c:v>
                </c:pt>
                <c:pt idx="35263">
                  <c:v>43235</c:v>
                </c:pt>
                <c:pt idx="35264">
                  <c:v>43235</c:v>
                </c:pt>
                <c:pt idx="35265">
                  <c:v>43236</c:v>
                </c:pt>
                <c:pt idx="35266">
                  <c:v>43235</c:v>
                </c:pt>
                <c:pt idx="35267">
                  <c:v>43235</c:v>
                </c:pt>
                <c:pt idx="35268">
                  <c:v>43234</c:v>
                </c:pt>
                <c:pt idx="35269">
                  <c:v>43235</c:v>
                </c:pt>
                <c:pt idx="35270">
                  <c:v>43236</c:v>
                </c:pt>
                <c:pt idx="35271">
                  <c:v>43235</c:v>
                </c:pt>
                <c:pt idx="35272">
                  <c:v>43234</c:v>
                </c:pt>
                <c:pt idx="35273">
                  <c:v>43235</c:v>
                </c:pt>
                <c:pt idx="35274">
                  <c:v>43234</c:v>
                </c:pt>
                <c:pt idx="35275">
                  <c:v>43235</c:v>
                </c:pt>
                <c:pt idx="35276">
                  <c:v>43235</c:v>
                </c:pt>
                <c:pt idx="35277">
                  <c:v>43234</c:v>
                </c:pt>
                <c:pt idx="35278">
                  <c:v>43235</c:v>
                </c:pt>
                <c:pt idx="35279">
                  <c:v>43236</c:v>
                </c:pt>
                <c:pt idx="35280">
                  <c:v>43234</c:v>
                </c:pt>
                <c:pt idx="35281">
                  <c:v>43235</c:v>
                </c:pt>
                <c:pt idx="35282">
                  <c:v>43234</c:v>
                </c:pt>
                <c:pt idx="35283">
                  <c:v>43234</c:v>
                </c:pt>
                <c:pt idx="35284">
                  <c:v>43234</c:v>
                </c:pt>
                <c:pt idx="35285">
                  <c:v>43235</c:v>
                </c:pt>
                <c:pt idx="35286">
                  <c:v>43233</c:v>
                </c:pt>
                <c:pt idx="35287">
                  <c:v>43234</c:v>
                </c:pt>
                <c:pt idx="35288">
                  <c:v>43234</c:v>
                </c:pt>
                <c:pt idx="35289">
                  <c:v>43233</c:v>
                </c:pt>
                <c:pt idx="35290">
                  <c:v>43233</c:v>
                </c:pt>
                <c:pt idx="35291">
                  <c:v>43233</c:v>
                </c:pt>
                <c:pt idx="35292">
                  <c:v>43233</c:v>
                </c:pt>
                <c:pt idx="35293">
                  <c:v>43233</c:v>
                </c:pt>
                <c:pt idx="35294">
                  <c:v>43233</c:v>
                </c:pt>
                <c:pt idx="35295">
                  <c:v>43233</c:v>
                </c:pt>
                <c:pt idx="35296">
                  <c:v>43233</c:v>
                </c:pt>
                <c:pt idx="35297">
                  <c:v>43233</c:v>
                </c:pt>
                <c:pt idx="35298">
                  <c:v>43233</c:v>
                </c:pt>
                <c:pt idx="35299">
                  <c:v>43233</c:v>
                </c:pt>
                <c:pt idx="35300">
                  <c:v>43233</c:v>
                </c:pt>
                <c:pt idx="35301">
                  <c:v>43232</c:v>
                </c:pt>
                <c:pt idx="35302">
                  <c:v>43231</c:v>
                </c:pt>
                <c:pt idx="35303">
                  <c:v>43232</c:v>
                </c:pt>
                <c:pt idx="35304">
                  <c:v>43232</c:v>
                </c:pt>
                <c:pt idx="35305">
                  <c:v>43231</c:v>
                </c:pt>
                <c:pt idx="35306">
                  <c:v>43231</c:v>
                </c:pt>
                <c:pt idx="35307">
                  <c:v>43231</c:v>
                </c:pt>
                <c:pt idx="35308">
                  <c:v>43231</c:v>
                </c:pt>
                <c:pt idx="35309">
                  <c:v>43231</c:v>
                </c:pt>
                <c:pt idx="35310">
                  <c:v>43231</c:v>
                </c:pt>
                <c:pt idx="35311">
                  <c:v>43231</c:v>
                </c:pt>
                <c:pt idx="35312">
                  <c:v>43231</c:v>
                </c:pt>
                <c:pt idx="35313">
                  <c:v>43230</c:v>
                </c:pt>
                <c:pt idx="35314">
                  <c:v>43230</c:v>
                </c:pt>
                <c:pt idx="35315">
                  <c:v>43231</c:v>
                </c:pt>
                <c:pt idx="35316">
                  <c:v>43230</c:v>
                </c:pt>
                <c:pt idx="35317">
                  <c:v>43230</c:v>
                </c:pt>
                <c:pt idx="35318">
                  <c:v>43230</c:v>
                </c:pt>
                <c:pt idx="35319">
                  <c:v>43230</c:v>
                </c:pt>
                <c:pt idx="35320">
                  <c:v>43230</c:v>
                </c:pt>
                <c:pt idx="35321">
                  <c:v>43230</c:v>
                </c:pt>
                <c:pt idx="35322">
                  <c:v>43230</c:v>
                </c:pt>
                <c:pt idx="35323">
                  <c:v>43230</c:v>
                </c:pt>
                <c:pt idx="35324">
                  <c:v>43230</c:v>
                </c:pt>
                <c:pt idx="35325">
                  <c:v>43230</c:v>
                </c:pt>
                <c:pt idx="35326">
                  <c:v>43230</c:v>
                </c:pt>
                <c:pt idx="35327">
                  <c:v>43229</c:v>
                </c:pt>
                <c:pt idx="35328">
                  <c:v>43231</c:v>
                </c:pt>
                <c:pt idx="35329">
                  <c:v>43230</c:v>
                </c:pt>
                <c:pt idx="35330">
                  <c:v>43230</c:v>
                </c:pt>
                <c:pt idx="35331">
                  <c:v>43229</c:v>
                </c:pt>
                <c:pt idx="35332">
                  <c:v>43229</c:v>
                </c:pt>
                <c:pt idx="35333">
                  <c:v>43230</c:v>
                </c:pt>
                <c:pt idx="35334">
                  <c:v>43230</c:v>
                </c:pt>
                <c:pt idx="35335">
                  <c:v>43230</c:v>
                </c:pt>
                <c:pt idx="35336">
                  <c:v>43230</c:v>
                </c:pt>
                <c:pt idx="35337">
                  <c:v>43230</c:v>
                </c:pt>
                <c:pt idx="35338">
                  <c:v>43229</c:v>
                </c:pt>
                <c:pt idx="35339">
                  <c:v>43231</c:v>
                </c:pt>
                <c:pt idx="35340">
                  <c:v>43230</c:v>
                </c:pt>
                <c:pt idx="35341">
                  <c:v>43229</c:v>
                </c:pt>
                <c:pt idx="35342">
                  <c:v>43229</c:v>
                </c:pt>
                <c:pt idx="35343">
                  <c:v>43229</c:v>
                </c:pt>
                <c:pt idx="35344">
                  <c:v>43228</c:v>
                </c:pt>
                <c:pt idx="35345">
                  <c:v>43228</c:v>
                </c:pt>
                <c:pt idx="35346">
                  <c:v>43229</c:v>
                </c:pt>
                <c:pt idx="35347">
                  <c:v>43228</c:v>
                </c:pt>
                <c:pt idx="35348">
                  <c:v>43227</c:v>
                </c:pt>
                <c:pt idx="35349">
                  <c:v>43228</c:v>
                </c:pt>
                <c:pt idx="35350">
                  <c:v>43229</c:v>
                </c:pt>
                <c:pt idx="35351">
                  <c:v>43228</c:v>
                </c:pt>
                <c:pt idx="35352">
                  <c:v>43227</c:v>
                </c:pt>
                <c:pt idx="35353">
                  <c:v>43228</c:v>
                </c:pt>
                <c:pt idx="35354">
                  <c:v>43228</c:v>
                </c:pt>
                <c:pt idx="35355">
                  <c:v>43228</c:v>
                </c:pt>
                <c:pt idx="35356">
                  <c:v>43228</c:v>
                </c:pt>
                <c:pt idx="35357">
                  <c:v>43226</c:v>
                </c:pt>
                <c:pt idx="35358">
                  <c:v>43228</c:v>
                </c:pt>
                <c:pt idx="35359">
                  <c:v>43230</c:v>
                </c:pt>
                <c:pt idx="35360">
                  <c:v>43228</c:v>
                </c:pt>
                <c:pt idx="35361">
                  <c:v>43228</c:v>
                </c:pt>
                <c:pt idx="35362">
                  <c:v>43228</c:v>
                </c:pt>
                <c:pt idx="35363">
                  <c:v>43228</c:v>
                </c:pt>
                <c:pt idx="35364">
                  <c:v>43228</c:v>
                </c:pt>
                <c:pt idx="35365">
                  <c:v>43228</c:v>
                </c:pt>
                <c:pt idx="35366">
                  <c:v>43228</c:v>
                </c:pt>
                <c:pt idx="35367">
                  <c:v>43227</c:v>
                </c:pt>
                <c:pt idx="35368">
                  <c:v>43227</c:v>
                </c:pt>
                <c:pt idx="35369">
                  <c:v>43228</c:v>
                </c:pt>
                <c:pt idx="35370">
                  <c:v>43228</c:v>
                </c:pt>
                <c:pt idx="35371">
                  <c:v>43227</c:v>
                </c:pt>
                <c:pt idx="35372">
                  <c:v>43227</c:v>
                </c:pt>
                <c:pt idx="35373">
                  <c:v>43226</c:v>
                </c:pt>
                <c:pt idx="35374">
                  <c:v>43227</c:v>
                </c:pt>
                <c:pt idx="35375">
                  <c:v>43227</c:v>
                </c:pt>
                <c:pt idx="35376">
                  <c:v>43226</c:v>
                </c:pt>
                <c:pt idx="35377">
                  <c:v>43226</c:v>
                </c:pt>
                <c:pt idx="35378">
                  <c:v>43224</c:v>
                </c:pt>
                <c:pt idx="35379">
                  <c:v>43226</c:v>
                </c:pt>
                <c:pt idx="35380">
                  <c:v>43225</c:v>
                </c:pt>
                <c:pt idx="35381">
                  <c:v>43226</c:v>
                </c:pt>
                <c:pt idx="35382">
                  <c:v>43225</c:v>
                </c:pt>
                <c:pt idx="35383">
                  <c:v>43225</c:v>
                </c:pt>
                <c:pt idx="35384">
                  <c:v>43226</c:v>
                </c:pt>
                <c:pt idx="35385">
                  <c:v>43224</c:v>
                </c:pt>
                <c:pt idx="35386">
                  <c:v>43224</c:v>
                </c:pt>
                <c:pt idx="35387">
                  <c:v>43226</c:v>
                </c:pt>
                <c:pt idx="35388">
                  <c:v>43226</c:v>
                </c:pt>
                <c:pt idx="35389">
                  <c:v>43225</c:v>
                </c:pt>
                <c:pt idx="35390">
                  <c:v>43224</c:v>
                </c:pt>
                <c:pt idx="35391">
                  <c:v>43224</c:v>
                </c:pt>
                <c:pt idx="35392">
                  <c:v>43224</c:v>
                </c:pt>
                <c:pt idx="35393">
                  <c:v>43224</c:v>
                </c:pt>
                <c:pt idx="35394">
                  <c:v>43224</c:v>
                </c:pt>
                <c:pt idx="35395">
                  <c:v>43224</c:v>
                </c:pt>
                <c:pt idx="35396">
                  <c:v>43224</c:v>
                </c:pt>
                <c:pt idx="35397">
                  <c:v>43223</c:v>
                </c:pt>
                <c:pt idx="35398">
                  <c:v>43223</c:v>
                </c:pt>
                <c:pt idx="35399">
                  <c:v>43224</c:v>
                </c:pt>
                <c:pt idx="35400">
                  <c:v>43224</c:v>
                </c:pt>
                <c:pt idx="35401">
                  <c:v>43224</c:v>
                </c:pt>
                <c:pt idx="35402">
                  <c:v>43223</c:v>
                </c:pt>
                <c:pt idx="35403">
                  <c:v>43223</c:v>
                </c:pt>
                <c:pt idx="35404">
                  <c:v>43224</c:v>
                </c:pt>
                <c:pt idx="35405">
                  <c:v>43224</c:v>
                </c:pt>
                <c:pt idx="35406">
                  <c:v>43222</c:v>
                </c:pt>
                <c:pt idx="35407">
                  <c:v>43224</c:v>
                </c:pt>
                <c:pt idx="35408">
                  <c:v>43224</c:v>
                </c:pt>
                <c:pt idx="35409">
                  <c:v>43223</c:v>
                </c:pt>
                <c:pt idx="35410">
                  <c:v>43223</c:v>
                </c:pt>
                <c:pt idx="35411">
                  <c:v>43223</c:v>
                </c:pt>
                <c:pt idx="35412">
                  <c:v>43223</c:v>
                </c:pt>
                <c:pt idx="35413">
                  <c:v>43221</c:v>
                </c:pt>
                <c:pt idx="35414">
                  <c:v>43221</c:v>
                </c:pt>
                <c:pt idx="35415">
                  <c:v>43222</c:v>
                </c:pt>
                <c:pt idx="35416">
                  <c:v>43221</c:v>
                </c:pt>
                <c:pt idx="35417">
                  <c:v>43221</c:v>
                </c:pt>
                <c:pt idx="35418">
                  <c:v>43222</c:v>
                </c:pt>
                <c:pt idx="35419">
                  <c:v>43221</c:v>
                </c:pt>
                <c:pt idx="35420">
                  <c:v>43222</c:v>
                </c:pt>
                <c:pt idx="35421">
                  <c:v>43221</c:v>
                </c:pt>
                <c:pt idx="35422">
                  <c:v>43221</c:v>
                </c:pt>
                <c:pt idx="35423">
                  <c:v>43221</c:v>
                </c:pt>
                <c:pt idx="35424">
                  <c:v>43222</c:v>
                </c:pt>
                <c:pt idx="35425">
                  <c:v>43222</c:v>
                </c:pt>
                <c:pt idx="35426">
                  <c:v>43240</c:v>
                </c:pt>
                <c:pt idx="35427">
                  <c:v>43240</c:v>
                </c:pt>
                <c:pt idx="35428">
                  <c:v>43240</c:v>
                </c:pt>
                <c:pt idx="35429">
                  <c:v>43240</c:v>
                </c:pt>
                <c:pt idx="35430">
                  <c:v>43240</c:v>
                </c:pt>
                <c:pt idx="35431">
                  <c:v>43239</c:v>
                </c:pt>
                <c:pt idx="35432">
                  <c:v>43239</c:v>
                </c:pt>
                <c:pt idx="35433">
                  <c:v>43240</c:v>
                </c:pt>
                <c:pt idx="35434">
                  <c:v>43240</c:v>
                </c:pt>
                <c:pt idx="35435">
                  <c:v>43240</c:v>
                </c:pt>
                <c:pt idx="35436">
                  <c:v>43239</c:v>
                </c:pt>
                <c:pt idx="35437">
                  <c:v>43239</c:v>
                </c:pt>
                <c:pt idx="35438">
                  <c:v>43239</c:v>
                </c:pt>
                <c:pt idx="35439">
                  <c:v>43239</c:v>
                </c:pt>
                <c:pt idx="35440">
                  <c:v>43239</c:v>
                </c:pt>
                <c:pt idx="35441">
                  <c:v>43239</c:v>
                </c:pt>
                <c:pt idx="35442">
                  <c:v>43239</c:v>
                </c:pt>
                <c:pt idx="35443">
                  <c:v>43238</c:v>
                </c:pt>
                <c:pt idx="35444">
                  <c:v>43239</c:v>
                </c:pt>
                <c:pt idx="35445">
                  <c:v>43238</c:v>
                </c:pt>
                <c:pt idx="35446">
                  <c:v>43238</c:v>
                </c:pt>
                <c:pt idx="35447">
                  <c:v>43238</c:v>
                </c:pt>
                <c:pt idx="35448">
                  <c:v>43238</c:v>
                </c:pt>
                <c:pt idx="35449">
                  <c:v>43239</c:v>
                </c:pt>
                <c:pt idx="35450">
                  <c:v>43238</c:v>
                </c:pt>
                <c:pt idx="35451">
                  <c:v>43239</c:v>
                </c:pt>
                <c:pt idx="35452">
                  <c:v>43238</c:v>
                </c:pt>
                <c:pt idx="35453">
                  <c:v>43238</c:v>
                </c:pt>
                <c:pt idx="35454">
                  <c:v>43238</c:v>
                </c:pt>
                <c:pt idx="35455">
                  <c:v>43237</c:v>
                </c:pt>
                <c:pt idx="35456">
                  <c:v>43238</c:v>
                </c:pt>
                <c:pt idx="35457">
                  <c:v>43238</c:v>
                </c:pt>
                <c:pt idx="35458">
                  <c:v>43238</c:v>
                </c:pt>
                <c:pt idx="35459">
                  <c:v>43238</c:v>
                </c:pt>
                <c:pt idx="35460">
                  <c:v>43238</c:v>
                </c:pt>
                <c:pt idx="35461">
                  <c:v>43238</c:v>
                </c:pt>
                <c:pt idx="35462">
                  <c:v>43237</c:v>
                </c:pt>
                <c:pt idx="35463">
                  <c:v>43238</c:v>
                </c:pt>
                <c:pt idx="35464">
                  <c:v>43238</c:v>
                </c:pt>
                <c:pt idx="35465">
                  <c:v>43238</c:v>
                </c:pt>
                <c:pt idx="35466">
                  <c:v>43236</c:v>
                </c:pt>
                <c:pt idx="35467">
                  <c:v>43238</c:v>
                </c:pt>
                <c:pt idx="35468">
                  <c:v>43238</c:v>
                </c:pt>
                <c:pt idx="35469">
                  <c:v>43237</c:v>
                </c:pt>
                <c:pt idx="35470">
                  <c:v>43237</c:v>
                </c:pt>
                <c:pt idx="35471">
                  <c:v>43238</c:v>
                </c:pt>
                <c:pt idx="35472">
                  <c:v>43237</c:v>
                </c:pt>
                <c:pt idx="35473">
                  <c:v>43237</c:v>
                </c:pt>
                <c:pt idx="35474">
                  <c:v>43236</c:v>
                </c:pt>
                <c:pt idx="35475">
                  <c:v>43237</c:v>
                </c:pt>
                <c:pt idx="35476">
                  <c:v>43237</c:v>
                </c:pt>
                <c:pt idx="35477">
                  <c:v>43237</c:v>
                </c:pt>
                <c:pt idx="35478">
                  <c:v>43237</c:v>
                </c:pt>
                <c:pt idx="35479">
                  <c:v>43236</c:v>
                </c:pt>
                <c:pt idx="35480">
                  <c:v>43237</c:v>
                </c:pt>
                <c:pt idx="35481">
                  <c:v>43236</c:v>
                </c:pt>
                <c:pt idx="35482">
                  <c:v>43236</c:v>
                </c:pt>
                <c:pt idx="35483">
                  <c:v>43236</c:v>
                </c:pt>
                <c:pt idx="35484">
                  <c:v>43236</c:v>
                </c:pt>
                <c:pt idx="35485">
                  <c:v>43236</c:v>
                </c:pt>
                <c:pt idx="35486">
                  <c:v>43236</c:v>
                </c:pt>
                <c:pt idx="35487">
                  <c:v>43235</c:v>
                </c:pt>
                <c:pt idx="35488">
                  <c:v>43235</c:v>
                </c:pt>
                <c:pt idx="35489">
                  <c:v>43235</c:v>
                </c:pt>
                <c:pt idx="35490">
                  <c:v>43235</c:v>
                </c:pt>
                <c:pt idx="35491">
                  <c:v>43235</c:v>
                </c:pt>
                <c:pt idx="35492">
                  <c:v>43236</c:v>
                </c:pt>
                <c:pt idx="35493">
                  <c:v>43235</c:v>
                </c:pt>
                <c:pt idx="35494">
                  <c:v>43235</c:v>
                </c:pt>
                <c:pt idx="35495">
                  <c:v>43235</c:v>
                </c:pt>
                <c:pt idx="35496">
                  <c:v>43235</c:v>
                </c:pt>
                <c:pt idx="35497">
                  <c:v>43235</c:v>
                </c:pt>
                <c:pt idx="35498">
                  <c:v>43234</c:v>
                </c:pt>
                <c:pt idx="35499">
                  <c:v>43236</c:v>
                </c:pt>
                <c:pt idx="35500">
                  <c:v>43235</c:v>
                </c:pt>
                <c:pt idx="35501">
                  <c:v>43234</c:v>
                </c:pt>
                <c:pt idx="35502">
                  <c:v>43235</c:v>
                </c:pt>
                <c:pt idx="35503">
                  <c:v>43235</c:v>
                </c:pt>
                <c:pt idx="35504">
                  <c:v>43236</c:v>
                </c:pt>
                <c:pt idx="35505">
                  <c:v>43234</c:v>
                </c:pt>
                <c:pt idx="35506">
                  <c:v>43235</c:v>
                </c:pt>
                <c:pt idx="35507">
                  <c:v>43235</c:v>
                </c:pt>
                <c:pt idx="35508">
                  <c:v>43234</c:v>
                </c:pt>
                <c:pt idx="35509">
                  <c:v>43234</c:v>
                </c:pt>
                <c:pt idx="35510">
                  <c:v>43234</c:v>
                </c:pt>
                <c:pt idx="35511">
                  <c:v>43233</c:v>
                </c:pt>
                <c:pt idx="35512">
                  <c:v>43234</c:v>
                </c:pt>
                <c:pt idx="35513">
                  <c:v>43234</c:v>
                </c:pt>
                <c:pt idx="35514">
                  <c:v>43233</c:v>
                </c:pt>
                <c:pt idx="35515">
                  <c:v>43233</c:v>
                </c:pt>
                <c:pt idx="35516">
                  <c:v>43233</c:v>
                </c:pt>
                <c:pt idx="35517">
                  <c:v>43233</c:v>
                </c:pt>
                <c:pt idx="35518">
                  <c:v>43233</c:v>
                </c:pt>
                <c:pt idx="35519">
                  <c:v>43233</c:v>
                </c:pt>
                <c:pt idx="35520">
                  <c:v>43233</c:v>
                </c:pt>
                <c:pt idx="35521">
                  <c:v>43233</c:v>
                </c:pt>
                <c:pt idx="35522">
                  <c:v>43233</c:v>
                </c:pt>
                <c:pt idx="35523">
                  <c:v>43233</c:v>
                </c:pt>
                <c:pt idx="35524">
                  <c:v>43233</c:v>
                </c:pt>
                <c:pt idx="35525">
                  <c:v>43233</c:v>
                </c:pt>
                <c:pt idx="35526">
                  <c:v>43232</c:v>
                </c:pt>
                <c:pt idx="35527">
                  <c:v>43231</c:v>
                </c:pt>
                <c:pt idx="35528">
                  <c:v>43231</c:v>
                </c:pt>
                <c:pt idx="35529">
                  <c:v>43231</c:v>
                </c:pt>
                <c:pt idx="35530">
                  <c:v>43231</c:v>
                </c:pt>
                <c:pt idx="35531">
                  <c:v>43231</c:v>
                </c:pt>
                <c:pt idx="35532">
                  <c:v>43231</c:v>
                </c:pt>
                <c:pt idx="35533">
                  <c:v>43230</c:v>
                </c:pt>
                <c:pt idx="35534">
                  <c:v>43230</c:v>
                </c:pt>
                <c:pt idx="35535">
                  <c:v>43231</c:v>
                </c:pt>
                <c:pt idx="35536">
                  <c:v>43230</c:v>
                </c:pt>
                <c:pt idx="35537">
                  <c:v>43230</c:v>
                </c:pt>
                <c:pt idx="35538">
                  <c:v>43230</c:v>
                </c:pt>
                <c:pt idx="35539">
                  <c:v>43230</c:v>
                </c:pt>
                <c:pt idx="35540">
                  <c:v>43230</c:v>
                </c:pt>
                <c:pt idx="35541">
                  <c:v>43230</c:v>
                </c:pt>
                <c:pt idx="35542">
                  <c:v>43230</c:v>
                </c:pt>
                <c:pt idx="35543">
                  <c:v>43230</c:v>
                </c:pt>
                <c:pt idx="35544">
                  <c:v>43230</c:v>
                </c:pt>
                <c:pt idx="35545">
                  <c:v>43230</c:v>
                </c:pt>
                <c:pt idx="35546">
                  <c:v>43229</c:v>
                </c:pt>
                <c:pt idx="35547">
                  <c:v>43230</c:v>
                </c:pt>
                <c:pt idx="35548">
                  <c:v>43231</c:v>
                </c:pt>
                <c:pt idx="35549">
                  <c:v>43230</c:v>
                </c:pt>
                <c:pt idx="35550">
                  <c:v>43230</c:v>
                </c:pt>
                <c:pt idx="35551">
                  <c:v>43229</c:v>
                </c:pt>
                <c:pt idx="35552">
                  <c:v>43230</c:v>
                </c:pt>
                <c:pt idx="35553">
                  <c:v>43230</c:v>
                </c:pt>
                <c:pt idx="35554">
                  <c:v>43230</c:v>
                </c:pt>
                <c:pt idx="35555">
                  <c:v>43229</c:v>
                </c:pt>
                <c:pt idx="35556">
                  <c:v>43230</c:v>
                </c:pt>
                <c:pt idx="35557">
                  <c:v>43231</c:v>
                </c:pt>
                <c:pt idx="35558">
                  <c:v>43229</c:v>
                </c:pt>
                <c:pt idx="35559">
                  <c:v>43229</c:v>
                </c:pt>
                <c:pt idx="35560">
                  <c:v>43229</c:v>
                </c:pt>
                <c:pt idx="35561">
                  <c:v>43228</c:v>
                </c:pt>
                <c:pt idx="35562">
                  <c:v>43229</c:v>
                </c:pt>
                <c:pt idx="35563">
                  <c:v>43228</c:v>
                </c:pt>
                <c:pt idx="35564">
                  <c:v>43227</c:v>
                </c:pt>
                <c:pt idx="35565">
                  <c:v>43228</c:v>
                </c:pt>
                <c:pt idx="35566">
                  <c:v>43229</c:v>
                </c:pt>
                <c:pt idx="35567">
                  <c:v>43228</c:v>
                </c:pt>
                <c:pt idx="35568">
                  <c:v>43227</c:v>
                </c:pt>
                <c:pt idx="35569">
                  <c:v>43228</c:v>
                </c:pt>
                <c:pt idx="35570">
                  <c:v>43228</c:v>
                </c:pt>
                <c:pt idx="35571">
                  <c:v>43228</c:v>
                </c:pt>
                <c:pt idx="35572">
                  <c:v>43228</c:v>
                </c:pt>
                <c:pt idx="35573">
                  <c:v>43226</c:v>
                </c:pt>
                <c:pt idx="35574">
                  <c:v>43230</c:v>
                </c:pt>
                <c:pt idx="35575">
                  <c:v>43228</c:v>
                </c:pt>
                <c:pt idx="35576">
                  <c:v>43228</c:v>
                </c:pt>
                <c:pt idx="35577">
                  <c:v>43228</c:v>
                </c:pt>
                <c:pt idx="35578">
                  <c:v>43228</c:v>
                </c:pt>
                <c:pt idx="35579">
                  <c:v>43228</c:v>
                </c:pt>
                <c:pt idx="35580">
                  <c:v>43228</c:v>
                </c:pt>
                <c:pt idx="35581">
                  <c:v>43227</c:v>
                </c:pt>
                <c:pt idx="35582">
                  <c:v>43227</c:v>
                </c:pt>
                <c:pt idx="35583">
                  <c:v>43228</c:v>
                </c:pt>
                <c:pt idx="35584">
                  <c:v>43227</c:v>
                </c:pt>
                <c:pt idx="35585">
                  <c:v>43228</c:v>
                </c:pt>
                <c:pt idx="35586">
                  <c:v>43227</c:v>
                </c:pt>
                <c:pt idx="35587">
                  <c:v>43226</c:v>
                </c:pt>
                <c:pt idx="35588">
                  <c:v>43227</c:v>
                </c:pt>
                <c:pt idx="35589">
                  <c:v>43227</c:v>
                </c:pt>
                <c:pt idx="35590">
                  <c:v>43226</c:v>
                </c:pt>
                <c:pt idx="35591">
                  <c:v>43226</c:v>
                </c:pt>
                <c:pt idx="35592">
                  <c:v>43225</c:v>
                </c:pt>
                <c:pt idx="35593">
                  <c:v>43226</c:v>
                </c:pt>
                <c:pt idx="35594">
                  <c:v>43225</c:v>
                </c:pt>
                <c:pt idx="35595">
                  <c:v>43226</c:v>
                </c:pt>
                <c:pt idx="35596">
                  <c:v>43224</c:v>
                </c:pt>
                <c:pt idx="35597">
                  <c:v>43226</c:v>
                </c:pt>
                <c:pt idx="35598">
                  <c:v>43225</c:v>
                </c:pt>
                <c:pt idx="35599">
                  <c:v>43224</c:v>
                </c:pt>
                <c:pt idx="35600">
                  <c:v>43224</c:v>
                </c:pt>
                <c:pt idx="35601">
                  <c:v>43224</c:v>
                </c:pt>
                <c:pt idx="35602">
                  <c:v>43224</c:v>
                </c:pt>
                <c:pt idx="35603">
                  <c:v>43224</c:v>
                </c:pt>
                <c:pt idx="35604">
                  <c:v>43224</c:v>
                </c:pt>
                <c:pt idx="35605">
                  <c:v>43223</c:v>
                </c:pt>
                <c:pt idx="35606">
                  <c:v>43223</c:v>
                </c:pt>
                <c:pt idx="35607">
                  <c:v>43224</c:v>
                </c:pt>
                <c:pt idx="35608">
                  <c:v>43223</c:v>
                </c:pt>
                <c:pt idx="35609">
                  <c:v>43223</c:v>
                </c:pt>
                <c:pt idx="35610">
                  <c:v>43222</c:v>
                </c:pt>
                <c:pt idx="35611">
                  <c:v>43224</c:v>
                </c:pt>
                <c:pt idx="35612">
                  <c:v>43224</c:v>
                </c:pt>
                <c:pt idx="35613">
                  <c:v>43223</c:v>
                </c:pt>
                <c:pt idx="35614">
                  <c:v>43223</c:v>
                </c:pt>
                <c:pt idx="35615">
                  <c:v>43221</c:v>
                </c:pt>
                <c:pt idx="35616">
                  <c:v>43221</c:v>
                </c:pt>
                <c:pt idx="35617">
                  <c:v>43222</c:v>
                </c:pt>
                <c:pt idx="35618">
                  <c:v>43222</c:v>
                </c:pt>
                <c:pt idx="35619">
                  <c:v>43221</c:v>
                </c:pt>
                <c:pt idx="35620">
                  <c:v>43222</c:v>
                </c:pt>
                <c:pt idx="35621">
                  <c:v>43241</c:v>
                </c:pt>
                <c:pt idx="35622">
                  <c:v>43241</c:v>
                </c:pt>
                <c:pt idx="35623">
                  <c:v>43240</c:v>
                </c:pt>
                <c:pt idx="35624">
                  <c:v>43241</c:v>
                </c:pt>
                <c:pt idx="35625">
                  <c:v>43241</c:v>
                </c:pt>
                <c:pt idx="35626">
                  <c:v>43240</c:v>
                </c:pt>
                <c:pt idx="35627">
                  <c:v>43240</c:v>
                </c:pt>
                <c:pt idx="35628">
                  <c:v>43240</c:v>
                </c:pt>
                <c:pt idx="35629">
                  <c:v>43240</c:v>
                </c:pt>
                <c:pt idx="35630">
                  <c:v>43240</c:v>
                </c:pt>
                <c:pt idx="35631">
                  <c:v>43240</c:v>
                </c:pt>
                <c:pt idx="35632">
                  <c:v>43240</c:v>
                </c:pt>
                <c:pt idx="35633">
                  <c:v>43240</c:v>
                </c:pt>
                <c:pt idx="35634">
                  <c:v>43240</c:v>
                </c:pt>
                <c:pt idx="35635">
                  <c:v>43240</c:v>
                </c:pt>
                <c:pt idx="35636">
                  <c:v>43239</c:v>
                </c:pt>
                <c:pt idx="35637">
                  <c:v>43239</c:v>
                </c:pt>
                <c:pt idx="35638">
                  <c:v>43241</c:v>
                </c:pt>
                <c:pt idx="35639">
                  <c:v>43240</c:v>
                </c:pt>
                <c:pt idx="35640">
                  <c:v>43239</c:v>
                </c:pt>
                <c:pt idx="35641">
                  <c:v>43240</c:v>
                </c:pt>
                <c:pt idx="35642">
                  <c:v>43239</c:v>
                </c:pt>
                <c:pt idx="35643">
                  <c:v>43239</c:v>
                </c:pt>
                <c:pt idx="35644">
                  <c:v>43239</c:v>
                </c:pt>
                <c:pt idx="35645">
                  <c:v>43239</c:v>
                </c:pt>
                <c:pt idx="35646">
                  <c:v>43239</c:v>
                </c:pt>
                <c:pt idx="35647">
                  <c:v>43240</c:v>
                </c:pt>
                <c:pt idx="35648">
                  <c:v>43239</c:v>
                </c:pt>
                <c:pt idx="35649">
                  <c:v>43238</c:v>
                </c:pt>
                <c:pt idx="35650">
                  <c:v>43238</c:v>
                </c:pt>
                <c:pt idx="35651">
                  <c:v>43239</c:v>
                </c:pt>
                <c:pt idx="35652">
                  <c:v>43238</c:v>
                </c:pt>
                <c:pt idx="35653">
                  <c:v>43238</c:v>
                </c:pt>
                <c:pt idx="35654">
                  <c:v>43238</c:v>
                </c:pt>
                <c:pt idx="35655">
                  <c:v>43238</c:v>
                </c:pt>
                <c:pt idx="35656">
                  <c:v>43239</c:v>
                </c:pt>
                <c:pt idx="35657">
                  <c:v>43238</c:v>
                </c:pt>
                <c:pt idx="35658">
                  <c:v>43238</c:v>
                </c:pt>
                <c:pt idx="35659">
                  <c:v>43238</c:v>
                </c:pt>
                <c:pt idx="35660">
                  <c:v>43237</c:v>
                </c:pt>
                <c:pt idx="35661">
                  <c:v>43238</c:v>
                </c:pt>
                <c:pt idx="35662">
                  <c:v>43238</c:v>
                </c:pt>
                <c:pt idx="35663">
                  <c:v>43238</c:v>
                </c:pt>
                <c:pt idx="35664">
                  <c:v>43238</c:v>
                </c:pt>
                <c:pt idx="35665">
                  <c:v>43238</c:v>
                </c:pt>
                <c:pt idx="35666">
                  <c:v>43238</c:v>
                </c:pt>
                <c:pt idx="35667">
                  <c:v>43237</c:v>
                </c:pt>
                <c:pt idx="35668">
                  <c:v>43238</c:v>
                </c:pt>
                <c:pt idx="35669">
                  <c:v>43238</c:v>
                </c:pt>
                <c:pt idx="35670">
                  <c:v>43238</c:v>
                </c:pt>
                <c:pt idx="35671">
                  <c:v>43238</c:v>
                </c:pt>
                <c:pt idx="35672">
                  <c:v>43238</c:v>
                </c:pt>
                <c:pt idx="35673">
                  <c:v>43238</c:v>
                </c:pt>
                <c:pt idx="35674">
                  <c:v>43236</c:v>
                </c:pt>
                <c:pt idx="35675">
                  <c:v>43237</c:v>
                </c:pt>
                <c:pt idx="35676">
                  <c:v>43238</c:v>
                </c:pt>
                <c:pt idx="35677">
                  <c:v>43237</c:v>
                </c:pt>
                <c:pt idx="35678">
                  <c:v>43237</c:v>
                </c:pt>
                <c:pt idx="35679">
                  <c:v>43237</c:v>
                </c:pt>
                <c:pt idx="35680">
                  <c:v>43237</c:v>
                </c:pt>
                <c:pt idx="35681">
                  <c:v>43237</c:v>
                </c:pt>
                <c:pt idx="35682">
                  <c:v>43236</c:v>
                </c:pt>
                <c:pt idx="35683">
                  <c:v>43237</c:v>
                </c:pt>
                <c:pt idx="35684">
                  <c:v>43237</c:v>
                </c:pt>
                <c:pt idx="35685">
                  <c:v>43236</c:v>
                </c:pt>
                <c:pt idx="35686">
                  <c:v>43237</c:v>
                </c:pt>
                <c:pt idx="35687">
                  <c:v>43236</c:v>
                </c:pt>
                <c:pt idx="35688">
                  <c:v>43236</c:v>
                </c:pt>
                <c:pt idx="35689">
                  <c:v>43236</c:v>
                </c:pt>
                <c:pt idx="35690">
                  <c:v>43236</c:v>
                </c:pt>
                <c:pt idx="35691">
                  <c:v>43236</c:v>
                </c:pt>
                <c:pt idx="35692">
                  <c:v>43236</c:v>
                </c:pt>
                <c:pt idx="35693">
                  <c:v>43235</c:v>
                </c:pt>
                <c:pt idx="35694">
                  <c:v>43235</c:v>
                </c:pt>
                <c:pt idx="35695">
                  <c:v>43235</c:v>
                </c:pt>
                <c:pt idx="35696">
                  <c:v>43235</c:v>
                </c:pt>
                <c:pt idx="35697">
                  <c:v>43235</c:v>
                </c:pt>
                <c:pt idx="35698">
                  <c:v>43236</c:v>
                </c:pt>
                <c:pt idx="35699">
                  <c:v>43235</c:v>
                </c:pt>
                <c:pt idx="35700">
                  <c:v>43235</c:v>
                </c:pt>
                <c:pt idx="35701">
                  <c:v>43235</c:v>
                </c:pt>
                <c:pt idx="35702">
                  <c:v>43235</c:v>
                </c:pt>
                <c:pt idx="35703">
                  <c:v>43235</c:v>
                </c:pt>
                <c:pt idx="35704">
                  <c:v>43234</c:v>
                </c:pt>
                <c:pt idx="35705">
                  <c:v>43235</c:v>
                </c:pt>
                <c:pt idx="35706">
                  <c:v>43234</c:v>
                </c:pt>
                <c:pt idx="35707">
                  <c:v>43235</c:v>
                </c:pt>
                <c:pt idx="35708">
                  <c:v>43235</c:v>
                </c:pt>
                <c:pt idx="35709">
                  <c:v>43234</c:v>
                </c:pt>
                <c:pt idx="35710">
                  <c:v>43236</c:v>
                </c:pt>
                <c:pt idx="35711">
                  <c:v>43235</c:v>
                </c:pt>
                <c:pt idx="35712">
                  <c:v>43235</c:v>
                </c:pt>
                <c:pt idx="35713">
                  <c:v>43234</c:v>
                </c:pt>
                <c:pt idx="35714">
                  <c:v>43234</c:v>
                </c:pt>
                <c:pt idx="35715">
                  <c:v>43234</c:v>
                </c:pt>
                <c:pt idx="35716">
                  <c:v>43235</c:v>
                </c:pt>
                <c:pt idx="35717">
                  <c:v>43233</c:v>
                </c:pt>
                <c:pt idx="35718">
                  <c:v>43234</c:v>
                </c:pt>
                <c:pt idx="35719">
                  <c:v>43233</c:v>
                </c:pt>
                <c:pt idx="35720">
                  <c:v>43233</c:v>
                </c:pt>
                <c:pt idx="35721">
                  <c:v>43233</c:v>
                </c:pt>
                <c:pt idx="35722">
                  <c:v>43233</c:v>
                </c:pt>
                <c:pt idx="35723">
                  <c:v>43233</c:v>
                </c:pt>
                <c:pt idx="35724">
                  <c:v>43233</c:v>
                </c:pt>
                <c:pt idx="35725">
                  <c:v>43233</c:v>
                </c:pt>
                <c:pt idx="35726">
                  <c:v>43233</c:v>
                </c:pt>
                <c:pt idx="35727">
                  <c:v>43233</c:v>
                </c:pt>
                <c:pt idx="35728">
                  <c:v>43233</c:v>
                </c:pt>
                <c:pt idx="35729">
                  <c:v>43233</c:v>
                </c:pt>
                <c:pt idx="35730">
                  <c:v>43231</c:v>
                </c:pt>
                <c:pt idx="35731">
                  <c:v>43231</c:v>
                </c:pt>
                <c:pt idx="35732">
                  <c:v>43231</c:v>
                </c:pt>
                <c:pt idx="35733">
                  <c:v>43231</c:v>
                </c:pt>
                <c:pt idx="35734">
                  <c:v>43231</c:v>
                </c:pt>
                <c:pt idx="35735">
                  <c:v>43231</c:v>
                </c:pt>
                <c:pt idx="35736">
                  <c:v>43230</c:v>
                </c:pt>
                <c:pt idx="35737">
                  <c:v>43230</c:v>
                </c:pt>
                <c:pt idx="35738">
                  <c:v>43231</c:v>
                </c:pt>
                <c:pt idx="35739">
                  <c:v>43230</c:v>
                </c:pt>
                <c:pt idx="35740">
                  <c:v>43230</c:v>
                </c:pt>
                <c:pt idx="35741">
                  <c:v>43230</c:v>
                </c:pt>
                <c:pt idx="35742">
                  <c:v>43230</c:v>
                </c:pt>
                <c:pt idx="35743">
                  <c:v>43230</c:v>
                </c:pt>
                <c:pt idx="35744">
                  <c:v>43230</c:v>
                </c:pt>
                <c:pt idx="35745">
                  <c:v>43230</c:v>
                </c:pt>
                <c:pt idx="35746">
                  <c:v>43230</c:v>
                </c:pt>
                <c:pt idx="35747">
                  <c:v>43230</c:v>
                </c:pt>
                <c:pt idx="35748">
                  <c:v>43229</c:v>
                </c:pt>
                <c:pt idx="35749">
                  <c:v>43230</c:v>
                </c:pt>
                <c:pt idx="35750">
                  <c:v>43230</c:v>
                </c:pt>
                <c:pt idx="35751">
                  <c:v>43231</c:v>
                </c:pt>
                <c:pt idx="35752">
                  <c:v>43230</c:v>
                </c:pt>
                <c:pt idx="35753">
                  <c:v>43229</c:v>
                </c:pt>
                <c:pt idx="35754">
                  <c:v>43230</c:v>
                </c:pt>
                <c:pt idx="35755">
                  <c:v>43230</c:v>
                </c:pt>
                <c:pt idx="35756">
                  <c:v>43229</c:v>
                </c:pt>
                <c:pt idx="35757">
                  <c:v>43231</c:v>
                </c:pt>
                <c:pt idx="35758">
                  <c:v>43229</c:v>
                </c:pt>
                <c:pt idx="35759">
                  <c:v>43228</c:v>
                </c:pt>
                <c:pt idx="35760">
                  <c:v>43228</c:v>
                </c:pt>
                <c:pt idx="35761">
                  <c:v>43229</c:v>
                </c:pt>
                <c:pt idx="35762">
                  <c:v>43228</c:v>
                </c:pt>
                <c:pt idx="35763">
                  <c:v>43227</c:v>
                </c:pt>
                <c:pt idx="35764">
                  <c:v>43228</c:v>
                </c:pt>
                <c:pt idx="35765">
                  <c:v>43229</c:v>
                </c:pt>
                <c:pt idx="35766">
                  <c:v>43228</c:v>
                </c:pt>
                <c:pt idx="35767">
                  <c:v>43227</c:v>
                </c:pt>
                <c:pt idx="35768">
                  <c:v>43228</c:v>
                </c:pt>
                <c:pt idx="35769">
                  <c:v>43228</c:v>
                </c:pt>
                <c:pt idx="35770">
                  <c:v>43226</c:v>
                </c:pt>
                <c:pt idx="35771">
                  <c:v>43228</c:v>
                </c:pt>
                <c:pt idx="35772">
                  <c:v>43230</c:v>
                </c:pt>
                <c:pt idx="35773">
                  <c:v>43228</c:v>
                </c:pt>
                <c:pt idx="35774">
                  <c:v>43228</c:v>
                </c:pt>
                <c:pt idx="35775">
                  <c:v>43228</c:v>
                </c:pt>
                <c:pt idx="35776">
                  <c:v>43228</c:v>
                </c:pt>
                <c:pt idx="35777">
                  <c:v>43228</c:v>
                </c:pt>
                <c:pt idx="35778">
                  <c:v>43227</c:v>
                </c:pt>
                <c:pt idx="35779">
                  <c:v>43228</c:v>
                </c:pt>
                <c:pt idx="35780">
                  <c:v>43227</c:v>
                </c:pt>
                <c:pt idx="35781">
                  <c:v>43228</c:v>
                </c:pt>
                <c:pt idx="35782">
                  <c:v>43227</c:v>
                </c:pt>
                <c:pt idx="35783">
                  <c:v>43226</c:v>
                </c:pt>
                <c:pt idx="35784">
                  <c:v>43227</c:v>
                </c:pt>
                <c:pt idx="35785">
                  <c:v>43226</c:v>
                </c:pt>
                <c:pt idx="35786">
                  <c:v>43226</c:v>
                </c:pt>
                <c:pt idx="35787">
                  <c:v>43225</c:v>
                </c:pt>
                <c:pt idx="35788">
                  <c:v>43225</c:v>
                </c:pt>
                <c:pt idx="35789">
                  <c:v>43226</c:v>
                </c:pt>
                <c:pt idx="35790">
                  <c:v>43224</c:v>
                </c:pt>
                <c:pt idx="35791">
                  <c:v>43225</c:v>
                </c:pt>
                <c:pt idx="35792">
                  <c:v>43224</c:v>
                </c:pt>
                <c:pt idx="35793">
                  <c:v>43224</c:v>
                </c:pt>
                <c:pt idx="35794">
                  <c:v>43224</c:v>
                </c:pt>
                <c:pt idx="35795">
                  <c:v>43224</c:v>
                </c:pt>
                <c:pt idx="35796">
                  <c:v>43224</c:v>
                </c:pt>
                <c:pt idx="35797">
                  <c:v>43223</c:v>
                </c:pt>
                <c:pt idx="35798">
                  <c:v>43223</c:v>
                </c:pt>
                <c:pt idx="35799">
                  <c:v>43224</c:v>
                </c:pt>
                <c:pt idx="35800">
                  <c:v>43223</c:v>
                </c:pt>
                <c:pt idx="35801">
                  <c:v>43223</c:v>
                </c:pt>
                <c:pt idx="35802">
                  <c:v>43222</c:v>
                </c:pt>
                <c:pt idx="35803">
                  <c:v>43224</c:v>
                </c:pt>
                <c:pt idx="35804">
                  <c:v>43224</c:v>
                </c:pt>
                <c:pt idx="35805">
                  <c:v>43223</c:v>
                </c:pt>
                <c:pt idx="35806">
                  <c:v>43223</c:v>
                </c:pt>
                <c:pt idx="35807">
                  <c:v>43221</c:v>
                </c:pt>
                <c:pt idx="35808">
                  <c:v>43222</c:v>
                </c:pt>
                <c:pt idx="35809">
                  <c:v>43221</c:v>
                </c:pt>
                <c:pt idx="35810">
                  <c:v>43222</c:v>
                </c:pt>
                <c:pt idx="35811">
                  <c:v>43221</c:v>
                </c:pt>
                <c:pt idx="35812">
                  <c:v>43222</c:v>
                </c:pt>
                <c:pt idx="35813">
                  <c:v>43221</c:v>
                </c:pt>
                <c:pt idx="35814">
                  <c:v>43222</c:v>
                </c:pt>
                <c:pt idx="35815">
                  <c:v>43221</c:v>
                </c:pt>
                <c:pt idx="35816">
                  <c:v>43221</c:v>
                </c:pt>
                <c:pt idx="35817">
                  <c:v>43242</c:v>
                </c:pt>
                <c:pt idx="35818">
                  <c:v>43242</c:v>
                </c:pt>
                <c:pt idx="35819">
                  <c:v>43241</c:v>
                </c:pt>
                <c:pt idx="35820">
                  <c:v>43242</c:v>
                </c:pt>
                <c:pt idx="35821">
                  <c:v>43241</c:v>
                </c:pt>
                <c:pt idx="35822">
                  <c:v>43241</c:v>
                </c:pt>
                <c:pt idx="35823">
                  <c:v>43241</c:v>
                </c:pt>
                <c:pt idx="35824">
                  <c:v>43242</c:v>
                </c:pt>
                <c:pt idx="35825">
                  <c:v>43241</c:v>
                </c:pt>
                <c:pt idx="35826">
                  <c:v>43241</c:v>
                </c:pt>
                <c:pt idx="35827">
                  <c:v>43241</c:v>
                </c:pt>
                <c:pt idx="35828">
                  <c:v>43242</c:v>
                </c:pt>
                <c:pt idx="35829">
                  <c:v>43241</c:v>
                </c:pt>
                <c:pt idx="35830">
                  <c:v>43241</c:v>
                </c:pt>
                <c:pt idx="35831">
                  <c:v>43240</c:v>
                </c:pt>
                <c:pt idx="35832">
                  <c:v>43241</c:v>
                </c:pt>
                <c:pt idx="35833">
                  <c:v>43240</c:v>
                </c:pt>
                <c:pt idx="35834">
                  <c:v>43240</c:v>
                </c:pt>
                <c:pt idx="35835">
                  <c:v>43240</c:v>
                </c:pt>
                <c:pt idx="35836">
                  <c:v>43240</c:v>
                </c:pt>
                <c:pt idx="35837">
                  <c:v>43240</c:v>
                </c:pt>
                <c:pt idx="35838">
                  <c:v>43240</c:v>
                </c:pt>
                <c:pt idx="35839">
                  <c:v>43240</c:v>
                </c:pt>
                <c:pt idx="35840">
                  <c:v>43240</c:v>
                </c:pt>
                <c:pt idx="35841">
                  <c:v>43240</c:v>
                </c:pt>
                <c:pt idx="35842">
                  <c:v>43240</c:v>
                </c:pt>
                <c:pt idx="35843">
                  <c:v>43239</c:v>
                </c:pt>
                <c:pt idx="35844">
                  <c:v>43239</c:v>
                </c:pt>
                <c:pt idx="35845">
                  <c:v>43241</c:v>
                </c:pt>
                <c:pt idx="35846">
                  <c:v>43240</c:v>
                </c:pt>
                <c:pt idx="35847">
                  <c:v>43239</c:v>
                </c:pt>
                <c:pt idx="35848">
                  <c:v>43239</c:v>
                </c:pt>
                <c:pt idx="35849">
                  <c:v>43239</c:v>
                </c:pt>
                <c:pt idx="35850">
                  <c:v>43239</c:v>
                </c:pt>
                <c:pt idx="35851">
                  <c:v>43240</c:v>
                </c:pt>
                <c:pt idx="35852">
                  <c:v>43239</c:v>
                </c:pt>
                <c:pt idx="35853">
                  <c:v>43239</c:v>
                </c:pt>
                <c:pt idx="35854">
                  <c:v>43239</c:v>
                </c:pt>
                <c:pt idx="35855">
                  <c:v>43239</c:v>
                </c:pt>
                <c:pt idx="35856">
                  <c:v>43238</c:v>
                </c:pt>
                <c:pt idx="35857">
                  <c:v>43238</c:v>
                </c:pt>
                <c:pt idx="35858">
                  <c:v>43238</c:v>
                </c:pt>
                <c:pt idx="35859">
                  <c:v>43239</c:v>
                </c:pt>
                <c:pt idx="35860">
                  <c:v>43238</c:v>
                </c:pt>
                <c:pt idx="35861">
                  <c:v>43238</c:v>
                </c:pt>
                <c:pt idx="35862">
                  <c:v>43238</c:v>
                </c:pt>
                <c:pt idx="35863">
                  <c:v>43239</c:v>
                </c:pt>
                <c:pt idx="35864">
                  <c:v>43238</c:v>
                </c:pt>
                <c:pt idx="35865">
                  <c:v>43238</c:v>
                </c:pt>
                <c:pt idx="35866">
                  <c:v>43238</c:v>
                </c:pt>
                <c:pt idx="35867">
                  <c:v>43238</c:v>
                </c:pt>
                <c:pt idx="35868">
                  <c:v>43238</c:v>
                </c:pt>
                <c:pt idx="35869">
                  <c:v>43238</c:v>
                </c:pt>
                <c:pt idx="35870">
                  <c:v>43238</c:v>
                </c:pt>
                <c:pt idx="35871">
                  <c:v>43238</c:v>
                </c:pt>
                <c:pt idx="35872">
                  <c:v>43238</c:v>
                </c:pt>
                <c:pt idx="35873">
                  <c:v>43237</c:v>
                </c:pt>
                <c:pt idx="35874">
                  <c:v>43238</c:v>
                </c:pt>
                <c:pt idx="35875">
                  <c:v>43238</c:v>
                </c:pt>
                <c:pt idx="35876">
                  <c:v>43237</c:v>
                </c:pt>
                <c:pt idx="35877">
                  <c:v>43238</c:v>
                </c:pt>
                <c:pt idx="35878">
                  <c:v>43238</c:v>
                </c:pt>
                <c:pt idx="35879">
                  <c:v>43238</c:v>
                </c:pt>
                <c:pt idx="35880">
                  <c:v>43236</c:v>
                </c:pt>
                <c:pt idx="35881">
                  <c:v>43237</c:v>
                </c:pt>
                <c:pt idx="35882">
                  <c:v>43237</c:v>
                </c:pt>
                <c:pt idx="35883">
                  <c:v>43237</c:v>
                </c:pt>
                <c:pt idx="35884">
                  <c:v>43237</c:v>
                </c:pt>
                <c:pt idx="35885">
                  <c:v>43237</c:v>
                </c:pt>
                <c:pt idx="35886">
                  <c:v>43236</c:v>
                </c:pt>
                <c:pt idx="35887">
                  <c:v>43237</c:v>
                </c:pt>
                <c:pt idx="35888">
                  <c:v>43237</c:v>
                </c:pt>
                <c:pt idx="35889">
                  <c:v>43237</c:v>
                </c:pt>
                <c:pt idx="35890">
                  <c:v>43236</c:v>
                </c:pt>
                <c:pt idx="35891">
                  <c:v>43237</c:v>
                </c:pt>
                <c:pt idx="35892">
                  <c:v>43236</c:v>
                </c:pt>
                <c:pt idx="35893">
                  <c:v>43236</c:v>
                </c:pt>
                <c:pt idx="35894">
                  <c:v>43236</c:v>
                </c:pt>
                <c:pt idx="35895">
                  <c:v>43236</c:v>
                </c:pt>
                <c:pt idx="35896">
                  <c:v>43236</c:v>
                </c:pt>
                <c:pt idx="35897">
                  <c:v>43236</c:v>
                </c:pt>
                <c:pt idx="35898">
                  <c:v>43235</c:v>
                </c:pt>
                <c:pt idx="35899">
                  <c:v>43235</c:v>
                </c:pt>
                <c:pt idx="35900">
                  <c:v>43235</c:v>
                </c:pt>
                <c:pt idx="35901">
                  <c:v>43235</c:v>
                </c:pt>
                <c:pt idx="35902">
                  <c:v>43235</c:v>
                </c:pt>
                <c:pt idx="35903">
                  <c:v>43236</c:v>
                </c:pt>
                <c:pt idx="35904">
                  <c:v>43235</c:v>
                </c:pt>
                <c:pt idx="35905">
                  <c:v>43235</c:v>
                </c:pt>
                <c:pt idx="35906">
                  <c:v>43235</c:v>
                </c:pt>
                <c:pt idx="35907">
                  <c:v>43235</c:v>
                </c:pt>
                <c:pt idx="35908">
                  <c:v>43235</c:v>
                </c:pt>
                <c:pt idx="35909">
                  <c:v>43234</c:v>
                </c:pt>
                <c:pt idx="35910">
                  <c:v>43235</c:v>
                </c:pt>
                <c:pt idx="35911">
                  <c:v>43234</c:v>
                </c:pt>
                <c:pt idx="35912">
                  <c:v>43235</c:v>
                </c:pt>
                <c:pt idx="35913">
                  <c:v>43234</c:v>
                </c:pt>
                <c:pt idx="35914">
                  <c:v>43236</c:v>
                </c:pt>
                <c:pt idx="35915">
                  <c:v>43235</c:v>
                </c:pt>
                <c:pt idx="35916">
                  <c:v>43235</c:v>
                </c:pt>
                <c:pt idx="35917">
                  <c:v>43234</c:v>
                </c:pt>
                <c:pt idx="35918">
                  <c:v>43234</c:v>
                </c:pt>
                <c:pt idx="35919">
                  <c:v>43235</c:v>
                </c:pt>
                <c:pt idx="35920">
                  <c:v>43234</c:v>
                </c:pt>
                <c:pt idx="35921">
                  <c:v>43233</c:v>
                </c:pt>
                <c:pt idx="35922">
                  <c:v>43234</c:v>
                </c:pt>
                <c:pt idx="35923">
                  <c:v>43233</c:v>
                </c:pt>
                <c:pt idx="35924">
                  <c:v>43233</c:v>
                </c:pt>
                <c:pt idx="35925">
                  <c:v>43233</c:v>
                </c:pt>
                <c:pt idx="35926">
                  <c:v>43233</c:v>
                </c:pt>
                <c:pt idx="35927">
                  <c:v>43233</c:v>
                </c:pt>
                <c:pt idx="35928">
                  <c:v>43233</c:v>
                </c:pt>
                <c:pt idx="35929">
                  <c:v>43233</c:v>
                </c:pt>
                <c:pt idx="35930">
                  <c:v>43233</c:v>
                </c:pt>
                <c:pt idx="35931">
                  <c:v>43233</c:v>
                </c:pt>
                <c:pt idx="35932">
                  <c:v>43233</c:v>
                </c:pt>
                <c:pt idx="35933">
                  <c:v>43232</c:v>
                </c:pt>
                <c:pt idx="35934">
                  <c:v>43231</c:v>
                </c:pt>
                <c:pt idx="35935">
                  <c:v>43231</c:v>
                </c:pt>
                <c:pt idx="35936">
                  <c:v>43231</c:v>
                </c:pt>
                <c:pt idx="35937">
                  <c:v>43231</c:v>
                </c:pt>
                <c:pt idx="35938">
                  <c:v>43231</c:v>
                </c:pt>
                <c:pt idx="35939">
                  <c:v>43231</c:v>
                </c:pt>
                <c:pt idx="35940">
                  <c:v>43230</c:v>
                </c:pt>
                <c:pt idx="35941">
                  <c:v>43230</c:v>
                </c:pt>
                <c:pt idx="35942">
                  <c:v>43230</c:v>
                </c:pt>
                <c:pt idx="35943">
                  <c:v>43231</c:v>
                </c:pt>
                <c:pt idx="35944">
                  <c:v>43230</c:v>
                </c:pt>
                <c:pt idx="35945">
                  <c:v>43230</c:v>
                </c:pt>
                <c:pt idx="35946">
                  <c:v>43230</c:v>
                </c:pt>
                <c:pt idx="35947">
                  <c:v>43230</c:v>
                </c:pt>
                <c:pt idx="35948">
                  <c:v>43230</c:v>
                </c:pt>
                <c:pt idx="35949">
                  <c:v>43230</c:v>
                </c:pt>
                <c:pt idx="35950">
                  <c:v>43230</c:v>
                </c:pt>
                <c:pt idx="35951">
                  <c:v>43229</c:v>
                </c:pt>
                <c:pt idx="35952">
                  <c:v>43230</c:v>
                </c:pt>
                <c:pt idx="35953">
                  <c:v>43230</c:v>
                </c:pt>
                <c:pt idx="35954">
                  <c:v>43231</c:v>
                </c:pt>
                <c:pt idx="35955">
                  <c:v>43230</c:v>
                </c:pt>
                <c:pt idx="35956">
                  <c:v>43229</c:v>
                </c:pt>
                <c:pt idx="35957">
                  <c:v>43230</c:v>
                </c:pt>
                <c:pt idx="35958">
                  <c:v>43229</c:v>
                </c:pt>
                <c:pt idx="35959">
                  <c:v>43231</c:v>
                </c:pt>
                <c:pt idx="35960">
                  <c:v>43229</c:v>
                </c:pt>
                <c:pt idx="35961">
                  <c:v>43228</c:v>
                </c:pt>
                <c:pt idx="35962">
                  <c:v>43228</c:v>
                </c:pt>
                <c:pt idx="35963">
                  <c:v>43228</c:v>
                </c:pt>
                <c:pt idx="35964">
                  <c:v>43227</c:v>
                </c:pt>
                <c:pt idx="35965">
                  <c:v>43228</c:v>
                </c:pt>
                <c:pt idx="35966">
                  <c:v>43229</c:v>
                </c:pt>
                <c:pt idx="35967">
                  <c:v>43228</c:v>
                </c:pt>
                <c:pt idx="35968">
                  <c:v>43228</c:v>
                </c:pt>
                <c:pt idx="35969">
                  <c:v>43228</c:v>
                </c:pt>
                <c:pt idx="35970">
                  <c:v>43228</c:v>
                </c:pt>
                <c:pt idx="35971">
                  <c:v>43226</c:v>
                </c:pt>
                <c:pt idx="35972">
                  <c:v>43228</c:v>
                </c:pt>
                <c:pt idx="35973">
                  <c:v>43228</c:v>
                </c:pt>
                <c:pt idx="35974">
                  <c:v>43230</c:v>
                </c:pt>
                <c:pt idx="35975">
                  <c:v>43228</c:v>
                </c:pt>
                <c:pt idx="35976">
                  <c:v>43228</c:v>
                </c:pt>
                <c:pt idx="35977">
                  <c:v>43228</c:v>
                </c:pt>
                <c:pt idx="35978">
                  <c:v>43228</c:v>
                </c:pt>
                <c:pt idx="35979">
                  <c:v>43227</c:v>
                </c:pt>
                <c:pt idx="35980">
                  <c:v>43228</c:v>
                </c:pt>
                <c:pt idx="35981">
                  <c:v>43227</c:v>
                </c:pt>
                <c:pt idx="35982">
                  <c:v>43227</c:v>
                </c:pt>
                <c:pt idx="35983">
                  <c:v>43226</c:v>
                </c:pt>
                <c:pt idx="35984">
                  <c:v>43227</c:v>
                </c:pt>
                <c:pt idx="35985">
                  <c:v>43226</c:v>
                </c:pt>
                <c:pt idx="35986">
                  <c:v>43226</c:v>
                </c:pt>
                <c:pt idx="35987">
                  <c:v>43225</c:v>
                </c:pt>
                <c:pt idx="35988">
                  <c:v>43225</c:v>
                </c:pt>
                <c:pt idx="35989">
                  <c:v>43224</c:v>
                </c:pt>
                <c:pt idx="35990">
                  <c:v>43224</c:v>
                </c:pt>
                <c:pt idx="35991">
                  <c:v>43224</c:v>
                </c:pt>
                <c:pt idx="35992">
                  <c:v>43224</c:v>
                </c:pt>
                <c:pt idx="35993">
                  <c:v>43224</c:v>
                </c:pt>
                <c:pt idx="35994">
                  <c:v>43224</c:v>
                </c:pt>
                <c:pt idx="35995">
                  <c:v>43223</c:v>
                </c:pt>
                <c:pt idx="35996">
                  <c:v>43223</c:v>
                </c:pt>
                <c:pt idx="35997">
                  <c:v>43224</c:v>
                </c:pt>
                <c:pt idx="35998">
                  <c:v>43223</c:v>
                </c:pt>
                <c:pt idx="35999">
                  <c:v>43223</c:v>
                </c:pt>
                <c:pt idx="36000">
                  <c:v>43224</c:v>
                </c:pt>
                <c:pt idx="36001">
                  <c:v>43222</c:v>
                </c:pt>
                <c:pt idx="36002">
                  <c:v>43224</c:v>
                </c:pt>
                <c:pt idx="36003">
                  <c:v>43223</c:v>
                </c:pt>
                <c:pt idx="36004">
                  <c:v>43223</c:v>
                </c:pt>
                <c:pt idx="36005">
                  <c:v>43221</c:v>
                </c:pt>
                <c:pt idx="36006">
                  <c:v>43221</c:v>
                </c:pt>
                <c:pt idx="36007">
                  <c:v>43222</c:v>
                </c:pt>
                <c:pt idx="36008">
                  <c:v>43221</c:v>
                </c:pt>
                <c:pt idx="36009">
                  <c:v>43222</c:v>
                </c:pt>
                <c:pt idx="36010">
                  <c:v>43221</c:v>
                </c:pt>
                <c:pt idx="36011">
                  <c:v>43222</c:v>
                </c:pt>
                <c:pt idx="36012">
                  <c:v>43221</c:v>
                </c:pt>
                <c:pt idx="36013">
                  <c:v>43221</c:v>
                </c:pt>
                <c:pt idx="36014">
                  <c:v>43243</c:v>
                </c:pt>
                <c:pt idx="36015">
                  <c:v>43243</c:v>
                </c:pt>
                <c:pt idx="36016">
                  <c:v>43243</c:v>
                </c:pt>
                <c:pt idx="36017">
                  <c:v>43243</c:v>
                </c:pt>
                <c:pt idx="36018">
                  <c:v>43242</c:v>
                </c:pt>
                <c:pt idx="36019">
                  <c:v>43243</c:v>
                </c:pt>
                <c:pt idx="36020">
                  <c:v>43243</c:v>
                </c:pt>
                <c:pt idx="36021">
                  <c:v>43242</c:v>
                </c:pt>
                <c:pt idx="36022">
                  <c:v>43243</c:v>
                </c:pt>
                <c:pt idx="36023">
                  <c:v>43243</c:v>
                </c:pt>
                <c:pt idx="36024">
                  <c:v>43242</c:v>
                </c:pt>
                <c:pt idx="36025">
                  <c:v>43242</c:v>
                </c:pt>
                <c:pt idx="36026">
                  <c:v>43242</c:v>
                </c:pt>
                <c:pt idx="36027">
                  <c:v>43243</c:v>
                </c:pt>
                <c:pt idx="36028">
                  <c:v>43241</c:v>
                </c:pt>
                <c:pt idx="36029">
                  <c:v>43243</c:v>
                </c:pt>
                <c:pt idx="36030">
                  <c:v>43242</c:v>
                </c:pt>
                <c:pt idx="36031">
                  <c:v>43241</c:v>
                </c:pt>
                <c:pt idx="36032">
                  <c:v>43242</c:v>
                </c:pt>
                <c:pt idx="36033">
                  <c:v>43241</c:v>
                </c:pt>
                <c:pt idx="36034">
                  <c:v>43241</c:v>
                </c:pt>
                <c:pt idx="36035">
                  <c:v>43241</c:v>
                </c:pt>
                <c:pt idx="36036">
                  <c:v>43241</c:v>
                </c:pt>
                <c:pt idx="36037">
                  <c:v>43241</c:v>
                </c:pt>
                <c:pt idx="36038">
                  <c:v>43241</c:v>
                </c:pt>
                <c:pt idx="36039">
                  <c:v>43241</c:v>
                </c:pt>
                <c:pt idx="36040">
                  <c:v>43241</c:v>
                </c:pt>
                <c:pt idx="36041">
                  <c:v>43242</c:v>
                </c:pt>
                <c:pt idx="36042">
                  <c:v>43240</c:v>
                </c:pt>
                <c:pt idx="36043">
                  <c:v>43241</c:v>
                </c:pt>
                <c:pt idx="36044">
                  <c:v>43240</c:v>
                </c:pt>
                <c:pt idx="36045">
                  <c:v>43240</c:v>
                </c:pt>
                <c:pt idx="36046">
                  <c:v>43240</c:v>
                </c:pt>
                <c:pt idx="36047">
                  <c:v>43240</c:v>
                </c:pt>
                <c:pt idx="36048">
                  <c:v>43240</c:v>
                </c:pt>
                <c:pt idx="36049">
                  <c:v>43240</c:v>
                </c:pt>
                <c:pt idx="36050">
                  <c:v>43240</c:v>
                </c:pt>
                <c:pt idx="36051">
                  <c:v>43240</c:v>
                </c:pt>
                <c:pt idx="36052">
                  <c:v>43240</c:v>
                </c:pt>
                <c:pt idx="36053">
                  <c:v>43240</c:v>
                </c:pt>
                <c:pt idx="36054">
                  <c:v>43239</c:v>
                </c:pt>
                <c:pt idx="36055">
                  <c:v>43239</c:v>
                </c:pt>
                <c:pt idx="36056">
                  <c:v>43240</c:v>
                </c:pt>
                <c:pt idx="36057">
                  <c:v>43239</c:v>
                </c:pt>
                <c:pt idx="36058">
                  <c:v>43239</c:v>
                </c:pt>
                <c:pt idx="36059">
                  <c:v>43239</c:v>
                </c:pt>
                <c:pt idx="36060">
                  <c:v>43239</c:v>
                </c:pt>
                <c:pt idx="36061">
                  <c:v>43240</c:v>
                </c:pt>
                <c:pt idx="36062">
                  <c:v>43239</c:v>
                </c:pt>
                <c:pt idx="36063">
                  <c:v>43239</c:v>
                </c:pt>
                <c:pt idx="36064">
                  <c:v>43239</c:v>
                </c:pt>
                <c:pt idx="36065">
                  <c:v>43239</c:v>
                </c:pt>
                <c:pt idx="36066">
                  <c:v>43239</c:v>
                </c:pt>
                <c:pt idx="36067">
                  <c:v>43238</c:v>
                </c:pt>
                <c:pt idx="36068">
                  <c:v>43238</c:v>
                </c:pt>
                <c:pt idx="36069">
                  <c:v>43239</c:v>
                </c:pt>
                <c:pt idx="36070">
                  <c:v>43238</c:v>
                </c:pt>
                <c:pt idx="36071">
                  <c:v>43238</c:v>
                </c:pt>
                <c:pt idx="36072">
                  <c:v>43238</c:v>
                </c:pt>
                <c:pt idx="36073">
                  <c:v>43238</c:v>
                </c:pt>
                <c:pt idx="36074">
                  <c:v>43239</c:v>
                </c:pt>
                <c:pt idx="36075">
                  <c:v>43238</c:v>
                </c:pt>
                <c:pt idx="36076">
                  <c:v>43238</c:v>
                </c:pt>
                <c:pt idx="36077">
                  <c:v>43238</c:v>
                </c:pt>
                <c:pt idx="36078">
                  <c:v>43238</c:v>
                </c:pt>
                <c:pt idx="36079">
                  <c:v>43238</c:v>
                </c:pt>
                <c:pt idx="36080">
                  <c:v>43238</c:v>
                </c:pt>
                <c:pt idx="36081">
                  <c:v>43238</c:v>
                </c:pt>
                <c:pt idx="36082">
                  <c:v>43238</c:v>
                </c:pt>
                <c:pt idx="36083">
                  <c:v>43237</c:v>
                </c:pt>
                <c:pt idx="36084">
                  <c:v>43238</c:v>
                </c:pt>
                <c:pt idx="36085">
                  <c:v>43238</c:v>
                </c:pt>
                <c:pt idx="36086">
                  <c:v>43238</c:v>
                </c:pt>
                <c:pt idx="36087">
                  <c:v>43237</c:v>
                </c:pt>
                <c:pt idx="36088">
                  <c:v>43238</c:v>
                </c:pt>
                <c:pt idx="36089">
                  <c:v>43238</c:v>
                </c:pt>
                <c:pt idx="36090">
                  <c:v>43236</c:v>
                </c:pt>
                <c:pt idx="36091">
                  <c:v>43237</c:v>
                </c:pt>
                <c:pt idx="36092">
                  <c:v>43237</c:v>
                </c:pt>
                <c:pt idx="36093">
                  <c:v>43237</c:v>
                </c:pt>
                <c:pt idx="36094">
                  <c:v>43237</c:v>
                </c:pt>
                <c:pt idx="36095">
                  <c:v>43237</c:v>
                </c:pt>
                <c:pt idx="36096">
                  <c:v>43236</c:v>
                </c:pt>
                <c:pt idx="36097">
                  <c:v>43237</c:v>
                </c:pt>
                <c:pt idx="36098">
                  <c:v>43236</c:v>
                </c:pt>
                <c:pt idx="36099">
                  <c:v>43236</c:v>
                </c:pt>
                <c:pt idx="36100">
                  <c:v>43237</c:v>
                </c:pt>
                <c:pt idx="36101">
                  <c:v>43237</c:v>
                </c:pt>
                <c:pt idx="36102">
                  <c:v>43236</c:v>
                </c:pt>
                <c:pt idx="36103">
                  <c:v>43236</c:v>
                </c:pt>
                <c:pt idx="36104">
                  <c:v>43236</c:v>
                </c:pt>
                <c:pt idx="36105">
                  <c:v>43236</c:v>
                </c:pt>
                <c:pt idx="36106">
                  <c:v>43235</c:v>
                </c:pt>
                <c:pt idx="36107">
                  <c:v>43235</c:v>
                </c:pt>
                <c:pt idx="36108">
                  <c:v>43235</c:v>
                </c:pt>
                <c:pt idx="36109">
                  <c:v>43236</c:v>
                </c:pt>
                <c:pt idx="36110">
                  <c:v>43235</c:v>
                </c:pt>
                <c:pt idx="36111">
                  <c:v>43235</c:v>
                </c:pt>
                <c:pt idx="36112">
                  <c:v>43235</c:v>
                </c:pt>
                <c:pt idx="36113">
                  <c:v>43235</c:v>
                </c:pt>
                <c:pt idx="36114">
                  <c:v>43235</c:v>
                </c:pt>
                <c:pt idx="36115">
                  <c:v>43234</c:v>
                </c:pt>
                <c:pt idx="36116">
                  <c:v>43235</c:v>
                </c:pt>
                <c:pt idx="36117">
                  <c:v>43234</c:v>
                </c:pt>
                <c:pt idx="36118">
                  <c:v>43235</c:v>
                </c:pt>
                <c:pt idx="36119">
                  <c:v>43234</c:v>
                </c:pt>
                <c:pt idx="36120">
                  <c:v>43236</c:v>
                </c:pt>
                <c:pt idx="36121">
                  <c:v>43235</c:v>
                </c:pt>
                <c:pt idx="36122">
                  <c:v>43234</c:v>
                </c:pt>
                <c:pt idx="36123">
                  <c:v>43234</c:v>
                </c:pt>
                <c:pt idx="36124">
                  <c:v>43235</c:v>
                </c:pt>
                <c:pt idx="36125">
                  <c:v>43234</c:v>
                </c:pt>
                <c:pt idx="36126">
                  <c:v>43233</c:v>
                </c:pt>
                <c:pt idx="36127">
                  <c:v>43234</c:v>
                </c:pt>
                <c:pt idx="36128">
                  <c:v>43233</c:v>
                </c:pt>
                <c:pt idx="36129">
                  <c:v>43233</c:v>
                </c:pt>
                <c:pt idx="36130">
                  <c:v>43233</c:v>
                </c:pt>
                <c:pt idx="36131">
                  <c:v>43233</c:v>
                </c:pt>
                <c:pt idx="36132">
                  <c:v>43233</c:v>
                </c:pt>
                <c:pt idx="36133">
                  <c:v>43233</c:v>
                </c:pt>
                <c:pt idx="36134">
                  <c:v>43233</c:v>
                </c:pt>
                <c:pt idx="36135">
                  <c:v>43233</c:v>
                </c:pt>
                <c:pt idx="36136">
                  <c:v>43233</c:v>
                </c:pt>
                <c:pt idx="36137">
                  <c:v>43233</c:v>
                </c:pt>
                <c:pt idx="36138">
                  <c:v>43232</c:v>
                </c:pt>
                <c:pt idx="36139">
                  <c:v>43231</c:v>
                </c:pt>
                <c:pt idx="36140">
                  <c:v>43231</c:v>
                </c:pt>
                <c:pt idx="36141">
                  <c:v>43231</c:v>
                </c:pt>
                <c:pt idx="36142">
                  <c:v>43231</c:v>
                </c:pt>
                <c:pt idx="36143">
                  <c:v>43231</c:v>
                </c:pt>
                <c:pt idx="36144">
                  <c:v>43230</c:v>
                </c:pt>
                <c:pt idx="36145">
                  <c:v>43230</c:v>
                </c:pt>
                <c:pt idx="36146">
                  <c:v>43230</c:v>
                </c:pt>
                <c:pt idx="36147">
                  <c:v>43231</c:v>
                </c:pt>
                <c:pt idx="36148">
                  <c:v>43230</c:v>
                </c:pt>
                <c:pt idx="36149">
                  <c:v>43230</c:v>
                </c:pt>
                <c:pt idx="36150">
                  <c:v>43230</c:v>
                </c:pt>
                <c:pt idx="36151">
                  <c:v>43230</c:v>
                </c:pt>
                <c:pt idx="36152">
                  <c:v>43230</c:v>
                </c:pt>
                <c:pt idx="36153">
                  <c:v>43230</c:v>
                </c:pt>
                <c:pt idx="36154">
                  <c:v>43230</c:v>
                </c:pt>
                <c:pt idx="36155">
                  <c:v>43229</c:v>
                </c:pt>
                <c:pt idx="36156">
                  <c:v>43230</c:v>
                </c:pt>
                <c:pt idx="36157">
                  <c:v>43230</c:v>
                </c:pt>
                <c:pt idx="36158">
                  <c:v>43231</c:v>
                </c:pt>
                <c:pt idx="36159">
                  <c:v>43230</c:v>
                </c:pt>
                <c:pt idx="36160">
                  <c:v>43229</c:v>
                </c:pt>
                <c:pt idx="36161">
                  <c:v>43230</c:v>
                </c:pt>
                <c:pt idx="36162">
                  <c:v>43231</c:v>
                </c:pt>
                <c:pt idx="36163">
                  <c:v>43228</c:v>
                </c:pt>
                <c:pt idx="36164">
                  <c:v>43228</c:v>
                </c:pt>
                <c:pt idx="36165">
                  <c:v>43229</c:v>
                </c:pt>
                <c:pt idx="36166">
                  <c:v>43227</c:v>
                </c:pt>
                <c:pt idx="36167">
                  <c:v>43228</c:v>
                </c:pt>
                <c:pt idx="36168">
                  <c:v>43228</c:v>
                </c:pt>
                <c:pt idx="36169">
                  <c:v>43228</c:v>
                </c:pt>
                <c:pt idx="36170">
                  <c:v>43228</c:v>
                </c:pt>
                <c:pt idx="36171">
                  <c:v>43228</c:v>
                </c:pt>
                <c:pt idx="36172">
                  <c:v>43228</c:v>
                </c:pt>
                <c:pt idx="36173">
                  <c:v>43226</c:v>
                </c:pt>
                <c:pt idx="36174">
                  <c:v>43228</c:v>
                </c:pt>
                <c:pt idx="36175">
                  <c:v>43228</c:v>
                </c:pt>
                <c:pt idx="36176">
                  <c:v>43228</c:v>
                </c:pt>
                <c:pt idx="36177">
                  <c:v>43228</c:v>
                </c:pt>
                <c:pt idx="36178">
                  <c:v>43228</c:v>
                </c:pt>
                <c:pt idx="36179">
                  <c:v>43227</c:v>
                </c:pt>
                <c:pt idx="36180">
                  <c:v>43228</c:v>
                </c:pt>
                <c:pt idx="36181">
                  <c:v>43227</c:v>
                </c:pt>
                <c:pt idx="36182">
                  <c:v>43227</c:v>
                </c:pt>
                <c:pt idx="36183">
                  <c:v>43226</c:v>
                </c:pt>
                <c:pt idx="36184">
                  <c:v>43227</c:v>
                </c:pt>
                <c:pt idx="36185">
                  <c:v>43226</c:v>
                </c:pt>
                <c:pt idx="36186">
                  <c:v>43226</c:v>
                </c:pt>
                <c:pt idx="36187">
                  <c:v>43225</c:v>
                </c:pt>
                <c:pt idx="36188">
                  <c:v>43225</c:v>
                </c:pt>
                <c:pt idx="36189">
                  <c:v>43224</c:v>
                </c:pt>
                <c:pt idx="36190">
                  <c:v>43224</c:v>
                </c:pt>
                <c:pt idx="36191">
                  <c:v>43224</c:v>
                </c:pt>
                <c:pt idx="36192">
                  <c:v>43224</c:v>
                </c:pt>
                <c:pt idx="36193">
                  <c:v>43224</c:v>
                </c:pt>
                <c:pt idx="36194">
                  <c:v>43224</c:v>
                </c:pt>
                <c:pt idx="36195">
                  <c:v>43224</c:v>
                </c:pt>
                <c:pt idx="36196">
                  <c:v>43223</c:v>
                </c:pt>
                <c:pt idx="36197">
                  <c:v>43223</c:v>
                </c:pt>
                <c:pt idx="36198">
                  <c:v>43223</c:v>
                </c:pt>
                <c:pt idx="36199">
                  <c:v>43222</c:v>
                </c:pt>
                <c:pt idx="36200">
                  <c:v>43224</c:v>
                </c:pt>
                <c:pt idx="36201">
                  <c:v>43224</c:v>
                </c:pt>
                <c:pt idx="36202">
                  <c:v>43223</c:v>
                </c:pt>
                <c:pt idx="36203">
                  <c:v>43223</c:v>
                </c:pt>
                <c:pt idx="36204">
                  <c:v>43221</c:v>
                </c:pt>
                <c:pt idx="36205">
                  <c:v>43222</c:v>
                </c:pt>
                <c:pt idx="36206">
                  <c:v>43221</c:v>
                </c:pt>
                <c:pt idx="36207">
                  <c:v>43222</c:v>
                </c:pt>
                <c:pt idx="36208">
                  <c:v>43221</c:v>
                </c:pt>
                <c:pt idx="36209">
                  <c:v>43222</c:v>
                </c:pt>
                <c:pt idx="36210">
                  <c:v>43221</c:v>
                </c:pt>
                <c:pt idx="36211">
                  <c:v>43244</c:v>
                </c:pt>
                <c:pt idx="36212">
                  <c:v>43244</c:v>
                </c:pt>
                <c:pt idx="36213">
                  <c:v>43243</c:v>
                </c:pt>
                <c:pt idx="36214">
                  <c:v>43243</c:v>
                </c:pt>
                <c:pt idx="36215">
                  <c:v>43243</c:v>
                </c:pt>
                <c:pt idx="36216">
                  <c:v>43243</c:v>
                </c:pt>
                <c:pt idx="36217">
                  <c:v>43244</c:v>
                </c:pt>
                <c:pt idx="36218">
                  <c:v>43243</c:v>
                </c:pt>
                <c:pt idx="36219">
                  <c:v>43243</c:v>
                </c:pt>
                <c:pt idx="36220">
                  <c:v>43244</c:v>
                </c:pt>
                <c:pt idx="36221">
                  <c:v>43242</c:v>
                </c:pt>
                <c:pt idx="36222">
                  <c:v>43243</c:v>
                </c:pt>
                <c:pt idx="36223">
                  <c:v>43244</c:v>
                </c:pt>
                <c:pt idx="36224">
                  <c:v>43243</c:v>
                </c:pt>
                <c:pt idx="36225">
                  <c:v>43242</c:v>
                </c:pt>
                <c:pt idx="36226">
                  <c:v>43243</c:v>
                </c:pt>
                <c:pt idx="36227">
                  <c:v>43243</c:v>
                </c:pt>
                <c:pt idx="36228">
                  <c:v>43242</c:v>
                </c:pt>
                <c:pt idx="36229">
                  <c:v>43242</c:v>
                </c:pt>
                <c:pt idx="36230">
                  <c:v>43243</c:v>
                </c:pt>
                <c:pt idx="36231">
                  <c:v>43242</c:v>
                </c:pt>
                <c:pt idx="36232">
                  <c:v>43241</c:v>
                </c:pt>
                <c:pt idx="36233">
                  <c:v>43242</c:v>
                </c:pt>
                <c:pt idx="36234">
                  <c:v>43242</c:v>
                </c:pt>
                <c:pt idx="36235">
                  <c:v>43241</c:v>
                </c:pt>
                <c:pt idx="36236">
                  <c:v>43241</c:v>
                </c:pt>
                <c:pt idx="36237">
                  <c:v>43241</c:v>
                </c:pt>
                <c:pt idx="36238">
                  <c:v>43241</c:v>
                </c:pt>
                <c:pt idx="36239">
                  <c:v>43241</c:v>
                </c:pt>
                <c:pt idx="36240">
                  <c:v>43241</c:v>
                </c:pt>
                <c:pt idx="36241">
                  <c:v>43242</c:v>
                </c:pt>
                <c:pt idx="36242">
                  <c:v>43241</c:v>
                </c:pt>
                <c:pt idx="36243">
                  <c:v>43241</c:v>
                </c:pt>
                <c:pt idx="36244">
                  <c:v>43242</c:v>
                </c:pt>
                <c:pt idx="36245">
                  <c:v>43240</c:v>
                </c:pt>
                <c:pt idx="36246">
                  <c:v>43241</c:v>
                </c:pt>
                <c:pt idx="36247">
                  <c:v>43240</c:v>
                </c:pt>
                <c:pt idx="36248">
                  <c:v>43240</c:v>
                </c:pt>
                <c:pt idx="36249">
                  <c:v>43240</c:v>
                </c:pt>
                <c:pt idx="36250">
                  <c:v>43240</c:v>
                </c:pt>
                <c:pt idx="36251">
                  <c:v>43240</c:v>
                </c:pt>
                <c:pt idx="36252">
                  <c:v>43240</c:v>
                </c:pt>
                <c:pt idx="36253">
                  <c:v>43240</c:v>
                </c:pt>
                <c:pt idx="36254">
                  <c:v>43240</c:v>
                </c:pt>
                <c:pt idx="36255">
                  <c:v>43240</c:v>
                </c:pt>
                <c:pt idx="36256">
                  <c:v>43240</c:v>
                </c:pt>
                <c:pt idx="36257">
                  <c:v>43239</c:v>
                </c:pt>
                <c:pt idx="36258">
                  <c:v>43240</c:v>
                </c:pt>
                <c:pt idx="36259">
                  <c:v>43239</c:v>
                </c:pt>
                <c:pt idx="36260">
                  <c:v>43239</c:v>
                </c:pt>
                <c:pt idx="36261">
                  <c:v>43239</c:v>
                </c:pt>
                <c:pt idx="36262">
                  <c:v>43240</c:v>
                </c:pt>
                <c:pt idx="36263">
                  <c:v>43239</c:v>
                </c:pt>
                <c:pt idx="36264">
                  <c:v>43239</c:v>
                </c:pt>
                <c:pt idx="36265">
                  <c:v>43239</c:v>
                </c:pt>
                <c:pt idx="36266">
                  <c:v>43239</c:v>
                </c:pt>
                <c:pt idx="36267">
                  <c:v>43239</c:v>
                </c:pt>
                <c:pt idx="36268">
                  <c:v>43239</c:v>
                </c:pt>
                <c:pt idx="36269">
                  <c:v>43238</c:v>
                </c:pt>
                <c:pt idx="36270">
                  <c:v>43239</c:v>
                </c:pt>
                <c:pt idx="36271">
                  <c:v>43238</c:v>
                </c:pt>
                <c:pt idx="36272">
                  <c:v>43238</c:v>
                </c:pt>
                <c:pt idx="36273">
                  <c:v>43239</c:v>
                </c:pt>
                <c:pt idx="36274">
                  <c:v>43238</c:v>
                </c:pt>
                <c:pt idx="36275">
                  <c:v>43238</c:v>
                </c:pt>
                <c:pt idx="36276">
                  <c:v>43238</c:v>
                </c:pt>
                <c:pt idx="36277">
                  <c:v>43238</c:v>
                </c:pt>
                <c:pt idx="36278">
                  <c:v>43238</c:v>
                </c:pt>
                <c:pt idx="36279">
                  <c:v>43239</c:v>
                </c:pt>
                <c:pt idx="36280">
                  <c:v>43238</c:v>
                </c:pt>
                <c:pt idx="36281">
                  <c:v>43238</c:v>
                </c:pt>
                <c:pt idx="36282">
                  <c:v>43238</c:v>
                </c:pt>
                <c:pt idx="36283">
                  <c:v>43238</c:v>
                </c:pt>
                <c:pt idx="36284">
                  <c:v>43238</c:v>
                </c:pt>
                <c:pt idx="36285">
                  <c:v>43238</c:v>
                </c:pt>
                <c:pt idx="36286">
                  <c:v>43237</c:v>
                </c:pt>
                <c:pt idx="36287">
                  <c:v>43238</c:v>
                </c:pt>
                <c:pt idx="36288">
                  <c:v>43238</c:v>
                </c:pt>
                <c:pt idx="36289">
                  <c:v>43238</c:v>
                </c:pt>
                <c:pt idx="36290">
                  <c:v>43238</c:v>
                </c:pt>
                <c:pt idx="36291">
                  <c:v>43237</c:v>
                </c:pt>
                <c:pt idx="36292">
                  <c:v>43238</c:v>
                </c:pt>
                <c:pt idx="36293">
                  <c:v>43236</c:v>
                </c:pt>
                <c:pt idx="36294">
                  <c:v>43237</c:v>
                </c:pt>
                <c:pt idx="36295">
                  <c:v>43237</c:v>
                </c:pt>
                <c:pt idx="36296">
                  <c:v>43237</c:v>
                </c:pt>
                <c:pt idx="36297">
                  <c:v>43237</c:v>
                </c:pt>
                <c:pt idx="36298">
                  <c:v>43237</c:v>
                </c:pt>
                <c:pt idx="36299">
                  <c:v>43236</c:v>
                </c:pt>
                <c:pt idx="36300">
                  <c:v>43236</c:v>
                </c:pt>
                <c:pt idx="36301">
                  <c:v>43237</c:v>
                </c:pt>
                <c:pt idx="36302">
                  <c:v>43236</c:v>
                </c:pt>
                <c:pt idx="36303">
                  <c:v>43237</c:v>
                </c:pt>
                <c:pt idx="36304">
                  <c:v>43237</c:v>
                </c:pt>
                <c:pt idx="36305">
                  <c:v>43236</c:v>
                </c:pt>
                <c:pt idx="36306">
                  <c:v>43236</c:v>
                </c:pt>
                <c:pt idx="36307">
                  <c:v>43236</c:v>
                </c:pt>
                <c:pt idx="36308">
                  <c:v>43236</c:v>
                </c:pt>
                <c:pt idx="36309">
                  <c:v>43235</c:v>
                </c:pt>
                <c:pt idx="36310">
                  <c:v>43235</c:v>
                </c:pt>
                <c:pt idx="36311">
                  <c:v>43235</c:v>
                </c:pt>
                <c:pt idx="36312">
                  <c:v>43236</c:v>
                </c:pt>
                <c:pt idx="36313">
                  <c:v>43235</c:v>
                </c:pt>
                <c:pt idx="36314">
                  <c:v>43235</c:v>
                </c:pt>
                <c:pt idx="36315">
                  <c:v>43235</c:v>
                </c:pt>
                <c:pt idx="36316">
                  <c:v>43235</c:v>
                </c:pt>
                <c:pt idx="36317">
                  <c:v>43235</c:v>
                </c:pt>
                <c:pt idx="36318">
                  <c:v>43234</c:v>
                </c:pt>
                <c:pt idx="36319">
                  <c:v>43235</c:v>
                </c:pt>
                <c:pt idx="36320">
                  <c:v>43234</c:v>
                </c:pt>
                <c:pt idx="36321">
                  <c:v>43235</c:v>
                </c:pt>
                <c:pt idx="36322">
                  <c:v>43234</c:v>
                </c:pt>
                <c:pt idx="36323">
                  <c:v>43236</c:v>
                </c:pt>
                <c:pt idx="36324">
                  <c:v>43235</c:v>
                </c:pt>
                <c:pt idx="36325">
                  <c:v>43234</c:v>
                </c:pt>
                <c:pt idx="36326">
                  <c:v>43234</c:v>
                </c:pt>
                <c:pt idx="36327">
                  <c:v>43235</c:v>
                </c:pt>
                <c:pt idx="36328">
                  <c:v>43234</c:v>
                </c:pt>
                <c:pt idx="36329">
                  <c:v>43233</c:v>
                </c:pt>
                <c:pt idx="36330">
                  <c:v>43234</c:v>
                </c:pt>
                <c:pt idx="36331">
                  <c:v>43233</c:v>
                </c:pt>
                <c:pt idx="36332">
                  <c:v>43233</c:v>
                </c:pt>
                <c:pt idx="36333">
                  <c:v>43233</c:v>
                </c:pt>
                <c:pt idx="36334">
                  <c:v>43233</c:v>
                </c:pt>
                <c:pt idx="36335">
                  <c:v>43233</c:v>
                </c:pt>
                <c:pt idx="36336">
                  <c:v>43233</c:v>
                </c:pt>
                <c:pt idx="36337">
                  <c:v>43233</c:v>
                </c:pt>
                <c:pt idx="36338">
                  <c:v>43233</c:v>
                </c:pt>
                <c:pt idx="36339">
                  <c:v>43233</c:v>
                </c:pt>
                <c:pt idx="36340">
                  <c:v>43233</c:v>
                </c:pt>
                <c:pt idx="36341">
                  <c:v>43232</c:v>
                </c:pt>
                <c:pt idx="36342">
                  <c:v>43231</c:v>
                </c:pt>
                <c:pt idx="36343">
                  <c:v>43231</c:v>
                </c:pt>
                <c:pt idx="36344">
                  <c:v>43231</c:v>
                </c:pt>
                <c:pt idx="36345">
                  <c:v>43231</c:v>
                </c:pt>
                <c:pt idx="36346">
                  <c:v>43231</c:v>
                </c:pt>
                <c:pt idx="36347">
                  <c:v>43230</c:v>
                </c:pt>
                <c:pt idx="36348">
                  <c:v>43230</c:v>
                </c:pt>
                <c:pt idx="36349">
                  <c:v>43230</c:v>
                </c:pt>
                <c:pt idx="36350">
                  <c:v>43231</c:v>
                </c:pt>
                <c:pt idx="36351">
                  <c:v>43230</c:v>
                </c:pt>
                <c:pt idx="36352">
                  <c:v>43230</c:v>
                </c:pt>
                <c:pt idx="36353">
                  <c:v>43230</c:v>
                </c:pt>
                <c:pt idx="36354">
                  <c:v>43230</c:v>
                </c:pt>
                <c:pt idx="36355">
                  <c:v>43230</c:v>
                </c:pt>
                <c:pt idx="36356">
                  <c:v>43229</c:v>
                </c:pt>
                <c:pt idx="36357">
                  <c:v>43230</c:v>
                </c:pt>
                <c:pt idx="36358">
                  <c:v>43230</c:v>
                </c:pt>
                <c:pt idx="36359">
                  <c:v>43231</c:v>
                </c:pt>
                <c:pt idx="36360">
                  <c:v>43230</c:v>
                </c:pt>
                <c:pt idx="36361">
                  <c:v>43229</c:v>
                </c:pt>
                <c:pt idx="36362">
                  <c:v>43229</c:v>
                </c:pt>
                <c:pt idx="36363">
                  <c:v>43228</c:v>
                </c:pt>
                <c:pt idx="36364">
                  <c:v>43228</c:v>
                </c:pt>
                <c:pt idx="36365">
                  <c:v>43227</c:v>
                </c:pt>
                <c:pt idx="36366">
                  <c:v>43228</c:v>
                </c:pt>
                <c:pt idx="36367">
                  <c:v>43228</c:v>
                </c:pt>
                <c:pt idx="36368">
                  <c:v>43228</c:v>
                </c:pt>
                <c:pt idx="36369">
                  <c:v>43228</c:v>
                </c:pt>
                <c:pt idx="36370">
                  <c:v>43228</c:v>
                </c:pt>
                <c:pt idx="36371">
                  <c:v>43228</c:v>
                </c:pt>
                <c:pt idx="36372">
                  <c:v>43226</c:v>
                </c:pt>
                <c:pt idx="36373">
                  <c:v>43228</c:v>
                </c:pt>
                <c:pt idx="36374">
                  <c:v>43228</c:v>
                </c:pt>
                <c:pt idx="36375">
                  <c:v>43228</c:v>
                </c:pt>
                <c:pt idx="36376">
                  <c:v>43228</c:v>
                </c:pt>
                <c:pt idx="36377">
                  <c:v>43227</c:v>
                </c:pt>
                <c:pt idx="36378">
                  <c:v>43228</c:v>
                </c:pt>
                <c:pt idx="36379">
                  <c:v>43227</c:v>
                </c:pt>
                <c:pt idx="36380">
                  <c:v>43226</c:v>
                </c:pt>
                <c:pt idx="36381">
                  <c:v>43227</c:v>
                </c:pt>
                <c:pt idx="36382">
                  <c:v>43226</c:v>
                </c:pt>
                <c:pt idx="36383">
                  <c:v>43226</c:v>
                </c:pt>
                <c:pt idx="36384">
                  <c:v>43225</c:v>
                </c:pt>
                <c:pt idx="36385">
                  <c:v>43225</c:v>
                </c:pt>
                <c:pt idx="36386">
                  <c:v>43224</c:v>
                </c:pt>
                <c:pt idx="36387">
                  <c:v>43224</c:v>
                </c:pt>
                <c:pt idx="36388">
                  <c:v>43224</c:v>
                </c:pt>
                <c:pt idx="36389">
                  <c:v>43224</c:v>
                </c:pt>
                <c:pt idx="36390">
                  <c:v>43224</c:v>
                </c:pt>
                <c:pt idx="36391">
                  <c:v>43224</c:v>
                </c:pt>
                <c:pt idx="36392">
                  <c:v>43224</c:v>
                </c:pt>
                <c:pt idx="36393">
                  <c:v>43223</c:v>
                </c:pt>
                <c:pt idx="36394">
                  <c:v>43223</c:v>
                </c:pt>
                <c:pt idx="36395">
                  <c:v>43223</c:v>
                </c:pt>
                <c:pt idx="36396">
                  <c:v>43222</c:v>
                </c:pt>
                <c:pt idx="36397">
                  <c:v>43224</c:v>
                </c:pt>
                <c:pt idx="36398">
                  <c:v>43224</c:v>
                </c:pt>
                <c:pt idx="36399">
                  <c:v>43223</c:v>
                </c:pt>
                <c:pt idx="36400">
                  <c:v>43223</c:v>
                </c:pt>
                <c:pt idx="36401">
                  <c:v>43221</c:v>
                </c:pt>
                <c:pt idx="36402">
                  <c:v>43222</c:v>
                </c:pt>
                <c:pt idx="36403">
                  <c:v>43221</c:v>
                </c:pt>
                <c:pt idx="36404">
                  <c:v>43222</c:v>
                </c:pt>
                <c:pt idx="36405">
                  <c:v>43221</c:v>
                </c:pt>
                <c:pt idx="36406">
                  <c:v>43245</c:v>
                </c:pt>
                <c:pt idx="36407">
                  <c:v>43244</c:v>
                </c:pt>
                <c:pt idx="36408">
                  <c:v>43244</c:v>
                </c:pt>
                <c:pt idx="36409">
                  <c:v>43245</c:v>
                </c:pt>
                <c:pt idx="36410">
                  <c:v>43245</c:v>
                </c:pt>
                <c:pt idx="36411">
                  <c:v>43245</c:v>
                </c:pt>
                <c:pt idx="36412">
                  <c:v>43244</c:v>
                </c:pt>
                <c:pt idx="36413">
                  <c:v>43245</c:v>
                </c:pt>
                <c:pt idx="36414">
                  <c:v>43244</c:v>
                </c:pt>
                <c:pt idx="36415">
                  <c:v>43245</c:v>
                </c:pt>
                <c:pt idx="36416">
                  <c:v>43244</c:v>
                </c:pt>
                <c:pt idx="36417">
                  <c:v>43244</c:v>
                </c:pt>
                <c:pt idx="36418">
                  <c:v>43244</c:v>
                </c:pt>
                <c:pt idx="36419">
                  <c:v>43243</c:v>
                </c:pt>
                <c:pt idx="36420">
                  <c:v>43244</c:v>
                </c:pt>
                <c:pt idx="36421">
                  <c:v>43245</c:v>
                </c:pt>
                <c:pt idx="36422">
                  <c:v>43243</c:v>
                </c:pt>
                <c:pt idx="36423">
                  <c:v>43244</c:v>
                </c:pt>
                <c:pt idx="36424">
                  <c:v>43243</c:v>
                </c:pt>
                <c:pt idx="36425">
                  <c:v>43244</c:v>
                </c:pt>
                <c:pt idx="36426">
                  <c:v>43244</c:v>
                </c:pt>
                <c:pt idx="36427">
                  <c:v>43243</c:v>
                </c:pt>
                <c:pt idx="36428">
                  <c:v>43243</c:v>
                </c:pt>
                <c:pt idx="36429">
                  <c:v>43244</c:v>
                </c:pt>
                <c:pt idx="36430">
                  <c:v>43244</c:v>
                </c:pt>
                <c:pt idx="36431">
                  <c:v>43244</c:v>
                </c:pt>
                <c:pt idx="36432">
                  <c:v>43244</c:v>
                </c:pt>
                <c:pt idx="36433">
                  <c:v>43244</c:v>
                </c:pt>
                <c:pt idx="36434">
                  <c:v>43244</c:v>
                </c:pt>
                <c:pt idx="36435">
                  <c:v>43243</c:v>
                </c:pt>
                <c:pt idx="36436">
                  <c:v>43242</c:v>
                </c:pt>
                <c:pt idx="36437">
                  <c:v>43244</c:v>
                </c:pt>
                <c:pt idx="36438">
                  <c:v>43243</c:v>
                </c:pt>
                <c:pt idx="36439">
                  <c:v>43243</c:v>
                </c:pt>
                <c:pt idx="36440">
                  <c:v>43242</c:v>
                </c:pt>
                <c:pt idx="36441">
                  <c:v>43243</c:v>
                </c:pt>
                <c:pt idx="36442">
                  <c:v>43242</c:v>
                </c:pt>
                <c:pt idx="36443">
                  <c:v>43242</c:v>
                </c:pt>
                <c:pt idx="36444">
                  <c:v>43243</c:v>
                </c:pt>
                <c:pt idx="36445">
                  <c:v>43241</c:v>
                </c:pt>
                <c:pt idx="36446">
                  <c:v>43242</c:v>
                </c:pt>
                <c:pt idx="36447">
                  <c:v>43241</c:v>
                </c:pt>
                <c:pt idx="36448">
                  <c:v>43242</c:v>
                </c:pt>
                <c:pt idx="36449">
                  <c:v>43242</c:v>
                </c:pt>
                <c:pt idx="36450">
                  <c:v>43241</c:v>
                </c:pt>
                <c:pt idx="36451">
                  <c:v>43241</c:v>
                </c:pt>
                <c:pt idx="36452">
                  <c:v>43242</c:v>
                </c:pt>
                <c:pt idx="36453">
                  <c:v>43241</c:v>
                </c:pt>
                <c:pt idx="36454">
                  <c:v>43241</c:v>
                </c:pt>
                <c:pt idx="36455">
                  <c:v>43241</c:v>
                </c:pt>
                <c:pt idx="36456">
                  <c:v>43241</c:v>
                </c:pt>
                <c:pt idx="36457">
                  <c:v>43242</c:v>
                </c:pt>
                <c:pt idx="36458">
                  <c:v>43241</c:v>
                </c:pt>
                <c:pt idx="36459">
                  <c:v>43240</c:v>
                </c:pt>
                <c:pt idx="36460">
                  <c:v>43240</c:v>
                </c:pt>
                <c:pt idx="36461">
                  <c:v>43240</c:v>
                </c:pt>
                <c:pt idx="36462">
                  <c:v>43240</c:v>
                </c:pt>
                <c:pt idx="36463">
                  <c:v>43240</c:v>
                </c:pt>
                <c:pt idx="36464">
                  <c:v>43240</c:v>
                </c:pt>
                <c:pt idx="36465">
                  <c:v>43240</c:v>
                </c:pt>
                <c:pt idx="36466">
                  <c:v>43240</c:v>
                </c:pt>
                <c:pt idx="36467">
                  <c:v>43240</c:v>
                </c:pt>
                <c:pt idx="36468">
                  <c:v>43240</c:v>
                </c:pt>
                <c:pt idx="36469">
                  <c:v>43239</c:v>
                </c:pt>
                <c:pt idx="36470">
                  <c:v>43240</c:v>
                </c:pt>
                <c:pt idx="36471">
                  <c:v>43239</c:v>
                </c:pt>
                <c:pt idx="36472">
                  <c:v>43239</c:v>
                </c:pt>
                <c:pt idx="36473">
                  <c:v>43239</c:v>
                </c:pt>
                <c:pt idx="36474">
                  <c:v>43239</c:v>
                </c:pt>
                <c:pt idx="36475">
                  <c:v>43239</c:v>
                </c:pt>
                <c:pt idx="36476">
                  <c:v>43240</c:v>
                </c:pt>
                <c:pt idx="36477">
                  <c:v>43239</c:v>
                </c:pt>
                <c:pt idx="36478">
                  <c:v>43239</c:v>
                </c:pt>
                <c:pt idx="36479">
                  <c:v>43239</c:v>
                </c:pt>
                <c:pt idx="36480">
                  <c:v>43239</c:v>
                </c:pt>
                <c:pt idx="36481">
                  <c:v>43238</c:v>
                </c:pt>
                <c:pt idx="36482">
                  <c:v>43239</c:v>
                </c:pt>
                <c:pt idx="36483">
                  <c:v>43238</c:v>
                </c:pt>
                <c:pt idx="36484">
                  <c:v>43239</c:v>
                </c:pt>
                <c:pt idx="36485">
                  <c:v>43238</c:v>
                </c:pt>
                <c:pt idx="36486">
                  <c:v>43238</c:v>
                </c:pt>
                <c:pt idx="36487">
                  <c:v>43238</c:v>
                </c:pt>
                <c:pt idx="36488">
                  <c:v>43238</c:v>
                </c:pt>
                <c:pt idx="36489">
                  <c:v>43239</c:v>
                </c:pt>
                <c:pt idx="36490">
                  <c:v>43238</c:v>
                </c:pt>
                <c:pt idx="36491">
                  <c:v>43238</c:v>
                </c:pt>
                <c:pt idx="36492">
                  <c:v>43238</c:v>
                </c:pt>
                <c:pt idx="36493">
                  <c:v>43238</c:v>
                </c:pt>
                <c:pt idx="36494">
                  <c:v>43238</c:v>
                </c:pt>
                <c:pt idx="36495">
                  <c:v>43238</c:v>
                </c:pt>
                <c:pt idx="36496">
                  <c:v>43237</c:v>
                </c:pt>
                <c:pt idx="36497">
                  <c:v>43238</c:v>
                </c:pt>
                <c:pt idx="36498">
                  <c:v>43238</c:v>
                </c:pt>
                <c:pt idx="36499">
                  <c:v>43238</c:v>
                </c:pt>
                <c:pt idx="36500">
                  <c:v>43237</c:v>
                </c:pt>
                <c:pt idx="36501">
                  <c:v>43238</c:v>
                </c:pt>
                <c:pt idx="36502">
                  <c:v>43236</c:v>
                </c:pt>
                <c:pt idx="36503">
                  <c:v>43237</c:v>
                </c:pt>
                <c:pt idx="36504">
                  <c:v>43237</c:v>
                </c:pt>
                <c:pt idx="36505">
                  <c:v>43237</c:v>
                </c:pt>
                <c:pt idx="36506">
                  <c:v>43237</c:v>
                </c:pt>
                <c:pt idx="36507">
                  <c:v>43236</c:v>
                </c:pt>
                <c:pt idx="36508">
                  <c:v>43236</c:v>
                </c:pt>
                <c:pt idx="36509">
                  <c:v>43237</c:v>
                </c:pt>
                <c:pt idx="36510">
                  <c:v>43236</c:v>
                </c:pt>
                <c:pt idx="36511">
                  <c:v>43237</c:v>
                </c:pt>
                <c:pt idx="36512">
                  <c:v>43237</c:v>
                </c:pt>
                <c:pt idx="36513">
                  <c:v>43236</c:v>
                </c:pt>
                <c:pt idx="36514">
                  <c:v>43236</c:v>
                </c:pt>
                <c:pt idx="36515">
                  <c:v>43236</c:v>
                </c:pt>
                <c:pt idx="36516">
                  <c:v>43236</c:v>
                </c:pt>
                <c:pt idx="36517">
                  <c:v>43235</c:v>
                </c:pt>
                <c:pt idx="36518">
                  <c:v>43235</c:v>
                </c:pt>
                <c:pt idx="36519">
                  <c:v>43235</c:v>
                </c:pt>
                <c:pt idx="36520">
                  <c:v>43236</c:v>
                </c:pt>
                <c:pt idx="36521">
                  <c:v>43235</c:v>
                </c:pt>
                <c:pt idx="36522">
                  <c:v>43235</c:v>
                </c:pt>
                <c:pt idx="36523">
                  <c:v>43235</c:v>
                </c:pt>
                <c:pt idx="36524">
                  <c:v>43235</c:v>
                </c:pt>
                <c:pt idx="36525">
                  <c:v>43235</c:v>
                </c:pt>
                <c:pt idx="36526">
                  <c:v>43234</c:v>
                </c:pt>
                <c:pt idx="36527">
                  <c:v>43234</c:v>
                </c:pt>
                <c:pt idx="36528">
                  <c:v>43235</c:v>
                </c:pt>
                <c:pt idx="36529">
                  <c:v>43234</c:v>
                </c:pt>
                <c:pt idx="36530">
                  <c:v>43236</c:v>
                </c:pt>
                <c:pt idx="36531">
                  <c:v>43235</c:v>
                </c:pt>
                <c:pt idx="36532">
                  <c:v>43234</c:v>
                </c:pt>
                <c:pt idx="36533">
                  <c:v>43234</c:v>
                </c:pt>
                <c:pt idx="36534">
                  <c:v>43235</c:v>
                </c:pt>
                <c:pt idx="36535">
                  <c:v>43234</c:v>
                </c:pt>
                <c:pt idx="36536">
                  <c:v>43233</c:v>
                </c:pt>
                <c:pt idx="36537">
                  <c:v>43234</c:v>
                </c:pt>
                <c:pt idx="36538">
                  <c:v>43233</c:v>
                </c:pt>
                <c:pt idx="36539">
                  <c:v>43233</c:v>
                </c:pt>
                <c:pt idx="36540">
                  <c:v>43233</c:v>
                </c:pt>
                <c:pt idx="36541">
                  <c:v>43233</c:v>
                </c:pt>
                <c:pt idx="36542">
                  <c:v>43233</c:v>
                </c:pt>
                <c:pt idx="36543">
                  <c:v>43233</c:v>
                </c:pt>
                <c:pt idx="36544">
                  <c:v>43233</c:v>
                </c:pt>
                <c:pt idx="36545">
                  <c:v>43233</c:v>
                </c:pt>
                <c:pt idx="36546">
                  <c:v>43233</c:v>
                </c:pt>
                <c:pt idx="36547">
                  <c:v>43232</c:v>
                </c:pt>
                <c:pt idx="36548">
                  <c:v>43231</c:v>
                </c:pt>
                <c:pt idx="36549">
                  <c:v>43231</c:v>
                </c:pt>
                <c:pt idx="36550">
                  <c:v>43231</c:v>
                </c:pt>
                <c:pt idx="36551">
                  <c:v>43231</c:v>
                </c:pt>
                <c:pt idx="36552">
                  <c:v>43231</c:v>
                </c:pt>
                <c:pt idx="36553">
                  <c:v>43230</c:v>
                </c:pt>
                <c:pt idx="36554">
                  <c:v>43230</c:v>
                </c:pt>
                <c:pt idx="36555">
                  <c:v>43230</c:v>
                </c:pt>
                <c:pt idx="36556">
                  <c:v>43231</c:v>
                </c:pt>
                <c:pt idx="36557">
                  <c:v>43230</c:v>
                </c:pt>
                <c:pt idx="36558">
                  <c:v>43230</c:v>
                </c:pt>
                <c:pt idx="36559">
                  <c:v>43230</c:v>
                </c:pt>
                <c:pt idx="36560">
                  <c:v>43230</c:v>
                </c:pt>
                <c:pt idx="36561">
                  <c:v>43230</c:v>
                </c:pt>
                <c:pt idx="36562">
                  <c:v>43230</c:v>
                </c:pt>
                <c:pt idx="36563">
                  <c:v>43230</c:v>
                </c:pt>
                <c:pt idx="36564">
                  <c:v>43231</c:v>
                </c:pt>
                <c:pt idx="36565">
                  <c:v>43230</c:v>
                </c:pt>
                <c:pt idx="36566">
                  <c:v>43229</c:v>
                </c:pt>
                <c:pt idx="36567">
                  <c:v>43229</c:v>
                </c:pt>
                <c:pt idx="36568">
                  <c:v>43230</c:v>
                </c:pt>
                <c:pt idx="36569">
                  <c:v>43228</c:v>
                </c:pt>
                <c:pt idx="36570">
                  <c:v>43228</c:v>
                </c:pt>
                <c:pt idx="36571">
                  <c:v>43227</c:v>
                </c:pt>
                <c:pt idx="36572">
                  <c:v>43228</c:v>
                </c:pt>
                <c:pt idx="36573">
                  <c:v>43228</c:v>
                </c:pt>
                <c:pt idx="36574">
                  <c:v>43228</c:v>
                </c:pt>
                <c:pt idx="36575">
                  <c:v>43228</c:v>
                </c:pt>
                <c:pt idx="36576">
                  <c:v>43228</c:v>
                </c:pt>
                <c:pt idx="36577">
                  <c:v>43226</c:v>
                </c:pt>
                <c:pt idx="36578">
                  <c:v>43228</c:v>
                </c:pt>
                <c:pt idx="36579">
                  <c:v>43228</c:v>
                </c:pt>
                <c:pt idx="36580">
                  <c:v>43228</c:v>
                </c:pt>
                <c:pt idx="36581">
                  <c:v>43228</c:v>
                </c:pt>
                <c:pt idx="36582">
                  <c:v>43227</c:v>
                </c:pt>
                <c:pt idx="36583">
                  <c:v>43227</c:v>
                </c:pt>
                <c:pt idx="36584">
                  <c:v>43228</c:v>
                </c:pt>
                <c:pt idx="36585">
                  <c:v>43227</c:v>
                </c:pt>
                <c:pt idx="36586">
                  <c:v>43226</c:v>
                </c:pt>
                <c:pt idx="36587">
                  <c:v>43226</c:v>
                </c:pt>
                <c:pt idx="36588">
                  <c:v>43226</c:v>
                </c:pt>
                <c:pt idx="36589">
                  <c:v>43225</c:v>
                </c:pt>
                <c:pt idx="36590">
                  <c:v>43225</c:v>
                </c:pt>
                <c:pt idx="36591">
                  <c:v>43224</c:v>
                </c:pt>
                <c:pt idx="36592">
                  <c:v>43224</c:v>
                </c:pt>
                <c:pt idx="36593">
                  <c:v>43224</c:v>
                </c:pt>
                <c:pt idx="36594">
                  <c:v>43224</c:v>
                </c:pt>
                <c:pt idx="36595">
                  <c:v>43224</c:v>
                </c:pt>
                <c:pt idx="36596">
                  <c:v>43224</c:v>
                </c:pt>
                <c:pt idx="36597">
                  <c:v>43224</c:v>
                </c:pt>
                <c:pt idx="36598">
                  <c:v>43223</c:v>
                </c:pt>
                <c:pt idx="36599">
                  <c:v>43223</c:v>
                </c:pt>
                <c:pt idx="36600">
                  <c:v>43223</c:v>
                </c:pt>
                <c:pt idx="36601">
                  <c:v>43246</c:v>
                </c:pt>
                <c:pt idx="36602">
                  <c:v>43246</c:v>
                </c:pt>
                <c:pt idx="36603">
                  <c:v>43245</c:v>
                </c:pt>
                <c:pt idx="36604">
                  <c:v>43245</c:v>
                </c:pt>
                <c:pt idx="36605">
                  <c:v>43245</c:v>
                </c:pt>
                <c:pt idx="36606">
                  <c:v>43246</c:v>
                </c:pt>
                <c:pt idx="36607">
                  <c:v>43246</c:v>
                </c:pt>
                <c:pt idx="36608">
                  <c:v>43246</c:v>
                </c:pt>
                <c:pt idx="36609">
                  <c:v>43245</c:v>
                </c:pt>
                <c:pt idx="36610">
                  <c:v>43245</c:v>
                </c:pt>
                <c:pt idx="36611">
                  <c:v>43245</c:v>
                </c:pt>
                <c:pt idx="36612">
                  <c:v>43245</c:v>
                </c:pt>
                <c:pt idx="36613">
                  <c:v>43245</c:v>
                </c:pt>
                <c:pt idx="36614">
                  <c:v>43245</c:v>
                </c:pt>
                <c:pt idx="36615">
                  <c:v>43245</c:v>
                </c:pt>
                <c:pt idx="36616">
                  <c:v>43244</c:v>
                </c:pt>
                <c:pt idx="36617">
                  <c:v>43245</c:v>
                </c:pt>
                <c:pt idx="36618">
                  <c:v>43245</c:v>
                </c:pt>
                <c:pt idx="36619">
                  <c:v>43245</c:v>
                </c:pt>
                <c:pt idx="36620">
                  <c:v>43245</c:v>
                </c:pt>
                <c:pt idx="36621">
                  <c:v>43245</c:v>
                </c:pt>
                <c:pt idx="36622">
                  <c:v>43244</c:v>
                </c:pt>
                <c:pt idx="36623">
                  <c:v>43245</c:v>
                </c:pt>
                <c:pt idx="36624">
                  <c:v>43244</c:v>
                </c:pt>
                <c:pt idx="36625">
                  <c:v>43244</c:v>
                </c:pt>
                <c:pt idx="36626">
                  <c:v>43245</c:v>
                </c:pt>
                <c:pt idx="36627">
                  <c:v>43246</c:v>
                </c:pt>
                <c:pt idx="36628">
                  <c:v>43245</c:v>
                </c:pt>
                <c:pt idx="36629">
                  <c:v>43244</c:v>
                </c:pt>
                <c:pt idx="36630">
                  <c:v>43244</c:v>
                </c:pt>
                <c:pt idx="36631">
                  <c:v>43244</c:v>
                </c:pt>
                <c:pt idx="36632">
                  <c:v>43245</c:v>
                </c:pt>
                <c:pt idx="36633">
                  <c:v>43243</c:v>
                </c:pt>
                <c:pt idx="36634">
                  <c:v>43244</c:v>
                </c:pt>
                <c:pt idx="36635">
                  <c:v>43243</c:v>
                </c:pt>
                <c:pt idx="36636">
                  <c:v>43244</c:v>
                </c:pt>
                <c:pt idx="36637">
                  <c:v>43244</c:v>
                </c:pt>
                <c:pt idx="36638">
                  <c:v>43243</c:v>
                </c:pt>
                <c:pt idx="36639">
                  <c:v>43244</c:v>
                </c:pt>
                <c:pt idx="36640">
                  <c:v>43243</c:v>
                </c:pt>
                <c:pt idx="36641">
                  <c:v>43244</c:v>
                </c:pt>
                <c:pt idx="36642">
                  <c:v>43243</c:v>
                </c:pt>
                <c:pt idx="36643">
                  <c:v>43244</c:v>
                </c:pt>
                <c:pt idx="36644">
                  <c:v>43244</c:v>
                </c:pt>
                <c:pt idx="36645">
                  <c:v>43244</c:v>
                </c:pt>
                <c:pt idx="36646">
                  <c:v>43244</c:v>
                </c:pt>
                <c:pt idx="36647">
                  <c:v>43243</c:v>
                </c:pt>
                <c:pt idx="36648">
                  <c:v>43244</c:v>
                </c:pt>
                <c:pt idx="36649">
                  <c:v>43244</c:v>
                </c:pt>
                <c:pt idx="36650">
                  <c:v>43242</c:v>
                </c:pt>
                <c:pt idx="36651">
                  <c:v>43243</c:v>
                </c:pt>
                <c:pt idx="36652">
                  <c:v>43243</c:v>
                </c:pt>
                <c:pt idx="36653">
                  <c:v>43242</c:v>
                </c:pt>
                <c:pt idx="36654">
                  <c:v>43243</c:v>
                </c:pt>
                <c:pt idx="36655">
                  <c:v>43242</c:v>
                </c:pt>
                <c:pt idx="36656">
                  <c:v>43242</c:v>
                </c:pt>
                <c:pt idx="36657">
                  <c:v>43243</c:v>
                </c:pt>
                <c:pt idx="36658">
                  <c:v>43241</c:v>
                </c:pt>
                <c:pt idx="36659">
                  <c:v>43242</c:v>
                </c:pt>
                <c:pt idx="36660">
                  <c:v>43242</c:v>
                </c:pt>
                <c:pt idx="36661">
                  <c:v>43241</c:v>
                </c:pt>
                <c:pt idx="36662">
                  <c:v>43242</c:v>
                </c:pt>
                <c:pt idx="36663">
                  <c:v>43241</c:v>
                </c:pt>
                <c:pt idx="36664">
                  <c:v>43241</c:v>
                </c:pt>
                <c:pt idx="36665">
                  <c:v>43242</c:v>
                </c:pt>
                <c:pt idx="36666">
                  <c:v>43242</c:v>
                </c:pt>
                <c:pt idx="36667">
                  <c:v>43241</c:v>
                </c:pt>
                <c:pt idx="36668">
                  <c:v>43241</c:v>
                </c:pt>
                <c:pt idx="36669">
                  <c:v>43241</c:v>
                </c:pt>
                <c:pt idx="36670">
                  <c:v>43241</c:v>
                </c:pt>
                <c:pt idx="36671">
                  <c:v>43242</c:v>
                </c:pt>
                <c:pt idx="36672">
                  <c:v>43240</c:v>
                </c:pt>
                <c:pt idx="36673">
                  <c:v>43240</c:v>
                </c:pt>
                <c:pt idx="36674">
                  <c:v>43240</c:v>
                </c:pt>
                <c:pt idx="36675">
                  <c:v>43240</c:v>
                </c:pt>
                <c:pt idx="36676">
                  <c:v>43240</c:v>
                </c:pt>
                <c:pt idx="36677">
                  <c:v>43240</c:v>
                </c:pt>
                <c:pt idx="36678">
                  <c:v>43240</c:v>
                </c:pt>
                <c:pt idx="36679">
                  <c:v>43240</c:v>
                </c:pt>
                <c:pt idx="36680">
                  <c:v>43239</c:v>
                </c:pt>
                <c:pt idx="36681">
                  <c:v>43240</c:v>
                </c:pt>
                <c:pt idx="36682">
                  <c:v>43239</c:v>
                </c:pt>
                <c:pt idx="36683">
                  <c:v>43239</c:v>
                </c:pt>
                <c:pt idx="36684">
                  <c:v>43241</c:v>
                </c:pt>
                <c:pt idx="36685">
                  <c:v>43239</c:v>
                </c:pt>
                <c:pt idx="36686">
                  <c:v>43239</c:v>
                </c:pt>
                <c:pt idx="36687">
                  <c:v>43239</c:v>
                </c:pt>
                <c:pt idx="36688">
                  <c:v>43240</c:v>
                </c:pt>
                <c:pt idx="36689">
                  <c:v>43239</c:v>
                </c:pt>
                <c:pt idx="36690">
                  <c:v>43239</c:v>
                </c:pt>
                <c:pt idx="36691">
                  <c:v>43239</c:v>
                </c:pt>
                <c:pt idx="36692">
                  <c:v>43238</c:v>
                </c:pt>
                <c:pt idx="36693">
                  <c:v>43239</c:v>
                </c:pt>
                <c:pt idx="36694">
                  <c:v>43238</c:v>
                </c:pt>
                <c:pt idx="36695">
                  <c:v>43239</c:v>
                </c:pt>
                <c:pt idx="36696">
                  <c:v>43238</c:v>
                </c:pt>
                <c:pt idx="36697">
                  <c:v>43238</c:v>
                </c:pt>
                <c:pt idx="36698">
                  <c:v>43238</c:v>
                </c:pt>
                <c:pt idx="36699">
                  <c:v>43238</c:v>
                </c:pt>
                <c:pt idx="36700">
                  <c:v>43239</c:v>
                </c:pt>
                <c:pt idx="36701">
                  <c:v>43238</c:v>
                </c:pt>
                <c:pt idx="36702">
                  <c:v>43238</c:v>
                </c:pt>
                <c:pt idx="36703">
                  <c:v>43238</c:v>
                </c:pt>
                <c:pt idx="36704">
                  <c:v>43237</c:v>
                </c:pt>
                <c:pt idx="36705">
                  <c:v>43238</c:v>
                </c:pt>
                <c:pt idx="36706">
                  <c:v>43238</c:v>
                </c:pt>
                <c:pt idx="36707">
                  <c:v>43238</c:v>
                </c:pt>
                <c:pt idx="36708">
                  <c:v>43237</c:v>
                </c:pt>
                <c:pt idx="36709">
                  <c:v>43238</c:v>
                </c:pt>
                <c:pt idx="36710">
                  <c:v>43236</c:v>
                </c:pt>
                <c:pt idx="36711">
                  <c:v>43237</c:v>
                </c:pt>
                <c:pt idx="36712">
                  <c:v>43237</c:v>
                </c:pt>
                <c:pt idx="36713">
                  <c:v>43237</c:v>
                </c:pt>
                <c:pt idx="36714">
                  <c:v>43237</c:v>
                </c:pt>
                <c:pt idx="36715">
                  <c:v>43236</c:v>
                </c:pt>
                <c:pt idx="36716">
                  <c:v>43236</c:v>
                </c:pt>
                <c:pt idx="36717">
                  <c:v>43237</c:v>
                </c:pt>
                <c:pt idx="36718">
                  <c:v>43236</c:v>
                </c:pt>
                <c:pt idx="36719">
                  <c:v>43237</c:v>
                </c:pt>
                <c:pt idx="36720">
                  <c:v>43237</c:v>
                </c:pt>
                <c:pt idx="36721">
                  <c:v>43236</c:v>
                </c:pt>
                <c:pt idx="36722">
                  <c:v>43236</c:v>
                </c:pt>
                <c:pt idx="36723">
                  <c:v>43236</c:v>
                </c:pt>
                <c:pt idx="36724">
                  <c:v>43236</c:v>
                </c:pt>
                <c:pt idx="36725">
                  <c:v>43235</c:v>
                </c:pt>
                <c:pt idx="36726">
                  <c:v>43235</c:v>
                </c:pt>
                <c:pt idx="36727">
                  <c:v>43235</c:v>
                </c:pt>
                <c:pt idx="36728">
                  <c:v>43235</c:v>
                </c:pt>
                <c:pt idx="36729">
                  <c:v>43235</c:v>
                </c:pt>
                <c:pt idx="36730">
                  <c:v>43235</c:v>
                </c:pt>
                <c:pt idx="36731">
                  <c:v>43235</c:v>
                </c:pt>
                <c:pt idx="36732">
                  <c:v>43235</c:v>
                </c:pt>
                <c:pt idx="36733">
                  <c:v>43234</c:v>
                </c:pt>
                <c:pt idx="36734">
                  <c:v>43234</c:v>
                </c:pt>
                <c:pt idx="36735">
                  <c:v>43235</c:v>
                </c:pt>
                <c:pt idx="36736">
                  <c:v>43234</c:v>
                </c:pt>
                <c:pt idx="36737">
                  <c:v>43235</c:v>
                </c:pt>
                <c:pt idx="36738">
                  <c:v>43234</c:v>
                </c:pt>
                <c:pt idx="36739">
                  <c:v>43234</c:v>
                </c:pt>
                <c:pt idx="36740">
                  <c:v>43235</c:v>
                </c:pt>
                <c:pt idx="36741">
                  <c:v>43234</c:v>
                </c:pt>
                <c:pt idx="36742">
                  <c:v>43233</c:v>
                </c:pt>
                <c:pt idx="36743">
                  <c:v>43234</c:v>
                </c:pt>
                <c:pt idx="36744">
                  <c:v>43233</c:v>
                </c:pt>
                <c:pt idx="36745">
                  <c:v>43233</c:v>
                </c:pt>
                <c:pt idx="36746">
                  <c:v>43233</c:v>
                </c:pt>
                <c:pt idx="36747">
                  <c:v>43233</c:v>
                </c:pt>
                <c:pt idx="36748">
                  <c:v>43233</c:v>
                </c:pt>
                <c:pt idx="36749">
                  <c:v>43233</c:v>
                </c:pt>
                <c:pt idx="36750">
                  <c:v>43233</c:v>
                </c:pt>
                <c:pt idx="36751">
                  <c:v>43233</c:v>
                </c:pt>
                <c:pt idx="36752">
                  <c:v>43233</c:v>
                </c:pt>
                <c:pt idx="36753">
                  <c:v>43232</c:v>
                </c:pt>
                <c:pt idx="36754">
                  <c:v>43231</c:v>
                </c:pt>
                <c:pt idx="36755">
                  <c:v>43231</c:v>
                </c:pt>
                <c:pt idx="36756">
                  <c:v>43231</c:v>
                </c:pt>
                <c:pt idx="36757">
                  <c:v>43231</c:v>
                </c:pt>
                <c:pt idx="36758">
                  <c:v>43231</c:v>
                </c:pt>
                <c:pt idx="36759">
                  <c:v>43230</c:v>
                </c:pt>
                <c:pt idx="36760">
                  <c:v>43230</c:v>
                </c:pt>
                <c:pt idx="36761">
                  <c:v>43230</c:v>
                </c:pt>
                <c:pt idx="36762">
                  <c:v>43231</c:v>
                </c:pt>
                <c:pt idx="36763">
                  <c:v>43230</c:v>
                </c:pt>
                <c:pt idx="36764">
                  <c:v>43230</c:v>
                </c:pt>
                <c:pt idx="36765">
                  <c:v>43230</c:v>
                </c:pt>
                <c:pt idx="36766">
                  <c:v>43230</c:v>
                </c:pt>
                <c:pt idx="36767">
                  <c:v>43229</c:v>
                </c:pt>
                <c:pt idx="36768">
                  <c:v>43230</c:v>
                </c:pt>
                <c:pt idx="36769">
                  <c:v>43230</c:v>
                </c:pt>
                <c:pt idx="36770">
                  <c:v>43231</c:v>
                </c:pt>
                <c:pt idx="36771">
                  <c:v>43230</c:v>
                </c:pt>
                <c:pt idx="36772">
                  <c:v>43229</c:v>
                </c:pt>
                <c:pt idx="36773">
                  <c:v>43229</c:v>
                </c:pt>
                <c:pt idx="36774">
                  <c:v>43230</c:v>
                </c:pt>
                <c:pt idx="36775">
                  <c:v>43228</c:v>
                </c:pt>
                <c:pt idx="36776">
                  <c:v>43227</c:v>
                </c:pt>
                <c:pt idx="36777">
                  <c:v>43228</c:v>
                </c:pt>
                <c:pt idx="36778">
                  <c:v>43228</c:v>
                </c:pt>
                <c:pt idx="36779">
                  <c:v>43228</c:v>
                </c:pt>
                <c:pt idx="36780">
                  <c:v>43228</c:v>
                </c:pt>
                <c:pt idx="36781">
                  <c:v>43228</c:v>
                </c:pt>
                <c:pt idx="36782">
                  <c:v>43226</c:v>
                </c:pt>
                <c:pt idx="36783">
                  <c:v>43228</c:v>
                </c:pt>
                <c:pt idx="36784">
                  <c:v>43228</c:v>
                </c:pt>
                <c:pt idx="36785">
                  <c:v>43228</c:v>
                </c:pt>
                <c:pt idx="36786">
                  <c:v>43228</c:v>
                </c:pt>
                <c:pt idx="36787">
                  <c:v>43227</c:v>
                </c:pt>
                <c:pt idx="36788">
                  <c:v>43227</c:v>
                </c:pt>
                <c:pt idx="36789">
                  <c:v>43228</c:v>
                </c:pt>
                <c:pt idx="36790">
                  <c:v>43227</c:v>
                </c:pt>
                <c:pt idx="36791">
                  <c:v>43226</c:v>
                </c:pt>
                <c:pt idx="36792">
                  <c:v>43227</c:v>
                </c:pt>
                <c:pt idx="36793">
                  <c:v>43226</c:v>
                </c:pt>
                <c:pt idx="36794">
                  <c:v>43226</c:v>
                </c:pt>
                <c:pt idx="36795">
                  <c:v>43225</c:v>
                </c:pt>
                <c:pt idx="36796">
                  <c:v>43225</c:v>
                </c:pt>
                <c:pt idx="36797">
                  <c:v>43224</c:v>
                </c:pt>
                <c:pt idx="36798">
                  <c:v>43247</c:v>
                </c:pt>
                <c:pt idx="36799">
                  <c:v>43247</c:v>
                </c:pt>
                <c:pt idx="36800">
                  <c:v>43247</c:v>
                </c:pt>
                <c:pt idx="36801">
                  <c:v>43247</c:v>
                </c:pt>
                <c:pt idx="36802">
                  <c:v>43247</c:v>
                </c:pt>
                <c:pt idx="36803">
                  <c:v>43247</c:v>
                </c:pt>
                <c:pt idx="36804">
                  <c:v>43246</c:v>
                </c:pt>
                <c:pt idx="36805">
                  <c:v>43246</c:v>
                </c:pt>
                <c:pt idx="36806">
                  <c:v>43247</c:v>
                </c:pt>
                <c:pt idx="36807">
                  <c:v>43245</c:v>
                </c:pt>
                <c:pt idx="36808">
                  <c:v>43246</c:v>
                </c:pt>
                <c:pt idx="36809">
                  <c:v>43245</c:v>
                </c:pt>
                <c:pt idx="36810">
                  <c:v>43245</c:v>
                </c:pt>
                <c:pt idx="36811">
                  <c:v>43246</c:v>
                </c:pt>
                <c:pt idx="36812">
                  <c:v>43246</c:v>
                </c:pt>
                <c:pt idx="36813">
                  <c:v>43245</c:v>
                </c:pt>
                <c:pt idx="36814">
                  <c:v>43245</c:v>
                </c:pt>
                <c:pt idx="36815">
                  <c:v>43245</c:v>
                </c:pt>
                <c:pt idx="36816">
                  <c:v>43246</c:v>
                </c:pt>
                <c:pt idx="36817">
                  <c:v>43245</c:v>
                </c:pt>
                <c:pt idx="36818">
                  <c:v>43245</c:v>
                </c:pt>
                <c:pt idx="36819">
                  <c:v>43245</c:v>
                </c:pt>
                <c:pt idx="36820">
                  <c:v>43245</c:v>
                </c:pt>
                <c:pt idx="36821">
                  <c:v>43244</c:v>
                </c:pt>
                <c:pt idx="36822">
                  <c:v>43245</c:v>
                </c:pt>
                <c:pt idx="36823">
                  <c:v>43245</c:v>
                </c:pt>
                <c:pt idx="36824">
                  <c:v>43245</c:v>
                </c:pt>
                <c:pt idx="36825">
                  <c:v>43245</c:v>
                </c:pt>
                <c:pt idx="36826">
                  <c:v>43245</c:v>
                </c:pt>
                <c:pt idx="36827">
                  <c:v>43246</c:v>
                </c:pt>
                <c:pt idx="36828">
                  <c:v>43245</c:v>
                </c:pt>
                <c:pt idx="36829">
                  <c:v>43244</c:v>
                </c:pt>
                <c:pt idx="36830">
                  <c:v>43244</c:v>
                </c:pt>
                <c:pt idx="36831">
                  <c:v>43244</c:v>
                </c:pt>
                <c:pt idx="36832">
                  <c:v>43245</c:v>
                </c:pt>
                <c:pt idx="36833">
                  <c:v>43245</c:v>
                </c:pt>
                <c:pt idx="36834">
                  <c:v>43244</c:v>
                </c:pt>
                <c:pt idx="36835">
                  <c:v>43244</c:v>
                </c:pt>
                <c:pt idx="36836">
                  <c:v>43244</c:v>
                </c:pt>
                <c:pt idx="36837">
                  <c:v>43245</c:v>
                </c:pt>
                <c:pt idx="36838">
                  <c:v>43243</c:v>
                </c:pt>
                <c:pt idx="36839">
                  <c:v>43243</c:v>
                </c:pt>
                <c:pt idx="36840">
                  <c:v>43245</c:v>
                </c:pt>
                <c:pt idx="36841">
                  <c:v>43244</c:v>
                </c:pt>
                <c:pt idx="36842">
                  <c:v>43244</c:v>
                </c:pt>
                <c:pt idx="36843">
                  <c:v>43243</c:v>
                </c:pt>
                <c:pt idx="36844">
                  <c:v>43244</c:v>
                </c:pt>
                <c:pt idx="36845">
                  <c:v>43243</c:v>
                </c:pt>
                <c:pt idx="36846">
                  <c:v>43243</c:v>
                </c:pt>
                <c:pt idx="36847">
                  <c:v>43244</c:v>
                </c:pt>
                <c:pt idx="36848">
                  <c:v>43244</c:v>
                </c:pt>
                <c:pt idx="36849">
                  <c:v>43244</c:v>
                </c:pt>
                <c:pt idx="36850">
                  <c:v>43244</c:v>
                </c:pt>
                <c:pt idx="36851">
                  <c:v>43243</c:v>
                </c:pt>
                <c:pt idx="36852">
                  <c:v>43244</c:v>
                </c:pt>
                <c:pt idx="36853">
                  <c:v>43244</c:v>
                </c:pt>
                <c:pt idx="36854">
                  <c:v>43243</c:v>
                </c:pt>
                <c:pt idx="36855">
                  <c:v>43242</c:v>
                </c:pt>
                <c:pt idx="36856">
                  <c:v>43243</c:v>
                </c:pt>
                <c:pt idx="36857">
                  <c:v>43243</c:v>
                </c:pt>
                <c:pt idx="36858">
                  <c:v>43242</c:v>
                </c:pt>
                <c:pt idx="36859">
                  <c:v>43242</c:v>
                </c:pt>
                <c:pt idx="36860">
                  <c:v>43242</c:v>
                </c:pt>
                <c:pt idx="36861">
                  <c:v>43243</c:v>
                </c:pt>
                <c:pt idx="36862">
                  <c:v>43241</c:v>
                </c:pt>
                <c:pt idx="36863">
                  <c:v>43242</c:v>
                </c:pt>
                <c:pt idx="36864">
                  <c:v>43242</c:v>
                </c:pt>
                <c:pt idx="36865">
                  <c:v>43241</c:v>
                </c:pt>
                <c:pt idx="36866">
                  <c:v>43243</c:v>
                </c:pt>
                <c:pt idx="36867">
                  <c:v>43242</c:v>
                </c:pt>
                <c:pt idx="36868">
                  <c:v>43241</c:v>
                </c:pt>
                <c:pt idx="36869">
                  <c:v>43241</c:v>
                </c:pt>
                <c:pt idx="36870">
                  <c:v>43242</c:v>
                </c:pt>
                <c:pt idx="36871">
                  <c:v>43242</c:v>
                </c:pt>
                <c:pt idx="36872">
                  <c:v>43241</c:v>
                </c:pt>
                <c:pt idx="36873">
                  <c:v>43241</c:v>
                </c:pt>
                <c:pt idx="36874">
                  <c:v>43241</c:v>
                </c:pt>
                <c:pt idx="36875">
                  <c:v>43242</c:v>
                </c:pt>
                <c:pt idx="36876">
                  <c:v>43240</c:v>
                </c:pt>
                <c:pt idx="36877">
                  <c:v>43240</c:v>
                </c:pt>
                <c:pt idx="36878">
                  <c:v>43240</c:v>
                </c:pt>
                <c:pt idx="36879">
                  <c:v>43240</c:v>
                </c:pt>
                <c:pt idx="36880">
                  <c:v>43240</c:v>
                </c:pt>
                <c:pt idx="36881">
                  <c:v>43240</c:v>
                </c:pt>
                <c:pt idx="36882">
                  <c:v>43240</c:v>
                </c:pt>
                <c:pt idx="36883">
                  <c:v>43240</c:v>
                </c:pt>
                <c:pt idx="36884">
                  <c:v>43239</c:v>
                </c:pt>
                <c:pt idx="36885">
                  <c:v>43240</c:v>
                </c:pt>
                <c:pt idx="36886">
                  <c:v>43239</c:v>
                </c:pt>
                <c:pt idx="36887">
                  <c:v>43241</c:v>
                </c:pt>
                <c:pt idx="36888">
                  <c:v>43239</c:v>
                </c:pt>
                <c:pt idx="36889">
                  <c:v>43239</c:v>
                </c:pt>
                <c:pt idx="36890">
                  <c:v>43239</c:v>
                </c:pt>
                <c:pt idx="36891">
                  <c:v>43239</c:v>
                </c:pt>
                <c:pt idx="36892">
                  <c:v>43240</c:v>
                </c:pt>
                <c:pt idx="36893">
                  <c:v>43239</c:v>
                </c:pt>
                <c:pt idx="36894">
                  <c:v>43238</c:v>
                </c:pt>
                <c:pt idx="36895">
                  <c:v>43239</c:v>
                </c:pt>
                <c:pt idx="36896">
                  <c:v>43238</c:v>
                </c:pt>
                <c:pt idx="36897">
                  <c:v>43238</c:v>
                </c:pt>
                <c:pt idx="36898">
                  <c:v>43239</c:v>
                </c:pt>
                <c:pt idx="36899">
                  <c:v>43238</c:v>
                </c:pt>
                <c:pt idx="36900">
                  <c:v>43238</c:v>
                </c:pt>
                <c:pt idx="36901">
                  <c:v>43238</c:v>
                </c:pt>
                <c:pt idx="36902">
                  <c:v>43239</c:v>
                </c:pt>
                <c:pt idx="36903">
                  <c:v>43238</c:v>
                </c:pt>
                <c:pt idx="36904">
                  <c:v>43238</c:v>
                </c:pt>
                <c:pt idx="36905">
                  <c:v>43238</c:v>
                </c:pt>
                <c:pt idx="36906">
                  <c:v>43238</c:v>
                </c:pt>
                <c:pt idx="36907">
                  <c:v>43238</c:v>
                </c:pt>
                <c:pt idx="36908">
                  <c:v>43238</c:v>
                </c:pt>
                <c:pt idx="36909">
                  <c:v>43237</c:v>
                </c:pt>
                <c:pt idx="36910">
                  <c:v>43238</c:v>
                </c:pt>
                <c:pt idx="36911">
                  <c:v>43236</c:v>
                </c:pt>
                <c:pt idx="36912">
                  <c:v>43237</c:v>
                </c:pt>
                <c:pt idx="36913">
                  <c:v>43237</c:v>
                </c:pt>
                <c:pt idx="36914">
                  <c:v>43237</c:v>
                </c:pt>
                <c:pt idx="36915">
                  <c:v>43237</c:v>
                </c:pt>
                <c:pt idx="36916">
                  <c:v>43236</c:v>
                </c:pt>
                <c:pt idx="36917">
                  <c:v>43236</c:v>
                </c:pt>
                <c:pt idx="36918">
                  <c:v>43236</c:v>
                </c:pt>
                <c:pt idx="36919">
                  <c:v>43237</c:v>
                </c:pt>
                <c:pt idx="36920">
                  <c:v>43236</c:v>
                </c:pt>
                <c:pt idx="36921">
                  <c:v>43236</c:v>
                </c:pt>
                <c:pt idx="36922">
                  <c:v>43236</c:v>
                </c:pt>
                <c:pt idx="36923">
                  <c:v>43235</c:v>
                </c:pt>
                <c:pt idx="36924">
                  <c:v>43235</c:v>
                </c:pt>
                <c:pt idx="36925">
                  <c:v>43235</c:v>
                </c:pt>
                <c:pt idx="36926">
                  <c:v>43235</c:v>
                </c:pt>
                <c:pt idx="36927">
                  <c:v>43235</c:v>
                </c:pt>
                <c:pt idx="36928">
                  <c:v>43235</c:v>
                </c:pt>
                <c:pt idx="36929">
                  <c:v>43235</c:v>
                </c:pt>
                <c:pt idx="36930">
                  <c:v>43235</c:v>
                </c:pt>
                <c:pt idx="36931">
                  <c:v>43234</c:v>
                </c:pt>
                <c:pt idx="36932">
                  <c:v>43234</c:v>
                </c:pt>
                <c:pt idx="36933">
                  <c:v>43235</c:v>
                </c:pt>
                <c:pt idx="36934">
                  <c:v>43234</c:v>
                </c:pt>
                <c:pt idx="36935">
                  <c:v>43235</c:v>
                </c:pt>
                <c:pt idx="36936">
                  <c:v>43234</c:v>
                </c:pt>
                <c:pt idx="36937">
                  <c:v>43234</c:v>
                </c:pt>
                <c:pt idx="36938">
                  <c:v>43235</c:v>
                </c:pt>
                <c:pt idx="36939">
                  <c:v>43234</c:v>
                </c:pt>
                <c:pt idx="36940">
                  <c:v>43233</c:v>
                </c:pt>
                <c:pt idx="36941">
                  <c:v>43234</c:v>
                </c:pt>
                <c:pt idx="36942">
                  <c:v>43233</c:v>
                </c:pt>
                <c:pt idx="36943">
                  <c:v>43233</c:v>
                </c:pt>
                <c:pt idx="36944">
                  <c:v>43233</c:v>
                </c:pt>
                <c:pt idx="36945">
                  <c:v>43233</c:v>
                </c:pt>
                <c:pt idx="36946">
                  <c:v>43233</c:v>
                </c:pt>
                <c:pt idx="36947">
                  <c:v>43233</c:v>
                </c:pt>
                <c:pt idx="36948">
                  <c:v>43233</c:v>
                </c:pt>
                <c:pt idx="36949">
                  <c:v>43233</c:v>
                </c:pt>
                <c:pt idx="36950">
                  <c:v>43232</c:v>
                </c:pt>
                <c:pt idx="36951">
                  <c:v>43231</c:v>
                </c:pt>
                <c:pt idx="36952">
                  <c:v>43231</c:v>
                </c:pt>
                <c:pt idx="36953">
                  <c:v>43231</c:v>
                </c:pt>
                <c:pt idx="36954">
                  <c:v>43231</c:v>
                </c:pt>
                <c:pt idx="36955">
                  <c:v>43231</c:v>
                </c:pt>
                <c:pt idx="36956">
                  <c:v>43230</c:v>
                </c:pt>
                <c:pt idx="36957">
                  <c:v>43230</c:v>
                </c:pt>
                <c:pt idx="36958">
                  <c:v>43230</c:v>
                </c:pt>
                <c:pt idx="36959">
                  <c:v>43230</c:v>
                </c:pt>
                <c:pt idx="36960">
                  <c:v>43230</c:v>
                </c:pt>
                <c:pt idx="36961">
                  <c:v>43230</c:v>
                </c:pt>
                <c:pt idx="36962">
                  <c:v>43230</c:v>
                </c:pt>
                <c:pt idx="36963">
                  <c:v>43229</c:v>
                </c:pt>
                <c:pt idx="36964">
                  <c:v>43230</c:v>
                </c:pt>
                <c:pt idx="36965">
                  <c:v>43230</c:v>
                </c:pt>
                <c:pt idx="36966">
                  <c:v>43230</c:v>
                </c:pt>
                <c:pt idx="36967">
                  <c:v>43231</c:v>
                </c:pt>
                <c:pt idx="36968">
                  <c:v>43230</c:v>
                </c:pt>
                <c:pt idx="36969">
                  <c:v>43229</c:v>
                </c:pt>
                <c:pt idx="36970">
                  <c:v>43229</c:v>
                </c:pt>
                <c:pt idx="36971">
                  <c:v>43227</c:v>
                </c:pt>
                <c:pt idx="36972">
                  <c:v>43228</c:v>
                </c:pt>
                <c:pt idx="36973">
                  <c:v>43228</c:v>
                </c:pt>
                <c:pt idx="36974">
                  <c:v>43228</c:v>
                </c:pt>
                <c:pt idx="36975">
                  <c:v>43228</c:v>
                </c:pt>
                <c:pt idx="36976">
                  <c:v>43228</c:v>
                </c:pt>
                <c:pt idx="36977">
                  <c:v>43226</c:v>
                </c:pt>
                <c:pt idx="36978">
                  <c:v>43228</c:v>
                </c:pt>
                <c:pt idx="36979">
                  <c:v>43228</c:v>
                </c:pt>
                <c:pt idx="36980">
                  <c:v>43228</c:v>
                </c:pt>
                <c:pt idx="36981">
                  <c:v>43227</c:v>
                </c:pt>
                <c:pt idx="36982">
                  <c:v>43227</c:v>
                </c:pt>
                <c:pt idx="36983">
                  <c:v>43228</c:v>
                </c:pt>
                <c:pt idx="36984">
                  <c:v>43227</c:v>
                </c:pt>
                <c:pt idx="36985">
                  <c:v>43226</c:v>
                </c:pt>
                <c:pt idx="36986">
                  <c:v>43227</c:v>
                </c:pt>
                <c:pt idx="36987">
                  <c:v>43226</c:v>
                </c:pt>
                <c:pt idx="36988">
                  <c:v>43225</c:v>
                </c:pt>
                <c:pt idx="36989">
                  <c:v>43225</c:v>
                </c:pt>
                <c:pt idx="36990">
                  <c:v>43224</c:v>
                </c:pt>
                <c:pt idx="36991">
                  <c:v>43224</c:v>
                </c:pt>
                <c:pt idx="36992">
                  <c:v>43224</c:v>
                </c:pt>
                <c:pt idx="36993">
                  <c:v>43224</c:v>
                </c:pt>
                <c:pt idx="36994">
                  <c:v>43224</c:v>
                </c:pt>
                <c:pt idx="36995">
                  <c:v>43248</c:v>
                </c:pt>
                <c:pt idx="36996">
                  <c:v>43247</c:v>
                </c:pt>
                <c:pt idx="36997">
                  <c:v>43247</c:v>
                </c:pt>
                <c:pt idx="36998">
                  <c:v>43247</c:v>
                </c:pt>
                <c:pt idx="36999">
                  <c:v>43247</c:v>
                </c:pt>
                <c:pt idx="37000">
                  <c:v>43247</c:v>
                </c:pt>
                <c:pt idx="37001">
                  <c:v>43247</c:v>
                </c:pt>
                <c:pt idx="37002">
                  <c:v>43247</c:v>
                </c:pt>
                <c:pt idx="37003">
                  <c:v>43247</c:v>
                </c:pt>
                <c:pt idx="37004">
                  <c:v>43247</c:v>
                </c:pt>
                <c:pt idx="37005">
                  <c:v>43247</c:v>
                </c:pt>
                <c:pt idx="37006">
                  <c:v>43246</c:v>
                </c:pt>
                <c:pt idx="37007">
                  <c:v>43247</c:v>
                </c:pt>
                <c:pt idx="37008">
                  <c:v>43246</c:v>
                </c:pt>
                <c:pt idx="37009">
                  <c:v>43246</c:v>
                </c:pt>
                <c:pt idx="37010">
                  <c:v>43245</c:v>
                </c:pt>
                <c:pt idx="37011">
                  <c:v>43246</c:v>
                </c:pt>
                <c:pt idx="37012">
                  <c:v>43245</c:v>
                </c:pt>
                <c:pt idx="37013">
                  <c:v>43245</c:v>
                </c:pt>
                <c:pt idx="37014">
                  <c:v>43246</c:v>
                </c:pt>
                <c:pt idx="37015">
                  <c:v>43246</c:v>
                </c:pt>
                <c:pt idx="37016">
                  <c:v>43245</c:v>
                </c:pt>
                <c:pt idx="37017">
                  <c:v>43245</c:v>
                </c:pt>
                <c:pt idx="37018">
                  <c:v>43246</c:v>
                </c:pt>
                <c:pt idx="37019">
                  <c:v>43246</c:v>
                </c:pt>
                <c:pt idx="37020">
                  <c:v>43245</c:v>
                </c:pt>
                <c:pt idx="37021">
                  <c:v>43245</c:v>
                </c:pt>
                <c:pt idx="37022">
                  <c:v>43245</c:v>
                </c:pt>
                <c:pt idx="37023">
                  <c:v>43245</c:v>
                </c:pt>
                <c:pt idx="37024">
                  <c:v>43245</c:v>
                </c:pt>
                <c:pt idx="37025">
                  <c:v>43245</c:v>
                </c:pt>
                <c:pt idx="37026">
                  <c:v>43245</c:v>
                </c:pt>
                <c:pt idx="37027">
                  <c:v>43245</c:v>
                </c:pt>
                <c:pt idx="37028">
                  <c:v>43245</c:v>
                </c:pt>
                <c:pt idx="37029">
                  <c:v>43245</c:v>
                </c:pt>
                <c:pt idx="37030">
                  <c:v>43245</c:v>
                </c:pt>
                <c:pt idx="37031">
                  <c:v>43244</c:v>
                </c:pt>
                <c:pt idx="37032">
                  <c:v>43245</c:v>
                </c:pt>
                <c:pt idx="37033">
                  <c:v>43244</c:v>
                </c:pt>
                <c:pt idx="37034">
                  <c:v>43244</c:v>
                </c:pt>
                <c:pt idx="37035">
                  <c:v>43244</c:v>
                </c:pt>
                <c:pt idx="37036">
                  <c:v>43244</c:v>
                </c:pt>
                <c:pt idx="37037">
                  <c:v>43245</c:v>
                </c:pt>
                <c:pt idx="37038">
                  <c:v>43243</c:v>
                </c:pt>
                <c:pt idx="37039">
                  <c:v>43244</c:v>
                </c:pt>
                <c:pt idx="37040">
                  <c:v>43245</c:v>
                </c:pt>
                <c:pt idx="37041">
                  <c:v>43244</c:v>
                </c:pt>
                <c:pt idx="37042">
                  <c:v>43244</c:v>
                </c:pt>
                <c:pt idx="37043">
                  <c:v>43243</c:v>
                </c:pt>
                <c:pt idx="37044">
                  <c:v>43244</c:v>
                </c:pt>
                <c:pt idx="37045">
                  <c:v>43244</c:v>
                </c:pt>
                <c:pt idx="37046">
                  <c:v>43243</c:v>
                </c:pt>
                <c:pt idx="37047">
                  <c:v>43244</c:v>
                </c:pt>
                <c:pt idx="37048">
                  <c:v>43243</c:v>
                </c:pt>
                <c:pt idx="37049">
                  <c:v>43244</c:v>
                </c:pt>
                <c:pt idx="37050">
                  <c:v>43244</c:v>
                </c:pt>
                <c:pt idx="37051">
                  <c:v>43243</c:v>
                </c:pt>
                <c:pt idx="37052">
                  <c:v>43244</c:v>
                </c:pt>
                <c:pt idx="37053">
                  <c:v>43242</c:v>
                </c:pt>
                <c:pt idx="37054">
                  <c:v>43243</c:v>
                </c:pt>
                <c:pt idx="37055">
                  <c:v>43243</c:v>
                </c:pt>
                <c:pt idx="37056">
                  <c:v>43243</c:v>
                </c:pt>
                <c:pt idx="37057">
                  <c:v>43242</c:v>
                </c:pt>
                <c:pt idx="37058">
                  <c:v>43242</c:v>
                </c:pt>
                <c:pt idx="37059">
                  <c:v>43242</c:v>
                </c:pt>
                <c:pt idx="37060">
                  <c:v>43243</c:v>
                </c:pt>
                <c:pt idx="37061">
                  <c:v>43241</c:v>
                </c:pt>
                <c:pt idx="37062">
                  <c:v>43242</c:v>
                </c:pt>
                <c:pt idx="37063">
                  <c:v>43241</c:v>
                </c:pt>
                <c:pt idx="37064">
                  <c:v>43242</c:v>
                </c:pt>
                <c:pt idx="37065">
                  <c:v>43243</c:v>
                </c:pt>
                <c:pt idx="37066">
                  <c:v>43242</c:v>
                </c:pt>
                <c:pt idx="37067">
                  <c:v>43241</c:v>
                </c:pt>
                <c:pt idx="37068">
                  <c:v>43241</c:v>
                </c:pt>
                <c:pt idx="37069">
                  <c:v>43242</c:v>
                </c:pt>
                <c:pt idx="37070">
                  <c:v>43242</c:v>
                </c:pt>
                <c:pt idx="37071">
                  <c:v>43241</c:v>
                </c:pt>
                <c:pt idx="37072">
                  <c:v>43241</c:v>
                </c:pt>
                <c:pt idx="37073">
                  <c:v>43241</c:v>
                </c:pt>
                <c:pt idx="37074">
                  <c:v>43242</c:v>
                </c:pt>
                <c:pt idx="37075">
                  <c:v>43240</c:v>
                </c:pt>
                <c:pt idx="37076">
                  <c:v>43240</c:v>
                </c:pt>
                <c:pt idx="37077">
                  <c:v>43240</c:v>
                </c:pt>
                <c:pt idx="37078">
                  <c:v>43240</c:v>
                </c:pt>
                <c:pt idx="37079">
                  <c:v>43240</c:v>
                </c:pt>
                <c:pt idx="37080">
                  <c:v>43240</c:v>
                </c:pt>
                <c:pt idx="37081">
                  <c:v>43240</c:v>
                </c:pt>
                <c:pt idx="37082">
                  <c:v>43239</c:v>
                </c:pt>
                <c:pt idx="37083">
                  <c:v>43240</c:v>
                </c:pt>
                <c:pt idx="37084">
                  <c:v>43240</c:v>
                </c:pt>
                <c:pt idx="37085">
                  <c:v>43239</c:v>
                </c:pt>
                <c:pt idx="37086">
                  <c:v>43241</c:v>
                </c:pt>
                <c:pt idx="37087">
                  <c:v>43239</c:v>
                </c:pt>
                <c:pt idx="37088">
                  <c:v>43239</c:v>
                </c:pt>
                <c:pt idx="37089">
                  <c:v>43239</c:v>
                </c:pt>
                <c:pt idx="37090">
                  <c:v>43239</c:v>
                </c:pt>
                <c:pt idx="37091">
                  <c:v>43240</c:v>
                </c:pt>
                <c:pt idx="37092">
                  <c:v>43238</c:v>
                </c:pt>
                <c:pt idx="37093">
                  <c:v>43239</c:v>
                </c:pt>
                <c:pt idx="37094">
                  <c:v>43239</c:v>
                </c:pt>
                <c:pt idx="37095">
                  <c:v>43238</c:v>
                </c:pt>
                <c:pt idx="37096">
                  <c:v>43238</c:v>
                </c:pt>
                <c:pt idx="37097">
                  <c:v>43239</c:v>
                </c:pt>
                <c:pt idx="37098">
                  <c:v>43238</c:v>
                </c:pt>
                <c:pt idx="37099">
                  <c:v>43238</c:v>
                </c:pt>
                <c:pt idx="37100">
                  <c:v>43238</c:v>
                </c:pt>
                <c:pt idx="37101">
                  <c:v>43238</c:v>
                </c:pt>
                <c:pt idx="37102">
                  <c:v>43238</c:v>
                </c:pt>
                <c:pt idx="37103">
                  <c:v>43238</c:v>
                </c:pt>
                <c:pt idx="37104">
                  <c:v>43238</c:v>
                </c:pt>
                <c:pt idx="37105">
                  <c:v>43238</c:v>
                </c:pt>
                <c:pt idx="37106">
                  <c:v>43238</c:v>
                </c:pt>
                <c:pt idx="37107">
                  <c:v>43237</c:v>
                </c:pt>
                <c:pt idx="37108">
                  <c:v>43238</c:v>
                </c:pt>
                <c:pt idx="37109">
                  <c:v>43236</c:v>
                </c:pt>
                <c:pt idx="37110">
                  <c:v>43237</c:v>
                </c:pt>
                <c:pt idx="37111">
                  <c:v>43237</c:v>
                </c:pt>
                <c:pt idx="37112">
                  <c:v>43237</c:v>
                </c:pt>
                <c:pt idx="37113">
                  <c:v>43237</c:v>
                </c:pt>
                <c:pt idx="37114">
                  <c:v>43236</c:v>
                </c:pt>
                <c:pt idx="37115">
                  <c:v>43236</c:v>
                </c:pt>
                <c:pt idx="37116">
                  <c:v>43236</c:v>
                </c:pt>
                <c:pt idx="37117">
                  <c:v>43237</c:v>
                </c:pt>
                <c:pt idx="37118">
                  <c:v>43236</c:v>
                </c:pt>
                <c:pt idx="37119">
                  <c:v>43236</c:v>
                </c:pt>
                <c:pt idx="37120">
                  <c:v>43236</c:v>
                </c:pt>
                <c:pt idx="37121">
                  <c:v>43235</c:v>
                </c:pt>
                <c:pt idx="37122">
                  <c:v>43235</c:v>
                </c:pt>
                <c:pt idx="37123">
                  <c:v>43235</c:v>
                </c:pt>
                <c:pt idx="37124">
                  <c:v>43235</c:v>
                </c:pt>
                <c:pt idx="37125">
                  <c:v>43235</c:v>
                </c:pt>
                <c:pt idx="37126">
                  <c:v>43235</c:v>
                </c:pt>
                <c:pt idx="37127">
                  <c:v>43235</c:v>
                </c:pt>
                <c:pt idx="37128">
                  <c:v>43235</c:v>
                </c:pt>
                <c:pt idx="37129">
                  <c:v>43234</c:v>
                </c:pt>
                <c:pt idx="37130">
                  <c:v>43234</c:v>
                </c:pt>
                <c:pt idx="37131">
                  <c:v>43235</c:v>
                </c:pt>
                <c:pt idx="37132">
                  <c:v>43234</c:v>
                </c:pt>
                <c:pt idx="37133">
                  <c:v>43235</c:v>
                </c:pt>
                <c:pt idx="37134">
                  <c:v>43234</c:v>
                </c:pt>
                <c:pt idx="37135">
                  <c:v>43234</c:v>
                </c:pt>
                <c:pt idx="37136">
                  <c:v>43235</c:v>
                </c:pt>
                <c:pt idx="37137">
                  <c:v>43234</c:v>
                </c:pt>
                <c:pt idx="37138">
                  <c:v>43233</c:v>
                </c:pt>
                <c:pt idx="37139">
                  <c:v>43234</c:v>
                </c:pt>
                <c:pt idx="37140">
                  <c:v>43233</c:v>
                </c:pt>
                <c:pt idx="37141">
                  <c:v>43233</c:v>
                </c:pt>
                <c:pt idx="37142">
                  <c:v>43233</c:v>
                </c:pt>
                <c:pt idx="37143">
                  <c:v>43233</c:v>
                </c:pt>
                <c:pt idx="37144">
                  <c:v>43233</c:v>
                </c:pt>
                <c:pt idx="37145">
                  <c:v>43233</c:v>
                </c:pt>
                <c:pt idx="37146">
                  <c:v>43233</c:v>
                </c:pt>
                <c:pt idx="37147">
                  <c:v>43232</c:v>
                </c:pt>
                <c:pt idx="37148">
                  <c:v>43231</c:v>
                </c:pt>
                <c:pt idx="37149">
                  <c:v>43231</c:v>
                </c:pt>
                <c:pt idx="37150">
                  <c:v>43231</c:v>
                </c:pt>
                <c:pt idx="37151">
                  <c:v>43231</c:v>
                </c:pt>
                <c:pt idx="37152">
                  <c:v>43230</c:v>
                </c:pt>
                <c:pt idx="37153">
                  <c:v>43231</c:v>
                </c:pt>
                <c:pt idx="37154">
                  <c:v>43230</c:v>
                </c:pt>
                <c:pt idx="37155">
                  <c:v>43230</c:v>
                </c:pt>
                <c:pt idx="37156">
                  <c:v>43230</c:v>
                </c:pt>
                <c:pt idx="37157">
                  <c:v>43230</c:v>
                </c:pt>
                <c:pt idx="37158">
                  <c:v>43230</c:v>
                </c:pt>
                <c:pt idx="37159">
                  <c:v>43230</c:v>
                </c:pt>
                <c:pt idx="37160">
                  <c:v>43229</c:v>
                </c:pt>
                <c:pt idx="37161">
                  <c:v>43230</c:v>
                </c:pt>
                <c:pt idx="37162">
                  <c:v>43230</c:v>
                </c:pt>
                <c:pt idx="37163">
                  <c:v>43230</c:v>
                </c:pt>
                <c:pt idx="37164">
                  <c:v>43231</c:v>
                </c:pt>
                <c:pt idx="37165">
                  <c:v>43230</c:v>
                </c:pt>
                <c:pt idx="37166">
                  <c:v>43229</c:v>
                </c:pt>
                <c:pt idx="37167">
                  <c:v>43227</c:v>
                </c:pt>
                <c:pt idx="37168">
                  <c:v>43228</c:v>
                </c:pt>
                <c:pt idx="37169">
                  <c:v>43228</c:v>
                </c:pt>
                <c:pt idx="37170">
                  <c:v>43228</c:v>
                </c:pt>
                <c:pt idx="37171">
                  <c:v>43228</c:v>
                </c:pt>
                <c:pt idx="37172">
                  <c:v>43228</c:v>
                </c:pt>
                <c:pt idx="37173">
                  <c:v>43226</c:v>
                </c:pt>
                <c:pt idx="37174">
                  <c:v>43228</c:v>
                </c:pt>
                <c:pt idx="37175">
                  <c:v>43228</c:v>
                </c:pt>
                <c:pt idx="37176">
                  <c:v>43228</c:v>
                </c:pt>
                <c:pt idx="37177">
                  <c:v>43227</c:v>
                </c:pt>
                <c:pt idx="37178">
                  <c:v>43227</c:v>
                </c:pt>
                <c:pt idx="37179">
                  <c:v>43228</c:v>
                </c:pt>
                <c:pt idx="37180">
                  <c:v>43227</c:v>
                </c:pt>
                <c:pt idx="37181">
                  <c:v>43226</c:v>
                </c:pt>
                <c:pt idx="37182">
                  <c:v>43226</c:v>
                </c:pt>
                <c:pt idx="37183">
                  <c:v>43225</c:v>
                </c:pt>
                <c:pt idx="37184">
                  <c:v>43225</c:v>
                </c:pt>
                <c:pt idx="37185">
                  <c:v>43224</c:v>
                </c:pt>
                <c:pt idx="37186">
                  <c:v>43224</c:v>
                </c:pt>
                <c:pt idx="37187">
                  <c:v>43224</c:v>
                </c:pt>
                <c:pt idx="37188">
                  <c:v>43224</c:v>
                </c:pt>
                <c:pt idx="37189">
                  <c:v>43224</c:v>
                </c:pt>
                <c:pt idx="37190">
                  <c:v>43224</c:v>
                </c:pt>
                <c:pt idx="37191">
                  <c:v>43223</c:v>
                </c:pt>
                <c:pt idx="37192">
                  <c:v>43249</c:v>
                </c:pt>
                <c:pt idx="37193">
                  <c:v>43249</c:v>
                </c:pt>
                <c:pt idx="37194">
                  <c:v>43248</c:v>
                </c:pt>
                <c:pt idx="37195">
                  <c:v>43248</c:v>
                </c:pt>
                <c:pt idx="37196">
                  <c:v>43248</c:v>
                </c:pt>
                <c:pt idx="37197">
                  <c:v>43249</c:v>
                </c:pt>
                <c:pt idx="37198">
                  <c:v>43248</c:v>
                </c:pt>
                <c:pt idx="37199">
                  <c:v>43247</c:v>
                </c:pt>
                <c:pt idx="37200">
                  <c:v>43248</c:v>
                </c:pt>
                <c:pt idx="37201">
                  <c:v>43248</c:v>
                </c:pt>
                <c:pt idx="37202">
                  <c:v>43247</c:v>
                </c:pt>
                <c:pt idx="37203">
                  <c:v>43247</c:v>
                </c:pt>
                <c:pt idx="37204">
                  <c:v>43247</c:v>
                </c:pt>
                <c:pt idx="37205">
                  <c:v>43247</c:v>
                </c:pt>
                <c:pt idx="37206">
                  <c:v>43247</c:v>
                </c:pt>
                <c:pt idx="37207">
                  <c:v>43247</c:v>
                </c:pt>
                <c:pt idx="37208">
                  <c:v>43247</c:v>
                </c:pt>
                <c:pt idx="37209">
                  <c:v>43248</c:v>
                </c:pt>
                <c:pt idx="37210">
                  <c:v>43247</c:v>
                </c:pt>
                <c:pt idx="37211">
                  <c:v>43247</c:v>
                </c:pt>
                <c:pt idx="37212">
                  <c:v>43246</c:v>
                </c:pt>
                <c:pt idx="37213">
                  <c:v>43246</c:v>
                </c:pt>
                <c:pt idx="37214">
                  <c:v>43247</c:v>
                </c:pt>
                <c:pt idx="37215">
                  <c:v>43245</c:v>
                </c:pt>
                <c:pt idx="37216">
                  <c:v>43245</c:v>
                </c:pt>
                <c:pt idx="37217">
                  <c:v>43245</c:v>
                </c:pt>
                <c:pt idx="37218">
                  <c:v>43246</c:v>
                </c:pt>
                <c:pt idx="37219">
                  <c:v>43245</c:v>
                </c:pt>
                <c:pt idx="37220">
                  <c:v>43246</c:v>
                </c:pt>
                <c:pt idx="37221">
                  <c:v>43246</c:v>
                </c:pt>
                <c:pt idx="37222">
                  <c:v>43245</c:v>
                </c:pt>
                <c:pt idx="37223">
                  <c:v>43246</c:v>
                </c:pt>
                <c:pt idx="37224">
                  <c:v>43245</c:v>
                </c:pt>
                <c:pt idx="37225">
                  <c:v>43245</c:v>
                </c:pt>
                <c:pt idx="37226">
                  <c:v>43245</c:v>
                </c:pt>
                <c:pt idx="37227">
                  <c:v>43245</c:v>
                </c:pt>
                <c:pt idx="37228">
                  <c:v>43245</c:v>
                </c:pt>
                <c:pt idx="37229">
                  <c:v>43245</c:v>
                </c:pt>
                <c:pt idx="37230">
                  <c:v>43245</c:v>
                </c:pt>
                <c:pt idx="37231">
                  <c:v>43245</c:v>
                </c:pt>
                <c:pt idx="37232">
                  <c:v>43245</c:v>
                </c:pt>
                <c:pt idx="37233">
                  <c:v>43245</c:v>
                </c:pt>
                <c:pt idx="37234">
                  <c:v>43245</c:v>
                </c:pt>
                <c:pt idx="37235">
                  <c:v>43245</c:v>
                </c:pt>
                <c:pt idx="37236">
                  <c:v>43244</c:v>
                </c:pt>
                <c:pt idx="37237">
                  <c:v>43244</c:v>
                </c:pt>
                <c:pt idx="37238">
                  <c:v>43244</c:v>
                </c:pt>
                <c:pt idx="37239">
                  <c:v>43244</c:v>
                </c:pt>
                <c:pt idx="37240">
                  <c:v>43244</c:v>
                </c:pt>
                <c:pt idx="37241">
                  <c:v>43245</c:v>
                </c:pt>
                <c:pt idx="37242">
                  <c:v>43243</c:v>
                </c:pt>
                <c:pt idx="37243">
                  <c:v>43244</c:v>
                </c:pt>
                <c:pt idx="37244">
                  <c:v>43244</c:v>
                </c:pt>
                <c:pt idx="37245">
                  <c:v>43245</c:v>
                </c:pt>
                <c:pt idx="37246">
                  <c:v>43243</c:v>
                </c:pt>
                <c:pt idx="37247">
                  <c:v>43244</c:v>
                </c:pt>
                <c:pt idx="37248">
                  <c:v>43244</c:v>
                </c:pt>
                <c:pt idx="37249">
                  <c:v>43244</c:v>
                </c:pt>
                <c:pt idx="37250">
                  <c:v>43243</c:v>
                </c:pt>
                <c:pt idx="37251">
                  <c:v>43243</c:v>
                </c:pt>
                <c:pt idx="37252">
                  <c:v>43244</c:v>
                </c:pt>
                <c:pt idx="37253">
                  <c:v>43244</c:v>
                </c:pt>
                <c:pt idx="37254">
                  <c:v>43244</c:v>
                </c:pt>
                <c:pt idx="37255">
                  <c:v>43243</c:v>
                </c:pt>
                <c:pt idx="37256">
                  <c:v>43244</c:v>
                </c:pt>
                <c:pt idx="37257">
                  <c:v>43242</c:v>
                </c:pt>
                <c:pt idx="37258">
                  <c:v>43243</c:v>
                </c:pt>
                <c:pt idx="37259">
                  <c:v>43243</c:v>
                </c:pt>
                <c:pt idx="37260">
                  <c:v>43243</c:v>
                </c:pt>
                <c:pt idx="37261">
                  <c:v>43242</c:v>
                </c:pt>
                <c:pt idx="37262">
                  <c:v>43242</c:v>
                </c:pt>
                <c:pt idx="37263">
                  <c:v>43242</c:v>
                </c:pt>
                <c:pt idx="37264">
                  <c:v>43243</c:v>
                </c:pt>
                <c:pt idx="37265">
                  <c:v>43241</c:v>
                </c:pt>
                <c:pt idx="37266">
                  <c:v>43242</c:v>
                </c:pt>
                <c:pt idx="37267">
                  <c:v>43242</c:v>
                </c:pt>
                <c:pt idx="37268">
                  <c:v>43241</c:v>
                </c:pt>
                <c:pt idx="37269">
                  <c:v>43243</c:v>
                </c:pt>
                <c:pt idx="37270">
                  <c:v>43242</c:v>
                </c:pt>
                <c:pt idx="37271">
                  <c:v>43241</c:v>
                </c:pt>
                <c:pt idx="37272">
                  <c:v>43241</c:v>
                </c:pt>
                <c:pt idx="37273">
                  <c:v>43242</c:v>
                </c:pt>
                <c:pt idx="37274">
                  <c:v>43242</c:v>
                </c:pt>
                <c:pt idx="37275">
                  <c:v>43241</c:v>
                </c:pt>
                <c:pt idx="37276">
                  <c:v>43241</c:v>
                </c:pt>
                <c:pt idx="37277">
                  <c:v>43241</c:v>
                </c:pt>
                <c:pt idx="37278">
                  <c:v>43242</c:v>
                </c:pt>
                <c:pt idx="37279">
                  <c:v>43240</c:v>
                </c:pt>
                <c:pt idx="37280">
                  <c:v>43240</c:v>
                </c:pt>
                <c:pt idx="37281">
                  <c:v>43240</c:v>
                </c:pt>
                <c:pt idx="37282">
                  <c:v>43240</c:v>
                </c:pt>
                <c:pt idx="37283">
                  <c:v>43240</c:v>
                </c:pt>
                <c:pt idx="37284">
                  <c:v>43240</c:v>
                </c:pt>
                <c:pt idx="37285">
                  <c:v>43240</c:v>
                </c:pt>
                <c:pt idx="37286">
                  <c:v>43239</c:v>
                </c:pt>
                <c:pt idx="37287">
                  <c:v>43240</c:v>
                </c:pt>
                <c:pt idx="37288">
                  <c:v>43240</c:v>
                </c:pt>
                <c:pt idx="37289">
                  <c:v>43239</c:v>
                </c:pt>
                <c:pt idx="37290">
                  <c:v>43241</c:v>
                </c:pt>
                <c:pt idx="37291">
                  <c:v>43239</c:v>
                </c:pt>
                <c:pt idx="37292">
                  <c:v>43239</c:v>
                </c:pt>
                <c:pt idx="37293">
                  <c:v>43239</c:v>
                </c:pt>
                <c:pt idx="37294">
                  <c:v>43239</c:v>
                </c:pt>
                <c:pt idx="37295">
                  <c:v>43240</c:v>
                </c:pt>
                <c:pt idx="37296">
                  <c:v>43238</c:v>
                </c:pt>
                <c:pt idx="37297">
                  <c:v>43239</c:v>
                </c:pt>
                <c:pt idx="37298">
                  <c:v>43238</c:v>
                </c:pt>
                <c:pt idx="37299">
                  <c:v>43238</c:v>
                </c:pt>
                <c:pt idx="37300">
                  <c:v>43239</c:v>
                </c:pt>
                <c:pt idx="37301">
                  <c:v>43238</c:v>
                </c:pt>
                <c:pt idx="37302">
                  <c:v>43238</c:v>
                </c:pt>
                <c:pt idx="37303">
                  <c:v>43238</c:v>
                </c:pt>
                <c:pt idx="37304">
                  <c:v>43238</c:v>
                </c:pt>
                <c:pt idx="37305">
                  <c:v>43238</c:v>
                </c:pt>
                <c:pt idx="37306">
                  <c:v>43238</c:v>
                </c:pt>
                <c:pt idx="37307">
                  <c:v>43238</c:v>
                </c:pt>
                <c:pt idx="37308">
                  <c:v>43238</c:v>
                </c:pt>
                <c:pt idx="37309">
                  <c:v>43238</c:v>
                </c:pt>
                <c:pt idx="37310">
                  <c:v>43237</c:v>
                </c:pt>
                <c:pt idx="37311">
                  <c:v>43238</c:v>
                </c:pt>
                <c:pt idx="37312">
                  <c:v>43236</c:v>
                </c:pt>
                <c:pt idx="37313">
                  <c:v>43237</c:v>
                </c:pt>
                <c:pt idx="37314">
                  <c:v>43237</c:v>
                </c:pt>
                <c:pt idx="37315">
                  <c:v>43237</c:v>
                </c:pt>
                <c:pt idx="37316">
                  <c:v>43236</c:v>
                </c:pt>
                <c:pt idx="37317">
                  <c:v>43236</c:v>
                </c:pt>
                <c:pt idx="37318">
                  <c:v>43236</c:v>
                </c:pt>
                <c:pt idx="37319">
                  <c:v>43236</c:v>
                </c:pt>
                <c:pt idx="37320">
                  <c:v>43237</c:v>
                </c:pt>
                <c:pt idx="37321">
                  <c:v>43236</c:v>
                </c:pt>
                <c:pt idx="37322">
                  <c:v>43236</c:v>
                </c:pt>
                <c:pt idx="37323">
                  <c:v>43236</c:v>
                </c:pt>
                <c:pt idx="37324">
                  <c:v>43235</c:v>
                </c:pt>
                <c:pt idx="37325">
                  <c:v>43235</c:v>
                </c:pt>
                <c:pt idx="37326">
                  <c:v>43235</c:v>
                </c:pt>
                <c:pt idx="37327">
                  <c:v>43235</c:v>
                </c:pt>
                <c:pt idx="37328">
                  <c:v>43235</c:v>
                </c:pt>
                <c:pt idx="37329">
                  <c:v>43235</c:v>
                </c:pt>
                <c:pt idx="37330">
                  <c:v>43235</c:v>
                </c:pt>
                <c:pt idx="37331">
                  <c:v>43234</c:v>
                </c:pt>
                <c:pt idx="37332">
                  <c:v>43234</c:v>
                </c:pt>
                <c:pt idx="37333">
                  <c:v>43235</c:v>
                </c:pt>
                <c:pt idx="37334">
                  <c:v>43234</c:v>
                </c:pt>
                <c:pt idx="37335">
                  <c:v>43235</c:v>
                </c:pt>
                <c:pt idx="37336">
                  <c:v>43234</c:v>
                </c:pt>
                <c:pt idx="37337">
                  <c:v>43234</c:v>
                </c:pt>
                <c:pt idx="37338">
                  <c:v>43235</c:v>
                </c:pt>
                <c:pt idx="37339">
                  <c:v>43234</c:v>
                </c:pt>
                <c:pt idx="37340">
                  <c:v>43233</c:v>
                </c:pt>
                <c:pt idx="37341">
                  <c:v>43234</c:v>
                </c:pt>
                <c:pt idx="37342">
                  <c:v>43233</c:v>
                </c:pt>
                <c:pt idx="37343">
                  <c:v>43233</c:v>
                </c:pt>
                <c:pt idx="37344">
                  <c:v>43233</c:v>
                </c:pt>
                <c:pt idx="37345">
                  <c:v>43233</c:v>
                </c:pt>
                <c:pt idx="37346">
                  <c:v>43233</c:v>
                </c:pt>
                <c:pt idx="37347">
                  <c:v>43233</c:v>
                </c:pt>
                <c:pt idx="37348">
                  <c:v>43232</c:v>
                </c:pt>
                <c:pt idx="37349">
                  <c:v>43231</c:v>
                </c:pt>
                <c:pt idx="37350">
                  <c:v>43231</c:v>
                </c:pt>
                <c:pt idx="37351">
                  <c:v>43231</c:v>
                </c:pt>
                <c:pt idx="37352">
                  <c:v>43231</c:v>
                </c:pt>
                <c:pt idx="37353">
                  <c:v>43230</c:v>
                </c:pt>
                <c:pt idx="37354">
                  <c:v>43231</c:v>
                </c:pt>
                <c:pt idx="37355">
                  <c:v>43230</c:v>
                </c:pt>
                <c:pt idx="37356">
                  <c:v>43230</c:v>
                </c:pt>
                <c:pt idx="37357">
                  <c:v>43230</c:v>
                </c:pt>
                <c:pt idx="37358">
                  <c:v>43230</c:v>
                </c:pt>
                <c:pt idx="37359">
                  <c:v>43230</c:v>
                </c:pt>
                <c:pt idx="37360">
                  <c:v>43230</c:v>
                </c:pt>
                <c:pt idx="37361">
                  <c:v>43229</c:v>
                </c:pt>
                <c:pt idx="37362">
                  <c:v>43230</c:v>
                </c:pt>
                <c:pt idx="37363">
                  <c:v>43230</c:v>
                </c:pt>
                <c:pt idx="37364">
                  <c:v>43230</c:v>
                </c:pt>
                <c:pt idx="37365">
                  <c:v>43231</c:v>
                </c:pt>
                <c:pt idx="37366">
                  <c:v>43230</c:v>
                </c:pt>
                <c:pt idx="37367">
                  <c:v>43229</c:v>
                </c:pt>
                <c:pt idx="37368">
                  <c:v>43229</c:v>
                </c:pt>
                <c:pt idx="37369">
                  <c:v>43227</c:v>
                </c:pt>
                <c:pt idx="37370">
                  <c:v>43228</c:v>
                </c:pt>
                <c:pt idx="37371">
                  <c:v>43228</c:v>
                </c:pt>
                <c:pt idx="37372">
                  <c:v>43228</c:v>
                </c:pt>
                <c:pt idx="37373">
                  <c:v>43228</c:v>
                </c:pt>
                <c:pt idx="37374">
                  <c:v>43228</c:v>
                </c:pt>
                <c:pt idx="37375">
                  <c:v>43226</c:v>
                </c:pt>
                <c:pt idx="37376">
                  <c:v>43228</c:v>
                </c:pt>
                <c:pt idx="37377">
                  <c:v>43229</c:v>
                </c:pt>
                <c:pt idx="37378">
                  <c:v>43228</c:v>
                </c:pt>
                <c:pt idx="37379">
                  <c:v>43228</c:v>
                </c:pt>
                <c:pt idx="37380">
                  <c:v>43227</c:v>
                </c:pt>
                <c:pt idx="37381">
                  <c:v>43227</c:v>
                </c:pt>
                <c:pt idx="37382">
                  <c:v>43228</c:v>
                </c:pt>
                <c:pt idx="37383">
                  <c:v>43227</c:v>
                </c:pt>
                <c:pt idx="37384">
                  <c:v>43226</c:v>
                </c:pt>
                <c:pt idx="37385">
                  <c:v>43226</c:v>
                </c:pt>
                <c:pt idx="37386">
                  <c:v>43225</c:v>
                </c:pt>
                <c:pt idx="37387">
                  <c:v>43225</c:v>
                </c:pt>
                <c:pt idx="37388">
                  <c:v>43224</c:v>
                </c:pt>
                <c:pt idx="37389">
                  <c:v>43251</c:v>
                </c:pt>
                <c:pt idx="37390">
                  <c:v>43250</c:v>
                </c:pt>
                <c:pt idx="37391">
                  <c:v>43249</c:v>
                </c:pt>
                <c:pt idx="37392">
                  <c:v>43250</c:v>
                </c:pt>
                <c:pt idx="37393">
                  <c:v>43250</c:v>
                </c:pt>
                <c:pt idx="37394">
                  <c:v>43250</c:v>
                </c:pt>
                <c:pt idx="37395">
                  <c:v>43250</c:v>
                </c:pt>
                <c:pt idx="37396">
                  <c:v>43250</c:v>
                </c:pt>
                <c:pt idx="37397">
                  <c:v>43250</c:v>
                </c:pt>
                <c:pt idx="37398">
                  <c:v>43250</c:v>
                </c:pt>
                <c:pt idx="37399">
                  <c:v>43249</c:v>
                </c:pt>
                <c:pt idx="37400">
                  <c:v>43250</c:v>
                </c:pt>
                <c:pt idx="37401">
                  <c:v>43250</c:v>
                </c:pt>
                <c:pt idx="37402">
                  <c:v>43249</c:v>
                </c:pt>
                <c:pt idx="37403">
                  <c:v>43250</c:v>
                </c:pt>
                <c:pt idx="37404">
                  <c:v>43250</c:v>
                </c:pt>
                <c:pt idx="37405">
                  <c:v>43249</c:v>
                </c:pt>
                <c:pt idx="37406">
                  <c:v>43249</c:v>
                </c:pt>
                <c:pt idx="37407">
                  <c:v>43249</c:v>
                </c:pt>
                <c:pt idx="37408">
                  <c:v>43248</c:v>
                </c:pt>
                <c:pt idx="37409">
                  <c:v>43248</c:v>
                </c:pt>
                <c:pt idx="37410">
                  <c:v>43248</c:v>
                </c:pt>
                <c:pt idx="37411">
                  <c:v>43249</c:v>
                </c:pt>
                <c:pt idx="37412">
                  <c:v>43248</c:v>
                </c:pt>
                <c:pt idx="37413">
                  <c:v>43248</c:v>
                </c:pt>
                <c:pt idx="37414">
                  <c:v>43249</c:v>
                </c:pt>
                <c:pt idx="37415">
                  <c:v>43248</c:v>
                </c:pt>
                <c:pt idx="37416">
                  <c:v>43247</c:v>
                </c:pt>
                <c:pt idx="37417">
                  <c:v>43247</c:v>
                </c:pt>
                <c:pt idx="37418">
                  <c:v>43247</c:v>
                </c:pt>
                <c:pt idx="37419">
                  <c:v>43247</c:v>
                </c:pt>
                <c:pt idx="37420">
                  <c:v>43247</c:v>
                </c:pt>
                <c:pt idx="37421">
                  <c:v>43247</c:v>
                </c:pt>
                <c:pt idx="37422">
                  <c:v>43247</c:v>
                </c:pt>
                <c:pt idx="37423">
                  <c:v>43248</c:v>
                </c:pt>
                <c:pt idx="37424">
                  <c:v>43247</c:v>
                </c:pt>
                <c:pt idx="37425">
                  <c:v>43246</c:v>
                </c:pt>
                <c:pt idx="37426">
                  <c:v>43247</c:v>
                </c:pt>
                <c:pt idx="37427">
                  <c:v>43246</c:v>
                </c:pt>
                <c:pt idx="37428">
                  <c:v>43246</c:v>
                </c:pt>
                <c:pt idx="37429">
                  <c:v>43245</c:v>
                </c:pt>
                <c:pt idx="37430">
                  <c:v>43245</c:v>
                </c:pt>
                <c:pt idx="37431">
                  <c:v>43246</c:v>
                </c:pt>
                <c:pt idx="37432">
                  <c:v>43246</c:v>
                </c:pt>
                <c:pt idx="37433">
                  <c:v>43245</c:v>
                </c:pt>
                <c:pt idx="37434">
                  <c:v>43246</c:v>
                </c:pt>
                <c:pt idx="37435">
                  <c:v>43245</c:v>
                </c:pt>
                <c:pt idx="37436">
                  <c:v>43245</c:v>
                </c:pt>
                <c:pt idx="37437">
                  <c:v>43246</c:v>
                </c:pt>
                <c:pt idx="37438">
                  <c:v>43245</c:v>
                </c:pt>
                <c:pt idx="37439">
                  <c:v>43245</c:v>
                </c:pt>
                <c:pt idx="37440">
                  <c:v>43245</c:v>
                </c:pt>
                <c:pt idx="37441">
                  <c:v>43245</c:v>
                </c:pt>
                <c:pt idx="37442">
                  <c:v>43245</c:v>
                </c:pt>
                <c:pt idx="37443">
                  <c:v>43245</c:v>
                </c:pt>
                <c:pt idx="37444">
                  <c:v>43245</c:v>
                </c:pt>
                <c:pt idx="37445">
                  <c:v>43245</c:v>
                </c:pt>
                <c:pt idx="37446">
                  <c:v>43245</c:v>
                </c:pt>
                <c:pt idx="37447">
                  <c:v>43245</c:v>
                </c:pt>
                <c:pt idx="37448">
                  <c:v>43244</c:v>
                </c:pt>
                <c:pt idx="37449">
                  <c:v>43244</c:v>
                </c:pt>
                <c:pt idx="37450">
                  <c:v>43244</c:v>
                </c:pt>
                <c:pt idx="37451">
                  <c:v>43244</c:v>
                </c:pt>
                <c:pt idx="37452">
                  <c:v>43244</c:v>
                </c:pt>
                <c:pt idx="37453">
                  <c:v>43245</c:v>
                </c:pt>
                <c:pt idx="37454">
                  <c:v>43245</c:v>
                </c:pt>
                <c:pt idx="37455">
                  <c:v>43243</c:v>
                </c:pt>
                <c:pt idx="37456">
                  <c:v>43244</c:v>
                </c:pt>
                <c:pt idx="37457">
                  <c:v>43244</c:v>
                </c:pt>
                <c:pt idx="37458">
                  <c:v>43243</c:v>
                </c:pt>
                <c:pt idx="37459">
                  <c:v>43244</c:v>
                </c:pt>
                <c:pt idx="37460">
                  <c:v>43244</c:v>
                </c:pt>
                <c:pt idx="37461">
                  <c:v>43244</c:v>
                </c:pt>
                <c:pt idx="37462">
                  <c:v>43243</c:v>
                </c:pt>
                <c:pt idx="37463">
                  <c:v>43243</c:v>
                </c:pt>
                <c:pt idx="37464">
                  <c:v>43244</c:v>
                </c:pt>
                <c:pt idx="37465">
                  <c:v>43244</c:v>
                </c:pt>
                <c:pt idx="37466">
                  <c:v>43244</c:v>
                </c:pt>
                <c:pt idx="37467">
                  <c:v>43243</c:v>
                </c:pt>
                <c:pt idx="37468">
                  <c:v>43242</c:v>
                </c:pt>
                <c:pt idx="37469">
                  <c:v>43243</c:v>
                </c:pt>
                <c:pt idx="37470">
                  <c:v>43243</c:v>
                </c:pt>
                <c:pt idx="37471">
                  <c:v>43242</c:v>
                </c:pt>
                <c:pt idx="37472">
                  <c:v>43242</c:v>
                </c:pt>
                <c:pt idx="37473">
                  <c:v>43242</c:v>
                </c:pt>
                <c:pt idx="37474">
                  <c:v>43243</c:v>
                </c:pt>
                <c:pt idx="37475">
                  <c:v>43241</c:v>
                </c:pt>
                <c:pt idx="37476">
                  <c:v>43242</c:v>
                </c:pt>
                <c:pt idx="37477">
                  <c:v>43241</c:v>
                </c:pt>
                <c:pt idx="37478">
                  <c:v>43243</c:v>
                </c:pt>
                <c:pt idx="37479">
                  <c:v>43242</c:v>
                </c:pt>
                <c:pt idx="37480">
                  <c:v>43241</c:v>
                </c:pt>
                <c:pt idx="37481">
                  <c:v>43241</c:v>
                </c:pt>
                <c:pt idx="37482">
                  <c:v>43242</c:v>
                </c:pt>
                <c:pt idx="37483">
                  <c:v>43242</c:v>
                </c:pt>
                <c:pt idx="37484">
                  <c:v>43241</c:v>
                </c:pt>
                <c:pt idx="37485">
                  <c:v>43241</c:v>
                </c:pt>
                <c:pt idx="37486">
                  <c:v>43241</c:v>
                </c:pt>
                <c:pt idx="37487">
                  <c:v>43242</c:v>
                </c:pt>
                <c:pt idx="37488">
                  <c:v>43240</c:v>
                </c:pt>
                <c:pt idx="37489">
                  <c:v>43240</c:v>
                </c:pt>
                <c:pt idx="37490">
                  <c:v>43240</c:v>
                </c:pt>
                <c:pt idx="37491">
                  <c:v>43240</c:v>
                </c:pt>
                <c:pt idx="37492">
                  <c:v>43240</c:v>
                </c:pt>
                <c:pt idx="37493">
                  <c:v>43240</c:v>
                </c:pt>
                <c:pt idx="37494">
                  <c:v>43240</c:v>
                </c:pt>
                <c:pt idx="37495">
                  <c:v>43239</c:v>
                </c:pt>
                <c:pt idx="37496">
                  <c:v>43240</c:v>
                </c:pt>
                <c:pt idx="37497">
                  <c:v>43240</c:v>
                </c:pt>
                <c:pt idx="37498">
                  <c:v>43239</c:v>
                </c:pt>
                <c:pt idx="37499">
                  <c:v>43241</c:v>
                </c:pt>
                <c:pt idx="37500">
                  <c:v>43239</c:v>
                </c:pt>
                <c:pt idx="37501">
                  <c:v>43239</c:v>
                </c:pt>
                <c:pt idx="37502">
                  <c:v>43239</c:v>
                </c:pt>
                <c:pt idx="37503">
                  <c:v>43239</c:v>
                </c:pt>
                <c:pt idx="37504">
                  <c:v>43240</c:v>
                </c:pt>
                <c:pt idx="37505">
                  <c:v>43238</c:v>
                </c:pt>
                <c:pt idx="37506">
                  <c:v>43239</c:v>
                </c:pt>
                <c:pt idx="37507">
                  <c:v>43238</c:v>
                </c:pt>
                <c:pt idx="37508">
                  <c:v>43238</c:v>
                </c:pt>
                <c:pt idx="37509">
                  <c:v>43238</c:v>
                </c:pt>
                <c:pt idx="37510">
                  <c:v>43238</c:v>
                </c:pt>
                <c:pt idx="37511">
                  <c:v>43238</c:v>
                </c:pt>
                <c:pt idx="37512">
                  <c:v>43238</c:v>
                </c:pt>
                <c:pt idx="37513">
                  <c:v>43238</c:v>
                </c:pt>
                <c:pt idx="37514">
                  <c:v>43238</c:v>
                </c:pt>
                <c:pt idx="37515">
                  <c:v>43238</c:v>
                </c:pt>
                <c:pt idx="37516">
                  <c:v>43238</c:v>
                </c:pt>
                <c:pt idx="37517">
                  <c:v>43238</c:v>
                </c:pt>
                <c:pt idx="37518">
                  <c:v>43237</c:v>
                </c:pt>
                <c:pt idx="37519">
                  <c:v>43238</c:v>
                </c:pt>
                <c:pt idx="37520">
                  <c:v>43237</c:v>
                </c:pt>
                <c:pt idx="37521">
                  <c:v>43236</c:v>
                </c:pt>
                <c:pt idx="37522">
                  <c:v>43237</c:v>
                </c:pt>
                <c:pt idx="37523">
                  <c:v>43237</c:v>
                </c:pt>
                <c:pt idx="37524">
                  <c:v>43236</c:v>
                </c:pt>
                <c:pt idx="37525">
                  <c:v>43236</c:v>
                </c:pt>
                <c:pt idx="37526">
                  <c:v>43236</c:v>
                </c:pt>
                <c:pt idx="37527">
                  <c:v>43236</c:v>
                </c:pt>
                <c:pt idx="37528">
                  <c:v>43236</c:v>
                </c:pt>
                <c:pt idx="37529">
                  <c:v>43236</c:v>
                </c:pt>
                <c:pt idx="37530">
                  <c:v>43235</c:v>
                </c:pt>
                <c:pt idx="37531">
                  <c:v>43235</c:v>
                </c:pt>
                <c:pt idx="37532">
                  <c:v>43235</c:v>
                </c:pt>
                <c:pt idx="37533">
                  <c:v>43235</c:v>
                </c:pt>
                <c:pt idx="37534">
                  <c:v>43235</c:v>
                </c:pt>
                <c:pt idx="37535">
                  <c:v>43235</c:v>
                </c:pt>
                <c:pt idx="37536">
                  <c:v>43234</c:v>
                </c:pt>
                <c:pt idx="37537">
                  <c:v>43234</c:v>
                </c:pt>
                <c:pt idx="37538">
                  <c:v>43235</c:v>
                </c:pt>
                <c:pt idx="37539">
                  <c:v>43234</c:v>
                </c:pt>
                <c:pt idx="37540">
                  <c:v>43235</c:v>
                </c:pt>
                <c:pt idx="37541">
                  <c:v>43234</c:v>
                </c:pt>
                <c:pt idx="37542">
                  <c:v>43234</c:v>
                </c:pt>
                <c:pt idx="37543">
                  <c:v>43234</c:v>
                </c:pt>
                <c:pt idx="37544">
                  <c:v>43235</c:v>
                </c:pt>
                <c:pt idx="37545">
                  <c:v>43234</c:v>
                </c:pt>
                <c:pt idx="37546">
                  <c:v>43233</c:v>
                </c:pt>
                <c:pt idx="37547">
                  <c:v>43234</c:v>
                </c:pt>
                <c:pt idx="37548">
                  <c:v>43233</c:v>
                </c:pt>
                <c:pt idx="37549">
                  <c:v>43233</c:v>
                </c:pt>
                <c:pt idx="37550">
                  <c:v>43233</c:v>
                </c:pt>
                <c:pt idx="37551">
                  <c:v>43233</c:v>
                </c:pt>
                <c:pt idx="37552">
                  <c:v>43233</c:v>
                </c:pt>
                <c:pt idx="37553">
                  <c:v>43233</c:v>
                </c:pt>
                <c:pt idx="37554">
                  <c:v>43232</c:v>
                </c:pt>
                <c:pt idx="37555">
                  <c:v>43231</c:v>
                </c:pt>
                <c:pt idx="37556">
                  <c:v>43231</c:v>
                </c:pt>
                <c:pt idx="37557">
                  <c:v>43231</c:v>
                </c:pt>
                <c:pt idx="37558">
                  <c:v>43231</c:v>
                </c:pt>
                <c:pt idx="37559">
                  <c:v>43230</c:v>
                </c:pt>
                <c:pt idx="37560">
                  <c:v>43231</c:v>
                </c:pt>
                <c:pt idx="37561">
                  <c:v>43230</c:v>
                </c:pt>
                <c:pt idx="37562">
                  <c:v>43230</c:v>
                </c:pt>
                <c:pt idx="37563">
                  <c:v>43230</c:v>
                </c:pt>
                <c:pt idx="37564">
                  <c:v>43230</c:v>
                </c:pt>
                <c:pt idx="37565">
                  <c:v>43230</c:v>
                </c:pt>
                <c:pt idx="37566">
                  <c:v>43230</c:v>
                </c:pt>
                <c:pt idx="37567">
                  <c:v>43229</c:v>
                </c:pt>
                <c:pt idx="37568">
                  <c:v>43230</c:v>
                </c:pt>
                <c:pt idx="37569">
                  <c:v>43230</c:v>
                </c:pt>
                <c:pt idx="37570">
                  <c:v>43230</c:v>
                </c:pt>
                <c:pt idx="37571">
                  <c:v>43230</c:v>
                </c:pt>
                <c:pt idx="37572">
                  <c:v>43231</c:v>
                </c:pt>
                <c:pt idx="37573">
                  <c:v>43229</c:v>
                </c:pt>
                <c:pt idx="37574">
                  <c:v>43229</c:v>
                </c:pt>
                <c:pt idx="37575">
                  <c:v>43229</c:v>
                </c:pt>
                <c:pt idx="37576">
                  <c:v>43227</c:v>
                </c:pt>
                <c:pt idx="37577">
                  <c:v>43228</c:v>
                </c:pt>
                <c:pt idx="37578">
                  <c:v>43228</c:v>
                </c:pt>
                <c:pt idx="37579">
                  <c:v>43228</c:v>
                </c:pt>
                <c:pt idx="37580">
                  <c:v>43228</c:v>
                </c:pt>
                <c:pt idx="37581">
                  <c:v>43228</c:v>
                </c:pt>
                <c:pt idx="37582">
                  <c:v>43228</c:v>
                </c:pt>
                <c:pt idx="37583">
                  <c:v>43226</c:v>
                </c:pt>
                <c:pt idx="37584">
                  <c:v>43228</c:v>
                </c:pt>
                <c:pt idx="37585">
                  <c:v>43229</c:v>
                </c:pt>
                <c:pt idx="37586">
                  <c:v>43251</c:v>
                </c:pt>
                <c:pt idx="37587">
                  <c:v>43251</c:v>
                </c:pt>
                <c:pt idx="37588">
                  <c:v>43251</c:v>
                </c:pt>
                <c:pt idx="37589">
                  <c:v>43251</c:v>
                </c:pt>
                <c:pt idx="37590">
                  <c:v>43250</c:v>
                </c:pt>
                <c:pt idx="37591">
                  <c:v>43249</c:v>
                </c:pt>
                <c:pt idx="37592">
                  <c:v>43250</c:v>
                </c:pt>
                <c:pt idx="37593">
                  <c:v>43250</c:v>
                </c:pt>
                <c:pt idx="37594">
                  <c:v>43251</c:v>
                </c:pt>
                <c:pt idx="37595">
                  <c:v>43250</c:v>
                </c:pt>
                <c:pt idx="37596">
                  <c:v>43250</c:v>
                </c:pt>
                <c:pt idx="37597">
                  <c:v>43250</c:v>
                </c:pt>
                <c:pt idx="37598">
                  <c:v>43250</c:v>
                </c:pt>
                <c:pt idx="37599">
                  <c:v>43250</c:v>
                </c:pt>
                <c:pt idx="37600">
                  <c:v>43250</c:v>
                </c:pt>
                <c:pt idx="37601">
                  <c:v>43249</c:v>
                </c:pt>
                <c:pt idx="37602">
                  <c:v>43250</c:v>
                </c:pt>
                <c:pt idx="37603">
                  <c:v>43250</c:v>
                </c:pt>
                <c:pt idx="37604">
                  <c:v>43249</c:v>
                </c:pt>
                <c:pt idx="37605">
                  <c:v>43250</c:v>
                </c:pt>
                <c:pt idx="37606">
                  <c:v>43250</c:v>
                </c:pt>
                <c:pt idx="37607">
                  <c:v>43249</c:v>
                </c:pt>
                <c:pt idx="37608">
                  <c:v>43249</c:v>
                </c:pt>
                <c:pt idx="37609">
                  <c:v>43249</c:v>
                </c:pt>
                <c:pt idx="37610">
                  <c:v>43248</c:v>
                </c:pt>
                <c:pt idx="37611">
                  <c:v>43248</c:v>
                </c:pt>
                <c:pt idx="37612">
                  <c:v>43248</c:v>
                </c:pt>
                <c:pt idx="37613">
                  <c:v>43248</c:v>
                </c:pt>
                <c:pt idx="37614">
                  <c:v>43248</c:v>
                </c:pt>
                <c:pt idx="37615">
                  <c:v>43248</c:v>
                </c:pt>
                <c:pt idx="37616">
                  <c:v>43248</c:v>
                </c:pt>
                <c:pt idx="37617">
                  <c:v>43247</c:v>
                </c:pt>
                <c:pt idx="37618">
                  <c:v>43247</c:v>
                </c:pt>
                <c:pt idx="37619">
                  <c:v>43249</c:v>
                </c:pt>
                <c:pt idx="37620">
                  <c:v>43247</c:v>
                </c:pt>
                <c:pt idx="37621">
                  <c:v>43247</c:v>
                </c:pt>
                <c:pt idx="37622">
                  <c:v>43247</c:v>
                </c:pt>
                <c:pt idx="37623">
                  <c:v>43247</c:v>
                </c:pt>
                <c:pt idx="37624">
                  <c:v>43247</c:v>
                </c:pt>
                <c:pt idx="37625">
                  <c:v>43248</c:v>
                </c:pt>
                <c:pt idx="37626">
                  <c:v>43247</c:v>
                </c:pt>
                <c:pt idx="37627">
                  <c:v>43246</c:v>
                </c:pt>
                <c:pt idx="37628">
                  <c:v>43247</c:v>
                </c:pt>
                <c:pt idx="37629">
                  <c:v>43246</c:v>
                </c:pt>
                <c:pt idx="37630">
                  <c:v>43246</c:v>
                </c:pt>
                <c:pt idx="37631">
                  <c:v>43245</c:v>
                </c:pt>
                <c:pt idx="37632">
                  <c:v>43246</c:v>
                </c:pt>
                <c:pt idx="37633">
                  <c:v>43246</c:v>
                </c:pt>
                <c:pt idx="37634">
                  <c:v>43245</c:v>
                </c:pt>
                <c:pt idx="37635">
                  <c:v>43246</c:v>
                </c:pt>
                <c:pt idx="37636">
                  <c:v>43245</c:v>
                </c:pt>
                <c:pt idx="37637">
                  <c:v>43245</c:v>
                </c:pt>
                <c:pt idx="37638">
                  <c:v>43246</c:v>
                </c:pt>
                <c:pt idx="37639">
                  <c:v>43245</c:v>
                </c:pt>
                <c:pt idx="37640">
                  <c:v>43245</c:v>
                </c:pt>
                <c:pt idx="37641">
                  <c:v>43245</c:v>
                </c:pt>
                <c:pt idx="37642">
                  <c:v>43245</c:v>
                </c:pt>
                <c:pt idx="37643">
                  <c:v>43245</c:v>
                </c:pt>
                <c:pt idx="37644">
                  <c:v>43245</c:v>
                </c:pt>
                <c:pt idx="37645">
                  <c:v>43245</c:v>
                </c:pt>
                <c:pt idx="37646">
                  <c:v>43245</c:v>
                </c:pt>
                <c:pt idx="37647">
                  <c:v>43245</c:v>
                </c:pt>
                <c:pt idx="37648">
                  <c:v>43245</c:v>
                </c:pt>
                <c:pt idx="37649">
                  <c:v>43244</c:v>
                </c:pt>
                <c:pt idx="37650">
                  <c:v>43244</c:v>
                </c:pt>
                <c:pt idx="37651">
                  <c:v>43244</c:v>
                </c:pt>
                <c:pt idx="37652">
                  <c:v>43244</c:v>
                </c:pt>
                <c:pt idx="37653">
                  <c:v>43244</c:v>
                </c:pt>
                <c:pt idx="37654">
                  <c:v>43245</c:v>
                </c:pt>
                <c:pt idx="37655">
                  <c:v>43245</c:v>
                </c:pt>
                <c:pt idx="37656">
                  <c:v>43243</c:v>
                </c:pt>
                <c:pt idx="37657">
                  <c:v>43244</c:v>
                </c:pt>
                <c:pt idx="37658">
                  <c:v>43244</c:v>
                </c:pt>
                <c:pt idx="37659">
                  <c:v>43243</c:v>
                </c:pt>
                <c:pt idx="37660">
                  <c:v>43244</c:v>
                </c:pt>
                <c:pt idx="37661">
                  <c:v>43244</c:v>
                </c:pt>
                <c:pt idx="37662">
                  <c:v>43244</c:v>
                </c:pt>
                <c:pt idx="37663">
                  <c:v>43243</c:v>
                </c:pt>
                <c:pt idx="37664">
                  <c:v>43243</c:v>
                </c:pt>
                <c:pt idx="37665">
                  <c:v>43244</c:v>
                </c:pt>
                <c:pt idx="37666">
                  <c:v>43244</c:v>
                </c:pt>
                <c:pt idx="37667">
                  <c:v>43244</c:v>
                </c:pt>
                <c:pt idx="37668">
                  <c:v>43243</c:v>
                </c:pt>
                <c:pt idx="37669">
                  <c:v>43242</c:v>
                </c:pt>
                <c:pt idx="37670">
                  <c:v>43243</c:v>
                </c:pt>
                <c:pt idx="37671">
                  <c:v>43243</c:v>
                </c:pt>
                <c:pt idx="37672">
                  <c:v>43242</c:v>
                </c:pt>
                <c:pt idx="37673">
                  <c:v>43242</c:v>
                </c:pt>
                <c:pt idx="37674">
                  <c:v>43242</c:v>
                </c:pt>
                <c:pt idx="37675">
                  <c:v>43243</c:v>
                </c:pt>
                <c:pt idx="37676">
                  <c:v>43241</c:v>
                </c:pt>
                <c:pt idx="37677">
                  <c:v>43242</c:v>
                </c:pt>
                <c:pt idx="37678">
                  <c:v>43241</c:v>
                </c:pt>
                <c:pt idx="37679">
                  <c:v>43243</c:v>
                </c:pt>
                <c:pt idx="37680">
                  <c:v>43242</c:v>
                </c:pt>
                <c:pt idx="37681">
                  <c:v>43241</c:v>
                </c:pt>
                <c:pt idx="37682">
                  <c:v>43241</c:v>
                </c:pt>
                <c:pt idx="37683">
                  <c:v>43242</c:v>
                </c:pt>
                <c:pt idx="37684">
                  <c:v>43242</c:v>
                </c:pt>
                <c:pt idx="37685">
                  <c:v>43241</c:v>
                </c:pt>
                <c:pt idx="37686">
                  <c:v>43241</c:v>
                </c:pt>
                <c:pt idx="37687">
                  <c:v>43241</c:v>
                </c:pt>
                <c:pt idx="37688">
                  <c:v>43242</c:v>
                </c:pt>
                <c:pt idx="37689">
                  <c:v>43240</c:v>
                </c:pt>
                <c:pt idx="37690">
                  <c:v>43240</c:v>
                </c:pt>
                <c:pt idx="37691">
                  <c:v>43240</c:v>
                </c:pt>
                <c:pt idx="37692">
                  <c:v>43240</c:v>
                </c:pt>
                <c:pt idx="37693">
                  <c:v>43240</c:v>
                </c:pt>
                <c:pt idx="37694">
                  <c:v>43240</c:v>
                </c:pt>
                <c:pt idx="37695">
                  <c:v>43239</c:v>
                </c:pt>
                <c:pt idx="37696">
                  <c:v>43240</c:v>
                </c:pt>
                <c:pt idx="37697">
                  <c:v>43240</c:v>
                </c:pt>
                <c:pt idx="37698">
                  <c:v>43239</c:v>
                </c:pt>
                <c:pt idx="37699">
                  <c:v>43241</c:v>
                </c:pt>
                <c:pt idx="37700">
                  <c:v>43239</c:v>
                </c:pt>
                <c:pt idx="37701">
                  <c:v>43239</c:v>
                </c:pt>
                <c:pt idx="37702">
                  <c:v>43239</c:v>
                </c:pt>
                <c:pt idx="37703">
                  <c:v>43238</c:v>
                </c:pt>
                <c:pt idx="37704">
                  <c:v>43239</c:v>
                </c:pt>
                <c:pt idx="37705">
                  <c:v>43238</c:v>
                </c:pt>
                <c:pt idx="37706">
                  <c:v>43238</c:v>
                </c:pt>
                <c:pt idx="37707">
                  <c:v>43238</c:v>
                </c:pt>
                <c:pt idx="37708">
                  <c:v>43238</c:v>
                </c:pt>
                <c:pt idx="37709">
                  <c:v>43238</c:v>
                </c:pt>
                <c:pt idx="37710">
                  <c:v>43238</c:v>
                </c:pt>
                <c:pt idx="37711">
                  <c:v>43238</c:v>
                </c:pt>
                <c:pt idx="37712">
                  <c:v>43238</c:v>
                </c:pt>
                <c:pt idx="37713">
                  <c:v>43238</c:v>
                </c:pt>
                <c:pt idx="37714">
                  <c:v>43238</c:v>
                </c:pt>
                <c:pt idx="37715">
                  <c:v>43238</c:v>
                </c:pt>
                <c:pt idx="37716">
                  <c:v>43237</c:v>
                </c:pt>
                <c:pt idx="37717">
                  <c:v>43238</c:v>
                </c:pt>
                <c:pt idx="37718">
                  <c:v>43237</c:v>
                </c:pt>
                <c:pt idx="37719">
                  <c:v>43236</c:v>
                </c:pt>
                <c:pt idx="37720">
                  <c:v>43237</c:v>
                </c:pt>
                <c:pt idx="37721">
                  <c:v>43237</c:v>
                </c:pt>
                <c:pt idx="37722">
                  <c:v>43236</c:v>
                </c:pt>
                <c:pt idx="37723">
                  <c:v>43236</c:v>
                </c:pt>
                <c:pt idx="37724">
                  <c:v>43236</c:v>
                </c:pt>
                <c:pt idx="37725">
                  <c:v>43236</c:v>
                </c:pt>
                <c:pt idx="37726">
                  <c:v>43236</c:v>
                </c:pt>
                <c:pt idx="37727">
                  <c:v>43235</c:v>
                </c:pt>
                <c:pt idx="37728">
                  <c:v>43235</c:v>
                </c:pt>
                <c:pt idx="37729">
                  <c:v>43235</c:v>
                </c:pt>
                <c:pt idx="37730">
                  <c:v>43235</c:v>
                </c:pt>
                <c:pt idx="37731">
                  <c:v>43235</c:v>
                </c:pt>
                <c:pt idx="37732">
                  <c:v>43235</c:v>
                </c:pt>
                <c:pt idx="37733">
                  <c:v>43234</c:v>
                </c:pt>
                <c:pt idx="37734">
                  <c:v>43234</c:v>
                </c:pt>
                <c:pt idx="37735">
                  <c:v>43235</c:v>
                </c:pt>
                <c:pt idx="37736">
                  <c:v>43234</c:v>
                </c:pt>
                <c:pt idx="37737">
                  <c:v>43234</c:v>
                </c:pt>
                <c:pt idx="37738">
                  <c:v>43234</c:v>
                </c:pt>
                <c:pt idx="37739">
                  <c:v>43234</c:v>
                </c:pt>
                <c:pt idx="37740">
                  <c:v>43235</c:v>
                </c:pt>
                <c:pt idx="37741">
                  <c:v>43234</c:v>
                </c:pt>
                <c:pt idx="37742">
                  <c:v>43233</c:v>
                </c:pt>
                <c:pt idx="37743">
                  <c:v>43234</c:v>
                </c:pt>
                <c:pt idx="37744">
                  <c:v>43233</c:v>
                </c:pt>
                <c:pt idx="37745">
                  <c:v>43233</c:v>
                </c:pt>
                <c:pt idx="37746">
                  <c:v>43233</c:v>
                </c:pt>
                <c:pt idx="37747">
                  <c:v>43233</c:v>
                </c:pt>
                <c:pt idx="37748">
                  <c:v>43233</c:v>
                </c:pt>
                <c:pt idx="37749">
                  <c:v>43233</c:v>
                </c:pt>
                <c:pt idx="37750">
                  <c:v>43232</c:v>
                </c:pt>
                <c:pt idx="37751">
                  <c:v>43231</c:v>
                </c:pt>
                <c:pt idx="37752">
                  <c:v>43231</c:v>
                </c:pt>
                <c:pt idx="37753">
                  <c:v>43231</c:v>
                </c:pt>
                <c:pt idx="37754">
                  <c:v>43231</c:v>
                </c:pt>
                <c:pt idx="37755">
                  <c:v>43230</c:v>
                </c:pt>
                <c:pt idx="37756">
                  <c:v>43231</c:v>
                </c:pt>
                <c:pt idx="37757">
                  <c:v>43230</c:v>
                </c:pt>
                <c:pt idx="37758">
                  <c:v>43230</c:v>
                </c:pt>
                <c:pt idx="37759">
                  <c:v>43230</c:v>
                </c:pt>
                <c:pt idx="37760">
                  <c:v>43230</c:v>
                </c:pt>
                <c:pt idx="37761">
                  <c:v>43230</c:v>
                </c:pt>
                <c:pt idx="37762">
                  <c:v>43230</c:v>
                </c:pt>
                <c:pt idx="37763">
                  <c:v>43229</c:v>
                </c:pt>
                <c:pt idx="37764">
                  <c:v>43230</c:v>
                </c:pt>
                <c:pt idx="37765">
                  <c:v>43230</c:v>
                </c:pt>
                <c:pt idx="37766">
                  <c:v>43230</c:v>
                </c:pt>
                <c:pt idx="37767">
                  <c:v>43230</c:v>
                </c:pt>
                <c:pt idx="37768">
                  <c:v>43231</c:v>
                </c:pt>
                <c:pt idx="37769">
                  <c:v>43229</c:v>
                </c:pt>
                <c:pt idx="37770">
                  <c:v>43229</c:v>
                </c:pt>
                <c:pt idx="37771">
                  <c:v>43229</c:v>
                </c:pt>
                <c:pt idx="37772">
                  <c:v>43227</c:v>
                </c:pt>
                <c:pt idx="37773">
                  <c:v>43228</c:v>
                </c:pt>
                <c:pt idx="37774">
                  <c:v>43228</c:v>
                </c:pt>
                <c:pt idx="37775">
                  <c:v>43228</c:v>
                </c:pt>
                <c:pt idx="37776">
                  <c:v>43228</c:v>
                </c:pt>
                <c:pt idx="37777">
                  <c:v>43228</c:v>
                </c:pt>
                <c:pt idx="37778">
                  <c:v>43226</c:v>
                </c:pt>
                <c:pt idx="37779">
                  <c:v>43228</c:v>
                </c:pt>
                <c:pt idx="37780">
                  <c:v>43229</c:v>
                </c:pt>
                <c:pt idx="37781">
                  <c:v>43228</c:v>
                </c:pt>
                <c:pt idx="37782">
                  <c:v>43251</c:v>
                </c:pt>
                <c:pt idx="37783">
                  <c:v>43251</c:v>
                </c:pt>
                <c:pt idx="37784">
                  <c:v>43251</c:v>
                </c:pt>
                <c:pt idx="37785">
                  <c:v>43252</c:v>
                </c:pt>
                <c:pt idx="37786">
                  <c:v>43251</c:v>
                </c:pt>
                <c:pt idx="37787">
                  <c:v>43252</c:v>
                </c:pt>
                <c:pt idx="37788">
                  <c:v>43251</c:v>
                </c:pt>
                <c:pt idx="37789">
                  <c:v>43251</c:v>
                </c:pt>
                <c:pt idx="37790">
                  <c:v>43251</c:v>
                </c:pt>
                <c:pt idx="37791">
                  <c:v>43251</c:v>
                </c:pt>
                <c:pt idx="37792">
                  <c:v>43251</c:v>
                </c:pt>
                <c:pt idx="37793">
                  <c:v>43251</c:v>
                </c:pt>
                <c:pt idx="37794">
                  <c:v>43251</c:v>
                </c:pt>
                <c:pt idx="37795">
                  <c:v>43250</c:v>
                </c:pt>
                <c:pt idx="37796">
                  <c:v>43249</c:v>
                </c:pt>
                <c:pt idx="37797">
                  <c:v>43252</c:v>
                </c:pt>
                <c:pt idx="37798">
                  <c:v>43250</c:v>
                </c:pt>
                <c:pt idx="37799">
                  <c:v>43250</c:v>
                </c:pt>
                <c:pt idx="37800">
                  <c:v>43251</c:v>
                </c:pt>
                <c:pt idx="37801">
                  <c:v>43251</c:v>
                </c:pt>
                <c:pt idx="37802">
                  <c:v>43250</c:v>
                </c:pt>
                <c:pt idx="37803">
                  <c:v>43250</c:v>
                </c:pt>
                <c:pt idx="37804">
                  <c:v>43250</c:v>
                </c:pt>
                <c:pt idx="37805">
                  <c:v>43250</c:v>
                </c:pt>
                <c:pt idx="37806">
                  <c:v>43250</c:v>
                </c:pt>
                <c:pt idx="37807">
                  <c:v>43250</c:v>
                </c:pt>
                <c:pt idx="37808">
                  <c:v>43250</c:v>
                </c:pt>
                <c:pt idx="37809">
                  <c:v>43250</c:v>
                </c:pt>
                <c:pt idx="37810">
                  <c:v>43250</c:v>
                </c:pt>
                <c:pt idx="37811">
                  <c:v>43249</c:v>
                </c:pt>
                <c:pt idx="37812">
                  <c:v>43250</c:v>
                </c:pt>
                <c:pt idx="37813">
                  <c:v>43250</c:v>
                </c:pt>
                <c:pt idx="37814">
                  <c:v>43249</c:v>
                </c:pt>
                <c:pt idx="37815">
                  <c:v>43250</c:v>
                </c:pt>
                <c:pt idx="37816">
                  <c:v>43249</c:v>
                </c:pt>
                <c:pt idx="37817">
                  <c:v>43250</c:v>
                </c:pt>
                <c:pt idx="37818">
                  <c:v>43249</c:v>
                </c:pt>
                <c:pt idx="37819">
                  <c:v>43249</c:v>
                </c:pt>
                <c:pt idx="37820">
                  <c:v>43248</c:v>
                </c:pt>
                <c:pt idx="37821">
                  <c:v>43248</c:v>
                </c:pt>
                <c:pt idx="37822">
                  <c:v>43248</c:v>
                </c:pt>
                <c:pt idx="37823">
                  <c:v>43248</c:v>
                </c:pt>
                <c:pt idx="37824">
                  <c:v>43248</c:v>
                </c:pt>
                <c:pt idx="37825">
                  <c:v>43248</c:v>
                </c:pt>
                <c:pt idx="37826">
                  <c:v>43248</c:v>
                </c:pt>
                <c:pt idx="37827">
                  <c:v>43247</c:v>
                </c:pt>
                <c:pt idx="37828">
                  <c:v>43249</c:v>
                </c:pt>
                <c:pt idx="37829">
                  <c:v>43247</c:v>
                </c:pt>
                <c:pt idx="37830">
                  <c:v>43247</c:v>
                </c:pt>
                <c:pt idx="37831">
                  <c:v>43247</c:v>
                </c:pt>
                <c:pt idx="37832">
                  <c:v>43247</c:v>
                </c:pt>
                <c:pt idx="37833">
                  <c:v>43247</c:v>
                </c:pt>
                <c:pt idx="37834">
                  <c:v>43247</c:v>
                </c:pt>
                <c:pt idx="37835">
                  <c:v>43246</c:v>
                </c:pt>
                <c:pt idx="37836">
                  <c:v>43247</c:v>
                </c:pt>
                <c:pt idx="37837">
                  <c:v>43246</c:v>
                </c:pt>
                <c:pt idx="37838">
                  <c:v>43246</c:v>
                </c:pt>
                <c:pt idx="37839">
                  <c:v>43245</c:v>
                </c:pt>
                <c:pt idx="37840">
                  <c:v>43245</c:v>
                </c:pt>
                <c:pt idx="37841">
                  <c:v>43246</c:v>
                </c:pt>
                <c:pt idx="37842">
                  <c:v>43246</c:v>
                </c:pt>
                <c:pt idx="37843">
                  <c:v>43245</c:v>
                </c:pt>
                <c:pt idx="37844">
                  <c:v>43245</c:v>
                </c:pt>
                <c:pt idx="37845">
                  <c:v>43246</c:v>
                </c:pt>
                <c:pt idx="37846">
                  <c:v>43245</c:v>
                </c:pt>
                <c:pt idx="37847">
                  <c:v>43245</c:v>
                </c:pt>
                <c:pt idx="37848">
                  <c:v>43245</c:v>
                </c:pt>
                <c:pt idx="37849">
                  <c:v>43245</c:v>
                </c:pt>
                <c:pt idx="37850">
                  <c:v>43245</c:v>
                </c:pt>
                <c:pt idx="37851">
                  <c:v>43245</c:v>
                </c:pt>
                <c:pt idx="37852">
                  <c:v>43245</c:v>
                </c:pt>
                <c:pt idx="37853">
                  <c:v>43245</c:v>
                </c:pt>
                <c:pt idx="37854">
                  <c:v>43245</c:v>
                </c:pt>
                <c:pt idx="37855">
                  <c:v>43245</c:v>
                </c:pt>
                <c:pt idx="37856">
                  <c:v>43245</c:v>
                </c:pt>
                <c:pt idx="37857">
                  <c:v>43244</c:v>
                </c:pt>
                <c:pt idx="37858">
                  <c:v>43244</c:v>
                </c:pt>
                <c:pt idx="37859">
                  <c:v>43244</c:v>
                </c:pt>
                <c:pt idx="37860">
                  <c:v>43245</c:v>
                </c:pt>
                <c:pt idx="37861">
                  <c:v>43244</c:v>
                </c:pt>
                <c:pt idx="37862">
                  <c:v>43245</c:v>
                </c:pt>
                <c:pt idx="37863">
                  <c:v>43243</c:v>
                </c:pt>
                <c:pt idx="37864">
                  <c:v>43244</c:v>
                </c:pt>
                <c:pt idx="37865">
                  <c:v>43244</c:v>
                </c:pt>
                <c:pt idx="37866">
                  <c:v>43243</c:v>
                </c:pt>
                <c:pt idx="37867">
                  <c:v>43244</c:v>
                </c:pt>
                <c:pt idx="37868">
                  <c:v>43243</c:v>
                </c:pt>
                <c:pt idx="37869">
                  <c:v>43244</c:v>
                </c:pt>
                <c:pt idx="37870">
                  <c:v>43243</c:v>
                </c:pt>
                <c:pt idx="37871">
                  <c:v>43244</c:v>
                </c:pt>
                <c:pt idx="37872">
                  <c:v>43244</c:v>
                </c:pt>
                <c:pt idx="37873">
                  <c:v>43244</c:v>
                </c:pt>
                <c:pt idx="37874">
                  <c:v>43243</c:v>
                </c:pt>
                <c:pt idx="37875">
                  <c:v>43242</c:v>
                </c:pt>
                <c:pt idx="37876">
                  <c:v>43243</c:v>
                </c:pt>
                <c:pt idx="37877">
                  <c:v>43243</c:v>
                </c:pt>
                <c:pt idx="37878">
                  <c:v>43242</c:v>
                </c:pt>
                <c:pt idx="37879">
                  <c:v>43242</c:v>
                </c:pt>
                <c:pt idx="37880">
                  <c:v>43243</c:v>
                </c:pt>
                <c:pt idx="37881">
                  <c:v>43241</c:v>
                </c:pt>
                <c:pt idx="37882">
                  <c:v>43242</c:v>
                </c:pt>
                <c:pt idx="37883">
                  <c:v>43241</c:v>
                </c:pt>
                <c:pt idx="37884">
                  <c:v>43243</c:v>
                </c:pt>
                <c:pt idx="37885">
                  <c:v>43242</c:v>
                </c:pt>
                <c:pt idx="37886">
                  <c:v>43241</c:v>
                </c:pt>
                <c:pt idx="37887">
                  <c:v>43242</c:v>
                </c:pt>
                <c:pt idx="37888">
                  <c:v>43241</c:v>
                </c:pt>
                <c:pt idx="37889">
                  <c:v>43241</c:v>
                </c:pt>
                <c:pt idx="37890">
                  <c:v>43241</c:v>
                </c:pt>
                <c:pt idx="37891">
                  <c:v>43241</c:v>
                </c:pt>
                <c:pt idx="37892">
                  <c:v>43242</c:v>
                </c:pt>
                <c:pt idx="37893">
                  <c:v>43240</c:v>
                </c:pt>
                <c:pt idx="37894">
                  <c:v>43240</c:v>
                </c:pt>
                <c:pt idx="37895">
                  <c:v>43240</c:v>
                </c:pt>
                <c:pt idx="37896">
                  <c:v>43240</c:v>
                </c:pt>
                <c:pt idx="37897">
                  <c:v>43240</c:v>
                </c:pt>
                <c:pt idx="37898">
                  <c:v>43240</c:v>
                </c:pt>
                <c:pt idx="37899">
                  <c:v>43239</c:v>
                </c:pt>
                <c:pt idx="37900">
                  <c:v>43240</c:v>
                </c:pt>
                <c:pt idx="37901">
                  <c:v>43239</c:v>
                </c:pt>
                <c:pt idx="37902">
                  <c:v>43241</c:v>
                </c:pt>
                <c:pt idx="37903">
                  <c:v>43239</c:v>
                </c:pt>
                <c:pt idx="37904">
                  <c:v>43239</c:v>
                </c:pt>
                <c:pt idx="37905">
                  <c:v>43239</c:v>
                </c:pt>
                <c:pt idx="37906">
                  <c:v>43238</c:v>
                </c:pt>
                <c:pt idx="37907">
                  <c:v>43238</c:v>
                </c:pt>
                <c:pt idx="37908">
                  <c:v>43239</c:v>
                </c:pt>
                <c:pt idx="37909">
                  <c:v>43238</c:v>
                </c:pt>
                <c:pt idx="37910">
                  <c:v>43238</c:v>
                </c:pt>
                <c:pt idx="37911">
                  <c:v>43238</c:v>
                </c:pt>
                <c:pt idx="37912">
                  <c:v>43238</c:v>
                </c:pt>
                <c:pt idx="37913">
                  <c:v>43238</c:v>
                </c:pt>
                <c:pt idx="37914">
                  <c:v>43238</c:v>
                </c:pt>
                <c:pt idx="37915">
                  <c:v>43238</c:v>
                </c:pt>
                <c:pt idx="37916">
                  <c:v>43238</c:v>
                </c:pt>
                <c:pt idx="37917">
                  <c:v>43237</c:v>
                </c:pt>
                <c:pt idx="37918">
                  <c:v>43238</c:v>
                </c:pt>
                <c:pt idx="37919">
                  <c:v>43237</c:v>
                </c:pt>
                <c:pt idx="37920">
                  <c:v>43237</c:v>
                </c:pt>
                <c:pt idx="37921">
                  <c:v>43237</c:v>
                </c:pt>
                <c:pt idx="37922">
                  <c:v>43236</c:v>
                </c:pt>
                <c:pt idx="37923">
                  <c:v>43236</c:v>
                </c:pt>
                <c:pt idx="37924">
                  <c:v>43236</c:v>
                </c:pt>
                <c:pt idx="37925">
                  <c:v>43236</c:v>
                </c:pt>
                <c:pt idx="37926">
                  <c:v>43236</c:v>
                </c:pt>
                <c:pt idx="37927">
                  <c:v>43235</c:v>
                </c:pt>
                <c:pt idx="37928">
                  <c:v>43235</c:v>
                </c:pt>
                <c:pt idx="37929">
                  <c:v>43235</c:v>
                </c:pt>
                <c:pt idx="37930">
                  <c:v>43235</c:v>
                </c:pt>
                <c:pt idx="37931">
                  <c:v>43235</c:v>
                </c:pt>
                <c:pt idx="37932">
                  <c:v>43235</c:v>
                </c:pt>
                <c:pt idx="37933">
                  <c:v>43234</c:v>
                </c:pt>
                <c:pt idx="37934">
                  <c:v>43234</c:v>
                </c:pt>
                <c:pt idx="37935">
                  <c:v>43234</c:v>
                </c:pt>
                <c:pt idx="37936">
                  <c:v>43234</c:v>
                </c:pt>
                <c:pt idx="37937">
                  <c:v>43234</c:v>
                </c:pt>
                <c:pt idx="37938">
                  <c:v>43234</c:v>
                </c:pt>
                <c:pt idx="37939">
                  <c:v>43235</c:v>
                </c:pt>
                <c:pt idx="37940">
                  <c:v>43234</c:v>
                </c:pt>
                <c:pt idx="37941">
                  <c:v>43233</c:v>
                </c:pt>
                <c:pt idx="37942">
                  <c:v>43234</c:v>
                </c:pt>
                <c:pt idx="37943">
                  <c:v>43233</c:v>
                </c:pt>
                <c:pt idx="37944">
                  <c:v>43233</c:v>
                </c:pt>
                <c:pt idx="37945">
                  <c:v>43233</c:v>
                </c:pt>
                <c:pt idx="37946">
                  <c:v>43233</c:v>
                </c:pt>
                <c:pt idx="37947">
                  <c:v>43233</c:v>
                </c:pt>
                <c:pt idx="37948">
                  <c:v>43233</c:v>
                </c:pt>
                <c:pt idx="37949">
                  <c:v>43232</c:v>
                </c:pt>
                <c:pt idx="37950">
                  <c:v>43231</c:v>
                </c:pt>
                <c:pt idx="37951">
                  <c:v>43231</c:v>
                </c:pt>
                <c:pt idx="37952">
                  <c:v>43231</c:v>
                </c:pt>
                <c:pt idx="37953">
                  <c:v>43230</c:v>
                </c:pt>
                <c:pt idx="37954">
                  <c:v>43231</c:v>
                </c:pt>
                <c:pt idx="37955">
                  <c:v>43230</c:v>
                </c:pt>
                <c:pt idx="37956">
                  <c:v>43230</c:v>
                </c:pt>
                <c:pt idx="37957">
                  <c:v>43230</c:v>
                </c:pt>
                <c:pt idx="37958">
                  <c:v>43230</c:v>
                </c:pt>
                <c:pt idx="37959">
                  <c:v>43229</c:v>
                </c:pt>
                <c:pt idx="37960">
                  <c:v>43230</c:v>
                </c:pt>
                <c:pt idx="37961">
                  <c:v>43230</c:v>
                </c:pt>
                <c:pt idx="37962">
                  <c:v>43230</c:v>
                </c:pt>
                <c:pt idx="37963">
                  <c:v>43230</c:v>
                </c:pt>
                <c:pt idx="37964">
                  <c:v>43230</c:v>
                </c:pt>
                <c:pt idx="37965">
                  <c:v>43231</c:v>
                </c:pt>
                <c:pt idx="37966">
                  <c:v>43229</c:v>
                </c:pt>
                <c:pt idx="37967">
                  <c:v>43229</c:v>
                </c:pt>
                <c:pt idx="37968">
                  <c:v>43229</c:v>
                </c:pt>
                <c:pt idx="37969">
                  <c:v>43227</c:v>
                </c:pt>
                <c:pt idx="37970">
                  <c:v>43228</c:v>
                </c:pt>
                <c:pt idx="37971">
                  <c:v>43228</c:v>
                </c:pt>
                <c:pt idx="37972">
                  <c:v>43228</c:v>
                </c:pt>
                <c:pt idx="37973">
                  <c:v>43228</c:v>
                </c:pt>
                <c:pt idx="37974">
                  <c:v>43228</c:v>
                </c:pt>
                <c:pt idx="37975">
                  <c:v>43226</c:v>
                </c:pt>
                <c:pt idx="37976">
                  <c:v>43228</c:v>
                </c:pt>
                <c:pt idx="37977">
                  <c:v>43253</c:v>
                </c:pt>
                <c:pt idx="37978">
                  <c:v>43252</c:v>
                </c:pt>
                <c:pt idx="37979">
                  <c:v>43252</c:v>
                </c:pt>
                <c:pt idx="37980">
                  <c:v>43252</c:v>
                </c:pt>
                <c:pt idx="37981">
                  <c:v>43252</c:v>
                </c:pt>
                <c:pt idx="37982">
                  <c:v>43251</c:v>
                </c:pt>
                <c:pt idx="37983">
                  <c:v>43252</c:v>
                </c:pt>
                <c:pt idx="37984">
                  <c:v>43251</c:v>
                </c:pt>
                <c:pt idx="37985">
                  <c:v>43252</c:v>
                </c:pt>
                <c:pt idx="37986">
                  <c:v>43251</c:v>
                </c:pt>
                <c:pt idx="37987">
                  <c:v>43252</c:v>
                </c:pt>
                <c:pt idx="37988">
                  <c:v>43252</c:v>
                </c:pt>
                <c:pt idx="37989">
                  <c:v>43251</c:v>
                </c:pt>
                <c:pt idx="37990">
                  <c:v>43251</c:v>
                </c:pt>
                <c:pt idx="37991">
                  <c:v>43252</c:v>
                </c:pt>
                <c:pt idx="37992">
                  <c:v>43251</c:v>
                </c:pt>
                <c:pt idx="37993">
                  <c:v>43251</c:v>
                </c:pt>
                <c:pt idx="37994">
                  <c:v>43251</c:v>
                </c:pt>
                <c:pt idx="37995">
                  <c:v>43251</c:v>
                </c:pt>
                <c:pt idx="37996">
                  <c:v>43251</c:v>
                </c:pt>
                <c:pt idx="37997">
                  <c:v>43251</c:v>
                </c:pt>
                <c:pt idx="37998">
                  <c:v>43251</c:v>
                </c:pt>
                <c:pt idx="37999">
                  <c:v>43252</c:v>
                </c:pt>
                <c:pt idx="38000">
                  <c:v>43250</c:v>
                </c:pt>
                <c:pt idx="38001">
                  <c:v>43249</c:v>
                </c:pt>
                <c:pt idx="38002">
                  <c:v>43251</c:v>
                </c:pt>
                <c:pt idx="38003">
                  <c:v>43251</c:v>
                </c:pt>
                <c:pt idx="38004">
                  <c:v>43250</c:v>
                </c:pt>
                <c:pt idx="38005">
                  <c:v>43250</c:v>
                </c:pt>
                <c:pt idx="38006">
                  <c:v>43251</c:v>
                </c:pt>
                <c:pt idx="38007">
                  <c:v>43250</c:v>
                </c:pt>
                <c:pt idx="38008">
                  <c:v>43250</c:v>
                </c:pt>
                <c:pt idx="38009">
                  <c:v>43250</c:v>
                </c:pt>
                <c:pt idx="38010">
                  <c:v>43250</c:v>
                </c:pt>
                <c:pt idx="38011">
                  <c:v>43250</c:v>
                </c:pt>
                <c:pt idx="38012">
                  <c:v>43250</c:v>
                </c:pt>
                <c:pt idx="38013">
                  <c:v>43250</c:v>
                </c:pt>
                <c:pt idx="38014">
                  <c:v>43250</c:v>
                </c:pt>
                <c:pt idx="38015">
                  <c:v>43250</c:v>
                </c:pt>
                <c:pt idx="38016">
                  <c:v>43249</c:v>
                </c:pt>
                <c:pt idx="38017">
                  <c:v>43250</c:v>
                </c:pt>
                <c:pt idx="38018">
                  <c:v>43249</c:v>
                </c:pt>
                <c:pt idx="38019">
                  <c:v>43250</c:v>
                </c:pt>
                <c:pt idx="38020">
                  <c:v>43250</c:v>
                </c:pt>
                <c:pt idx="38021">
                  <c:v>43249</c:v>
                </c:pt>
                <c:pt idx="38022">
                  <c:v>43250</c:v>
                </c:pt>
                <c:pt idx="38023">
                  <c:v>43249</c:v>
                </c:pt>
                <c:pt idx="38024">
                  <c:v>43249</c:v>
                </c:pt>
                <c:pt idx="38025">
                  <c:v>43248</c:v>
                </c:pt>
                <c:pt idx="38026">
                  <c:v>43248</c:v>
                </c:pt>
                <c:pt idx="38027">
                  <c:v>43248</c:v>
                </c:pt>
                <c:pt idx="38028">
                  <c:v>43248</c:v>
                </c:pt>
                <c:pt idx="38029">
                  <c:v>43248</c:v>
                </c:pt>
                <c:pt idx="38030">
                  <c:v>43248</c:v>
                </c:pt>
                <c:pt idx="38031">
                  <c:v>43248</c:v>
                </c:pt>
                <c:pt idx="38032">
                  <c:v>43247</c:v>
                </c:pt>
                <c:pt idx="38033">
                  <c:v>43247</c:v>
                </c:pt>
                <c:pt idx="38034">
                  <c:v>43249</c:v>
                </c:pt>
                <c:pt idx="38035">
                  <c:v>43247</c:v>
                </c:pt>
                <c:pt idx="38036">
                  <c:v>43247</c:v>
                </c:pt>
                <c:pt idx="38037">
                  <c:v>43247</c:v>
                </c:pt>
                <c:pt idx="38038">
                  <c:v>43247</c:v>
                </c:pt>
                <c:pt idx="38039">
                  <c:v>43247</c:v>
                </c:pt>
                <c:pt idx="38040">
                  <c:v>43246</c:v>
                </c:pt>
                <c:pt idx="38041">
                  <c:v>43246</c:v>
                </c:pt>
                <c:pt idx="38042">
                  <c:v>43246</c:v>
                </c:pt>
                <c:pt idx="38043">
                  <c:v>43245</c:v>
                </c:pt>
                <c:pt idx="38044">
                  <c:v>43245</c:v>
                </c:pt>
                <c:pt idx="38045">
                  <c:v>43246</c:v>
                </c:pt>
                <c:pt idx="38046">
                  <c:v>43246</c:v>
                </c:pt>
                <c:pt idx="38047">
                  <c:v>43245</c:v>
                </c:pt>
                <c:pt idx="38048">
                  <c:v>43245</c:v>
                </c:pt>
                <c:pt idx="38049">
                  <c:v>43246</c:v>
                </c:pt>
                <c:pt idx="38050">
                  <c:v>43245</c:v>
                </c:pt>
                <c:pt idx="38051">
                  <c:v>43245</c:v>
                </c:pt>
                <c:pt idx="38052">
                  <c:v>43245</c:v>
                </c:pt>
                <c:pt idx="38053">
                  <c:v>43245</c:v>
                </c:pt>
                <c:pt idx="38054">
                  <c:v>43245</c:v>
                </c:pt>
                <c:pt idx="38055">
                  <c:v>43245</c:v>
                </c:pt>
                <c:pt idx="38056">
                  <c:v>43245</c:v>
                </c:pt>
                <c:pt idx="38057">
                  <c:v>43245</c:v>
                </c:pt>
                <c:pt idx="38058">
                  <c:v>43245</c:v>
                </c:pt>
                <c:pt idx="38059">
                  <c:v>43245</c:v>
                </c:pt>
                <c:pt idx="38060">
                  <c:v>43245</c:v>
                </c:pt>
                <c:pt idx="38061">
                  <c:v>43244</c:v>
                </c:pt>
                <c:pt idx="38062">
                  <c:v>43244</c:v>
                </c:pt>
                <c:pt idx="38063">
                  <c:v>43244</c:v>
                </c:pt>
                <c:pt idx="38064">
                  <c:v>43245</c:v>
                </c:pt>
                <c:pt idx="38065">
                  <c:v>43244</c:v>
                </c:pt>
                <c:pt idx="38066">
                  <c:v>43245</c:v>
                </c:pt>
                <c:pt idx="38067">
                  <c:v>43243</c:v>
                </c:pt>
                <c:pt idx="38068">
                  <c:v>43244</c:v>
                </c:pt>
                <c:pt idx="38069">
                  <c:v>43244</c:v>
                </c:pt>
                <c:pt idx="38070">
                  <c:v>43243</c:v>
                </c:pt>
                <c:pt idx="38071">
                  <c:v>43244</c:v>
                </c:pt>
                <c:pt idx="38072">
                  <c:v>43243</c:v>
                </c:pt>
                <c:pt idx="38073">
                  <c:v>43243</c:v>
                </c:pt>
                <c:pt idx="38074">
                  <c:v>43244</c:v>
                </c:pt>
                <c:pt idx="38075">
                  <c:v>43244</c:v>
                </c:pt>
                <c:pt idx="38076">
                  <c:v>43244</c:v>
                </c:pt>
                <c:pt idx="38077">
                  <c:v>43244</c:v>
                </c:pt>
                <c:pt idx="38078">
                  <c:v>43243</c:v>
                </c:pt>
                <c:pt idx="38079">
                  <c:v>43242</c:v>
                </c:pt>
                <c:pt idx="38080">
                  <c:v>43243</c:v>
                </c:pt>
                <c:pt idx="38081">
                  <c:v>43243</c:v>
                </c:pt>
                <c:pt idx="38082">
                  <c:v>43242</c:v>
                </c:pt>
                <c:pt idx="38083">
                  <c:v>43242</c:v>
                </c:pt>
                <c:pt idx="38084">
                  <c:v>43241</c:v>
                </c:pt>
                <c:pt idx="38085">
                  <c:v>43243</c:v>
                </c:pt>
                <c:pt idx="38086">
                  <c:v>43242</c:v>
                </c:pt>
                <c:pt idx="38087">
                  <c:v>43241</c:v>
                </c:pt>
                <c:pt idx="38088">
                  <c:v>43243</c:v>
                </c:pt>
                <c:pt idx="38089">
                  <c:v>43242</c:v>
                </c:pt>
                <c:pt idx="38090">
                  <c:v>43242</c:v>
                </c:pt>
                <c:pt idx="38091">
                  <c:v>43241</c:v>
                </c:pt>
                <c:pt idx="38092">
                  <c:v>43241</c:v>
                </c:pt>
                <c:pt idx="38093">
                  <c:v>43241</c:v>
                </c:pt>
                <c:pt idx="38094">
                  <c:v>43241</c:v>
                </c:pt>
                <c:pt idx="38095">
                  <c:v>43241</c:v>
                </c:pt>
                <c:pt idx="38096">
                  <c:v>43240</c:v>
                </c:pt>
                <c:pt idx="38097">
                  <c:v>43240</c:v>
                </c:pt>
                <c:pt idx="38098">
                  <c:v>43240</c:v>
                </c:pt>
                <c:pt idx="38099">
                  <c:v>43240</c:v>
                </c:pt>
                <c:pt idx="38100">
                  <c:v>43240</c:v>
                </c:pt>
                <c:pt idx="38101">
                  <c:v>43240</c:v>
                </c:pt>
                <c:pt idx="38102">
                  <c:v>43239</c:v>
                </c:pt>
                <c:pt idx="38103">
                  <c:v>43240</c:v>
                </c:pt>
                <c:pt idx="38104">
                  <c:v>43239</c:v>
                </c:pt>
                <c:pt idx="38105">
                  <c:v>43241</c:v>
                </c:pt>
                <c:pt idx="38106">
                  <c:v>43239</c:v>
                </c:pt>
                <c:pt idx="38107">
                  <c:v>43239</c:v>
                </c:pt>
                <c:pt idx="38108">
                  <c:v>43238</c:v>
                </c:pt>
                <c:pt idx="38109">
                  <c:v>43239</c:v>
                </c:pt>
                <c:pt idx="38110">
                  <c:v>43238</c:v>
                </c:pt>
                <c:pt idx="38111">
                  <c:v>43238</c:v>
                </c:pt>
                <c:pt idx="38112">
                  <c:v>43238</c:v>
                </c:pt>
                <c:pt idx="38113">
                  <c:v>43238</c:v>
                </c:pt>
                <c:pt idx="38114">
                  <c:v>43238</c:v>
                </c:pt>
                <c:pt idx="38115">
                  <c:v>43238</c:v>
                </c:pt>
                <c:pt idx="38116">
                  <c:v>43238</c:v>
                </c:pt>
                <c:pt idx="38117">
                  <c:v>43237</c:v>
                </c:pt>
                <c:pt idx="38118">
                  <c:v>43237</c:v>
                </c:pt>
                <c:pt idx="38119">
                  <c:v>43237</c:v>
                </c:pt>
                <c:pt idx="38120">
                  <c:v>43237</c:v>
                </c:pt>
                <c:pt idx="38121">
                  <c:v>43236</c:v>
                </c:pt>
                <c:pt idx="38122">
                  <c:v>43236</c:v>
                </c:pt>
                <c:pt idx="38123">
                  <c:v>43236</c:v>
                </c:pt>
                <c:pt idx="38124">
                  <c:v>43236</c:v>
                </c:pt>
                <c:pt idx="38125">
                  <c:v>43236</c:v>
                </c:pt>
                <c:pt idx="38126">
                  <c:v>43235</c:v>
                </c:pt>
                <c:pt idx="38127">
                  <c:v>43235</c:v>
                </c:pt>
                <c:pt idx="38128">
                  <c:v>43235</c:v>
                </c:pt>
                <c:pt idx="38129">
                  <c:v>43235</c:v>
                </c:pt>
                <c:pt idx="38130">
                  <c:v>43235</c:v>
                </c:pt>
                <c:pt idx="38131">
                  <c:v>43235</c:v>
                </c:pt>
                <c:pt idx="38132">
                  <c:v>43234</c:v>
                </c:pt>
                <c:pt idx="38133">
                  <c:v>43234</c:v>
                </c:pt>
                <c:pt idx="38134">
                  <c:v>43234</c:v>
                </c:pt>
                <c:pt idx="38135">
                  <c:v>43234</c:v>
                </c:pt>
                <c:pt idx="38136">
                  <c:v>43234</c:v>
                </c:pt>
                <c:pt idx="38137">
                  <c:v>43234</c:v>
                </c:pt>
                <c:pt idx="38138">
                  <c:v>43235</c:v>
                </c:pt>
                <c:pt idx="38139">
                  <c:v>43234</c:v>
                </c:pt>
                <c:pt idx="38140">
                  <c:v>43234</c:v>
                </c:pt>
                <c:pt idx="38141">
                  <c:v>43233</c:v>
                </c:pt>
                <c:pt idx="38142">
                  <c:v>43234</c:v>
                </c:pt>
                <c:pt idx="38143">
                  <c:v>43233</c:v>
                </c:pt>
                <c:pt idx="38144">
                  <c:v>43233</c:v>
                </c:pt>
                <c:pt idx="38145">
                  <c:v>43233</c:v>
                </c:pt>
                <c:pt idx="38146">
                  <c:v>43233</c:v>
                </c:pt>
                <c:pt idx="38147">
                  <c:v>43233</c:v>
                </c:pt>
                <c:pt idx="38148">
                  <c:v>43232</c:v>
                </c:pt>
                <c:pt idx="38149">
                  <c:v>43231</c:v>
                </c:pt>
                <c:pt idx="38150">
                  <c:v>43231</c:v>
                </c:pt>
                <c:pt idx="38151">
                  <c:v>43230</c:v>
                </c:pt>
                <c:pt idx="38152">
                  <c:v>43231</c:v>
                </c:pt>
                <c:pt idx="38153">
                  <c:v>43230</c:v>
                </c:pt>
                <c:pt idx="38154">
                  <c:v>43230</c:v>
                </c:pt>
                <c:pt idx="38155">
                  <c:v>43230</c:v>
                </c:pt>
                <c:pt idx="38156">
                  <c:v>43230</c:v>
                </c:pt>
                <c:pt idx="38157">
                  <c:v>43229</c:v>
                </c:pt>
                <c:pt idx="38158">
                  <c:v>43230</c:v>
                </c:pt>
                <c:pt idx="38159">
                  <c:v>43230</c:v>
                </c:pt>
                <c:pt idx="38160">
                  <c:v>43230</c:v>
                </c:pt>
                <c:pt idx="38161">
                  <c:v>43230</c:v>
                </c:pt>
                <c:pt idx="38162">
                  <c:v>43230</c:v>
                </c:pt>
                <c:pt idx="38163">
                  <c:v>43229</c:v>
                </c:pt>
                <c:pt idx="38164">
                  <c:v>43229</c:v>
                </c:pt>
                <c:pt idx="38165">
                  <c:v>43229</c:v>
                </c:pt>
                <c:pt idx="38166">
                  <c:v>43227</c:v>
                </c:pt>
                <c:pt idx="38167">
                  <c:v>43228</c:v>
                </c:pt>
                <c:pt idx="38168">
                  <c:v>43228</c:v>
                </c:pt>
                <c:pt idx="38169">
                  <c:v>43228</c:v>
                </c:pt>
                <c:pt idx="38170">
                  <c:v>43228</c:v>
                </c:pt>
                <c:pt idx="38171">
                  <c:v>43228</c:v>
                </c:pt>
                <c:pt idx="38172">
                  <c:v>43254</c:v>
                </c:pt>
                <c:pt idx="38173">
                  <c:v>43254</c:v>
                </c:pt>
                <c:pt idx="38174">
                  <c:v>43254</c:v>
                </c:pt>
                <c:pt idx="38175">
                  <c:v>43254</c:v>
                </c:pt>
                <c:pt idx="38176">
                  <c:v>43253</c:v>
                </c:pt>
                <c:pt idx="38177">
                  <c:v>43254</c:v>
                </c:pt>
                <c:pt idx="38178">
                  <c:v>43253</c:v>
                </c:pt>
                <c:pt idx="38179">
                  <c:v>43253</c:v>
                </c:pt>
                <c:pt idx="38180">
                  <c:v>43253</c:v>
                </c:pt>
                <c:pt idx="38181">
                  <c:v>43252</c:v>
                </c:pt>
                <c:pt idx="38182">
                  <c:v>43253</c:v>
                </c:pt>
                <c:pt idx="38183">
                  <c:v>43254</c:v>
                </c:pt>
                <c:pt idx="38184">
                  <c:v>43252</c:v>
                </c:pt>
                <c:pt idx="38185">
                  <c:v>43252</c:v>
                </c:pt>
                <c:pt idx="38186">
                  <c:v>43251</c:v>
                </c:pt>
                <c:pt idx="38187">
                  <c:v>43252</c:v>
                </c:pt>
                <c:pt idx="38188">
                  <c:v>43251</c:v>
                </c:pt>
                <c:pt idx="38189">
                  <c:v>43252</c:v>
                </c:pt>
                <c:pt idx="38190">
                  <c:v>43251</c:v>
                </c:pt>
                <c:pt idx="38191">
                  <c:v>43252</c:v>
                </c:pt>
                <c:pt idx="38192">
                  <c:v>43252</c:v>
                </c:pt>
                <c:pt idx="38193">
                  <c:v>43251</c:v>
                </c:pt>
                <c:pt idx="38194">
                  <c:v>43251</c:v>
                </c:pt>
                <c:pt idx="38195">
                  <c:v>43252</c:v>
                </c:pt>
                <c:pt idx="38196">
                  <c:v>43251</c:v>
                </c:pt>
                <c:pt idx="38197">
                  <c:v>43251</c:v>
                </c:pt>
                <c:pt idx="38198">
                  <c:v>43251</c:v>
                </c:pt>
                <c:pt idx="38199">
                  <c:v>43251</c:v>
                </c:pt>
                <c:pt idx="38200">
                  <c:v>43251</c:v>
                </c:pt>
                <c:pt idx="38201">
                  <c:v>43251</c:v>
                </c:pt>
                <c:pt idx="38202">
                  <c:v>43251</c:v>
                </c:pt>
                <c:pt idx="38203">
                  <c:v>43252</c:v>
                </c:pt>
                <c:pt idx="38204">
                  <c:v>43252</c:v>
                </c:pt>
                <c:pt idx="38205">
                  <c:v>43251</c:v>
                </c:pt>
                <c:pt idx="38206">
                  <c:v>43251</c:v>
                </c:pt>
                <c:pt idx="38207">
                  <c:v>43250</c:v>
                </c:pt>
                <c:pt idx="38208">
                  <c:v>43251</c:v>
                </c:pt>
                <c:pt idx="38209">
                  <c:v>43250</c:v>
                </c:pt>
                <c:pt idx="38210">
                  <c:v>43249</c:v>
                </c:pt>
                <c:pt idx="38211">
                  <c:v>43251</c:v>
                </c:pt>
                <c:pt idx="38212">
                  <c:v>43250</c:v>
                </c:pt>
                <c:pt idx="38213">
                  <c:v>43250</c:v>
                </c:pt>
                <c:pt idx="38214">
                  <c:v>43250</c:v>
                </c:pt>
                <c:pt idx="38215">
                  <c:v>43250</c:v>
                </c:pt>
                <c:pt idx="38216">
                  <c:v>43250</c:v>
                </c:pt>
                <c:pt idx="38217">
                  <c:v>43250</c:v>
                </c:pt>
                <c:pt idx="38218">
                  <c:v>43250</c:v>
                </c:pt>
                <c:pt idx="38219">
                  <c:v>43250</c:v>
                </c:pt>
                <c:pt idx="38220">
                  <c:v>43250</c:v>
                </c:pt>
                <c:pt idx="38221">
                  <c:v>43250</c:v>
                </c:pt>
                <c:pt idx="38222">
                  <c:v>43249</c:v>
                </c:pt>
                <c:pt idx="38223">
                  <c:v>43249</c:v>
                </c:pt>
                <c:pt idx="38224">
                  <c:v>43250</c:v>
                </c:pt>
                <c:pt idx="38225">
                  <c:v>43250</c:v>
                </c:pt>
                <c:pt idx="38226">
                  <c:v>43250</c:v>
                </c:pt>
                <c:pt idx="38227">
                  <c:v>43250</c:v>
                </c:pt>
                <c:pt idx="38228">
                  <c:v>43249</c:v>
                </c:pt>
                <c:pt idx="38229">
                  <c:v>43249</c:v>
                </c:pt>
                <c:pt idx="38230">
                  <c:v>43249</c:v>
                </c:pt>
                <c:pt idx="38231">
                  <c:v>43248</c:v>
                </c:pt>
                <c:pt idx="38232">
                  <c:v>43248</c:v>
                </c:pt>
                <c:pt idx="38233">
                  <c:v>43248</c:v>
                </c:pt>
                <c:pt idx="38234">
                  <c:v>43248</c:v>
                </c:pt>
                <c:pt idx="38235">
                  <c:v>43248</c:v>
                </c:pt>
                <c:pt idx="38236">
                  <c:v>43248</c:v>
                </c:pt>
                <c:pt idx="38237">
                  <c:v>43247</c:v>
                </c:pt>
                <c:pt idx="38238">
                  <c:v>43247</c:v>
                </c:pt>
                <c:pt idx="38239">
                  <c:v>43249</c:v>
                </c:pt>
                <c:pt idx="38240">
                  <c:v>43247</c:v>
                </c:pt>
                <c:pt idx="38241">
                  <c:v>43247</c:v>
                </c:pt>
                <c:pt idx="38242">
                  <c:v>43247</c:v>
                </c:pt>
                <c:pt idx="38243">
                  <c:v>43247</c:v>
                </c:pt>
                <c:pt idx="38244">
                  <c:v>43246</c:v>
                </c:pt>
                <c:pt idx="38245">
                  <c:v>43247</c:v>
                </c:pt>
                <c:pt idx="38246">
                  <c:v>43246</c:v>
                </c:pt>
                <c:pt idx="38247">
                  <c:v>43245</c:v>
                </c:pt>
                <c:pt idx="38248">
                  <c:v>43246</c:v>
                </c:pt>
                <c:pt idx="38249">
                  <c:v>43246</c:v>
                </c:pt>
                <c:pt idx="38250">
                  <c:v>43245</c:v>
                </c:pt>
                <c:pt idx="38251">
                  <c:v>43245</c:v>
                </c:pt>
                <c:pt idx="38252">
                  <c:v>43246</c:v>
                </c:pt>
                <c:pt idx="38253">
                  <c:v>43245</c:v>
                </c:pt>
                <c:pt idx="38254">
                  <c:v>43245</c:v>
                </c:pt>
                <c:pt idx="38255">
                  <c:v>43245</c:v>
                </c:pt>
                <c:pt idx="38256">
                  <c:v>43245</c:v>
                </c:pt>
                <c:pt idx="38257">
                  <c:v>43245</c:v>
                </c:pt>
                <c:pt idx="38258">
                  <c:v>43245</c:v>
                </c:pt>
                <c:pt idx="38259">
                  <c:v>43245</c:v>
                </c:pt>
                <c:pt idx="38260">
                  <c:v>43245</c:v>
                </c:pt>
                <c:pt idx="38261">
                  <c:v>43245</c:v>
                </c:pt>
                <c:pt idx="38262">
                  <c:v>43245</c:v>
                </c:pt>
                <c:pt idx="38263">
                  <c:v>43245</c:v>
                </c:pt>
                <c:pt idx="38264">
                  <c:v>43244</c:v>
                </c:pt>
                <c:pt idx="38265">
                  <c:v>43244</c:v>
                </c:pt>
                <c:pt idx="38266">
                  <c:v>43244</c:v>
                </c:pt>
                <c:pt idx="38267">
                  <c:v>43245</c:v>
                </c:pt>
                <c:pt idx="38268">
                  <c:v>43244</c:v>
                </c:pt>
                <c:pt idx="38269">
                  <c:v>43245</c:v>
                </c:pt>
                <c:pt idx="38270">
                  <c:v>43243</c:v>
                </c:pt>
                <c:pt idx="38271">
                  <c:v>43244</c:v>
                </c:pt>
                <c:pt idx="38272">
                  <c:v>43243</c:v>
                </c:pt>
                <c:pt idx="38273">
                  <c:v>43244</c:v>
                </c:pt>
                <c:pt idx="38274">
                  <c:v>43244</c:v>
                </c:pt>
                <c:pt idx="38275">
                  <c:v>43243</c:v>
                </c:pt>
                <c:pt idx="38276">
                  <c:v>43243</c:v>
                </c:pt>
                <c:pt idx="38277">
                  <c:v>43244</c:v>
                </c:pt>
                <c:pt idx="38278">
                  <c:v>43244</c:v>
                </c:pt>
                <c:pt idx="38279">
                  <c:v>43244</c:v>
                </c:pt>
                <c:pt idx="38280">
                  <c:v>43244</c:v>
                </c:pt>
                <c:pt idx="38281">
                  <c:v>43243</c:v>
                </c:pt>
                <c:pt idx="38282">
                  <c:v>43242</c:v>
                </c:pt>
                <c:pt idx="38283">
                  <c:v>43243</c:v>
                </c:pt>
                <c:pt idx="38284">
                  <c:v>43243</c:v>
                </c:pt>
                <c:pt idx="38285">
                  <c:v>43242</c:v>
                </c:pt>
                <c:pt idx="38286">
                  <c:v>43242</c:v>
                </c:pt>
                <c:pt idx="38287">
                  <c:v>43241</c:v>
                </c:pt>
                <c:pt idx="38288">
                  <c:v>43243</c:v>
                </c:pt>
                <c:pt idx="38289">
                  <c:v>43242</c:v>
                </c:pt>
                <c:pt idx="38290">
                  <c:v>43241</c:v>
                </c:pt>
                <c:pt idx="38291">
                  <c:v>43243</c:v>
                </c:pt>
                <c:pt idx="38292">
                  <c:v>43242</c:v>
                </c:pt>
                <c:pt idx="38293">
                  <c:v>43242</c:v>
                </c:pt>
                <c:pt idx="38294">
                  <c:v>43241</c:v>
                </c:pt>
                <c:pt idx="38295">
                  <c:v>43241</c:v>
                </c:pt>
                <c:pt idx="38296">
                  <c:v>43241</c:v>
                </c:pt>
                <c:pt idx="38297">
                  <c:v>43241</c:v>
                </c:pt>
                <c:pt idx="38298">
                  <c:v>43241</c:v>
                </c:pt>
                <c:pt idx="38299">
                  <c:v>43240</c:v>
                </c:pt>
                <c:pt idx="38300">
                  <c:v>43240</c:v>
                </c:pt>
                <c:pt idx="38301">
                  <c:v>43240</c:v>
                </c:pt>
                <c:pt idx="38302">
                  <c:v>43240</c:v>
                </c:pt>
                <c:pt idx="38303">
                  <c:v>43240</c:v>
                </c:pt>
                <c:pt idx="38304">
                  <c:v>43239</c:v>
                </c:pt>
                <c:pt idx="38305">
                  <c:v>43241</c:v>
                </c:pt>
                <c:pt idx="38306">
                  <c:v>43239</c:v>
                </c:pt>
                <c:pt idx="38307">
                  <c:v>43238</c:v>
                </c:pt>
                <c:pt idx="38308">
                  <c:v>43238</c:v>
                </c:pt>
                <c:pt idx="38309">
                  <c:v>43238</c:v>
                </c:pt>
                <c:pt idx="38310">
                  <c:v>43238</c:v>
                </c:pt>
                <c:pt idx="38311">
                  <c:v>43238</c:v>
                </c:pt>
                <c:pt idx="38312">
                  <c:v>43238</c:v>
                </c:pt>
                <c:pt idx="38313">
                  <c:v>43238</c:v>
                </c:pt>
                <c:pt idx="38314">
                  <c:v>43238</c:v>
                </c:pt>
                <c:pt idx="38315">
                  <c:v>43237</c:v>
                </c:pt>
                <c:pt idx="38316">
                  <c:v>43237</c:v>
                </c:pt>
                <c:pt idx="38317">
                  <c:v>43237</c:v>
                </c:pt>
                <c:pt idx="38318">
                  <c:v>43237</c:v>
                </c:pt>
                <c:pt idx="38319">
                  <c:v>43236</c:v>
                </c:pt>
                <c:pt idx="38320">
                  <c:v>43236</c:v>
                </c:pt>
                <c:pt idx="38321">
                  <c:v>43236</c:v>
                </c:pt>
                <c:pt idx="38322">
                  <c:v>43236</c:v>
                </c:pt>
                <c:pt idx="38323">
                  <c:v>43236</c:v>
                </c:pt>
                <c:pt idx="38324">
                  <c:v>43235</c:v>
                </c:pt>
                <c:pt idx="38325">
                  <c:v>43235</c:v>
                </c:pt>
                <c:pt idx="38326">
                  <c:v>43235</c:v>
                </c:pt>
                <c:pt idx="38327">
                  <c:v>43235</c:v>
                </c:pt>
                <c:pt idx="38328">
                  <c:v>43235</c:v>
                </c:pt>
                <c:pt idx="38329">
                  <c:v>43235</c:v>
                </c:pt>
                <c:pt idx="38330">
                  <c:v>43234</c:v>
                </c:pt>
                <c:pt idx="38331">
                  <c:v>43234</c:v>
                </c:pt>
                <c:pt idx="38332">
                  <c:v>43234</c:v>
                </c:pt>
                <c:pt idx="38333">
                  <c:v>43234</c:v>
                </c:pt>
                <c:pt idx="38334">
                  <c:v>43234</c:v>
                </c:pt>
                <c:pt idx="38335">
                  <c:v>43235</c:v>
                </c:pt>
                <c:pt idx="38336">
                  <c:v>43234</c:v>
                </c:pt>
                <c:pt idx="38337">
                  <c:v>43234</c:v>
                </c:pt>
                <c:pt idx="38338">
                  <c:v>43234</c:v>
                </c:pt>
                <c:pt idx="38339">
                  <c:v>43233</c:v>
                </c:pt>
                <c:pt idx="38340">
                  <c:v>43234</c:v>
                </c:pt>
                <c:pt idx="38341">
                  <c:v>43233</c:v>
                </c:pt>
                <c:pt idx="38342">
                  <c:v>43233</c:v>
                </c:pt>
                <c:pt idx="38343">
                  <c:v>43233</c:v>
                </c:pt>
                <c:pt idx="38344">
                  <c:v>43233</c:v>
                </c:pt>
                <c:pt idx="38345">
                  <c:v>43233</c:v>
                </c:pt>
                <c:pt idx="38346">
                  <c:v>43232</c:v>
                </c:pt>
                <c:pt idx="38347">
                  <c:v>43231</c:v>
                </c:pt>
                <c:pt idx="38348">
                  <c:v>43231</c:v>
                </c:pt>
                <c:pt idx="38349">
                  <c:v>43230</c:v>
                </c:pt>
                <c:pt idx="38350">
                  <c:v>43231</c:v>
                </c:pt>
                <c:pt idx="38351">
                  <c:v>43230</c:v>
                </c:pt>
                <c:pt idx="38352">
                  <c:v>43230</c:v>
                </c:pt>
                <c:pt idx="38353">
                  <c:v>43230</c:v>
                </c:pt>
                <c:pt idx="38354">
                  <c:v>43230</c:v>
                </c:pt>
                <c:pt idx="38355">
                  <c:v>43229</c:v>
                </c:pt>
                <c:pt idx="38356">
                  <c:v>43230</c:v>
                </c:pt>
                <c:pt idx="38357">
                  <c:v>43230</c:v>
                </c:pt>
                <c:pt idx="38358">
                  <c:v>43230</c:v>
                </c:pt>
                <c:pt idx="38359">
                  <c:v>43230</c:v>
                </c:pt>
                <c:pt idx="38360">
                  <c:v>43230</c:v>
                </c:pt>
                <c:pt idx="38361">
                  <c:v>43230</c:v>
                </c:pt>
                <c:pt idx="38362">
                  <c:v>43229</c:v>
                </c:pt>
                <c:pt idx="38363">
                  <c:v>43229</c:v>
                </c:pt>
                <c:pt idx="38364">
                  <c:v>43231</c:v>
                </c:pt>
                <c:pt idx="38365">
                  <c:v>43229</c:v>
                </c:pt>
                <c:pt idx="38366">
                  <c:v>43227</c:v>
                </c:pt>
                <c:pt idx="38367">
                  <c:v>43228</c:v>
                </c:pt>
                <c:pt idx="38368">
                  <c:v>43255</c:v>
                </c:pt>
                <c:pt idx="38369">
                  <c:v>43255</c:v>
                </c:pt>
                <c:pt idx="38370">
                  <c:v>43255</c:v>
                </c:pt>
                <c:pt idx="38371">
                  <c:v>43254</c:v>
                </c:pt>
                <c:pt idx="38372">
                  <c:v>43255</c:v>
                </c:pt>
                <c:pt idx="38373">
                  <c:v>43255</c:v>
                </c:pt>
                <c:pt idx="38374">
                  <c:v>43254</c:v>
                </c:pt>
                <c:pt idx="38375">
                  <c:v>43255</c:v>
                </c:pt>
                <c:pt idx="38376">
                  <c:v>43255</c:v>
                </c:pt>
                <c:pt idx="38377">
                  <c:v>43254</c:v>
                </c:pt>
                <c:pt idx="38378">
                  <c:v>43255</c:v>
                </c:pt>
                <c:pt idx="38379">
                  <c:v>43254</c:v>
                </c:pt>
                <c:pt idx="38380">
                  <c:v>43255</c:v>
                </c:pt>
                <c:pt idx="38381">
                  <c:v>43254</c:v>
                </c:pt>
                <c:pt idx="38382">
                  <c:v>43254</c:v>
                </c:pt>
                <c:pt idx="38383">
                  <c:v>43254</c:v>
                </c:pt>
                <c:pt idx="38384">
                  <c:v>43253</c:v>
                </c:pt>
                <c:pt idx="38385">
                  <c:v>43255</c:v>
                </c:pt>
                <c:pt idx="38386">
                  <c:v>43253</c:v>
                </c:pt>
                <c:pt idx="38387">
                  <c:v>43253</c:v>
                </c:pt>
                <c:pt idx="38388">
                  <c:v>43253</c:v>
                </c:pt>
                <c:pt idx="38389">
                  <c:v>43253</c:v>
                </c:pt>
                <c:pt idx="38390">
                  <c:v>43252</c:v>
                </c:pt>
                <c:pt idx="38391">
                  <c:v>43254</c:v>
                </c:pt>
                <c:pt idx="38392">
                  <c:v>43252</c:v>
                </c:pt>
                <c:pt idx="38393">
                  <c:v>43252</c:v>
                </c:pt>
                <c:pt idx="38394">
                  <c:v>43251</c:v>
                </c:pt>
                <c:pt idx="38395">
                  <c:v>43252</c:v>
                </c:pt>
                <c:pt idx="38396">
                  <c:v>43252</c:v>
                </c:pt>
                <c:pt idx="38397">
                  <c:v>43252</c:v>
                </c:pt>
                <c:pt idx="38398">
                  <c:v>43251</c:v>
                </c:pt>
                <c:pt idx="38399">
                  <c:v>43251</c:v>
                </c:pt>
                <c:pt idx="38400">
                  <c:v>43252</c:v>
                </c:pt>
                <c:pt idx="38401">
                  <c:v>43251</c:v>
                </c:pt>
                <c:pt idx="38402">
                  <c:v>43251</c:v>
                </c:pt>
                <c:pt idx="38403">
                  <c:v>43251</c:v>
                </c:pt>
                <c:pt idx="38404">
                  <c:v>43251</c:v>
                </c:pt>
                <c:pt idx="38405">
                  <c:v>43251</c:v>
                </c:pt>
                <c:pt idx="38406">
                  <c:v>43251</c:v>
                </c:pt>
                <c:pt idx="38407">
                  <c:v>43251</c:v>
                </c:pt>
                <c:pt idx="38408">
                  <c:v>43251</c:v>
                </c:pt>
                <c:pt idx="38409">
                  <c:v>43251</c:v>
                </c:pt>
                <c:pt idx="38410">
                  <c:v>43252</c:v>
                </c:pt>
                <c:pt idx="38411">
                  <c:v>43251</c:v>
                </c:pt>
                <c:pt idx="38412">
                  <c:v>43251</c:v>
                </c:pt>
                <c:pt idx="38413">
                  <c:v>43251</c:v>
                </c:pt>
                <c:pt idx="38414">
                  <c:v>43250</c:v>
                </c:pt>
                <c:pt idx="38415">
                  <c:v>43250</c:v>
                </c:pt>
                <c:pt idx="38416">
                  <c:v>43249</c:v>
                </c:pt>
                <c:pt idx="38417">
                  <c:v>43251</c:v>
                </c:pt>
                <c:pt idx="38418">
                  <c:v>43250</c:v>
                </c:pt>
                <c:pt idx="38419">
                  <c:v>43250</c:v>
                </c:pt>
                <c:pt idx="38420">
                  <c:v>43250</c:v>
                </c:pt>
                <c:pt idx="38421">
                  <c:v>43250</c:v>
                </c:pt>
                <c:pt idx="38422">
                  <c:v>43250</c:v>
                </c:pt>
                <c:pt idx="38423">
                  <c:v>43250</c:v>
                </c:pt>
                <c:pt idx="38424">
                  <c:v>43250</c:v>
                </c:pt>
                <c:pt idx="38425">
                  <c:v>43250</c:v>
                </c:pt>
                <c:pt idx="38426">
                  <c:v>43250</c:v>
                </c:pt>
                <c:pt idx="38427">
                  <c:v>43249</c:v>
                </c:pt>
                <c:pt idx="38428">
                  <c:v>43250</c:v>
                </c:pt>
                <c:pt idx="38429">
                  <c:v>43249</c:v>
                </c:pt>
                <c:pt idx="38430">
                  <c:v>43250</c:v>
                </c:pt>
                <c:pt idx="38431">
                  <c:v>43250</c:v>
                </c:pt>
                <c:pt idx="38432">
                  <c:v>43250</c:v>
                </c:pt>
                <c:pt idx="38433">
                  <c:v>43250</c:v>
                </c:pt>
                <c:pt idx="38434">
                  <c:v>43249</c:v>
                </c:pt>
                <c:pt idx="38435">
                  <c:v>43249</c:v>
                </c:pt>
                <c:pt idx="38436">
                  <c:v>43249</c:v>
                </c:pt>
                <c:pt idx="38437">
                  <c:v>43248</c:v>
                </c:pt>
                <c:pt idx="38438">
                  <c:v>43248</c:v>
                </c:pt>
                <c:pt idx="38439">
                  <c:v>43248</c:v>
                </c:pt>
                <c:pt idx="38440">
                  <c:v>43248</c:v>
                </c:pt>
                <c:pt idx="38441">
                  <c:v>43247</c:v>
                </c:pt>
                <c:pt idx="38442">
                  <c:v>43247</c:v>
                </c:pt>
                <c:pt idx="38443">
                  <c:v>43249</c:v>
                </c:pt>
                <c:pt idx="38444">
                  <c:v>43247</c:v>
                </c:pt>
                <c:pt idx="38445">
                  <c:v>43247</c:v>
                </c:pt>
                <c:pt idx="38446">
                  <c:v>43247</c:v>
                </c:pt>
                <c:pt idx="38447">
                  <c:v>43246</c:v>
                </c:pt>
                <c:pt idx="38448">
                  <c:v>43247</c:v>
                </c:pt>
                <c:pt idx="38449">
                  <c:v>43246</c:v>
                </c:pt>
                <c:pt idx="38450">
                  <c:v>43245</c:v>
                </c:pt>
                <c:pt idx="38451">
                  <c:v>43245</c:v>
                </c:pt>
                <c:pt idx="38452">
                  <c:v>43246</c:v>
                </c:pt>
                <c:pt idx="38453">
                  <c:v>43246</c:v>
                </c:pt>
                <c:pt idx="38454">
                  <c:v>43245</c:v>
                </c:pt>
                <c:pt idx="38455">
                  <c:v>43245</c:v>
                </c:pt>
                <c:pt idx="38456">
                  <c:v>43246</c:v>
                </c:pt>
                <c:pt idx="38457">
                  <c:v>43245</c:v>
                </c:pt>
                <c:pt idx="38458">
                  <c:v>43245</c:v>
                </c:pt>
                <c:pt idx="38459">
                  <c:v>43245</c:v>
                </c:pt>
                <c:pt idx="38460">
                  <c:v>43245</c:v>
                </c:pt>
                <c:pt idx="38461">
                  <c:v>43245</c:v>
                </c:pt>
                <c:pt idx="38462">
                  <c:v>43245</c:v>
                </c:pt>
                <c:pt idx="38463">
                  <c:v>43245</c:v>
                </c:pt>
                <c:pt idx="38464">
                  <c:v>43245</c:v>
                </c:pt>
                <c:pt idx="38465">
                  <c:v>43245</c:v>
                </c:pt>
                <c:pt idx="38466">
                  <c:v>43244</c:v>
                </c:pt>
                <c:pt idx="38467">
                  <c:v>43245</c:v>
                </c:pt>
                <c:pt idx="38468">
                  <c:v>43244</c:v>
                </c:pt>
                <c:pt idx="38469">
                  <c:v>43244</c:v>
                </c:pt>
                <c:pt idx="38470">
                  <c:v>43245</c:v>
                </c:pt>
                <c:pt idx="38471">
                  <c:v>43244</c:v>
                </c:pt>
                <c:pt idx="38472">
                  <c:v>43245</c:v>
                </c:pt>
                <c:pt idx="38473">
                  <c:v>43243</c:v>
                </c:pt>
                <c:pt idx="38474">
                  <c:v>43244</c:v>
                </c:pt>
                <c:pt idx="38475">
                  <c:v>43244</c:v>
                </c:pt>
                <c:pt idx="38476">
                  <c:v>43244</c:v>
                </c:pt>
                <c:pt idx="38477">
                  <c:v>43243</c:v>
                </c:pt>
                <c:pt idx="38478">
                  <c:v>43243</c:v>
                </c:pt>
                <c:pt idx="38479">
                  <c:v>43244</c:v>
                </c:pt>
                <c:pt idx="38480">
                  <c:v>43243</c:v>
                </c:pt>
                <c:pt idx="38481">
                  <c:v>43244</c:v>
                </c:pt>
                <c:pt idx="38482">
                  <c:v>43244</c:v>
                </c:pt>
                <c:pt idx="38483">
                  <c:v>43243</c:v>
                </c:pt>
                <c:pt idx="38484">
                  <c:v>43242</c:v>
                </c:pt>
                <c:pt idx="38485">
                  <c:v>43243</c:v>
                </c:pt>
                <c:pt idx="38486">
                  <c:v>43243</c:v>
                </c:pt>
                <c:pt idx="38487">
                  <c:v>43242</c:v>
                </c:pt>
                <c:pt idx="38488">
                  <c:v>43242</c:v>
                </c:pt>
                <c:pt idx="38489">
                  <c:v>43241</c:v>
                </c:pt>
                <c:pt idx="38490">
                  <c:v>43243</c:v>
                </c:pt>
                <c:pt idx="38491">
                  <c:v>43242</c:v>
                </c:pt>
                <c:pt idx="38492">
                  <c:v>43241</c:v>
                </c:pt>
                <c:pt idx="38493">
                  <c:v>43243</c:v>
                </c:pt>
                <c:pt idx="38494">
                  <c:v>43242</c:v>
                </c:pt>
                <c:pt idx="38495">
                  <c:v>43242</c:v>
                </c:pt>
                <c:pt idx="38496">
                  <c:v>43241</c:v>
                </c:pt>
                <c:pt idx="38497">
                  <c:v>43241</c:v>
                </c:pt>
                <c:pt idx="38498">
                  <c:v>43241</c:v>
                </c:pt>
                <c:pt idx="38499">
                  <c:v>43241</c:v>
                </c:pt>
                <c:pt idx="38500">
                  <c:v>43241</c:v>
                </c:pt>
                <c:pt idx="38501">
                  <c:v>43240</c:v>
                </c:pt>
                <c:pt idx="38502">
                  <c:v>43240</c:v>
                </c:pt>
                <c:pt idx="38503">
                  <c:v>43240</c:v>
                </c:pt>
                <c:pt idx="38504">
                  <c:v>43240</c:v>
                </c:pt>
                <c:pt idx="38505">
                  <c:v>43239</c:v>
                </c:pt>
                <c:pt idx="38506">
                  <c:v>43239</c:v>
                </c:pt>
                <c:pt idx="38507">
                  <c:v>43238</c:v>
                </c:pt>
                <c:pt idx="38508">
                  <c:v>43238</c:v>
                </c:pt>
                <c:pt idx="38509">
                  <c:v>43238</c:v>
                </c:pt>
                <c:pt idx="38510">
                  <c:v>43238</c:v>
                </c:pt>
                <c:pt idx="38511">
                  <c:v>43238</c:v>
                </c:pt>
                <c:pt idx="38512">
                  <c:v>43238</c:v>
                </c:pt>
                <c:pt idx="38513">
                  <c:v>43238</c:v>
                </c:pt>
                <c:pt idx="38514">
                  <c:v>43238</c:v>
                </c:pt>
                <c:pt idx="38515">
                  <c:v>43237</c:v>
                </c:pt>
                <c:pt idx="38516">
                  <c:v>43237</c:v>
                </c:pt>
                <c:pt idx="38517">
                  <c:v>43237</c:v>
                </c:pt>
                <c:pt idx="38518">
                  <c:v>43237</c:v>
                </c:pt>
                <c:pt idx="38519">
                  <c:v>43236</c:v>
                </c:pt>
                <c:pt idx="38520">
                  <c:v>43236</c:v>
                </c:pt>
                <c:pt idx="38521">
                  <c:v>43236</c:v>
                </c:pt>
                <c:pt idx="38522">
                  <c:v>43236</c:v>
                </c:pt>
                <c:pt idx="38523">
                  <c:v>43236</c:v>
                </c:pt>
                <c:pt idx="38524">
                  <c:v>43235</c:v>
                </c:pt>
                <c:pt idx="38525">
                  <c:v>43235</c:v>
                </c:pt>
                <c:pt idx="38526">
                  <c:v>43235</c:v>
                </c:pt>
                <c:pt idx="38527">
                  <c:v>43235</c:v>
                </c:pt>
                <c:pt idx="38528">
                  <c:v>43235</c:v>
                </c:pt>
                <c:pt idx="38529">
                  <c:v>43235</c:v>
                </c:pt>
                <c:pt idx="38530">
                  <c:v>43234</c:v>
                </c:pt>
                <c:pt idx="38531">
                  <c:v>43234</c:v>
                </c:pt>
                <c:pt idx="38532">
                  <c:v>43234</c:v>
                </c:pt>
                <c:pt idx="38533">
                  <c:v>43234</c:v>
                </c:pt>
                <c:pt idx="38534">
                  <c:v>43234</c:v>
                </c:pt>
                <c:pt idx="38535">
                  <c:v>43235</c:v>
                </c:pt>
                <c:pt idx="38536">
                  <c:v>43234</c:v>
                </c:pt>
                <c:pt idx="38537">
                  <c:v>43234</c:v>
                </c:pt>
                <c:pt idx="38538">
                  <c:v>43234</c:v>
                </c:pt>
                <c:pt idx="38539">
                  <c:v>43233</c:v>
                </c:pt>
                <c:pt idx="38540">
                  <c:v>43234</c:v>
                </c:pt>
                <c:pt idx="38541">
                  <c:v>43233</c:v>
                </c:pt>
                <c:pt idx="38542">
                  <c:v>43233</c:v>
                </c:pt>
                <c:pt idx="38543">
                  <c:v>43233</c:v>
                </c:pt>
                <c:pt idx="38544">
                  <c:v>43233</c:v>
                </c:pt>
                <c:pt idx="38545">
                  <c:v>43233</c:v>
                </c:pt>
                <c:pt idx="38546">
                  <c:v>43232</c:v>
                </c:pt>
                <c:pt idx="38547">
                  <c:v>43231</c:v>
                </c:pt>
                <c:pt idx="38548">
                  <c:v>43231</c:v>
                </c:pt>
                <c:pt idx="38549">
                  <c:v>43231</c:v>
                </c:pt>
                <c:pt idx="38550">
                  <c:v>43230</c:v>
                </c:pt>
                <c:pt idx="38551">
                  <c:v>43231</c:v>
                </c:pt>
                <c:pt idx="38552">
                  <c:v>43230</c:v>
                </c:pt>
                <c:pt idx="38553">
                  <c:v>43230</c:v>
                </c:pt>
                <c:pt idx="38554">
                  <c:v>43230</c:v>
                </c:pt>
                <c:pt idx="38555">
                  <c:v>43230</c:v>
                </c:pt>
                <c:pt idx="38556">
                  <c:v>43229</c:v>
                </c:pt>
                <c:pt idx="38557">
                  <c:v>43230</c:v>
                </c:pt>
                <c:pt idx="38558">
                  <c:v>43230</c:v>
                </c:pt>
                <c:pt idx="38559">
                  <c:v>43230</c:v>
                </c:pt>
                <c:pt idx="38560">
                  <c:v>43230</c:v>
                </c:pt>
                <c:pt idx="38561">
                  <c:v>43230</c:v>
                </c:pt>
                <c:pt idx="38562">
                  <c:v>43231</c:v>
                </c:pt>
                <c:pt idx="38563">
                  <c:v>43229</c:v>
                </c:pt>
                <c:pt idx="38564">
                  <c:v>43229</c:v>
                </c:pt>
                <c:pt idx="38565">
                  <c:v>43256</c:v>
                </c:pt>
                <c:pt idx="38566">
                  <c:v>43256</c:v>
                </c:pt>
                <c:pt idx="38567">
                  <c:v>43257</c:v>
                </c:pt>
                <c:pt idx="38568">
                  <c:v>43256</c:v>
                </c:pt>
                <c:pt idx="38569">
                  <c:v>43255</c:v>
                </c:pt>
                <c:pt idx="38570">
                  <c:v>43256</c:v>
                </c:pt>
                <c:pt idx="38571">
                  <c:v>43256</c:v>
                </c:pt>
                <c:pt idx="38572">
                  <c:v>43256</c:v>
                </c:pt>
                <c:pt idx="38573">
                  <c:v>43256</c:v>
                </c:pt>
                <c:pt idx="38574">
                  <c:v>43255</c:v>
                </c:pt>
                <c:pt idx="38575">
                  <c:v>43256</c:v>
                </c:pt>
                <c:pt idx="38576">
                  <c:v>43255</c:v>
                </c:pt>
                <c:pt idx="38577">
                  <c:v>43255</c:v>
                </c:pt>
                <c:pt idx="38578">
                  <c:v>43255</c:v>
                </c:pt>
                <c:pt idx="38579">
                  <c:v>43255</c:v>
                </c:pt>
                <c:pt idx="38580">
                  <c:v>43254</c:v>
                </c:pt>
                <c:pt idx="38581">
                  <c:v>43255</c:v>
                </c:pt>
                <c:pt idx="38582">
                  <c:v>43254</c:v>
                </c:pt>
                <c:pt idx="38583">
                  <c:v>43255</c:v>
                </c:pt>
                <c:pt idx="38584">
                  <c:v>43255</c:v>
                </c:pt>
                <c:pt idx="38585">
                  <c:v>43255</c:v>
                </c:pt>
                <c:pt idx="38586">
                  <c:v>43254</c:v>
                </c:pt>
                <c:pt idx="38587">
                  <c:v>43255</c:v>
                </c:pt>
                <c:pt idx="38588">
                  <c:v>43254</c:v>
                </c:pt>
                <c:pt idx="38589">
                  <c:v>43255</c:v>
                </c:pt>
                <c:pt idx="38590">
                  <c:v>43254</c:v>
                </c:pt>
                <c:pt idx="38591">
                  <c:v>43254</c:v>
                </c:pt>
                <c:pt idx="38592">
                  <c:v>43254</c:v>
                </c:pt>
                <c:pt idx="38593">
                  <c:v>43253</c:v>
                </c:pt>
                <c:pt idx="38594">
                  <c:v>43255</c:v>
                </c:pt>
                <c:pt idx="38595">
                  <c:v>43253</c:v>
                </c:pt>
                <c:pt idx="38596">
                  <c:v>43253</c:v>
                </c:pt>
                <c:pt idx="38597">
                  <c:v>43253</c:v>
                </c:pt>
                <c:pt idx="38598">
                  <c:v>43253</c:v>
                </c:pt>
                <c:pt idx="38599">
                  <c:v>43252</c:v>
                </c:pt>
                <c:pt idx="38600">
                  <c:v>43254</c:v>
                </c:pt>
                <c:pt idx="38601">
                  <c:v>43252</c:v>
                </c:pt>
                <c:pt idx="38602">
                  <c:v>43252</c:v>
                </c:pt>
                <c:pt idx="38603">
                  <c:v>43252</c:v>
                </c:pt>
                <c:pt idx="38604">
                  <c:v>43251</c:v>
                </c:pt>
                <c:pt idx="38605">
                  <c:v>43252</c:v>
                </c:pt>
                <c:pt idx="38606">
                  <c:v>43252</c:v>
                </c:pt>
                <c:pt idx="38607">
                  <c:v>43251</c:v>
                </c:pt>
                <c:pt idx="38608">
                  <c:v>43252</c:v>
                </c:pt>
                <c:pt idx="38609">
                  <c:v>43251</c:v>
                </c:pt>
                <c:pt idx="38610">
                  <c:v>43251</c:v>
                </c:pt>
                <c:pt idx="38611">
                  <c:v>43251</c:v>
                </c:pt>
                <c:pt idx="38612">
                  <c:v>43251</c:v>
                </c:pt>
                <c:pt idx="38613">
                  <c:v>43251</c:v>
                </c:pt>
                <c:pt idx="38614">
                  <c:v>43251</c:v>
                </c:pt>
                <c:pt idx="38615">
                  <c:v>43251</c:v>
                </c:pt>
                <c:pt idx="38616">
                  <c:v>43251</c:v>
                </c:pt>
                <c:pt idx="38617">
                  <c:v>43251</c:v>
                </c:pt>
                <c:pt idx="38618">
                  <c:v>43251</c:v>
                </c:pt>
                <c:pt idx="38619">
                  <c:v>43252</c:v>
                </c:pt>
                <c:pt idx="38620">
                  <c:v>43252</c:v>
                </c:pt>
                <c:pt idx="38621">
                  <c:v>43251</c:v>
                </c:pt>
                <c:pt idx="38622">
                  <c:v>43250</c:v>
                </c:pt>
                <c:pt idx="38623">
                  <c:v>43251</c:v>
                </c:pt>
                <c:pt idx="38624">
                  <c:v>43251</c:v>
                </c:pt>
                <c:pt idx="38625">
                  <c:v>43251</c:v>
                </c:pt>
                <c:pt idx="38626">
                  <c:v>43250</c:v>
                </c:pt>
                <c:pt idx="38627">
                  <c:v>43249</c:v>
                </c:pt>
                <c:pt idx="38628">
                  <c:v>43251</c:v>
                </c:pt>
                <c:pt idx="38629">
                  <c:v>43250</c:v>
                </c:pt>
                <c:pt idx="38630">
                  <c:v>43250</c:v>
                </c:pt>
                <c:pt idx="38631">
                  <c:v>43250</c:v>
                </c:pt>
                <c:pt idx="38632">
                  <c:v>43250</c:v>
                </c:pt>
                <c:pt idx="38633">
                  <c:v>43250</c:v>
                </c:pt>
                <c:pt idx="38634">
                  <c:v>43250</c:v>
                </c:pt>
                <c:pt idx="38635">
                  <c:v>43250</c:v>
                </c:pt>
                <c:pt idx="38636">
                  <c:v>43250</c:v>
                </c:pt>
                <c:pt idx="38637">
                  <c:v>43249</c:v>
                </c:pt>
                <c:pt idx="38638">
                  <c:v>43250</c:v>
                </c:pt>
                <c:pt idx="38639">
                  <c:v>43249</c:v>
                </c:pt>
                <c:pt idx="38640">
                  <c:v>43250</c:v>
                </c:pt>
                <c:pt idx="38641">
                  <c:v>43250</c:v>
                </c:pt>
                <c:pt idx="38642">
                  <c:v>43250</c:v>
                </c:pt>
                <c:pt idx="38643">
                  <c:v>43249</c:v>
                </c:pt>
                <c:pt idx="38644">
                  <c:v>43249</c:v>
                </c:pt>
                <c:pt idx="38645">
                  <c:v>43249</c:v>
                </c:pt>
                <c:pt idx="38646">
                  <c:v>43248</c:v>
                </c:pt>
                <c:pt idx="38647">
                  <c:v>43248</c:v>
                </c:pt>
                <c:pt idx="38648">
                  <c:v>43248</c:v>
                </c:pt>
                <c:pt idx="38649">
                  <c:v>43247</c:v>
                </c:pt>
                <c:pt idx="38650">
                  <c:v>43248</c:v>
                </c:pt>
                <c:pt idx="38651">
                  <c:v>43247</c:v>
                </c:pt>
                <c:pt idx="38652">
                  <c:v>43249</c:v>
                </c:pt>
                <c:pt idx="38653">
                  <c:v>43247</c:v>
                </c:pt>
                <c:pt idx="38654">
                  <c:v>43247</c:v>
                </c:pt>
                <c:pt idx="38655">
                  <c:v>43247</c:v>
                </c:pt>
                <c:pt idx="38656">
                  <c:v>43247</c:v>
                </c:pt>
                <c:pt idx="38657">
                  <c:v>43246</c:v>
                </c:pt>
                <c:pt idx="38658">
                  <c:v>43245</c:v>
                </c:pt>
                <c:pt idx="38659">
                  <c:v>43245</c:v>
                </c:pt>
                <c:pt idx="38660">
                  <c:v>43245</c:v>
                </c:pt>
                <c:pt idx="38661">
                  <c:v>43246</c:v>
                </c:pt>
                <c:pt idx="38662">
                  <c:v>43246</c:v>
                </c:pt>
                <c:pt idx="38663">
                  <c:v>43245</c:v>
                </c:pt>
                <c:pt idx="38664">
                  <c:v>43245</c:v>
                </c:pt>
                <c:pt idx="38665">
                  <c:v>43246</c:v>
                </c:pt>
                <c:pt idx="38666">
                  <c:v>43245</c:v>
                </c:pt>
                <c:pt idx="38667">
                  <c:v>43245</c:v>
                </c:pt>
                <c:pt idx="38668">
                  <c:v>43245</c:v>
                </c:pt>
                <c:pt idx="38669">
                  <c:v>43245</c:v>
                </c:pt>
                <c:pt idx="38670">
                  <c:v>43245</c:v>
                </c:pt>
                <c:pt idx="38671">
                  <c:v>43245</c:v>
                </c:pt>
                <c:pt idx="38672">
                  <c:v>43245</c:v>
                </c:pt>
                <c:pt idx="38673">
                  <c:v>43245</c:v>
                </c:pt>
                <c:pt idx="38674">
                  <c:v>43244</c:v>
                </c:pt>
                <c:pt idx="38675">
                  <c:v>43244</c:v>
                </c:pt>
                <c:pt idx="38676">
                  <c:v>43245</c:v>
                </c:pt>
                <c:pt idx="38677">
                  <c:v>43244</c:v>
                </c:pt>
                <c:pt idx="38678">
                  <c:v>43244</c:v>
                </c:pt>
                <c:pt idx="38679">
                  <c:v>43245</c:v>
                </c:pt>
                <c:pt idx="38680">
                  <c:v>43243</c:v>
                </c:pt>
                <c:pt idx="38681">
                  <c:v>43244</c:v>
                </c:pt>
                <c:pt idx="38682">
                  <c:v>43244</c:v>
                </c:pt>
                <c:pt idx="38683">
                  <c:v>43244</c:v>
                </c:pt>
                <c:pt idx="38684">
                  <c:v>43243</c:v>
                </c:pt>
                <c:pt idx="38685">
                  <c:v>43243</c:v>
                </c:pt>
                <c:pt idx="38686">
                  <c:v>43244</c:v>
                </c:pt>
                <c:pt idx="38687">
                  <c:v>43243</c:v>
                </c:pt>
                <c:pt idx="38688">
                  <c:v>43244</c:v>
                </c:pt>
                <c:pt idx="38689">
                  <c:v>43244</c:v>
                </c:pt>
                <c:pt idx="38690">
                  <c:v>43243</c:v>
                </c:pt>
                <c:pt idx="38691">
                  <c:v>43242</c:v>
                </c:pt>
                <c:pt idx="38692">
                  <c:v>43243</c:v>
                </c:pt>
                <c:pt idx="38693">
                  <c:v>43243</c:v>
                </c:pt>
                <c:pt idx="38694">
                  <c:v>43242</c:v>
                </c:pt>
                <c:pt idx="38695">
                  <c:v>43242</c:v>
                </c:pt>
                <c:pt idx="38696">
                  <c:v>43241</c:v>
                </c:pt>
                <c:pt idx="38697">
                  <c:v>43243</c:v>
                </c:pt>
                <c:pt idx="38698">
                  <c:v>43242</c:v>
                </c:pt>
                <c:pt idx="38699">
                  <c:v>43243</c:v>
                </c:pt>
                <c:pt idx="38700">
                  <c:v>43242</c:v>
                </c:pt>
                <c:pt idx="38701">
                  <c:v>43242</c:v>
                </c:pt>
                <c:pt idx="38702">
                  <c:v>43241</c:v>
                </c:pt>
                <c:pt idx="38703">
                  <c:v>43241</c:v>
                </c:pt>
                <c:pt idx="38704">
                  <c:v>43241</c:v>
                </c:pt>
                <c:pt idx="38705">
                  <c:v>43240</c:v>
                </c:pt>
                <c:pt idx="38706">
                  <c:v>43240</c:v>
                </c:pt>
                <c:pt idx="38707">
                  <c:v>43240</c:v>
                </c:pt>
                <c:pt idx="38708">
                  <c:v>43240</c:v>
                </c:pt>
                <c:pt idx="38709">
                  <c:v>43239</c:v>
                </c:pt>
                <c:pt idx="38710">
                  <c:v>43239</c:v>
                </c:pt>
                <c:pt idx="38711">
                  <c:v>43238</c:v>
                </c:pt>
                <c:pt idx="38712">
                  <c:v>43238</c:v>
                </c:pt>
                <c:pt idx="38713">
                  <c:v>43238</c:v>
                </c:pt>
                <c:pt idx="38714">
                  <c:v>43238</c:v>
                </c:pt>
                <c:pt idx="38715">
                  <c:v>43238</c:v>
                </c:pt>
                <c:pt idx="38716">
                  <c:v>43238</c:v>
                </c:pt>
                <c:pt idx="38717">
                  <c:v>43238</c:v>
                </c:pt>
                <c:pt idx="38718">
                  <c:v>43238</c:v>
                </c:pt>
                <c:pt idx="38719">
                  <c:v>43237</c:v>
                </c:pt>
                <c:pt idx="38720">
                  <c:v>43237</c:v>
                </c:pt>
                <c:pt idx="38721">
                  <c:v>43237</c:v>
                </c:pt>
                <c:pt idx="38722">
                  <c:v>43237</c:v>
                </c:pt>
                <c:pt idx="38723">
                  <c:v>43236</c:v>
                </c:pt>
                <c:pt idx="38724">
                  <c:v>43236</c:v>
                </c:pt>
                <c:pt idx="38725">
                  <c:v>43236</c:v>
                </c:pt>
                <c:pt idx="38726">
                  <c:v>43236</c:v>
                </c:pt>
                <c:pt idx="38727">
                  <c:v>43235</c:v>
                </c:pt>
                <c:pt idx="38728">
                  <c:v>43235</c:v>
                </c:pt>
                <c:pt idx="38729">
                  <c:v>43235</c:v>
                </c:pt>
                <c:pt idx="38730">
                  <c:v>43235</c:v>
                </c:pt>
                <c:pt idx="38731">
                  <c:v>43235</c:v>
                </c:pt>
                <c:pt idx="38732">
                  <c:v>43234</c:v>
                </c:pt>
                <c:pt idx="38733">
                  <c:v>43234</c:v>
                </c:pt>
                <c:pt idx="38734">
                  <c:v>43234</c:v>
                </c:pt>
                <c:pt idx="38735">
                  <c:v>43234</c:v>
                </c:pt>
                <c:pt idx="38736">
                  <c:v>43234</c:v>
                </c:pt>
                <c:pt idx="38737">
                  <c:v>43235</c:v>
                </c:pt>
                <c:pt idx="38738">
                  <c:v>43234</c:v>
                </c:pt>
                <c:pt idx="38739">
                  <c:v>43234</c:v>
                </c:pt>
                <c:pt idx="38740">
                  <c:v>43234</c:v>
                </c:pt>
                <c:pt idx="38741">
                  <c:v>43233</c:v>
                </c:pt>
                <c:pt idx="38742">
                  <c:v>43234</c:v>
                </c:pt>
                <c:pt idx="38743">
                  <c:v>43233</c:v>
                </c:pt>
                <c:pt idx="38744">
                  <c:v>43233</c:v>
                </c:pt>
                <c:pt idx="38745">
                  <c:v>43233</c:v>
                </c:pt>
                <c:pt idx="38746">
                  <c:v>43233</c:v>
                </c:pt>
                <c:pt idx="38747">
                  <c:v>43233</c:v>
                </c:pt>
                <c:pt idx="38748">
                  <c:v>43232</c:v>
                </c:pt>
                <c:pt idx="38749">
                  <c:v>43231</c:v>
                </c:pt>
                <c:pt idx="38750">
                  <c:v>43231</c:v>
                </c:pt>
                <c:pt idx="38751">
                  <c:v>43231</c:v>
                </c:pt>
                <c:pt idx="38752">
                  <c:v>43230</c:v>
                </c:pt>
                <c:pt idx="38753">
                  <c:v>43231</c:v>
                </c:pt>
                <c:pt idx="38754">
                  <c:v>43230</c:v>
                </c:pt>
                <c:pt idx="38755">
                  <c:v>43230</c:v>
                </c:pt>
                <c:pt idx="38756">
                  <c:v>43230</c:v>
                </c:pt>
                <c:pt idx="38757">
                  <c:v>43230</c:v>
                </c:pt>
                <c:pt idx="38758">
                  <c:v>43229</c:v>
                </c:pt>
                <c:pt idx="38759">
                  <c:v>43230</c:v>
                </c:pt>
                <c:pt idx="38760">
                  <c:v>43230</c:v>
                </c:pt>
                <c:pt idx="38761">
                  <c:v>43230</c:v>
                </c:pt>
                <c:pt idx="38762">
                  <c:v>43230</c:v>
                </c:pt>
                <c:pt idx="38763">
                  <c:v>43230</c:v>
                </c:pt>
                <c:pt idx="38764">
                  <c:v>43257</c:v>
                </c:pt>
                <c:pt idx="38765">
                  <c:v>43257</c:v>
                </c:pt>
                <c:pt idx="38766">
                  <c:v>43257</c:v>
                </c:pt>
                <c:pt idx="38767">
                  <c:v>43257</c:v>
                </c:pt>
                <c:pt idx="38768">
                  <c:v>43257</c:v>
                </c:pt>
                <c:pt idx="38769">
                  <c:v>43257</c:v>
                </c:pt>
                <c:pt idx="38770">
                  <c:v>43257</c:v>
                </c:pt>
                <c:pt idx="38771">
                  <c:v>43256</c:v>
                </c:pt>
                <c:pt idx="38772">
                  <c:v>43256</c:v>
                </c:pt>
                <c:pt idx="38773">
                  <c:v>43256</c:v>
                </c:pt>
                <c:pt idx="38774">
                  <c:v>43256</c:v>
                </c:pt>
                <c:pt idx="38775">
                  <c:v>43256</c:v>
                </c:pt>
                <c:pt idx="38776">
                  <c:v>43256</c:v>
                </c:pt>
                <c:pt idx="38777">
                  <c:v>43255</c:v>
                </c:pt>
                <c:pt idx="38778">
                  <c:v>43256</c:v>
                </c:pt>
                <c:pt idx="38779">
                  <c:v>43255</c:v>
                </c:pt>
                <c:pt idx="38780">
                  <c:v>43256</c:v>
                </c:pt>
                <c:pt idx="38781">
                  <c:v>43255</c:v>
                </c:pt>
                <c:pt idx="38782">
                  <c:v>43255</c:v>
                </c:pt>
                <c:pt idx="38783">
                  <c:v>43255</c:v>
                </c:pt>
                <c:pt idx="38784">
                  <c:v>43255</c:v>
                </c:pt>
                <c:pt idx="38785">
                  <c:v>43254</c:v>
                </c:pt>
                <c:pt idx="38786">
                  <c:v>43255</c:v>
                </c:pt>
                <c:pt idx="38787">
                  <c:v>43255</c:v>
                </c:pt>
                <c:pt idx="38788">
                  <c:v>43254</c:v>
                </c:pt>
                <c:pt idx="38789">
                  <c:v>43255</c:v>
                </c:pt>
                <c:pt idx="38790">
                  <c:v>43255</c:v>
                </c:pt>
                <c:pt idx="38791">
                  <c:v>43255</c:v>
                </c:pt>
                <c:pt idx="38792">
                  <c:v>43255</c:v>
                </c:pt>
                <c:pt idx="38793">
                  <c:v>43254</c:v>
                </c:pt>
                <c:pt idx="38794">
                  <c:v>43254</c:v>
                </c:pt>
                <c:pt idx="38795">
                  <c:v>43254</c:v>
                </c:pt>
                <c:pt idx="38796">
                  <c:v>43255</c:v>
                </c:pt>
                <c:pt idx="38797">
                  <c:v>43254</c:v>
                </c:pt>
                <c:pt idx="38798">
                  <c:v>43254</c:v>
                </c:pt>
                <c:pt idx="38799">
                  <c:v>43255</c:v>
                </c:pt>
                <c:pt idx="38800">
                  <c:v>43253</c:v>
                </c:pt>
                <c:pt idx="38801">
                  <c:v>43253</c:v>
                </c:pt>
                <c:pt idx="38802">
                  <c:v>43253</c:v>
                </c:pt>
                <c:pt idx="38803">
                  <c:v>43253</c:v>
                </c:pt>
                <c:pt idx="38804">
                  <c:v>43253</c:v>
                </c:pt>
                <c:pt idx="38805">
                  <c:v>43254</c:v>
                </c:pt>
                <c:pt idx="38806">
                  <c:v>43252</c:v>
                </c:pt>
                <c:pt idx="38807">
                  <c:v>43252</c:v>
                </c:pt>
                <c:pt idx="38808">
                  <c:v>43252</c:v>
                </c:pt>
                <c:pt idx="38809">
                  <c:v>43252</c:v>
                </c:pt>
                <c:pt idx="38810">
                  <c:v>43251</c:v>
                </c:pt>
                <c:pt idx="38811">
                  <c:v>43252</c:v>
                </c:pt>
                <c:pt idx="38812">
                  <c:v>43252</c:v>
                </c:pt>
                <c:pt idx="38813">
                  <c:v>43251</c:v>
                </c:pt>
                <c:pt idx="38814">
                  <c:v>43251</c:v>
                </c:pt>
                <c:pt idx="38815">
                  <c:v>43252</c:v>
                </c:pt>
                <c:pt idx="38816">
                  <c:v>43251</c:v>
                </c:pt>
                <c:pt idx="38817">
                  <c:v>43251</c:v>
                </c:pt>
                <c:pt idx="38818">
                  <c:v>43251</c:v>
                </c:pt>
                <c:pt idx="38819">
                  <c:v>43251</c:v>
                </c:pt>
                <c:pt idx="38820">
                  <c:v>43251</c:v>
                </c:pt>
                <c:pt idx="38821">
                  <c:v>43252</c:v>
                </c:pt>
                <c:pt idx="38822">
                  <c:v>43251</c:v>
                </c:pt>
                <c:pt idx="38823">
                  <c:v>43251</c:v>
                </c:pt>
                <c:pt idx="38824">
                  <c:v>43251</c:v>
                </c:pt>
                <c:pt idx="38825">
                  <c:v>43252</c:v>
                </c:pt>
                <c:pt idx="38826">
                  <c:v>43251</c:v>
                </c:pt>
                <c:pt idx="38827">
                  <c:v>43251</c:v>
                </c:pt>
                <c:pt idx="38828">
                  <c:v>43251</c:v>
                </c:pt>
                <c:pt idx="38829">
                  <c:v>43251</c:v>
                </c:pt>
                <c:pt idx="38830">
                  <c:v>43250</c:v>
                </c:pt>
                <c:pt idx="38831">
                  <c:v>43251</c:v>
                </c:pt>
                <c:pt idx="38832">
                  <c:v>43249</c:v>
                </c:pt>
                <c:pt idx="38833">
                  <c:v>43250</c:v>
                </c:pt>
                <c:pt idx="38834">
                  <c:v>43250</c:v>
                </c:pt>
                <c:pt idx="38835">
                  <c:v>43251</c:v>
                </c:pt>
                <c:pt idx="38836">
                  <c:v>43250</c:v>
                </c:pt>
                <c:pt idx="38837">
                  <c:v>43250</c:v>
                </c:pt>
                <c:pt idx="38838">
                  <c:v>43250</c:v>
                </c:pt>
                <c:pt idx="38839">
                  <c:v>43250</c:v>
                </c:pt>
                <c:pt idx="38840">
                  <c:v>43250</c:v>
                </c:pt>
                <c:pt idx="38841">
                  <c:v>43250</c:v>
                </c:pt>
                <c:pt idx="38842">
                  <c:v>43250</c:v>
                </c:pt>
                <c:pt idx="38843">
                  <c:v>43249</c:v>
                </c:pt>
                <c:pt idx="38844">
                  <c:v>43250</c:v>
                </c:pt>
                <c:pt idx="38845">
                  <c:v>43249</c:v>
                </c:pt>
                <c:pt idx="38846">
                  <c:v>43250</c:v>
                </c:pt>
                <c:pt idx="38847">
                  <c:v>43250</c:v>
                </c:pt>
                <c:pt idx="38848">
                  <c:v>43250</c:v>
                </c:pt>
                <c:pt idx="38849">
                  <c:v>43249</c:v>
                </c:pt>
                <c:pt idx="38850">
                  <c:v>43249</c:v>
                </c:pt>
                <c:pt idx="38851">
                  <c:v>43248</c:v>
                </c:pt>
                <c:pt idx="38852">
                  <c:v>43248</c:v>
                </c:pt>
                <c:pt idx="38853">
                  <c:v>43248</c:v>
                </c:pt>
                <c:pt idx="38854">
                  <c:v>43247</c:v>
                </c:pt>
                <c:pt idx="38855">
                  <c:v>43248</c:v>
                </c:pt>
                <c:pt idx="38856">
                  <c:v>43247</c:v>
                </c:pt>
                <c:pt idx="38857">
                  <c:v>43249</c:v>
                </c:pt>
                <c:pt idx="38858">
                  <c:v>43247</c:v>
                </c:pt>
                <c:pt idx="38859">
                  <c:v>43247</c:v>
                </c:pt>
                <c:pt idx="38860">
                  <c:v>43247</c:v>
                </c:pt>
                <c:pt idx="38861">
                  <c:v>43246</c:v>
                </c:pt>
                <c:pt idx="38862">
                  <c:v>43247</c:v>
                </c:pt>
                <c:pt idx="38863">
                  <c:v>43246</c:v>
                </c:pt>
                <c:pt idx="38864">
                  <c:v>43245</c:v>
                </c:pt>
                <c:pt idx="38865">
                  <c:v>43245</c:v>
                </c:pt>
                <c:pt idx="38866">
                  <c:v>43245</c:v>
                </c:pt>
                <c:pt idx="38867">
                  <c:v>43246</c:v>
                </c:pt>
                <c:pt idx="38868">
                  <c:v>43245</c:v>
                </c:pt>
                <c:pt idx="38869">
                  <c:v>43245</c:v>
                </c:pt>
                <c:pt idx="38870">
                  <c:v>43246</c:v>
                </c:pt>
                <c:pt idx="38871">
                  <c:v>43245</c:v>
                </c:pt>
                <c:pt idx="38872">
                  <c:v>43245</c:v>
                </c:pt>
                <c:pt idx="38873">
                  <c:v>43245</c:v>
                </c:pt>
                <c:pt idx="38874">
                  <c:v>43245</c:v>
                </c:pt>
                <c:pt idx="38875">
                  <c:v>43245</c:v>
                </c:pt>
                <c:pt idx="38876">
                  <c:v>43245</c:v>
                </c:pt>
                <c:pt idx="38877">
                  <c:v>43245</c:v>
                </c:pt>
                <c:pt idx="38878">
                  <c:v>43245</c:v>
                </c:pt>
                <c:pt idx="38879">
                  <c:v>43244</c:v>
                </c:pt>
                <c:pt idx="38880">
                  <c:v>43244</c:v>
                </c:pt>
                <c:pt idx="38881">
                  <c:v>43245</c:v>
                </c:pt>
                <c:pt idx="38882">
                  <c:v>43244</c:v>
                </c:pt>
                <c:pt idx="38883">
                  <c:v>43244</c:v>
                </c:pt>
                <c:pt idx="38884">
                  <c:v>43245</c:v>
                </c:pt>
                <c:pt idx="38885">
                  <c:v>43243</c:v>
                </c:pt>
                <c:pt idx="38886">
                  <c:v>43244</c:v>
                </c:pt>
                <c:pt idx="38887">
                  <c:v>43244</c:v>
                </c:pt>
                <c:pt idx="38888">
                  <c:v>43244</c:v>
                </c:pt>
                <c:pt idx="38889">
                  <c:v>43243</c:v>
                </c:pt>
                <c:pt idx="38890">
                  <c:v>43243</c:v>
                </c:pt>
                <c:pt idx="38891">
                  <c:v>43243</c:v>
                </c:pt>
                <c:pt idx="38892">
                  <c:v>43244</c:v>
                </c:pt>
                <c:pt idx="38893">
                  <c:v>43244</c:v>
                </c:pt>
                <c:pt idx="38894">
                  <c:v>43244</c:v>
                </c:pt>
                <c:pt idx="38895">
                  <c:v>43243</c:v>
                </c:pt>
                <c:pt idx="38896">
                  <c:v>43242</c:v>
                </c:pt>
                <c:pt idx="38897">
                  <c:v>43243</c:v>
                </c:pt>
                <c:pt idx="38898">
                  <c:v>43243</c:v>
                </c:pt>
                <c:pt idx="38899">
                  <c:v>43242</c:v>
                </c:pt>
                <c:pt idx="38900">
                  <c:v>43242</c:v>
                </c:pt>
                <c:pt idx="38901">
                  <c:v>43241</c:v>
                </c:pt>
                <c:pt idx="38902">
                  <c:v>43242</c:v>
                </c:pt>
                <c:pt idx="38903">
                  <c:v>43242</c:v>
                </c:pt>
                <c:pt idx="38904">
                  <c:v>43243</c:v>
                </c:pt>
                <c:pt idx="38905">
                  <c:v>43242</c:v>
                </c:pt>
                <c:pt idx="38906">
                  <c:v>43241</c:v>
                </c:pt>
                <c:pt idx="38907">
                  <c:v>43241</c:v>
                </c:pt>
                <c:pt idx="38908">
                  <c:v>43241</c:v>
                </c:pt>
                <c:pt idx="38909">
                  <c:v>43240</c:v>
                </c:pt>
                <c:pt idx="38910">
                  <c:v>43240</c:v>
                </c:pt>
                <c:pt idx="38911">
                  <c:v>43240</c:v>
                </c:pt>
                <c:pt idx="38912">
                  <c:v>43240</c:v>
                </c:pt>
                <c:pt idx="38913">
                  <c:v>43239</c:v>
                </c:pt>
                <c:pt idx="38914">
                  <c:v>43239</c:v>
                </c:pt>
                <c:pt idx="38915">
                  <c:v>43238</c:v>
                </c:pt>
                <c:pt idx="38916">
                  <c:v>43238</c:v>
                </c:pt>
                <c:pt idx="38917">
                  <c:v>43238</c:v>
                </c:pt>
                <c:pt idx="38918">
                  <c:v>43238</c:v>
                </c:pt>
                <c:pt idx="38919">
                  <c:v>43238</c:v>
                </c:pt>
                <c:pt idx="38920">
                  <c:v>43238</c:v>
                </c:pt>
                <c:pt idx="38921">
                  <c:v>43238</c:v>
                </c:pt>
                <c:pt idx="38922">
                  <c:v>43238</c:v>
                </c:pt>
                <c:pt idx="38923">
                  <c:v>43237</c:v>
                </c:pt>
                <c:pt idx="38924">
                  <c:v>43237</c:v>
                </c:pt>
                <c:pt idx="38925">
                  <c:v>43237</c:v>
                </c:pt>
                <c:pt idx="38926">
                  <c:v>43237</c:v>
                </c:pt>
                <c:pt idx="38927">
                  <c:v>43236</c:v>
                </c:pt>
                <c:pt idx="38928">
                  <c:v>43236</c:v>
                </c:pt>
                <c:pt idx="38929">
                  <c:v>43236</c:v>
                </c:pt>
                <c:pt idx="38930">
                  <c:v>43236</c:v>
                </c:pt>
                <c:pt idx="38931">
                  <c:v>43235</c:v>
                </c:pt>
                <c:pt idx="38932">
                  <c:v>43235</c:v>
                </c:pt>
                <c:pt idx="38933">
                  <c:v>43235</c:v>
                </c:pt>
                <c:pt idx="38934">
                  <c:v>43235</c:v>
                </c:pt>
                <c:pt idx="38935">
                  <c:v>43234</c:v>
                </c:pt>
                <c:pt idx="38936">
                  <c:v>43234</c:v>
                </c:pt>
                <c:pt idx="38937">
                  <c:v>43234</c:v>
                </c:pt>
                <c:pt idx="38938">
                  <c:v>43234</c:v>
                </c:pt>
                <c:pt idx="38939">
                  <c:v>43234</c:v>
                </c:pt>
                <c:pt idx="38940">
                  <c:v>43235</c:v>
                </c:pt>
                <c:pt idx="38941">
                  <c:v>43234</c:v>
                </c:pt>
                <c:pt idx="38942">
                  <c:v>43234</c:v>
                </c:pt>
                <c:pt idx="38943">
                  <c:v>43234</c:v>
                </c:pt>
                <c:pt idx="38944">
                  <c:v>43233</c:v>
                </c:pt>
                <c:pt idx="38945">
                  <c:v>43234</c:v>
                </c:pt>
                <c:pt idx="38946">
                  <c:v>43233</c:v>
                </c:pt>
                <c:pt idx="38947">
                  <c:v>43233</c:v>
                </c:pt>
                <c:pt idx="38948">
                  <c:v>43233</c:v>
                </c:pt>
                <c:pt idx="38949">
                  <c:v>43233</c:v>
                </c:pt>
                <c:pt idx="38950">
                  <c:v>43233</c:v>
                </c:pt>
                <c:pt idx="38951">
                  <c:v>43232</c:v>
                </c:pt>
                <c:pt idx="38952">
                  <c:v>43232</c:v>
                </c:pt>
                <c:pt idx="38953">
                  <c:v>43231</c:v>
                </c:pt>
                <c:pt idx="38954">
                  <c:v>43231</c:v>
                </c:pt>
                <c:pt idx="38955">
                  <c:v>43231</c:v>
                </c:pt>
                <c:pt idx="38956">
                  <c:v>43230</c:v>
                </c:pt>
                <c:pt idx="38957">
                  <c:v>43230</c:v>
                </c:pt>
                <c:pt idx="38958">
                  <c:v>43230</c:v>
                </c:pt>
                <c:pt idx="38959">
                  <c:v>43230</c:v>
                </c:pt>
                <c:pt idx="38960">
                  <c:v>43230</c:v>
                </c:pt>
                <c:pt idx="38961">
                  <c:v>43229</c:v>
                </c:pt>
                <c:pt idx="38962">
                  <c:v>43230</c:v>
                </c:pt>
                <c:pt idx="38963">
                  <c:v>43230</c:v>
                </c:pt>
                <c:pt idx="38964">
                  <c:v>43258</c:v>
                </c:pt>
                <c:pt idx="38965">
                  <c:v>43258</c:v>
                </c:pt>
                <c:pt idx="38966">
                  <c:v>43257</c:v>
                </c:pt>
                <c:pt idx="38967">
                  <c:v>43258</c:v>
                </c:pt>
                <c:pt idx="38968">
                  <c:v>43258</c:v>
                </c:pt>
                <c:pt idx="38969">
                  <c:v>43258</c:v>
                </c:pt>
                <c:pt idx="38970">
                  <c:v>43257</c:v>
                </c:pt>
                <c:pt idx="38971">
                  <c:v>43257</c:v>
                </c:pt>
                <c:pt idx="38972">
                  <c:v>43258</c:v>
                </c:pt>
                <c:pt idx="38973">
                  <c:v>43257</c:v>
                </c:pt>
                <c:pt idx="38974">
                  <c:v>43257</c:v>
                </c:pt>
                <c:pt idx="38975">
                  <c:v>43258</c:v>
                </c:pt>
                <c:pt idx="38976">
                  <c:v>43257</c:v>
                </c:pt>
                <c:pt idx="38977">
                  <c:v>43257</c:v>
                </c:pt>
                <c:pt idx="38978">
                  <c:v>43257</c:v>
                </c:pt>
                <c:pt idx="38979">
                  <c:v>43258</c:v>
                </c:pt>
                <c:pt idx="38980">
                  <c:v>43257</c:v>
                </c:pt>
                <c:pt idx="38981">
                  <c:v>43256</c:v>
                </c:pt>
                <c:pt idx="38982">
                  <c:v>43256</c:v>
                </c:pt>
                <c:pt idx="38983">
                  <c:v>43256</c:v>
                </c:pt>
                <c:pt idx="38984">
                  <c:v>43256</c:v>
                </c:pt>
                <c:pt idx="38985">
                  <c:v>43256</c:v>
                </c:pt>
                <c:pt idx="38986">
                  <c:v>43256</c:v>
                </c:pt>
                <c:pt idx="38987">
                  <c:v>43255</c:v>
                </c:pt>
                <c:pt idx="38988">
                  <c:v>43255</c:v>
                </c:pt>
                <c:pt idx="38989">
                  <c:v>43256</c:v>
                </c:pt>
                <c:pt idx="38990">
                  <c:v>43255</c:v>
                </c:pt>
                <c:pt idx="38991">
                  <c:v>43255</c:v>
                </c:pt>
                <c:pt idx="38992">
                  <c:v>43255</c:v>
                </c:pt>
                <c:pt idx="38993">
                  <c:v>43255</c:v>
                </c:pt>
                <c:pt idx="38994">
                  <c:v>43255</c:v>
                </c:pt>
                <c:pt idx="38995">
                  <c:v>43254</c:v>
                </c:pt>
                <c:pt idx="38996">
                  <c:v>43255</c:v>
                </c:pt>
                <c:pt idx="38997">
                  <c:v>43254</c:v>
                </c:pt>
                <c:pt idx="38998">
                  <c:v>43255</c:v>
                </c:pt>
                <c:pt idx="38999">
                  <c:v>43255</c:v>
                </c:pt>
                <c:pt idx="39000">
                  <c:v>43255</c:v>
                </c:pt>
                <c:pt idx="39001">
                  <c:v>43254</c:v>
                </c:pt>
                <c:pt idx="39002">
                  <c:v>43254</c:v>
                </c:pt>
                <c:pt idx="39003">
                  <c:v>43254</c:v>
                </c:pt>
                <c:pt idx="39004">
                  <c:v>43255</c:v>
                </c:pt>
                <c:pt idx="39005">
                  <c:v>43254</c:v>
                </c:pt>
                <c:pt idx="39006">
                  <c:v>43254</c:v>
                </c:pt>
                <c:pt idx="39007">
                  <c:v>43253</c:v>
                </c:pt>
                <c:pt idx="39008">
                  <c:v>43253</c:v>
                </c:pt>
                <c:pt idx="39009">
                  <c:v>43253</c:v>
                </c:pt>
                <c:pt idx="39010">
                  <c:v>43253</c:v>
                </c:pt>
                <c:pt idx="39011">
                  <c:v>43252</c:v>
                </c:pt>
                <c:pt idx="39012">
                  <c:v>43252</c:v>
                </c:pt>
                <c:pt idx="39013">
                  <c:v>43254</c:v>
                </c:pt>
                <c:pt idx="39014">
                  <c:v>43252</c:v>
                </c:pt>
                <c:pt idx="39015">
                  <c:v>43252</c:v>
                </c:pt>
                <c:pt idx="39016">
                  <c:v>43251</c:v>
                </c:pt>
                <c:pt idx="39017">
                  <c:v>43252</c:v>
                </c:pt>
                <c:pt idx="39018">
                  <c:v>43251</c:v>
                </c:pt>
                <c:pt idx="39019">
                  <c:v>43252</c:v>
                </c:pt>
                <c:pt idx="39020">
                  <c:v>43251</c:v>
                </c:pt>
                <c:pt idx="39021">
                  <c:v>43252</c:v>
                </c:pt>
                <c:pt idx="39022">
                  <c:v>43251</c:v>
                </c:pt>
                <c:pt idx="39023">
                  <c:v>43251</c:v>
                </c:pt>
                <c:pt idx="39024">
                  <c:v>43251</c:v>
                </c:pt>
                <c:pt idx="39025">
                  <c:v>43251</c:v>
                </c:pt>
                <c:pt idx="39026">
                  <c:v>43252</c:v>
                </c:pt>
                <c:pt idx="39027">
                  <c:v>43251</c:v>
                </c:pt>
                <c:pt idx="39028">
                  <c:v>43251</c:v>
                </c:pt>
                <c:pt idx="39029">
                  <c:v>43251</c:v>
                </c:pt>
                <c:pt idx="39030">
                  <c:v>43251</c:v>
                </c:pt>
                <c:pt idx="39031">
                  <c:v>43252</c:v>
                </c:pt>
                <c:pt idx="39032">
                  <c:v>43251</c:v>
                </c:pt>
                <c:pt idx="39033">
                  <c:v>43251</c:v>
                </c:pt>
                <c:pt idx="39034">
                  <c:v>43251</c:v>
                </c:pt>
                <c:pt idx="39035">
                  <c:v>43251</c:v>
                </c:pt>
                <c:pt idx="39036">
                  <c:v>43250</c:v>
                </c:pt>
                <c:pt idx="39037">
                  <c:v>43251</c:v>
                </c:pt>
                <c:pt idx="39038">
                  <c:v>43250</c:v>
                </c:pt>
                <c:pt idx="39039">
                  <c:v>43249</c:v>
                </c:pt>
                <c:pt idx="39040">
                  <c:v>43250</c:v>
                </c:pt>
                <c:pt idx="39041">
                  <c:v>43251</c:v>
                </c:pt>
                <c:pt idx="39042">
                  <c:v>43250</c:v>
                </c:pt>
                <c:pt idx="39043">
                  <c:v>43250</c:v>
                </c:pt>
                <c:pt idx="39044">
                  <c:v>43250</c:v>
                </c:pt>
                <c:pt idx="39045">
                  <c:v>43250</c:v>
                </c:pt>
                <c:pt idx="39046">
                  <c:v>43250</c:v>
                </c:pt>
                <c:pt idx="39047">
                  <c:v>43250</c:v>
                </c:pt>
                <c:pt idx="39048">
                  <c:v>43249</c:v>
                </c:pt>
                <c:pt idx="39049">
                  <c:v>43250</c:v>
                </c:pt>
                <c:pt idx="39050">
                  <c:v>43249</c:v>
                </c:pt>
                <c:pt idx="39051">
                  <c:v>43250</c:v>
                </c:pt>
                <c:pt idx="39052">
                  <c:v>43250</c:v>
                </c:pt>
                <c:pt idx="39053">
                  <c:v>43250</c:v>
                </c:pt>
                <c:pt idx="39054">
                  <c:v>43249</c:v>
                </c:pt>
                <c:pt idx="39055">
                  <c:v>43249</c:v>
                </c:pt>
                <c:pt idx="39056">
                  <c:v>43248</c:v>
                </c:pt>
                <c:pt idx="39057">
                  <c:v>43248</c:v>
                </c:pt>
                <c:pt idx="39058">
                  <c:v>43248</c:v>
                </c:pt>
                <c:pt idx="39059">
                  <c:v>43247</c:v>
                </c:pt>
                <c:pt idx="39060">
                  <c:v>43248</c:v>
                </c:pt>
                <c:pt idx="39061">
                  <c:v>43247</c:v>
                </c:pt>
                <c:pt idx="39062">
                  <c:v>43249</c:v>
                </c:pt>
                <c:pt idx="39063">
                  <c:v>43247</c:v>
                </c:pt>
                <c:pt idx="39064">
                  <c:v>43247</c:v>
                </c:pt>
                <c:pt idx="39065">
                  <c:v>43247</c:v>
                </c:pt>
                <c:pt idx="39066">
                  <c:v>43246</c:v>
                </c:pt>
                <c:pt idx="39067">
                  <c:v>43247</c:v>
                </c:pt>
                <c:pt idx="39068">
                  <c:v>43246</c:v>
                </c:pt>
                <c:pt idx="39069">
                  <c:v>43245</c:v>
                </c:pt>
                <c:pt idx="39070">
                  <c:v>43245</c:v>
                </c:pt>
                <c:pt idx="39071">
                  <c:v>43245</c:v>
                </c:pt>
                <c:pt idx="39072">
                  <c:v>43246</c:v>
                </c:pt>
                <c:pt idx="39073">
                  <c:v>43245</c:v>
                </c:pt>
                <c:pt idx="39074">
                  <c:v>43246</c:v>
                </c:pt>
                <c:pt idx="39075">
                  <c:v>43245</c:v>
                </c:pt>
                <c:pt idx="39076">
                  <c:v>43245</c:v>
                </c:pt>
                <c:pt idx="39077">
                  <c:v>43245</c:v>
                </c:pt>
                <c:pt idx="39078">
                  <c:v>43245</c:v>
                </c:pt>
                <c:pt idx="39079">
                  <c:v>43245</c:v>
                </c:pt>
                <c:pt idx="39080">
                  <c:v>43245</c:v>
                </c:pt>
                <c:pt idx="39081">
                  <c:v>43245</c:v>
                </c:pt>
                <c:pt idx="39082">
                  <c:v>43244</c:v>
                </c:pt>
                <c:pt idx="39083">
                  <c:v>43245</c:v>
                </c:pt>
                <c:pt idx="39084">
                  <c:v>43244</c:v>
                </c:pt>
                <c:pt idx="39085">
                  <c:v>43245</c:v>
                </c:pt>
                <c:pt idx="39086">
                  <c:v>43244</c:v>
                </c:pt>
                <c:pt idx="39087">
                  <c:v>43244</c:v>
                </c:pt>
                <c:pt idx="39088">
                  <c:v>43245</c:v>
                </c:pt>
                <c:pt idx="39089">
                  <c:v>43243</c:v>
                </c:pt>
                <c:pt idx="39090">
                  <c:v>43244</c:v>
                </c:pt>
                <c:pt idx="39091">
                  <c:v>43244</c:v>
                </c:pt>
                <c:pt idx="39092">
                  <c:v>43244</c:v>
                </c:pt>
                <c:pt idx="39093">
                  <c:v>43243</c:v>
                </c:pt>
                <c:pt idx="39094">
                  <c:v>43243</c:v>
                </c:pt>
                <c:pt idx="39095">
                  <c:v>43243</c:v>
                </c:pt>
                <c:pt idx="39096">
                  <c:v>43244</c:v>
                </c:pt>
                <c:pt idx="39097">
                  <c:v>43244</c:v>
                </c:pt>
                <c:pt idx="39098">
                  <c:v>43244</c:v>
                </c:pt>
                <c:pt idx="39099">
                  <c:v>43243</c:v>
                </c:pt>
                <c:pt idx="39100">
                  <c:v>43242</c:v>
                </c:pt>
                <c:pt idx="39101">
                  <c:v>43243</c:v>
                </c:pt>
                <c:pt idx="39102">
                  <c:v>43243</c:v>
                </c:pt>
                <c:pt idx="39103">
                  <c:v>43242</c:v>
                </c:pt>
                <c:pt idx="39104">
                  <c:v>43242</c:v>
                </c:pt>
                <c:pt idx="39105">
                  <c:v>43241</c:v>
                </c:pt>
                <c:pt idx="39106">
                  <c:v>43242</c:v>
                </c:pt>
                <c:pt idx="39107">
                  <c:v>43243</c:v>
                </c:pt>
                <c:pt idx="39108">
                  <c:v>43242</c:v>
                </c:pt>
                <c:pt idx="39109">
                  <c:v>43242</c:v>
                </c:pt>
                <c:pt idx="39110">
                  <c:v>43241</c:v>
                </c:pt>
                <c:pt idx="39111">
                  <c:v>43241</c:v>
                </c:pt>
                <c:pt idx="39112">
                  <c:v>43240</c:v>
                </c:pt>
                <c:pt idx="39113">
                  <c:v>43240</c:v>
                </c:pt>
                <c:pt idx="39114">
                  <c:v>43240</c:v>
                </c:pt>
                <c:pt idx="39115">
                  <c:v>43240</c:v>
                </c:pt>
                <c:pt idx="39116">
                  <c:v>43239</c:v>
                </c:pt>
                <c:pt idx="39117">
                  <c:v>43239</c:v>
                </c:pt>
                <c:pt idx="39118">
                  <c:v>43238</c:v>
                </c:pt>
                <c:pt idx="39119">
                  <c:v>43238</c:v>
                </c:pt>
                <c:pt idx="39120">
                  <c:v>43238</c:v>
                </c:pt>
                <c:pt idx="39121">
                  <c:v>43238</c:v>
                </c:pt>
                <c:pt idx="39122">
                  <c:v>43238</c:v>
                </c:pt>
                <c:pt idx="39123">
                  <c:v>43238</c:v>
                </c:pt>
                <c:pt idx="39124">
                  <c:v>43238</c:v>
                </c:pt>
                <c:pt idx="39125">
                  <c:v>43238</c:v>
                </c:pt>
                <c:pt idx="39126">
                  <c:v>43237</c:v>
                </c:pt>
                <c:pt idx="39127">
                  <c:v>43237</c:v>
                </c:pt>
                <c:pt idx="39128">
                  <c:v>43237</c:v>
                </c:pt>
                <c:pt idx="39129">
                  <c:v>43237</c:v>
                </c:pt>
                <c:pt idx="39130">
                  <c:v>43236</c:v>
                </c:pt>
                <c:pt idx="39131">
                  <c:v>43236</c:v>
                </c:pt>
                <c:pt idx="39132">
                  <c:v>43236</c:v>
                </c:pt>
                <c:pt idx="39133">
                  <c:v>43236</c:v>
                </c:pt>
                <c:pt idx="39134">
                  <c:v>43235</c:v>
                </c:pt>
                <c:pt idx="39135">
                  <c:v>43235</c:v>
                </c:pt>
                <c:pt idx="39136">
                  <c:v>43235</c:v>
                </c:pt>
                <c:pt idx="39137">
                  <c:v>43234</c:v>
                </c:pt>
                <c:pt idx="39138">
                  <c:v>43234</c:v>
                </c:pt>
                <c:pt idx="39139">
                  <c:v>43234</c:v>
                </c:pt>
                <c:pt idx="39140">
                  <c:v>43234</c:v>
                </c:pt>
                <c:pt idx="39141">
                  <c:v>43234</c:v>
                </c:pt>
                <c:pt idx="39142">
                  <c:v>43235</c:v>
                </c:pt>
                <c:pt idx="39143">
                  <c:v>43234</c:v>
                </c:pt>
                <c:pt idx="39144">
                  <c:v>43234</c:v>
                </c:pt>
                <c:pt idx="39145">
                  <c:v>43234</c:v>
                </c:pt>
                <c:pt idx="39146">
                  <c:v>43233</c:v>
                </c:pt>
                <c:pt idx="39147">
                  <c:v>43234</c:v>
                </c:pt>
                <c:pt idx="39148">
                  <c:v>43233</c:v>
                </c:pt>
                <c:pt idx="39149">
                  <c:v>43233</c:v>
                </c:pt>
                <c:pt idx="39150">
                  <c:v>43233</c:v>
                </c:pt>
                <c:pt idx="39151">
                  <c:v>43233</c:v>
                </c:pt>
                <c:pt idx="39152">
                  <c:v>43232</c:v>
                </c:pt>
                <c:pt idx="39153">
                  <c:v>43232</c:v>
                </c:pt>
                <c:pt idx="39154">
                  <c:v>43231</c:v>
                </c:pt>
                <c:pt idx="39155">
                  <c:v>43231</c:v>
                </c:pt>
                <c:pt idx="39156">
                  <c:v>43231</c:v>
                </c:pt>
                <c:pt idx="39157">
                  <c:v>43230</c:v>
                </c:pt>
                <c:pt idx="39158">
                  <c:v>43230</c:v>
                </c:pt>
                <c:pt idx="39159">
                  <c:v>43230</c:v>
                </c:pt>
                <c:pt idx="39160">
                  <c:v>43230</c:v>
                </c:pt>
                <c:pt idx="39161">
                  <c:v>43230</c:v>
                </c:pt>
                <c:pt idx="39162">
                  <c:v>43229</c:v>
                </c:pt>
                <c:pt idx="39163">
                  <c:v>43230</c:v>
                </c:pt>
                <c:pt idx="39164">
                  <c:v>43259</c:v>
                </c:pt>
                <c:pt idx="39165">
                  <c:v>43259</c:v>
                </c:pt>
                <c:pt idx="39166">
                  <c:v>43259</c:v>
                </c:pt>
                <c:pt idx="39167">
                  <c:v>43259</c:v>
                </c:pt>
                <c:pt idx="39168">
                  <c:v>43258</c:v>
                </c:pt>
                <c:pt idx="39169">
                  <c:v>43258</c:v>
                </c:pt>
                <c:pt idx="39170">
                  <c:v>43258</c:v>
                </c:pt>
                <c:pt idx="39171">
                  <c:v>43258</c:v>
                </c:pt>
                <c:pt idx="39172">
                  <c:v>43259</c:v>
                </c:pt>
                <c:pt idx="39173">
                  <c:v>43259</c:v>
                </c:pt>
                <c:pt idx="39174">
                  <c:v>43257</c:v>
                </c:pt>
                <c:pt idx="39175">
                  <c:v>43258</c:v>
                </c:pt>
                <c:pt idx="39176">
                  <c:v>43259</c:v>
                </c:pt>
                <c:pt idx="39177">
                  <c:v>43258</c:v>
                </c:pt>
                <c:pt idx="39178">
                  <c:v>43258</c:v>
                </c:pt>
                <c:pt idx="39179">
                  <c:v>43257</c:v>
                </c:pt>
                <c:pt idx="39180">
                  <c:v>43258</c:v>
                </c:pt>
                <c:pt idx="39181">
                  <c:v>43257</c:v>
                </c:pt>
                <c:pt idx="39182">
                  <c:v>43258</c:v>
                </c:pt>
                <c:pt idx="39183">
                  <c:v>43257</c:v>
                </c:pt>
                <c:pt idx="39184">
                  <c:v>43257</c:v>
                </c:pt>
                <c:pt idx="39185">
                  <c:v>43258</c:v>
                </c:pt>
                <c:pt idx="39186">
                  <c:v>43257</c:v>
                </c:pt>
                <c:pt idx="39187">
                  <c:v>43257</c:v>
                </c:pt>
                <c:pt idx="39188">
                  <c:v>43257</c:v>
                </c:pt>
                <c:pt idx="39189">
                  <c:v>43257</c:v>
                </c:pt>
                <c:pt idx="39190">
                  <c:v>43258</c:v>
                </c:pt>
                <c:pt idx="39191">
                  <c:v>43256</c:v>
                </c:pt>
                <c:pt idx="39192">
                  <c:v>43256</c:v>
                </c:pt>
                <c:pt idx="39193">
                  <c:v>43256</c:v>
                </c:pt>
                <c:pt idx="39194">
                  <c:v>43256</c:v>
                </c:pt>
                <c:pt idx="39195">
                  <c:v>43258</c:v>
                </c:pt>
                <c:pt idx="39196">
                  <c:v>43256</c:v>
                </c:pt>
                <c:pt idx="39197">
                  <c:v>43256</c:v>
                </c:pt>
                <c:pt idx="39198">
                  <c:v>43255</c:v>
                </c:pt>
                <c:pt idx="39199">
                  <c:v>43255</c:v>
                </c:pt>
                <c:pt idx="39200">
                  <c:v>43256</c:v>
                </c:pt>
                <c:pt idx="39201">
                  <c:v>43255</c:v>
                </c:pt>
                <c:pt idx="39202">
                  <c:v>43257</c:v>
                </c:pt>
                <c:pt idx="39203">
                  <c:v>43255</c:v>
                </c:pt>
                <c:pt idx="39204">
                  <c:v>43255</c:v>
                </c:pt>
                <c:pt idx="39205">
                  <c:v>43255</c:v>
                </c:pt>
                <c:pt idx="39206">
                  <c:v>43255</c:v>
                </c:pt>
                <c:pt idx="39207">
                  <c:v>43254</c:v>
                </c:pt>
                <c:pt idx="39208">
                  <c:v>43255</c:v>
                </c:pt>
                <c:pt idx="39209">
                  <c:v>43254</c:v>
                </c:pt>
                <c:pt idx="39210">
                  <c:v>43255</c:v>
                </c:pt>
                <c:pt idx="39211">
                  <c:v>43254</c:v>
                </c:pt>
                <c:pt idx="39212">
                  <c:v>43255</c:v>
                </c:pt>
                <c:pt idx="39213">
                  <c:v>43254</c:v>
                </c:pt>
                <c:pt idx="39214">
                  <c:v>43254</c:v>
                </c:pt>
                <c:pt idx="39215">
                  <c:v>43255</c:v>
                </c:pt>
                <c:pt idx="39216">
                  <c:v>43254</c:v>
                </c:pt>
                <c:pt idx="39217">
                  <c:v>43254</c:v>
                </c:pt>
                <c:pt idx="39218">
                  <c:v>43253</c:v>
                </c:pt>
                <c:pt idx="39219">
                  <c:v>43253</c:v>
                </c:pt>
                <c:pt idx="39220">
                  <c:v>43253</c:v>
                </c:pt>
                <c:pt idx="39221">
                  <c:v>43253</c:v>
                </c:pt>
                <c:pt idx="39222">
                  <c:v>43252</c:v>
                </c:pt>
                <c:pt idx="39223">
                  <c:v>43252</c:v>
                </c:pt>
                <c:pt idx="39224">
                  <c:v>43254</c:v>
                </c:pt>
                <c:pt idx="39225">
                  <c:v>43252</c:v>
                </c:pt>
                <c:pt idx="39226">
                  <c:v>43252</c:v>
                </c:pt>
                <c:pt idx="39227">
                  <c:v>43251</c:v>
                </c:pt>
                <c:pt idx="39228">
                  <c:v>43252</c:v>
                </c:pt>
                <c:pt idx="39229">
                  <c:v>43251</c:v>
                </c:pt>
                <c:pt idx="39230">
                  <c:v>43252</c:v>
                </c:pt>
                <c:pt idx="39231">
                  <c:v>43251</c:v>
                </c:pt>
                <c:pt idx="39232">
                  <c:v>43252</c:v>
                </c:pt>
                <c:pt idx="39233">
                  <c:v>43251</c:v>
                </c:pt>
                <c:pt idx="39234">
                  <c:v>43251</c:v>
                </c:pt>
                <c:pt idx="39235">
                  <c:v>43251</c:v>
                </c:pt>
                <c:pt idx="39236">
                  <c:v>43251</c:v>
                </c:pt>
                <c:pt idx="39237">
                  <c:v>43252</c:v>
                </c:pt>
                <c:pt idx="39238">
                  <c:v>43251</c:v>
                </c:pt>
                <c:pt idx="39239">
                  <c:v>43251</c:v>
                </c:pt>
                <c:pt idx="39240">
                  <c:v>43251</c:v>
                </c:pt>
                <c:pt idx="39241">
                  <c:v>43251</c:v>
                </c:pt>
                <c:pt idx="39242">
                  <c:v>43251</c:v>
                </c:pt>
                <c:pt idx="39243">
                  <c:v>43251</c:v>
                </c:pt>
                <c:pt idx="39244">
                  <c:v>43251</c:v>
                </c:pt>
                <c:pt idx="39245">
                  <c:v>43251</c:v>
                </c:pt>
                <c:pt idx="39246">
                  <c:v>43250</c:v>
                </c:pt>
                <c:pt idx="39247">
                  <c:v>43251</c:v>
                </c:pt>
                <c:pt idx="39248">
                  <c:v>43249</c:v>
                </c:pt>
                <c:pt idx="39249">
                  <c:v>43250</c:v>
                </c:pt>
                <c:pt idx="39250">
                  <c:v>43251</c:v>
                </c:pt>
                <c:pt idx="39251">
                  <c:v>43250</c:v>
                </c:pt>
                <c:pt idx="39252">
                  <c:v>43250</c:v>
                </c:pt>
                <c:pt idx="39253">
                  <c:v>43250</c:v>
                </c:pt>
                <c:pt idx="39254">
                  <c:v>43250</c:v>
                </c:pt>
                <c:pt idx="39255">
                  <c:v>43250</c:v>
                </c:pt>
                <c:pt idx="39256">
                  <c:v>43250</c:v>
                </c:pt>
                <c:pt idx="39257">
                  <c:v>43249</c:v>
                </c:pt>
                <c:pt idx="39258">
                  <c:v>43250</c:v>
                </c:pt>
                <c:pt idx="39259">
                  <c:v>43249</c:v>
                </c:pt>
                <c:pt idx="39260">
                  <c:v>43250</c:v>
                </c:pt>
                <c:pt idx="39261">
                  <c:v>43250</c:v>
                </c:pt>
                <c:pt idx="39262">
                  <c:v>43249</c:v>
                </c:pt>
                <c:pt idx="39263">
                  <c:v>43250</c:v>
                </c:pt>
                <c:pt idx="39264">
                  <c:v>43249</c:v>
                </c:pt>
                <c:pt idx="39265">
                  <c:v>43248</c:v>
                </c:pt>
                <c:pt idx="39266">
                  <c:v>43248</c:v>
                </c:pt>
                <c:pt idx="39267">
                  <c:v>43248</c:v>
                </c:pt>
                <c:pt idx="39268">
                  <c:v>43248</c:v>
                </c:pt>
                <c:pt idx="39269">
                  <c:v>43247</c:v>
                </c:pt>
                <c:pt idx="39270">
                  <c:v>43247</c:v>
                </c:pt>
                <c:pt idx="39271">
                  <c:v>43249</c:v>
                </c:pt>
                <c:pt idx="39272">
                  <c:v>43247</c:v>
                </c:pt>
                <c:pt idx="39273">
                  <c:v>43247</c:v>
                </c:pt>
                <c:pt idx="39274">
                  <c:v>43247</c:v>
                </c:pt>
                <c:pt idx="39275">
                  <c:v>43246</c:v>
                </c:pt>
                <c:pt idx="39276">
                  <c:v>43247</c:v>
                </c:pt>
                <c:pt idx="39277">
                  <c:v>43246</c:v>
                </c:pt>
                <c:pt idx="39278">
                  <c:v>43245</c:v>
                </c:pt>
                <c:pt idx="39279">
                  <c:v>43245</c:v>
                </c:pt>
                <c:pt idx="39280">
                  <c:v>43245</c:v>
                </c:pt>
                <c:pt idx="39281">
                  <c:v>43246</c:v>
                </c:pt>
                <c:pt idx="39282">
                  <c:v>43245</c:v>
                </c:pt>
                <c:pt idx="39283">
                  <c:v>43246</c:v>
                </c:pt>
                <c:pt idx="39284">
                  <c:v>43245</c:v>
                </c:pt>
                <c:pt idx="39285">
                  <c:v>43245</c:v>
                </c:pt>
                <c:pt idx="39286">
                  <c:v>43245</c:v>
                </c:pt>
                <c:pt idx="39287">
                  <c:v>43245</c:v>
                </c:pt>
                <c:pt idx="39288">
                  <c:v>43245</c:v>
                </c:pt>
                <c:pt idx="39289">
                  <c:v>43245</c:v>
                </c:pt>
                <c:pt idx="39290">
                  <c:v>43244</c:v>
                </c:pt>
                <c:pt idx="39291">
                  <c:v>43245</c:v>
                </c:pt>
                <c:pt idx="39292">
                  <c:v>43244</c:v>
                </c:pt>
                <c:pt idx="39293">
                  <c:v>43245</c:v>
                </c:pt>
                <c:pt idx="39294">
                  <c:v>43244</c:v>
                </c:pt>
                <c:pt idx="39295">
                  <c:v>43244</c:v>
                </c:pt>
                <c:pt idx="39296">
                  <c:v>43245</c:v>
                </c:pt>
                <c:pt idx="39297">
                  <c:v>43243</c:v>
                </c:pt>
                <c:pt idx="39298">
                  <c:v>43244</c:v>
                </c:pt>
                <c:pt idx="39299">
                  <c:v>43244</c:v>
                </c:pt>
                <c:pt idx="39300">
                  <c:v>43244</c:v>
                </c:pt>
                <c:pt idx="39301">
                  <c:v>43243</c:v>
                </c:pt>
                <c:pt idx="39302">
                  <c:v>43243</c:v>
                </c:pt>
                <c:pt idx="39303">
                  <c:v>43243</c:v>
                </c:pt>
                <c:pt idx="39304">
                  <c:v>43244</c:v>
                </c:pt>
                <c:pt idx="39305">
                  <c:v>43244</c:v>
                </c:pt>
                <c:pt idx="39306">
                  <c:v>43244</c:v>
                </c:pt>
                <c:pt idx="39307">
                  <c:v>43243</c:v>
                </c:pt>
                <c:pt idx="39308">
                  <c:v>43242</c:v>
                </c:pt>
                <c:pt idx="39309">
                  <c:v>43243</c:v>
                </c:pt>
                <c:pt idx="39310">
                  <c:v>43243</c:v>
                </c:pt>
                <c:pt idx="39311">
                  <c:v>43242</c:v>
                </c:pt>
                <c:pt idx="39312">
                  <c:v>43241</c:v>
                </c:pt>
                <c:pt idx="39313">
                  <c:v>43242</c:v>
                </c:pt>
                <c:pt idx="39314">
                  <c:v>43242</c:v>
                </c:pt>
                <c:pt idx="39315">
                  <c:v>43242</c:v>
                </c:pt>
                <c:pt idx="39316">
                  <c:v>43242</c:v>
                </c:pt>
                <c:pt idx="39317">
                  <c:v>43241</c:v>
                </c:pt>
                <c:pt idx="39318">
                  <c:v>43241</c:v>
                </c:pt>
                <c:pt idx="39319">
                  <c:v>43240</c:v>
                </c:pt>
                <c:pt idx="39320">
                  <c:v>43240</c:v>
                </c:pt>
                <c:pt idx="39321">
                  <c:v>43240</c:v>
                </c:pt>
                <c:pt idx="39322">
                  <c:v>43240</c:v>
                </c:pt>
                <c:pt idx="39323">
                  <c:v>43239</c:v>
                </c:pt>
                <c:pt idx="39324">
                  <c:v>43239</c:v>
                </c:pt>
                <c:pt idx="39325">
                  <c:v>43238</c:v>
                </c:pt>
                <c:pt idx="39326">
                  <c:v>43238</c:v>
                </c:pt>
                <c:pt idx="39327">
                  <c:v>43238</c:v>
                </c:pt>
                <c:pt idx="39328">
                  <c:v>43238</c:v>
                </c:pt>
                <c:pt idx="39329">
                  <c:v>43238</c:v>
                </c:pt>
                <c:pt idx="39330">
                  <c:v>43238</c:v>
                </c:pt>
                <c:pt idx="39331">
                  <c:v>43238</c:v>
                </c:pt>
                <c:pt idx="39332">
                  <c:v>43238</c:v>
                </c:pt>
                <c:pt idx="39333">
                  <c:v>43237</c:v>
                </c:pt>
                <c:pt idx="39334">
                  <c:v>43237</c:v>
                </c:pt>
                <c:pt idx="39335">
                  <c:v>43237</c:v>
                </c:pt>
                <c:pt idx="39336">
                  <c:v>43237</c:v>
                </c:pt>
                <c:pt idx="39337">
                  <c:v>43236</c:v>
                </c:pt>
                <c:pt idx="39338">
                  <c:v>43236</c:v>
                </c:pt>
                <c:pt idx="39339">
                  <c:v>43236</c:v>
                </c:pt>
                <c:pt idx="39340">
                  <c:v>43236</c:v>
                </c:pt>
                <c:pt idx="39341">
                  <c:v>43235</c:v>
                </c:pt>
                <c:pt idx="39342">
                  <c:v>43235</c:v>
                </c:pt>
                <c:pt idx="39343">
                  <c:v>43235</c:v>
                </c:pt>
                <c:pt idx="39344">
                  <c:v>43234</c:v>
                </c:pt>
                <c:pt idx="39345">
                  <c:v>43234</c:v>
                </c:pt>
                <c:pt idx="39346">
                  <c:v>43234</c:v>
                </c:pt>
                <c:pt idx="39347">
                  <c:v>43234</c:v>
                </c:pt>
                <c:pt idx="39348">
                  <c:v>43234</c:v>
                </c:pt>
                <c:pt idx="39349">
                  <c:v>43235</c:v>
                </c:pt>
                <c:pt idx="39350">
                  <c:v>43234</c:v>
                </c:pt>
                <c:pt idx="39351">
                  <c:v>43234</c:v>
                </c:pt>
                <c:pt idx="39352">
                  <c:v>43233</c:v>
                </c:pt>
                <c:pt idx="39353">
                  <c:v>43234</c:v>
                </c:pt>
                <c:pt idx="39354">
                  <c:v>43233</c:v>
                </c:pt>
                <c:pt idx="39355">
                  <c:v>43233</c:v>
                </c:pt>
                <c:pt idx="39356">
                  <c:v>43233</c:v>
                </c:pt>
                <c:pt idx="39357">
                  <c:v>43233</c:v>
                </c:pt>
                <c:pt idx="39358">
                  <c:v>43232</c:v>
                </c:pt>
                <c:pt idx="39359">
                  <c:v>43232</c:v>
                </c:pt>
                <c:pt idx="39360">
                  <c:v>43231</c:v>
                </c:pt>
                <c:pt idx="39361">
                  <c:v>43231</c:v>
                </c:pt>
                <c:pt idx="39362">
                  <c:v>43231</c:v>
                </c:pt>
                <c:pt idx="39363">
                  <c:v>43230</c:v>
                </c:pt>
                <c:pt idx="39364">
                  <c:v>43260</c:v>
                </c:pt>
                <c:pt idx="39365">
                  <c:v>43260</c:v>
                </c:pt>
                <c:pt idx="39366">
                  <c:v>43259</c:v>
                </c:pt>
                <c:pt idx="39367">
                  <c:v>43260</c:v>
                </c:pt>
                <c:pt idx="39368">
                  <c:v>43260</c:v>
                </c:pt>
                <c:pt idx="39369">
                  <c:v>43260</c:v>
                </c:pt>
                <c:pt idx="39370">
                  <c:v>43260</c:v>
                </c:pt>
                <c:pt idx="39371">
                  <c:v>43260</c:v>
                </c:pt>
                <c:pt idx="39372">
                  <c:v>43259</c:v>
                </c:pt>
                <c:pt idx="39373">
                  <c:v>43260</c:v>
                </c:pt>
                <c:pt idx="39374">
                  <c:v>43260</c:v>
                </c:pt>
                <c:pt idx="39375">
                  <c:v>43259</c:v>
                </c:pt>
                <c:pt idx="39376">
                  <c:v>43259</c:v>
                </c:pt>
                <c:pt idx="39377">
                  <c:v>43259</c:v>
                </c:pt>
                <c:pt idx="39378">
                  <c:v>43260</c:v>
                </c:pt>
                <c:pt idx="39379">
                  <c:v>43258</c:v>
                </c:pt>
                <c:pt idx="39380">
                  <c:v>43260</c:v>
                </c:pt>
                <c:pt idx="39381">
                  <c:v>43259</c:v>
                </c:pt>
                <c:pt idx="39382">
                  <c:v>43258</c:v>
                </c:pt>
                <c:pt idx="39383">
                  <c:v>43258</c:v>
                </c:pt>
                <c:pt idx="39384">
                  <c:v>43259</c:v>
                </c:pt>
                <c:pt idx="39385">
                  <c:v>43259</c:v>
                </c:pt>
                <c:pt idx="39386">
                  <c:v>43259</c:v>
                </c:pt>
                <c:pt idx="39387">
                  <c:v>43258</c:v>
                </c:pt>
                <c:pt idx="39388">
                  <c:v>43258</c:v>
                </c:pt>
                <c:pt idx="39389">
                  <c:v>43257</c:v>
                </c:pt>
                <c:pt idx="39390">
                  <c:v>43259</c:v>
                </c:pt>
                <c:pt idx="39391">
                  <c:v>43258</c:v>
                </c:pt>
                <c:pt idx="39392">
                  <c:v>43258</c:v>
                </c:pt>
                <c:pt idx="39393">
                  <c:v>43258</c:v>
                </c:pt>
                <c:pt idx="39394">
                  <c:v>43257</c:v>
                </c:pt>
                <c:pt idx="39395">
                  <c:v>43258</c:v>
                </c:pt>
                <c:pt idx="39396">
                  <c:v>43258</c:v>
                </c:pt>
                <c:pt idx="39397">
                  <c:v>43257</c:v>
                </c:pt>
                <c:pt idx="39398">
                  <c:v>43258</c:v>
                </c:pt>
                <c:pt idx="39399">
                  <c:v>43257</c:v>
                </c:pt>
                <c:pt idx="39400">
                  <c:v>43257</c:v>
                </c:pt>
                <c:pt idx="39401">
                  <c:v>43257</c:v>
                </c:pt>
                <c:pt idx="39402">
                  <c:v>43257</c:v>
                </c:pt>
                <c:pt idx="39403">
                  <c:v>43257</c:v>
                </c:pt>
                <c:pt idx="39404">
                  <c:v>43257</c:v>
                </c:pt>
                <c:pt idx="39405">
                  <c:v>43258</c:v>
                </c:pt>
                <c:pt idx="39406">
                  <c:v>43256</c:v>
                </c:pt>
                <c:pt idx="39407">
                  <c:v>43256</c:v>
                </c:pt>
                <c:pt idx="39408">
                  <c:v>43256</c:v>
                </c:pt>
                <c:pt idx="39409">
                  <c:v>43256</c:v>
                </c:pt>
                <c:pt idx="39410">
                  <c:v>43256</c:v>
                </c:pt>
                <c:pt idx="39411">
                  <c:v>43255</c:v>
                </c:pt>
                <c:pt idx="39412">
                  <c:v>43255</c:v>
                </c:pt>
                <c:pt idx="39413">
                  <c:v>43256</c:v>
                </c:pt>
                <c:pt idx="39414">
                  <c:v>43257</c:v>
                </c:pt>
                <c:pt idx="39415">
                  <c:v>43255</c:v>
                </c:pt>
                <c:pt idx="39416">
                  <c:v>43255</c:v>
                </c:pt>
                <c:pt idx="39417">
                  <c:v>43255</c:v>
                </c:pt>
                <c:pt idx="39418">
                  <c:v>43255</c:v>
                </c:pt>
                <c:pt idx="39419">
                  <c:v>43254</c:v>
                </c:pt>
                <c:pt idx="39420">
                  <c:v>43255</c:v>
                </c:pt>
                <c:pt idx="39421">
                  <c:v>43255</c:v>
                </c:pt>
                <c:pt idx="39422">
                  <c:v>43255</c:v>
                </c:pt>
                <c:pt idx="39423">
                  <c:v>43254</c:v>
                </c:pt>
                <c:pt idx="39424">
                  <c:v>43255</c:v>
                </c:pt>
                <c:pt idx="39425">
                  <c:v>43254</c:v>
                </c:pt>
                <c:pt idx="39426">
                  <c:v>43254</c:v>
                </c:pt>
                <c:pt idx="39427">
                  <c:v>43255</c:v>
                </c:pt>
                <c:pt idx="39428">
                  <c:v>43254</c:v>
                </c:pt>
                <c:pt idx="39429">
                  <c:v>43254</c:v>
                </c:pt>
                <c:pt idx="39430">
                  <c:v>43253</c:v>
                </c:pt>
                <c:pt idx="39431">
                  <c:v>43253</c:v>
                </c:pt>
                <c:pt idx="39432">
                  <c:v>43253</c:v>
                </c:pt>
                <c:pt idx="39433">
                  <c:v>43253</c:v>
                </c:pt>
                <c:pt idx="39434">
                  <c:v>43252</c:v>
                </c:pt>
                <c:pt idx="39435">
                  <c:v>43252</c:v>
                </c:pt>
                <c:pt idx="39436">
                  <c:v>43254</c:v>
                </c:pt>
                <c:pt idx="39437">
                  <c:v>43252</c:v>
                </c:pt>
                <c:pt idx="39438">
                  <c:v>43252</c:v>
                </c:pt>
                <c:pt idx="39439">
                  <c:v>43251</c:v>
                </c:pt>
                <c:pt idx="39440">
                  <c:v>43252</c:v>
                </c:pt>
                <c:pt idx="39441">
                  <c:v>43252</c:v>
                </c:pt>
                <c:pt idx="39442">
                  <c:v>43251</c:v>
                </c:pt>
                <c:pt idx="39443">
                  <c:v>43252</c:v>
                </c:pt>
                <c:pt idx="39444">
                  <c:v>43251</c:v>
                </c:pt>
                <c:pt idx="39445">
                  <c:v>43251</c:v>
                </c:pt>
                <c:pt idx="39446">
                  <c:v>43251</c:v>
                </c:pt>
                <c:pt idx="39447">
                  <c:v>43251</c:v>
                </c:pt>
                <c:pt idx="39448">
                  <c:v>43252</c:v>
                </c:pt>
                <c:pt idx="39449">
                  <c:v>43251</c:v>
                </c:pt>
                <c:pt idx="39450">
                  <c:v>43251</c:v>
                </c:pt>
                <c:pt idx="39451">
                  <c:v>43251</c:v>
                </c:pt>
                <c:pt idx="39452">
                  <c:v>43251</c:v>
                </c:pt>
                <c:pt idx="39453">
                  <c:v>43251</c:v>
                </c:pt>
                <c:pt idx="39454">
                  <c:v>43251</c:v>
                </c:pt>
                <c:pt idx="39455">
                  <c:v>43251</c:v>
                </c:pt>
                <c:pt idx="39456">
                  <c:v>43251</c:v>
                </c:pt>
                <c:pt idx="39457">
                  <c:v>43250</c:v>
                </c:pt>
                <c:pt idx="39458">
                  <c:v>43249</c:v>
                </c:pt>
                <c:pt idx="39459">
                  <c:v>43251</c:v>
                </c:pt>
                <c:pt idx="39460">
                  <c:v>43250</c:v>
                </c:pt>
                <c:pt idx="39461">
                  <c:v>43251</c:v>
                </c:pt>
                <c:pt idx="39462">
                  <c:v>43250</c:v>
                </c:pt>
                <c:pt idx="39463">
                  <c:v>43250</c:v>
                </c:pt>
                <c:pt idx="39464">
                  <c:v>43250</c:v>
                </c:pt>
                <c:pt idx="39465">
                  <c:v>43250</c:v>
                </c:pt>
                <c:pt idx="39466">
                  <c:v>43250</c:v>
                </c:pt>
                <c:pt idx="39467">
                  <c:v>43250</c:v>
                </c:pt>
                <c:pt idx="39468">
                  <c:v>43249</c:v>
                </c:pt>
                <c:pt idx="39469">
                  <c:v>43250</c:v>
                </c:pt>
                <c:pt idx="39470">
                  <c:v>43250</c:v>
                </c:pt>
                <c:pt idx="39471">
                  <c:v>43249</c:v>
                </c:pt>
                <c:pt idx="39472">
                  <c:v>43250</c:v>
                </c:pt>
                <c:pt idx="39473">
                  <c:v>43249</c:v>
                </c:pt>
                <c:pt idx="39474">
                  <c:v>43250</c:v>
                </c:pt>
                <c:pt idx="39475">
                  <c:v>43249</c:v>
                </c:pt>
                <c:pt idx="39476">
                  <c:v>43248</c:v>
                </c:pt>
                <c:pt idx="39477">
                  <c:v>43248</c:v>
                </c:pt>
                <c:pt idx="39478">
                  <c:v>43248</c:v>
                </c:pt>
                <c:pt idx="39479">
                  <c:v>43248</c:v>
                </c:pt>
                <c:pt idx="39480">
                  <c:v>43247</c:v>
                </c:pt>
                <c:pt idx="39481">
                  <c:v>43247</c:v>
                </c:pt>
                <c:pt idx="39482">
                  <c:v>43249</c:v>
                </c:pt>
                <c:pt idx="39483">
                  <c:v>43247</c:v>
                </c:pt>
                <c:pt idx="39484">
                  <c:v>43247</c:v>
                </c:pt>
                <c:pt idx="39485">
                  <c:v>43247</c:v>
                </c:pt>
                <c:pt idx="39486">
                  <c:v>43246</c:v>
                </c:pt>
                <c:pt idx="39487">
                  <c:v>43247</c:v>
                </c:pt>
                <c:pt idx="39488">
                  <c:v>43246</c:v>
                </c:pt>
                <c:pt idx="39489">
                  <c:v>43245</c:v>
                </c:pt>
                <c:pt idx="39490">
                  <c:v>43245</c:v>
                </c:pt>
                <c:pt idx="39491">
                  <c:v>43245</c:v>
                </c:pt>
                <c:pt idx="39492">
                  <c:v>43246</c:v>
                </c:pt>
                <c:pt idx="39493">
                  <c:v>43245</c:v>
                </c:pt>
                <c:pt idx="39494">
                  <c:v>43246</c:v>
                </c:pt>
                <c:pt idx="39495">
                  <c:v>43245</c:v>
                </c:pt>
                <c:pt idx="39496">
                  <c:v>43245</c:v>
                </c:pt>
                <c:pt idx="39497">
                  <c:v>43245</c:v>
                </c:pt>
                <c:pt idx="39498">
                  <c:v>43245</c:v>
                </c:pt>
                <c:pt idx="39499">
                  <c:v>43245</c:v>
                </c:pt>
                <c:pt idx="39500">
                  <c:v>43245</c:v>
                </c:pt>
                <c:pt idx="39501">
                  <c:v>43244</c:v>
                </c:pt>
                <c:pt idx="39502">
                  <c:v>43244</c:v>
                </c:pt>
                <c:pt idx="39503">
                  <c:v>43245</c:v>
                </c:pt>
                <c:pt idx="39504">
                  <c:v>43244</c:v>
                </c:pt>
                <c:pt idx="39505">
                  <c:v>43244</c:v>
                </c:pt>
                <c:pt idx="39506">
                  <c:v>43245</c:v>
                </c:pt>
                <c:pt idx="39507">
                  <c:v>43243</c:v>
                </c:pt>
                <c:pt idx="39508">
                  <c:v>43243</c:v>
                </c:pt>
                <c:pt idx="39509">
                  <c:v>43244</c:v>
                </c:pt>
                <c:pt idx="39510">
                  <c:v>43244</c:v>
                </c:pt>
                <c:pt idx="39511">
                  <c:v>43244</c:v>
                </c:pt>
                <c:pt idx="39512">
                  <c:v>43243</c:v>
                </c:pt>
                <c:pt idx="39513">
                  <c:v>43244</c:v>
                </c:pt>
                <c:pt idx="39514">
                  <c:v>43243</c:v>
                </c:pt>
                <c:pt idx="39515">
                  <c:v>43244</c:v>
                </c:pt>
                <c:pt idx="39516">
                  <c:v>43244</c:v>
                </c:pt>
                <c:pt idx="39517">
                  <c:v>43243</c:v>
                </c:pt>
                <c:pt idx="39518">
                  <c:v>43242</c:v>
                </c:pt>
                <c:pt idx="39519">
                  <c:v>43243</c:v>
                </c:pt>
                <c:pt idx="39520">
                  <c:v>43243</c:v>
                </c:pt>
                <c:pt idx="39521">
                  <c:v>43242</c:v>
                </c:pt>
                <c:pt idx="39522">
                  <c:v>43241</c:v>
                </c:pt>
                <c:pt idx="39523">
                  <c:v>43242</c:v>
                </c:pt>
                <c:pt idx="39524">
                  <c:v>43242</c:v>
                </c:pt>
                <c:pt idx="39525">
                  <c:v>43242</c:v>
                </c:pt>
                <c:pt idx="39526">
                  <c:v>43242</c:v>
                </c:pt>
                <c:pt idx="39527">
                  <c:v>43241</c:v>
                </c:pt>
                <c:pt idx="39528">
                  <c:v>43241</c:v>
                </c:pt>
                <c:pt idx="39529">
                  <c:v>43240</c:v>
                </c:pt>
                <c:pt idx="39530">
                  <c:v>43240</c:v>
                </c:pt>
                <c:pt idx="39531">
                  <c:v>43240</c:v>
                </c:pt>
                <c:pt idx="39532">
                  <c:v>43240</c:v>
                </c:pt>
                <c:pt idx="39533">
                  <c:v>43239</c:v>
                </c:pt>
                <c:pt idx="39534">
                  <c:v>43238</c:v>
                </c:pt>
                <c:pt idx="39535">
                  <c:v>43238</c:v>
                </c:pt>
                <c:pt idx="39536">
                  <c:v>43238</c:v>
                </c:pt>
                <c:pt idx="39537">
                  <c:v>43238</c:v>
                </c:pt>
                <c:pt idx="39538">
                  <c:v>43238</c:v>
                </c:pt>
                <c:pt idx="39539">
                  <c:v>43238</c:v>
                </c:pt>
                <c:pt idx="39540">
                  <c:v>43238</c:v>
                </c:pt>
                <c:pt idx="39541">
                  <c:v>43238</c:v>
                </c:pt>
                <c:pt idx="39542">
                  <c:v>43237</c:v>
                </c:pt>
                <c:pt idx="39543">
                  <c:v>43237</c:v>
                </c:pt>
                <c:pt idx="39544">
                  <c:v>43237</c:v>
                </c:pt>
                <c:pt idx="39545">
                  <c:v>43237</c:v>
                </c:pt>
                <c:pt idx="39546">
                  <c:v>43236</c:v>
                </c:pt>
                <c:pt idx="39547">
                  <c:v>43236</c:v>
                </c:pt>
                <c:pt idx="39548">
                  <c:v>43236</c:v>
                </c:pt>
                <c:pt idx="39549">
                  <c:v>43236</c:v>
                </c:pt>
                <c:pt idx="39550">
                  <c:v>43235</c:v>
                </c:pt>
                <c:pt idx="39551">
                  <c:v>43235</c:v>
                </c:pt>
                <c:pt idx="39552">
                  <c:v>43235</c:v>
                </c:pt>
                <c:pt idx="39553">
                  <c:v>43234</c:v>
                </c:pt>
                <c:pt idx="39554">
                  <c:v>43234</c:v>
                </c:pt>
                <c:pt idx="39555">
                  <c:v>43234</c:v>
                </c:pt>
                <c:pt idx="39556">
                  <c:v>43234</c:v>
                </c:pt>
                <c:pt idx="39557">
                  <c:v>43235</c:v>
                </c:pt>
                <c:pt idx="39558">
                  <c:v>43234</c:v>
                </c:pt>
                <c:pt idx="39559">
                  <c:v>43234</c:v>
                </c:pt>
                <c:pt idx="39560">
                  <c:v>43234</c:v>
                </c:pt>
                <c:pt idx="39561">
                  <c:v>43233</c:v>
                </c:pt>
                <c:pt idx="39562">
                  <c:v>43234</c:v>
                </c:pt>
                <c:pt idx="39563">
                  <c:v>43233</c:v>
                </c:pt>
                <c:pt idx="39564">
                  <c:v>43261</c:v>
                </c:pt>
                <c:pt idx="39565">
                  <c:v>43260</c:v>
                </c:pt>
                <c:pt idx="39566">
                  <c:v>43260</c:v>
                </c:pt>
                <c:pt idx="39567">
                  <c:v>43261</c:v>
                </c:pt>
                <c:pt idx="39568">
                  <c:v>43260</c:v>
                </c:pt>
                <c:pt idx="39569">
                  <c:v>43259</c:v>
                </c:pt>
                <c:pt idx="39570">
                  <c:v>43260</c:v>
                </c:pt>
                <c:pt idx="39571">
                  <c:v>43260</c:v>
                </c:pt>
                <c:pt idx="39572">
                  <c:v>43260</c:v>
                </c:pt>
                <c:pt idx="39573">
                  <c:v>43260</c:v>
                </c:pt>
                <c:pt idx="39574">
                  <c:v>43260</c:v>
                </c:pt>
                <c:pt idx="39575">
                  <c:v>43259</c:v>
                </c:pt>
                <c:pt idx="39576">
                  <c:v>43260</c:v>
                </c:pt>
                <c:pt idx="39577">
                  <c:v>43260</c:v>
                </c:pt>
                <c:pt idx="39578">
                  <c:v>43259</c:v>
                </c:pt>
                <c:pt idx="39579">
                  <c:v>43259</c:v>
                </c:pt>
                <c:pt idx="39580">
                  <c:v>43260</c:v>
                </c:pt>
                <c:pt idx="39581">
                  <c:v>43260</c:v>
                </c:pt>
                <c:pt idx="39582">
                  <c:v>43258</c:v>
                </c:pt>
                <c:pt idx="39583">
                  <c:v>43259</c:v>
                </c:pt>
                <c:pt idx="39584">
                  <c:v>43258</c:v>
                </c:pt>
                <c:pt idx="39585">
                  <c:v>43259</c:v>
                </c:pt>
                <c:pt idx="39586">
                  <c:v>43258</c:v>
                </c:pt>
                <c:pt idx="39587">
                  <c:v>43259</c:v>
                </c:pt>
                <c:pt idx="39588">
                  <c:v>43259</c:v>
                </c:pt>
                <c:pt idx="39589">
                  <c:v>43258</c:v>
                </c:pt>
                <c:pt idx="39590">
                  <c:v>43258</c:v>
                </c:pt>
                <c:pt idx="39591">
                  <c:v>43257</c:v>
                </c:pt>
                <c:pt idx="39592">
                  <c:v>43258</c:v>
                </c:pt>
                <c:pt idx="39593">
                  <c:v>43258</c:v>
                </c:pt>
                <c:pt idx="39594">
                  <c:v>43258</c:v>
                </c:pt>
                <c:pt idx="39595">
                  <c:v>43257</c:v>
                </c:pt>
                <c:pt idx="39596">
                  <c:v>43258</c:v>
                </c:pt>
                <c:pt idx="39597">
                  <c:v>43258</c:v>
                </c:pt>
                <c:pt idx="39598">
                  <c:v>43257</c:v>
                </c:pt>
                <c:pt idx="39599">
                  <c:v>43259</c:v>
                </c:pt>
                <c:pt idx="39600">
                  <c:v>43258</c:v>
                </c:pt>
                <c:pt idx="39601">
                  <c:v>43257</c:v>
                </c:pt>
                <c:pt idx="39602">
                  <c:v>43257</c:v>
                </c:pt>
                <c:pt idx="39603">
                  <c:v>43257</c:v>
                </c:pt>
                <c:pt idx="39604">
                  <c:v>43257</c:v>
                </c:pt>
                <c:pt idx="39605">
                  <c:v>43257</c:v>
                </c:pt>
                <c:pt idx="39606">
                  <c:v>43257</c:v>
                </c:pt>
                <c:pt idx="39607">
                  <c:v>43258</c:v>
                </c:pt>
                <c:pt idx="39608">
                  <c:v>43256</c:v>
                </c:pt>
                <c:pt idx="39609">
                  <c:v>43256</c:v>
                </c:pt>
                <c:pt idx="39610">
                  <c:v>43256</c:v>
                </c:pt>
                <c:pt idx="39611">
                  <c:v>43256</c:v>
                </c:pt>
                <c:pt idx="39612">
                  <c:v>43256</c:v>
                </c:pt>
                <c:pt idx="39613">
                  <c:v>43255</c:v>
                </c:pt>
                <c:pt idx="39614">
                  <c:v>43255</c:v>
                </c:pt>
                <c:pt idx="39615">
                  <c:v>43256</c:v>
                </c:pt>
                <c:pt idx="39616">
                  <c:v>43257</c:v>
                </c:pt>
                <c:pt idx="39617">
                  <c:v>43255</c:v>
                </c:pt>
                <c:pt idx="39618">
                  <c:v>43255</c:v>
                </c:pt>
                <c:pt idx="39619">
                  <c:v>43255</c:v>
                </c:pt>
                <c:pt idx="39620">
                  <c:v>43255</c:v>
                </c:pt>
                <c:pt idx="39621">
                  <c:v>43255</c:v>
                </c:pt>
                <c:pt idx="39622">
                  <c:v>43255</c:v>
                </c:pt>
                <c:pt idx="39623">
                  <c:v>43255</c:v>
                </c:pt>
                <c:pt idx="39624">
                  <c:v>43254</c:v>
                </c:pt>
                <c:pt idx="39625">
                  <c:v>43255</c:v>
                </c:pt>
                <c:pt idx="39626">
                  <c:v>43254</c:v>
                </c:pt>
                <c:pt idx="39627">
                  <c:v>43254</c:v>
                </c:pt>
                <c:pt idx="39628">
                  <c:v>43255</c:v>
                </c:pt>
                <c:pt idx="39629">
                  <c:v>43254</c:v>
                </c:pt>
                <c:pt idx="39630">
                  <c:v>43254</c:v>
                </c:pt>
                <c:pt idx="39631">
                  <c:v>43253</c:v>
                </c:pt>
                <c:pt idx="39632">
                  <c:v>43253</c:v>
                </c:pt>
                <c:pt idx="39633">
                  <c:v>43253</c:v>
                </c:pt>
                <c:pt idx="39634">
                  <c:v>43253</c:v>
                </c:pt>
                <c:pt idx="39635">
                  <c:v>43252</c:v>
                </c:pt>
                <c:pt idx="39636">
                  <c:v>43252</c:v>
                </c:pt>
                <c:pt idx="39637">
                  <c:v>43254</c:v>
                </c:pt>
                <c:pt idx="39638">
                  <c:v>43252</c:v>
                </c:pt>
                <c:pt idx="39639">
                  <c:v>43252</c:v>
                </c:pt>
                <c:pt idx="39640">
                  <c:v>43251</c:v>
                </c:pt>
                <c:pt idx="39641">
                  <c:v>43252</c:v>
                </c:pt>
                <c:pt idx="39642">
                  <c:v>43252</c:v>
                </c:pt>
                <c:pt idx="39643">
                  <c:v>43251</c:v>
                </c:pt>
                <c:pt idx="39644">
                  <c:v>43252</c:v>
                </c:pt>
                <c:pt idx="39645">
                  <c:v>43251</c:v>
                </c:pt>
                <c:pt idx="39646">
                  <c:v>43251</c:v>
                </c:pt>
                <c:pt idx="39647">
                  <c:v>43251</c:v>
                </c:pt>
                <c:pt idx="39648">
                  <c:v>43251</c:v>
                </c:pt>
                <c:pt idx="39649">
                  <c:v>43252</c:v>
                </c:pt>
                <c:pt idx="39650">
                  <c:v>43251</c:v>
                </c:pt>
                <c:pt idx="39651">
                  <c:v>43251</c:v>
                </c:pt>
                <c:pt idx="39652">
                  <c:v>43251</c:v>
                </c:pt>
                <c:pt idx="39653">
                  <c:v>43251</c:v>
                </c:pt>
                <c:pt idx="39654">
                  <c:v>43251</c:v>
                </c:pt>
                <c:pt idx="39655">
                  <c:v>43251</c:v>
                </c:pt>
                <c:pt idx="39656">
                  <c:v>43251</c:v>
                </c:pt>
                <c:pt idx="39657">
                  <c:v>43251</c:v>
                </c:pt>
                <c:pt idx="39658">
                  <c:v>43250</c:v>
                </c:pt>
                <c:pt idx="39659">
                  <c:v>43249</c:v>
                </c:pt>
                <c:pt idx="39660">
                  <c:v>43251</c:v>
                </c:pt>
                <c:pt idx="39661">
                  <c:v>43250</c:v>
                </c:pt>
                <c:pt idx="39662">
                  <c:v>43251</c:v>
                </c:pt>
                <c:pt idx="39663">
                  <c:v>43250</c:v>
                </c:pt>
                <c:pt idx="39664">
                  <c:v>43250</c:v>
                </c:pt>
                <c:pt idx="39665">
                  <c:v>43250</c:v>
                </c:pt>
                <c:pt idx="39666">
                  <c:v>43250</c:v>
                </c:pt>
                <c:pt idx="39667">
                  <c:v>43250</c:v>
                </c:pt>
                <c:pt idx="39668">
                  <c:v>43250</c:v>
                </c:pt>
                <c:pt idx="39669">
                  <c:v>43249</c:v>
                </c:pt>
                <c:pt idx="39670">
                  <c:v>43250</c:v>
                </c:pt>
                <c:pt idx="39671">
                  <c:v>43249</c:v>
                </c:pt>
                <c:pt idx="39672">
                  <c:v>43250</c:v>
                </c:pt>
                <c:pt idx="39673">
                  <c:v>43250</c:v>
                </c:pt>
                <c:pt idx="39674">
                  <c:v>43249</c:v>
                </c:pt>
                <c:pt idx="39675">
                  <c:v>43250</c:v>
                </c:pt>
                <c:pt idx="39676">
                  <c:v>43249</c:v>
                </c:pt>
                <c:pt idx="39677">
                  <c:v>43248</c:v>
                </c:pt>
                <c:pt idx="39678">
                  <c:v>43248</c:v>
                </c:pt>
                <c:pt idx="39679">
                  <c:v>43248</c:v>
                </c:pt>
                <c:pt idx="39680">
                  <c:v>43248</c:v>
                </c:pt>
                <c:pt idx="39681">
                  <c:v>43247</c:v>
                </c:pt>
                <c:pt idx="39682">
                  <c:v>43247</c:v>
                </c:pt>
                <c:pt idx="39683">
                  <c:v>43249</c:v>
                </c:pt>
                <c:pt idx="39684">
                  <c:v>43247</c:v>
                </c:pt>
                <c:pt idx="39685">
                  <c:v>43247</c:v>
                </c:pt>
                <c:pt idx="39686">
                  <c:v>43247</c:v>
                </c:pt>
                <c:pt idx="39687">
                  <c:v>43246</c:v>
                </c:pt>
                <c:pt idx="39688">
                  <c:v>43247</c:v>
                </c:pt>
                <c:pt idx="39689">
                  <c:v>43246</c:v>
                </c:pt>
                <c:pt idx="39690">
                  <c:v>43245</c:v>
                </c:pt>
                <c:pt idx="39691">
                  <c:v>43245</c:v>
                </c:pt>
                <c:pt idx="39692">
                  <c:v>43245</c:v>
                </c:pt>
                <c:pt idx="39693">
                  <c:v>43246</c:v>
                </c:pt>
                <c:pt idx="39694">
                  <c:v>43245</c:v>
                </c:pt>
                <c:pt idx="39695">
                  <c:v>43246</c:v>
                </c:pt>
                <c:pt idx="39696">
                  <c:v>43245</c:v>
                </c:pt>
                <c:pt idx="39697">
                  <c:v>43245</c:v>
                </c:pt>
                <c:pt idx="39698">
                  <c:v>43245</c:v>
                </c:pt>
                <c:pt idx="39699">
                  <c:v>43245</c:v>
                </c:pt>
                <c:pt idx="39700">
                  <c:v>43245</c:v>
                </c:pt>
                <c:pt idx="39701">
                  <c:v>43245</c:v>
                </c:pt>
                <c:pt idx="39702">
                  <c:v>43244</c:v>
                </c:pt>
                <c:pt idx="39703">
                  <c:v>43244</c:v>
                </c:pt>
                <c:pt idx="39704">
                  <c:v>43245</c:v>
                </c:pt>
                <c:pt idx="39705">
                  <c:v>43244</c:v>
                </c:pt>
                <c:pt idx="39706">
                  <c:v>43244</c:v>
                </c:pt>
                <c:pt idx="39707">
                  <c:v>43245</c:v>
                </c:pt>
                <c:pt idx="39708">
                  <c:v>43243</c:v>
                </c:pt>
                <c:pt idx="39709">
                  <c:v>43243</c:v>
                </c:pt>
                <c:pt idx="39710">
                  <c:v>43244</c:v>
                </c:pt>
                <c:pt idx="39711">
                  <c:v>43244</c:v>
                </c:pt>
                <c:pt idx="39712">
                  <c:v>43244</c:v>
                </c:pt>
                <c:pt idx="39713">
                  <c:v>43243</c:v>
                </c:pt>
                <c:pt idx="39714">
                  <c:v>43244</c:v>
                </c:pt>
                <c:pt idx="39715">
                  <c:v>43243</c:v>
                </c:pt>
                <c:pt idx="39716">
                  <c:v>43244</c:v>
                </c:pt>
                <c:pt idx="39717">
                  <c:v>43244</c:v>
                </c:pt>
                <c:pt idx="39718">
                  <c:v>43243</c:v>
                </c:pt>
                <c:pt idx="39719">
                  <c:v>43242</c:v>
                </c:pt>
                <c:pt idx="39720">
                  <c:v>43243</c:v>
                </c:pt>
                <c:pt idx="39721">
                  <c:v>43243</c:v>
                </c:pt>
                <c:pt idx="39722">
                  <c:v>43242</c:v>
                </c:pt>
                <c:pt idx="39723">
                  <c:v>43241</c:v>
                </c:pt>
                <c:pt idx="39724">
                  <c:v>43242</c:v>
                </c:pt>
                <c:pt idx="39725">
                  <c:v>43242</c:v>
                </c:pt>
                <c:pt idx="39726">
                  <c:v>43242</c:v>
                </c:pt>
                <c:pt idx="39727">
                  <c:v>43242</c:v>
                </c:pt>
                <c:pt idx="39728">
                  <c:v>43241</c:v>
                </c:pt>
                <c:pt idx="39729">
                  <c:v>43241</c:v>
                </c:pt>
                <c:pt idx="39730">
                  <c:v>43240</c:v>
                </c:pt>
                <c:pt idx="39731">
                  <c:v>43240</c:v>
                </c:pt>
                <c:pt idx="39732">
                  <c:v>43240</c:v>
                </c:pt>
                <c:pt idx="39733">
                  <c:v>43239</c:v>
                </c:pt>
                <c:pt idx="39734">
                  <c:v>43238</c:v>
                </c:pt>
                <c:pt idx="39735">
                  <c:v>43238</c:v>
                </c:pt>
                <c:pt idx="39736">
                  <c:v>43238</c:v>
                </c:pt>
                <c:pt idx="39737">
                  <c:v>43238</c:v>
                </c:pt>
                <c:pt idx="39738">
                  <c:v>43238</c:v>
                </c:pt>
                <c:pt idx="39739">
                  <c:v>43238</c:v>
                </c:pt>
                <c:pt idx="39740">
                  <c:v>43238</c:v>
                </c:pt>
                <c:pt idx="39741">
                  <c:v>43238</c:v>
                </c:pt>
                <c:pt idx="39742">
                  <c:v>43237</c:v>
                </c:pt>
                <c:pt idx="39743">
                  <c:v>43237</c:v>
                </c:pt>
                <c:pt idx="39744">
                  <c:v>43237</c:v>
                </c:pt>
                <c:pt idx="39745">
                  <c:v>43237</c:v>
                </c:pt>
                <c:pt idx="39746">
                  <c:v>43236</c:v>
                </c:pt>
                <c:pt idx="39747">
                  <c:v>43236</c:v>
                </c:pt>
                <c:pt idx="39748">
                  <c:v>43236</c:v>
                </c:pt>
                <c:pt idx="39749">
                  <c:v>43236</c:v>
                </c:pt>
                <c:pt idx="39750">
                  <c:v>43235</c:v>
                </c:pt>
                <c:pt idx="39751">
                  <c:v>43235</c:v>
                </c:pt>
                <c:pt idx="39752">
                  <c:v>43235</c:v>
                </c:pt>
                <c:pt idx="39753">
                  <c:v>43234</c:v>
                </c:pt>
                <c:pt idx="39754">
                  <c:v>43234</c:v>
                </c:pt>
                <c:pt idx="39755">
                  <c:v>43234</c:v>
                </c:pt>
                <c:pt idx="39756">
                  <c:v>43234</c:v>
                </c:pt>
                <c:pt idx="39757">
                  <c:v>43235</c:v>
                </c:pt>
                <c:pt idx="39758">
                  <c:v>43234</c:v>
                </c:pt>
                <c:pt idx="39759">
                  <c:v>43234</c:v>
                </c:pt>
                <c:pt idx="39760">
                  <c:v>43234</c:v>
                </c:pt>
                <c:pt idx="39761">
                  <c:v>43233</c:v>
                </c:pt>
                <c:pt idx="39762">
                  <c:v>43234</c:v>
                </c:pt>
                <c:pt idx="39763">
                  <c:v>43233</c:v>
                </c:pt>
                <c:pt idx="39764">
                  <c:v>43263</c:v>
                </c:pt>
                <c:pt idx="39765">
                  <c:v>43262</c:v>
                </c:pt>
                <c:pt idx="39766">
                  <c:v>43262</c:v>
                </c:pt>
                <c:pt idx="39767">
                  <c:v>43262</c:v>
                </c:pt>
                <c:pt idx="39768">
                  <c:v>43262</c:v>
                </c:pt>
                <c:pt idx="39769">
                  <c:v>43262</c:v>
                </c:pt>
                <c:pt idx="39770">
                  <c:v>43262</c:v>
                </c:pt>
                <c:pt idx="39771">
                  <c:v>43262</c:v>
                </c:pt>
                <c:pt idx="39772">
                  <c:v>43262</c:v>
                </c:pt>
                <c:pt idx="39773">
                  <c:v>43261</c:v>
                </c:pt>
                <c:pt idx="39774">
                  <c:v>43261</c:v>
                </c:pt>
                <c:pt idx="39775">
                  <c:v>43262</c:v>
                </c:pt>
                <c:pt idx="39776">
                  <c:v>43261</c:v>
                </c:pt>
                <c:pt idx="39777">
                  <c:v>43261</c:v>
                </c:pt>
                <c:pt idx="39778">
                  <c:v>43262</c:v>
                </c:pt>
                <c:pt idx="39779">
                  <c:v>43262</c:v>
                </c:pt>
                <c:pt idx="39780">
                  <c:v>43261</c:v>
                </c:pt>
                <c:pt idx="39781">
                  <c:v>43261</c:v>
                </c:pt>
                <c:pt idx="39782">
                  <c:v>43261</c:v>
                </c:pt>
                <c:pt idx="39783">
                  <c:v>43260</c:v>
                </c:pt>
                <c:pt idx="39784">
                  <c:v>43260</c:v>
                </c:pt>
                <c:pt idx="39785">
                  <c:v>43261</c:v>
                </c:pt>
                <c:pt idx="39786">
                  <c:v>43260</c:v>
                </c:pt>
                <c:pt idx="39787">
                  <c:v>43260</c:v>
                </c:pt>
                <c:pt idx="39788">
                  <c:v>43260</c:v>
                </c:pt>
                <c:pt idx="39789">
                  <c:v>43260</c:v>
                </c:pt>
                <c:pt idx="39790">
                  <c:v>43259</c:v>
                </c:pt>
                <c:pt idx="39791">
                  <c:v>43260</c:v>
                </c:pt>
                <c:pt idx="39792">
                  <c:v>43260</c:v>
                </c:pt>
                <c:pt idx="39793">
                  <c:v>43259</c:v>
                </c:pt>
                <c:pt idx="39794">
                  <c:v>43260</c:v>
                </c:pt>
                <c:pt idx="39795">
                  <c:v>43260</c:v>
                </c:pt>
                <c:pt idx="39796">
                  <c:v>43259</c:v>
                </c:pt>
                <c:pt idx="39797">
                  <c:v>43259</c:v>
                </c:pt>
                <c:pt idx="39798">
                  <c:v>43260</c:v>
                </c:pt>
                <c:pt idx="39799">
                  <c:v>43259</c:v>
                </c:pt>
                <c:pt idx="39800">
                  <c:v>43258</c:v>
                </c:pt>
                <c:pt idx="39801">
                  <c:v>43258</c:v>
                </c:pt>
                <c:pt idx="39802">
                  <c:v>43259</c:v>
                </c:pt>
                <c:pt idx="39803">
                  <c:v>43258</c:v>
                </c:pt>
                <c:pt idx="39804">
                  <c:v>43259</c:v>
                </c:pt>
                <c:pt idx="39805">
                  <c:v>43259</c:v>
                </c:pt>
                <c:pt idx="39806">
                  <c:v>43258</c:v>
                </c:pt>
                <c:pt idx="39807">
                  <c:v>43258</c:v>
                </c:pt>
                <c:pt idx="39808">
                  <c:v>43258</c:v>
                </c:pt>
                <c:pt idx="39809">
                  <c:v>43258</c:v>
                </c:pt>
                <c:pt idx="39810">
                  <c:v>43257</c:v>
                </c:pt>
                <c:pt idx="39811">
                  <c:v>43258</c:v>
                </c:pt>
                <c:pt idx="39812">
                  <c:v>43257</c:v>
                </c:pt>
                <c:pt idx="39813">
                  <c:v>43258</c:v>
                </c:pt>
                <c:pt idx="39814">
                  <c:v>43258</c:v>
                </c:pt>
                <c:pt idx="39815">
                  <c:v>43258</c:v>
                </c:pt>
                <c:pt idx="39816">
                  <c:v>43259</c:v>
                </c:pt>
                <c:pt idx="39817">
                  <c:v>43257</c:v>
                </c:pt>
                <c:pt idx="39818">
                  <c:v>43257</c:v>
                </c:pt>
                <c:pt idx="39819">
                  <c:v>43257</c:v>
                </c:pt>
                <c:pt idx="39820">
                  <c:v>43257</c:v>
                </c:pt>
                <c:pt idx="39821">
                  <c:v>43257</c:v>
                </c:pt>
                <c:pt idx="39822">
                  <c:v>43257</c:v>
                </c:pt>
                <c:pt idx="39823">
                  <c:v>43257</c:v>
                </c:pt>
                <c:pt idx="39824">
                  <c:v>43258</c:v>
                </c:pt>
                <c:pt idx="39825">
                  <c:v>43256</c:v>
                </c:pt>
                <c:pt idx="39826">
                  <c:v>43256</c:v>
                </c:pt>
                <c:pt idx="39827">
                  <c:v>43256</c:v>
                </c:pt>
                <c:pt idx="39828">
                  <c:v>43256</c:v>
                </c:pt>
                <c:pt idx="39829">
                  <c:v>43256</c:v>
                </c:pt>
                <c:pt idx="39830">
                  <c:v>43255</c:v>
                </c:pt>
                <c:pt idx="39831">
                  <c:v>43255</c:v>
                </c:pt>
                <c:pt idx="39832">
                  <c:v>43256</c:v>
                </c:pt>
                <c:pt idx="39833">
                  <c:v>43257</c:v>
                </c:pt>
                <c:pt idx="39834">
                  <c:v>43255</c:v>
                </c:pt>
                <c:pt idx="39835">
                  <c:v>43255</c:v>
                </c:pt>
                <c:pt idx="39836">
                  <c:v>43255</c:v>
                </c:pt>
                <c:pt idx="39837">
                  <c:v>43255</c:v>
                </c:pt>
                <c:pt idx="39838">
                  <c:v>43255</c:v>
                </c:pt>
                <c:pt idx="39839">
                  <c:v>43254</c:v>
                </c:pt>
                <c:pt idx="39840">
                  <c:v>43255</c:v>
                </c:pt>
                <c:pt idx="39841">
                  <c:v>43254</c:v>
                </c:pt>
                <c:pt idx="39842">
                  <c:v>43254</c:v>
                </c:pt>
                <c:pt idx="39843">
                  <c:v>43255</c:v>
                </c:pt>
                <c:pt idx="39844">
                  <c:v>43254</c:v>
                </c:pt>
                <c:pt idx="39845">
                  <c:v>43254</c:v>
                </c:pt>
                <c:pt idx="39846">
                  <c:v>43253</c:v>
                </c:pt>
                <c:pt idx="39847">
                  <c:v>43253</c:v>
                </c:pt>
                <c:pt idx="39848">
                  <c:v>43253</c:v>
                </c:pt>
                <c:pt idx="39849">
                  <c:v>43253</c:v>
                </c:pt>
                <c:pt idx="39850">
                  <c:v>43252</c:v>
                </c:pt>
                <c:pt idx="39851">
                  <c:v>43252</c:v>
                </c:pt>
                <c:pt idx="39852">
                  <c:v>43254</c:v>
                </c:pt>
                <c:pt idx="39853">
                  <c:v>43252</c:v>
                </c:pt>
                <c:pt idx="39854">
                  <c:v>43252</c:v>
                </c:pt>
                <c:pt idx="39855">
                  <c:v>43251</c:v>
                </c:pt>
                <c:pt idx="39856">
                  <c:v>43252</c:v>
                </c:pt>
                <c:pt idx="39857">
                  <c:v>43252</c:v>
                </c:pt>
                <c:pt idx="39858">
                  <c:v>43251</c:v>
                </c:pt>
                <c:pt idx="39859">
                  <c:v>43252</c:v>
                </c:pt>
                <c:pt idx="39860">
                  <c:v>43251</c:v>
                </c:pt>
                <c:pt idx="39861">
                  <c:v>43251</c:v>
                </c:pt>
                <c:pt idx="39862">
                  <c:v>43251</c:v>
                </c:pt>
                <c:pt idx="39863">
                  <c:v>43251</c:v>
                </c:pt>
                <c:pt idx="39864">
                  <c:v>43252</c:v>
                </c:pt>
                <c:pt idx="39865">
                  <c:v>43251</c:v>
                </c:pt>
                <c:pt idx="39866">
                  <c:v>43251</c:v>
                </c:pt>
                <c:pt idx="39867">
                  <c:v>43251</c:v>
                </c:pt>
                <c:pt idx="39868">
                  <c:v>43251</c:v>
                </c:pt>
                <c:pt idx="39869">
                  <c:v>43251</c:v>
                </c:pt>
                <c:pt idx="39870">
                  <c:v>43251</c:v>
                </c:pt>
                <c:pt idx="39871">
                  <c:v>43251</c:v>
                </c:pt>
                <c:pt idx="39872">
                  <c:v>43251</c:v>
                </c:pt>
                <c:pt idx="39873">
                  <c:v>43249</c:v>
                </c:pt>
                <c:pt idx="39874">
                  <c:v>43250</c:v>
                </c:pt>
                <c:pt idx="39875">
                  <c:v>43251</c:v>
                </c:pt>
                <c:pt idx="39876">
                  <c:v>43251</c:v>
                </c:pt>
                <c:pt idx="39877">
                  <c:v>43250</c:v>
                </c:pt>
                <c:pt idx="39878">
                  <c:v>43250</c:v>
                </c:pt>
                <c:pt idx="39879">
                  <c:v>43250</c:v>
                </c:pt>
                <c:pt idx="39880">
                  <c:v>43250</c:v>
                </c:pt>
                <c:pt idx="39881">
                  <c:v>43250</c:v>
                </c:pt>
                <c:pt idx="39882">
                  <c:v>43250</c:v>
                </c:pt>
                <c:pt idx="39883">
                  <c:v>43249</c:v>
                </c:pt>
                <c:pt idx="39884">
                  <c:v>43250</c:v>
                </c:pt>
                <c:pt idx="39885">
                  <c:v>43250</c:v>
                </c:pt>
                <c:pt idx="39886">
                  <c:v>43249</c:v>
                </c:pt>
                <c:pt idx="39887">
                  <c:v>43250</c:v>
                </c:pt>
                <c:pt idx="39888">
                  <c:v>43249</c:v>
                </c:pt>
                <c:pt idx="39889">
                  <c:v>43250</c:v>
                </c:pt>
                <c:pt idx="39890">
                  <c:v>43241</c:v>
                </c:pt>
                <c:pt idx="39891">
                  <c:v>43249</c:v>
                </c:pt>
                <c:pt idx="39892">
                  <c:v>43248</c:v>
                </c:pt>
                <c:pt idx="39893">
                  <c:v>43248</c:v>
                </c:pt>
                <c:pt idx="39894">
                  <c:v>43248</c:v>
                </c:pt>
                <c:pt idx="39895">
                  <c:v>43248</c:v>
                </c:pt>
                <c:pt idx="39896">
                  <c:v>43247</c:v>
                </c:pt>
                <c:pt idx="39897">
                  <c:v>43247</c:v>
                </c:pt>
                <c:pt idx="39898">
                  <c:v>43249</c:v>
                </c:pt>
                <c:pt idx="39899">
                  <c:v>43247</c:v>
                </c:pt>
                <c:pt idx="39900">
                  <c:v>43247</c:v>
                </c:pt>
                <c:pt idx="39901">
                  <c:v>43247</c:v>
                </c:pt>
                <c:pt idx="39902">
                  <c:v>43246</c:v>
                </c:pt>
                <c:pt idx="39903">
                  <c:v>43246</c:v>
                </c:pt>
                <c:pt idx="39904">
                  <c:v>43247</c:v>
                </c:pt>
                <c:pt idx="39905">
                  <c:v>43246</c:v>
                </c:pt>
                <c:pt idx="39906">
                  <c:v>43245</c:v>
                </c:pt>
                <c:pt idx="39907">
                  <c:v>43245</c:v>
                </c:pt>
                <c:pt idx="39908">
                  <c:v>43245</c:v>
                </c:pt>
                <c:pt idx="39909">
                  <c:v>43246</c:v>
                </c:pt>
                <c:pt idx="39910">
                  <c:v>43245</c:v>
                </c:pt>
                <c:pt idx="39911">
                  <c:v>43246</c:v>
                </c:pt>
                <c:pt idx="39912">
                  <c:v>43245</c:v>
                </c:pt>
                <c:pt idx="39913">
                  <c:v>43245</c:v>
                </c:pt>
                <c:pt idx="39914">
                  <c:v>43245</c:v>
                </c:pt>
                <c:pt idx="39915">
                  <c:v>43245</c:v>
                </c:pt>
                <c:pt idx="39916">
                  <c:v>43245</c:v>
                </c:pt>
                <c:pt idx="39917">
                  <c:v>43244</c:v>
                </c:pt>
                <c:pt idx="39918">
                  <c:v>43244</c:v>
                </c:pt>
                <c:pt idx="39919">
                  <c:v>43244</c:v>
                </c:pt>
                <c:pt idx="39920">
                  <c:v>43245</c:v>
                </c:pt>
                <c:pt idx="39921">
                  <c:v>43244</c:v>
                </c:pt>
                <c:pt idx="39922">
                  <c:v>43245</c:v>
                </c:pt>
                <c:pt idx="39923">
                  <c:v>43243</c:v>
                </c:pt>
                <c:pt idx="39924">
                  <c:v>43243</c:v>
                </c:pt>
                <c:pt idx="39925">
                  <c:v>43244</c:v>
                </c:pt>
                <c:pt idx="39926">
                  <c:v>43244</c:v>
                </c:pt>
                <c:pt idx="39927">
                  <c:v>43244</c:v>
                </c:pt>
                <c:pt idx="39928">
                  <c:v>43243</c:v>
                </c:pt>
                <c:pt idx="39929">
                  <c:v>43244</c:v>
                </c:pt>
                <c:pt idx="39930">
                  <c:v>43243</c:v>
                </c:pt>
                <c:pt idx="39931">
                  <c:v>43244</c:v>
                </c:pt>
                <c:pt idx="39932">
                  <c:v>43244</c:v>
                </c:pt>
                <c:pt idx="39933">
                  <c:v>43243</c:v>
                </c:pt>
                <c:pt idx="39934">
                  <c:v>43243</c:v>
                </c:pt>
                <c:pt idx="39935">
                  <c:v>43243</c:v>
                </c:pt>
                <c:pt idx="39936">
                  <c:v>43242</c:v>
                </c:pt>
                <c:pt idx="39937">
                  <c:v>43241</c:v>
                </c:pt>
                <c:pt idx="39938">
                  <c:v>43242</c:v>
                </c:pt>
                <c:pt idx="39939">
                  <c:v>43242</c:v>
                </c:pt>
                <c:pt idx="39940">
                  <c:v>43242</c:v>
                </c:pt>
                <c:pt idx="39941">
                  <c:v>43242</c:v>
                </c:pt>
                <c:pt idx="39942">
                  <c:v>43241</c:v>
                </c:pt>
                <c:pt idx="39943">
                  <c:v>43240</c:v>
                </c:pt>
                <c:pt idx="39944">
                  <c:v>43240</c:v>
                </c:pt>
                <c:pt idx="39945">
                  <c:v>43240</c:v>
                </c:pt>
                <c:pt idx="39946">
                  <c:v>43239</c:v>
                </c:pt>
                <c:pt idx="39947">
                  <c:v>43238</c:v>
                </c:pt>
                <c:pt idx="39948">
                  <c:v>43238</c:v>
                </c:pt>
                <c:pt idx="39949">
                  <c:v>43238</c:v>
                </c:pt>
                <c:pt idx="39950">
                  <c:v>43238</c:v>
                </c:pt>
                <c:pt idx="39951">
                  <c:v>43238</c:v>
                </c:pt>
                <c:pt idx="39952">
                  <c:v>43238</c:v>
                </c:pt>
                <c:pt idx="39953">
                  <c:v>43238</c:v>
                </c:pt>
                <c:pt idx="39954">
                  <c:v>43238</c:v>
                </c:pt>
                <c:pt idx="39955">
                  <c:v>43237</c:v>
                </c:pt>
                <c:pt idx="39956">
                  <c:v>43237</c:v>
                </c:pt>
                <c:pt idx="39957">
                  <c:v>43237</c:v>
                </c:pt>
                <c:pt idx="39958">
                  <c:v>43237</c:v>
                </c:pt>
                <c:pt idx="39959">
                  <c:v>43236</c:v>
                </c:pt>
                <c:pt idx="39960">
                  <c:v>43236</c:v>
                </c:pt>
                <c:pt idx="39961">
                  <c:v>43236</c:v>
                </c:pt>
                <c:pt idx="39962">
                  <c:v>43235</c:v>
                </c:pt>
                <c:pt idx="39963">
                  <c:v>43235</c:v>
                </c:pt>
                <c:pt idx="39964">
                  <c:v>43264</c:v>
                </c:pt>
                <c:pt idx="39965">
                  <c:v>43263</c:v>
                </c:pt>
                <c:pt idx="39966">
                  <c:v>43263</c:v>
                </c:pt>
                <c:pt idx="39967">
                  <c:v>43263</c:v>
                </c:pt>
                <c:pt idx="39968">
                  <c:v>43263</c:v>
                </c:pt>
                <c:pt idx="39969">
                  <c:v>43262</c:v>
                </c:pt>
                <c:pt idx="39970">
                  <c:v>43262</c:v>
                </c:pt>
                <c:pt idx="39971">
                  <c:v>43262</c:v>
                </c:pt>
                <c:pt idx="39972">
                  <c:v>43262</c:v>
                </c:pt>
                <c:pt idx="39973">
                  <c:v>43262</c:v>
                </c:pt>
                <c:pt idx="39974">
                  <c:v>43262</c:v>
                </c:pt>
                <c:pt idx="39975">
                  <c:v>43262</c:v>
                </c:pt>
                <c:pt idx="39976">
                  <c:v>43262</c:v>
                </c:pt>
                <c:pt idx="39977">
                  <c:v>43262</c:v>
                </c:pt>
                <c:pt idx="39978">
                  <c:v>43262</c:v>
                </c:pt>
                <c:pt idx="39979">
                  <c:v>43261</c:v>
                </c:pt>
                <c:pt idx="39980">
                  <c:v>43262</c:v>
                </c:pt>
                <c:pt idx="39981">
                  <c:v>43262</c:v>
                </c:pt>
                <c:pt idx="39982">
                  <c:v>43263</c:v>
                </c:pt>
                <c:pt idx="39983">
                  <c:v>43261</c:v>
                </c:pt>
                <c:pt idx="39984">
                  <c:v>43261</c:v>
                </c:pt>
                <c:pt idx="39985">
                  <c:v>43262</c:v>
                </c:pt>
                <c:pt idx="39986">
                  <c:v>43261</c:v>
                </c:pt>
                <c:pt idx="39987">
                  <c:v>43261</c:v>
                </c:pt>
                <c:pt idx="39988">
                  <c:v>43261</c:v>
                </c:pt>
                <c:pt idx="39989">
                  <c:v>43260</c:v>
                </c:pt>
                <c:pt idx="39990">
                  <c:v>43260</c:v>
                </c:pt>
                <c:pt idx="39991">
                  <c:v>43261</c:v>
                </c:pt>
                <c:pt idx="39992">
                  <c:v>43260</c:v>
                </c:pt>
                <c:pt idx="39993">
                  <c:v>43260</c:v>
                </c:pt>
                <c:pt idx="39994">
                  <c:v>43260</c:v>
                </c:pt>
                <c:pt idx="39995">
                  <c:v>43260</c:v>
                </c:pt>
                <c:pt idx="39996">
                  <c:v>43259</c:v>
                </c:pt>
                <c:pt idx="39997">
                  <c:v>43260</c:v>
                </c:pt>
                <c:pt idx="39998">
                  <c:v>43260</c:v>
                </c:pt>
                <c:pt idx="39999">
                  <c:v>43259</c:v>
                </c:pt>
                <c:pt idx="40000">
                  <c:v>43260</c:v>
                </c:pt>
                <c:pt idx="40001">
                  <c:v>43260</c:v>
                </c:pt>
                <c:pt idx="40002">
                  <c:v>43259</c:v>
                </c:pt>
                <c:pt idx="40003">
                  <c:v>43259</c:v>
                </c:pt>
                <c:pt idx="40004">
                  <c:v>43259</c:v>
                </c:pt>
                <c:pt idx="40005">
                  <c:v>43260</c:v>
                </c:pt>
                <c:pt idx="40006">
                  <c:v>43258</c:v>
                </c:pt>
                <c:pt idx="40007">
                  <c:v>43259</c:v>
                </c:pt>
                <c:pt idx="40008">
                  <c:v>43258</c:v>
                </c:pt>
                <c:pt idx="40009">
                  <c:v>43259</c:v>
                </c:pt>
                <c:pt idx="40010">
                  <c:v>43259</c:v>
                </c:pt>
                <c:pt idx="40011">
                  <c:v>43258</c:v>
                </c:pt>
                <c:pt idx="40012">
                  <c:v>43258</c:v>
                </c:pt>
                <c:pt idx="40013">
                  <c:v>43258</c:v>
                </c:pt>
                <c:pt idx="40014">
                  <c:v>43258</c:v>
                </c:pt>
                <c:pt idx="40015">
                  <c:v>43257</c:v>
                </c:pt>
                <c:pt idx="40016">
                  <c:v>43258</c:v>
                </c:pt>
                <c:pt idx="40017">
                  <c:v>43257</c:v>
                </c:pt>
                <c:pt idx="40018">
                  <c:v>43258</c:v>
                </c:pt>
                <c:pt idx="40019">
                  <c:v>43258</c:v>
                </c:pt>
                <c:pt idx="40020">
                  <c:v>43259</c:v>
                </c:pt>
                <c:pt idx="40021">
                  <c:v>43257</c:v>
                </c:pt>
                <c:pt idx="40022">
                  <c:v>43257</c:v>
                </c:pt>
                <c:pt idx="40023">
                  <c:v>43257</c:v>
                </c:pt>
                <c:pt idx="40024">
                  <c:v>43257</c:v>
                </c:pt>
                <c:pt idx="40025">
                  <c:v>43257</c:v>
                </c:pt>
                <c:pt idx="40026">
                  <c:v>43257</c:v>
                </c:pt>
                <c:pt idx="40027">
                  <c:v>43257</c:v>
                </c:pt>
                <c:pt idx="40028">
                  <c:v>43258</c:v>
                </c:pt>
                <c:pt idx="40029">
                  <c:v>43256</c:v>
                </c:pt>
                <c:pt idx="40030">
                  <c:v>43256</c:v>
                </c:pt>
                <c:pt idx="40031">
                  <c:v>43256</c:v>
                </c:pt>
                <c:pt idx="40032">
                  <c:v>43256</c:v>
                </c:pt>
                <c:pt idx="40033">
                  <c:v>43256</c:v>
                </c:pt>
                <c:pt idx="40034">
                  <c:v>43255</c:v>
                </c:pt>
                <c:pt idx="40035">
                  <c:v>43255</c:v>
                </c:pt>
                <c:pt idx="40036">
                  <c:v>43256</c:v>
                </c:pt>
                <c:pt idx="40037">
                  <c:v>43257</c:v>
                </c:pt>
                <c:pt idx="40038">
                  <c:v>43255</c:v>
                </c:pt>
                <c:pt idx="40039">
                  <c:v>43255</c:v>
                </c:pt>
                <c:pt idx="40040">
                  <c:v>43255</c:v>
                </c:pt>
                <c:pt idx="40041">
                  <c:v>43255</c:v>
                </c:pt>
                <c:pt idx="40042">
                  <c:v>43255</c:v>
                </c:pt>
                <c:pt idx="40043">
                  <c:v>43254</c:v>
                </c:pt>
                <c:pt idx="40044">
                  <c:v>43255</c:v>
                </c:pt>
                <c:pt idx="40045">
                  <c:v>43254</c:v>
                </c:pt>
                <c:pt idx="40046">
                  <c:v>43254</c:v>
                </c:pt>
                <c:pt idx="40047">
                  <c:v>43255</c:v>
                </c:pt>
                <c:pt idx="40048">
                  <c:v>43254</c:v>
                </c:pt>
                <c:pt idx="40049">
                  <c:v>43254</c:v>
                </c:pt>
                <c:pt idx="40050">
                  <c:v>43253</c:v>
                </c:pt>
                <c:pt idx="40051">
                  <c:v>43253</c:v>
                </c:pt>
                <c:pt idx="40052">
                  <c:v>43253</c:v>
                </c:pt>
                <c:pt idx="40053">
                  <c:v>43253</c:v>
                </c:pt>
                <c:pt idx="40054">
                  <c:v>43252</c:v>
                </c:pt>
                <c:pt idx="40055">
                  <c:v>43252</c:v>
                </c:pt>
                <c:pt idx="40056">
                  <c:v>43254</c:v>
                </c:pt>
                <c:pt idx="40057">
                  <c:v>43252</c:v>
                </c:pt>
                <c:pt idx="40058">
                  <c:v>43252</c:v>
                </c:pt>
                <c:pt idx="40059">
                  <c:v>43251</c:v>
                </c:pt>
                <c:pt idx="40060">
                  <c:v>43252</c:v>
                </c:pt>
                <c:pt idx="40061">
                  <c:v>43252</c:v>
                </c:pt>
                <c:pt idx="40062">
                  <c:v>43251</c:v>
                </c:pt>
                <c:pt idx="40063">
                  <c:v>43252</c:v>
                </c:pt>
                <c:pt idx="40064">
                  <c:v>43251</c:v>
                </c:pt>
                <c:pt idx="40065">
                  <c:v>43251</c:v>
                </c:pt>
                <c:pt idx="40066">
                  <c:v>43251</c:v>
                </c:pt>
                <c:pt idx="40067">
                  <c:v>43252</c:v>
                </c:pt>
                <c:pt idx="40068">
                  <c:v>43251</c:v>
                </c:pt>
                <c:pt idx="40069">
                  <c:v>43251</c:v>
                </c:pt>
                <c:pt idx="40070">
                  <c:v>43251</c:v>
                </c:pt>
                <c:pt idx="40071">
                  <c:v>43251</c:v>
                </c:pt>
                <c:pt idx="40072">
                  <c:v>43251</c:v>
                </c:pt>
                <c:pt idx="40073">
                  <c:v>43251</c:v>
                </c:pt>
                <c:pt idx="40074">
                  <c:v>43251</c:v>
                </c:pt>
                <c:pt idx="40075">
                  <c:v>43251</c:v>
                </c:pt>
                <c:pt idx="40076">
                  <c:v>43251</c:v>
                </c:pt>
                <c:pt idx="40077">
                  <c:v>43249</c:v>
                </c:pt>
                <c:pt idx="40078">
                  <c:v>43250</c:v>
                </c:pt>
                <c:pt idx="40079">
                  <c:v>43251</c:v>
                </c:pt>
                <c:pt idx="40080">
                  <c:v>43251</c:v>
                </c:pt>
                <c:pt idx="40081">
                  <c:v>43250</c:v>
                </c:pt>
                <c:pt idx="40082">
                  <c:v>43250</c:v>
                </c:pt>
                <c:pt idx="40083">
                  <c:v>43250</c:v>
                </c:pt>
                <c:pt idx="40084">
                  <c:v>43250</c:v>
                </c:pt>
                <c:pt idx="40085">
                  <c:v>43249</c:v>
                </c:pt>
                <c:pt idx="40086">
                  <c:v>43250</c:v>
                </c:pt>
                <c:pt idx="40087">
                  <c:v>43250</c:v>
                </c:pt>
                <c:pt idx="40088">
                  <c:v>43250</c:v>
                </c:pt>
                <c:pt idx="40089">
                  <c:v>43249</c:v>
                </c:pt>
                <c:pt idx="40090">
                  <c:v>43250</c:v>
                </c:pt>
                <c:pt idx="40091">
                  <c:v>43249</c:v>
                </c:pt>
                <c:pt idx="40092">
                  <c:v>43250</c:v>
                </c:pt>
                <c:pt idx="40093">
                  <c:v>43241</c:v>
                </c:pt>
                <c:pt idx="40094">
                  <c:v>43249</c:v>
                </c:pt>
                <c:pt idx="40095">
                  <c:v>43248</c:v>
                </c:pt>
                <c:pt idx="40096">
                  <c:v>43248</c:v>
                </c:pt>
                <c:pt idx="40097">
                  <c:v>43248</c:v>
                </c:pt>
                <c:pt idx="40098">
                  <c:v>43247</c:v>
                </c:pt>
                <c:pt idx="40099">
                  <c:v>43247</c:v>
                </c:pt>
                <c:pt idx="40100">
                  <c:v>43247</c:v>
                </c:pt>
                <c:pt idx="40101">
                  <c:v>43247</c:v>
                </c:pt>
                <c:pt idx="40102">
                  <c:v>43247</c:v>
                </c:pt>
                <c:pt idx="40103">
                  <c:v>43246</c:v>
                </c:pt>
                <c:pt idx="40104">
                  <c:v>43246</c:v>
                </c:pt>
                <c:pt idx="40105">
                  <c:v>43247</c:v>
                </c:pt>
                <c:pt idx="40106">
                  <c:v>43246</c:v>
                </c:pt>
                <c:pt idx="40107">
                  <c:v>43245</c:v>
                </c:pt>
                <c:pt idx="40108">
                  <c:v>43245</c:v>
                </c:pt>
                <c:pt idx="40109">
                  <c:v>43245</c:v>
                </c:pt>
                <c:pt idx="40110">
                  <c:v>43245</c:v>
                </c:pt>
                <c:pt idx="40111">
                  <c:v>43246</c:v>
                </c:pt>
                <c:pt idx="40112">
                  <c:v>43245</c:v>
                </c:pt>
                <c:pt idx="40113">
                  <c:v>43245</c:v>
                </c:pt>
                <c:pt idx="40114">
                  <c:v>43245</c:v>
                </c:pt>
                <c:pt idx="40115">
                  <c:v>43245</c:v>
                </c:pt>
                <c:pt idx="40116">
                  <c:v>43245</c:v>
                </c:pt>
                <c:pt idx="40117">
                  <c:v>43244</c:v>
                </c:pt>
                <c:pt idx="40118">
                  <c:v>43244</c:v>
                </c:pt>
                <c:pt idx="40119">
                  <c:v>43244</c:v>
                </c:pt>
                <c:pt idx="40120">
                  <c:v>43245</c:v>
                </c:pt>
                <c:pt idx="40121">
                  <c:v>43244</c:v>
                </c:pt>
                <c:pt idx="40122">
                  <c:v>43245</c:v>
                </c:pt>
                <c:pt idx="40123">
                  <c:v>43243</c:v>
                </c:pt>
                <c:pt idx="40124">
                  <c:v>43244</c:v>
                </c:pt>
                <c:pt idx="40125">
                  <c:v>43243</c:v>
                </c:pt>
                <c:pt idx="40126">
                  <c:v>43244</c:v>
                </c:pt>
                <c:pt idx="40127">
                  <c:v>43244</c:v>
                </c:pt>
                <c:pt idx="40128">
                  <c:v>43243</c:v>
                </c:pt>
                <c:pt idx="40129">
                  <c:v>43244</c:v>
                </c:pt>
                <c:pt idx="40130">
                  <c:v>43243</c:v>
                </c:pt>
                <c:pt idx="40131">
                  <c:v>43244</c:v>
                </c:pt>
                <c:pt idx="40132">
                  <c:v>43244</c:v>
                </c:pt>
                <c:pt idx="40133">
                  <c:v>43243</c:v>
                </c:pt>
                <c:pt idx="40134">
                  <c:v>43243</c:v>
                </c:pt>
                <c:pt idx="40135">
                  <c:v>43241</c:v>
                </c:pt>
                <c:pt idx="40136">
                  <c:v>43242</c:v>
                </c:pt>
                <c:pt idx="40137">
                  <c:v>43242</c:v>
                </c:pt>
                <c:pt idx="40138">
                  <c:v>43242</c:v>
                </c:pt>
                <c:pt idx="40139">
                  <c:v>43242</c:v>
                </c:pt>
                <c:pt idx="40140">
                  <c:v>43242</c:v>
                </c:pt>
                <c:pt idx="40141">
                  <c:v>43241</c:v>
                </c:pt>
                <c:pt idx="40142">
                  <c:v>43242</c:v>
                </c:pt>
                <c:pt idx="40143">
                  <c:v>43240</c:v>
                </c:pt>
                <c:pt idx="40144">
                  <c:v>43240</c:v>
                </c:pt>
                <c:pt idx="40145">
                  <c:v>43240</c:v>
                </c:pt>
                <c:pt idx="40146">
                  <c:v>43240</c:v>
                </c:pt>
                <c:pt idx="40147">
                  <c:v>43239</c:v>
                </c:pt>
                <c:pt idx="40148">
                  <c:v>43238</c:v>
                </c:pt>
                <c:pt idx="40149">
                  <c:v>43238</c:v>
                </c:pt>
                <c:pt idx="40150">
                  <c:v>43238</c:v>
                </c:pt>
                <c:pt idx="40151">
                  <c:v>43238</c:v>
                </c:pt>
                <c:pt idx="40152">
                  <c:v>43238</c:v>
                </c:pt>
                <c:pt idx="40153">
                  <c:v>43238</c:v>
                </c:pt>
                <c:pt idx="40154">
                  <c:v>43238</c:v>
                </c:pt>
                <c:pt idx="40155">
                  <c:v>43238</c:v>
                </c:pt>
                <c:pt idx="40156">
                  <c:v>43237</c:v>
                </c:pt>
                <c:pt idx="40157">
                  <c:v>43237</c:v>
                </c:pt>
                <c:pt idx="40158">
                  <c:v>43237</c:v>
                </c:pt>
                <c:pt idx="40159">
                  <c:v>43237</c:v>
                </c:pt>
                <c:pt idx="40160">
                  <c:v>43236</c:v>
                </c:pt>
                <c:pt idx="40161">
                  <c:v>43236</c:v>
                </c:pt>
                <c:pt idx="40162">
                  <c:v>43236</c:v>
                </c:pt>
                <c:pt idx="40163">
                  <c:v>43235</c:v>
                </c:pt>
                <c:pt idx="40164">
                  <c:v>43264</c:v>
                </c:pt>
                <c:pt idx="40165">
                  <c:v>43264</c:v>
                </c:pt>
                <c:pt idx="40166">
                  <c:v>43265</c:v>
                </c:pt>
                <c:pt idx="40167">
                  <c:v>43264</c:v>
                </c:pt>
                <c:pt idx="40168">
                  <c:v>43263</c:v>
                </c:pt>
                <c:pt idx="40169">
                  <c:v>43264</c:v>
                </c:pt>
                <c:pt idx="40170">
                  <c:v>43264</c:v>
                </c:pt>
                <c:pt idx="40171">
                  <c:v>43264</c:v>
                </c:pt>
                <c:pt idx="40172">
                  <c:v>43263</c:v>
                </c:pt>
                <c:pt idx="40173">
                  <c:v>43263</c:v>
                </c:pt>
                <c:pt idx="40174">
                  <c:v>43264</c:v>
                </c:pt>
                <c:pt idx="40175">
                  <c:v>43263</c:v>
                </c:pt>
                <c:pt idx="40176">
                  <c:v>43264</c:v>
                </c:pt>
                <c:pt idx="40177">
                  <c:v>43264</c:v>
                </c:pt>
                <c:pt idx="40178">
                  <c:v>43263</c:v>
                </c:pt>
                <c:pt idx="40179">
                  <c:v>43263</c:v>
                </c:pt>
                <c:pt idx="40180">
                  <c:v>43263</c:v>
                </c:pt>
                <c:pt idx="40181">
                  <c:v>43264</c:v>
                </c:pt>
                <c:pt idx="40182">
                  <c:v>43262</c:v>
                </c:pt>
                <c:pt idx="40183">
                  <c:v>43262</c:v>
                </c:pt>
                <c:pt idx="40184">
                  <c:v>43262</c:v>
                </c:pt>
                <c:pt idx="40185">
                  <c:v>43262</c:v>
                </c:pt>
                <c:pt idx="40186">
                  <c:v>43262</c:v>
                </c:pt>
                <c:pt idx="40187">
                  <c:v>43262</c:v>
                </c:pt>
                <c:pt idx="40188">
                  <c:v>43262</c:v>
                </c:pt>
                <c:pt idx="40189">
                  <c:v>43262</c:v>
                </c:pt>
                <c:pt idx="40190">
                  <c:v>43262</c:v>
                </c:pt>
                <c:pt idx="40191">
                  <c:v>43262</c:v>
                </c:pt>
                <c:pt idx="40192">
                  <c:v>43263</c:v>
                </c:pt>
                <c:pt idx="40193">
                  <c:v>43262</c:v>
                </c:pt>
                <c:pt idx="40194">
                  <c:v>43261</c:v>
                </c:pt>
                <c:pt idx="40195">
                  <c:v>43262</c:v>
                </c:pt>
                <c:pt idx="40196">
                  <c:v>43261</c:v>
                </c:pt>
                <c:pt idx="40197">
                  <c:v>43261</c:v>
                </c:pt>
                <c:pt idx="40198">
                  <c:v>43261</c:v>
                </c:pt>
                <c:pt idx="40199">
                  <c:v>43261</c:v>
                </c:pt>
                <c:pt idx="40200">
                  <c:v>43261</c:v>
                </c:pt>
                <c:pt idx="40201">
                  <c:v>43261</c:v>
                </c:pt>
                <c:pt idx="40202">
                  <c:v>43260</c:v>
                </c:pt>
                <c:pt idx="40203">
                  <c:v>43261</c:v>
                </c:pt>
                <c:pt idx="40204">
                  <c:v>43260</c:v>
                </c:pt>
                <c:pt idx="40205">
                  <c:v>43260</c:v>
                </c:pt>
                <c:pt idx="40206">
                  <c:v>43260</c:v>
                </c:pt>
                <c:pt idx="40207">
                  <c:v>43260</c:v>
                </c:pt>
                <c:pt idx="40208">
                  <c:v>43260</c:v>
                </c:pt>
                <c:pt idx="40209">
                  <c:v>43260</c:v>
                </c:pt>
                <c:pt idx="40210">
                  <c:v>43259</c:v>
                </c:pt>
                <c:pt idx="40211">
                  <c:v>43260</c:v>
                </c:pt>
                <c:pt idx="40212">
                  <c:v>43260</c:v>
                </c:pt>
                <c:pt idx="40213">
                  <c:v>43260</c:v>
                </c:pt>
                <c:pt idx="40214">
                  <c:v>43259</c:v>
                </c:pt>
                <c:pt idx="40215">
                  <c:v>43259</c:v>
                </c:pt>
                <c:pt idx="40216">
                  <c:v>43259</c:v>
                </c:pt>
                <c:pt idx="40217">
                  <c:v>43259</c:v>
                </c:pt>
                <c:pt idx="40218">
                  <c:v>43260</c:v>
                </c:pt>
                <c:pt idx="40219">
                  <c:v>43258</c:v>
                </c:pt>
                <c:pt idx="40220">
                  <c:v>43259</c:v>
                </c:pt>
                <c:pt idx="40221">
                  <c:v>43259</c:v>
                </c:pt>
                <c:pt idx="40222">
                  <c:v>43258</c:v>
                </c:pt>
                <c:pt idx="40223">
                  <c:v>43258</c:v>
                </c:pt>
                <c:pt idx="40224">
                  <c:v>43258</c:v>
                </c:pt>
                <c:pt idx="40225">
                  <c:v>43258</c:v>
                </c:pt>
                <c:pt idx="40226">
                  <c:v>43258</c:v>
                </c:pt>
                <c:pt idx="40227">
                  <c:v>43257</c:v>
                </c:pt>
                <c:pt idx="40228">
                  <c:v>43258</c:v>
                </c:pt>
                <c:pt idx="40229">
                  <c:v>43257</c:v>
                </c:pt>
                <c:pt idx="40230">
                  <c:v>43258</c:v>
                </c:pt>
                <c:pt idx="40231">
                  <c:v>43258</c:v>
                </c:pt>
                <c:pt idx="40232">
                  <c:v>43259</c:v>
                </c:pt>
                <c:pt idx="40233">
                  <c:v>43257</c:v>
                </c:pt>
                <c:pt idx="40234">
                  <c:v>43257</c:v>
                </c:pt>
                <c:pt idx="40235">
                  <c:v>43257</c:v>
                </c:pt>
                <c:pt idx="40236">
                  <c:v>43257</c:v>
                </c:pt>
                <c:pt idx="40237">
                  <c:v>43258</c:v>
                </c:pt>
                <c:pt idx="40238">
                  <c:v>43256</c:v>
                </c:pt>
                <c:pt idx="40239">
                  <c:v>43256</c:v>
                </c:pt>
                <c:pt idx="40240">
                  <c:v>43256</c:v>
                </c:pt>
                <c:pt idx="40241">
                  <c:v>43256</c:v>
                </c:pt>
                <c:pt idx="40242">
                  <c:v>43255</c:v>
                </c:pt>
                <c:pt idx="40243">
                  <c:v>43255</c:v>
                </c:pt>
                <c:pt idx="40244">
                  <c:v>43256</c:v>
                </c:pt>
                <c:pt idx="40245">
                  <c:v>43257</c:v>
                </c:pt>
                <c:pt idx="40246">
                  <c:v>43255</c:v>
                </c:pt>
                <c:pt idx="40247">
                  <c:v>43255</c:v>
                </c:pt>
                <c:pt idx="40248">
                  <c:v>43255</c:v>
                </c:pt>
                <c:pt idx="40249">
                  <c:v>43255</c:v>
                </c:pt>
                <c:pt idx="40250">
                  <c:v>43255</c:v>
                </c:pt>
                <c:pt idx="40251">
                  <c:v>43254</c:v>
                </c:pt>
                <c:pt idx="40252">
                  <c:v>43255</c:v>
                </c:pt>
                <c:pt idx="40253">
                  <c:v>43254</c:v>
                </c:pt>
                <c:pt idx="40254">
                  <c:v>43254</c:v>
                </c:pt>
                <c:pt idx="40255">
                  <c:v>43255</c:v>
                </c:pt>
                <c:pt idx="40256">
                  <c:v>43254</c:v>
                </c:pt>
                <c:pt idx="40257">
                  <c:v>43254</c:v>
                </c:pt>
                <c:pt idx="40258">
                  <c:v>43253</c:v>
                </c:pt>
                <c:pt idx="40259">
                  <c:v>43253</c:v>
                </c:pt>
                <c:pt idx="40260">
                  <c:v>43253</c:v>
                </c:pt>
                <c:pt idx="40261">
                  <c:v>43252</c:v>
                </c:pt>
                <c:pt idx="40262">
                  <c:v>43254</c:v>
                </c:pt>
                <c:pt idx="40263">
                  <c:v>43252</c:v>
                </c:pt>
                <c:pt idx="40264">
                  <c:v>43252</c:v>
                </c:pt>
                <c:pt idx="40265">
                  <c:v>43252</c:v>
                </c:pt>
                <c:pt idx="40266">
                  <c:v>43251</c:v>
                </c:pt>
                <c:pt idx="40267">
                  <c:v>43252</c:v>
                </c:pt>
                <c:pt idx="40268">
                  <c:v>43252</c:v>
                </c:pt>
                <c:pt idx="40269">
                  <c:v>43251</c:v>
                </c:pt>
                <c:pt idx="40270">
                  <c:v>43252</c:v>
                </c:pt>
                <c:pt idx="40271">
                  <c:v>43251</c:v>
                </c:pt>
                <c:pt idx="40272">
                  <c:v>43251</c:v>
                </c:pt>
                <c:pt idx="40273">
                  <c:v>43251</c:v>
                </c:pt>
                <c:pt idx="40274">
                  <c:v>43252</c:v>
                </c:pt>
                <c:pt idx="40275">
                  <c:v>43251</c:v>
                </c:pt>
                <c:pt idx="40276">
                  <c:v>43251</c:v>
                </c:pt>
                <c:pt idx="40277">
                  <c:v>43251</c:v>
                </c:pt>
                <c:pt idx="40278">
                  <c:v>43251</c:v>
                </c:pt>
                <c:pt idx="40279">
                  <c:v>43251</c:v>
                </c:pt>
                <c:pt idx="40280">
                  <c:v>43251</c:v>
                </c:pt>
                <c:pt idx="40281">
                  <c:v>43251</c:v>
                </c:pt>
                <c:pt idx="40282">
                  <c:v>43251</c:v>
                </c:pt>
                <c:pt idx="40283">
                  <c:v>43251</c:v>
                </c:pt>
                <c:pt idx="40284">
                  <c:v>43249</c:v>
                </c:pt>
                <c:pt idx="40285">
                  <c:v>43250</c:v>
                </c:pt>
                <c:pt idx="40286">
                  <c:v>43251</c:v>
                </c:pt>
                <c:pt idx="40287">
                  <c:v>43250</c:v>
                </c:pt>
                <c:pt idx="40288">
                  <c:v>43250</c:v>
                </c:pt>
                <c:pt idx="40289">
                  <c:v>43250</c:v>
                </c:pt>
                <c:pt idx="40290">
                  <c:v>43250</c:v>
                </c:pt>
                <c:pt idx="40291">
                  <c:v>43249</c:v>
                </c:pt>
                <c:pt idx="40292">
                  <c:v>43250</c:v>
                </c:pt>
                <c:pt idx="40293">
                  <c:v>43250</c:v>
                </c:pt>
                <c:pt idx="40294">
                  <c:v>43250</c:v>
                </c:pt>
                <c:pt idx="40295">
                  <c:v>43249</c:v>
                </c:pt>
                <c:pt idx="40296">
                  <c:v>43250</c:v>
                </c:pt>
                <c:pt idx="40297">
                  <c:v>43250</c:v>
                </c:pt>
                <c:pt idx="40298">
                  <c:v>43249</c:v>
                </c:pt>
                <c:pt idx="40299">
                  <c:v>43250</c:v>
                </c:pt>
                <c:pt idx="40300">
                  <c:v>43241</c:v>
                </c:pt>
                <c:pt idx="40301">
                  <c:v>43249</c:v>
                </c:pt>
                <c:pt idx="40302">
                  <c:v>43248</c:v>
                </c:pt>
                <c:pt idx="40303">
                  <c:v>43248</c:v>
                </c:pt>
                <c:pt idx="40304">
                  <c:v>43248</c:v>
                </c:pt>
                <c:pt idx="40305">
                  <c:v>43247</c:v>
                </c:pt>
                <c:pt idx="40306">
                  <c:v>43247</c:v>
                </c:pt>
                <c:pt idx="40307">
                  <c:v>43247</c:v>
                </c:pt>
                <c:pt idx="40308">
                  <c:v>43247</c:v>
                </c:pt>
                <c:pt idx="40309">
                  <c:v>43246</c:v>
                </c:pt>
                <c:pt idx="40310">
                  <c:v>43246</c:v>
                </c:pt>
                <c:pt idx="40311">
                  <c:v>43247</c:v>
                </c:pt>
                <c:pt idx="40312">
                  <c:v>43246</c:v>
                </c:pt>
                <c:pt idx="40313">
                  <c:v>43245</c:v>
                </c:pt>
                <c:pt idx="40314">
                  <c:v>43245</c:v>
                </c:pt>
                <c:pt idx="40315">
                  <c:v>43245</c:v>
                </c:pt>
                <c:pt idx="40316">
                  <c:v>43246</c:v>
                </c:pt>
                <c:pt idx="40317">
                  <c:v>43246</c:v>
                </c:pt>
                <c:pt idx="40318">
                  <c:v>43245</c:v>
                </c:pt>
                <c:pt idx="40319">
                  <c:v>43245</c:v>
                </c:pt>
                <c:pt idx="40320">
                  <c:v>43245</c:v>
                </c:pt>
                <c:pt idx="40321">
                  <c:v>43245</c:v>
                </c:pt>
                <c:pt idx="40322">
                  <c:v>43244</c:v>
                </c:pt>
                <c:pt idx="40323">
                  <c:v>43244</c:v>
                </c:pt>
                <c:pt idx="40324">
                  <c:v>43244</c:v>
                </c:pt>
                <c:pt idx="40325">
                  <c:v>43245</c:v>
                </c:pt>
                <c:pt idx="40326">
                  <c:v>43244</c:v>
                </c:pt>
                <c:pt idx="40327">
                  <c:v>43243</c:v>
                </c:pt>
                <c:pt idx="40328">
                  <c:v>43245</c:v>
                </c:pt>
                <c:pt idx="40329">
                  <c:v>43244</c:v>
                </c:pt>
                <c:pt idx="40330">
                  <c:v>43243</c:v>
                </c:pt>
                <c:pt idx="40331">
                  <c:v>43244</c:v>
                </c:pt>
                <c:pt idx="40332">
                  <c:v>43244</c:v>
                </c:pt>
                <c:pt idx="40333">
                  <c:v>43243</c:v>
                </c:pt>
                <c:pt idx="40334">
                  <c:v>43244</c:v>
                </c:pt>
                <c:pt idx="40335">
                  <c:v>43243</c:v>
                </c:pt>
                <c:pt idx="40336">
                  <c:v>43244</c:v>
                </c:pt>
                <c:pt idx="40337">
                  <c:v>43244</c:v>
                </c:pt>
                <c:pt idx="40338">
                  <c:v>43243</c:v>
                </c:pt>
                <c:pt idx="40339">
                  <c:v>43243</c:v>
                </c:pt>
                <c:pt idx="40340">
                  <c:v>43241</c:v>
                </c:pt>
                <c:pt idx="40341">
                  <c:v>43242</c:v>
                </c:pt>
                <c:pt idx="40342">
                  <c:v>43242</c:v>
                </c:pt>
                <c:pt idx="40343">
                  <c:v>43242</c:v>
                </c:pt>
                <c:pt idx="40344">
                  <c:v>43242</c:v>
                </c:pt>
                <c:pt idx="40345">
                  <c:v>43242</c:v>
                </c:pt>
                <c:pt idx="40346">
                  <c:v>43241</c:v>
                </c:pt>
                <c:pt idx="40347">
                  <c:v>43242</c:v>
                </c:pt>
                <c:pt idx="40348">
                  <c:v>43240</c:v>
                </c:pt>
                <c:pt idx="40349">
                  <c:v>43240</c:v>
                </c:pt>
                <c:pt idx="40350">
                  <c:v>43240</c:v>
                </c:pt>
                <c:pt idx="40351">
                  <c:v>43240</c:v>
                </c:pt>
                <c:pt idx="40352">
                  <c:v>43239</c:v>
                </c:pt>
                <c:pt idx="40353">
                  <c:v>43238</c:v>
                </c:pt>
                <c:pt idx="40354">
                  <c:v>43238</c:v>
                </c:pt>
                <c:pt idx="40355">
                  <c:v>43238</c:v>
                </c:pt>
                <c:pt idx="40356">
                  <c:v>43238</c:v>
                </c:pt>
                <c:pt idx="40357">
                  <c:v>43238</c:v>
                </c:pt>
                <c:pt idx="40358">
                  <c:v>43238</c:v>
                </c:pt>
                <c:pt idx="40359">
                  <c:v>43238</c:v>
                </c:pt>
                <c:pt idx="40360">
                  <c:v>43238</c:v>
                </c:pt>
                <c:pt idx="40361">
                  <c:v>43238</c:v>
                </c:pt>
                <c:pt idx="40362">
                  <c:v>43237</c:v>
                </c:pt>
                <c:pt idx="40363">
                  <c:v>43237</c:v>
                </c:pt>
              </c:numCache>
            </c:numRef>
          </c:xVal>
          <c:yVal>
            <c:numRef>
              <c:f>USvideos!$O$2:$O$1048395</c:f>
              <c:numCache>
                <c:formatCode>General</c:formatCode>
                <c:ptCount val="10482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1</c:v>
                </c:pt>
                <c:pt idx="1827">
                  <c:v>1</c:v>
                </c:pt>
                <c:pt idx="1828">
                  <c:v>1</c:v>
                </c:pt>
                <c:pt idx="1829">
                  <c:v>1</c:v>
                </c:pt>
                <c:pt idx="1830">
                  <c:v>1</c:v>
                </c:pt>
                <c:pt idx="1831">
                  <c:v>1</c:v>
                </c:pt>
                <c:pt idx="1832">
                  <c:v>1</c:v>
                </c:pt>
                <c:pt idx="1833">
                  <c:v>1</c:v>
                </c:pt>
                <c:pt idx="1834">
                  <c:v>1</c:v>
                </c:pt>
                <c:pt idx="1835">
                  <c:v>1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0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1</c:v>
                </c:pt>
                <c:pt idx="3460">
                  <c:v>1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1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1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1</c:v>
                </c:pt>
                <c:pt idx="4893">
                  <c:v>1</c:v>
                </c:pt>
                <c:pt idx="4894">
                  <c:v>1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1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1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1</c:v>
                </c:pt>
                <c:pt idx="4997">
                  <c:v>1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09">
                  <c:v>1</c:v>
                </c:pt>
                <c:pt idx="5010">
                  <c:v>1</c:v>
                </c:pt>
                <c:pt idx="5011">
                  <c:v>1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2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  <c:pt idx="6224">
                  <c:v>1</c:v>
                </c:pt>
                <c:pt idx="6225">
                  <c:v>1</c:v>
                </c:pt>
                <c:pt idx="6226">
                  <c:v>1</c:v>
                </c:pt>
                <c:pt idx="6227">
                  <c:v>1</c:v>
                </c:pt>
                <c:pt idx="6228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1</c:v>
                </c:pt>
                <c:pt idx="6234">
                  <c:v>1</c:v>
                </c:pt>
                <c:pt idx="6235">
                  <c:v>1</c:v>
                </c:pt>
                <c:pt idx="6236">
                  <c:v>1</c:v>
                </c:pt>
                <c:pt idx="6237">
                  <c:v>1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1</c:v>
                </c:pt>
                <c:pt idx="6248">
                  <c:v>1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1</c:v>
                </c:pt>
                <c:pt idx="6253">
                  <c:v>1</c:v>
                </c:pt>
                <c:pt idx="6254">
                  <c:v>1</c:v>
                </c:pt>
                <c:pt idx="6255">
                  <c:v>1</c:v>
                </c:pt>
                <c:pt idx="6256">
                  <c:v>1</c:v>
                </c:pt>
                <c:pt idx="6257">
                  <c:v>1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3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1</c:v>
                </c:pt>
                <c:pt idx="6267">
                  <c:v>1</c:v>
                </c:pt>
                <c:pt idx="6268">
                  <c:v>1</c:v>
                </c:pt>
                <c:pt idx="6269">
                  <c:v>1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1</c:v>
                </c:pt>
                <c:pt idx="6308">
                  <c:v>1</c:v>
                </c:pt>
                <c:pt idx="6309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1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1</c:v>
                </c:pt>
                <c:pt idx="6317">
                  <c:v>1</c:v>
                </c:pt>
                <c:pt idx="6318">
                  <c:v>1</c:v>
                </c:pt>
                <c:pt idx="6319">
                  <c:v>1</c:v>
                </c:pt>
                <c:pt idx="6320">
                  <c:v>1</c:v>
                </c:pt>
                <c:pt idx="6321">
                  <c:v>1</c:v>
                </c:pt>
                <c:pt idx="6322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1</c:v>
                </c:pt>
                <c:pt idx="6329">
                  <c:v>1</c:v>
                </c:pt>
                <c:pt idx="6330">
                  <c:v>1</c:v>
                </c:pt>
                <c:pt idx="6331">
                  <c:v>1</c:v>
                </c:pt>
                <c:pt idx="6332">
                  <c:v>1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8">
                  <c:v>1</c:v>
                </c:pt>
                <c:pt idx="6359">
                  <c:v>1</c:v>
                </c:pt>
                <c:pt idx="6360">
                  <c:v>1</c:v>
                </c:pt>
                <c:pt idx="6361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1</c:v>
                </c:pt>
                <c:pt idx="6365">
                  <c:v>1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1</c:v>
                </c:pt>
                <c:pt idx="6404">
                  <c:v>1</c:v>
                </c:pt>
                <c:pt idx="6405">
                  <c:v>1</c:v>
                </c:pt>
                <c:pt idx="6406">
                  <c:v>1</c:v>
                </c:pt>
                <c:pt idx="6407">
                  <c:v>1</c:v>
                </c:pt>
                <c:pt idx="6408">
                  <c:v>1</c:v>
                </c:pt>
                <c:pt idx="6409">
                  <c:v>1</c:v>
                </c:pt>
                <c:pt idx="6410">
                  <c:v>1</c:v>
                </c:pt>
                <c:pt idx="6411">
                  <c:v>1</c:v>
                </c:pt>
                <c:pt idx="6412">
                  <c:v>1</c:v>
                </c:pt>
                <c:pt idx="6413">
                  <c:v>1</c:v>
                </c:pt>
                <c:pt idx="6414">
                  <c:v>1</c:v>
                </c:pt>
                <c:pt idx="6415">
                  <c:v>1</c:v>
                </c:pt>
                <c:pt idx="6416">
                  <c:v>1</c:v>
                </c:pt>
                <c:pt idx="6417">
                  <c:v>1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1</c:v>
                </c:pt>
                <c:pt idx="6437">
                  <c:v>1</c:v>
                </c:pt>
                <c:pt idx="6438">
                  <c:v>1</c:v>
                </c:pt>
                <c:pt idx="6439">
                  <c:v>1</c:v>
                </c:pt>
                <c:pt idx="6440">
                  <c:v>1</c:v>
                </c:pt>
                <c:pt idx="6441">
                  <c:v>1</c:v>
                </c:pt>
                <c:pt idx="6442">
                  <c:v>1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1</c:v>
                </c:pt>
                <c:pt idx="6447">
                  <c:v>1</c:v>
                </c:pt>
                <c:pt idx="6448">
                  <c:v>1</c:v>
                </c:pt>
                <c:pt idx="6449">
                  <c:v>1</c:v>
                </c:pt>
                <c:pt idx="6450">
                  <c:v>1</c:v>
                </c:pt>
                <c:pt idx="6451">
                  <c:v>1</c:v>
                </c:pt>
                <c:pt idx="6452">
                  <c:v>1</c:v>
                </c:pt>
                <c:pt idx="6453">
                  <c:v>1</c:v>
                </c:pt>
                <c:pt idx="6454">
                  <c:v>1</c:v>
                </c:pt>
                <c:pt idx="6455">
                  <c:v>1</c:v>
                </c:pt>
                <c:pt idx="6456">
                  <c:v>1</c:v>
                </c:pt>
                <c:pt idx="6457">
                  <c:v>1</c:v>
                </c:pt>
                <c:pt idx="6458">
                  <c:v>1</c:v>
                </c:pt>
                <c:pt idx="6459">
                  <c:v>1</c:v>
                </c:pt>
                <c:pt idx="6460">
                  <c:v>1</c:v>
                </c:pt>
                <c:pt idx="6461">
                  <c:v>1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1</c:v>
                </c:pt>
                <c:pt idx="6502">
                  <c:v>1</c:v>
                </c:pt>
                <c:pt idx="6503">
                  <c:v>1</c:v>
                </c:pt>
                <c:pt idx="6504">
                  <c:v>1</c:v>
                </c:pt>
                <c:pt idx="6505">
                  <c:v>1</c:v>
                </c:pt>
                <c:pt idx="6506">
                  <c:v>1</c:v>
                </c:pt>
                <c:pt idx="6507">
                  <c:v>1</c:v>
                </c:pt>
                <c:pt idx="6508">
                  <c:v>1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1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1</c:v>
                </c:pt>
                <c:pt idx="6523">
                  <c:v>1</c:v>
                </c:pt>
                <c:pt idx="6524">
                  <c:v>1</c:v>
                </c:pt>
                <c:pt idx="6525">
                  <c:v>1</c:v>
                </c:pt>
                <c:pt idx="6526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1</c:v>
                </c:pt>
                <c:pt idx="6533">
                  <c:v>1</c:v>
                </c:pt>
                <c:pt idx="6534">
                  <c:v>1</c:v>
                </c:pt>
                <c:pt idx="6535">
                  <c:v>1</c:v>
                </c:pt>
                <c:pt idx="6536">
                  <c:v>1</c:v>
                </c:pt>
                <c:pt idx="6537">
                  <c:v>1</c:v>
                </c:pt>
                <c:pt idx="6538">
                  <c:v>1</c:v>
                </c:pt>
                <c:pt idx="6539">
                  <c:v>1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1</c:v>
                </c:pt>
                <c:pt idx="6545">
                  <c:v>1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49">
                  <c:v>1</c:v>
                </c:pt>
                <c:pt idx="6550">
                  <c:v>1</c:v>
                </c:pt>
                <c:pt idx="6551">
                  <c:v>1</c:v>
                </c:pt>
                <c:pt idx="6552">
                  <c:v>1</c:v>
                </c:pt>
                <c:pt idx="6553">
                  <c:v>1</c:v>
                </c:pt>
                <c:pt idx="6554">
                  <c:v>1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8">
                  <c:v>1</c:v>
                </c:pt>
                <c:pt idx="6559">
                  <c:v>1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3">
                  <c:v>1</c:v>
                </c:pt>
                <c:pt idx="6564">
                  <c:v>1</c:v>
                </c:pt>
                <c:pt idx="6565">
                  <c:v>1</c:v>
                </c:pt>
                <c:pt idx="6566">
                  <c:v>1</c:v>
                </c:pt>
                <c:pt idx="6567">
                  <c:v>1</c:v>
                </c:pt>
                <c:pt idx="6568">
                  <c:v>1</c:v>
                </c:pt>
                <c:pt idx="6569">
                  <c:v>1</c:v>
                </c:pt>
                <c:pt idx="6570">
                  <c:v>1</c:v>
                </c:pt>
                <c:pt idx="6571">
                  <c:v>1</c:v>
                </c:pt>
                <c:pt idx="6572">
                  <c:v>1</c:v>
                </c:pt>
                <c:pt idx="6573">
                  <c:v>1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7">
                  <c:v>1</c:v>
                </c:pt>
                <c:pt idx="6578">
                  <c:v>1</c:v>
                </c:pt>
                <c:pt idx="6579">
                  <c:v>1</c:v>
                </c:pt>
                <c:pt idx="6580">
                  <c:v>1</c:v>
                </c:pt>
                <c:pt idx="6581">
                  <c:v>1</c:v>
                </c:pt>
                <c:pt idx="6582">
                  <c:v>1</c:v>
                </c:pt>
                <c:pt idx="6583">
                  <c:v>1</c:v>
                </c:pt>
                <c:pt idx="6584">
                  <c:v>1</c:v>
                </c:pt>
                <c:pt idx="6585">
                  <c:v>1</c:v>
                </c:pt>
                <c:pt idx="6586">
                  <c:v>1</c:v>
                </c:pt>
                <c:pt idx="6587">
                  <c:v>1</c:v>
                </c:pt>
                <c:pt idx="6588">
                  <c:v>1</c:v>
                </c:pt>
                <c:pt idx="6589">
                  <c:v>1</c:v>
                </c:pt>
                <c:pt idx="6590">
                  <c:v>1</c:v>
                </c:pt>
                <c:pt idx="6591">
                  <c:v>1</c:v>
                </c:pt>
                <c:pt idx="6592">
                  <c:v>1</c:v>
                </c:pt>
                <c:pt idx="6593">
                  <c:v>1</c:v>
                </c:pt>
                <c:pt idx="6594">
                  <c:v>1</c:v>
                </c:pt>
                <c:pt idx="6595">
                  <c:v>1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1</c:v>
                </c:pt>
                <c:pt idx="6600">
                  <c:v>1</c:v>
                </c:pt>
                <c:pt idx="6601">
                  <c:v>1</c:v>
                </c:pt>
                <c:pt idx="6602">
                  <c:v>1</c:v>
                </c:pt>
                <c:pt idx="6603">
                  <c:v>1</c:v>
                </c:pt>
                <c:pt idx="6604">
                  <c:v>1</c:v>
                </c:pt>
                <c:pt idx="6605">
                  <c:v>1</c:v>
                </c:pt>
                <c:pt idx="6606">
                  <c:v>1</c:v>
                </c:pt>
                <c:pt idx="6607">
                  <c:v>1</c:v>
                </c:pt>
                <c:pt idx="6608">
                  <c:v>1</c:v>
                </c:pt>
                <c:pt idx="6609">
                  <c:v>1</c:v>
                </c:pt>
                <c:pt idx="6610">
                  <c:v>1</c:v>
                </c:pt>
                <c:pt idx="6611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1</c:v>
                </c:pt>
                <c:pt idx="6616">
                  <c:v>1</c:v>
                </c:pt>
                <c:pt idx="6617">
                  <c:v>1</c:v>
                </c:pt>
                <c:pt idx="6618">
                  <c:v>1</c:v>
                </c:pt>
                <c:pt idx="6619">
                  <c:v>1</c:v>
                </c:pt>
                <c:pt idx="6620">
                  <c:v>1</c:v>
                </c:pt>
                <c:pt idx="6621">
                  <c:v>1</c:v>
                </c:pt>
                <c:pt idx="6622">
                  <c:v>1</c:v>
                </c:pt>
                <c:pt idx="6623">
                  <c:v>1</c:v>
                </c:pt>
                <c:pt idx="6624">
                  <c:v>1</c:v>
                </c:pt>
                <c:pt idx="6625">
                  <c:v>1</c:v>
                </c:pt>
                <c:pt idx="6626">
                  <c:v>1</c:v>
                </c:pt>
                <c:pt idx="6627">
                  <c:v>1</c:v>
                </c:pt>
                <c:pt idx="6628">
                  <c:v>1</c:v>
                </c:pt>
                <c:pt idx="6629">
                  <c:v>1</c:v>
                </c:pt>
                <c:pt idx="6630">
                  <c:v>1</c:v>
                </c:pt>
                <c:pt idx="6631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7">
                  <c:v>1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1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8">
                  <c:v>1</c:v>
                </c:pt>
                <c:pt idx="6649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3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  <c:pt idx="6666">
                  <c:v>1</c:v>
                </c:pt>
                <c:pt idx="6667">
                  <c:v>1</c:v>
                </c:pt>
                <c:pt idx="6668">
                  <c:v>1</c:v>
                </c:pt>
                <c:pt idx="6669">
                  <c:v>1</c:v>
                </c:pt>
                <c:pt idx="6670">
                  <c:v>1</c:v>
                </c:pt>
                <c:pt idx="6671">
                  <c:v>1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1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1</c:v>
                </c:pt>
                <c:pt idx="6680">
                  <c:v>1</c:v>
                </c:pt>
                <c:pt idx="6681">
                  <c:v>1</c:v>
                </c:pt>
                <c:pt idx="6682">
                  <c:v>1</c:v>
                </c:pt>
                <c:pt idx="6683">
                  <c:v>1</c:v>
                </c:pt>
                <c:pt idx="6684">
                  <c:v>1</c:v>
                </c:pt>
                <c:pt idx="6685">
                  <c:v>1</c:v>
                </c:pt>
                <c:pt idx="6686">
                  <c:v>1</c:v>
                </c:pt>
                <c:pt idx="6687">
                  <c:v>1</c:v>
                </c:pt>
                <c:pt idx="6688">
                  <c:v>1</c:v>
                </c:pt>
                <c:pt idx="6689">
                  <c:v>1</c:v>
                </c:pt>
                <c:pt idx="6690">
                  <c:v>1</c:v>
                </c:pt>
                <c:pt idx="6691">
                  <c:v>1</c:v>
                </c:pt>
                <c:pt idx="6692">
                  <c:v>1</c:v>
                </c:pt>
                <c:pt idx="6693">
                  <c:v>1</c:v>
                </c:pt>
                <c:pt idx="6694">
                  <c:v>1</c:v>
                </c:pt>
                <c:pt idx="6695">
                  <c:v>1</c:v>
                </c:pt>
                <c:pt idx="6696">
                  <c:v>1</c:v>
                </c:pt>
                <c:pt idx="6697">
                  <c:v>1</c:v>
                </c:pt>
                <c:pt idx="6698">
                  <c:v>1</c:v>
                </c:pt>
                <c:pt idx="6699">
                  <c:v>1</c:v>
                </c:pt>
                <c:pt idx="6700">
                  <c:v>1</c:v>
                </c:pt>
                <c:pt idx="6701">
                  <c:v>1</c:v>
                </c:pt>
                <c:pt idx="6702">
                  <c:v>1</c:v>
                </c:pt>
                <c:pt idx="6703">
                  <c:v>1</c:v>
                </c:pt>
                <c:pt idx="6704">
                  <c:v>1</c:v>
                </c:pt>
                <c:pt idx="6705">
                  <c:v>1</c:v>
                </c:pt>
                <c:pt idx="6706">
                  <c:v>1</c:v>
                </c:pt>
                <c:pt idx="6707">
                  <c:v>1</c:v>
                </c:pt>
                <c:pt idx="6708">
                  <c:v>1</c:v>
                </c:pt>
                <c:pt idx="6709">
                  <c:v>1</c:v>
                </c:pt>
                <c:pt idx="6710">
                  <c:v>1</c:v>
                </c:pt>
                <c:pt idx="6711">
                  <c:v>1</c:v>
                </c:pt>
                <c:pt idx="6712">
                  <c:v>1</c:v>
                </c:pt>
                <c:pt idx="6713">
                  <c:v>1</c:v>
                </c:pt>
                <c:pt idx="6714">
                  <c:v>1</c:v>
                </c:pt>
                <c:pt idx="6715">
                  <c:v>1</c:v>
                </c:pt>
                <c:pt idx="6716">
                  <c:v>1</c:v>
                </c:pt>
                <c:pt idx="6717">
                  <c:v>1</c:v>
                </c:pt>
                <c:pt idx="6718">
                  <c:v>1</c:v>
                </c:pt>
                <c:pt idx="6719">
                  <c:v>1</c:v>
                </c:pt>
                <c:pt idx="6720">
                  <c:v>1</c:v>
                </c:pt>
                <c:pt idx="6721">
                  <c:v>1</c:v>
                </c:pt>
                <c:pt idx="6722">
                  <c:v>1</c:v>
                </c:pt>
                <c:pt idx="6723">
                  <c:v>1</c:v>
                </c:pt>
                <c:pt idx="6724">
                  <c:v>1</c:v>
                </c:pt>
                <c:pt idx="6725">
                  <c:v>1</c:v>
                </c:pt>
                <c:pt idx="6726">
                  <c:v>1</c:v>
                </c:pt>
                <c:pt idx="6727">
                  <c:v>1</c:v>
                </c:pt>
                <c:pt idx="6728">
                  <c:v>1</c:v>
                </c:pt>
                <c:pt idx="6729">
                  <c:v>1</c:v>
                </c:pt>
                <c:pt idx="6730">
                  <c:v>1</c:v>
                </c:pt>
                <c:pt idx="6731">
                  <c:v>1</c:v>
                </c:pt>
                <c:pt idx="6732">
                  <c:v>1</c:v>
                </c:pt>
                <c:pt idx="6733">
                  <c:v>1</c:v>
                </c:pt>
                <c:pt idx="6734">
                  <c:v>1</c:v>
                </c:pt>
                <c:pt idx="6735">
                  <c:v>1</c:v>
                </c:pt>
                <c:pt idx="6736">
                  <c:v>1</c:v>
                </c:pt>
                <c:pt idx="6737">
                  <c:v>1</c:v>
                </c:pt>
                <c:pt idx="6738">
                  <c:v>1</c:v>
                </c:pt>
                <c:pt idx="6739">
                  <c:v>1</c:v>
                </c:pt>
                <c:pt idx="6740">
                  <c:v>1</c:v>
                </c:pt>
                <c:pt idx="6741">
                  <c:v>1</c:v>
                </c:pt>
                <c:pt idx="6742">
                  <c:v>1</c:v>
                </c:pt>
                <c:pt idx="6743">
                  <c:v>1</c:v>
                </c:pt>
                <c:pt idx="6744">
                  <c:v>1</c:v>
                </c:pt>
                <c:pt idx="6745">
                  <c:v>1</c:v>
                </c:pt>
                <c:pt idx="6746">
                  <c:v>1</c:v>
                </c:pt>
                <c:pt idx="6747">
                  <c:v>1</c:v>
                </c:pt>
                <c:pt idx="6748">
                  <c:v>1</c:v>
                </c:pt>
                <c:pt idx="6749">
                  <c:v>1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1</c:v>
                </c:pt>
                <c:pt idx="6791">
                  <c:v>1</c:v>
                </c:pt>
                <c:pt idx="6792">
                  <c:v>1</c:v>
                </c:pt>
                <c:pt idx="6793">
                  <c:v>1</c:v>
                </c:pt>
                <c:pt idx="6794">
                  <c:v>1</c:v>
                </c:pt>
                <c:pt idx="6795">
                  <c:v>1</c:v>
                </c:pt>
                <c:pt idx="6796">
                  <c:v>1</c:v>
                </c:pt>
                <c:pt idx="6797">
                  <c:v>1</c:v>
                </c:pt>
                <c:pt idx="6798">
                  <c:v>1</c:v>
                </c:pt>
                <c:pt idx="6799">
                  <c:v>1</c:v>
                </c:pt>
                <c:pt idx="6800">
                  <c:v>1</c:v>
                </c:pt>
                <c:pt idx="6801">
                  <c:v>1</c:v>
                </c:pt>
                <c:pt idx="6802">
                  <c:v>1</c:v>
                </c:pt>
                <c:pt idx="6803">
                  <c:v>1</c:v>
                </c:pt>
                <c:pt idx="6804">
                  <c:v>1</c:v>
                </c:pt>
                <c:pt idx="6805">
                  <c:v>1</c:v>
                </c:pt>
                <c:pt idx="6806">
                  <c:v>1</c:v>
                </c:pt>
                <c:pt idx="6807">
                  <c:v>1</c:v>
                </c:pt>
                <c:pt idx="6808">
                  <c:v>1</c:v>
                </c:pt>
                <c:pt idx="6809">
                  <c:v>1</c:v>
                </c:pt>
                <c:pt idx="6810">
                  <c:v>1</c:v>
                </c:pt>
                <c:pt idx="6811">
                  <c:v>1</c:v>
                </c:pt>
                <c:pt idx="6812">
                  <c:v>1</c:v>
                </c:pt>
                <c:pt idx="6813">
                  <c:v>1</c:v>
                </c:pt>
                <c:pt idx="6814">
                  <c:v>1</c:v>
                </c:pt>
                <c:pt idx="6815">
                  <c:v>1</c:v>
                </c:pt>
                <c:pt idx="6816">
                  <c:v>1</c:v>
                </c:pt>
                <c:pt idx="6817">
                  <c:v>1</c:v>
                </c:pt>
                <c:pt idx="6818">
                  <c:v>1</c:v>
                </c:pt>
                <c:pt idx="6819">
                  <c:v>1</c:v>
                </c:pt>
                <c:pt idx="6820">
                  <c:v>1</c:v>
                </c:pt>
                <c:pt idx="6821">
                  <c:v>1</c:v>
                </c:pt>
                <c:pt idx="6822">
                  <c:v>1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1</c:v>
                </c:pt>
                <c:pt idx="6827">
                  <c:v>1</c:v>
                </c:pt>
                <c:pt idx="6828">
                  <c:v>1</c:v>
                </c:pt>
                <c:pt idx="6829">
                  <c:v>1</c:v>
                </c:pt>
                <c:pt idx="6830">
                  <c:v>1</c:v>
                </c:pt>
                <c:pt idx="6831">
                  <c:v>1</c:v>
                </c:pt>
                <c:pt idx="6832">
                  <c:v>1</c:v>
                </c:pt>
                <c:pt idx="6833">
                  <c:v>1</c:v>
                </c:pt>
                <c:pt idx="6834">
                  <c:v>1</c:v>
                </c:pt>
                <c:pt idx="6835">
                  <c:v>1</c:v>
                </c:pt>
                <c:pt idx="6836">
                  <c:v>1</c:v>
                </c:pt>
                <c:pt idx="6837">
                  <c:v>1</c:v>
                </c:pt>
                <c:pt idx="6838">
                  <c:v>1</c:v>
                </c:pt>
                <c:pt idx="6839">
                  <c:v>1</c:v>
                </c:pt>
                <c:pt idx="6840">
                  <c:v>1</c:v>
                </c:pt>
                <c:pt idx="6841">
                  <c:v>1</c:v>
                </c:pt>
                <c:pt idx="6842">
                  <c:v>1</c:v>
                </c:pt>
                <c:pt idx="6843">
                  <c:v>1</c:v>
                </c:pt>
                <c:pt idx="6844">
                  <c:v>1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1</c:v>
                </c:pt>
                <c:pt idx="6885">
                  <c:v>1</c:v>
                </c:pt>
                <c:pt idx="6886">
                  <c:v>1</c:v>
                </c:pt>
                <c:pt idx="6887">
                  <c:v>1</c:v>
                </c:pt>
                <c:pt idx="6888">
                  <c:v>1</c:v>
                </c:pt>
                <c:pt idx="6889">
                  <c:v>1</c:v>
                </c:pt>
                <c:pt idx="6890">
                  <c:v>1</c:v>
                </c:pt>
                <c:pt idx="6891">
                  <c:v>1</c:v>
                </c:pt>
                <c:pt idx="6892">
                  <c:v>1</c:v>
                </c:pt>
                <c:pt idx="6893">
                  <c:v>1</c:v>
                </c:pt>
                <c:pt idx="6894">
                  <c:v>1</c:v>
                </c:pt>
                <c:pt idx="6895">
                  <c:v>1</c:v>
                </c:pt>
                <c:pt idx="6896">
                  <c:v>1</c:v>
                </c:pt>
                <c:pt idx="6897">
                  <c:v>1</c:v>
                </c:pt>
                <c:pt idx="6898">
                  <c:v>1</c:v>
                </c:pt>
                <c:pt idx="6899">
                  <c:v>1</c:v>
                </c:pt>
                <c:pt idx="6900">
                  <c:v>1</c:v>
                </c:pt>
                <c:pt idx="6901">
                  <c:v>1</c:v>
                </c:pt>
                <c:pt idx="6902">
                  <c:v>1</c:v>
                </c:pt>
                <c:pt idx="6903">
                  <c:v>1</c:v>
                </c:pt>
                <c:pt idx="6904">
                  <c:v>1</c:v>
                </c:pt>
                <c:pt idx="6905">
                  <c:v>1</c:v>
                </c:pt>
                <c:pt idx="6906">
                  <c:v>1</c:v>
                </c:pt>
                <c:pt idx="6907">
                  <c:v>1</c:v>
                </c:pt>
                <c:pt idx="6908">
                  <c:v>1</c:v>
                </c:pt>
                <c:pt idx="6909">
                  <c:v>1</c:v>
                </c:pt>
                <c:pt idx="6910">
                  <c:v>1</c:v>
                </c:pt>
                <c:pt idx="6911">
                  <c:v>1</c:v>
                </c:pt>
                <c:pt idx="6912">
                  <c:v>1</c:v>
                </c:pt>
                <c:pt idx="6913">
                  <c:v>1</c:v>
                </c:pt>
                <c:pt idx="6914">
                  <c:v>1</c:v>
                </c:pt>
                <c:pt idx="6915">
                  <c:v>1</c:v>
                </c:pt>
                <c:pt idx="6916">
                  <c:v>1</c:v>
                </c:pt>
                <c:pt idx="6917">
                  <c:v>1</c:v>
                </c:pt>
                <c:pt idx="6918">
                  <c:v>1</c:v>
                </c:pt>
                <c:pt idx="6919">
                  <c:v>1</c:v>
                </c:pt>
                <c:pt idx="6920">
                  <c:v>1</c:v>
                </c:pt>
                <c:pt idx="6921">
                  <c:v>1</c:v>
                </c:pt>
                <c:pt idx="6922">
                  <c:v>1</c:v>
                </c:pt>
                <c:pt idx="6923">
                  <c:v>1</c:v>
                </c:pt>
                <c:pt idx="6924">
                  <c:v>1</c:v>
                </c:pt>
                <c:pt idx="6925">
                  <c:v>1</c:v>
                </c:pt>
                <c:pt idx="6926">
                  <c:v>1</c:v>
                </c:pt>
                <c:pt idx="6927">
                  <c:v>1</c:v>
                </c:pt>
                <c:pt idx="6928">
                  <c:v>1</c:v>
                </c:pt>
                <c:pt idx="6929">
                  <c:v>1</c:v>
                </c:pt>
                <c:pt idx="6930">
                  <c:v>1</c:v>
                </c:pt>
                <c:pt idx="6931">
                  <c:v>1</c:v>
                </c:pt>
                <c:pt idx="6932">
                  <c:v>1</c:v>
                </c:pt>
                <c:pt idx="6933">
                  <c:v>1</c:v>
                </c:pt>
                <c:pt idx="6934">
                  <c:v>1</c:v>
                </c:pt>
                <c:pt idx="6935">
                  <c:v>1</c:v>
                </c:pt>
                <c:pt idx="6936">
                  <c:v>1</c:v>
                </c:pt>
                <c:pt idx="6937">
                  <c:v>1</c:v>
                </c:pt>
                <c:pt idx="6938">
                  <c:v>1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1</c:v>
                </c:pt>
                <c:pt idx="6979">
                  <c:v>1</c:v>
                </c:pt>
                <c:pt idx="6980">
                  <c:v>1</c:v>
                </c:pt>
                <c:pt idx="6981">
                  <c:v>1</c:v>
                </c:pt>
                <c:pt idx="6982">
                  <c:v>1</c:v>
                </c:pt>
                <c:pt idx="6983">
                  <c:v>1</c:v>
                </c:pt>
                <c:pt idx="6984">
                  <c:v>1</c:v>
                </c:pt>
                <c:pt idx="6985">
                  <c:v>1</c:v>
                </c:pt>
                <c:pt idx="6986">
                  <c:v>1</c:v>
                </c:pt>
                <c:pt idx="6987">
                  <c:v>1</c:v>
                </c:pt>
                <c:pt idx="6988">
                  <c:v>1</c:v>
                </c:pt>
                <c:pt idx="6989">
                  <c:v>1</c:v>
                </c:pt>
                <c:pt idx="6990">
                  <c:v>1</c:v>
                </c:pt>
                <c:pt idx="6991">
                  <c:v>1</c:v>
                </c:pt>
                <c:pt idx="6992">
                  <c:v>1</c:v>
                </c:pt>
                <c:pt idx="6993">
                  <c:v>1</c:v>
                </c:pt>
                <c:pt idx="6994">
                  <c:v>1</c:v>
                </c:pt>
                <c:pt idx="6995">
                  <c:v>1</c:v>
                </c:pt>
                <c:pt idx="6996">
                  <c:v>1</c:v>
                </c:pt>
                <c:pt idx="6997">
                  <c:v>1</c:v>
                </c:pt>
                <c:pt idx="6998">
                  <c:v>1</c:v>
                </c:pt>
                <c:pt idx="6999">
                  <c:v>1</c:v>
                </c:pt>
                <c:pt idx="7000">
                  <c:v>1</c:v>
                </c:pt>
                <c:pt idx="7001">
                  <c:v>1</c:v>
                </c:pt>
                <c:pt idx="7002">
                  <c:v>1</c:v>
                </c:pt>
                <c:pt idx="7003">
                  <c:v>1</c:v>
                </c:pt>
                <c:pt idx="7004">
                  <c:v>1</c:v>
                </c:pt>
                <c:pt idx="7005">
                  <c:v>1</c:v>
                </c:pt>
                <c:pt idx="7006">
                  <c:v>1</c:v>
                </c:pt>
                <c:pt idx="7007">
                  <c:v>1</c:v>
                </c:pt>
                <c:pt idx="7008">
                  <c:v>1</c:v>
                </c:pt>
                <c:pt idx="7009">
                  <c:v>1</c:v>
                </c:pt>
                <c:pt idx="7010">
                  <c:v>1</c:v>
                </c:pt>
                <c:pt idx="7011">
                  <c:v>1</c:v>
                </c:pt>
                <c:pt idx="7012">
                  <c:v>1</c:v>
                </c:pt>
                <c:pt idx="7013">
                  <c:v>1</c:v>
                </c:pt>
                <c:pt idx="7014">
                  <c:v>1</c:v>
                </c:pt>
                <c:pt idx="7015">
                  <c:v>1</c:v>
                </c:pt>
                <c:pt idx="7016">
                  <c:v>1</c:v>
                </c:pt>
                <c:pt idx="7017">
                  <c:v>1</c:v>
                </c:pt>
                <c:pt idx="7018">
                  <c:v>1</c:v>
                </c:pt>
                <c:pt idx="7019">
                  <c:v>1</c:v>
                </c:pt>
                <c:pt idx="7020">
                  <c:v>1</c:v>
                </c:pt>
                <c:pt idx="7021">
                  <c:v>1</c:v>
                </c:pt>
                <c:pt idx="7022">
                  <c:v>1</c:v>
                </c:pt>
                <c:pt idx="7023">
                  <c:v>1</c:v>
                </c:pt>
                <c:pt idx="7024">
                  <c:v>1</c:v>
                </c:pt>
                <c:pt idx="7025">
                  <c:v>1</c:v>
                </c:pt>
                <c:pt idx="7026">
                  <c:v>1</c:v>
                </c:pt>
                <c:pt idx="7027">
                  <c:v>1</c:v>
                </c:pt>
                <c:pt idx="7028">
                  <c:v>1</c:v>
                </c:pt>
                <c:pt idx="7029">
                  <c:v>1</c:v>
                </c:pt>
                <c:pt idx="7030">
                  <c:v>1</c:v>
                </c:pt>
                <c:pt idx="7031">
                  <c:v>1</c:v>
                </c:pt>
                <c:pt idx="7032">
                  <c:v>1</c:v>
                </c:pt>
                <c:pt idx="7033">
                  <c:v>1</c:v>
                </c:pt>
                <c:pt idx="7034">
                  <c:v>1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1</c:v>
                </c:pt>
                <c:pt idx="7076">
                  <c:v>1</c:v>
                </c:pt>
                <c:pt idx="7077">
                  <c:v>1</c:v>
                </c:pt>
                <c:pt idx="7078">
                  <c:v>1</c:v>
                </c:pt>
                <c:pt idx="7079">
                  <c:v>1</c:v>
                </c:pt>
                <c:pt idx="7080">
                  <c:v>1</c:v>
                </c:pt>
                <c:pt idx="7081">
                  <c:v>1</c:v>
                </c:pt>
                <c:pt idx="7082">
                  <c:v>1</c:v>
                </c:pt>
                <c:pt idx="7083">
                  <c:v>1</c:v>
                </c:pt>
                <c:pt idx="7084">
                  <c:v>1</c:v>
                </c:pt>
                <c:pt idx="7085">
                  <c:v>1</c:v>
                </c:pt>
                <c:pt idx="7086">
                  <c:v>1</c:v>
                </c:pt>
                <c:pt idx="7087">
                  <c:v>1</c:v>
                </c:pt>
                <c:pt idx="7088">
                  <c:v>1</c:v>
                </c:pt>
                <c:pt idx="7089">
                  <c:v>1</c:v>
                </c:pt>
                <c:pt idx="7090">
                  <c:v>1</c:v>
                </c:pt>
                <c:pt idx="7091">
                  <c:v>1</c:v>
                </c:pt>
                <c:pt idx="7092">
                  <c:v>1</c:v>
                </c:pt>
                <c:pt idx="7093">
                  <c:v>1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1</c:v>
                </c:pt>
                <c:pt idx="7098">
                  <c:v>1</c:v>
                </c:pt>
                <c:pt idx="7099">
                  <c:v>1</c:v>
                </c:pt>
                <c:pt idx="7100">
                  <c:v>1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1</c:v>
                </c:pt>
                <c:pt idx="7105">
                  <c:v>1</c:v>
                </c:pt>
                <c:pt idx="7106">
                  <c:v>1</c:v>
                </c:pt>
                <c:pt idx="7107">
                  <c:v>1</c:v>
                </c:pt>
                <c:pt idx="7108">
                  <c:v>1</c:v>
                </c:pt>
                <c:pt idx="7109">
                  <c:v>1</c:v>
                </c:pt>
                <c:pt idx="7110">
                  <c:v>1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1</c:v>
                </c:pt>
                <c:pt idx="7116">
                  <c:v>1</c:v>
                </c:pt>
                <c:pt idx="7117">
                  <c:v>1</c:v>
                </c:pt>
                <c:pt idx="7118">
                  <c:v>1</c:v>
                </c:pt>
                <c:pt idx="7119">
                  <c:v>1</c:v>
                </c:pt>
                <c:pt idx="7120">
                  <c:v>1</c:v>
                </c:pt>
                <c:pt idx="7121">
                  <c:v>1</c:v>
                </c:pt>
                <c:pt idx="7122">
                  <c:v>1</c:v>
                </c:pt>
                <c:pt idx="7123">
                  <c:v>1</c:v>
                </c:pt>
                <c:pt idx="7124">
                  <c:v>1</c:v>
                </c:pt>
                <c:pt idx="7125">
                  <c:v>1</c:v>
                </c:pt>
                <c:pt idx="7126">
                  <c:v>1</c:v>
                </c:pt>
                <c:pt idx="7127">
                  <c:v>1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1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1</c:v>
                </c:pt>
                <c:pt idx="7172">
                  <c:v>1</c:v>
                </c:pt>
                <c:pt idx="7173">
                  <c:v>1</c:v>
                </c:pt>
                <c:pt idx="7174">
                  <c:v>1</c:v>
                </c:pt>
                <c:pt idx="7175">
                  <c:v>1</c:v>
                </c:pt>
                <c:pt idx="7176">
                  <c:v>1</c:v>
                </c:pt>
                <c:pt idx="7177">
                  <c:v>1</c:v>
                </c:pt>
                <c:pt idx="7178">
                  <c:v>1</c:v>
                </c:pt>
                <c:pt idx="7179">
                  <c:v>1</c:v>
                </c:pt>
                <c:pt idx="7180">
                  <c:v>1</c:v>
                </c:pt>
                <c:pt idx="7181">
                  <c:v>1</c:v>
                </c:pt>
                <c:pt idx="7182">
                  <c:v>1</c:v>
                </c:pt>
                <c:pt idx="7183">
                  <c:v>1</c:v>
                </c:pt>
                <c:pt idx="7184">
                  <c:v>1</c:v>
                </c:pt>
                <c:pt idx="7185">
                  <c:v>1</c:v>
                </c:pt>
                <c:pt idx="7186">
                  <c:v>1</c:v>
                </c:pt>
                <c:pt idx="7187">
                  <c:v>1</c:v>
                </c:pt>
                <c:pt idx="7188">
                  <c:v>1</c:v>
                </c:pt>
                <c:pt idx="7189">
                  <c:v>1</c:v>
                </c:pt>
                <c:pt idx="7190">
                  <c:v>1</c:v>
                </c:pt>
                <c:pt idx="7191">
                  <c:v>1</c:v>
                </c:pt>
                <c:pt idx="7192">
                  <c:v>1</c:v>
                </c:pt>
                <c:pt idx="7193">
                  <c:v>1</c:v>
                </c:pt>
                <c:pt idx="7194">
                  <c:v>1</c:v>
                </c:pt>
                <c:pt idx="7195">
                  <c:v>1</c:v>
                </c:pt>
                <c:pt idx="7196">
                  <c:v>1</c:v>
                </c:pt>
                <c:pt idx="7197">
                  <c:v>1</c:v>
                </c:pt>
                <c:pt idx="7198">
                  <c:v>1</c:v>
                </c:pt>
                <c:pt idx="7199">
                  <c:v>1</c:v>
                </c:pt>
                <c:pt idx="7200">
                  <c:v>1</c:v>
                </c:pt>
                <c:pt idx="7201">
                  <c:v>1</c:v>
                </c:pt>
                <c:pt idx="7202">
                  <c:v>1</c:v>
                </c:pt>
                <c:pt idx="7203">
                  <c:v>1</c:v>
                </c:pt>
                <c:pt idx="7204">
                  <c:v>1</c:v>
                </c:pt>
                <c:pt idx="7205">
                  <c:v>1</c:v>
                </c:pt>
                <c:pt idx="7206">
                  <c:v>1</c:v>
                </c:pt>
                <c:pt idx="7207">
                  <c:v>1</c:v>
                </c:pt>
                <c:pt idx="7208">
                  <c:v>1</c:v>
                </c:pt>
                <c:pt idx="7209">
                  <c:v>1</c:v>
                </c:pt>
                <c:pt idx="7210">
                  <c:v>1</c:v>
                </c:pt>
                <c:pt idx="7211">
                  <c:v>1</c:v>
                </c:pt>
                <c:pt idx="7212">
                  <c:v>1</c:v>
                </c:pt>
                <c:pt idx="7213">
                  <c:v>1</c:v>
                </c:pt>
                <c:pt idx="7214">
                  <c:v>1</c:v>
                </c:pt>
                <c:pt idx="7215">
                  <c:v>1</c:v>
                </c:pt>
                <c:pt idx="7216">
                  <c:v>1</c:v>
                </c:pt>
                <c:pt idx="7217">
                  <c:v>1</c:v>
                </c:pt>
                <c:pt idx="7218">
                  <c:v>1</c:v>
                </c:pt>
                <c:pt idx="7219">
                  <c:v>1</c:v>
                </c:pt>
                <c:pt idx="7220">
                  <c:v>1</c:v>
                </c:pt>
                <c:pt idx="7221">
                  <c:v>1</c:v>
                </c:pt>
                <c:pt idx="7222">
                  <c:v>1</c:v>
                </c:pt>
                <c:pt idx="7223">
                  <c:v>1</c:v>
                </c:pt>
                <c:pt idx="7224">
                  <c:v>1</c:v>
                </c:pt>
                <c:pt idx="7225">
                  <c:v>1</c:v>
                </c:pt>
                <c:pt idx="7226">
                  <c:v>1</c:v>
                </c:pt>
                <c:pt idx="7227">
                  <c:v>1</c:v>
                </c:pt>
                <c:pt idx="7228">
                  <c:v>1</c:v>
                </c:pt>
                <c:pt idx="7229">
                  <c:v>1</c:v>
                </c:pt>
                <c:pt idx="7230">
                  <c:v>1</c:v>
                </c:pt>
                <c:pt idx="7231">
                  <c:v>1</c:v>
                </c:pt>
                <c:pt idx="7232">
                  <c:v>1</c:v>
                </c:pt>
                <c:pt idx="7233">
                  <c:v>1</c:v>
                </c:pt>
                <c:pt idx="7234">
                  <c:v>1</c:v>
                </c:pt>
                <c:pt idx="7235">
                  <c:v>1</c:v>
                </c:pt>
                <c:pt idx="7236">
                  <c:v>1</c:v>
                </c:pt>
                <c:pt idx="7237">
                  <c:v>1</c:v>
                </c:pt>
                <c:pt idx="7238">
                  <c:v>1</c:v>
                </c:pt>
                <c:pt idx="7239">
                  <c:v>1</c:v>
                </c:pt>
                <c:pt idx="7240">
                  <c:v>1</c:v>
                </c:pt>
                <c:pt idx="7241">
                  <c:v>1</c:v>
                </c:pt>
                <c:pt idx="7242">
                  <c:v>1</c:v>
                </c:pt>
                <c:pt idx="7243">
                  <c:v>1</c:v>
                </c:pt>
                <c:pt idx="7244">
                  <c:v>1</c:v>
                </c:pt>
                <c:pt idx="7245">
                  <c:v>1</c:v>
                </c:pt>
                <c:pt idx="7246">
                  <c:v>1</c:v>
                </c:pt>
                <c:pt idx="7247">
                  <c:v>1</c:v>
                </c:pt>
                <c:pt idx="7248">
                  <c:v>1</c:v>
                </c:pt>
                <c:pt idx="7249">
                  <c:v>1</c:v>
                </c:pt>
                <c:pt idx="7250">
                  <c:v>1</c:v>
                </c:pt>
                <c:pt idx="7251">
                  <c:v>1</c:v>
                </c:pt>
                <c:pt idx="7252">
                  <c:v>1</c:v>
                </c:pt>
                <c:pt idx="7253">
                  <c:v>1</c:v>
                </c:pt>
                <c:pt idx="7254">
                  <c:v>1</c:v>
                </c:pt>
                <c:pt idx="7255">
                  <c:v>1</c:v>
                </c:pt>
                <c:pt idx="7256">
                  <c:v>1</c:v>
                </c:pt>
                <c:pt idx="7257">
                  <c:v>1</c:v>
                </c:pt>
                <c:pt idx="7258">
                  <c:v>1</c:v>
                </c:pt>
                <c:pt idx="7259">
                  <c:v>1</c:v>
                </c:pt>
                <c:pt idx="7260">
                  <c:v>1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1</c:v>
                </c:pt>
                <c:pt idx="7265">
                  <c:v>1</c:v>
                </c:pt>
                <c:pt idx="7266">
                  <c:v>1</c:v>
                </c:pt>
                <c:pt idx="7267">
                  <c:v>1</c:v>
                </c:pt>
                <c:pt idx="7268">
                  <c:v>1</c:v>
                </c:pt>
                <c:pt idx="7269">
                  <c:v>1</c:v>
                </c:pt>
                <c:pt idx="7270">
                  <c:v>1</c:v>
                </c:pt>
                <c:pt idx="7271">
                  <c:v>1</c:v>
                </c:pt>
                <c:pt idx="7272">
                  <c:v>1</c:v>
                </c:pt>
                <c:pt idx="7273">
                  <c:v>1</c:v>
                </c:pt>
                <c:pt idx="7274">
                  <c:v>1</c:v>
                </c:pt>
                <c:pt idx="7275">
                  <c:v>1</c:v>
                </c:pt>
                <c:pt idx="7276">
                  <c:v>1</c:v>
                </c:pt>
                <c:pt idx="7277">
                  <c:v>1</c:v>
                </c:pt>
                <c:pt idx="7278">
                  <c:v>1</c:v>
                </c:pt>
                <c:pt idx="7279">
                  <c:v>1</c:v>
                </c:pt>
                <c:pt idx="7280">
                  <c:v>1</c:v>
                </c:pt>
                <c:pt idx="7281">
                  <c:v>1</c:v>
                </c:pt>
                <c:pt idx="7282">
                  <c:v>1</c:v>
                </c:pt>
                <c:pt idx="7283">
                  <c:v>1</c:v>
                </c:pt>
                <c:pt idx="7284">
                  <c:v>1</c:v>
                </c:pt>
                <c:pt idx="7285">
                  <c:v>1</c:v>
                </c:pt>
                <c:pt idx="7286">
                  <c:v>1</c:v>
                </c:pt>
                <c:pt idx="7287">
                  <c:v>1</c:v>
                </c:pt>
                <c:pt idx="7288">
                  <c:v>1</c:v>
                </c:pt>
                <c:pt idx="7289">
                  <c:v>1</c:v>
                </c:pt>
                <c:pt idx="7290">
                  <c:v>1</c:v>
                </c:pt>
                <c:pt idx="7291">
                  <c:v>1</c:v>
                </c:pt>
                <c:pt idx="7292">
                  <c:v>1</c:v>
                </c:pt>
                <c:pt idx="7293">
                  <c:v>1</c:v>
                </c:pt>
                <c:pt idx="7294">
                  <c:v>1</c:v>
                </c:pt>
                <c:pt idx="7295">
                  <c:v>1</c:v>
                </c:pt>
                <c:pt idx="7296">
                  <c:v>1</c:v>
                </c:pt>
                <c:pt idx="7297">
                  <c:v>1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1</c:v>
                </c:pt>
                <c:pt idx="7303">
                  <c:v>1</c:v>
                </c:pt>
                <c:pt idx="7304">
                  <c:v>1</c:v>
                </c:pt>
                <c:pt idx="7305">
                  <c:v>1</c:v>
                </c:pt>
                <c:pt idx="7306">
                  <c:v>1</c:v>
                </c:pt>
                <c:pt idx="7307">
                  <c:v>1</c:v>
                </c:pt>
                <c:pt idx="7308">
                  <c:v>1</c:v>
                </c:pt>
                <c:pt idx="7309">
                  <c:v>1</c:v>
                </c:pt>
                <c:pt idx="7310">
                  <c:v>1</c:v>
                </c:pt>
                <c:pt idx="7311">
                  <c:v>1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1</c:v>
                </c:pt>
                <c:pt idx="7317">
                  <c:v>1</c:v>
                </c:pt>
                <c:pt idx="7318">
                  <c:v>1</c:v>
                </c:pt>
                <c:pt idx="7319">
                  <c:v>1</c:v>
                </c:pt>
                <c:pt idx="7320">
                  <c:v>1</c:v>
                </c:pt>
                <c:pt idx="7321">
                  <c:v>1</c:v>
                </c:pt>
                <c:pt idx="7322">
                  <c:v>1</c:v>
                </c:pt>
                <c:pt idx="7323">
                  <c:v>1</c:v>
                </c:pt>
                <c:pt idx="7324">
                  <c:v>1</c:v>
                </c:pt>
                <c:pt idx="7325">
                  <c:v>1</c:v>
                </c:pt>
                <c:pt idx="7326">
                  <c:v>1</c:v>
                </c:pt>
                <c:pt idx="7327">
                  <c:v>1</c:v>
                </c:pt>
                <c:pt idx="7328">
                  <c:v>1</c:v>
                </c:pt>
                <c:pt idx="7329">
                  <c:v>1</c:v>
                </c:pt>
                <c:pt idx="7330">
                  <c:v>1</c:v>
                </c:pt>
                <c:pt idx="7331">
                  <c:v>1</c:v>
                </c:pt>
                <c:pt idx="7332">
                  <c:v>1</c:v>
                </c:pt>
                <c:pt idx="7333">
                  <c:v>1</c:v>
                </c:pt>
                <c:pt idx="7334">
                  <c:v>1</c:v>
                </c:pt>
                <c:pt idx="7335">
                  <c:v>1</c:v>
                </c:pt>
                <c:pt idx="7336">
                  <c:v>1</c:v>
                </c:pt>
                <c:pt idx="7337">
                  <c:v>1</c:v>
                </c:pt>
                <c:pt idx="7338">
                  <c:v>1</c:v>
                </c:pt>
                <c:pt idx="7339">
                  <c:v>1</c:v>
                </c:pt>
                <c:pt idx="7340">
                  <c:v>1</c:v>
                </c:pt>
                <c:pt idx="7341">
                  <c:v>1</c:v>
                </c:pt>
                <c:pt idx="7342">
                  <c:v>1</c:v>
                </c:pt>
                <c:pt idx="7343">
                  <c:v>1</c:v>
                </c:pt>
                <c:pt idx="7344">
                  <c:v>1</c:v>
                </c:pt>
                <c:pt idx="7345">
                  <c:v>1</c:v>
                </c:pt>
                <c:pt idx="7346">
                  <c:v>1</c:v>
                </c:pt>
                <c:pt idx="7347">
                  <c:v>1</c:v>
                </c:pt>
                <c:pt idx="7348">
                  <c:v>1</c:v>
                </c:pt>
                <c:pt idx="7349">
                  <c:v>1</c:v>
                </c:pt>
                <c:pt idx="7350">
                  <c:v>1</c:v>
                </c:pt>
                <c:pt idx="7351">
                  <c:v>1</c:v>
                </c:pt>
                <c:pt idx="7352">
                  <c:v>1</c:v>
                </c:pt>
                <c:pt idx="7353">
                  <c:v>1</c:v>
                </c:pt>
                <c:pt idx="7354">
                  <c:v>1</c:v>
                </c:pt>
                <c:pt idx="7355">
                  <c:v>1</c:v>
                </c:pt>
                <c:pt idx="7356">
                  <c:v>1</c:v>
                </c:pt>
                <c:pt idx="7357">
                  <c:v>1</c:v>
                </c:pt>
                <c:pt idx="7358">
                  <c:v>1</c:v>
                </c:pt>
                <c:pt idx="7359">
                  <c:v>1</c:v>
                </c:pt>
                <c:pt idx="7360">
                  <c:v>1</c:v>
                </c:pt>
                <c:pt idx="7361">
                  <c:v>1</c:v>
                </c:pt>
                <c:pt idx="7362">
                  <c:v>1</c:v>
                </c:pt>
                <c:pt idx="7363">
                  <c:v>1</c:v>
                </c:pt>
                <c:pt idx="7364">
                  <c:v>1</c:v>
                </c:pt>
                <c:pt idx="7365">
                  <c:v>1</c:v>
                </c:pt>
                <c:pt idx="7366">
                  <c:v>1</c:v>
                </c:pt>
                <c:pt idx="7367">
                  <c:v>1</c:v>
                </c:pt>
                <c:pt idx="7368">
                  <c:v>1</c:v>
                </c:pt>
                <c:pt idx="7369">
                  <c:v>1</c:v>
                </c:pt>
                <c:pt idx="7370">
                  <c:v>1</c:v>
                </c:pt>
                <c:pt idx="7371">
                  <c:v>1</c:v>
                </c:pt>
                <c:pt idx="7372">
                  <c:v>1</c:v>
                </c:pt>
                <c:pt idx="7373">
                  <c:v>1</c:v>
                </c:pt>
                <c:pt idx="7374">
                  <c:v>1</c:v>
                </c:pt>
                <c:pt idx="7375">
                  <c:v>1</c:v>
                </c:pt>
                <c:pt idx="7376">
                  <c:v>1</c:v>
                </c:pt>
                <c:pt idx="7377">
                  <c:v>1</c:v>
                </c:pt>
                <c:pt idx="7378">
                  <c:v>1</c:v>
                </c:pt>
                <c:pt idx="7379">
                  <c:v>1</c:v>
                </c:pt>
                <c:pt idx="7380">
                  <c:v>1</c:v>
                </c:pt>
                <c:pt idx="7381">
                  <c:v>1</c:v>
                </c:pt>
                <c:pt idx="7382">
                  <c:v>1</c:v>
                </c:pt>
                <c:pt idx="7383">
                  <c:v>1</c:v>
                </c:pt>
                <c:pt idx="7384">
                  <c:v>1</c:v>
                </c:pt>
                <c:pt idx="7385">
                  <c:v>1</c:v>
                </c:pt>
                <c:pt idx="7386">
                  <c:v>1</c:v>
                </c:pt>
                <c:pt idx="7387">
                  <c:v>1</c:v>
                </c:pt>
                <c:pt idx="7388">
                  <c:v>1</c:v>
                </c:pt>
                <c:pt idx="7389">
                  <c:v>1</c:v>
                </c:pt>
                <c:pt idx="7390">
                  <c:v>1</c:v>
                </c:pt>
                <c:pt idx="7391">
                  <c:v>1</c:v>
                </c:pt>
                <c:pt idx="7392">
                  <c:v>1</c:v>
                </c:pt>
                <c:pt idx="7393">
                  <c:v>1</c:v>
                </c:pt>
                <c:pt idx="7394">
                  <c:v>1</c:v>
                </c:pt>
                <c:pt idx="7395">
                  <c:v>1</c:v>
                </c:pt>
                <c:pt idx="7396">
                  <c:v>1</c:v>
                </c:pt>
                <c:pt idx="7397">
                  <c:v>1</c:v>
                </c:pt>
                <c:pt idx="7398">
                  <c:v>1</c:v>
                </c:pt>
                <c:pt idx="7399">
                  <c:v>1</c:v>
                </c:pt>
                <c:pt idx="7400">
                  <c:v>1</c:v>
                </c:pt>
                <c:pt idx="7401">
                  <c:v>1</c:v>
                </c:pt>
                <c:pt idx="7402">
                  <c:v>1</c:v>
                </c:pt>
                <c:pt idx="7403">
                  <c:v>1</c:v>
                </c:pt>
                <c:pt idx="7404">
                  <c:v>1</c:v>
                </c:pt>
                <c:pt idx="7405">
                  <c:v>1</c:v>
                </c:pt>
                <c:pt idx="7406">
                  <c:v>1</c:v>
                </c:pt>
                <c:pt idx="7407">
                  <c:v>1</c:v>
                </c:pt>
                <c:pt idx="7408">
                  <c:v>1</c:v>
                </c:pt>
                <c:pt idx="7409">
                  <c:v>1</c:v>
                </c:pt>
                <c:pt idx="7410">
                  <c:v>1</c:v>
                </c:pt>
                <c:pt idx="7411">
                  <c:v>1</c:v>
                </c:pt>
                <c:pt idx="7412">
                  <c:v>1</c:v>
                </c:pt>
                <c:pt idx="7413">
                  <c:v>1</c:v>
                </c:pt>
                <c:pt idx="7414">
                  <c:v>1</c:v>
                </c:pt>
                <c:pt idx="7415">
                  <c:v>1</c:v>
                </c:pt>
                <c:pt idx="7416">
                  <c:v>1</c:v>
                </c:pt>
                <c:pt idx="7417">
                  <c:v>1</c:v>
                </c:pt>
                <c:pt idx="7418">
                  <c:v>1</c:v>
                </c:pt>
                <c:pt idx="7419">
                  <c:v>1</c:v>
                </c:pt>
                <c:pt idx="7420">
                  <c:v>1</c:v>
                </c:pt>
                <c:pt idx="7421">
                  <c:v>1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1</c:v>
                </c:pt>
                <c:pt idx="7461">
                  <c:v>1</c:v>
                </c:pt>
                <c:pt idx="7462">
                  <c:v>1</c:v>
                </c:pt>
                <c:pt idx="7463">
                  <c:v>1</c:v>
                </c:pt>
                <c:pt idx="7464">
                  <c:v>1</c:v>
                </c:pt>
                <c:pt idx="7465">
                  <c:v>1</c:v>
                </c:pt>
                <c:pt idx="7466">
                  <c:v>1</c:v>
                </c:pt>
                <c:pt idx="7467">
                  <c:v>1</c:v>
                </c:pt>
                <c:pt idx="7468">
                  <c:v>1</c:v>
                </c:pt>
                <c:pt idx="7469">
                  <c:v>1</c:v>
                </c:pt>
                <c:pt idx="7470">
                  <c:v>1</c:v>
                </c:pt>
                <c:pt idx="7471">
                  <c:v>1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1</c:v>
                </c:pt>
                <c:pt idx="7476">
                  <c:v>1</c:v>
                </c:pt>
                <c:pt idx="7477">
                  <c:v>1</c:v>
                </c:pt>
                <c:pt idx="7478">
                  <c:v>1</c:v>
                </c:pt>
                <c:pt idx="7479">
                  <c:v>1</c:v>
                </c:pt>
                <c:pt idx="7480">
                  <c:v>1</c:v>
                </c:pt>
                <c:pt idx="7481">
                  <c:v>1</c:v>
                </c:pt>
                <c:pt idx="7482">
                  <c:v>1</c:v>
                </c:pt>
                <c:pt idx="7483">
                  <c:v>1</c:v>
                </c:pt>
                <c:pt idx="7484">
                  <c:v>1</c:v>
                </c:pt>
                <c:pt idx="7485">
                  <c:v>1</c:v>
                </c:pt>
                <c:pt idx="7486">
                  <c:v>1</c:v>
                </c:pt>
                <c:pt idx="7487">
                  <c:v>1</c:v>
                </c:pt>
                <c:pt idx="7488">
                  <c:v>1</c:v>
                </c:pt>
                <c:pt idx="7489">
                  <c:v>1</c:v>
                </c:pt>
                <c:pt idx="7490">
                  <c:v>1</c:v>
                </c:pt>
                <c:pt idx="7491">
                  <c:v>1</c:v>
                </c:pt>
                <c:pt idx="7492">
                  <c:v>1</c:v>
                </c:pt>
                <c:pt idx="7493">
                  <c:v>1</c:v>
                </c:pt>
                <c:pt idx="7494">
                  <c:v>1</c:v>
                </c:pt>
                <c:pt idx="7495">
                  <c:v>1</c:v>
                </c:pt>
                <c:pt idx="7496">
                  <c:v>1</c:v>
                </c:pt>
                <c:pt idx="7497">
                  <c:v>1</c:v>
                </c:pt>
                <c:pt idx="7498">
                  <c:v>1</c:v>
                </c:pt>
                <c:pt idx="7499">
                  <c:v>1</c:v>
                </c:pt>
                <c:pt idx="7500">
                  <c:v>1</c:v>
                </c:pt>
                <c:pt idx="7501">
                  <c:v>1</c:v>
                </c:pt>
                <c:pt idx="7502">
                  <c:v>1</c:v>
                </c:pt>
                <c:pt idx="7503">
                  <c:v>1</c:v>
                </c:pt>
                <c:pt idx="7504">
                  <c:v>1</c:v>
                </c:pt>
                <c:pt idx="7505">
                  <c:v>1</c:v>
                </c:pt>
                <c:pt idx="7506">
                  <c:v>1</c:v>
                </c:pt>
                <c:pt idx="7507">
                  <c:v>1</c:v>
                </c:pt>
                <c:pt idx="7508">
                  <c:v>1</c:v>
                </c:pt>
                <c:pt idx="7509">
                  <c:v>1</c:v>
                </c:pt>
                <c:pt idx="7510">
                  <c:v>1</c:v>
                </c:pt>
                <c:pt idx="7511">
                  <c:v>1</c:v>
                </c:pt>
                <c:pt idx="7512">
                  <c:v>1</c:v>
                </c:pt>
                <c:pt idx="7513">
                  <c:v>1</c:v>
                </c:pt>
                <c:pt idx="7514">
                  <c:v>1</c:v>
                </c:pt>
                <c:pt idx="7515">
                  <c:v>1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1</c:v>
                </c:pt>
                <c:pt idx="7557">
                  <c:v>1</c:v>
                </c:pt>
                <c:pt idx="7558">
                  <c:v>1</c:v>
                </c:pt>
                <c:pt idx="7559">
                  <c:v>1</c:v>
                </c:pt>
                <c:pt idx="7560">
                  <c:v>1</c:v>
                </c:pt>
                <c:pt idx="7561">
                  <c:v>1</c:v>
                </c:pt>
                <c:pt idx="7562">
                  <c:v>1</c:v>
                </c:pt>
                <c:pt idx="7563">
                  <c:v>1</c:v>
                </c:pt>
                <c:pt idx="7564">
                  <c:v>1</c:v>
                </c:pt>
                <c:pt idx="7565">
                  <c:v>1</c:v>
                </c:pt>
                <c:pt idx="7566">
                  <c:v>1</c:v>
                </c:pt>
                <c:pt idx="7567">
                  <c:v>1</c:v>
                </c:pt>
                <c:pt idx="7568">
                  <c:v>1</c:v>
                </c:pt>
                <c:pt idx="7569">
                  <c:v>1</c:v>
                </c:pt>
                <c:pt idx="7570">
                  <c:v>1</c:v>
                </c:pt>
                <c:pt idx="7571">
                  <c:v>1</c:v>
                </c:pt>
                <c:pt idx="7572">
                  <c:v>1</c:v>
                </c:pt>
                <c:pt idx="7573">
                  <c:v>1</c:v>
                </c:pt>
                <c:pt idx="7574">
                  <c:v>1</c:v>
                </c:pt>
                <c:pt idx="7575">
                  <c:v>1</c:v>
                </c:pt>
                <c:pt idx="7576">
                  <c:v>1</c:v>
                </c:pt>
                <c:pt idx="7577">
                  <c:v>1</c:v>
                </c:pt>
                <c:pt idx="7578">
                  <c:v>1</c:v>
                </c:pt>
                <c:pt idx="7579">
                  <c:v>1</c:v>
                </c:pt>
                <c:pt idx="7580">
                  <c:v>1</c:v>
                </c:pt>
                <c:pt idx="7581">
                  <c:v>1</c:v>
                </c:pt>
                <c:pt idx="7582">
                  <c:v>1</c:v>
                </c:pt>
                <c:pt idx="7583">
                  <c:v>1</c:v>
                </c:pt>
                <c:pt idx="7584">
                  <c:v>1</c:v>
                </c:pt>
                <c:pt idx="7585">
                  <c:v>1</c:v>
                </c:pt>
                <c:pt idx="7586">
                  <c:v>1</c:v>
                </c:pt>
                <c:pt idx="7587">
                  <c:v>1</c:v>
                </c:pt>
                <c:pt idx="7588">
                  <c:v>1</c:v>
                </c:pt>
                <c:pt idx="7589">
                  <c:v>1</c:v>
                </c:pt>
                <c:pt idx="7590">
                  <c:v>1</c:v>
                </c:pt>
                <c:pt idx="7591">
                  <c:v>1</c:v>
                </c:pt>
                <c:pt idx="7592">
                  <c:v>1</c:v>
                </c:pt>
                <c:pt idx="7593">
                  <c:v>1</c:v>
                </c:pt>
                <c:pt idx="7594">
                  <c:v>1</c:v>
                </c:pt>
                <c:pt idx="7595">
                  <c:v>1</c:v>
                </c:pt>
                <c:pt idx="7596">
                  <c:v>1</c:v>
                </c:pt>
                <c:pt idx="7597">
                  <c:v>1</c:v>
                </c:pt>
                <c:pt idx="7598">
                  <c:v>1</c:v>
                </c:pt>
                <c:pt idx="7599">
                  <c:v>1</c:v>
                </c:pt>
                <c:pt idx="7600">
                  <c:v>1</c:v>
                </c:pt>
                <c:pt idx="7601">
                  <c:v>1</c:v>
                </c:pt>
                <c:pt idx="7602">
                  <c:v>1</c:v>
                </c:pt>
                <c:pt idx="7603">
                  <c:v>1</c:v>
                </c:pt>
                <c:pt idx="7604">
                  <c:v>1</c:v>
                </c:pt>
                <c:pt idx="7605">
                  <c:v>1</c:v>
                </c:pt>
                <c:pt idx="7606">
                  <c:v>1</c:v>
                </c:pt>
                <c:pt idx="7607">
                  <c:v>1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1</c:v>
                </c:pt>
                <c:pt idx="7612">
                  <c:v>1</c:v>
                </c:pt>
                <c:pt idx="7613">
                  <c:v>1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1</c:v>
                </c:pt>
                <c:pt idx="7844">
                  <c:v>1</c:v>
                </c:pt>
                <c:pt idx="7845">
                  <c:v>1</c:v>
                </c:pt>
                <c:pt idx="7846">
                  <c:v>1</c:v>
                </c:pt>
                <c:pt idx="7847">
                  <c:v>1</c:v>
                </c:pt>
                <c:pt idx="7848">
                  <c:v>1</c:v>
                </c:pt>
                <c:pt idx="7849">
                  <c:v>1</c:v>
                </c:pt>
                <c:pt idx="7850">
                  <c:v>1</c:v>
                </c:pt>
                <c:pt idx="7851">
                  <c:v>1</c:v>
                </c:pt>
                <c:pt idx="7852">
                  <c:v>1</c:v>
                </c:pt>
                <c:pt idx="7853">
                  <c:v>1</c:v>
                </c:pt>
                <c:pt idx="7854">
                  <c:v>1</c:v>
                </c:pt>
                <c:pt idx="7855">
                  <c:v>1</c:v>
                </c:pt>
                <c:pt idx="7856">
                  <c:v>1</c:v>
                </c:pt>
                <c:pt idx="7857">
                  <c:v>1</c:v>
                </c:pt>
                <c:pt idx="7858">
                  <c:v>1</c:v>
                </c:pt>
                <c:pt idx="7859">
                  <c:v>1</c:v>
                </c:pt>
                <c:pt idx="7860">
                  <c:v>1</c:v>
                </c:pt>
                <c:pt idx="7861">
                  <c:v>1</c:v>
                </c:pt>
                <c:pt idx="7862">
                  <c:v>1</c:v>
                </c:pt>
                <c:pt idx="7863">
                  <c:v>1</c:v>
                </c:pt>
                <c:pt idx="7864">
                  <c:v>1</c:v>
                </c:pt>
                <c:pt idx="7865">
                  <c:v>1</c:v>
                </c:pt>
                <c:pt idx="7866">
                  <c:v>1</c:v>
                </c:pt>
                <c:pt idx="7867">
                  <c:v>1</c:v>
                </c:pt>
                <c:pt idx="7868">
                  <c:v>1</c:v>
                </c:pt>
                <c:pt idx="7869">
                  <c:v>1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1</c:v>
                </c:pt>
                <c:pt idx="7874">
                  <c:v>1</c:v>
                </c:pt>
                <c:pt idx="7875">
                  <c:v>1</c:v>
                </c:pt>
                <c:pt idx="7876">
                  <c:v>1</c:v>
                </c:pt>
                <c:pt idx="7877">
                  <c:v>1</c:v>
                </c:pt>
                <c:pt idx="7878">
                  <c:v>1</c:v>
                </c:pt>
                <c:pt idx="7879">
                  <c:v>1</c:v>
                </c:pt>
                <c:pt idx="7880">
                  <c:v>1</c:v>
                </c:pt>
                <c:pt idx="7881">
                  <c:v>1</c:v>
                </c:pt>
                <c:pt idx="7882">
                  <c:v>1</c:v>
                </c:pt>
                <c:pt idx="7883">
                  <c:v>1</c:v>
                </c:pt>
                <c:pt idx="7884">
                  <c:v>1</c:v>
                </c:pt>
                <c:pt idx="7885">
                  <c:v>1</c:v>
                </c:pt>
                <c:pt idx="7886">
                  <c:v>1</c:v>
                </c:pt>
                <c:pt idx="7887">
                  <c:v>1</c:v>
                </c:pt>
                <c:pt idx="7888">
                  <c:v>1</c:v>
                </c:pt>
                <c:pt idx="7889">
                  <c:v>1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</c:v>
                </c:pt>
                <c:pt idx="7896">
                  <c:v>1</c:v>
                </c:pt>
                <c:pt idx="7897">
                  <c:v>1</c:v>
                </c:pt>
                <c:pt idx="7898">
                  <c:v>1</c:v>
                </c:pt>
                <c:pt idx="7899">
                  <c:v>1</c:v>
                </c:pt>
                <c:pt idx="7900">
                  <c:v>1</c:v>
                </c:pt>
                <c:pt idx="7901">
                  <c:v>1</c:v>
                </c:pt>
                <c:pt idx="7902">
                  <c:v>1</c:v>
                </c:pt>
                <c:pt idx="7903">
                  <c:v>1</c:v>
                </c:pt>
                <c:pt idx="7904">
                  <c:v>1</c:v>
                </c:pt>
                <c:pt idx="7905">
                  <c:v>1</c:v>
                </c:pt>
                <c:pt idx="7906">
                  <c:v>1</c:v>
                </c:pt>
                <c:pt idx="7907">
                  <c:v>1</c:v>
                </c:pt>
                <c:pt idx="7908">
                  <c:v>1</c:v>
                </c:pt>
                <c:pt idx="7909">
                  <c:v>1</c:v>
                </c:pt>
                <c:pt idx="7910">
                  <c:v>1</c:v>
                </c:pt>
                <c:pt idx="7911">
                  <c:v>1</c:v>
                </c:pt>
                <c:pt idx="7912">
                  <c:v>1</c:v>
                </c:pt>
                <c:pt idx="7913">
                  <c:v>1</c:v>
                </c:pt>
                <c:pt idx="7914">
                  <c:v>1</c:v>
                </c:pt>
                <c:pt idx="7915">
                  <c:v>1</c:v>
                </c:pt>
                <c:pt idx="7916">
                  <c:v>1</c:v>
                </c:pt>
                <c:pt idx="7917">
                  <c:v>1</c:v>
                </c:pt>
                <c:pt idx="7918">
                  <c:v>1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1</c:v>
                </c:pt>
                <c:pt idx="7923">
                  <c:v>1</c:v>
                </c:pt>
                <c:pt idx="7924">
                  <c:v>1</c:v>
                </c:pt>
                <c:pt idx="7925">
                  <c:v>1</c:v>
                </c:pt>
                <c:pt idx="7926">
                  <c:v>1</c:v>
                </c:pt>
                <c:pt idx="7927">
                  <c:v>1</c:v>
                </c:pt>
                <c:pt idx="7928">
                  <c:v>1</c:v>
                </c:pt>
                <c:pt idx="7929">
                  <c:v>1</c:v>
                </c:pt>
                <c:pt idx="7930">
                  <c:v>1</c:v>
                </c:pt>
                <c:pt idx="7931">
                  <c:v>1</c:v>
                </c:pt>
                <c:pt idx="7932">
                  <c:v>1</c:v>
                </c:pt>
                <c:pt idx="7933">
                  <c:v>1</c:v>
                </c:pt>
                <c:pt idx="7934">
                  <c:v>1</c:v>
                </c:pt>
                <c:pt idx="7935">
                  <c:v>1</c:v>
                </c:pt>
                <c:pt idx="7936">
                  <c:v>1</c:v>
                </c:pt>
                <c:pt idx="7937">
                  <c:v>1</c:v>
                </c:pt>
                <c:pt idx="7938">
                  <c:v>1</c:v>
                </c:pt>
                <c:pt idx="7939">
                  <c:v>1</c:v>
                </c:pt>
                <c:pt idx="7940">
                  <c:v>1</c:v>
                </c:pt>
                <c:pt idx="7941">
                  <c:v>1</c:v>
                </c:pt>
                <c:pt idx="7942">
                  <c:v>1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1</c:v>
                </c:pt>
                <c:pt idx="7948">
                  <c:v>1</c:v>
                </c:pt>
                <c:pt idx="7949">
                  <c:v>1</c:v>
                </c:pt>
                <c:pt idx="7950">
                  <c:v>1</c:v>
                </c:pt>
                <c:pt idx="7951">
                  <c:v>1</c:v>
                </c:pt>
                <c:pt idx="7952">
                  <c:v>1</c:v>
                </c:pt>
                <c:pt idx="7953">
                  <c:v>1</c:v>
                </c:pt>
                <c:pt idx="7954">
                  <c:v>1</c:v>
                </c:pt>
                <c:pt idx="7955">
                  <c:v>1</c:v>
                </c:pt>
                <c:pt idx="7956">
                  <c:v>1</c:v>
                </c:pt>
                <c:pt idx="7957">
                  <c:v>1</c:v>
                </c:pt>
                <c:pt idx="7958">
                  <c:v>1</c:v>
                </c:pt>
                <c:pt idx="7959">
                  <c:v>1</c:v>
                </c:pt>
                <c:pt idx="7960">
                  <c:v>1</c:v>
                </c:pt>
                <c:pt idx="7961">
                  <c:v>1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1</c:v>
                </c:pt>
                <c:pt idx="7966">
                  <c:v>1</c:v>
                </c:pt>
                <c:pt idx="7967">
                  <c:v>1</c:v>
                </c:pt>
                <c:pt idx="7968">
                  <c:v>1</c:v>
                </c:pt>
                <c:pt idx="7969">
                  <c:v>1</c:v>
                </c:pt>
                <c:pt idx="7970">
                  <c:v>1</c:v>
                </c:pt>
                <c:pt idx="7971">
                  <c:v>1</c:v>
                </c:pt>
                <c:pt idx="7972">
                  <c:v>1</c:v>
                </c:pt>
                <c:pt idx="7973">
                  <c:v>1</c:v>
                </c:pt>
                <c:pt idx="7974">
                  <c:v>1</c:v>
                </c:pt>
                <c:pt idx="7975">
                  <c:v>1</c:v>
                </c:pt>
                <c:pt idx="7976">
                  <c:v>1</c:v>
                </c:pt>
                <c:pt idx="7977">
                  <c:v>1</c:v>
                </c:pt>
                <c:pt idx="7978">
                  <c:v>1</c:v>
                </c:pt>
                <c:pt idx="7979">
                  <c:v>1</c:v>
                </c:pt>
                <c:pt idx="7980">
                  <c:v>1</c:v>
                </c:pt>
                <c:pt idx="7981">
                  <c:v>1</c:v>
                </c:pt>
                <c:pt idx="7982">
                  <c:v>1</c:v>
                </c:pt>
                <c:pt idx="7983">
                  <c:v>1</c:v>
                </c:pt>
                <c:pt idx="7984">
                  <c:v>1</c:v>
                </c:pt>
                <c:pt idx="7985">
                  <c:v>1</c:v>
                </c:pt>
                <c:pt idx="7986">
                  <c:v>1</c:v>
                </c:pt>
                <c:pt idx="7987">
                  <c:v>1</c:v>
                </c:pt>
                <c:pt idx="7988">
                  <c:v>1</c:v>
                </c:pt>
                <c:pt idx="7989">
                  <c:v>1</c:v>
                </c:pt>
                <c:pt idx="7990">
                  <c:v>1</c:v>
                </c:pt>
                <c:pt idx="7991">
                  <c:v>1</c:v>
                </c:pt>
                <c:pt idx="7992">
                  <c:v>1</c:v>
                </c:pt>
                <c:pt idx="7993">
                  <c:v>1</c:v>
                </c:pt>
                <c:pt idx="7994">
                  <c:v>1</c:v>
                </c:pt>
                <c:pt idx="7995">
                  <c:v>1</c:v>
                </c:pt>
                <c:pt idx="7996">
                  <c:v>1</c:v>
                </c:pt>
                <c:pt idx="7997">
                  <c:v>1</c:v>
                </c:pt>
                <c:pt idx="7998">
                  <c:v>1</c:v>
                </c:pt>
                <c:pt idx="7999">
                  <c:v>1</c:v>
                </c:pt>
                <c:pt idx="8000">
                  <c:v>1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1</c:v>
                </c:pt>
                <c:pt idx="8005">
                  <c:v>1</c:v>
                </c:pt>
                <c:pt idx="8006">
                  <c:v>1</c:v>
                </c:pt>
                <c:pt idx="8007">
                  <c:v>1</c:v>
                </c:pt>
                <c:pt idx="8008">
                  <c:v>1</c:v>
                </c:pt>
                <c:pt idx="8009">
                  <c:v>1</c:v>
                </c:pt>
                <c:pt idx="8010">
                  <c:v>1</c:v>
                </c:pt>
                <c:pt idx="8011">
                  <c:v>1</c:v>
                </c:pt>
                <c:pt idx="8012">
                  <c:v>1</c:v>
                </c:pt>
                <c:pt idx="8013">
                  <c:v>1</c:v>
                </c:pt>
                <c:pt idx="8014">
                  <c:v>1</c:v>
                </c:pt>
                <c:pt idx="8015">
                  <c:v>1</c:v>
                </c:pt>
                <c:pt idx="8016">
                  <c:v>1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</c:v>
                </c:pt>
                <c:pt idx="8029">
                  <c:v>1</c:v>
                </c:pt>
                <c:pt idx="8030">
                  <c:v>1</c:v>
                </c:pt>
                <c:pt idx="8031">
                  <c:v>1</c:v>
                </c:pt>
                <c:pt idx="8032">
                  <c:v>1</c:v>
                </c:pt>
                <c:pt idx="8033">
                  <c:v>1</c:v>
                </c:pt>
                <c:pt idx="8034">
                  <c:v>1</c:v>
                </c:pt>
                <c:pt idx="8035">
                  <c:v>1</c:v>
                </c:pt>
                <c:pt idx="8036">
                  <c:v>1</c:v>
                </c:pt>
                <c:pt idx="8037">
                  <c:v>1</c:v>
                </c:pt>
                <c:pt idx="8038">
                  <c:v>1</c:v>
                </c:pt>
                <c:pt idx="8039">
                  <c:v>1</c:v>
                </c:pt>
                <c:pt idx="8040">
                  <c:v>1</c:v>
                </c:pt>
                <c:pt idx="8041">
                  <c:v>1</c:v>
                </c:pt>
                <c:pt idx="8042">
                  <c:v>1</c:v>
                </c:pt>
                <c:pt idx="8043">
                  <c:v>1</c:v>
                </c:pt>
                <c:pt idx="8044">
                  <c:v>1</c:v>
                </c:pt>
                <c:pt idx="8045">
                  <c:v>1</c:v>
                </c:pt>
                <c:pt idx="8046">
                  <c:v>1</c:v>
                </c:pt>
                <c:pt idx="8047">
                  <c:v>1</c:v>
                </c:pt>
                <c:pt idx="8048">
                  <c:v>1</c:v>
                </c:pt>
                <c:pt idx="8049">
                  <c:v>1</c:v>
                </c:pt>
                <c:pt idx="8050">
                  <c:v>1</c:v>
                </c:pt>
                <c:pt idx="8051">
                  <c:v>1</c:v>
                </c:pt>
                <c:pt idx="8052">
                  <c:v>1</c:v>
                </c:pt>
                <c:pt idx="8053">
                  <c:v>1</c:v>
                </c:pt>
                <c:pt idx="8054">
                  <c:v>1</c:v>
                </c:pt>
                <c:pt idx="8055">
                  <c:v>1</c:v>
                </c:pt>
                <c:pt idx="8056">
                  <c:v>1</c:v>
                </c:pt>
                <c:pt idx="8057">
                  <c:v>1</c:v>
                </c:pt>
                <c:pt idx="8058">
                  <c:v>1</c:v>
                </c:pt>
                <c:pt idx="8059">
                  <c:v>1</c:v>
                </c:pt>
                <c:pt idx="8060">
                  <c:v>1</c:v>
                </c:pt>
                <c:pt idx="8061">
                  <c:v>1</c:v>
                </c:pt>
                <c:pt idx="8062">
                  <c:v>1</c:v>
                </c:pt>
                <c:pt idx="8063">
                  <c:v>1</c:v>
                </c:pt>
                <c:pt idx="8064">
                  <c:v>1</c:v>
                </c:pt>
                <c:pt idx="8065">
                  <c:v>1</c:v>
                </c:pt>
                <c:pt idx="8066">
                  <c:v>1</c:v>
                </c:pt>
                <c:pt idx="8067">
                  <c:v>1</c:v>
                </c:pt>
                <c:pt idx="8068">
                  <c:v>1</c:v>
                </c:pt>
                <c:pt idx="8069">
                  <c:v>1</c:v>
                </c:pt>
                <c:pt idx="8070">
                  <c:v>1</c:v>
                </c:pt>
                <c:pt idx="8071">
                  <c:v>1</c:v>
                </c:pt>
                <c:pt idx="8072">
                  <c:v>1</c:v>
                </c:pt>
                <c:pt idx="8073">
                  <c:v>1</c:v>
                </c:pt>
                <c:pt idx="8074">
                  <c:v>1</c:v>
                </c:pt>
                <c:pt idx="8075">
                  <c:v>1</c:v>
                </c:pt>
                <c:pt idx="8076">
                  <c:v>1</c:v>
                </c:pt>
                <c:pt idx="8077">
                  <c:v>1</c:v>
                </c:pt>
                <c:pt idx="8078">
                  <c:v>1</c:v>
                </c:pt>
                <c:pt idx="8079">
                  <c:v>1</c:v>
                </c:pt>
                <c:pt idx="8080">
                  <c:v>1</c:v>
                </c:pt>
                <c:pt idx="8081">
                  <c:v>1</c:v>
                </c:pt>
                <c:pt idx="8082">
                  <c:v>1</c:v>
                </c:pt>
                <c:pt idx="8083">
                  <c:v>1</c:v>
                </c:pt>
                <c:pt idx="8084">
                  <c:v>1</c:v>
                </c:pt>
                <c:pt idx="8085">
                  <c:v>1</c:v>
                </c:pt>
                <c:pt idx="8086">
                  <c:v>1</c:v>
                </c:pt>
                <c:pt idx="8087">
                  <c:v>1</c:v>
                </c:pt>
                <c:pt idx="8088">
                  <c:v>1</c:v>
                </c:pt>
                <c:pt idx="8089">
                  <c:v>1</c:v>
                </c:pt>
                <c:pt idx="8090">
                  <c:v>1</c:v>
                </c:pt>
                <c:pt idx="8091">
                  <c:v>1</c:v>
                </c:pt>
                <c:pt idx="8092">
                  <c:v>1</c:v>
                </c:pt>
                <c:pt idx="8093">
                  <c:v>1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1</c:v>
                </c:pt>
                <c:pt idx="8137">
                  <c:v>1</c:v>
                </c:pt>
                <c:pt idx="8138">
                  <c:v>1</c:v>
                </c:pt>
                <c:pt idx="8139">
                  <c:v>1</c:v>
                </c:pt>
                <c:pt idx="8140">
                  <c:v>1</c:v>
                </c:pt>
                <c:pt idx="8141">
                  <c:v>1</c:v>
                </c:pt>
                <c:pt idx="8142">
                  <c:v>1</c:v>
                </c:pt>
                <c:pt idx="8143">
                  <c:v>1</c:v>
                </c:pt>
                <c:pt idx="8144">
                  <c:v>1</c:v>
                </c:pt>
                <c:pt idx="8145">
                  <c:v>1</c:v>
                </c:pt>
                <c:pt idx="8146">
                  <c:v>1</c:v>
                </c:pt>
                <c:pt idx="8147">
                  <c:v>1</c:v>
                </c:pt>
                <c:pt idx="8148">
                  <c:v>1</c:v>
                </c:pt>
                <c:pt idx="8149">
                  <c:v>1</c:v>
                </c:pt>
                <c:pt idx="8150">
                  <c:v>1</c:v>
                </c:pt>
                <c:pt idx="8151">
                  <c:v>1</c:v>
                </c:pt>
                <c:pt idx="8152">
                  <c:v>1</c:v>
                </c:pt>
                <c:pt idx="8153">
                  <c:v>1</c:v>
                </c:pt>
                <c:pt idx="8154">
                  <c:v>1</c:v>
                </c:pt>
                <c:pt idx="8155">
                  <c:v>1</c:v>
                </c:pt>
                <c:pt idx="8156">
                  <c:v>1</c:v>
                </c:pt>
                <c:pt idx="8157">
                  <c:v>1</c:v>
                </c:pt>
                <c:pt idx="8158">
                  <c:v>1</c:v>
                </c:pt>
                <c:pt idx="8159">
                  <c:v>1</c:v>
                </c:pt>
                <c:pt idx="8160">
                  <c:v>1</c:v>
                </c:pt>
                <c:pt idx="8161">
                  <c:v>1</c:v>
                </c:pt>
                <c:pt idx="8162">
                  <c:v>1</c:v>
                </c:pt>
                <c:pt idx="8163">
                  <c:v>1</c:v>
                </c:pt>
                <c:pt idx="8164">
                  <c:v>1</c:v>
                </c:pt>
                <c:pt idx="8165">
                  <c:v>1</c:v>
                </c:pt>
                <c:pt idx="8166">
                  <c:v>1</c:v>
                </c:pt>
                <c:pt idx="8167">
                  <c:v>1</c:v>
                </c:pt>
                <c:pt idx="8168">
                  <c:v>1</c:v>
                </c:pt>
                <c:pt idx="8169">
                  <c:v>1</c:v>
                </c:pt>
                <c:pt idx="8170">
                  <c:v>1</c:v>
                </c:pt>
                <c:pt idx="8171">
                  <c:v>1</c:v>
                </c:pt>
                <c:pt idx="8172">
                  <c:v>1</c:v>
                </c:pt>
                <c:pt idx="8173">
                  <c:v>1</c:v>
                </c:pt>
                <c:pt idx="8174">
                  <c:v>1</c:v>
                </c:pt>
                <c:pt idx="8175">
                  <c:v>1</c:v>
                </c:pt>
                <c:pt idx="8176">
                  <c:v>1</c:v>
                </c:pt>
                <c:pt idx="8177">
                  <c:v>1</c:v>
                </c:pt>
                <c:pt idx="8178">
                  <c:v>1</c:v>
                </c:pt>
                <c:pt idx="8179">
                  <c:v>1</c:v>
                </c:pt>
                <c:pt idx="8180">
                  <c:v>1</c:v>
                </c:pt>
                <c:pt idx="8181">
                  <c:v>1</c:v>
                </c:pt>
                <c:pt idx="8182">
                  <c:v>1</c:v>
                </c:pt>
                <c:pt idx="8183">
                  <c:v>1</c:v>
                </c:pt>
                <c:pt idx="8184">
                  <c:v>1</c:v>
                </c:pt>
                <c:pt idx="8185">
                  <c:v>1</c:v>
                </c:pt>
                <c:pt idx="8186">
                  <c:v>1</c:v>
                </c:pt>
                <c:pt idx="8187">
                  <c:v>1</c:v>
                </c:pt>
                <c:pt idx="8188">
                  <c:v>1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1</c:v>
                </c:pt>
                <c:pt idx="8227">
                  <c:v>1</c:v>
                </c:pt>
                <c:pt idx="8228">
                  <c:v>1</c:v>
                </c:pt>
                <c:pt idx="8229">
                  <c:v>1</c:v>
                </c:pt>
                <c:pt idx="8230">
                  <c:v>1</c:v>
                </c:pt>
                <c:pt idx="8231">
                  <c:v>1</c:v>
                </c:pt>
                <c:pt idx="8232">
                  <c:v>1</c:v>
                </c:pt>
                <c:pt idx="8233">
                  <c:v>1</c:v>
                </c:pt>
                <c:pt idx="8234">
                  <c:v>1</c:v>
                </c:pt>
                <c:pt idx="8235">
                  <c:v>1</c:v>
                </c:pt>
                <c:pt idx="8236">
                  <c:v>1</c:v>
                </c:pt>
                <c:pt idx="8237">
                  <c:v>1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1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1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1</c:v>
                </c:pt>
                <c:pt idx="8260">
                  <c:v>1</c:v>
                </c:pt>
                <c:pt idx="8261">
                  <c:v>1</c:v>
                </c:pt>
                <c:pt idx="8262">
                  <c:v>1</c:v>
                </c:pt>
                <c:pt idx="8263">
                  <c:v>1</c:v>
                </c:pt>
                <c:pt idx="8264">
                  <c:v>1</c:v>
                </c:pt>
                <c:pt idx="8265">
                  <c:v>1</c:v>
                </c:pt>
                <c:pt idx="8266">
                  <c:v>1</c:v>
                </c:pt>
                <c:pt idx="8267">
                  <c:v>1</c:v>
                </c:pt>
                <c:pt idx="8268">
                  <c:v>1</c:v>
                </c:pt>
                <c:pt idx="8269">
                  <c:v>1</c:v>
                </c:pt>
                <c:pt idx="8270">
                  <c:v>1</c:v>
                </c:pt>
                <c:pt idx="8271">
                  <c:v>1</c:v>
                </c:pt>
                <c:pt idx="8272">
                  <c:v>1</c:v>
                </c:pt>
                <c:pt idx="8273">
                  <c:v>1</c:v>
                </c:pt>
                <c:pt idx="8274">
                  <c:v>1</c:v>
                </c:pt>
                <c:pt idx="8275">
                  <c:v>1</c:v>
                </c:pt>
                <c:pt idx="8276">
                  <c:v>1</c:v>
                </c:pt>
                <c:pt idx="8277">
                  <c:v>1</c:v>
                </c:pt>
                <c:pt idx="8278">
                  <c:v>1</c:v>
                </c:pt>
                <c:pt idx="8279">
                  <c:v>1</c:v>
                </c:pt>
                <c:pt idx="8280">
                  <c:v>1</c:v>
                </c:pt>
                <c:pt idx="8281">
                  <c:v>1</c:v>
                </c:pt>
                <c:pt idx="8282">
                  <c:v>1</c:v>
                </c:pt>
                <c:pt idx="8283">
                  <c:v>1</c:v>
                </c:pt>
                <c:pt idx="8284">
                  <c:v>1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1</c:v>
                </c:pt>
                <c:pt idx="8324">
                  <c:v>1</c:v>
                </c:pt>
                <c:pt idx="8325">
                  <c:v>1</c:v>
                </c:pt>
                <c:pt idx="8326">
                  <c:v>1</c:v>
                </c:pt>
                <c:pt idx="8327">
                  <c:v>1</c:v>
                </c:pt>
                <c:pt idx="8328">
                  <c:v>1</c:v>
                </c:pt>
                <c:pt idx="8329">
                  <c:v>1</c:v>
                </c:pt>
                <c:pt idx="8330">
                  <c:v>1</c:v>
                </c:pt>
                <c:pt idx="8331">
                  <c:v>1</c:v>
                </c:pt>
                <c:pt idx="8332">
                  <c:v>1</c:v>
                </c:pt>
                <c:pt idx="8333">
                  <c:v>1</c:v>
                </c:pt>
                <c:pt idx="8334">
                  <c:v>1</c:v>
                </c:pt>
                <c:pt idx="8335">
                  <c:v>1</c:v>
                </c:pt>
                <c:pt idx="8336">
                  <c:v>1</c:v>
                </c:pt>
                <c:pt idx="8337">
                  <c:v>1</c:v>
                </c:pt>
                <c:pt idx="8338">
                  <c:v>1</c:v>
                </c:pt>
                <c:pt idx="8339">
                  <c:v>1</c:v>
                </c:pt>
                <c:pt idx="8340">
                  <c:v>1</c:v>
                </c:pt>
                <c:pt idx="8341">
                  <c:v>1</c:v>
                </c:pt>
                <c:pt idx="8342">
                  <c:v>1</c:v>
                </c:pt>
                <c:pt idx="8343">
                  <c:v>1</c:v>
                </c:pt>
                <c:pt idx="8344">
                  <c:v>1</c:v>
                </c:pt>
                <c:pt idx="8345">
                  <c:v>1</c:v>
                </c:pt>
                <c:pt idx="8346">
                  <c:v>1</c:v>
                </c:pt>
                <c:pt idx="8347">
                  <c:v>1</c:v>
                </c:pt>
                <c:pt idx="8348">
                  <c:v>1</c:v>
                </c:pt>
                <c:pt idx="8349">
                  <c:v>1</c:v>
                </c:pt>
                <c:pt idx="8350">
                  <c:v>1</c:v>
                </c:pt>
                <c:pt idx="8351">
                  <c:v>1</c:v>
                </c:pt>
                <c:pt idx="8352">
                  <c:v>1</c:v>
                </c:pt>
                <c:pt idx="8353">
                  <c:v>1</c:v>
                </c:pt>
                <c:pt idx="8354">
                  <c:v>1</c:v>
                </c:pt>
                <c:pt idx="8355">
                  <c:v>1</c:v>
                </c:pt>
                <c:pt idx="8356">
                  <c:v>1</c:v>
                </c:pt>
                <c:pt idx="8357">
                  <c:v>1</c:v>
                </c:pt>
                <c:pt idx="8358">
                  <c:v>1</c:v>
                </c:pt>
                <c:pt idx="8359">
                  <c:v>1</c:v>
                </c:pt>
                <c:pt idx="8360">
                  <c:v>1</c:v>
                </c:pt>
                <c:pt idx="8361">
                  <c:v>1</c:v>
                </c:pt>
                <c:pt idx="8362">
                  <c:v>1</c:v>
                </c:pt>
                <c:pt idx="8363">
                  <c:v>1</c:v>
                </c:pt>
                <c:pt idx="8364">
                  <c:v>1</c:v>
                </c:pt>
                <c:pt idx="8365">
                  <c:v>1</c:v>
                </c:pt>
                <c:pt idx="8366">
                  <c:v>1</c:v>
                </c:pt>
                <c:pt idx="8367">
                  <c:v>1</c:v>
                </c:pt>
                <c:pt idx="8368">
                  <c:v>1</c:v>
                </c:pt>
                <c:pt idx="8369">
                  <c:v>1</c:v>
                </c:pt>
                <c:pt idx="8370">
                  <c:v>1</c:v>
                </c:pt>
                <c:pt idx="8371">
                  <c:v>1</c:v>
                </c:pt>
                <c:pt idx="8372">
                  <c:v>1</c:v>
                </c:pt>
                <c:pt idx="8373">
                  <c:v>1</c:v>
                </c:pt>
                <c:pt idx="8374">
                  <c:v>1</c:v>
                </c:pt>
                <c:pt idx="8375">
                  <c:v>1</c:v>
                </c:pt>
                <c:pt idx="8376">
                  <c:v>1</c:v>
                </c:pt>
                <c:pt idx="8377">
                  <c:v>1</c:v>
                </c:pt>
                <c:pt idx="8378">
                  <c:v>1</c:v>
                </c:pt>
                <c:pt idx="8379">
                  <c:v>1</c:v>
                </c:pt>
                <c:pt idx="8380">
                  <c:v>1</c:v>
                </c:pt>
                <c:pt idx="8381">
                  <c:v>1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1</c:v>
                </c:pt>
                <c:pt idx="8419">
                  <c:v>1</c:v>
                </c:pt>
                <c:pt idx="8420">
                  <c:v>1</c:v>
                </c:pt>
                <c:pt idx="8421">
                  <c:v>1</c:v>
                </c:pt>
                <c:pt idx="8422">
                  <c:v>1</c:v>
                </c:pt>
                <c:pt idx="8423">
                  <c:v>1</c:v>
                </c:pt>
                <c:pt idx="8424">
                  <c:v>1</c:v>
                </c:pt>
                <c:pt idx="8425">
                  <c:v>1</c:v>
                </c:pt>
                <c:pt idx="8426">
                  <c:v>1</c:v>
                </c:pt>
                <c:pt idx="8427">
                  <c:v>1</c:v>
                </c:pt>
                <c:pt idx="8428">
                  <c:v>1</c:v>
                </c:pt>
                <c:pt idx="8429">
                  <c:v>1</c:v>
                </c:pt>
                <c:pt idx="8430">
                  <c:v>1</c:v>
                </c:pt>
                <c:pt idx="8431">
                  <c:v>1</c:v>
                </c:pt>
                <c:pt idx="8432">
                  <c:v>1</c:v>
                </c:pt>
                <c:pt idx="8433">
                  <c:v>1</c:v>
                </c:pt>
                <c:pt idx="8434">
                  <c:v>1</c:v>
                </c:pt>
                <c:pt idx="8435">
                  <c:v>1</c:v>
                </c:pt>
                <c:pt idx="8436">
                  <c:v>1</c:v>
                </c:pt>
                <c:pt idx="8437">
                  <c:v>1</c:v>
                </c:pt>
                <c:pt idx="8438">
                  <c:v>1</c:v>
                </c:pt>
                <c:pt idx="8439">
                  <c:v>1</c:v>
                </c:pt>
                <c:pt idx="8440">
                  <c:v>1</c:v>
                </c:pt>
                <c:pt idx="8441">
                  <c:v>1</c:v>
                </c:pt>
                <c:pt idx="8442">
                  <c:v>1</c:v>
                </c:pt>
                <c:pt idx="8443">
                  <c:v>1</c:v>
                </c:pt>
                <c:pt idx="8444">
                  <c:v>1</c:v>
                </c:pt>
                <c:pt idx="8445">
                  <c:v>1</c:v>
                </c:pt>
                <c:pt idx="8446">
                  <c:v>1</c:v>
                </c:pt>
                <c:pt idx="8447">
                  <c:v>1</c:v>
                </c:pt>
                <c:pt idx="8448">
                  <c:v>1</c:v>
                </c:pt>
                <c:pt idx="8449">
                  <c:v>1</c:v>
                </c:pt>
                <c:pt idx="8450">
                  <c:v>1</c:v>
                </c:pt>
                <c:pt idx="8451">
                  <c:v>1</c:v>
                </c:pt>
                <c:pt idx="8452">
                  <c:v>1</c:v>
                </c:pt>
                <c:pt idx="8453">
                  <c:v>1</c:v>
                </c:pt>
                <c:pt idx="8454">
                  <c:v>1</c:v>
                </c:pt>
                <c:pt idx="8455">
                  <c:v>1</c:v>
                </c:pt>
                <c:pt idx="8456">
                  <c:v>1</c:v>
                </c:pt>
                <c:pt idx="8457">
                  <c:v>1</c:v>
                </c:pt>
                <c:pt idx="8458">
                  <c:v>1</c:v>
                </c:pt>
                <c:pt idx="8459">
                  <c:v>1</c:v>
                </c:pt>
                <c:pt idx="8460">
                  <c:v>1</c:v>
                </c:pt>
                <c:pt idx="8461">
                  <c:v>1</c:v>
                </c:pt>
                <c:pt idx="8462">
                  <c:v>1</c:v>
                </c:pt>
                <c:pt idx="8463">
                  <c:v>1</c:v>
                </c:pt>
                <c:pt idx="8464">
                  <c:v>1</c:v>
                </c:pt>
                <c:pt idx="8465">
                  <c:v>1</c:v>
                </c:pt>
                <c:pt idx="8466">
                  <c:v>1</c:v>
                </c:pt>
                <c:pt idx="8467">
                  <c:v>1</c:v>
                </c:pt>
                <c:pt idx="8468">
                  <c:v>1</c:v>
                </c:pt>
                <c:pt idx="8469">
                  <c:v>1</c:v>
                </c:pt>
                <c:pt idx="8470">
                  <c:v>1</c:v>
                </c:pt>
                <c:pt idx="8471">
                  <c:v>1</c:v>
                </c:pt>
                <c:pt idx="8472">
                  <c:v>1</c:v>
                </c:pt>
                <c:pt idx="8473">
                  <c:v>1</c:v>
                </c:pt>
                <c:pt idx="8474">
                  <c:v>1</c:v>
                </c:pt>
                <c:pt idx="8475">
                  <c:v>1</c:v>
                </c:pt>
                <c:pt idx="8476">
                  <c:v>1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1</c:v>
                </c:pt>
                <c:pt idx="8516">
                  <c:v>1</c:v>
                </c:pt>
                <c:pt idx="8517">
                  <c:v>1</c:v>
                </c:pt>
                <c:pt idx="8518">
                  <c:v>1</c:v>
                </c:pt>
                <c:pt idx="8519">
                  <c:v>1</c:v>
                </c:pt>
                <c:pt idx="8520">
                  <c:v>1</c:v>
                </c:pt>
                <c:pt idx="8521">
                  <c:v>1</c:v>
                </c:pt>
                <c:pt idx="8522">
                  <c:v>1</c:v>
                </c:pt>
                <c:pt idx="8523">
                  <c:v>1</c:v>
                </c:pt>
                <c:pt idx="8524">
                  <c:v>1</c:v>
                </c:pt>
                <c:pt idx="8525">
                  <c:v>1</c:v>
                </c:pt>
                <c:pt idx="8526">
                  <c:v>1</c:v>
                </c:pt>
                <c:pt idx="8527">
                  <c:v>1</c:v>
                </c:pt>
                <c:pt idx="8528">
                  <c:v>1</c:v>
                </c:pt>
                <c:pt idx="8529">
                  <c:v>1</c:v>
                </c:pt>
                <c:pt idx="8530">
                  <c:v>1</c:v>
                </c:pt>
                <c:pt idx="8531">
                  <c:v>1</c:v>
                </c:pt>
                <c:pt idx="8532">
                  <c:v>1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1</c:v>
                </c:pt>
                <c:pt idx="8538">
                  <c:v>1</c:v>
                </c:pt>
                <c:pt idx="8539">
                  <c:v>1</c:v>
                </c:pt>
                <c:pt idx="8540">
                  <c:v>1</c:v>
                </c:pt>
                <c:pt idx="8541">
                  <c:v>1</c:v>
                </c:pt>
                <c:pt idx="8542">
                  <c:v>1</c:v>
                </c:pt>
                <c:pt idx="8543">
                  <c:v>1</c:v>
                </c:pt>
                <c:pt idx="8544">
                  <c:v>1</c:v>
                </c:pt>
                <c:pt idx="8545">
                  <c:v>1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1</c:v>
                </c:pt>
                <c:pt idx="8550">
                  <c:v>1</c:v>
                </c:pt>
                <c:pt idx="8551">
                  <c:v>1</c:v>
                </c:pt>
                <c:pt idx="8552">
                  <c:v>1</c:v>
                </c:pt>
                <c:pt idx="8553">
                  <c:v>1</c:v>
                </c:pt>
                <c:pt idx="8554">
                  <c:v>1</c:v>
                </c:pt>
                <c:pt idx="8555">
                  <c:v>1</c:v>
                </c:pt>
                <c:pt idx="8556">
                  <c:v>1</c:v>
                </c:pt>
                <c:pt idx="8557">
                  <c:v>1</c:v>
                </c:pt>
                <c:pt idx="8558">
                  <c:v>1</c:v>
                </c:pt>
                <c:pt idx="8559">
                  <c:v>1</c:v>
                </c:pt>
                <c:pt idx="8560">
                  <c:v>1</c:v>
                </c:pt>
                <c:pt idx="8561">
                  <c:v>1</c:v>
                </c:pt>
                <c:pt idx="8562">
                  <c:v>1</c:v>
                </c:pt>
                <c:pt idx="8563">
                  <c:v>1</c:v>
                </c:pt>
                <c:pt idx="8564">
                  <c:v>1</c:v>
                </c:pt>
                <c:pt idx="8565">
                  <c:v>1</c:v>
                </c:pt>
                <c:pt idx="8566">
                  <c:v>1</c:v>
                </c:pt>
                <c:pt idx="8567">
                  <c:v>1</c:v>
                </c:pt>
                <c:pt idx="8568">
                  <c:v>1</c:v>
                </c:pt>
                <c:pt idx="8569">
                  <c:v>1</c:v>
                </c:pt>
                <c:pt idx="8570">
                  <c:v>1</c:v>
                </c:pt>
                <c:pt idx="8571">
                  <c:v>1</c:v>
                </c:pt>
                <c:pt idx="8572">
                  <c:v>1</c:v>
                </c:pt>
                <c:pt idx="8573">
                  <c:v>1</c:v>
                </c:pt>
                <c:pt idx="8574">
                  <c:v>1</c:v>
                </c:pt>
                <c:pt idx="8575">
                  <c:v>1</c:v>
                </c:pt>
                <c:pt idx="8576">
                  <c:v>1</c:v>
                </c:pt>
                <c:pt idx="8577">
                  <c:v>1</c:v>
                </c:pt>
                <c:pt idx="8578">
                  <c:v>1</c:v>
                </c:pt>
                <c:pt idx="8579">
                  <c:v>1</c:v>
                </c:pt>
                <c:pt idx="8580">
                  <c:v>1</c:v>
                </c:pt>
                <c:pt idx="8581">
                  <c:v>1</c:v>
                </c:pt>
                <c:pt idx="8582">
                  <c:v>1</c:v>
                </c:pt>
                <c:pt idx="8583">
                  <c:v>1</c:v>
                </c:pt>
                <c:pt idx="8584">
                  <c:v>1</c:v>
                </c:pt>
                <c:pt idx="8585">
                  <c:v>1</c:v>
                </c:pt>
                <c:pt idx="8586">
                  <c:v>1</c:v>
                </c:pt>
                <c:pt idx="8587">
                  <c:v>1</c:v>
                </c:pt>
                <c:pt idx="8588">
                  <c:v>1</c:v>
                </c:pt>
                <c:pt idx="8589">
                  <c:v>1</c:v>
                </c:pt>
                <c:pt idx="8590">
                  <c:v>1</c:v>
                </c:pt>
                <c:pt idx="8591">
                  <c:v>1</c:v>
                </c:pt>
                <c:pt idx="8592">
                  <c:v>1</c:v>
                </c:pt>
                <c:pt idx="8593">
                  <c:v>1</c:v>
                </c:pt>
                <c:pt idx="8594">
                  <c:v>1</c:v>
                </c:pt>
                <c:pt idx="8595">
                  <c:v>1</c:v>
                </c:pt>
                <c:pt idx="8596">
                  <c:v>1</c:v>
                </c:pt>
                <c:pt idx="8597">
                  <c:v>1</c:v>
                </c:pt>
                <c:pt idx="8598">
                  <c:v>1</c:v>
                </c:pt>
                <c:pt idx="8599">
                  <c:v>1</c:v>
                </c:pt>
                <c:pt idx="8600">
                  <c:v>1</c:v>
                </c:pt>
                <c:pt idx="8601">
                  <c:v>1</c:v>
                </c:pt>
                <c:pt idx="8602">
                  <c:v>1</c:v>
                </c:pt>
                <c:pt idx="8603">
                  <c:v>1</c:v>
                </c:pt>
                <c:pt idx="8604">
                  <c:v>1</c:v>
                </c:pt>
                <c:pt idx="8605">
                  <c:v>1</c:v>
                </c:pt>
                <c:pt idx="8606">
                  <c:v>1</c:v>
                </c:pt>
                <c:pt idx="8607">
                  <c:v>1</c:v>
                </c:pt>
                <c:pt idx="8608">
                  <c:v>1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1</c:v>
                </c:pt>
                <c:pt idx="8614">
                  <c:v>1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1</c:v>
                </c:pt>
                <c:pt idx="8619">
                  <c:v>1</c:v>
                </c:pt>
                <c:pt idx="8620">
                  <c:v>1</c:v>
                </c:pt>
                <c:pt idx="8621">
                  <c:v>1</c:v>
                </c:pt>
                <c:pt idx="8622">
                  <c:v>1</c:v>
                </c:pt>
                <c:pt idx="8623">
                  <c:v>1</c:v>
                </c:pt>
                <c:pt idx="8624">
                  <c:v>1</c:v>
                </c:pt>
                <c:pt idx="8625">
                  <c:v>1</c:v>
                </c:pt>
                <c:pt idx="8626">
                  <c:v>1</c:v>
                </c:pt>
                <c:pt idx="8627">
                  <c:v>1</c:v>
                </c:pt>
                <c:pt idx="8628">
                  <c:v>1</c:v>
                </c:pt>
                <c:pt idx="8629">
                  <c:v>1</c:v>
                </c:pt>
                <c:pt idx="8630">
                  <c:v>1</c:v>
                </c:pt>
                <c:pt idx="8631">
                  <c:v>1</c:v>
                </c:pt>
                <c:pt idx="8632">
                  <c:v>1</c:v>
                </c:pt>
                <c:pt idx="8633">
                  <c:v>1</c:v>
                </c:pt>
                <c:pt idx="8634">
                  <c:v>1</c:v>
                </c:pt>
                <c:pt idx="8635">
                  <c:v>1</c:v>
                </c:pt>
                <c:pt idx="8636">
                  <c:v>1</c:v>
                </c:pt>
                <c:pt idx="8637">
                  <c:v>1</c:v>
                </c:pt>
                <c:pt idx="8638">
                  <c:v>1</c:v>
                </c:pt>
                <c:pt idx="8639">
                  <c:v>1</c:v>
                </c:pt>
                <c:pt idx="8640">
                  <c:v>1</c:v>
                </c:pt>
                <c:pt idx="8641">
                  <c:v>1</c:v>
                </c:pt>
                <c:pt idx="8642">
                  <c:v>1</c:v>
                </c:pt>
                <c:pt idx="8643">
                  <c:v>1</c:v>
                </c:pt>
                <c:pt idx="8644">
                  <c:v>1</c:v>
                </c:pt>
                <c:pt idx="8645">
                  <c:v>1</c:v>
                </c:pt>
                <c:pt idx="8646">
                  <c:v>1</c:v>
                </c:pt>
                <c:pt idx="8647">
                  <c:v>1</c:v>
                </c:pt>
                <c:pt idx="8648">
                  <c:v>1</c:v>
                </c:pt>
                <c:pt idx="8649">
                  <c:v>1</c:v>
                </c:pt>
                <c:pt idx="8650">
                  <c:v>1</c:v>
                </c:pt>
                <c:pt idx="8651">
                  <c:v>1</c:v>
                </c:pt>
                <c:pt idx="8652">
                  <c:v>1</c:v>
                </c:pt>
                <c:pt idx="8653">
                  <c:v>1</c:v>
                </c:pt>
                <c:pt idx="8654">
                  <c:v>1</c:v>
                </c:pt>
                <c:pt idx="8655">
                  <c:v>1</c:v>
                </c:pt>
                <c:pt idx="8656">
                  <c:v>1</c:v>
                </c:pt>
                <c:pt idx="8657">
                  <c:v>1</c:v>
                </c:pt>
                <c:pt idx="8658">
                  <c:v>1</c:v>
                </c:pt>
                <c:pt idx="8659">
                  <c:v>1</c:v>
                </c:pt>
                <c:pt idx="8660">
                  <c:v>1</c:v>
                </c:pt>
                <c:pt idx="8661">
                  <c:v>1</c:v>
                </c:pt>
                <c:pt idx="8662">
                  <c:v>1</c:v>
                </c:pt>
                <c:pt idx="8663">
                  <c:v>1</c:v>
                </c:pt>
                <c:pt idx="8664">
                  <c:v>1</c:v>
                </c:pt>
                <c:pt idx="8665">
                  <c:v>1</c:v>
                </c:pt>
                <c:pt idx="8666">
                  <c:v>1</c:v>
                </c:pt>
                <c:pt idx="8667">
                  <c:v>1</c:v>
                </c:pt>
                <c:pt idx="8668">
                  <c:v>1</c:v>
                </c:pt>
                <c:pt idx="8669">
                  <c:v>1</c:v>
                </c:pt>
                <c:pt idx="8670">
                  <c:v>1</c:v>
                </c:pt>
                <c:pt idx="8671">
                  <c:v>1</c:v>
                </c:pt>
                <c:pt idx="8672">
                  <c:v>1</c:v>
                </c:pt>
                <c:pt idx="8673">
                  <c:v>1</c:v>
                </c:pt>
                <c:pt idx="8674">
                  <c:v>1</c:v>
                </c:pt>
                <c:pt idx="8675">
                  <c:v>1</c:v>
                </c:pt>
                <c:pt idx="8676">
                  <c:v>1</c:v>
                </c:pt>
                <c:pt idx="8677">
                  <c:v>1</c:v>
                </c:pt>
                <c:pt idx="8678">
                  <c:v>1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1</c:v>
                </c:pt>
                <c:pt idx="8683">
                  <c:v>1</c:v>
                </c:pt>
                <c:pt idx="8684">
                  <c:v>1</c:v>
                </c:pt>
                <c:pt idx="8685">
                  <c:v>1</c:v>
                </c:pt>
                <c:pt idx="8686">
                  <c:v>1</c:v>
                </c:pt>
                <c:pt idx="8687">
                  <c:v>1</c:v>
                </c:pt>
                <c:pt idx="8688">
                  <c:v>1</c:v>
                </c:pt>
                <c:pt idx="8689">
                  <c:v>1</c:v>
                </c:pt>
                <c:pt idx="8690">
                  <c:v>1</c:v>
                </c:pt>
                <c:pt idx="8691">
                  <c:v>1</c:v>
                </c:pt>
                <c:pt idx="8692">
                  <c:v>1</c:v>
                </c:pt>
                <c:pt idx="8693">
                  <c:v>1</c:v>
                </c:pt>
                <c:pt idx="8694">
                  <c:v>1</c:v>
                </c:pt>
                <c:pt idx="8695">
                  <c:v>1</c:v>
                </c:pt>
                <c:pt idx="8696">
                  <c:v>1</c:v>
                </c:pt>
                <c:pt idx="8697">
                  <c:v>1</c:v>
                </c:pt>
                <c:pt idx="8698">
                  <c:v>1</c:v>
                </c:pt>
                <c:pt idx="8699">
                  <c:v>1</c:v>
                </c:pt>
                <c:pt idx="8700">
                  <c:v>1</c:v>
                </c:pt>
                <c:pt idx="8701">
                  <c:v>1</c:v>
                </c:pt>
                <c:pt idx="8702">
                  <c:v>1</c:v>
                </c:pt>
                <c:pt idx="8703">
                  <c:v>1</c:v>
                </c:pt>
                <c:pt idx="8704">
                  <c:v>1</c:v>
                </c:pt>
                <c:pt idx="8705">
                  <c:v>1</c:v>
                </c:pt>
                <c:pt idx="8706">
                  <c:v>1</c:v>
                </c:pt>
                <c:pt idx="8707">
                  <c:v>1</c:v>
                </c:pt>
                <c:pt idx="8708">
                  <c:v>1</c:v>
                </c:pt>
                <c:pt idx="8709">
                  <c:v>1</c:v>
                </c:pt>
                <c:pt idx="8710">
                  <c:v>1</c:v>
                </c:pt>
                <c:pt idx="8711">
                  <c:v>1</c:v>
                </c:pt>
                <c:pt idx="8712">
                  <c:v>1</c:v>
                </c:pt>
                <c:pt idx="8713">
                  <c:v>1</c:v>
                </c:pt>
                <c:pt idx="8714">
                  <c:v>1</c:v>
                </c:pt>
                <c:pt idx="8715">
                  <c:v>1</c:v>
                </c:pt>
                <c:pt idx="8716">
                  <c:v>1</c:v>
                </c:pt>
                <c:pt idx="8717">
                  <c:v>1</c:v>
                </c:pt>
                <c:pt idx="8718">
                  <c:v>1</c:v>
                </c:pt>
                <c:pt idx="8719">
                  <c:v>1</c:v>
                </c:pt>
                <c:pt idx="8720">
                  <c:v>1</c:v>
                </c:pt>
                <c:pt idx="8721">
                  <c:v>1</c:v>
                </c:pt>
                <c:pt idx="8722">
                  <c:v>1</c:v>
                </c:pt>
                <c:pt idx="8723">
                  <c:v>1</c:v>
                </c:pt>
                <c:pt idx="8724">
                  <c:v>1</c:v>
                </c:pt>
                <c:pt idx="8725">
                  <c:v>1</c:v>
                </c:pt>
                <c:pt idx="8726">
                  <c:v>1</c:v>
                </c:pt>
                <c:pt idx="8727">
                  <c:v>1</c:v>
                </c:pt>
                <c:pt idx="8728">
                  <c:v>1</c:v>
                </c:pt>
                <c:pt idx="8729">
                  <c:v>1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1</c:v>
                </c:pt>
                <c:pt idx="8734">
                  <c:v>1</c:v>
                </c:pt>
                <c:pt idx="8735">
                  <c:v>1</c:v>
                </c:pt>
                <c:pt idx="8736">
                  <c:v>1</c:v>
                </c:pt>
                <c:pt idx="8737">
                  <c:v>1</c:v>
                </c:pt>
                <c:pt idx="8738">
                  <c:v>1</c:v>
                </c:pt>
                <c:pt idx="8739">
                  <c:v>1</c:v>
                </c:pt>
                <c:pt idx="8740">
                  <c:v>1</c:v>
                </c:pt>
                <c:pt idx="8741">
                  <c:v>1</c:v>
                </c:pt>
                <c:pt idx="8742">
                  <c:v>1</c:v>
                </c:pt>
                <c:pt idx="8743">
                  <c:v>1</c:v>
                </c:pt>
                <c:pt idx="8744">
                  <c:v>1</c:v>
                </c:pt>
                <c:pt idx="8745">
                  <c:v>1</c:v>
                </c:pt>
                <c:pt idx="8746">
                  <c:v>1</c:v>
                </c:pt>
                <c:pt idx="8747">
                  <c:v>1</c:v>
                </c:pt>
                <c:pt idx="8748">
                  <c:v>1</c:v>
                </c:pt>
                <c:pt idx="8749">
                  <c:v>1</c:v>
                </c:pt>
                <c:pt idx="8750">
                  <c:v>1</c:v>
                </c:pt>
                <c:pt idx="8751">
                  <c:v>1</c:v>
                </c:pt>
                <c:pt idx="8752">
                  <c:v>1</c:v>
                </c:pt>
                <c:pt idx="8753">
                  <c:v>1</c:v>
                </c:pt>
                <c:pt idx="8754">
                  <c:v>1</c:v>
                </c:pt>
                <c:pt idx="8755">
                  <c:v>1</c:v>
                </c:pt>
                <c:pt idx="8756">
                  <c:v>1</c:v>
                </c:pt>
                <c:pt idx="8757">
                  <c:v>1</c:v>
                </c:pt>
                <c:pt idx="8758">
                  <c:v>1</c:v>
                </c:pt>
                <c:pt idx="8759">
                  <c:v>1</c:v>
                </c:pt>
                <c:pt idx="8760">
                  <c:v>1</c:v>
                </c:pt>
                <c:pt idx="8761">
                  <c:v>1</c:v>
                </c:pt>
                <c:pt idx="8762">
                  <c:v>1</c:v>
                </c:pt>
                <c:pt idx="8763">
                  <c:v>1</c:v>
                </c:pt>
                <c:pt idx="8764">
                  <c:v>1</c:v>
                </c:pt>
                <c:pt idx="8765">
                  <c:v>1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1</c:v>
                </c:pt>
                <c:pt idx="8803">
                  <c:v>1</c:v>
                </c:pt>
                <c:pt idx="8804">
                  <c:v>1</c:v>
                </c:pt>
                <c:pt idx="8805">
                  <c:v>1</c:v>
                </c:pt>
                <c:pt idx="8806">
                  <c:v>1</c:v>
                </c:pt>
                <c:pt idx="8807">
                  <c:v>1</c:v>
                </c:pt>
                <c:pt idx="8808">
                  <c:v>1</c:v>
                </c:pt>
                <c:pt idx="8809">
                  <c:v>1</c:v>
                </c:pt>
                <c:pt idx="8810">
                  <c:v>1</c:v>
                </c:pt>
                <c:pt idx="8811">
                  <c:v>1</c:v>
                </c:pt>
                <c:pt idx="8812">
                  <c:v>1</c:v>
                </c:pt>
                <c:pt idx="8813">
                  <c:v>1</c:v>
                </c:pt>
                <c:pt idx="8814">
                  <c:v>1</c:v>
                </c:pt>
                <c:pt idx="8815">
                  <c:v>1</c:v>
                </c:pt>
                <c:pt idx="8816">
                  <c:v>1</c:v>
                </c:pt>
                <c:pt idx="8817">
                  <c:v>1</c:v>
                </c:pt>
                <c:pt idx="8818">
                  <c:v>1</c:v>
                </c:pt>
                <c:pt idx="8819">
                  <c:v>1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1</c:v>
                </c:pt>
                <c:pt idx="8824">
                  <c:v>1</c:v>
                </c:pt>
                <c:pt idx="8825">
                  <c:v>1</c:v>
                </c:pt>
                <c:pt idx="8826">
                  <c:v>1</c:v>
                </c:pt>
                <c:pt idx="8827">
                  <c:v>1</c:v>
                </c:pt>
                <c:pt idx="8828">
                  <c:v>1</c:v>
                </c:pt>
                <c:pt idx="8829">
                  <c:v>1</c:v>
                </c:pt>
                <c:pt idx="8830">
                  <c:v>1</c:v>
                </c:pt>
                <c:pt idx="8831">
                  <c:v>1</c:v>
                </c:pt>
                <c:pt idx="8832">
                  <c:v>1</c:v>
                </c:pt>
                <c:pt idx="8833">
                  <c:v>1</c:v>
                </c:pt>
                <c:pt idx="8834">
                  <c:v>1</c:v>
                </c:pt>
                <c:pt idx="8835">
                  <c:v>1</c:v>
                </c:pt>
                <c:pt idx="8836">
                  <c:v>1</c:v>
                </c:pt>
                <c:pt idx="8837">
                  <c:v>1</c:v>
                </c:pt>
                <c:pt idx="8838">
                  <c:v>1</c:v>
                </c:pt>
                <c:pt idx="8839">
                  <c:v>1</c:v>
                </c:pt>
                <c:pt idx="8840">
                  <c:v>1</c:v>
                </c:pt>
                <c:pt idx="8841">
                  <c:v>1</c:v>
                </c:pt>
                <c:pt idx="8842">
                  <c:v>1</c:v>
                </c:pt>
                <c:pt idx="8843">
                  <c:v>1</c:v>
                </c:pt>
                <c:pt idx="8844">
                  <c:v>1</c:v>
                </c:pt>
                <c:pt idx="8845">
                  <c:v>1</c:v>
                </c:pt>
                <c:pt idx="8846">
                  <c:v>1</c:v>
                </c:pt>
                <c:pt idx="8847">
                  <c:v>1</c:v>
                </c:pt>
                <c:pt idx="8848">
                  <c:v>1</c:v>
                </c:pt>
                <c:pt idx="8849">
                  <c:v>1</c:v>
                </c:pt>
                <c:pt idx="8850">
                  <c:v>1</c:v>
                </c:pt>
                <c:pt idx="8851">
                  <c:v>1</c:v>
                </c:pt>
                <c:pt idx="8852">
                  <c:v>1</c:v>
                </c:pt>
                <c:pt idx="8853">
                  <c:v>1</c:v>
                </c:pt>
                <c:pt idx="8854">
                  <c:v>1</c:v>
                </c:pt>
                <c:pt idx="8855">
                  <c:v>1</c:v>
                </c:pt>
                <c:pt idx="8856">
                  <c:v>1</c:v>
                </c:pt>
                <c:pt idx="8857">
                  <c:v>1</c:v>
                </c:pt>
                <c:pt idx="8858">
                  <c:v>1</c:v>
                </c:pt>
                <c:pt idx="8859">
                  <c:v>1</c:v>
                </c:pt>
                <c:pt idx="8860">
                  <c:v>1</c:v>
                </c:pt>
                <c:pt idx="8861">
                  <c:v>1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1</c:v>
                </c:pt>
                <c:pt idx="8901">
                  <c:v>1</c:v>
                </c:pt>
                <c:pt idx="8902">
                  <c:v>1</c:v>
                </c:pt>
                <c:pt idx="8903">
                  <c:v>1</c:v>
                </c:pt>
                <c:pt idx="8904">
                  <c:v>1</c:v>
                </c:pt>
                <c:pt idx="8905">
                  <c:v>1</c:v>
                </c:pt>
                <c:pt idx="8906">
                  <c:v>1</c:v>
                </c:pt>
                <c:pt idx="8907">
                  <c:v>1</c:v>
                </c:pt>
                <c:pt idx="8908">
                  <c:v>1</c:v>
                </c:pt>
                <c:pt idx="8909">
                  <c:v>1</c:v>
                </c:pt>
                <c:pt idx="8910">
                  <c:v>1</c:v>
                </c:pt>
                <c:pt idx="8911">
                  <c:v>1</c:v>
                </c:pt>
                <c:pt idx="8912">
                  <c:v>1</c:v>
                </c:pt>
                <c:pt idx="8913">
                  <c:v>1</c:v>
                </c:pt>
                <c:pt idx="8914">
                  <c:v>1</c:v>
                </c:pt>
                <c:pt idx="8915">
                  <c:v>1</c:v>
                </c:pt>
                <c:pt idx="8916">
                  <c:v>1</c:v>
                </c:pt>
                <c:pt idx="8917">
                  <c:v>1</c:v>
                </c:pt>
                <c:pt idx="8918">
                  <c:v>1</c:v>
                </c:pt>
                <c:pt idx="8919">
                  <c:v>1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1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1</c:v>
                </c:pt>
                <c:pt idx="8930">
                  <c:v>1</c:v>
                </c:pt>
                <c:pt idx="8931">
                  <c:v>1</c:v>
                </c:pt>
                <c:pt idx="8932">
                  <c:v>1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1</c:v>
                </c:pt>
                <c:pt idx="8938">
                  <c:v>1</c:v>
                </c:pt>
                <c:pt idx="8939">
                  <c:v>1</c:v>
                </c:pt>
                <c:pt idx="8940">
                  <c:v>1</c:v>
                </c:pt>
                <c:pt idx="8941">
                  <c:v>1</c:v>
                </c:pt>
                <c:pt idx="8942">
                  <c:v>1</c:v>
                </c:pt>
                <c:pt idx="8943">
                  <c:v>1</c:v>
                </c:pt>
                <c:pt idx="8944">
                  <c:v>1</c:v>
                </c:pt>
                <c:pt idx="8945">
                  <c:v>1</c:v>
                </c:pt>
                <c:pt idx="8946">
                  <c:v>1</c:v>
                </c:pt>
                <c:pt idx="8947">
                  <c:v>1</c:v>
                </c:pt>
                <c:pt idx="8948">
                  <c:v>1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1</c:v>
                </c:pt>
                <c:pt idx="8953">
                  <c:v>1</c:v>
                </c:pt>
                <c:pt idx="8954">
                  <c:v>1</c:v>
                </c:pt>
                <c:pt idx="8955">
                  <c:v>1</c:v>
                </c:pt>
                <c:pt idx="8956">
                  <c:v>1</c:v>
                </c:pt>
                <c:pt idx="8957">
                  <c:v>1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</c:v>
                </c:pt>
                <c:pt idx="8997">
                  <c:v>1</c:v>
                </c:pt>
                <c:pt idx="8998">
                  <c:v>1</c:v>
                </c:pt>
                <c:pt idx="8999">
                  <c:v>1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1</c:v>
                </c:pt>
                <c:pt idx="9004">
                  <c:v>1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1</c:v>
                </c:pt>
                <c:pt idx="9021">
                  <c:v>1</c:v>
                </c:pt>
                <c:pt idx="9022">
                  <c:v>1</c:v>
                </c:pt>
                <c:pt idx="9023">
                  <c:v>1</c:v>
                </c:pt>
                <c:pt idx="9024">
                  <c:v>1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1</c:v>
                </c:pt>
                <c:pt idx="9040">
                  <c:v>1</c:v>
                </c:pt>
                <c:pt idx="9041">
                  <c:v>1</c:v>
                </c:pt>
                <c:pt idx="9042">
                  <c:v>1</c:v>
                </c:pt>
                <c:pt idx="9043">
                  <c:v>1</c:v>
                </c:pt>
                <c:pt idx="9044">
                  <c:v>1</c:v>
                </c:pt>
                <c:pt idx="9045">
                  <c:v>1</c:v>
                </c:pt>
                <c:pt idx="9046">
                  <c:v>1</c:v>
                </c:pt>
                <c:pt idx="9047">
                  <c:v>1</c:v>
                </c:pt>
                <c:pt idx="9048">
                  <c:v>1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1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1</c:v>
                </c:pt>
                <c:pt idx="9095">
                  <c:v>1</c:v>
                </c:pt>
                <c:pt idx="9096">
                  <c:v>1</c:v>
                </c:pt>
                <c:pt idx="9097">
                  <c:v>1</c:v>
                </c:pt>
                <c:pt idx="9098">
                  <c:v>1</c:v>
                </c:pt>
                <c:pt idx="9099">
                  <c:v>1</c:v>
                </c:pt>
                <c:pt idx="9100">
                  <c:v>1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1</c:v>
                </c:pt>
                <c:pt idx="9107">
                  <c:v>1</c:v>
                </c:pt>
                <c:pt idx="9108">
                  <c:v>1</c:v>
                </c:pt>
                <c:pt idx="9109">
                  <c:v>1</c:v>
                </c:pt>
                <c:pt idx="9110">
                  <c:v>1</c:v>
                </c:pt>
                <c:pt idx="9111">
                  <c:v>1</c:v>
                </c:pt>
                <c:pt idx="9112">
                  <c:v>1</c:v>
                </c:pt>
                <c:pt idx="9113">
                  <c:v>1</c:v>
                </c:pt>
                <c:pt idx="9114">
                  <c:v>1</c:v>
                </c:pt>
                <c:pt idx="9115">
                  <c:v>1</c:v>
                </c:pt>
                <c:pt idx="9116">
                  <c:v>1</c:v>
                </c:pt>
                <c:pt idx="9117">
                  <c:v>1</c:v>
                </c:pt>
                <c:pt idx="9118">
                  <c:v>1</c:v>
                </c:pt>
                <c:pt idx="9119">
                  <c:v>1</c:v>
                </c:pt>
                <c:pt idx="9120">
                  <c:v>1</c:v>
                </c:pt>
                <c:pt idx="9121">
                  <c:v>1</c:v>
                </c:pt>
                <c:pt idx="9122">
                  <c:v>1</c:v>
                </c:pt>
                <c:pt idx="9123">
                  <c:v>1</c:v>
                </c:pt>
                <c:pt idx="9124">
                  <c:v>1</c:v>
                </c:pt>
                <c:pt idx="9125">
                  <c:v>1</c:v>
                </c:pt>
                <c:pt idx="9126">
                  <c:v>1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1</c:v>
                </c:pt>
                <c:pt idx="9133">
                  <c:v>1</c:v>
                </c:pt>
                <c:pt idx="9134">
                  <c:v>1</c:v>
                </c:pt>
                <c:pt idx="9135">
                  <c:v>1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1</c:v>
                </c:pt>
                <c:pt idx="9141">
                  <c:v>1</c:v>
                </c:pt>
                <c:pt idx="9142">
                  <c:v>1</c:v>
                </c:pt>
                <c:pt idx="9143">
                  <c:v>1</c:v>
                </c:pt>
                <c:pt idx="9144">
                  <c:v>1</c:v>
                </c:pt>
                <c:pt idx="9145">
                  <c:v>1</c:v>
                </c:pt>
                <c:pt idx="9146">
                  <c:v>1</c:v>
                </c:pt>
                <c:pt idx="9147">
                  <c:v>1</c:v>
                </c:pt>
                <c:pt idx="9148">
                  <c:v>1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1</c:v>
                </c:pt>
                <c:pt idx="9189">
                  <c:v>1</c:v>
                </c:pt>
                <c:pt idx="9190">
                  <c:v>1</c:v>
                </c:pt>
                <c:pt idx="9191">
                  <c:v>1</c:v>
                </c:pt>
                <c:pt idx="9192">
                  <c:v>1</c:v>
                </c:pt>
                <c:pt idx="9193">
                  <c:v>1</c:v>
                </c:pt>
                <c:pt idx="9194">
                  <c:v>1</c:v>
                </c:pt>
                <c:pt idx="9195">
                  <c:v>1</c:v>
                </c:pt>
                <c:pt idx="9196">
                  <c:v>1</c:v>
                </c:pt>
                <c:pt idx="9197">
                  <c:v>1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1</c:v>
                </c:pt>
                <c:pt idx="9204">
                  <c:v>1</c:v>
                </c:pt>
                <c:pt idx="9205">
                  <c:v>1</c:v>
                </c:pt>
                <c:pt idx="9206">
                  <c:v>1</c:v>
                </c:pt>
                <c:pt idx="9207">
                  <c:v>1</c:v>
                </c:pt>
                <c:pt idx="9208">
                  <c:v>1</c:v>
                </c:pt>
                <c:pt idx="9209">
                  <c:v>1</c:v>
                </c:pt>
                <c:pt idx="9210">
                  <c:v>1</c:v>
                </c:pt>
                <c:pt idx="9211">
                  <c:v>1</c:v>
                </c:pt>
                <c:pt idx="9212">
                  <c:v>1</c:v>
                </c:pt>
                <c:pt idx="9213">
                  <c:v>1</c:v>
                </c:pt>
                <c:pt idx="9214">
                  <c:v>1</c:v>
                </c:pt>
                <c:pt idx="9215">
                  <c:v>1</c:v>
                </c:pt>
                <c:pt idx="9216">
                  <c:v>1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1</c:v>
                </c:pt>
                <c:pt idx="9224">
                  <c:v>1</c:v>
                </c:pt>
                <c:pt idx="9225">
                  <c:v>1</c:v>
                </c:pt>
                <c:pt idx="9226">
                  <c:v>1</c:v>
                </c:pt>
                <c:pt idx="9227">
                  <c:v>1</c:v>
                </c:pt>
                <c:pt idx="9228">
                  <c:v>1</c:v>
                </c:pt>
                <c:pt idx="9229">
                  <c:v>1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1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1</c:v>
                </c:pt>
                <c:pt idx="9242">
                  <c:v>1</c:v>
                </c:pt>
                <c:pt idx="9243">
                  <c:v>1</c:v>
                </c:pt>
                <c:pt idx="9244">
                  <c:v>1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1</c:v>
                </c:pt>
                <c:pt idx="9249">
                  <c:v>1</c:v>
                </c:pt>
                <c:pt idx="9250">
                  <c:v>1</c:v>
                </c:pt>
                <c:pt idx="9251">
                  <c:v>1</c:v>
                </c:pt>
                <c:pt idx="9252">
                  <c:v>1</c:v>
                </c:pt>
                <c:pt idx="9253">
                  <c:v>1</c:v>
                </c:pt>
                <c:pt idx="9254">
                  <c:v>1</c:v>
                </c:pt>
                <c:pt idx="9255">
                  <c:v>1</c:v>
                </c:pt>
                <c:pt idx="9256">
                  <c:v>1</c:v>
                </c:pt>
                <c:pt idx="9257">
                  <c:v>1</c:v>
                </c:pt>
                <c:pt idx="9258">
                  <c:v>1</c:v>
                </c:pt>
                <c:pt idx="9259">
                  <c:v>1</c:v>
                </c:pt>
                <c:pt idx="9260">
                  <c:v>1</c:v>
                </c:pt>
                <c:pt idx="9261">
                  <c:v>1</c:v>
                </c:pt>
                <c:pt idx="9262">
                  <c:v>1</c:v>
                </c:pt>
                <c:pt idx="9263">
                  <c:v>1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1</c:v>
                </c:pt>
                <c:pt idx="9274">
                  <c:v>1</c:v>
                </c:pt>
                <c:pt idx="9275">
                  <c:v>1</c:v>
                </c:pt>
                <c:pt idx="9276">
                  <c:v>1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1</c:v>
                </c:pt>
                <c:pt idx="9283">
                  <c:v>1</c:v>
                </c:pt>
                <c:pt idx="9284">
                  <c:v>1</c:v>
                </c:pt>
                <c:pt idx="9285">
                  <c:v>1</c:v>
                </c:pt>
                <c:pt idx="9286">
                  <c:v>1</c:v>
                </c:pt>
                <c:pt idx="9287">
                  <c:v>1</c:v>
                </c:pt>
                <c:pt idx="9288">
                  <c:v>1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1</c:v>
                </c:pt>
                <c:pt idx="9295">
                  <c:v>1</c:v>
                </c:pt>
                <c:pt idx="9296">
                  <c:v>1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1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1</c:v>
                </c:pt>
                <c:pt idx="9309">
                  <c:v>1</c:v>
                </c:pt>
                <c:pt idx="9310">
                  <c:v>1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1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1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1</c:v>
                </c:pt>
                <c:pt idx="9333">
                  <c:v>1</c:v>
                </c:pt>
                <c:pt idx="9334">
                  <c:v>1</c:v>
                </c:pt>
                <c:pt idx="9335">
                  <c:v>1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1</c:v>
                </c:pt>
                <c:pt idx="9340">
                  <c:v>1</c:v>
                </c:pt>
                <c:pt idx="9341">
                  <c:v>1</c:v>
                </c:pt>
                <c:pt idx="9342">
                  <c:v>1</c:v>
                </c:pt>
                <c:pt idx="9343">
                  <c:v>1</c:v>
                </c:pt>
                <c:pt idx="9344">
                  <c:v>1</c:v>
                </c:pt>
                <c:pt idx="9345">
                  <c:v>1</c:v>
                </c:pt>
                <c:pt idx="9346">
                  <c:v>1</c:v>
                </c:pt>
                <c:pt idx="9347">
                  <c:v>1</c:v>
                </c:pt>
                <c:pt idx="9348">
                  <c:v>1</c:v>
                </c:pt>
                <c:pt idx="9349">
                  <c:v>1</c:v>
                </c:pt>
                <c:pt idx="9350">
                  <c:v>1</c:v>
                </c:pt>
                <c:pt idx="9351">
                  <c:v>1</c:v>
                </c:pt>
                <c:pt idx="9352">
                  <c:v>1</c:v>
                </c:pt>
                <c:pt idx="9353">
                  <c:v>1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1</c:v>
                </c:pt>
                <c:pt idx="9358">
                  <c:v>1</c:v>
                </c:pt>
                <c:pt idx="9359">
                  <c:v>1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1</c:v>
                </c:pt>
                <c:pt idx="9369">
                  <c:v>1</c:v>
                </c:pt>
                <c:pt idx="9370">
                  <c:v>1</c:v>
                </c:pt>
                <c:pt idx="9371">
                  <c:v>1</c:v>
                </c:pt>
                <c:pt idx="9372">
                  <c:v>1</c:v>
                </c:pt>
                <c:pt idx="9373">
                  <c:v>1</c:v>
                </c:pt>
                <c:pt idx="9374">
                  <c:v>1</c:v>
                </c:pt>
                <c:pt idx="9375">
                  <c:v>1</c:v>
                </c:pt>
                <c:pt idx="9376">
                  <c:v>1</c:v>
                </c:pt>
                <c:pt idx="9377">
                  <c:v>1</c:v>
                </c:pt>
                <c:pt idx="9378">
                  <c:v>1</c:v>
                </c:pt>
                <c:pt idx="9379">
                  <c:v>1</c:v>
                </c:pt>
                <c:pt idx="9380">
                  <c:v>1</c:v>
                </c:pt>
                <c:pt idx="9381">
                  <c:v>1</c:v>
                </c:pt>
                <c:pt idx="9382">
                  <c:v>1</c:v>
                </c:pt>
                <c:pt idx="9383">
                  <c:v>1</c:v>
                </c:pt>
                <c:pt idx="9384">
                  <c:v>1</c:v>
                </c:pt>
                <c:pt idx="9385">
                  <c:v>1</c:v>
                </c:pt>
                <c:pt idx="9386">
                  <c:v>1</c:v>
                </c:pt>
                <c:pt idx="9387">
                  <c:v>1</c:v>
                </c:pt>
                <c:pt idx="9388">
                  <c:v>1</c:v>
                </c:pt>
                <c:pt idx="9389">
                  <c:v>1</c:v>
                </c:pt>
                <c:pt idx="9390">
                  <c:v>1</c:v>
                </c:pt>
                <c:pt idx="9391">
                  <c:v>1</c:v>
                </c:pt>
                <c:pt idx="9392">
                  <c:v>1</c:v>
                </c:pt>
                <c:pt idx="9393">
                  <c:v>1</c:v>
                </c:pt>
                <c:pt idx="9394">
                  <c:v>1</c:v>
                </c:pt>
                <c:pt idx="9395">
                  <c:v>1</c:v>
                </c:pt>
                <c:pt idx="9396">
                  <c:v>1</c:v>
                </c:pt>
                <c:pt idx="9397">
                  <c:v>1</c:v>
                </c:pt>
                <c:pt idx="9398">
                  <c:v>1</c:v>
                </c:pt>
                <c:pt idx="9399">
                  <c:v>1</c:v>
                </c:pt>
                <c:pt idx="9400">
                  <c:v>1</c:v>
                </c:pt>
                <c:pt idx="9401">
                  <c:v>1</c:v>
                </c:pt>
                <c:pt idx="9402">
                  <c:v>1</c:v>
                </c:pt>
                <c:pt idx="9403">
                  <c:v>1</c:v>
                </c:pt>
                <c:pt idx="9404">
                  <c:v>1</c:v>
                </c:pt>
                <c:pt idx="9405">
                  <c:v>1</c:v>
                </c:pt>
                <c:pt idx="9406">
                  <c:v>1</c:v>
                </c:pt>
                <c:pt idx="9407">
                  <c:v>1</c:v>
                </c:pt>
                <c:pt idx="9408">
                  <c:v>1</c:v>
                </c:pt>
                <c:pt idx="9409">
                  <c:v>1</c:v>
                </c:pt>
                <c:pt idx="9410">
                  <c:v>1</c:v>
                </c:pt>
                <c:pt idx="9411">
                  <c:v>1</c:v>
                </c:pt>
                <c:pt idx="9412">
                  <c:v>1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1</c:v>
                </c:pt>
                <c:pt idx="9417">
                  <c:v>1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1</c:v>
                </c:pt>
                <c:pt idx="9422">
                  <c:v>1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1</c:v>
                </c:pt>
                <c:pt idx="9427">
                  <c:v>1</c:v>
                </c:pt>
                <c:pt idx="9428">
                  <c:v>1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1</c:v>
                </c:pt>
                <c:pt idx="9436">
                  <c:v>1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1</c:v>
                </c:pt>
                <c:pt idx="9479">
                  <c:v>1</c:v>
                </c:pt>
                <c:pt idx="9480">
                  <c:v>1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1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1</c:v>
                </c:pt>
                <c:pt idx="9499">
                  <c:v>1</c:v>
                </c:pt>
                <c:pt idx="9500">
                  <c:v>1</c:v>
                </c:pt>
                <c:pt idx="9501">
                  <c:v>1</c:v>
                </c:pt>
                <c:pt idx="9502">
                  <c:v>1</c:v>
                </c:pt>
                <c:pt idx="9503">
                  <c:v>1</c:v>
                </c:pt>
                <c:pt idx="9504">
                  <c:v>1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1</c:v>
                </c:pt>
                <c:pt idx="9511">
                  <c:v>1</c:v>
                </c:pt>
                <c:pt idx="9512">
                  <c:v>1</c:v>
                </c:pt>
                <c:pt idx="9513">
                  <c:v>1</c:v>
                </c:pt>
                <c:pt idx="9514">
                  <c:v>1</c:v>
                </c:pt>
                <c:pt idx="9515">
                  <c:v>1</c:v>
                </c:pt>
                <c:pt idx="9516">
                  <c:v>1</c:v>
                </c:pt>
                <c:pt idx="9517">
                  <c:v>1</c:v>
                </c:pt>
                <c:pt idx="9518">
                  <c:v>1</c:v>
                </c:pt>
                <c:pt idx="9519">
                  <c:v>1</c:v>
                </c:pt>
                <c:pt idx="9520">
                  <c:v>1</c:v>
                </c:pt>
                <c:pt idx="9521">
                  <c:v>1</c:v>
                </c:pt>
                <c:pt idx="9522">
                  <c:v>1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1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1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1</c:v>
                </c:pt>
                <c:pt idx="9584">
                  <c:v>1</c:v>
                </c:pt>
                <c:pt idx="9585">
                  <c:v>1</c:v>
                </c:pt>
                <c:pt idx="9586">
                  <c:v>1</c:v>
                </c:pt>
                <c:pt idx="9587">
                  <c:v>1</c:v>
                </c:pt>
                <c:pt idx="9588">
                  <c:v>1</c:v>
                </c:pt>
                <c:pt idx="9589">
                  <c:v>1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1</c:v>
                </c:pt>
                <c:pt idx="9597">
                  <c:v>1</c:v>
                </c:pt>
                <c:pt idx="9598">
                  <c:v>1</c:v>
                </c:pt>
                <c:pt idx="9599">
                  <c:v>1</c:v>
                </c:pt>
                <c:pt idx="9600">
                  <c:v>1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1</c:v>
                </c:pt>
                <c:pt idx="9610">
                  <c:v>1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1</c:v>
                </c:pt>
                <c:pt idx="9621">
                  <c:v>1</c:v>
                </c:pt>
                <c:pt idx="9622">
                  <c:v>1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1</c:v>
                </c:pt>
                <c:pt idx="9630">
                  <c:v>1</c:v>
                </c:pt>
                <c:pt idx="9631">
                  <c:v>1</c:v>
                </c:pt>
                <c:pt idx="9632">
                  <c:v>1</c:v>
                </c:pt>
                <c:pt idx="9633">
                  <c:v>1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1</c:v>
                </c:pt>
                <c:pt idx="9639">
                  <c:v>1</c:v>
                </c:pt>
                <c:pt idx="9640">
                  <c:v>1</c:v>
                </c:pt>
                <c:pt idx="9641">
                  <c:v>1</c:v>
                </c:pt>
                <c:pt idx="9642">
                  <c:v>1</c:v>
                </c:pt>
                <c:pt idx="9643">
                  <c:v>1</c:v>
                </c:pt>
                <c:pt idx="9644">
                  <c:v>1</c:v>
                </c:pt>
                <c:pt idx="9645">
                  <c:v>1</c:v>
                </c:pt>
                <c:pt idx="9646">
                  <c:v>1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1</c:v>
                </c:pt>
                <c:pt idx="9651">
                  <c:v>1</c:v>
                </c:pt>
                <c:pt idx="9652">
                  <c:v>1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1</c:v>
                </c:pt>
                <c:pt idx="9680">
                  <c:v>1</c:v>
                </c:pt>
                <c:pt idx="9681">
                  <c:v>1</c:v>
                </c:pt>
                <c:pt idx="9682">
                  <c:v>1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1</c:v>
                </c:pt>
                <c:pt idx="9687">
                  <c:v>1</c:v>
                </c:pt>
                <c:pt idx="9688">
                  <c:v>1</c:v>
                </c:pt>
                <c:pt idx="9689">
                  <c:v>1</c:v>
                </c:pt>
                <c:pt idx="9690">
                  <c:v>1</c:v>
                </c:pt>
                <c:pt idx="9691">
                  <c:v>1</c:v>
                </c:pt>
                <c:pt idx="9692">
                  <c:v>1</c:v>
                </c:pt>
                <c:pt idx="9693">
                  <c:v>1</c:v>
                </c:pt>
                <c:pt idx="9694">
                  <c:v>1</c:v>
                </c:pt>
                <c:pt idx="9695">
                  <c:v>1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1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1</c:v>
                </c:pt>
                <c:pt idx="9705">
                  <c:v>1</c:v>
                </c:pt>
                <c:pt idx="9706">
                  <c:v>1</c:v>
                </c:pt>
                <c:pt idx="9707">
                  <c:v>1</c:v>
                </c:pt>
                <c:pt idx="9708">
                  <c:v>1</c:v>
                </c:pt>
                <c:pt idx="9709">
                  <c:v>1</c:v>
                </c:pt>
                <c:pt idx="9710">
                  <c:v>1</c:v>
                </c:pt>
                <c:pt idx="9711">
                  <c:v>1</c:v>
                </c:pt>
                <c:pt idx="9712">
                  <c:v>1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1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1</c:v>
                </c:pt>
                <c:pt idx="9725">
                  <c:v>1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1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1</c:v>
                </c:pt>
                <c:pt idx="9774">
                  <c:v>1</c:v>
                </c:pt>
                <c:pt idx="9775">
                  <c:v>1</c:v>
                </c:pt>
                <c:pt idx="9776">
                  <c:v>1</c:v>
                </c:pt>
                <c:pt idx="9777">
                  <c:v>1</c:v>
                </c:pt>
                <c:pt idx="9778">
                  <c:v>1</c:v>
                </c:pt>
                <c:pt idx="9779">
                  <c:v>1</c:v>
                </c:pt>
                <c:pt idx="9780">
                  <c:v>1</c:v>
                </c:pt>
                <c:pt idx="9781">
                  <c:v>1</c:v>
                </c:pt>
                <c:pt idx="9782">
                  <c:v>1</c:v>
                </c:pt>
                <c:pt idx="9783">
                  <c:v>1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1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1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1</c:v>
                </c:pt>
                <c:pt idx="9796">
                  <c:v>1</c:v>
                </c:pt>
                <c:pt idx="9797">
                  <c:v>1</c:v>
                </c:pt>
                <c:pt idx="9798">
                  <c:v>1</c:v>
                </c:pt>
                <c:pt idx="9799">
                  <c:v>1</c:v>
                </c:pt>
                <c:pt idx="9800">
                  <c:v>1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1</c:v>
                </c:pt>
                <c:pt idx="9807">
                  <c:v>1</c:v>
                </c:pt>
                <c:pt idx="9808">
                  <c:v>1</c:v>
                </c:pt>
                <c:pt idx="9809">
                  <c:v>1</c:v>
                </c:pt>
                <c:pt idx="9810">
                  <c:v>1</c:v>
                </c:pt>
                <c:pt idx="9811">
                  <c:v>1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1</c:v>
                </c:pt>
                <c:pt idx="9859">
                  <c:v>1</c:v>
                </c:pt>
                <c:pt idx="9860">
                  <c:v>1</c:v>
                </c:pt>
                <c:pt idx="9861">
                  <c:v>1</c:v>
                </c:pt>
                <c:pt idx="9862">
                  <c:v>1</c:v>
                </c:pt>
                <c:pt idx="9863">
                  <c:v>1</c:v>
                </c:pt>
                <c:pt idx="9864">
                  <c:v>1</c:v>
                </c:pt>
                <c:pt idx="9865">
                  <c:v>1</c:v>
                </c:pt>
                <c:pt idx="9866">
                  <c:v>1</c:v>
                </c:pt>
                <c:pt idx="9867">
                  <c:v>1</c:v>
                </c:pt>
                <c:pt idx="9868">
                  <c:v>1</c:v>
                </c:pt>
                <c:pt idx="9869">
                  <c:v>1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1</c:v>
                </c:pt>
                <c:pt idx="9877">
                  <c:v>1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1</c:v>
                </c:pt>
                <c:pt idx="9883">
                  <c:v>1</c:v>
                </c:pt>
                <c:pt idx="9884">
                  <c:v>1</c:v>
                </c:pt>
                <c:pt idx="9885">
                  <c:v>1</c:v>
                </c:pt>
                <c:pt idx="9886">
                  <c:v>1</c:v>
                </c:pt>
                <c:pt idx="9887">
                  <c:v>1</c:v>
                </c:pt>
                <c:pt idx="9888">
                  <c:v>1</c:v>
                </c:pt>
                <c:pt idx="9889">
                  <c:v>1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1</c:v>
                </c:pt>
                <c:pt idx="9896">
                  <c:v>1</c:v>
                </c:pt>
                <c:pt idx="9897">
                  <c:v>1</c:v>
                </c:pt>
                <c:pt idx="9898">
                  <c:v>1</c:v>
                </c:pt>
                <c:pt idx="9899">
                  <c:v>1</c:v>
                </c:pt>
                <c:pt idx="9900">
                  <c:v>1</c:v>
                </c:pt>
                <c:pt idx="9901">
                  <c:v>1</c:v>
                </c:pt>
                <c:pt idx="9902">
                  <c:v>1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1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1</c:v>
                </c:pt>
                <c:pt idx="9920">
                  <c:v>1</c:v>
                </c:pt>
                <c:pt idx="9921">
                  <c:v>1</c:v>
                </c:pt>
                <c:pt idx="9922">
                  <c:v>1</c:v>
                </c:pt>
                <c:pt idx="9923">
                  <c:v>1</c:v>
                </c:pt>
                <c:pt idx="9924">
                  <c:v>1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1</c:v>
                </c:pt>
                <c:pt idx="9931">
                  <c:v>1</c:v>
                </c:pt>
                <c:pt idx="9932">
                  <c:v>1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1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1</c:v>
                </c:pt>
                <c:pt idx="9950">
                  <c:v>1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1</c:v>
                </c:pt>
                <c:pt idx="9963">
                  <c:v>1</c:v>
                </c:pt>
                <c:pt idx="9964">
                  <c:v>1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1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1</c:v>
                </c:pt>
                <c:pt idx="9975">
                  <c:v>1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1</c:v>
                </c:pt>
                <c:pt idx="10004">
                  <c:v>1</c:v>
                </c:pt>
                <c:pt idx="10005">
                  <c:v>1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1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1</c:v>
                </c:pt>
                <c:pt idx="10022">
                  <c:v>1</c:v>
                </c:pt>
                <c:pt idx="10023">
                  <c:v>1</c:v>
                </c:pt>
                <c:pt idx="10024">
                  <c:v>1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1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1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1</c:v>
                </c:pt>
                <c:pt idx="10048">
                  <c:v>1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1</c:v>
                </c:pt>
                <c:pt idx="10077">
                  <c:v>1</c:v>
                </c:pt>
                <c:pt idx="10078">
                  <c:v>1</c:v>
                </c:pt>
                <c:pt idx="10079">
                  <c:v>1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1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1</c:v>
                </c:pt>
                <c:pt idx="10097">
                  <c:v>1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1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1</c:v>
                </c:pt>
                <c:pt idx="10150">
                  <c:v>1</c:v>
                </c:pt>
                <c:pt idx="10151">
                  <c:v>1</c:v>
                </c:pt>
                <c:pt idx="10152">
                  <c:v>1</c:v>
                </c:pt>
                <c:pt idx="10153">
                  <c:v>1</c:v>
                </c:pt>
                <c:pt idx="10154">
                  <c:v>1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1</c:v>
                </c:pt>
                <c:pt idx="10159">
                  <c:v>1</c:v>
                </c:pt>
                <c:pt idx="10160">
                  <c:v>1</c:v>
                </c:pt>
                <c:pt idx="10161">
                  <c:v>1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1</c:v>
                </c:pt>
                <c:pt idx="10167">
                  <c:v>1</c:v>
                </c:pt>
                <c:pt idx="10168">
                  <c:v>1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1</c:v>
                </c:pt>
                <c:pt idx="10173">
                  <c:v>1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1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1</c:v>
                </c:pt>
                <c:pt idx="10191">
                  <c:v>1</c:v>
                </c:pt>
                <c:pt idx="10192">
                  <c:v>1</c:v>
                </c:pt>
                <c:pt idx="10193">
                  <c:v>1</c:v>
                </c:pt>
                <c:pt idx="10194">
                  <c:v>1</c:v>
                </c:pt>
                <c:pt idx="10195">
                  <c:v>1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1</c:v>
                </c:pt>
                <c:pt idx="10245">
                  <c:v>1</c:v>
                </c:pt>
                <c:pt idx="10246">
                  <c:v>1</c:v>
                </c:pt>
                <c:pt idx="10247">
                  <c:v>1</c:v>
                </c:pt>
                <c:pt idx="10248">
                  <c:v>1</c:v>
                </c:pt>
                <c:pt idx="10249">
                  <c:v>1</c:v>
                </c:pt>
                <c:pt idx="10250">
                  <c:v>1</c:v>
                </c:pt>
                <c:pt idx="10251">
                  <c:v>1</c:v>
                </c:pt>
                <c:pt idx="10252">
                  <c:v>1</c:v>
                </c:pt>
                <c:pt idx="10253">
                  <c:v>1</c:v>
                </c:pt>
                <c:pt idx="10254">
                  <c:v>1</c:v>
                </c:pt>
                <c:pt idx="10255">
                  <c:v>1</c:v>
                </c:pt>
                <c:pt idx="10256">
                  <c:v>1</c:v>
                </c:pt>
                <c:pt idx="10257">
                  <c:v>1</c:v>
                </c:pt>
                <c:pt idx="10258">
                  <c:v>1</c:v>
                </c:pt>
                <c:pt idx="10259">
                  <c:v>1</c:v>
                </c:pt>
                <c:pt idx="10260">
                  <c:v>1</c:v>
                </c:pt>
                <c:pt idx="10261">
                  <c:v>1</c:v>
                </c:pt>
                <c:pt idx="10262">
                  <c:v>1</c:v>
                </c:pt>
                <c:pt idx="10263">
                  <c:v>1</c:v>
                </c:pt>
                <c:pt idx="10264">
                  <c:v>1</c:v>
                </c:pt>
                <c:pt idx="10265">
                  <c:v>1</c:v>
                </c:pt>
                <c:pt idx="10266">
                  <c:v>1</c:v>
                </c:pt>
                <c:pt idx="10267">
                  <c:v>1</c:v>
                </c:pt>
                <c:pt idx="10268">
                  <c:v>1</c:v>
                </c:pt>
                <c:pt idx="10269">
                  <c:v>1</c:v>
                </c:pt>
                <c:pt idx="10270">
                  <c:v>1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1</c:v>
                </c:pt>
                <c:pt idx="10275">
                  <c:v>1</c:v>
                </c:pt>
                <c:pt idx="10276">
                  <c:v>1</c:v>
                </c:pt>
                <c:pt idx="10277">
                  <c:v>1</c:v>
                </c:pt>
                <c:pt idx="10278">
                  <c:v>1</c:v>
                </c:pt>
                <c:pt idx="10279">
                  <c:v>1</c:v>
                </c:pt>
                <c:pt idx="10280">
                  <c:v>1</c:v>
                </c:pt>
                <c:pt idx="10281">
                  <c:v>1</c:v>
                </c:pt>
                <c:pt idx="10282">
                  <c:v>1</c:v>
                </c:pt>
                <c:pt idx="10283">
                  <c:v>1</c:v>
                </c:pt>
                <c:pt idx="10284">
                  <c:v>1</c:v>
                </c:pt>
                <c:pt idx="10285">
                  <c:v>1</c:v>
                </c:pt>
                <c:pt idx="10286">
                  <c:v>1</c:v>
                </c:pt>
                <c:pt idx="10287">
                  <c:v>1</c:v>
                </c:pt>
                <c:pt idx="10288">
                  <c:v>1</c:v>
                </c:pt>
                <c:pt idx="10289">
                  <c:v>1</c:v>
                </c:pt>
                <c:pt idx="10290">
                  <c:v>1</c:v>
                </c:pt>
                <c:pt idx="10291">
                  <c:v>1</c:v>
                </c:pt>
                <c:pt idx="10292">
                  <c:v>1</c:v>
                </c:pt>
                <c:pt idx="10293">
                  <c:v>1</c:v>
                </c:pt>
                <c:pt idx="10294">
                  <c:v>1</c:v>
                </c:pt>
                <c:pt idx="10295">
                  <c:v>1</c:v>
                </c:pt>
                <c:pt idx="10296">
                  <c:v>1</c:v>
                </c:pt>
                <c:pt idx="10297">
                  <c:v>1</c:v>
                </c:pt>
                <c:pt idx="10298">
                  <c:v>1</c:v>
                </c:pt>
                <c:pt idx="10299">
                  <c:v>1</c:v>
                </c:pt>
                <c:pt idx="10300">
                  <c:v>1</c:v>
                </c:pt>
                <c:pt idx="10301">
                  <c:v>1</c:v>
                </c:pt>
                <c:pt idx="10302">
                  <c:v>1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1</c:v>
                </c:pt>
                <c:pt idx="10343">
                  <c:v>1</c:v>
                </c:pt>
                <c:pt idx="10344">
                  <c:v>1</c:v>
                </c:pt>
                <c:pt idx="10345">
                  <c:v>1</c:v>
                </c:pt>
                <c:pt idx="10346">
                  <c:v>1</c:v>
                </c:pt>
                <c:pt idx="10347">
                  <c:v>1</c:v>
                </c:pt>
                <c:pt idx="10348">
                  <c:v>1</c:v>
                </c:pt>
                <c:pt idx="10349">
                  <c:v>1</c:v>
                </c:pt>
                <c:pt idx="10350">
                  <c:v>1</c:v>
                </c:pt>
                <c:pt idx="10351">
                  <c:v>1</c:v>
                </c:pt>
                <c:pt idx="10352">
                  <c:v>1</c:v>
                </c:pt>
                <c:pt idx="10353">
                  <c:v>1</c:v>
                </c:pt>
                <c:pt idx="10354">
                  <c:v>1</c:v>
                </c:pt>
                <c:pt idx="10355">
                  <c:v>1</c:v>
                </c:pt>
                <c:pt idx="10356">
                  <c:v>1</c:v>
                </c:pt>
                <c:pt idx="10357">
                  <c:v>1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1</c:v>
                </c:pt>
                <c:pt idx="10362">
                  <c:v>1</c:v>
                </c:pt>
                <c:pt idx="10363">
                  <c:v>1</c:v>
                </c:pt>
                <c:pt idx="10364">
                  <c:v>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1</c:v>
                </c:pt>
                <c:pt idx="10369">
                  <c:v>1</c:v>
                </c:pt>
                <c:pt idx="10370">
                  <c:v>1</c:v>
                </c:pt>
                <c:pt idx="10371">
                  <c:v>1</c:v>
                </c:pt>
                <c:pt idx="10372">
                  <c:v>1</c:v>
                </c:pt>
                <c:pt idx="10373">
                  <c:v>1</c:v>
                </c:pt>
                <c:pt idx="10374">
                  <c:v>1</c:v>
                </c:pt>
                <c:pt idx="10375">
                  <c:v>1</c:v>
                </c:pt>
                <c:pt idx="10376">
                  <c:v>1</c:v>
                </c:pt>
                <c:pt idx="10377">
                  <c:v>1</c:v>
                </c:pt>
                <c:pt idx="10378">
                  <c:v>1</c:v>
                </c:pt>
                <c:pt idx="10379">
                  <c:v>1</c:v>
                </c:pt>
                <c:pt idx="10380">
                  <c:v>1</c:v>
                </c:pt>
                <c:pt idx="10381">
                  <c:v>1</c:v>
                </c:pt>
                <c:pt idx="10382">
                  <c:v>1</c:v>
                </c:pt>
                <c:pt idx="10383">
                  <c:v>1</c:v>
                </c:pt>
                <c:pt idx="10384">
                  <c:v>1</c:v>
                </c:pt>
                <c:pt idx="10385">
                  <c:v>1</c:v>
                </c:pt>
                <c:pt idx="10386">
                  <c:v>1</c:v>
                </c:pt>
                <c:pt idx="10387">
                  <c:v>1</c:v>
                </c:pt>
                <c:pt idx="10388">
                  <c:v>1</c:v>
                </c:pt>
                <c:pt idx="10389">
                  <c:v>1</c:v>
                </c:pt>
                <c:pt idx="10390">
                  <c:v>1</c:v>
                </c:pt>
                <c:pt idx="10391">
                  <c:v>1</c:v>
                </c:pt>
                <c:pt idx="10392">
                  <c:v>1</c:v>
                </c:pt>
                <c:pt idx="10393">
                  <c:v>1</c:v>
                </c:pt>
                <c:pt idx="10394">
                  <c:v>1</c:v>
                </c:pt>
                <c:pt idx="10395">
                  <c:v>1</c:v>
                </c:pt>
                <c:pt idx="10396">
                  <c:v>1</c:v>
                </c:pt>
                <c:pt idx="10397">
                  <c:v>1</c:v>
                </c:pt>
                <c:pt idx="10398">
                  <c:v>1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1</c:v>
                </c:pt>
                <c:pt idx="10440">
                  <c:v>1</c:v>
                </c:pt>
                <c:pt idx="10441">
                  <c:v>1</c:v>
                </c:pt>
                <c:pt idx="10442">
                  <c:v>1</c:v>
                </c:pt>
                <c:pt idx="10443">
                  <c:v>1</c:v>
                </c:pt>
                <c:pt idx="10444">
                  <c:v>1</c:v>
                </c:pt>
                <c:pt idx="10445">
                  <c:v>1</c:v>
                </c:pt>
                <c:pt idx="10446">
                  <c:v>1</c:v>
                </c:pt>
                <c:pt idx="10447">
                  <c:v>1</c:v>
                </c:pt>
                <c:pt idx="10448">
                  <c:v>1</c:v>
                </c:pt>
                <c:pt idx="10449">
                  <c:v>1</c:v>
                </c:pt>
                <c:pt idx="10450">
                  <c:v>1</c:v>
                </c:pt>
                <c:pt idx="10451">
                  <c:v>1</c:v>
                </c:pt>
                <c:pt idx="10452">
                  <c:v>1</c:v>
                </c:pt>
                <c:pt idx="10453">
                  <c:v>1</c:v>
                </c:pt>
                <c:pt idx="10454">
                  <c:v>1</c:v>
                </c:pt>
                <c:pt idx="10455">
                  <c:v>1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1</c:v>
                </c:pt>
                <c:pt idx="10460">
                  <c:v>1</c:v>
                </c:pt>
                <c:pt idx="10461">
                  <c:v>1</c:v>
                </c:pt>
                <c:pt idx="10462">
                  <c:v>1</c:v>
                </c:pt>
                <c:pt idx="10463">
                  <c:v>1</c:v>
                </c:pt>
                <c:pt idx="10464">
                  <c:v>1</c:v>
                </c:pt>
                <c:pt idx="10465">
                  <c:v>1</c:v>
                </c:pt>
                <c:pt idx="10466">
                  <c:v>1</c:v>
                </c:pt>
                <c:pt idx="10467">
                  <c:v>1</c:v>
                </c:pt>
                <c:pt idx="10468">
                  <c:v>1</c:v>
                </c:pt>
                <c:pt idx="10469">
                  <c:v>1</c:v>
                </c:pt>
                <c:pt idx="10470">
                  <c:v>1</c:v>
                </c:pt>
                <c:pt idx="10471">
                  <c:v>1</c:v>
                </c:pt>
                <c:pt idx="10472">
                  <c:v>1</c:v>
                </c:pt>
                <c:pt idx="10473">
                  <c:v>1</c:v>
                </c:pt>
                <c:pt idx="10474">
                  <c:v>1</c:v>
                </c:pt>
                <c:pt idx="10475">
                  <c:v>1</c:v>
                </c:pt>
                <c:pt idx="10476">
                  <c:v>1</c:v>
                </c:pt>
                <c:pt idx="10477">
                  <c:v>1</c:v>
                </c:pt>
                <c:pt idx="10478">
                  <c:v>1</c:v>
                </c:pt>
                <c:pt idx="10479">
                  <c:v>1</c:v>
                </c:pt>
                <c:pt idx="10480">
                  <c:v>1</c:v>
                </c:pt>
                <c:pt idx="10481">
                  <c:v>1</c:v>
                </c:pt>
                <c:pt idx="10482">
                  <c:v>1</c:v>
                </c:pt>
                <c:pt idx="10483">
                  <c:v>1</c:v>
                </c:pt>
                <c:pt idx="10484">
                  <c:v>1</c:v>
                </c:pt>
                <c:pt idx="10485">
                  <c:v>1</c:v>
                </c:pt>
                <c:pt idx="10486">
                  <c:v>1</c:v>
                </c:pt>
                <c:pt idx="10487">
                  <c:v>1</c:v>
                </c:pt>
                <c:pt idx="10488">
                  <c:v>1</c:v>
                </c:pt>
                <c:pt idx="10489">
                  <c:v>1</c:v>
                </c:pt>
                <c:pt idx="10490">
                  <c:v>1</c:v>
                </c:pt>
                <c:pt idx="10491">
                  <c:v>1</c:v>
                </c:pt>
                <c:pt idx="10492">
                  <c:v>1</c:v>
                </c:pt>
                <c:pt idx="10493">
                  <c:v>1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1</c:v>
                </c:pt>
                <c:pt idx="10533">
                  <c:v>1</c:v>
                </c:pt>
                <c:pt idx="10534">
                  <c:v>1</c:v>
                </c:pt>
                <c:pt idx="10535">
                  <c:v>1</c:v>
                </c:pt>
                <c:pt idx="10536">
                  <c:v>1</c:v>
                </c:pt>
                <c:pt idx="10537">
                  <c:v>1</c:v>
                </c:pt>
                <c:pt idx="10538">
                  <c:v>1</c:v>
                </c:pt>
                <c:pt idx="10539">
                  <c:v>1</c:v>
                </c:pt>
                <c:pt idx="10540">
                  <c:v>1</c:v>
                </c:pt>
                <c:pt idx="10541">
                  <c:v>1</c:v>
                </c:pt>
                <c:pt idx="10542">
                  <c:v>1</c:v>
                </c:pt>
                <c:pt idx="10543">
                  <c:v>1</c:v>
                </c:pt>
                <c:pt idx="10544">
                  <c:v>1</c:v>
                </c:pt>
                <c:pt idx="10545">
                  <c:v>1</c:v>
                </c:pt>
                <c:pt idx="10546">
                  <c:v>1</c:v>
                </c:pt>
                <c:pt idx="10547">
                  <c:v>1</c:v>
                </c:pt>
                <c:pt idx="10548">
                  <c:v>1</c:v>
                </c:pt>
                <c:pt idx="10549">
                  <c:v>1</c:v>
                </c:pt>
                <c:pt idx="10550">
                  <c:v>1</c:v>
                </c:pt>
                <c:pt idx="10551">
                  <c:v>1</c:v>
                </c:pt>
                <c:pt idx="10552">
                  <c:v>1</c:v>
                </c:pt>
                <c:pt idx="10553">
                  <c:v>1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1</c:v>
                </c:pt>
                <c:pt idx="10558">
                  <c:v>1</c:v>
                </c:pt>
                <c:pt idx="10559">
                  <c:v>1</c:v>
                </c:pt>
                <c:pt idx="10560">
                  <c:v>1</c:v>
                </c:pt>
                <c:pt idx="10561">
                  <c:v>1</c:v>
                </c:pt>
                <c:pt idx="10562">
                  <c:v>1</c:v>
                </c:pt>
                <c:pt idx="10563">
                  <c:v>1</c:v>
                </c:pt>
                <c:pt idx="10564">
                  <c:v>1</c:v>
                </c:pt>
                <c:pt idx="10565">
                  <c:v>1</c:v>
                </c:pt>
                <c:pt idx="10566">
                  <c:v>1</c:v>
                </c:pt>
                <c:pt idx="10567">
                  <c:v>1</c:v>
                </c:pt>
                <c:pt idx="10568">
                  <c:v>1</c:v>
                </c:pt>
                <c:pt idx="10569">
                  <c:v>1</c:v>
                </c:pt>
                <c:pt idx="10570">
                  <c:v>1</c:v>
                </c:pt>
                <c:pt idx="10571">
                  <c:v>1</c:v>
                </c:pt>
                <c:pt idx="10572">
                  <c:v>1</c:v>
                </c:pt>
                <c:pt idx="10573">
                  <c:v>1</c:v>
                </c:pt>
                <c:pt idx="10574">
                  <c:v>1</c:v>
                </c:pt>
                <c:pt idx="10575">
                  <c:v>1</c:v>
                </c:pt>
                <c:pt idx="10576">
                  <c:v>1</c:v>
                </c:pt>
                <c:pt idx="10577">
                  <c:v>1</c:v>
                </c:pt>
                <c:pt idx="10578">
                  <c:v>1</c:v>
                </c:pt>
                <c:pt idx="10579">
                  <c:v>1</c:v>
                </c:pt>
                <c:pt idx="10580">
                  <c:v>1</c:v>
                </c:pt>
                <c:pt idx="10581">
                  <c:v>1</c:v>
                </c:pt>
                <c:pt idx="10582">
                  <c:v>1</c:v>
                </c:pt>
                <c:pt idx="10583">
                  <c:v>1</c:v>
                </c:pt>
                <c:pt idx="10584">
                  <c:v>1</c:v>
                </c:pt>
                <c:pt idx="10585">
                  <c:v>1</c:v>
                </c:pt>
                <c:pt idx="10586">
                  <c:v>1</c:v>
                </c:pt>
                <c:pt idx="10587">
                  <c:v>1</c:v>
                </c:pt>
                <c:pt idx="10588">
                  <c:v>1</c:v>
                </c:pt>
                <c:pt idx="10589">
                  <c:v>1</c:v>
                </c:pt>
                <c:pt idx="10590">
                  <c:v>1</c:v>
                </c:pt>
                <c:pt idx="10591">
                  <c:v>1</c:v>
                </c:pt>
                <c:pt idx="10592">
                  <c:v>1</c:v>
                </c:pt>
                <c:pt idx="10593">
                  <c:v>1</c:v>
                </c:pt>
                <c:pt idx="10594">
                  <c:v>1</c:v>
                </c:pt>
                <c:pt idx="10595">
                  <c:v>1</c:v>
                </c:pt>
                <c:pt idx="10596">
                  <c:v>1</c:v>
                </c:pt>
                <c:pt idx="10597">
                  <c:v>1</c:v>
                </c:pt>
                <c:pt idx="10598">
                  <c:v>1</c:v>
                </c:pt>
                <c:pt idx="10599">
                  <c:v>1</c:v>
                </c:pt>
                <c:pt idx="10600">
                  <c:v>1</c:v>
                </c:pt>
                <c:pt idx="10601">
                  <c:v>1</c:v>
                </c:pt>
                <c:pt idx="10602">
                  <c:v>1</c:v>
                </c:pt>
                <c:pt idx="10603">
                  <c:v>1</c:v>
                </c:pt>
                <c:pt idx="10604">
                  <c:v>1</c:v>
                </c:pt>
                <c:pt idx="10605">
                  <c:v>1</c:v>
                </c:pt>
                <c:pt idx="10606">
                  <c:v>1</c:v>
                </c:pt>
                <c:pt idx="10607">
                  <c:v>1</c:v>
                </c:pt>
                <c:pt idx="10608">
                  <c:v>1</c:v>
                </c:pt>
                <c:pt idx="10609">
                  <c:v>1</c:v>
                </c:pt>
                <c:pt idx="10610">
                  <c:v>1</c:v>
                </c:pt>
                <c:pt idx="10611">
                  <c:v>1</c:v>
                </c:pt>
                <c:pt idx="10612">
                  <c:v>1</c:v>
                </c:pt>
                <c:pt idx="10613">
                  <c:v>1</c:v>
                </c:pt>
                <c:pt idx="10614">
                  <c:v>1</c:v>
                </c:pt>
                <c:pt idx="10615">
                  <c:v>1</c:v>
                </c:pt>
                <c:pt idx="10616">
                  <c:v>1</c:v>
                </c:pt>
                <c:pt idx="10617">
                  <c:v>1</c:v>
                </c:pt>
                <c:pt idx="10618">
                  <c:v>1</c:v>
                </c:pt>
                <c:pt idx="10619">
                  <c:v>1</c:v>
                </c:pt>
                <c:pt idx="10620">
                  <c:v>1</c:v>
                </c:pt>
                <c:pt idx="10621">
                  <c:v>1</c:v>
                </c:pt>
                <c:pt idx="10622">
                  <c:v>1</c:v>
                </c:pt>
                <c:pt idx="10623">
                  <c:v>1</c:v>
                </c:pt>
                <c:pt idx="10624">
                  <c:v>1</c:v>
                </c:pt>
                <c:pt idx="10625">
                  <c:v>1</c:v>
                </c:pt>
                <c:pt idx="10626">
                  <c:v>1</c:v>
                </c:pt>
                <c:pt idx="10627">
                  <c:v>1</c:v>
                </c:pt>
                <c:pt idx="10628">
                  <c:v>1</c:v>
                </c:pt>
                <c:pt idx="10629">
                  <c:v>1</c:v>
                </c:pt>
                <c:pt idx="10630">
                  <c:v>1</c:v>
                </c:pt>
                <c:pt idx="10631">
                  <c:v>1</c:v>
                </c:pt>
                <c:pt idx="10632">
                  <c:v>1</c:v>
                </c:pt>
                <c:pt idx="10633">
                  <c:v>1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</c:v>
                </c:pt>
                <c:pt idx="10639">
                  <c:v>1</c:v>
                </c:pt>
                <c:pt idx="10640">
                  <c:v>1</c:v>
                </c:pt>
                <c:pt idx="10641">
                  <c:v>1</c:v>
                </c:pt>
                <c:pt idx="10642">
                  <c:v>1</c:v>
                </c:pt>
                <c:pt idx="10643">
                  <c:v>1</c:v>
                </c:pt>
                <c:pt idx="10644">
                  <c:v>1</c:v>
                </c:pt>
                <c:pt idx="10645">
                  <c:v>1</c:v>
                </c:pt>
                <c:pt idx="10646">
                  <c:v>1</c:v>
                </c:pt>
                <c:pt idx="10647">
                  <c:v>1</c:v>
                </c:pt>
                <c:pt idx="10648">
                  <c:v>1</c:v>
                </c:pt>
                <c:pt idx="10649">
                  <c:v>1</c:v>
                </c:pt>
                <c:pt idx="10650">
                  <c:v>1</c:v>
                </c:pt>
                <c:pt idx="10651">
                  <c:v>1</c:v>
                </c:pt>
                <c:pt idx="10652">
                  <c:v>1</c:v>
                </c:pt>
                <c:pt idx="10653">
                  <c:v>1</c:v>
                </c:pt>
                <c:pt idx="10654">
                  <c:v>1</c:v>
                </c:pt>
                <c:pt idx="10655">
                  <c:v>1</c:v>
                </c:pt>
                <c:pt idx="10656">
                  <c:v>1</c:v>
                </c:pt>
                <c:pt idx="10657">
                  <c:v>1</c:v>
                </c:pt>
                <c:pt idx="10658">
                  <c:v>1</c:v>
                </c:pt>
                <c:pt idx="10659">
                  <c:v>1</c:v>
                </c:pt>
                <c:pt idx="10660">
                  <c:v>1</c:v>
                </c:pt>
                <c:pt idx="10661">
                  <c:v>1</c:v>
                </c:pt>
                <c:pt idx="10662">
                  <c:v>1</c:v>
                </c:pt>
                <c:pt idx="10663">
                  <c:v>1</c:v>
                </c:pt>
                <c:pt idx="10664">
                  <c:v>1</c:v>
                </c:pt>
                <c:pt idx="10665">
                  <c:v>1</c:v>
                </c:pt>
                <c:pt idx="10666">
                  <c:v>1</c:v>
                </c:pt>
                <c:pt idx="10667">
                  <c:v>1</c:v>
                </c:pt>
                <c:pt idx="10668">
                  <c:v>1</c:v>
                </c:pt>
                <c:pt idx="10669">
                  <c:v>1</c:v>
                </c:pt>
                <c:pt idx="10670">
                  <c:v>1</c:v>
                </c:pt>
                <c:pt idx="10671">
                  <c:v>1</c:v>
                </c:pt>
                <c:pt idx="10672">
                  <c:v>1</c:v>
                </c:pt>
                <c:pt idx="10673">
                  <c:v>1</c:v>
                </c:pt>
                <c:pt idx="10674">
                  <c:v>1</c:v>
                </c:pt>
                <c:pt idx="10675">
                  <c:v>1</c:v>
                </c:pt>
                <c:pt idx="10676">
                  <c:v>1</c:v>
                </c:pt>
                <c:pt idx="10677">
                  <c:v>1</c:v>
                </c:pt>
                <c:pt idx="10678">
                  <c:v>1</c:v>
                </c:pt>
                <c:pt idx="10679">
                  <c:v>1</c:v>
                </c:pt>
                <c:pt idx="10680">
                  <c:v>1</c:v>
                </c:pt>
                <c:pt idx="10681">
                  <c:v>1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</c:v>
                </c:pt>
                <c:pt idx="10693">
                  <c:v>1</c:v>
                </c:pt>
                <c:pt idx="10694">
                  <c:v>1</c:v>
                </c:pt>
                <c:pt idx="10695">
                  <c:v>1</c:v>
                </c:pt>
                <c:pt idx="10696">
                  <c:v>1</c:v>
                </c:pt>
                <c:pt idx="10697">
                  <c:v>1</c:v>
                </c:pt>
                <c:pt idx="10698">
                  <c:v>1</c:v>
                </c:pt>
                <c:pt idx="10699">
                  <c:v>1</c:v>
                </c:pt>
                <c:pt idx="10700">
                  <c:v>1</c:v>
                </c:pt>
                <c:pt idx="10701">
                  <c:v>1</c:v>
                </c:pt>
                <c:pt idx="10702">
                  <c:v>1</c:v>
                </c:pt>
                <c:pt idx="10703">
                  <c:v>1</c:v>
                </c:pt>
                <c:pt idx="10704">
                  <c:v>1</c:v>
                </c:pt>
                <c:pt idx="10705">
                  <c:v>1</c:v>
                </c:pt>
                <c:pt idx="10706">
                  <c:v>1</c:v>
                </c:pt>
                <c:pt idx="10707">
                  <c:v>1</c:v>
                </c:pt>
                <c:pt idx="10708">
                  <c:v>1</c:v>
                </c:pt>
                <c:pt idx="10709">
                  <c:v>1</c:v>
                </c:pt>
                <c:pt idx="10710">
                  <c:v>1</c:v>
                </c:pt>
                <c:pt idx="10711">
                  <c:v>1</c:v>
                </c:pt>
                <c:pt idx="10712">
                  <c:v>1</c:v>
                </c:pt>
                <c:pt idx="10713">
                  <c:v>1</c:v>
                </c:pt>
                <c:pt idx="10714">
                  <c:v>1</c:v>
                </c:pt>
                <c:pt idx="10715">
                  <c:v>1</c:v>
                </c:pt>
                <c:pt idx="10716">
                  <c:v>1</c:v>
                </c:pt>
                <c:pt idx="10717">
                  <c:v>1</c:v>
                </c:pt>
                <c:pt idx="10718">
                  <c:v>1</c:v>
                </c:pt>
                <c:pt idx="10719">
                  <c:v>1</c:v>
                </c:pt>
                <c:pt idx="10720">
                  <c:v>1</c:v>
                </c:pt>
                <c:pt idx="10721">
                  <c:v>1</c:v>
                </c:pt>
                <c:pt idx="10722">
                  <c:v>1</c:v>
                </c:pt>
                <c:pt idx="10723">
                  <c:v>1</c:v>
                </c:pt>
                <c:pt idx="10724">
                  <c:v>1</c:v>
                </c:pt>
                <c:pt idx="10725">
                  <c:v>1</c:v>
                </c:pt>
                <c:pt idx="10726">
                  <c:v>1</c:v>
                </c:pt>
                <c:pt idx="10727">
                  <c:v>1</c:v>
                </c:pt>
                <c:pt idx="10728">
                  <c:v>1</c:v>
                </c:pt>
                <c:pt idx="10729">
                  <c:v>1</c:v>
                </c:pt>
                <c:pt idx="10730">
                  <c:v>1</c:v>
                </c:pt>
                <c:pt idx="10731">
                  <c:v>1</c:v>
                </c:pt>
                <c:pt idx="10732">
                  <c:v>1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1</c:v>
                </c:pt>
                <c:pt idx="10737">
                  <c:v>1</c:v>
                </c:pt>
                <c:pt idx="10738">
                  <c:v>1</c:v>
                </c:pt>
                <c:pt idx="10739">
                  <c:v>1</c:v>
                </c:pt>
                <c:pt idx="10740">
                  <c:v>1</c:v>
                </c:pt>
                <c:pt idx="10741">
                  <c:v>1</c:v>
                </c:pt>
                <c:pt idx="10742">
                  <c:v>1</c:v>
                </c:pt>
                <c:pt idx="10743">
                  <c:v>1</c:v>
                </c:pt>
                <c:pt idx="10744">
                  <c:v>1</c:v>
                </c:pt>
                <c:pt idx="10745">
                  <c:v>1</c:v>
                </c:pt>
                <c:pt idx="10746">
                  <c:v>1</c:v>
                </c:pt>
                <c:pt idx="10747">
                  <c:v>1</c:v>
                </c:pt>
                <c:pt idx="10748">
                  <c:v>1</c:v>
                </c:pt>
                <c:pt idx="10749">
                  <c:v>1</c:v>
                </c:pt>
                <c:pt idx="10750">
                  <c:v>1</c:v>
                </c:pt>
                <c:pt idx="10751">
                  <c:v>1</c:v>
                </c:pt>
                <c:pt idx="10752">
                  <c:v>1</c:v>
                </c:pt>
                <c:pt idx="10753">
                  <c:v>1</c:v>
                </c:pt>
                <c:pt idx="10754">
                  <c:v>1</c:v>
                </c:pt>
                <c:pt idx="10755">
                  <c:v>1</c:v>
                </c:pt>
                <c:pt idx="10756">
                  <c:v>1</c:v>
                </c:pt>
                <c:pt idx="10757">
                  <c:v>1</c:v>
                </c:pt>
                <c:pt idx="10758">
                  <c:v>1</c:v>
                </c:pt>
                <c:pt idx="10759">
                  <c:v>1</c:v>
                </c:pt>
                <c:pt idx="10760">
                  <c:v>1</c:v>
                </c:pt>
                <c:pt idx="10761">
                  <c:v>1</c:v>
                </c:pt>
                <c:pt idx="10762">
                  <c:v>1</c:v>
                </c:pt>
                <c:pt idx="10763">
                  <c:v>1</c:v>
                </c:pt>
                <c:pt idx="10764">
                  <c:v>1</c:v>
                </c:pt>
                <c:pt idx="10765">
                  <c:v>1</c:v>
                </c:pt>
                <c:pt idx="10766">
                  <c:v>1</c:v>
                </c:pt>
                <c:pt idx="10767">
                  <c:v>1</c:v>
                </c:pt>
                <c:pt idx="10768">
                  <c:v>1</c:v>
                </c:pt>
                <c:pt idx="10769">
                  <c:v>1</c:v>
                </c:pt>
                <c:pt idx="10770">
                  <c:v>1</c:v>
                </c:pt>
                <c:pt idx="10771">
                  <c:v>1</c:v>
                </c:pt>
                <c:pt idx="10772">
                  <c:v>1</c:v>
                </c:pt>
                <c:pt idx="10773">
                  <c:v>1</c:v>
                </c:pt>
                <c:pt idx="10774">
                  <c:v>1</c:v>
                </c:pt>
                <c:pt idx="10775">
                  <c:v>1</c:v>
                </c:pt>
                <c:pt idx="10776">
                  <c:v>1</c:v>
                </c:pt>
                <c:pt idx="10777">
                  <c:v>1</c:v>
                </c:pt>
                <c:pt idx="10778">
                  <c:v>1</c:v>
                </c:pt>
                <c:pt idx="10779">
                  <c:v>1</c:v>
                </c:pt>
                <c:pt idx="10780">
                  <c:v>1</c:v>
                </c:pt>
                <c:pt idx="10781">
                  <c:v>1</c:v>
                </c:pt>
                <c:pt idx="10782">
                  <c:v>1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1</c:v>
                </c:pt>
                <c:pt idx="10821">
                  <c:v>1</c:v>
                </c:pt>
                <c:pt idx="10822">
                  <c:v>1</c:v>
                </c:pt>
                <c:pt idx="10823">
                  <c:v>1</c:v>
                </c:pt>
                <c:pt idx="10824">
                  <c:v>1</c:v>
                </c:pt>
                <c:pt idx="10825">
                  <c:v>1</c:v>
                </c:pt>
                <c:pt idx="10826">
                  <c:v>1</c:v>
                </c:pt>
                <c:pt idx="10827">
                  <c:v>1</c:v>
                </c:pt>
                <c:pt idx="10828">
                  <c:v>1</c:v>
                </c:pt>
                <c:pt idx="10829">
                  <c:v>1</c:v>
                </c:pt>
                <c:pt idx="10830">
                  <c:v>1</c:v>
                </c:pt>
                <c:pt idx="10831">
                  <c:v>1</c:v>
                </c:pt>
                <c:pt idx="10832">
                  <c:v>1</c:v>
                </c:pt>
                <c:pt idx="10833">
                  <c:v>1</c:v>
                </c:pt>
                <c:pt idx="10834">
                  <c:v>1</c:v>
                </c:pt>
                <c:pt idx="10835">
                  <c:v>1</c:v>
                </c:pt>
                <c:pt idx="10836">
                  <c:v>1</c:v>
                </c:pt>
                <c:pt idx="10837">
                  <c:v>1</c:v>
                </c:pt>
                <c:pt idx="10838">
                  <c:v>1</c:v>
                </c:pt>
                <c:pt idx="10839">
                  <c:v>1</c:v>
                </c:pt>
                <c:pt idx="10840">
                  <c:v>1</c:v>
                </c:pt>
                <c:pt idx="10841">
                  <c:v>1</c:v>
                </c:pt>
                <c:pt idx="10842">
                  <c:v>1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1</c:v>
                </c:pt>
                <c:pt idx="10847">
                  <c:v>1</c:v>
                </c:pt>
                <c:pt idx="10848">
                  <c:v>1</c:v>
                </c:pt>
                <c:pt idx="10849">
                  <c:v>1</c:v>
                </c:pt>
                <c:pt idx="10850">
                  <c:v>1</c:v>
                </c:pt>
                <c:pt idx="10851">
                  <c:v>1</c:v>
                </c:pt>
                <c:pt idx="10852">
                  <c:v>1</c:v>
                </c:pt>
                <c:pt idx="10853">
                  <c:v>1</c:v>
                </c:pt>
                <c:pt idx="10854">
                  <c:v>1</c:v>
                </c:pt>
                <c:pt idx="10855">
                  <c:v>1</c:v>
                </c:pt>
                <c:pt idx="10856">
                  <c:v>1</c:v>
                </c:pt>
                <c:pt idx="10857">
                  <c:v>1</c:v>
                </c:pt>
                <c:pt idx="10858">
                  <c:v>1</c:v>
                </c:pt>
                <c:pt idx="10859">
                  <c:v>1</c:v>
                </c:pt>
                <c:pt idx="10860">
                  <c:v>1</c:v>
                </c:pt>
                <c:pt idx="10861">
                  <c:v>1</c:v>
                </c:pt>
                <c:pt idx="10862">
                  <c:v>1</c:v>
                </c:pt>
                <c:pt idx="10863">
                  <c:v>1</c:v>
                </c:pt>
                <c:pt idx="10864">
                  <c:v>1</c:v>
                </c:pt>
                <c:pt idx="10865">
                  <c:v>1</c:v>
                </c:pt>
                <c:pt idx="10866">
                  <c:v>1</c:v>
                </c:pt>
                <c:pt idx="10867">
                  <c:v>1</c:v>
                </c:pt>
                <c:pt idx="10868">
                  <c:v>1</c:v>
                </c:pt>
                <c:pt idx="10869">
                  <c:v>1</c:v>
                </c:pt>
                <c:pt idx="10870">
                  <c:v>1</c:v>
                </c:pt>
                <c:pt idx="10871">
                  <c:v>1</c:v>
                </c:pt>
                <c:pt idx="10872">
                  <c:v>1</c:v>
                </c:pt>
                <c:pt idx="10873">
                  <c:v>1</c:v>
                </c:pt>
                <c:pt idx="10874">
                  <c:v>1</c:v>
                </c:pt>
                <c:pt idx="10875">
                  <c:v>1</c:v>
                </c:pt>
                <c:pt idx="10876">
                  <c:v>1</c:v>
                </c:pt>
                <c:pt idx="10877">
                  <c:v>1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1</c:v>
                </c:pt>
                <c:pt idx="10918">
                  <c:v>1</c:v>
                </c:pt>
                <c:pt idx="10919">
                  <c:v>1</c:v>
                </c:pt>
                <c:pt idx="10920">
                  <c:v>1</c:v>
                </c:pt>
                <c:pt idx="10921">
                  <c:v>1</c:v>
                </c:pt>
                <c:pt idx="10922">
                  <c:v>1</c:v>
                </c:pt>
                <c:pt idx="10923">
                  <c:v>1</c:v>
                </c:pt>
                <c:pt idx="10924">
                  <c:v>1</c:v>
                </c:pt>
                <c:pt idx="10925">
                  <c:v>1</c:v>
                </c:pt>
                <c:pt idx="10926">
                  <c:v>1</c:v>
                </c:pt>
                <c:pt idx="10927">
                  <c:v>1</c:v>
                </c:pt>
                <c:pt idx="10928">
                  <c:v>1</c:v>
                </c:pt>
                <c:pt idx="10929">
                  <c:v>1</c:v>
                </c:pt>
                <c:pt idx="10930">
                  <c:v>1</c:v>
                </c:pt>
                <c:pt idx="10931">
                  <c:v>1</c:v>
                </c:pt>
                <c:pt idx="10932">
                  <c:v>1</c:v>
                </c:pt>
                <c:pt idx="10933">
                  <c:v>1</c:v>
                </c:pt>
                <c:pt idx="10934">
                  <c:v>1</c:v>
                </c:pt>
                <c:pt idx="10935">
                  <c:v>1</c:v>
                </c:pt>
                <c:pt idx="10936">
                  <c:v>1</c:v>
                </c:pt>
                <c:pt idx="10937">
                  <c:v>1</c:v>
                </c:pt>
                <c:pt idx="10938">
                  <c:v>1</c:v>
                </c:pt>
                <c:pt idx="10939">
                  <c:v>1</c:v>
                </c:pt>
                <c:pt idx="10940">
                  <c:v>1</c:v>
                </c:pt>
                <c:pt idx="10941">
                  <c:v>1</c:v>
                </c:pt>
                <c:pt idx="10942">
                  <c:v>1</c:v>
                </c:pt>
                <c:pt idx="10943">
                  <c:v>1</c:v>
                </c:pt>
                <c:pt idx="10944">
                  <c:v>1</c:v>
                </c:pt>
                <c:pt idx="10945">
                  <c:v>1</c:v>
                </c:pt>
                <c:pt idx="10946">
                  <c:v>1</c:v>
                </c:pt>
                <c:pt idx="10947">
                  <c:v>1</c:v>
                </c:pt>
                <c:pt idx="10948">
                  <c:v>1</c:v>
                </c:pt>
                <c:pt idx="10949">
                  <c:v>1</c:v>
                </c:pt>
                <c:pt idx="10950">
                  <c:v>1</c:v>
                </c:pt>
                <c:pt idx="10951">
                  <c:v>1</c:v>
                </c:pt>
                <c:pt idx="10952">
                  <c:v>1</c:v>
                </c:pt>
                <c:pt idx="10953">
                  <c:v>1</c:v>
                </c:pt>
                <c:pt idx="10954">
                  <c:v>1</c:v>
                </c:pt>
                <c:pt idx="10955">
                  <c:v>1</c:v>
                </c:pt>
                <c:pt idx="10956">
                  <c:v>1</c:v>
                </c:pt>
                <c:pt idx="10957">
                  <c:v>1</c:v>
                </c:pt>
                <c:pt idx="10958">
                  <c:v>1</c:v>
                </c:pt>
                <c:pt idx="10959">
                  <c:v>1</c:v>
                </c:pt>
                <c:pt idx="10960">
                  <c:v>1</c:v>
                </c:pt>
                <c:pt idx="10961">
                  <c:v>1</c:v>
                </c:pt>
                <c:pt idx="10962">
                  <c:v>1</c:v>
                </c:pt>
                <c:pt idx="10963">
                  <c:v>1</c:v>
                </c:pt>
                <c:pt idx="10964">
                  <c:v>1</c:v>
                </c:pt>
                <c:pt idx="10965">
                  <c:v>1</c:v>
                </c:pt>
                <c:pt idx="10966">
                  <c:v>1</c:v>
                </c:pt>
                <c:pt idx="10967">
                  <c:v>1</c:v>
                </c:pt>
                <c:pt idx="10968">
                  <c:v>1</c:v>
                </c:pt>
                <c:pt idx="10969">
                  <c:v>1</c:v>
                </c:pt>
                <c:pt idx="10970">
                  <c:v>1</c:v>
                </c:pt>
                <c:pt idx="10971">
                  <c:v>1</c:v>
                </c:pt>
                <c:pt idx="10972">
                  <c:v>1</c:v>
                </c:pt>
                <c:pt idx="10973">
                  <c:v>1</c:v>
                </c:pt>
                <c:pt idx="10974">
                  <c:v>1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1</c:v>
                </c:pt>
                <c:pt idx="11016">
                  <c:v>1</c:v>
                </c:pt>
                <c:pt idx="11017">
                  <c:v>1</c:v>
                </c:pt>
                <c:pt idx="11018">
                  <c:v>1</c:v>
                </c:pt>
                <c:pt idx="11019">
                  <c:v>1</c:v>
                </c:pt>
                <c:pt idx="11020">
                  <c:v>1</c:v>
                </c:pt>
                <c:pt idx="11021">
                  <c:v>1</c:v>
                </c:pt>
                <c:pt idx="11022">
                  <c:v>1</c:v>
                </c:pt>
                <c:pt idx="11023">
                  <c:v>1</c:v>
                </c:pt>
                <c:pt idx="11024">
                  <c:v>1</c:v>
                </c:pt>
                <c:pt idx="11025">
                  <c:v>1</c:v>
                </c:pt>
                <c:pt idx="11026">
                  <c:v>1</c:v>
                </c:pt>
                <c:pt idx="11027">
                  <c:v>1</c:v>
                </c:pt>
                <c:pt idx="11028">
                  <c:v>1</c:v>
                </c:pt>
                <c:pt idx="11029">
                  <c:v>1</c:v>
                </c:pt>
                <c:pt idx="11030">
                  <c:v>1</c:v>
                </c:pt>
                <c:pt idx="11031">
                  <c:v>1</c:v>
                </c:pt>
                <c:pt idx="11032">
                  <c:v>1</c:v>
                </c:pt>
                <c:pt idx="11033">
                  <c:v>1</c:v>
                </c:pt>
                <c:pt idx="11034">
                  <c:v>1</c:v>
                </c:pt>
                <c:pt idx="11035">
                  <c:v>1</c:v>
                </c:pt>
                <c:pt idx="11036">
                  <c:v>1</c:v>
                </c:pt>
                <c:pt idx="11037">
                  <c:v>1</c:v>
                </c:pt>
                <c:pt idx="11038">
                  <c:v>1</c:v>
                </c:pt>
                <c:pt idx="11039">
                  <c:v>1</c:v>
                </c:pt>
                <c:pt idx="11040">
                  <c:v>1</c:v>
                </c:pt>
                <c:pt idx="11041">
                  <c:v>1</c:v>
                </c:pt>
                <c:pt idx="11042">
                  <c:v>1</c:v>
                </c:pt>
                <c:pt idx="11043">
                  <c:v>1</c:v>
                </c:pt>
                <c:pt idx="11044">
                  <c:v>1</c:v>
                </c:pt>
                <c:pt idx="11045">
                  <c:v>1</c:v>
                </c:pt>
                <c:pt idx="11046">
                  <c:v>1</c:v>
                </c:pt>
                <c:pt idx="11047">
                  <c:v>1</c:v>
                </c:pt>
                <c:pt idx="11048">
                  <c:v>1</c:v>
                </c:pt>
                <c:pt idx="11049">
                  <c:v>1</c:v>
                </c:pt>
                <c:pt idx="11050">
                  <c:v>1</c:v>
                </c:pt>
                <c:pt idx="11051">
                  <c:v>1</c:v>
                </c:pt>
                <c:pt idx="11052">
                  <c:v>1</c:v>
                </c:pt>
                <c:pt idx="11053">
                  <c:v>1</c:v>
                </c:pt>
                <c:pt idx="11054">
                  <c:v>1</c:v>
                </c:pt>
                <c:pt idx="11055">
                  <c:v>1</c:v>
                </c:pt>
                <c:pt idx="11056">
                  <c:v>1</c:v>
                </c:pt>
                <c:pt idx="11057">
                  <c:v>1</c:v>
                </c:pt>
                <c:pt idx="11058">
                  <c:v>1</c:v>
                </c:pt>
                <c:pt idx="11059">
                  <c:v>1</c:v>
                </c:pt>
                <c:pt idx="11060">
                  <c:v>1</c:v>
                </c:pt>
                <c:pt idx="11061">
                  <c:v>1</c:v>
                </c:pt>
                <c:pt idx="11062">
                  <c:v>1</c:v>
                </c:pt>
                <c:pt idx="11063">
                  <c:v>1</c:v>
                </c:pt>
                <c:pt idx="11064">
                  <c:v>1</c:v>
                </c:pt>
                <c:pt idx="11065">
                  <c:v>1</c:v>
                </c:pt>
                <c:pt idx="11066">
                  <c:v>1</c:v>
                </c:pt>
                <c:pt idx="11067">
                  <c:v>1</c:v>
                </c:pt>
                <c:pt idx="11068">
                  <c:v>1</c:v>
                </c:pt>
                <c:pt idx="11069">
                  <c:v>1</c:v>
                </c:pt>
                <c:pt idx="11070">
                  <c:v>1</c:v>
                </c:pt>
                <c:pt idx="11071">
                  <c:v>1</c:v>
                </c:pt>
                <c:pt idx="11072">
                  <c:v>1</c:v>
                </c:pt>
                <c:pt idx="11073">
                  <c:v>1</c:v>
                </c:pt>
                <c:pt idx="11074">
                  <c:v>1</c:v>
                </c:pt>
                <c:pt idx="11075">
                  <c:v>1</c:v>
                </c:pt>
                <c:pt idx="11076">
                  <c:v>1</c:v>
                </c:pt>
                <c:pt idx="11077">
                  <c:v>1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1</c:v>
                </c:pt>
                <c:pt idx="11087">
                  <c:v>1</c:v>
                </c:pt>
                <c:pt idx="11088">
                  <c:v>1</c:v>
                </c:pt>
                <c:pt idx="11089">
                  <c:v>1</c:v>
                </c:pt>
                <c:pt idx="11090">
                  <c:v>1</c:v>
                </c:pt>
                <c:pt idx="11091">
                  <c:v>1</c:v>
                </c:pt>
                <c:pt idx="11092">
                  <c:v>1</c:v>
                </c:pt>
                <c:pt idx="11093">
                  <c:v>1</c:v>
                </c:pt>
                <c:pt idx="11094">
                  <c:v>1</c:v>
                </c:pt>
                <c:pt idx="11095">
                  <c:v>1</c:v>
                </c:pt>
                <c:pt idx="11096">
                  <c:v>1</c:v>
                </c:pt>
                <c:pt idx="11097">
                  <c:v>1</c:v>
                </c:pt>
                <c:pt idx="11098">
                  <c:v>1</c:v>
                </c:pt>
                <c:pt idx="11099">
                  <c:v>1</c:v>
                </c:pt>
                <c:pt idx="11100">
                  <c:v>1</c:v>
                </c:pt>
                <c:pt idx="11101">
                  <c:v>1</c:v>
                </c:pt>
                <c:pt idx="11102">
                  <c:v>1</c:v>
                </c:pt>
                <c:pt idx="11103">
                  <c:v>1</c:v>
                </c:pt>
                <c:pt idx="11104">
                  <c:v>1</c:v>
                </c:pt>
                <c:pt idx="11105">
                  <c:v>1</c:v>
                </c:pt>
                <c:pt idx="11106">
                  <c:v>1</c:v>
                </c:pt>
                <c:pt idx="11107">
                  <c:v>1</c:v>
                </c:pt>
                <c:pt idx="11108">
                  <c:v>1</c:v>
                </c:pt>
                <c:pt idx="11109">
                  <c:v>1</c:v>
                </c:pt>
                <c:pt idx="11110">
                  <c:v>1</c:v>
                </c:pt>
                <c:pt idx="11111">
                  <c:v>1</c:v>
                </c:pt>
                <c:pt idx="11112">
                  <c:v>1</c:v>
                </c:pt>
                <c:pt idx="11113">
                  <c:v>1</c:v>
                </c:pt>
                <c:pt idx="11114">
                  <c:v>1</c:v>
                </c:pt>
                <c:pt idx="11115">
                  <c:v>1</c:v>
                </c:pt>
                <c:pt idx="11116">
                  <c:v>1</c:v>
                </c:pt>
                <c:pt idx="11117">
                  <c:v>1</c:v>
                </c:pt>
                <c:pt idx="11118">
                  <c:v>1</c:v>
                </c:pt>
                <c:pt idx="11119">
                  <c:v>1</c:v>
                </c:pt>
                <c:pt idx="11120">
                  <c:v>1</c:v>
                </c:pt>
                <c:pt idx="11121">
                  <c:v>1</c:v>
                </c:pt>
                <c:pt idx="11122">
                  <c:v>1</c:v>
                </c:pt>
                <c:pt idx="11123">
                  <c:v>1</c:v>
                </c:pt>
                <c:pt idx="11124">
                  <c:v>1</c:v>
                </c:pt>
                <c:pt idx="11125">
                  <c:v>1</c:v>
                </c:pt>
                <c:pt idx="11126">
                  <c:v>1</c:v>
                </c:pt>
                <c:pt idx="11127">
                  <c:v>1</c:v>
                </c:pt>
                <c:pt idx="11128">
                  <c:v>1</c:v>
                </c:pt>
                <c:pt idx="11129">
                  <c:v>1</c:v>
                </c:pt>
                <c:pt idx="11130">
                  <c:v>1</c:v>
                </c:pt>
                <c:pt idx="11131">
                  <c:v>1</c:v>
                </c:pt>
                <c:pt idx="11132">
                  <c:v>1</c:v>
                </c:pt>
                <c:pt idx="11133">
                  <c:v>1</c:v>
                </c:pt>
                <c:pt idx="11134">
                  <c:v>1</c:v>
                </c:pt>
                <c:pt idx="11135">
                  <c:v>1</c:v>
                </c:pt>
                <c:pt idx="11136">
                  <c:v>1</c:v>
                </c:pt>
                <c:pt idx="11137">
                  <c:v>1</c:v>
                </c:pt>
                <c:pt idx="11138">
                  <c:v>1</c:v>
                </c:pt>
                <c:pt idx="11139">
                  <c:v>1</c:v>
                </c:pt>
                <c:pt idx="11140">
                  <c:v>1</c:v>
                </c:pt>
                <c:pt idx="11141">
                  <c:v>1</c:v>
                </c:pt>
                <c:pt idx="11142">
                  <c:v>1</c:v>
                </c:pt>
                <c:pt idx="11143">
                  <c:v>1</c:v>
                </c:pt>
                <c:pt idx="11144">
                  <c:v>1</c:v>
                </c:pt>
                <c:pt idx="11145">
                  <c:v>1</c:v>
                </c:pt>
                <c:pt idx="11146">
                  <c:v>1</c:v>
                </c:pt>
                <c:pt idx="11147">
                  <c:v>1</c:v>
                </c:pt>
                <c:pt idx="11148">
                  <c:v>1</c:v>
                </c:pt>
                <c:pt idx="11149">
                  <c:v>1</c:v>
                </c:pt>
                <c:pt idx="11150">
                  <c:v>1</c:v>
                </c:pt>
                <c:pt idx="11151">
                  <c:v>1</c:v>
                </c:pt>
                <c:pt idx="11152">
                  <c:v>1</c:v>
                </c:pt>
                <c:pt idx="11153">
                  <c:v>1</c:v>
                </c:pt>
                <c:pt idx="11154">
                  <c:v>1</c:v>
                </c:pt>
                <c:pt idx="11155">
                  <c:v>1</c:v>
                </c:pt>
                <c:pt idx="11156">
                  <c:v>1</c:v>
                </c:pt>
                <c:pt idx="11157">
                  <c:v>1</c:v>
                </c:pt>
                <c:pt idx="11158">
                  <c:v>1</c:v>
                </c:pt>
                <c:pt idx="11159">
                  <c:v>1</c:v>
                </c:pt>
                <c:pt idx="11160">
                  <c:v>1</c:v>
                </c:pt>
                <c:pt idx="11161">
                  <c:v>1</c:v>
                </c:pt>
                <c:pt idx="11162">
                  <c:v>1</c:v>
                </c:pt>
                <c:pt idx="11163">
                  <c:v>1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</c:v>
                </c:pt>
                <c:pt idx="11169">
                  <c:v>1</c:v>
                </c:pt>
                <c:pt idx="11170">
                  <c:v>1</c:v>
                </c:pt>
                <c:pt idx="11171">
                  <c:v>1</c:v>
                </c:pt>
                <c:pt idx="11172">
                  <c:v>1</c:v>
                </c:pt>
                <c:pt idx="11173">
                  <c:v>1</c:v>
                </c:pt>
                <c:pt idx="11174">
                  <c:v>1</c:v>
                </c:pt>
                <c:pt idx="11175">
                  <c:v>1</c:v>
                </c:pt>
                <c:pt idx="11176">
                  <c:v>1</c:v>
                </c:pt>
                <c:pt idx="11177">
                  <c:v>1</c:v>
                </c:pt>
                <c:pt idx="11178">
                  <c:v>1</c:v>
                </c:pt>
                <c:pt idx="11179">
                  <c:v>1</c:v>
                </c:pt>
                <c:pt idx="11180">
                  <c:v>1</c:v>
                </c:pt>
                <c:pt idx="11181">
                  <c:v>1</c:v>
                </c:pt>
                <c:pt idx="11182">
                  <c:v>1</c:v>
                </c:pt>
                <c:pt idx="11183">
                  <c:v>1</c:v>
                </c:pt>
                <c:pt idx="11184">
                  <c:v>1</c:v>
                </c:pt>
                <c:pt idx="11185">
                  <c:v>1</c:v>
                </c:pt>
                <c:pt idx="11186">
                  <c:v>1</c:v>
                </c:pt>
                <c:pt idx="11187">
                  <c:v>1</c:v>
                </c:pt>
                <c:pt idx="11188">
                  <c:v>1</c:v>
                </c:pt>
                <c:pt idx="11189">
                  <c:v>1</c:v>
                </c:pt>
                <c:pt idx="11190">
                  <c:v>1</c:v>
                </c:pt>
                <c:pt idx="11191">
                  <c:v>1</c:v>
                </c:pt>
                <c:pt idx="11192">
                  <c:v>1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1</c:v>
                </c:pt>
                <c:pt idx="11197">
                  <c:v>1</c:v>
                </c:pt>
                <c:pt idx="11198">
                  <c:v>1</c:v>
                </c:pt>
                <c:pt idx="11199">
                  <c:v>1</c:v>
                </c:pt>
                <c:pt idx="11200">
                  <c:v>1</c:v>
                </c:pt>
                <c:pt idx="11201">
                  <c:v>1</c:v>
                </c:pt>
                <c:pt idx="11202">
                  <c:v>1</c:v>
                </c:pt>
                <c:pt idx="11203">
                  <c:v>1</c:v>
                </c:pt>
                <c:pt idx="11204">
                  <c:v>1</c:v>
                </c:pt>
                <c:pt idx="11205">
                  <c:v>1</c:v>
                </c:pt>
                <c:pt idx="11206">
                  <c:v>1</c:v>
                </c:pt>
                <c:pt idx="11207">
                  <c:v>1</c:v>
                </c:pt>
                <c:pt idx="11208">
                  <c:v>1</c:v>
                </c:pt>
                <c:pt idx="11209">
                  <c:v>1</c:v>
                </c:pt>
                <c:pt idx="11210">
                  <c:v>1</c:v>
                </c:pt>
                <c:pt idx="11211">
                  <c:v>1</c:v>
                </c:pt>
                <c:pt idx="11212">
                  <c:v>1</c:v>
                </c:pt>
                <c:pt idx="11213">
                  <c:v>1</c:v>
                </c:pt>
                <c:pt idx="11214">
                  <c:v>1</c:v>
                </c:pt>
                <c:pt idx="11215">
                  <c:v>1</c:v>
                </c:pt>
                <c:pt idx="11216">
                  <c:v>1</c:v>
                </c:pt>
                <c:pt idx="11217">
                  <c:v>1</c:v>
                </c:pt>
                <c:pt idx="11218">
                  <c:v>1</c:v>
                </c:pt>
                <c:pt idx="11219">
                  <c:v>1</c:v>
                </c:pt>
                <c:pt idx="11220">
                  <c:v>1</c:v>
                </c:pt>
                <c:pt idx="11221">
                  <c:v>1</c:v>
                </c:pt>
                <c:pt idx="11222">
                  <c:v>1</c:v>
                </c:pt>
                <c:pt idx="11223">
                  <c:v>1</c:v>
                </c:pt>
                <c:pt idx="11224">
                  <c:v>1</c:v>
                </c:pt>
                <c:pt idx="11225">
                  <c:v>1</c:v>
                </c:pt>
                <c:pt idx="11226">
                  <c:v>1</c:v>
                </c:pt>
                <c:pt idx="11227">
                  <c:v>1</c:v>
                </c:pt>
                <c:pt idx="11228">
                  <c:v>1</c:v>
                </c:pt>
                <c:pt idx="11229">
                  <c:v>1</c:v>
                </c:pt>
                <c:pt idx="11230">
                  <c:v>1</c:v>
                </c:pt>
                <c:pt idx="11231">
                  <c:v>1</c:v>
                </c:pt>
                <c:pt idx="11232">
                  <c:v>1</c:v>
                </c:pt>
                <c:pt idx="11233">
                  <c:v>1</c:v>
                </c:pt>
                <c:pt idx="11234">
                  <c:v>1</c:v>
                </c:pt>
                <c:pt idx="11235">
                  <c:v>1</c:v>
                </c:pt>
                <c:pt idx="11236">
                  <c:v>1</c:v>
                </c:pt>
                <c:pt idx="11237">
                  <c:v>1</c:v>
                </c:pt>
                <c:pt idx="11238">
                  <c:v>1</c:v>
                </c:pt>
                <c:pt idx="11239">
                  <c:v>1</c:v>
                </c:pt>
                <c:pt idx="11240">
                  <c:v>1</c:v>
                </c:pt>
                <c:pt idx="11241">
                  <c:v>1</c:v>
                </c:pt>
                <c:pt idx="11242">
                  <c:v>1</c:v>
                </c:pt>
                <c:pt idx="11243">
                  <c:v>1</c:v>
                </c:pt>
                <c:pt idx="11244">
                  <c:v>1</c:v>
                </c:pt>
                <c:pt idx="11245">
                  <c:v>1</c:v>
                </c:pt>
                <c:pt idx="11246">
                  <c:v>1</c:v>
                </c:pt>
                <c:pt idx="11247">
                  <c:v>1</c:v>
                </c:pt>
                <c:pt idx="11248">
                  <c:v>1</c:v>
                </c:pt>
                <c:pt idx="11249">
                  <c:v>1</c:v>
                </c:pt>
                <c:pt idx="11250">
                  <c:v>1</c:v>
                </c:pt>
                <c:pt idx="11251">
                  <c:v>1</c:v>
                </c:pt>
                <c:pt idx="11252">
                  <c:v>1</c:v>
                </c:pt>
                <c:pt idx="11253">
                  <c:v>1</c:v>
                </c:pt>
                <c:pt idx="11254">
                  <c:v>1</c:v>
                </c:pt>
                <c:pt idx="11255">
                  <c:v>1</c:v>
                </c:pt>
                <c:pt idx="11256">
                  <c:v>1</c:v>
                </c:pt>
                <c:pt idx="11257">
                  <c:v>1</c:v>
                </c:pt>
                <c:pt idx="11258">
                  <c:v>1</c:v>
                </c:pt>
                <c:pt idx="11259">
                  <c:v>1</c:v>
                </c:pt>
                <c:pt idx="11260">
                  <c:v>1</c:v>
                </c:pt>
                <c:pt idx="11261">
                  <c:v>1</c:v>
                </c:pt>
                <c:pt idx="11262">
                  <c:v>1</c:v>
                </c:pt>
                <c:pt idx="11263">
                  <c:v>1</c:v>
                </c:pt>
                <c:pt idx="11264">
                  <c:v>1</c:v>
                </c:pt>
                <c:pt idx="11265">
                  <c:v>1</c:v>
                </c:pt>
                <c:pt idx="11266">
                  <c:v>1</c:v>
                </c:pt>
                <c:pt idx="11267">
                  <c:v>1</c:v>
                </c:pt>
                <c:pt idx="11268">
                  <c:v>1</c:v>
                </c:pt>
                <c:pt idx="11269">
                  <c:v>1</c:v>
                </c:pt>
                <c:pt idx="11270">
                  <c:v>1</c:v>
                </c:pt>
                <c:pt idx="11271">
                  <c:v>1</c:v>
                </c:pt>
                <c:pt idx="11272">
                  <c:v>1</c:v>
                </c:pt>
                <c:pt idx="11273">
                  <c:v>1</c:v>
                </c:pt>
                <c:pt idx="11274">
                  <c:v>1</c:v>
                </c:pt>
                <c:pt idx="11275">
                  <c:v>1</c:v>
                </c:pt>
                <c:pt idx="11276">
                  <c:v>1</c:v>
                </c:pt>
                <c:pt idx="11277">
                  <c:v>1</c:v>
                </c:pt>
                <c:pt idx="11278">
                  <c:v>1</c:v>
                </c:pt>
                <c:pt idx="11279">
                  <c:v>1</c:v>
                </c:pt>
                <c:pt idx="11280">
                  <c:v>1</c:v>
                </c:pt>
                <c:pt idx="11281">
                  <c:v>1</c:v>
                </c:pt>
                <c:pt idx="11282">
                  <c:v>1</c:v>
                </c:pt>
                <c:pt idx="11283">
                  <c:v>1</c:v>
                </c:pt>
                <c:pt idx="11284">
                  <c:v>1</c:v>
                </c:pt>
                <c:pt idx="11285">
                  <c:v>1</c:v>
                </c:pt>
                <c:pt idx="11286">
                  <c:v>1</c:v>
                </c:pt>
                <c:pt idx="11287">
                  <c:v>1</c:v>
                </c:pt>
                <c:pt idx="11288">
                  <c:v>1</c:v>
                </c:pt>
                <c:pt idx="11289">
                  <c:v>1</c:v>
                </c:pt>
                <c:pt idx="11290">
                  <c:v>1</c:v>
                </c:pt>
                <c:pt idx="11291">
                  <c:v>1</c:v>
                </c:pt>
                <c:pt idx="11292">
                  <c:v>1</c:v>
                </c:pt>
                <c:pt idx="11293">
                  <c:v>1</c:v>
                </c:pt>
                <c:pt idx="11294">
                  <c:v>1</c:v>
                </c:pt>
                <c:pt idx="11295">
                  <c:v>1</c:v>
                </c:pt>
                <c:pt idx="11296">
                  <c:v>1</c:v>
                </c:pt>
                <c:pt idx="11297">
                  <c:v>1</c:v>
                </c:pt>
                <c:pt idx="11298">
                  <c:v>1</c:v>
                </c:pt>
                <c:pt idx="11299">
                  <c:v>1</c:v>
                </c:pt>
                <c:pt idx="11300">
                  <c:v>1</c:v>
                </c:pt>
                <c:pt idx="11301">
                  <c:v>1</c:v>
                </c:pt>
                <c:pt idx="11302">
                  <c:v>1</c:v>
                </c:pt>
                <c:pt idx="11303">
                  <c:v>1</c:v>
                </c:pt>
                <c:pt idx="11304">
                  <c:v>1</c:v>
                </c:pt>
                <c:pt idx="11305">
                  <c:v>1</c:v>
                </c:pt>
                <c:pt idx="11306">
                  <c:v>1</c:v>
                </c:pt>
                <c:pt idx="11307">
                  <c:v>1</c:v>
                </c:pt>
                <c:pt idx="11308">
                  <c:v>1</c:v>
                </c:pt>
                <c:pt idx="11309">
                  <c:v>1</c:v>
                </c:pt>
                <c:pt idx="11310">
                  <c:v>1</c:v>
                </c:pt>
                <c:pt idx="11311">
                  <c:v>1</c:v>
                </c:pt>
                <c:pt idx="11312">
                  <c:v>1</c:v>
                </c:pt>
                <c:pt idx="11313">
                  <c:v>1</c:v>
                </c:pt>
                <c:pt idx="11314">
                  <c:v>1</c:v>
                </c:pt>
                <c:pt idx="11315">
                  <c:v>1</c:v>
                </c:pt>
                <c:pt idx="11316">
                  <c:v>1</c:v>
                </c:pt>
                <c:pt idx="11317">
                  <c:v>1</c:v>
                </c:pt>
                <c:pt idx="11318">
                  <c:v>1</c:v>
                </c:pt>
                <c:pt idx="11319">
                  <c:v>1</c:v>
                </c:pt>
                <c:pt idx="11320">
                  <c:v>1</c:v>
                </c:pt>
                <c:pt idx="11321">
                  <c:v>1</c:v>
                </c:pt>
                <c:pt idx="11322">
                  <c:v>1</c:v>
                </c:pt>
                <c:pt idx="11323">
                  <c:v>1</c:v>
                </c:pt>
                <c:pt idx="11324">
                  <c:v>1</c:v>
                </c:pt>
                <c:pt idx="11325">
                  <c:v>1</c:v>
                </c:pt>
                <c:pt idx="11326">
                  <c:v>1</c:v>
                </c:pt>
                <c:pt idx="11327">
                  <c:v>1</c:v>
                </c:pt>
                <c:pt idx="11328">
                  <c:v>1</c:v>
                </c:pt>
                <c:pt idx="11329">
                  <c:v>1</c:v>
                </c:pt>
                <c:pt idx="11330">
                  <c:v>1</c:v>
                </c:pt>
                <c:pt idx="11331">
                  <c:v>1</c:v>
                </c:pt>
                <c:pt idx="11332">
                  <c:v>1</c:v>
                </c:pt>
                <c:pt idx="11333">
                  <c:v>1</c:v>
                </c:pt>
                <c:pt idx="11334">
                  <c:v>1</c:v>
                </c:pt>
                <c:pt idx="11335">
                  <c:v>1</c:v>
                </c:pt>
                <c:pt idx="11336">
                  <c:v>1</c:v>
                </c:pt>
                <c:pt idx="11337">
                  <c:v>1</c:v>
                </c:pt>
                <c:pt idx="11338">
                  <c:v>1</c:v>
                </c:pt>
                <c:pt idx="11339">
                  <c:v>1</c:v>
                </c:pt>
                <c:pt idx="11340">
                  <c:v>1</c:v>
                </c:pt>
                <c:pt idx="11341">
                  <c:v>1</c:v>
                </c:pt>
                <c:pt idx="11342">
                  <c:v>1</c:v>
                </c:pt>
                <c:pt idx="11343">
                  <c:v>1</c:v>
                </c:pt>
                <c:pt idx="11344">
                  <c:v>1</c:v>
                </c:pt>
                <c:pt idx="11345">
                  <c:v>1</c:v>
                </c:pt>
                <c:pt idx="11346">
                  <c:v>1</c:v>
                </c:pt>
                <c:pt idx="11347">
                  <c:v>1</c:v>
                </c:pt>
                <c:pt idx="11348">
                  <c:v>1</c:v>
                </c:pt>
                <c:pt idx="11349">
                  <c:v>1</c:v>
                </c:pt>
                <c:pt idx="11350">
                  <c:v>1</c:v>
                </c:pt>
                <c:pt idx="11351">
                  <c:v>1</c:v>
                </c:pt>
                <c:pt idx="11352">
                  <c:v>1</c:v>
                </c:pt>
                <c:pt idx="11353">
                  <c:v>1</c:v>
                </c:pt>
                <c:pt idx="11354">
                  <c:v>1</c:v>
                </c:pt>
                <c:pt idx="11355">
                  <c:v>1</c:v>
                </c:pt>
                <c:pt idx="11356">
                  <c:v>1</c:v>
                </c:pt>
                <c:pt idx="11357">
                  <c:v>1</c:v>
                </c:pt>
                <c:pt idx="11358">
                  <c:v>1</c:v>
                </c:pt>
                <c:pt idx="11359">
                  <c:v>1</c:v>
                </c:pt>
                <c:pt idx="11360">
                  <c:v>1</c:v>
                </c:pt>
                <c:pt idx="11361">
                  <c:v>1</c:v>
                </c:pt>
                <c:pt idx="11362">
                  <c:v>1</c:v>
                </c:pt>
                <c:pt idx="11363">
                  <c:v>1</c:v>
                </c:pt>
                <c:pt idx="11364">
                  <c:v>1</c:v>
                </c:pt>
                <c:pt idx="11365">
                  <c:v>1</c:v>
                </c:pt>
                <c:pt idx="11366">
                  <c:v>1</c:v>
                </c:pt>
                <c:pt idx="11367">
                  <c:v>1</c:v>
                </c:pt>
                <c:pt idx="11368">
                  <c:v>1</c:v>
                </c:pt>
                <c:pt idx="11369">
                  <c:v>1</c:v>
                </c:pt>
                <c:pt idx="11370">
                  <c:v>1</c:v>
                </c:pt>
                <c:pt idx="11371">
                  <c:v>1</c:v>
                </c:pt>
                <c:pt idx="11372">
                  <c:v>1</c:v>
                </c:pt>
                <c:pt idx="11373">
                  <c:v>1</c:v>
                </c:pt>
                <c:pt idx="11374">
                  <c:v>1</c:v>
                </c:pt>
                <c:pt idx="11375">
                  <c:v>1</c:v>
                </c:pt>
                <c:pt idx="11376">
                  <c:v>1</c:v>
                </c:pt>
                <c:pt idx="11377">
                  <c:v>1</c:v>
                </c:pt>
                <c:pt idx="11378">
                  <c:v>1</c:v>
                </c:pt>
                <c:pt idx="11379">
                  <c:v>1</c:v>
                </c:pt>
                <c:pt idx="11380">
                  <c:v>1</c:v>
                </c:pt>
                <c:pt idx="11381">
                  <c:v>1</c:v>
                </c:pt>
                <c:pt idx="11382">
                  <c:v>1</c:v>
                </c:pt>
                <c:pt idx="11383">
                  <c:v>1</c:v>
                </c:pt>
                <c:pt idx="11384">
                  <c:v>1</c:v>
                </c:pt>
                <c:pt idx="11385">
                  <c:v>1</c:v>
                </c:pt>
                <c:pt idx="11386">
                  <c:v>1</c:v>
                </c:pt>
                <c:pt idx="11387">
                  <c:v>1</c:v>
                </c:pt>
                <c:pt idx="11388">
                  <c:v>1</c:v>
                </c:pt>
                <c:pt idx="11389">
                  <c:v>1</c:v>
                </c:pt>
                <c:pt idx="11390">
                  <c:v>1</c:v>
                </c:pt>
                <c:pt idx="11391">
                  <c:v>1</c:v>
                </c:pt>
                <c:pt idx="11392">
                  <c:v>1</c:v>
                </c:pt>
                <c:pt idx="11393">
                  <c:v>1</c:v>
                </c:pt>
                <c:pt idx="11394">
                  <c:v>1</c:v>
                </c:pt>
                <c:pt idx="11395">
                  <c:v>1</c:v>
                </c:pt>
                <c:pt idx="11396">
                  <c:v>1</c:v>
                </c:pt>
                <c:pt idx="11397">
                  <c:v>1</c:v>
                </c:pt>
                <c:pt idx="11398">
                  <c:v>1</c:v>
                </c:pt>
                <c:pt idx="11399">
                  <c:v>1</c:v>
                </c:pt>
                <c:pt idx="11400">
                  <c:v>1</c:v>
                </c:pt>
                <c:pt idx="11401">
                  <c:v>1</c:v>
                </c:pt>
                <c:pt idx="11402">
                  <c:v>1</c:v>
                </c:pt>
                <c:pt idx="11403">
                  <c:v>1</c:v>
                </c:pt>
                <c:pt idx="11404">
                  <c:v>1</c:v>
                </c:pt>
                <c:pt idx="11405">
                  <c:v>1</c:v>
                </c:pt>
                <c:pt idx="11406">
                  <c:v>1</c:v>
                </c:pt>
                <c:pt idx="11407">
                  <c:v>1</c:v>
                </c:pt>
                <c:pt idx="11408">
                  <c:v>1</c:v>
                </c:pt>
                <c:pt idx="11409">
                  <c:v>1</c:v>
                </c:pt>
                <c:pt idx="11410">
                  <c:v>1</c:v>
                </c:pt>
                <c:pt idx="11411">
                  <c:v>1</c:v>
                </c:pt>
                <c:pt idx="11412">
                  <c:v>1</c:v>
                </c:pt>
                <c:pt idx="11413">
                  <c:v>1</c:v>
                </c:pt>
                <c:pt idx="11414">
                  <c:v>1</c:v>
                </c:pt>
                <c:pt idx="11415">
                  <c:v>1</c:v>
                </c:pt>
                <c:pt idx="11416">
                  <c:v>1</c:v>
                </c:pt>
                <c:pt idx="11417">
                  <c:v>1</c:v>
                </c:pt>
                <c:pt idx="11418">
                  <c:v>1</c:v>
                </c:pt>
                <c:pt idx="11419">
                  <c:v>1</c:v>
                </c:pt>
                <c:pt idx="11420">
                  <c:v>1</c:v>
                </c:pt>
                <c:pt idx="11421">
                  <c:v>1</c:v>
                </c:pt>
                <c:pt idx="11422">
                  <c:v>1</c:v>
                </c:pt>
                <c:pt idx="11423">
                  <c:v>1</c:v>
                </c:pt>
                <c:pt idx="11424">
                  <c:v>1</c:v>
                </c:pt>
                <c:pt idx="11425">
                  <c:v>1</c:v>
                </c:pt>
                <c:pt idx="11426">
                  <c:v>1</c:v>
                </c:pt>
                <c:pt idx="11427">
                  <c:v>1</c:v>
                </c:pt>
                <c:pt idx="11428">
                  <c:v>1</c:v>
                </c:pt>
                <c:pt idx="11429">
                  <c:v>1</c:v>
                </c:pt>
                <c:pt idx="11430">
                  <c:v>1</c:v>
                </c:pt>
                <c:pt idx="11431">
                  <c:v>1</c:v>
                </c:pt>
                <c:pt idx="11432">
                  <c:v>1</c:v>
                </c:pt>
                <c:pt idx="11433">
                  <c:v>1</c:v>
                </c:pt>
                <c:pt idx="11434">
                  <c:v>1</c:v>
                </c:pt>
                <c:pt idx="11435">
                  <c:v>1</c:v>
                </c:pt>
                <c:pt idx="11436">
                  <c:v>1</c:v>
                </c:pt>
                <c:pt idx="11437">
                  <c:v>1</c:v>
                </c:pt>
                <c:pt idx="11438">
                  <c:v>1</c:v>
                </c:pt>
                <c:pt idx="11439">
                  <c:v>1</c:v>
                </c:pt>
                <c:pt idx="11440">
                  <c:v>1</c:v>
                </c:pt>
                <c:pt idx="11441">
                  <c:v>1</c:v>
                </c:pt>
                <c:pt idx="11442">
                  <c:v>1</c:v>
                </c:pt>
                <c:pt idx="11443">
                  <c:v>1</c:v>
                </c:pt>
                <c:pt idx="11444">
                  <c:v>1</c:v>
                </c:pt>
                <c:pt idx="11445">
                  <c:v>1</c:v>
                </c:pt>
                <c:pt idx="11446">
                  <c:v>1</c:v>
                </c:pt>
                <c:pt idx="11447">
                  <c:v>1</c:v>
                </c:pt>
                <c:pt idx="11448">
                  <c:v>1</c:v>
                </c:pt>
                <c:pt idx="11449">
                  <c:v>1</c:v>
                </c:pt>
                <c:pt idx="11450">
                  <c:v>1</c:v>
                </c:pt>
                <c:pt idx="11451">
                  <c:v>1</c:v>
                </c:pt>
                <c:pt idx="11452">
                  <c:v>1</c:v>
                </c:pt>
                <c:pt idx="11453">
                  <c:v>1</c:v>
                </c:pt>
                <c:pt idx="11454">
                  <c:v>1</c:v>
                </c:pt>
                <c:pt idx="11455">
                  <c:v>1</c:v>
                </c:pt>
                <c:pt idx="11456">
                  <c:v>1</c:v>
                </c:pt>
                <c:pt idx="11457">
                  <c:v>1</c:v>
                </c:pt>
                <c:pt idx="11458">
                  <c:v>1</c:v>
                </c:pt>
                <c:pt idx="11459">
                  <c:v>1</c:v>
                </c:pt>
                <c:pt idx="11460">
                  <c:v>1</c:v>
                </c:pt>
                <c:pt idx="11461">
                  <c:v>1</c:v>
                </c:pt>
                <c:pt idx="11462">
                  <c:v>1</c:v>
                </c:pt>
                <c:pt idx="11463">
                  <c:v>1</c:v>
                </c:pt>
                <c:pt idx="11464">
                  <c:v>1</c:v>
                </c:pt>
                <c:pt idx="11465">
                  <c:v>1</c:v>
                </c:pt>
                <c:pt idx="11466">
                  <c:v>1</c:v>
                </c:pt>
                <c:pt idx="11467">
                  <c:v>1</c:v>
                </c:pt>
                <c:pt idx="11468">
                  <c:v>1</c:v>
                </c:pt>
                <c:pt idx="11469">
                  <c:v>1</c:v>
                </c:pt>
                <c:pt idx="11470">
                  <c:v>1</c:v>
                </c:pt>
                <c:pt idx="11471">
                  <c:v>1</c:v>
                </c:pt>
                <c:pt idx="11472">
                  <c:v>1</c:v>
                </c:pt>
                <c:pt idx="11473">
                  <c:v>1</c:v>
                </c:pt>
                <c:pt idx="11474">
                  <c:v>1</c:v>
                </c:pt>
                <c:pt idx="11475">
                  <c:v>1</c:v>
                </c:pt>
                <c:pt idx="11476">
                  <c:v>1</c:v>
                </c:pt>
                <c:pt idx="11477">
                  <c:v>1</c:v>
                </c:pt>
                <c:pt idx="11478">
                  <c:v>1</c:v>
                </c:pt>
                <c:pt idx="11479">
                  <c:v>1</c:v>
                </c:pt>
                <c:pt idx="11480">
                  <c:v>1</c:v>
                </c:pt>
                <c:pt idx="11481">
                  <c:v>1</c:v>
                </c:pt>
                <c:pt idx="11482">
                  <c:v>1</c:v>
                </c:pt>
                <c:pt idx="11483">
                  <c:v>1</c:v>
                </c:pt>
                <c:pt idx="11484">
                  <c:v>1</c:v>
                </c:pt>
                <c:pt idx="11485">
                  <c:v>1</c:v>
                </c:pt>
                <c:pt idx="11486">
                  <c:v>1</c:v>
                </c:pt>
                <c:pt idx="11487">
                  <c:v>1</c:v>
                </c:pt>
                <c:pt idx="11488">
                  <c:v>1</c:v>
                </c:pt>
                <c:pt idx="11489">
                  <c:v>1</c:v>
                </c:pt>
                <c:pt idx="11490">
                  <c:v>1</c:v>
                </c:pt>
                <c:pt idx="11491">
                  <c:v>1</c:v>
                </c:pt>
                <c:pt idx="11492">
                  <c:v>1</c:v>
                </c:pt>
                <c:pt idx="11493">
                  <c:v>1</c:v>
                </c:pt>
                <c:pt idx="11494">
                  <c:v>1</c:v>
                </c:pt>
                <c:pt idx="11495">
                  <c:v>1</c:v>
                </c:pt>
                <c:pt idx="11496">
                  <c:v>1</c:v>
                </c:pt>
                <c:pt idx="11497">
                  <c:v>1</c:v>
                </c:pt>
                <c:pt idx="11498">
                  <c:v>1</c:v>
                </c:pt>
                <c:pt idx="11499">
                  <c:v>1</c:v>
                </c:pt>
                <c:pt idx="11500">
                  <c:v>1</c:v>
                </c:pt>
                <c:pt idx="11501">
                  <c:v>1</c:v>
                </c:pt>
                <c:pt idx="11502">
                  <c:v>1</c:v>
                </c:pt>
                <c:pt idx="11503">
                  <c:v>1</c:v>
                </c:pt>
                <c:pt idx="11504">
                  <c:v>1</c:v>
                </c:pt>
                <c:pt idx="11505">
                  <c:v>1</c:v>
                </c:pt>
                <c:pt idx="11506">
                  <c:v>1</c:v>
                </c:pt>
                <c:pt idx="11507">
                  <c:v>1</c:v>
                </c:pt>
                <c:pt idx="11508">
                  <c:v>1</c:v>
                </c:pt>
                <c:pt idx="11509">
                  <c:v>1</c:v>
                </c:pt>
                <c:pt idx="11510">
                  <c:v>1</c:v>
                </c:pt>
                <c:pt idx="11511">
                  <c:v>1</c:v>
                </c:pt>
                <c:pt idx="11512">
                  <c:v>1</c:v>
                </c:pt>
                <c:pt idx="11513">
                  <c:v>1</c:v>
                </c:pt>
                <c:pt idx="11514">
                  <c:v>1</c:v>
                </c:pt>
                <c:pt idx="11515">
                  <c:v>1</c:v>
                </c:pt>
                <c:pt idx="11516">
                  <c:v>1</c:v>
                </c:pt>
                <c:pt idx="11517">
                  <c:v>1</c:v>
                </c:pt>
                <c:pt idx="11518">
                  <c:v>1</c:v>
                </c:pt>
                <c:pt idx="11519">
                  <c:v>1</c:v>
                </c:pt>
                <c:pt idx="11520">
                  <c:v>1</c:v>
                </c:pt>
                <c:pt idx="11521">
                  <c:v>1</c:v>
                </c:pt>
                <c:pt idx="11522">
                  <c:v>1</c:v>
                </c:pt>
                <c:pt idx="11523">
                  <c:v>1</c:v>
                </c:pt>
                <c:pt idx="11524">
                  <c:v>1</c:v>
                </c:pt>
                <c:pt idx="11525">
                  <c:v>1</c:v>
                </c:pt>
                <c:pt idx="11526">
                  <c:v>1</c:v>
                </c:pt>
                <c:pt idx="11527">
                  <c:v>1</c:v>
                </c:pt>
                <c:pt idx="11528">
                  <c:v>1</c:v>
                </c:pt>
                <c:pt idx="11529">
                  <c:v>1</c:v>
                </c:pt>
                <c:pt idx="11530">
                  <c:v>1</c:v>
                </c:pt>
                <c:pt idx="11531">
                  <c:v>1</c:v>
                </c:pt>
                <c:pt idx="11532">
                  <c:v>1</c:v>
                </c:pt>
                <c:pt idx="11533">
                  <c:v>1</c:v>
                </c:pt>
                <c:pt idx="11534">
                  <c:v>1</c:v>
                </c:pt>
                <c:pt idx="11535">
                  <c:v>1</c:v>
                </c:pt>
                <c:pt idx="11536">
                  <c:v>1</c:v>
                </c:pt>
                <c:pt idx="11537">
                  <c:v>1</c:v>
                </c:pt>
                <c:pt idx="11538">
                  <c:v>1</c:v>
                </c:pt>
                <c:pt idx="11539">
                  <c:v>1</c:v>
                </c:pt>
                <c:pt idx="11540">
                  <c:v>1</c:v>
                </c:pt>
                <c:pt idx="11541">
                  <c:v>1</c:v>
                </c:pt>
                <c:pt idx="11542">
                  <c:v>1</c:v>
                </c:pt>
                <c:pt idx="11543">
                  <c:v>1</c:v>
                </c:pt>
                <c:pt idx="11544">
                  <c:v>1</c:v>
                </c:pt>
                <c:pt idx="11545">
                  <c:v>1</c:v>
                </c:pt>
                <c:pt idx="11546">
                  <c:v>1</c:v>
                </c:pt>
                <c:pt idx="11547">
                  <c:v>1</c:v>
                </c:pt>
                <c:pt idx="11548">
                  <c:v>1</c:v>
                </c:pt>
                <c:pt idx="11549">
                  <c:v>1</c:v>
                </c:pt>
                <c:pt idx="11550">
                  <c:v>1</c:v>
                </c:pt>
                <c:pt idx="11551">
                  <c:v>1</c:v>
                </c:pt>
                <c:pt idx="11552">
                  <c:v>1</c:v>
                </c:pt>
                <c:pt idx="11553">
                  <c:v>1</c:v>
                </c:pt>
                <c:pt idx="11554">
                  <c:v>1</c:v>
                </c:pt>
                <c:pt idx="11555">
                  <c:v>1</c:v>
                </c:pt>
                <c:pt idx="11556">
                  <c:v>1</c:v>
                </c:pt>
                <c:pt idx="11557">
                  <c:v>1</c:v>
                </c:pt>
                <c:pt idx="11558">
                  <c:v>1</c:v>
                </c:pt>
                <c:pt idx="11559">
                  <c:v>1</c:v>
                </c:pt>
                <c:pt idx="11560">
                  <c:v>1</c:v>
                </c:pt>
                <c:pt idx="11561">
                  <c:v>1</c:v>
                </c:pt>
                <c:pt idx="11562">
                  <c:v>1</c:v>
                </c:pt>
                <c:pt idx="11563">
                  <c:v>1</c:v>
                </c:pt>
                <c:pt idx="11564">
                  <c:v>1</c:v>
                </c:pt>
                <c:pt idx="11565">
                  <c:v>1</c:v>
                </c:pt>
                <c:pt idx="11566">
                  <c:v>1</c:v>
                </c:pt>
                <c:pt idx="11567">
                  <c:v>1</c:v>
                </c:pt>
                <c:pt idx="11568">
                  <c:v>1</c:v>
                </c:pt>
                <c:pt idx="11569">
                  <c:v>1</c:v>
                </c:pt>
                <c:pt idx="11570">
                  <c:v>1</c:v>
                </c:pt>
                <c:pt idx="11571">
                  <c:v>1</c:v>
                </c:pt>
                <c:pt idx="11572">
                  <c:v>1</c:v>
                </c:pt>
                <c:pt idx="11573">
                  <c:v>1</c:v>
                </c:pt>
                <c:pt idx="11574">
                  <c:v>1</c:v>
                </c:pt>
                <c:pt idx="11575">
                  <c:v>1</c:v>
                </c:pt>
                <c:pt idx="11576">
                  <c:v>1</c:v>
                </c:pt>
                <c:pt idx="11577">
                  <c:v>1</c:v>
                </c:pt>
                <c:pt idx="11578">
                  <c:v>1</c:v>
                </c:pt>
                <c:pt idx="11579">
                  <c:v>1</c:v>
                </c:pt>
                <c:pt idx="11580">
                  <c:v>1</c:v>
                </c:pt>
                <c:pt idx="11581">
                  <c:v>1</c:v>
                </c:pt>
                <c:pt idx="11582">
                  <c:v>1</c:v>
                </c:pt>
                <c:pt idx="11583">
                  <c:v>1</c:v>
                </c:pt>
                <c:pt idx="11584">
                  <c:v>1</c:v>
                </c:pt>
                <c:pt idx="11585">
                  <c:v>1</c:v>
                </c:pt>
                <c:pt idx="11586">
                  <c:v>1</c:v>
                </c:pt>
                <c:pt idx="11587">
                  <c:v>1</c:v>
                </c:pt>
                <c:pt idx="11588">
                  <c:v>1</c:v>
                </c:pt>
                <c:pt idx="11589">
                  <c:v>1</c:v>
                </c:pt>
                <c:pt idx="11590">
                  <c:v>1</c:v>
                </c:pt>
                <c:pt idx="11591">
                  <c:v>1</c:v>
                </c:pt>
                <c:pt idx="11592">
                  <c:v>1</c:v>
                </c:pt>
                <c:pt idx="11593">
                  <c:v>1</c:v>
                </c:pt>
                <c:pt idx="11594">
                  <c:v>1</c:v>
                </c:pt>
                <c:pt idx="11595">
                  <c:v>1</c:v>
                </c:pt>
                <c:pt idx="11596">
                  <c:v>1</c:v>
                </c:pt>
                <c:pt idx="11597">
                  <c:v>1</c:v>
                </c:pt>
                <c:pt idx="11598">
                  <c:v>1</c:v>
                </c:pt>
                <c:pt idx="11599">
                  <c:v>1</c:v>
                </c:pt>
                <c:pt idx="11600">
                  <c:v>1</c:v>
                </c:pt>
                <c:pt idx="11601">
                  <c:v>1</c:v>
                </c:pt>
                <c:pt idx="11602">
                  <c:v>1</c:v>
                </c:pt>
                <c:pt idx="11603">
                  <c:v>1</c:v>
                </c:pt>
                <c:pt idx="11604">
                  <c:v>1</c:v>
                </c:pt>
                <c:pt idx="11605">
                  <c:v>1</c:v>
                </c:pt>
                <c:pt idx="11606">
                  <c:v>1</c:v>
                </c:pt>
                <c:pt idx="11607">
                  <c:v>1</c:v>
                </c:pt>
                <c:pt idx="11608">
                  <c:v>1</c:v>
                </c:pt>
                <c:pt idx="11609">
                  <c:v>1</c:v>
                </c:pt>
                <c:pt idx="11610">
                  <c:v>1</c:v>
                </c:pt>
                <c:pt idx="11611">
                  <c:v>1</c:v>
                </c:pt>
                <c:pt idx="11612">
                  <c:v>1</c:v>
                </c:pt>
                <c:pt idx="11613">
                  <c:v>1</c:v>
                </c:pt>
                <c:pt idx="11614">
                  <c:v>1</c:v>
                </c:pt>
                <c:pt idx="11615">
                  <c:v>1</c:v>
                </c:pt>
                <c:pt idx="11616">
                  <c:v>1</c:v>
                </c:pt>
                <c:pt idx="11617">
                  <c:v>1</c:v>
                </c:pt>
                <c:pt idx="11618">
                  <c:v>1</c:v>
                </c:pt>
                <c:pt idx="11619">
                  <c:v>1</c:v>
                </c:pt>
                <c:pt idx="11620">
                  <c:v>1</c:v>
                </c:pt>
                <c:pt idx="11621">
                  <c:v>1</c:v>
                </c:pt>
                <c:pt idx="11622">
                  <c:v>1</c:v>
                </c:pt>
                <c:pt idx="11623">
                  <c:v>1</c:v>
                </c:pt>
                <c:pt idx="11624">
                  <c:v>1</c:v>
                </c:pt>
                <c:pt idx="11625">
                  <c:v>1</c:v>
                </c:pt>
                <c:pt idx="11626">
                  <c:v>1</c:v>
                </c:pt>
                <c:pt idx="11627">
                  <c:v>1</c:v>
                </c:pt>
                <c:pt idx="11628">
                  <c:v>1</c:v>
                </c:pt>
                <c:pt idx="11629">
                  <c:v>1</c:v>
                </c:pt>
                <c:pt idx="11630">
                  <c:v>1</c:v>
                </c:pt>
                <c:pt idx="11631">
                  <c:v>1</c:v>
                </c:pt>
                <c:pt idx="11632">
                  <c:v>1</c:v>
                </c:pt>
                <c:pt idx="11633">
                  <c:v>1</c:v>
                </c:pt>
                <c:pt idx="11634">
                  <c:v>1</c:v>
                </c:pt>
                <c:pt idx="11635">
                  <c:v>1</c:v>
                </c:pt>
                <c:pt idx="11636">
                  <c:v>1</c:v>
                </c:pt>
                <c:pt idx="11637">
                  <c:v>1</c:v>
                </c:pt>
                <c:pt idx="11638">
                  <c:v>1</c:v>
                </c:pt>
                <c:pt idx="11639">
                  <c:v>1</c:v>
                </c:pt>
                <c:pt idx="11640">
                  <c:v>1</c:v>
                </c:pt>
                <c:pt idx="11641">
                  <c:v>1</c:v>
                </c:pt>
                <c:pt idx="11642">
                  <c:v>1</c:v>
                </c:pt>
                <c:pt idx="11643">
                  <c:v>1</c:v>
                </c:pt>
                <c:pt idx="11644">
                  <c:v>1</c:v>
                </c:pt>
                <c:pt idx="11645">
                  <c:v>1</c:v>
                </c:pt>
                <c:pt idx="11646">
                  <c:v>1</c:v>
                </c:pt>
                <c:pt idx="11647">
                  <c:v>1</c:v>
                </c:pt>
                <c:pt idx="11648">
                  <c:v>1</c:v>
                </c:pt>
                <c:pt idx="11649">
                  <c:v>1</c:v>
                </c:pt>
                <c:pt idx="11650">
                  <c:v>1</c:v>
                </c:pt>
                <c:pt idx="11651">
                  <c:v>1</c:v>
                </c:pt>
                <c:pt idx="11652">
                  <c:v>1</c:v>
                </c:pt>
                <c:pt idx="11653">
                  <c:v>1</c:v>
                </c:pt>
                <c:pt idx="11654">
                  <c:v>1</c:v>
                </c:pt>
                <c:pt idx="11655">
                  <c:v>1</c:v>
                </c:pt>
                <c:pt idx="11656">
                  <c:v>1</c:v>
                </c:pt>
                <c:pt idx="11657">
                  <c:v>1</c:v>
                </c:pt>
                <c:pt idx="11658">
                  <c:v>1</c:v>
                </c:pt>
                <c:pt idx="11659">
                  <c:v>1</c:v>
                </c:pt>
                <c:pt idx="11660">
                  <c:v>1</c:v>
                </c:pt>
                <c:pt idx="11661">
                  <c:v>1</c:v>
                </c:pt>
                <c:pt idx="11662">
                  <c:v>1</c:v>
                </c:pt>
                <c:pt idx="11663">
                  <c:v>1</c:v>
                </c:pt>
                <c:pt idx="11664">
                  <c:v>1</c:v>
                </c:pt>
                <c:pt idx="11665">
                  <c:v>1</c:v>
                </c:pt>
                <c:pt idx="11666">
                  <c:v>1</c:v>
                </c:pt>
                <c:pt idx="11667">
                  <c:v>1</c:v>
                </c:pt>
                <c:pt idx="11668">
                  <c:v>1</c:v>
                </c:pt>
                <c:pt idx="11669">
                  <c:v>1</c:v>
                </c:pt>
                <c:pt idx="11670">
                  <c:v>1</c:v>
                </c:pt>
                <c:pt idx="11671">
                  <c:v>1</c:v>
                </c:pt>
                <c:pt idx="11672">
                  <c:v>1</c:v>
                </c:pt>
                <c:pt idx="11673">
                  <c:v>1</c:v>
                </c:pt>
                <c:pt idx="11674">
                  <c:v>1</c:v>
                </c:pt>
                <c:pt idx="11675">
                  <c:v>1</c:v>
                </c:pt>
                <c:pt idx="11676">
                  <c:v>1</c:v>
                </c:pt>
                <c:pt idx="11677">
                  <c:v>1</c:v>
                </c:pt>
                <c:pt idx="11678">
                  <c:v>1</c:v>
                </c:pt>
                <c:pt idx="11679">
                  <c:v>1</c:v>
                </c:pt>
                <c:pt idx="11680">
                  <c:v>1</c:v>
                </c:pt>
                <c:pt idx="11681">
                  <c:v>1</c:v>
                </c:pt>
                <c:pt idx="11682">
                  <c:v>1</c:v>
                </c:pt>
                <c:pt idx="11683">
                  <c:v>1</c:v>
                </c:pt>
                <c:pt idx="11684">
                  <c:v>1</c:v>
                </c:pt>
                <c:pt idx="11685">
                  <c:v>1</c:v>
                </c:pt>
                <c:pt idx="11686">
                  <c:v>1</c:v>
                </c:pt>
                <c:pt idx="11687">
                  <c:v>1</c:v>
                </c:pt>
                <c:pt idx="11688">
                  <c:v>1</c:v>
                </c:pt>
                <c:pt idx="11689">
                  <c:v>1</c:v>
                </c:pt>
                <c:pt idx="11690">
                  <c:v>1</c:v>
                </c:pt>
                <c:pt idx="11691">
                  <c:v>1</c:v>
                </c:pt>
                <c:pt idx="11692">
                  <c:v>1</c:v>
                </c:pt>
                <c:pt idx="11693">
                  <c:v>1</c:v>
                </c:pt>
                <c:pt idx="11694">
                  <c:v>1</c:v>
                </c:pt>
                <c:pt idx="11695">
                  <c:v>1</c:v>
                </c:pt>
                <c:pt idx="11696">
                  <c:v>1</c:v>
                </c:pt>
                <c:pt idx="11697">
                  <c:v>1</c:v>
                </c:pt>
                <c:pt idx="11698">
                  <c:v>1</c:v>
                </c:pt>
                <c:pt idx="11699">
                  <c:v>1</c:v>
                </c:pt>
                <c:pt idx="11700">
                  <c:v>1</c:v>
                </c:pt>
                <c:pt idx="11701">
                  <c:v>1</c:v>
                </c:pt>
                <c:pt idx="11702">
                  <c:v>1</c:v>
                </c:pt>
                <c:pt idx="11703">
                  <c:v>1</c:v>
                </c:pt>
                <c:pt idx="11704">
                  <c:v>1</c:v>
                </c:pt>
                <c:pt idx="11705">
                  <c:v>1</c:v>
                </c:pt>
                <c:pt idx="11706">
                  <c:v>1</c:v>
                </c:pt>
                <c:pt idx="11707">
                  <c:v>1</c:v>
                </c:pt>
                <c:pt idx="11708">
                  <c:v>1</c:v>
                </c:pt>
                <c:pt idx="11709">
                  <c:v>1</c:v>
                </c:pt>
                <c:pt idx="11710">
                  <c:v>1</c:v>
                </c:pt>
                <c:pt idx="11711">
                  <c:v>1</c:v>
                </c:pt>
                <c:pt idx="11712">
                  <c:v>1</c:v>
                </c:pt>
                <c:pt idx="11713">
                  <c:v>1</c:v>
                </c:pt>
                <c:pt idx="11714">
                  <c:v>1</c:v>
                </c:pt>
                <c:pt idx="11715">
                  <c:v>1</c:v>
                </c:pt>
                <c:pt idx="11716">
                  <c:v>1</c:v>
                </c:pt>
                <c:pt idx="11717">
                  <c:v>1</c:v>
                </c:pt>
                <c:pt idx="11718">
                  <c:v>1</c:v>
                </c:pt>
                <c:pt idx="11719">
                  <c:v>1</c:v>
                </c:pt>
                <c:pt idx="11720">
                  <c:v>1</c:v>
                </c:pt>
                <c:pt idx="11721">
                  <c:v>1</c:v>
                </c:pt>
                <c:pt idx="11722">
                  <c:v>1</c:v>
                </c:pt>
                <c:pt idx="11723">
                  <c:v>1</c:v>
                </c:pt>
                <c:pt idx="11724">
                  <c:v>1</c:v>
                </c:pt>
                <c:pt idx="11725">
                  <c:v>1</c:v>
                </c:pt>
                <c:pt idx="11726">
                  <c:v>1</c:v>
                </c:pt>
                <c:pt idx="11727">
                  <c:v>1</c:v>
                </c:pt>
                <c:pt idx="11728">
                  <c:v>1</c:v>
                </c:pt>
                <c:pt idx="11729">
                  <c:v>1</c:v>
                </c:pt>
                <c:pt idx="11730">
                  <c:v>1</c:v>
                </c:pt>
                <c:pt idx="11731">
                  <c:v>1</c:v>
                </c:pt>
                <c:pt idx="11732">
                  <c:v>1</c:v>
                </c:pt>
                <c:pt idx="11733">
                  <c:v>1</c:v>
                </c:pt>
                <c:pt idx="11734">
                  <c:v>1</c:v>
                </c:pt>
                <c:pt idx="11735">
                  <c:v>1</c:v>
                </c:pt>
                <c:pt idx="11736">
                  <c:v>1</c:v>
                </c:pt>
                <c:pt idx="11737">
                  <c:v>1</c:v>
                </c:pt>
                <c:pt idx="11738">
                  <c:v>1</c:v>
                </c:pt>
                <c:pt idx="11739">
                  <c:v>1</c:v>
                </c:pt>
                <c:pt idx="11740">
                  <c:v>1</c:v>
                </c:pt>
                <c:pt idx="11741">
                  <c:v>1</c:v>
                </c:pt>
                <c:pt idx="11742">
                  <c:v>1</c:v>
                </c:pt>
                <c:pt idx="11743">
                  <c:v>1</c:v>
                </c:pt>
                <c:pt idx="11744">
                  <c:v>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</c:v>
                </c:pt>
                <c:pt idx="11749">
                  <c:v>1</c:v>
                </c:pt>
                <c:pt idx="11750">
                  <c:v>1</c:v>
                </c:pt>
                <c:pt idx="11751">
                  <c:v>1</c:v>
                </c:pt>
                <c:pt idx="11752">
                  <c:v>1</c:v>
                </c:pt>
                <c:pt idx="11753">
                  <c:v>1</c:v>
                </c:pt>
                <c:pt idx="11754">
                  <c:v>1</c:v>
                </c:pt>
                <c:pt idx="11755">
                  <c:v>1</c:v>
                </c:pt>
                <c:pt idx="11756">
                  <c:v>1</c:v>
                </c:pt>
                <c:pt idx="11757">
                  <c:v>1</c:v>
                </c:pt>
                <c:pt idx="11758">
                  <c:v>1</c:v>
                </c:pt>
                <c:pt idx="11759">
                  <c:v>1</c:v>
                </c:pt>
                <c:pt idx="11760">
                  <c:v>1</c:v>
                </c:pt>
                <c:pt idx="11761">
                  <c:v>1</c:v>
                </c:pt>
                <c:pt idx="11762">
                  <c:v>1</c:v>
                </c:pt>
                <c:pt idx="11763">
                  <c:v>1</c:v>
                </c:pt>
                <c:pt idx="11764">
                  <c:v>1</c:v>
                </c:pt>
                <c:pt idx="11765">
                  <c:v>1</c:v>
                </c:pt>
                <c:pt idx="11766">
                  <c:v>1</c:v>
                </c:pt>
                <c:pt idx="11767">
                  <c:v>1</c:v>
                </c:pt>
                <c:pt idx="11768">
                  <c:v>1</c:v>
                </c:pt>
                <c:pt idx="11769">
                  <c:v>1</c:v>
                </c:pt>
                <c:pt idx="11770">
                  <c:v>1</c:v>
                </c:pt>
                <c:pt idx="11771">
                  <c:v>1</c:v>
                </c:pt>
                <c:pt idx="11772">
                  <c:v>1</c:v>
                </c:pt>
                <c:pt idx="11773">
                  <c:v>1</c:v>
                </c:pt>
                <c:pt idx="11774">
                  <c:v>1</c:v>
                </c:pt>
                <c:pt idx="11775">
                  <c:v>1</c:v>
                </c:pt>
                <c:pt idx="11776">
                  <c:v>1</c:v>
                </c:pt>
                <c:pt idx="11777">
                  <c:v>1</c:v>
                </c:pt>
                <c:pt idx="11778">
                  <c:v>1</c:v>
                </c:pt>
                <c:pt idx="11779">
                  <c:v>1</c:v>
                </c:pt>
                <c:pt idx="11780">
                  <c:v>1</c:v>
                </c:pt>
                <c:pt idx="11781">
                  <c:v>1</c:v>
                </c:pt>
                <c:pt idx="11782">
                  <c:v>1</c:v>
                </c:pt>
                <c:pt idx="11783">
                  <c:v>1</c:v>
                </c:pt>
                <c:pt idx="11784">
                  <c:v>1</c:v>
                </c:pt>
                <c:pt idx="11785">
                  <c:v>1</c:v>
                </c:pt>
                <c:pt idx="11786">
                  <c:v>1</c:v>
                </c:pt>
                <c:pt idx="11787">
                  <c:v>1</c:v>
                </c:pt>
                <c:pt idx="11788">
                  <c:v>1</c:v>
                </c:pt>
                <c:pt idx="11789">
                  <c:v>1</c:v>
                </c:pt>
                <c:pt idx="11790">
                  <c:v>1</c:v>
                </c:pt>
                <c:pt idx="11791">
                  <c:v>1</c:v>
                </c:pt>
                <c:pt idx="11792">
                  <c:v>1</c:v>
                </c:pt>
                <c:pt idx="11793">
                  <c:v>1</c:v>
                </c:pt>
                <c:pt idx="11794">
                  <c:v>1</c:v>
                </c:pt>
                <c:pt idx="11795">
                  <c:v>1</c:v>
                </c:pt>
                <c:pt idx="11796">
                  <c:v>1</c:v>
                </c:pt>
                <c:pt idx="11797">
                  <c:v>1</c:v>
                </c:pt>
                <c:pt idx="11798">
                  <c:v>1</c:v>
                </c:pt>
                <c:pt idx="11799">
                  <c:v>1</c:v>
                </c:pt>
                <c:pt idx="11800">
                  <c:v>1</c:v>
                </c:pt>
                <c:pt idx="11801">
                  <c:v>1</c:v>
                </c:pt>
                <c:pt idx="11802">
                  <c:v>1</c:v>
                </c:pt>
                <c:pt idx="11803">
                  <c:v>1</c:v>
                </c:pt>
                <c:pt idx="11804">
                  <c:v>1</c:v>
                </c:pt>
                <c:pt idx="11805">
                  <c:v>1</c:v>
                </c:pt>
                <c:pt idx="11806">
                  <c:v>1</c:v>
                </c:pt>
                <c:pt idx="11807">
                  <c:v>1</c:v>
                </c:pt>
                <c:pt idx="11808">
                  <c:v>1</c:v>
                </c:pt>
                <c:pt idx="11809">
                  <c:v>1</c:v>
                </c:pt>
                <c:pt idx="11810">
                  <c:v>1</c:v>
                </c:pt>
                <c:pt idx="11811">
                  <c:v>1</c:v>
                </c:pt>
                <c:pt idx="11812">
                  <c:v>1</c:v>
                </c:pt>
                <c:pt idx="11813">
                  <c:v>1</c:v>
                </c:pt>
                <c:pt idx="11814">
                  <c:v>1</c:v>
                </c:pt>
                <c:pt idx="11815">
                  <c:v>1</c:v>
                </c:pt>
                <c:pt idx="11816">
                  <c:v>1</c:v>
                </c:pt>
                <c:pt idx="11817">
                  <c:v>1</c:v>
                </c:pt>
                <c:pt idx="11818">
                  <c:v>1</c:v>
                </c:pt>
                <c:pt idx="11819">
                  <c:v>1</c:v>
                </c:pt>
                <c:pt idx="11820">
                  <c:v>1</c:v>
                </c:pt>
                <c:pt idx="11821">
                  <c:v>1</c:v>
                </c:pt>
                <c:pt idx="11822">
                  <c:v>1</c:v>
                </c:pt>
                <c:pt idx="11823">
                  <c:v>1</c:v>
                </c:pt>
                <c:pt idx="11824">
                  <c:v>1</c:v>
                </c:pt>
                <c:pt idx="11825">
                  <c:v>1</c:v>
                </c:pt>
                <c:pt idx="11826">
                  <c:v>1</c:v>
                </c:pt>
                <c:pt idx="11827">
                  <c:v>1</c:v>
                </c:pt>
                <c:pt idx="11828">
                  <c:v>1</c:v>
                </c:pt>
                <c:pt idx="11829">
                  <c:v>1</c:v>
                </c:pt>
                <c:pt idx="11830">
                  <c:v>1</c:v>
                </c:pt>
                <c:pt idx="11831">
                  <c:v>1</c:v>
                </c:pt>
                <c:pt idx="11832">
                  <c:v>1</c:v>
                </c:pt>
                <c:pt idx="11833">
                  <c:v>1</c:v>
                </c:pt>
                <c:pt idx="11834">
                  <c:v>1</c:v>
                </c:pt>
                <c:pt idx="11835">
                  <c:v>1</c:v>
                </c:pt>
                <c:pt idx="11836">
                  <c:v>1</c:v>
                </c:pt>
                <c:pt idx="11837">
                  <c:v>1</c:v>
                </c:pt>
                <c:pt idx="11838">
                  <c:v>1</c:v>
                </c:pt>
                <c:pt idx="11839">
                  <c:v>1</c:v>
                </c:pt>
                <c:pt idx="11840">
                  <c:v>1</c:v>
                </c:pt>
                <c:pt idx="11841">
                  <c:v>1</c:v>
                </c:pt>
                <c:pt idx="11842">
                  <c:v>1</c:v>
                </c:pt>
                <c:pt idx="11843">
                  <c:v>1</c:v>
                </c:pt>
                <c:pt idx="11844">
                  <c:v>1</c:v>
                </c:pt>
                <c:pt idx="11845">
                  <c:v>1</c:v>
                </c:pt>
                <c:pt idx="11846">
                  <c:v>1</c:v>
                </c:pt>
                <c:pt idx="11847">
                  <c:v>1</c:v>
                </c:pt>
                <c:pt idx="11848">
                  <c:v>1</c:v>
                </c:pt>
                <c:pt idx="11849">
                  <c:v>1</c:v>
                </c:pt>
                <c:pt idx="11850">
                  <c:v>1</c:v>
                </c:pt>
                <c:pt idx="11851">
                  <c:v>1</c:v>
                </c:pt>
                <c:pt idx="11852">
                  <c:v>1</c:v>
                </c:pt>
                <c:pt idx="11853">
                  <c:v>1</c:v>
                </c:pt>
                <c:pt idx="11854">
                  <c:v>1</c:v>
                </c:pt>
                <c:pt idx="11855">
                  <c:v>1</c:v>
                </c:pt>
                <c:pt idx="11856">
                  <c:v>1</c:v>
                </c:pt>
                <c:pt idx="11857">
                  <c:v>1</c:v>
                </c:pt>
                <c:pt idx="11858">
                  <c:v>1</c:v>
                </c:pt>
                <c:pt idx="11859">
                  <c:v>1</c:v>
                </c:pt>
                <c:pt idx="11860">
                  <c:v>1</c:v>
                </c:pt>
                <c:pt idx="11861">
                  <c:v>1</c:v>
                </c:pt>
                <c:pt idx="11862">
                  <c:v>1</c:v>
                </c:pt>
                <c:pt idx="11863">
                  <c:v>1</c:v>
                </c:pt>
                <c:pt idx="11864">
                  <c:v>1</c:v>
                </c:pt>
                <c:pt idx="11865">
                  <c:v>1</c:v>
                </c:pt>
                <c:pt idx="11866">
                  <c:v>1</c:v>
                </c:pt>
                <c:pt idx="11867">
                  <c:v>1</c:v>
                </c:pt>
                <c:pt idx="11868">
                  <c:v>1</c:v>
                </c:pt>
                <c:pt idx="11869">
                  <c:v>1</c:v>
                </c:pt>
                <c:pt idx="11870">
                  <c:v>1</c:v>
                </c:pt>
                <c:pt idx="11871">
                  <c:v>1</c:v>
                </c:pt>
                <c:pt idx="11872">
                  <c:v>1</c:v>
                </c:pt>
                <c:pt idx="11873">
                  <c:v>1</c:v>
                </c:pt>
                <c:pt idx="11874">
                  <c:v>1</c:v>
                </c:pt>
                <c:pt idx="11875">
                  <c:v>1</c:v>
                </c:pt>
                <c:pt idx="11876">
                  <c:v>1</c:v>
                </c:pt>
                <c:pt idx="11877">
                  <c:v>1</c:v>
                </c:pt>
                <c:pt idx="11878">
                  <c:v>1</c:v>
                </c:pt>
                <c:pt idx="11879">
                  <c:v>1</c:v>
                </c:pt>
                <c:pt idx="11880">
                  <c:v>1</c:v>
                </c:pt>
                <c:pt idx="11881">
                  <c:v>1</c:v>
                </c:pt>
                <c:pt idx="11882">
                  <c:v>1</c:v>
                </c:pt>
                <c:pt idx="11883">
                  <c:v>1</c:v>
                </c:pt>
                <c:pt idx="11884">
                  <c:v>1</c:v>
                </c:pt>
                <c:pt idx="11885">
                  <c:v>1</c:v>
                </c:pt>
                <c:pt idx="11886">
                  <c:v>1</c:v>
                </c:pt>
                <c:pt idx="11887">
                  <c:v>1</c:v>
                </c:pt>
                <c:pt idx="11888">
                  <c:v>1</c:v>
                </c:pt>
                <c:pt idx="11889">
                  <c:v>1</c:v>
                </c:pt>
                <c:pt idx="11890">
                  <c:v>1</c:v>
                </c:pt>
                <c:pt idx="11891">
                  <c:v>1</c:v>
                </c:pt>
                <c:pt idx="11892">
                  <c:v>1</c:v>
                </c:pt>
                <c:pt idx="11893">
                  <c:v>1</c:v>
                </c:pt>
                <c:pt idx="11894">
                  <c:v>1</c:v>
                </c:pt>
                <c:pt idx="11895">
                  <c:v>1</c:v>
                </c:pt>
                <c:pt idx="11896">
                  <c:v>1</c:v>
                </c:pt>
                <c:pt idx="11897">
                  <c:v>1</c:v>
                </c:pt>
                <c:pt idx="11898">
                  <c:v>1</c:v>
                </c:pt>
                <c:pt idx="11899">
                  <c:v>1</c:v>
                </c:pt>
                <c:pt idx="11900">
                  <c:v>1</c:v>
                </c:pt>
                <c:pt idx="11901">
                  <c:v>1</c:v>
                </c:pt>
                <c:pt idx="11902">
                  <c:v>1</c:v>
                </c:pt>
                <c:pt idx="11903">
                  <c:v>1</c:v>
                </c:pt>
                <c:pt idx="11904">
                  <c:v>1</c:v>
                </c:pt>
                <c:pt idx="11905">
                  <c:v>1</c:v>
                </c:pt>
                <c:pt idx="11906">
                  <c:v>1</c:v>
                </c:pt>
                <c:pt idx="11907">
                  <c:v>1</c:v>
                </c:pt>
                <c:pt idx="11908">
                  <c:v>1</c:v>
                </c:pt>
                <c:pt idx="11909">
                  <c:v>1</c:v>
                </c:pt>
                <c:pt idx="11910">
                  <c:v>1</c:v>
                </c:pt>
                <c:pt idx="11911">
                  <c:v>1</c:v>
                </c:pt>
                <c:pt idx="11912">
                  <c:v>1</c:v>
                </c:pt>
                <c:pt idx="11913">
                  <c:v>1</c:v>
                </c:pt>
                <c:pt idx="11914">
                  <c:v>1</c:v>
                </c:pt>
                <c:pt idx="11915">
                  <c:v>1</c:v>
                </c:pt>
                <c:pt idx="11916">
                  <c:v>1</c:v>
                </c:pt>
                <c:pt idx="11917">
                  <c:v>1</c:v>
                </c:pt>
                <c:pt idx="11918">
                  <c:v>1</c:v>
                </c:pt>
                <c:pt idx="11919">
                  <c:v>1</c:v>
                </c:pt>
                <c:pt idx="11920">
                  <c:v>1</c:v>
                </c:pt>
                <c:pt idx="11921">
                  <c:v>1</c:v>
                </c:pt>
                <c:pt idx="11922">
                  <c:v>1</c:v>
                </c:pt>
                <c:pt idx="11923">
                  <c:v>1</c:v>
                </c:pt>
                <c:pt idx="11924">
                  <c:v>1</c:v>
                </c:pt>
                <c:pt idx="11925">
                  <c:v>1</c:v>
                </c:pt>
                <c:pt idx="11926">
                  <c:v>1</c:v>
                </c:pt>
                <c:pt idx="11927">
                  <c:v>1</c:v>
                </c:pt>
                <c:pt idx="11928">
                  <c:v>1</c:v>
                </c:pt>
                <c:pt idx="11929">
                  <c:v>1</c:v>
                </c:pt>
                <c:pt idx="11930">
                  <c:v>1</c:v>
                </c:pt>
                <c:pt idx="11931">
                  <c:v>1</c:v>
                </c:pt>
                <c:pt idx="11932">
                  <c:v>1</c:v>
                </c:pt>
                <c:pt idx="11933">
                  <c:v>1</c:v>
                </c:pt>
                <c:pt idx="11934">
                  <c:v>1</c:v>
                </c:pt>
                <c:pt idx="11935">
                  <c:v>1</c:v>
                </c:pt>
                <c:pt idx="11936">
                  <c:v>1</c:v>
                </c:pt>
                <c:pt idx="11937">
                  <c:v>1</c:v>
                </c:pt>
                <c:pt idx="11938">
                  <c:v>1</c:v>
                </c:pt>
                <c:pt idx="11939">
                  <c:v>1</c:v>
                </c:pt>
                <c:pt idx="11940">
                  <c:v>1</c:v>
                </c:pt>
                <c:pt idx="11941">
                  <c:v>1</c:v>
                </c:pt>
                <c:pt idx="11942">
                  <c:v>1</c:v>
                </c:pt>
                <c:pt idx="11943">
                  <c:v>1</c:v>
                </c:pt>
                <c:pt idx="11944">
                  <c:v>1</c:v>
                </c:pt>
                <c:pt idx="11945">
                  <c:v>1</c:v>
                </c:pt>
                <c:pt idx="11946">
                  <c:v>1</c:v>
                </c:pt>
                <c:pt idx="11947">
                  <c:v>1</c:v>
                </c:pt>
                <c:pt idx="11948">
                  <c:v>1</c:v>
                </c:pt>
                <c:pt idx="11949">
                  <c:v>1</c:v>
                </c:pt>
                <c:pt idx="11950">
                  <c:v>1</c:v>
                </c:pt>
                <c:pt idx="11951">
                  <c:v>1</c:v>
                </c:pt>
                <c:pt idx="11952">
                  <c:v>1</c:v>
                </c:pt>
                <c:pt idx="11953">
                  <c:v>1</c:v>
                </c:pt>
                <c:pt idx="11954">
                  <c:v>1</c:v>
                </c:pt>
                <c:pt idx="11955">
                  <c:v>1</c:v>
                </c:pt>
                <c:pt idx="11956">
                  <c:v>1</c:v>
                </c:pt>
                <c:pt idx="11957">
                  <c:v>1</c:v>
                </c:pt>
                <c:pt idx="11958">
                  <c:v>1</c:v>
                </c:pt>
                <c:pt idx="11959">
                  <c:v>1</c:v>
                </c:pt>
                <c:pt idx="11960">
                  <c:v>1</c:v>
                </c:pt>
                <c:pt idx="11961">
                  <c:v>1</c:v>
                </c:pt>
                <c:pt idx="11962">
                  <c:v>1</c:v>
                </c:pt>
                <c:pt idx="11963">
                  <c:v>1</c:v>
                </c:pt>
                <c:pt idx="11964">
                  <c:v>1</c:v>
                </c:pt>
                <c:pt idx="11965">
                  <c:v>1</c:v>
                </c:pt>
                <c:pt idx="11966">
                  <c:v>1</c:v>
                </c:pt>
                <c:pt idx="11967">
                  <c:v>1</c:v>
                </c:pt>
                <c:pt idx="11968">
                  <c:v>1</c:v>
                </c:pt>
                <c:pt idx="11969">
                  <c:v>1</c:v>
                </c:pt>
                <c:pt idx="11970">
                  <c:v>1</c:v>
                </c:pt>
                <c:pt idx="11971">
                  <c:v>1</c:v>
                </c:pt>
                <c:pt idx="11972">
                  <c:v>1</c:v>
                </c:pt>
                <c:pt idx="11973">
                  <c:v>1</c:v>
                </c:pt>
                <c:pt idx="11974">
                  <c:v>1</c:v>
                </c:pt>
                <c:pt idx="11975">
                  <c:v>1</c:v>
                </c:pt>
                <c:pt idx="11976">
                  <c:v>1</c:v>
                </c:pt>
                <c:pt idx="11977">
                  <c:v>1</c:v>
                </c:pt>
                <c:pt idx="11978">
                  <c:v>1</c:v>
                </c:pt>
                <c:pt idx="11979">
                  <c:v>1</c:v>
                </c:pt>
                <c:pt idx="11980">
                  <c:v>1</c:v>
                </c:pt>
                <c:pt idx="11981">
                  <c:v>1</c:v>
                </c:pt>
                <c:pt idx="11982">
                  <c:v>1</c:v>
                </c:pt>
                <c:pt idx="11983">
                  <c:v>1</c:v>
                </c:pt>
                <c:pt idx="11984">
                  <c:v>1</c:v>
                </c:pt>
                <c:pt idx="11985">
                  <c:v>1</c:v>
                </c:pt>
                <c:pt idx="11986">
                  <c:v>1</c:v>
                </c:pt>
                <c:pt idx="11987">
                  <c:v>1</c:v>
                </c:pt>
                <c:pt idx="11988">
                  <c:v>1</c:v>
                </c:pt>
                <c:pt idx="11989">
                  <c:v>1</c:v>
                </c:pt>
                <c:pt idx="11990">
                  <c:v>1</c:v>
                </c:pt>
                <c:pt idx="11991">
                  <c:v>1</c:v>
                </c:pt>
                <c:pt idx="11992">
                  <c:v>1</c:v>
                </c:pt>
                <c:pt idx="11993">
                  <c:v>1</c:v>
                </c:pt>
                <c:pt idx="11994">
                  <c:v>1</c:v>
                </c:pt>
                <c:pt idx="11995">
                  <c:v>1</c:v>
                </c:pt>
                <c:pt idx="11996">
                  <c:v>1</c:v>
                </c:pt>
                <c:pt idx="11997">
                  <c:v>1</c:v>
                </c:pt>
                <c:pt idx="11998">
                  <c:v>1</c:v>
                </c:pt>
                <c:pt idx="11999">
                  <c:v>1</c:v>
                </c:pt>
                <c:pt idx="12000">
                  <c:v>1</c:v>
                </c:pt>
                <c:pt idx="12001">
                  <c:v>1</c:v>
                </c:pt>
                <c:pt idx="12002">
                  <c:v>1</c:v>
                </c:pt>
                <c:pt idx="12003">
                  <c:v>1</c:v>
                </c:pt>
                <c:pt idx="12004">
                  <c:v>1</c:v>
                </c:pt>
                <c:pt idx="12005">
                  <c:v>1</c:v>
                </c:pt>
                <c:pt idx="12006">
                  <c:v>1</c:v>
                </c:pt>
                <c:pt idx="12007">
                  <c:v>1</c:v>
                </c:pt>
                <c:pt idx="12008">
                  <c:v>1</c:v>
                </c:pt>
                <c:pt idx="12009">
                  <c:v>1</c:v>
                </c:pt>
                <c:pt idx="12010">
                  <c:v>1</c:v>
                </c:pt>
                <c:pt idx="12011">
                  <c:v>1</c:v>
                </c:pt>
                <c:pt idx="12012">
                  <c:v>1</c:v>
                </c:pt>
                <c:pt idx="12013">
                  <c:v>1</c:v>
                </c:pt>
                <c:pt idx="12014">
                  <c:v>1</c:v>
                </c:pt>
                <c:pt idx="12015">
                  <c:v>1</c:v>
                </c:pt>
                <c:pt idx="12016">
                  <c:v>1</c:v>
                </c:pt>
                <c:pt idx="12017">
                  <c:v>1</c:v>
                </c:pt>
                <c:pt idx="12018">
                  <c:v>1</c:v>
                </c:pt>
                <c:pt idx="12019">
                  <c:v>1</c:v>
                </c:pt>
                <c:pt idx="12020">
                  <c:v>1</c:v>
                </c:pt>
                <c:pt idx="12021">
                  <c:v>1</c:v>
                </c:pt>
                <c:pt idx="12022">
                  <c:v>1</c:v>
                </c:pt>
                <c:pt idx="12023">
                  <c:v>1</c:v>
                </c:pt>
                <c:pt idx="12024">
                  <c:v>1</c:v>
                </c:pt>
                <c:pt idx="12025">
                  <c:v>1</c:v>
                </c:pt>
                <c:pt idx="12026">
                  <c:v>1</c:v>
                </c:pt>
                <c:pt idx="12027">
                  <c:v>1</c:v>
                </c:pt>
                <c:pt idx="12028">
                  <c:v>1</c:v>
                </c:pt>
                <c:pt idx="12029">
                  <c:v>1</c:v>
                </c:pt>
                <c:pt idx="12030">
                  <c:v>1</c:v>
                </c:pt>
                <c:pt idx="12031">
                  <c:v>1</c:v>
                </c:pt>
                <c:pt idx="12032">
                  <c:v>1</c:v>
                </c:pt>
                <c:pt idx="12033">
                  <c:v>1</c:v>
                </c:pt>
                <c:pt idx="12034">
                  <c:v>1</c:v>
                </c:pt>
                <c:pt idx="12035">
                  <c:v>1</c:v>
                </c:pt>
                <c:pt idx="12036">
                  <c:v>1</c:v>
                </c:pt>
                <c:pt idx="12037">
                  <c:v>1</c:v>
                </c:pt>
                <c:pt idx="12038">
                  <c:v>1</c:v>
                </c:pt>
                <c:pt idx="12039">
                  <c:v>1</c:v>
                </c:pt>
                <c:pt idx="12040">
                  <c:v>1</c:v>
                </c:pt>
                <c:pt idx="12041">
                  <c:v>1</c:v>
                </c:pt>
                <c:pt idx="12042">
                  <c:v>1</c:v>
                </c:pt>
                <c:pt idx="12043">
                  <c:v>1</c:v>
                </c:pt>
                <c:pt idx="12044">
                  <c:v>1</c:v>
                </c:pt>
                <c:pt idx="12045">
                  <c:v>1</c:v>
                </c:pt>
                <c:pt idx="12046">
                  <c:v>1</c:v>
                </c:pt>
                <c:pt idx="12047">
                  <c:v>1</c:v>
                </c:pt>
                <c:pt idx="12048">
                  <c:v>1</c:v>
                </c:pt>
                <c:pt idx="12049">
                  <c:v>1</c:v>
                </c:pt>
                <c:pt idx="12050">
                  <c:v>1</c:v>
                </c:pt>
                <c:pt idx="12051">
                  <c:v>1</c:v>
                </c:pt>
                <c:pt idx="12052">
                  <c:v>1</c:v>
                </c:pt>
                <c:pt idx="12053">
                  <c:v>1</c:v>
                </c:pt>
                <c:pt idx="12054">
                  <c:v>1</c:v>
                </c:pt>
                <c:pt idx="12055">
                  <c:v>1</c:v>
                </c:pt>
                <c:pt idx="12056">
                  <c:v>1</c:v>
                </c:pt>
                <c:pt idx="12057">
                  <c:v>1</c:v>
                </c:pt>
                <c:pt idx="12058">
                  <c:v>1</c:v>
                </c:pt>
                <c:pt idx="12059">
                  <c:v>1</c:v>
                </c:pt>
                <c:pt idx="12060">
                  <c:v>1</c:v>
                </c:pt>
                <c:pt idx="12061">
                  <c:v>1</c:v>
                </c:pt>
                <c:pt idx="12062">
                  <c:v>1</c:v>
                </c:pt>
                <c:pt idx="12063">
                  <c:v>1</c:v>
                </c:pt>
                <c:pt idx="12064">
                  <c:v>1</c:v>
                </c:pt>
                <c:pt idx="12065">
                  <c:v>1</c:v>
                </c:pt>
                <c:pt idx="12066">
                  <c:v>1</c:v>
                </c:pt>
                <c:pt idx="12067">
                  <c:v>1</c:v>
                </c:pt>
                <c:pt idx="12068">
                  <c:v>1</c:v>
                </c:pt>
                <c:pt idx="12069">
                  <c:v>1</c:v>
                </c:pt>
                <c:pt idx="12070">
                  <c:v>1</c:v>
                </c:pt>
                <c:pt idx="12071">
                  <c:v>1</c:v>
                </c:pt>
                <c:pt idx="12072">
                  <c:v>1</c:v>
                </c:pt>
                <c:pt idx="12073">
                  <c:v>1</c:v>
                </c:pt>
                <c:pt idx="12074">
                  <c:v>1</c:v>
                </c:pt>
                <c:pt idx="12075">
                  <c:v>1</c:v>
                </c:pt>
                <c:pt idx="12076">
                  <c:v>1</c:v>
                </c:pt>
                <c:pt idx="12077">
                  <c:v>1</c:v>
                </c:pt>
                <c:pt idx="12078">
                  <c:v>1</c:v>
                </c:pt>
                <c:pt idx="12079">
                  <c:v>1</c:v>
                </c:pt>
                <c:pt idx="12080">
                  <c:v>1</c:v>
                </c:pt>
                <c:pt idx="12081">
                  <c:v>1</c:v>
                </c:pt>
                <c:pt idx="12082">
                  <c:v>1</c:v>
                </c:pt>
                <c:pt idx="12083">
                  <c:v>1</c:v>
                </c:pt>
                <c:pt idx="12084">
                  <c:v>1</c:v>
                </c:pt>
                <c:pt idx="12085">
                  <c:v>1</c:v>
                </c:pt>
                <c:pt idx="12086">
                  <c:v>1</c:v>
                </c:pt>
                <c:pt idx="12087">
                  <c:v>1</c:v>
                </c:pt>
                <c:pt idx="12088">
                  <c:v>1</c:v>
                </c:pt>
                <c:pt idx="12089">
                  <c:v>1</c:v>
                </c:pt>
                <c:pt idx="12090">
                  <c:v>1</c:v>
                </c:pt>
                <c:pt idx="12091">
                  <c:v>1</c:v>
                </c:pt>
                <c:pt idx="12092">
                  <c:v>1</c:v>
                </c:pt>
                <c:pt idx="12093">
                  <c:v>1</c:v>
                </c:pt>
                <c:pt idx="12094">
                  <c:v>1</c:v>
                </c:pt>
                <c:pt idx="12095">
                  <c:v>1</c:v>
                </c:pt>
                <c:pt idx="12096">
                  <c:v>1</c:v>
                </c:pt>
                <c:pt idx="12097">
                  <c:v>1</c:v>
                </c:pt>
                <c:pt idx="12098">
                  <c:v>1</c:v>
                </c:pt>
                <c:pt idx="12099">
                  <c:v>1</c:v>
                </c:pt>
                <c:pt idx="12100">
                  <c:v>1</c:v>
                </c:pt>
                <c:pt idx="12101">
                  <c:v>1</c:v>
                </c:pt>
                <c:pt idx="12102">
                  <c:v>1</c:v>
                </c:pt>
                <c:pt idx="12103">
                  <c:v>1</c:v>
                </c:pt>
                <c:pt idx="12104">
                  <c:v>1</c:v>
                </c:pt>
                <c:pt idx="12105">
                  <c:v>1</c:v>
                </c:pt>
                <c:pt idx="12106">
                  <c:v>1</c:v>
                </c:pt>
                <c:pt idx="12107">
                  <c:v>1</c:v>
                </c:pt>
                <c:pt idx="12108">
                  <c:v>1</c:v>
                </c:pt>
                <c:pt idx="12109">
                  <c:v>1</c:v>
                </c:pt>
                <c:pt idx="12110">
                  <c:v>1</c:v>
                </c:pt>
                <c:pt idx="12111">
                  <c:v>1</c:v>
                </c:pt>
                <c:pt idx="12112">
                  <c:v>1</c:v>
                </c:pt>
                <c:pt idx="12113">
                  <c:v>1</c:v>
                </c:pt>
                <c:pt idx="12114">
                  <c:v>1</c:v>
                </c:pt>
                <c:pt idx="12115">
                  <c:v>1</c:v>
                </c:pt>
                <c:pt idx="12116">
                  <c:v>1</c:v>
                </c:pt>
                <c:pt idx="12117">
                  <c:v>1</c:v>
                </c:pt>
                <c:pt idx="12118">
                  <c:v>1</c:v>
                </c:pt>
                <c:pt idx="12119">
                  <c:v>1</c:v>
                </c:pt>
                <c:pt idx="12120">
                  <c:v>1</c:v>
                </c:pt>
                <c:pt idx="12121">
                  <c:v>1</c:v>
                </c:pt>
                <c:pt idx="12122">
                  <c:v>1</c:v>
                </c:pt>
                <c:pt idx="12123">
                  <c:v>1</c:v>
                </c:pt>
                <c:pt idx="12124">
                  <c:v>1</c:v>
                </c:pt>
                <c:pt idx="12125">
                  <c:v>1</c:v>
                </c:pt>
                <c:pt idx="12126">
                  <c:v>1</c:v>
                </c:pt>
                <c:pt idx="12127">
                  <c:v>1</c:v>
                </c:pt>
                <c:pt idx="12128">
                  <c:v>1</c:v>
                </c:pt>
                <c:pt idx="12129">
                  <c:v>1</c:v>
                </c:pt>
                <c:pt idx="12130">
                  <c:v>1</c:v>
                </c:pt>
                <c:pt idx="12131">
                  <c:v>1</c:v>
                </c:pt>
                <c:pt idx="12132">
                  <c:v>1</c:v>
                </c:pt>
                <c:pt idx="12133">
                  <c:v>1</c:v>
                </c:pt>
                <c:pt idx="12134">
                  <c:v>1</c:v>
                </c:pt>
                <c:pt idx="12135">
                  <c:v>1</c:v>
                </c:pt>
                <c:pt idx="12136">
                  <c:v>1</c:v>
                </c:pt>
                <c:pt idx="12137">
                  <c:v>1</c:v>
                </c:pt>
                <c:pt idx="12138">
                  <c:v>1</c:v>
                </c:pt>
                <c:pt idx="12139">
                  <c:v>1</c:v>
                </c:pt>
                <c:pt idx="12140">
                  <c:v>1</c:v>
                </c:pt>
                <c:pt idx="12141">
                  <c:v>1</c:v>
                </c:pt>
                <c:pt idx="12142">
                  <c:v>1</c:v>
                </c:pt>
                <c:pt idx="12143">
                  <c:v>1</c:v>
                </c:pt>
                <c:pt idx="12144">
                  <c:v>1</c:v>
                </c:pt>
                <c:pt idx="12145">
                  <c:v>1</c:v>
                </c:pt>
                <c:pt idx="12146">
                  <c:v>1</c:v>
                </c:pt>
                <c:pt idx="12147">
                  <c:v>1</c:v>
                </c:pt>
                <c:pt idx="12148">
                  <c:v>1</c:v>
                </c:pt>
                <c:pt idx="12149">
                  <c:v>1</c:v>
                </c:pt>
                <c:pt idx="12150">
                  <c:v>1</c:v>
                </c:pt>
                <c:pt idx="12151">
                  <c:v>1</c:v>
                </c:pt>
                <c:pt idx="12152">
                  <c:v>1</c:v>
                </c:pt>
                <c:pt idx="12153">
                  <c:v>1</c:v>
                </c:pt>
                <c:pt idx="12154">
                  <c:v>1</c:v>
                </c:pt>
                <c:pt idx="12155">
                  <c:v>1</c:v>
                </c:pt>
                <c:pt idx="12156">
                  <c:v>1</c:v>
                </c:pt>
                <c:pt idx="12157">
                  <c:v>1</c:v>
                </c:pt>
                <c:pt idx="12158">
                  <c:v>1</c:v>
                </c:pt>
                <c:pt idx="12159">
                  <c:v>1</c:v>
                </c:pt>
                <c:pt idx="12160">
                  <c:v>1</c:v>
                </c:pt>
                <c:pt idx="12161">
                  <c:v>1</c:v>
                </c:pt>
                <c:pt idx="12162">
                  <c:v>1</c:v>
                </c:pt>
                <c:pt idx="12163">
                  <c:v>1</c:v>
                </c:pt>
                <c:pt idx="12164">
                  <c:v>1</c:v>
                </c:pt>
                <c:pt idx="12165">
                  <c:v>1</c:v>
                </c:pt>
                <c:pt idx="12166">
                  <c:v>1</c:v>
                </c:pt>
                <c:pt idx="12167">
                  <c:v>1</c:v>
                </c:pt>
                <c:pt idx="12168">
                  <c:v>1</c:v>
                </c:pt>
                <c:pt idx="12169">
                  <c:v>1</c:v>
                </c:pt>
                <c:pt idx="12170">
                  <c:v>1</c:v>
                </c:pt>
                <c:pt idx="12171">
                  <c:v>1</c:v>
                </c:pt>
                <c:pt idx="12172">
                  <c:v>1</c:v>
                </c:pt>
                <c:pt idx="12173">
                  <c:v>1</c:v>
                </c:pt>
                <c:pt idx="12174">
                  <c:v>1</c:v>
                </c:pt>
                <c:pt idx="12175">
                  <c:v>1</c:v>
                </c:pt>
                <c:pt idx="12176">
                  <c:v>1</c:v>
                </c:pt>
                <c:pt idx="12177">
                  <c:v>1</c:v>
                </c:pt>
                <c:pt idx="12178">
                  <c:v>1</c:v>
                </c:pt>
                <c:pt idx="12179">
                  <c:v>1</c:v>
                </c:pt>
                <c:pt idx="12180">
                  <c:v>1</c:v>
                </c:pt>
                <c:pt idx="12181">
                  <c:v>1</c:v>
                </c:pt>
                <c:pt idx="12182">
                  <c:v>1</c:v>
                </c:pt>
                <c:pt idx="12183">
                  <c:v>1</c:v>
                </c:pt>
                <c:pt idx="12184">
                  <c:v>1</c:v>
                </c:pt>
                <c:pt idx="12185">
                  <c:v>1</c:v>
                </c:pt>
                <c:pt idx="12186">
                  <c:v>1</c:v>
                </c:pt>
                <c:pt idx="12187">
                  <c:v>1</c:v>
                </c:pt>
                <c:pt idx="12188">
                  <c:v>1</c:v>
                </c:pt>
                <c:pt idx="12189">
                  <c:v>1</c:v>
                </c:pt>
                <c:pt idx="12190">
                  <c:v>1</c:v>
                </c:pt>
                <c:pt idx="12191">
                  <c:v>1</c:v>
                </c:pt>
                <c:pt idx="12192">
                  <c:v>1</c:v>
                </c:pt>
                <c:pt idx="12193">
                  <c:v>1</c:v>
                </c:pt>
                <c:pt idx="12194">
                  <c:v>1</c:v>
                </c:pt>
                <c:pt idx="12195">
                  <c:v>1</c:v>
                </c:pt>
                <c:pt idx="12196">
                  <c:v>1</c:v>
                </c:pt>
                <c:pt idx="12197">
                  <c:v>1</c:v>
                </c:pt>
                <c:pt idx="12198">
                  <c:v>1</c:v>
                </c:pt>
                <c:pt idx="12199">
                  <c:v>1</c:v>
                </c:pt>
                <c:pt idx="12200">
                  <c:v>1</c:v>
                </c:pt>
                <c:pt idx="12201">
                  <c:v>1</c:v>
                </c:pt>
                <c:pt idx="12202">
                  <c:v>1</c:v>
                </c:pt>
                <c:pt idx="12203">
                  <c:v>1</c:v>
                </c:pt>
                <c:pt idx="12204">
                  <c:v>1</c:v>
                </c:pt>
                <c:pt idx="12205">
                  <c:v>1</c:v>
                </c:pt>
                <c:pt idx="12206">
                  <c:v>1</c:v>
                </c:pt>
                <c:pt idx="12207">
                  <c:v>1</c:v>
                </c:pt>
                <c:pt idx="12208">
                  <c:v>1</c:v>
                </c:pt>
                <c:pt idx="12209">
                  <c:v>1</c:v>
                </c:pt>
                <c:pt idx="12210">
                  <c:v>1</c:v>
                </c:pt>
                <c:pt idx="12211">
                  <c:v>1</c:v>
                </c:pt>
                <c:pt idx="12212">
                  <c:v>1</c:v>
                </c:pt>
                <c:pt idx="12213">
                  <c:v>1</c:v>
                </c:pt>
                <c:pt idx="12214">
                  <c:v>1</c:v>
                </c:pt>
                <c:pt idx="12215">
                  <c:v>1</c:v>
                </c:pt>
                <c:pt idx="12216">
                  <c:v>1</c:v>
                </c:pt>
                <c:pt idx="12217">
                  <c:v>1</c:v>
                </c:pt>
                <c:pt idx="12218">
                  <c:v>1</c:v>
                </c:pt>
                <c:pt idx="12219">
                  <c:v>1</c:v>
                </c:pt>
                <c:pt idx="12220">
                  <c:v>1</c:v>
                </c:pt>
                <c:pt idx="12221">
                  <c:v>1</c:v>
                </c:pt>
                <c:pt idx="12222">
                  <c:v>1</c:v>
                </c:pt>
                <c:pt idx="12223">
                  <c:v>1</c:v>
                </c:pt>
                <c:pt idx="12224">
                  <c:v>1</c:v>
                </c:pt>
                <c:pt idx="12225">
                  <c:v>1</c:v>
                </c:pt>
                <c:pt idx="12226">
                  <c:v>1</c:v>
                </c:pt>
                <c:pt idx="12227">
                  <c:v>1</c:v>
                </c:pt>
                <c:pt idx="12228">
                  <c:v>1</c:v>
                </c:pt>
                <c:pt idx="12229">
                  <c:v>1</c:v>
                </c:pt>
                <c:pt idx="12230">
                  <c:v>1</c:v>
                </c:pt>
                <c:pt idx="12231">
                  <c:v>1</c:v>
                </c:pt>
                <c:pt idx="12232">
                  <c:v>1</c:v>
                </c:pt>
                <c:pt idx="12233">
                  <c:v>1</c:v>
                </c:pt>
                <c:pt idx="12234">
                  <c:v>1</c:v>
                </c:pt>
                <c:pt idx="12235">
                  <c:v>1</c:v>
                </c:pt>
                <c:pt idx="12236">
                  <c:v>1</c:v>
                </c:pt>
                <c:pt idx="12237">
                  <c:v>1</c:v>
                </c:pt>
                <c:pt idx="12238">
                  <c:v>1</c:v>
                </c:pt>
                <c:pt idx="12239">
                  <c:v>1</c:v>
                </c:pt>
                <c:pt idx="12240">
                  <c:v>1</c:v>
                </c:pt>
                <c:pt idx="12241">
                  <c:v>1</c:v>
                </c:pt>
                <c:pt idx="12242">
                  <c:v>1</c:v>
                </c:pt>
                <c:pt idx="12243">
                  <c:v>1</c:v>
                </c:pt>
                <c:pt idx="12244">
                  <c:v>1</c:v>
                </c:pt>
                <c:pt idx="12245">
                  <c:v>1</c:v>
                </c:pt>
                <c:pt idx="12246">
                  <c:v>1</c:v>
                </c:pt>
                <c:pt idx="12247">
                  <c:v>1</c:v>
                </c:pt>
                <c:pt idx="12248">
                  <c:v>1</c:v>
                </c:pt>
                <c:pt idx="12249">
                  <c:v>1</c:v>
                </c:pt>
                <c:pt idx="12250">
                  <c:v>1</c:v>
                </c:pt>
                <c:pt idx="12251">
                  <c:v>1</c:v>
                </c:pt>
                <c:pt idx="12252">
                  <c:v>1</c:v>
                </c:pt>
                <c:pt idx="12253">
                  <c:v>1</c:v>
                </c:pt>
                <c:pt idx="12254">
                  <c:v>1</c:v>
                </c:pt>
                <c:pt idx="12255">
                  <c:v>1</c:v>
                </c:pt>
                <c:pt idx="12256">
                  <c:v>1</c:v>
                </c:pt>
                <c:pt idx="12257">
                  <c:v>1</c:v>
                </c:pt>
                <c:pt idx="12258">
                  <c:v>1</c:v>
                </c:pt>
                <c:pt idx="12259">
                  <c:v>1</c:v>
                </c:pt>
                <c:pt idx="12260">
                  <c:v>1</c:v>
                </c:pt>
                <c:pt idx="12261">
                  <c:v>1</c:v>
                </c:pt>
                <c:pt idx="12262">
                  <c:v>1</c:v>
                </c:pt>
                <c:pt idx="12263">
                  <c:v>1</c:v>
                </c:pt>
                <c:pt idx="12264">
                  <c:v>1</c:v>
                </c:pt>
                <c:pt idx="12265">
                  <c:v>1</c:v>
                </c:pt>
                <c:pt idx="12266">
                  <c:v>1</c:v>
                </c:pt>
                <c:pt idx="12267">
                  <c:v>1</c:v>
                </c:pt>
                <c:pt idx="12268">
                  <c:v>1</c:v>
                </c:pt>
                <c:pt idx="12269">
                  <c:v>1</c:v>
                </c:pt>
                <c:pt idx="12270">
                  <c:v>1</c:v>
                </c:pt>
                <c:pt idx="12271">
                  <c:v>1</c:v>
                </c:pt>
                <c:pt idx="12272">
                  <c:v>1</c:v>
                </c:pt>
                <c:pt idx="12273">
                  <c:v>1</c:v>
                </c:pt>
                <c:pt idx="12274">
                  <c:v>1</c:v>
                </c:pt>
                <c:pt idx="12275">
                  <c:v>1</c:v>
                </c:pt>
                <c:pt idx="12276">
                  <c:v>1</c:v>
                </c:pt>
                <c:pt idx="12277">
                  <c:v>1</c:v>
                </c:pt>
                <c:pt idx="12278">
                  <c:v>1</c:v>
                </c:pt>
                <c:pt idx="12279">
                  <c:v>1</c:v>
                </c:pt>
                <c:pt idx="12280">
                  <c:v>1</c:v>
                </c:pt>
                <c:pt idx="12281">
                  <c:v>1</c:v>
                </c:pt>
                <c:pt idx="12282">
                  <c:v>1</c:v>
                </c:pt>
                <c:pt idx="12283">
                  <c:v>1</c:v>
                </c:pt>
                <c:pt idx="12284">
                  <c:v>1</c:v>
                </c:pt>
                <c:pt idx="12285">
                  <c:v>1</c:v>
                </c:pt>
                <c:pt idx="12286">
                  <c:v>1</c:v>
                </c:pt>
                <c:pt idx="12287">
                  <c:v>1</c:v>
                </c:pt>
                <c:pt idx="12288">
                  <c:v>1</c:v>
                </c:pt>
                <c:pt idx="12289">
                  <c:v>1</c:v>
                </c:pt>
                <c:pt idx="12290">
                  <c:v>1</c:v>
                </c:pt>
                <c:pt idx="12291">
                  <c:v>1</c:v>
                </c:pt>
                <c:pt idx="12292">
                  <c:v>1</c:v>
                </c:pt>
                <c:pt idx="12293">
                  <c:v>1</c:v>
                </c:pt>
                <c:pt idx="12294">
                  <c:v>1</c:v>
                </c:pt>
                <c:pt idx="12295">
                  <c:v>1</c:v>
                </c:pt>
                <c:pt idx="12296">
                  <c:v>1</c:v>
                </c:pt>
                <c:pt idx="12297">
                  <c:v>1</c:v>
                </c:pt>
                <c:pt idx="12298">
                  <c:v>1</c:v>
                </c:pt>
                <c:pt idx="12299">
                  <c:v>1</c:v>
                </c:pt>
                <c:pt idx="12300">
                  <c:v>1</c:v>
                </c:pt>
                <c:pt idx="12301">
                  <c:v>1</c:v>
                </c:pt>
                <c:pt idx="12302">
                  <c:v>1</c:v>
                </c:pt>
                <c:pt idx="12303">
                  <c:v>1</c:v>
                </c:pt>
                <c:pt idx="12304">
                  <c:v>1</c:v>
                </c:pt>
                <c:pt idx="12305">
                  <c:v>1</c:v>
                </c:pt>
                <c:pt idx="12306">
                  <c:v>1</c:v>
                </c:pt>
                <c:pt idx="12307">
                  <c:v>1</c:v>
                </c:pt>
                <c:pt idx="12308">
                  <c:v>1</c:v>
                </c:pt>
                <c:pt idx="12309">
                  <c:v>1</c:v>
                </c:pt>
                <c:pt idx="12310">
                  <c:v>1</c:v>
                </c:pt>
                <c:pt idx="12311">
                  <c:v>1</c:v>
                </c:pt>
                <c:pt idx="12312">
                  <c:v>1</c:v>
                </c:pt>
                <c:pt idx="12313">
                  <c:v>1</c:v>
                </c:pt>
                <c:pt idx="12314">
                  <c:v>1</c:v>
                </c:pt>
                <c:pt idx="12315">
                  <c:v>1</c:v>
                </c:pt>
                <c:pt idx="12316">
                  <c:v>1</c:v>
                </c:pt>
                <c:pt idx="12317">
                  <c:v>1</c:v>
                </c:pt>
                <c:pt idx="12318">
                  <c:v>1</c:v>
                </c:pt>
                <c:pt idx="12319">
                  <c:v>1</c:v>
                </c:pt>
                <c:pt idx="12320">
                  <c:v>1</c:v>
                </c:pt>
                <c:pt idx="12321">
                  <c:v>1</c:v>
                </c:pt>
                <c:pt idx="12322">
                  <c:v>1</c:v>
                </c:pt>
                <c:pt idx="12323">
                  <c:v>1</c:v>
                </c:pt>
                <c:pt idx="12324">
                  <c:v>1</c:v>
                </c:pt>
                <c:pt idx="12325">
                  <c:v>1</c:v>
                </c:pt>
                <c:pt idx="12326">
                  <c:v>1</c:v>
                </c:pt>
                <c:pt idx="12327">
                  <c:v>1</c:v>
                </c:pt>
                <c:pt idx="12328">
                  <c:v>1</c:v>
                </c:pt>
                <c:pt idx="12329">
                  <c:v>1</c:v>
                </c:pt>
                <c:pt idx="12330">
                  <c:v>1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1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1</c:v>
                </c:pt>
                <c:pt idx="12341">
                  <c:v>1</c:v>
                </c:pt>
                <c:pt idx="12342">
                  <c:v>1</c:v>
                </c:pt>
                <c:pt idx="12343">
                  <c:v>1</c:v>
                </c:pt>
                <c:pt idx="12344">
                  <c:v>1</c:v>
                </c:pt>
                <c:pt idx="12345">
                  <c:v>1</c:v>
                </c:pt>
                <c:pt idx="12346">
                  <c:v>1</c:v>
                </c:pt>
                <c:pt idx="12347">
                  <c:v>1</c:v>
                </c:pt>
                <c:pt idx="12348">
                  <c:v>1</c:v>
                </c:pt>
                <c:pt idx="12349">
                  <c:v>1</c:v>
                </c:pt>
                <c:pt idx="12350">
                  <c:v>1</c:v>
                </c:pt>
                <c:pt idx="12351">
                  <c:v>1</c:v>
                </c:pt>
                <c:pt idx="12352">
                  <c:v>1</c:v>
                </c:pt>
                <c:pt idx="12353">
                  <c:v>1</c:v>
                </c:pt>
                <c:pt idx="12354">
                  <c:v>1</c:v>
                </c:pt>
                <c:pt idx="12355">
                  <c:v>1</c:v>
                </c:pt>
                <c:pt idx="12356">
                  <c:v>1</c:v>
                </c:pt>
                <c:pt idx="12357">
                  <c:v>1</c:v>
                </c:pt>
                <c:pt idx="12358">
                  <c:v>1</c:v>
                </c:pt>
                <c:pt idx="12359">
                  <c:v>1</c:v>
                </c:pt>
                <c:pt idx="12360">
                  <c:v>1</c:v>
                </c:pt>
                <c:pt idx="12361">
                  <c:v>1</c:v>
                </c:pt>
                <c:pt idx="12362">
                  <c:v>1</c:v>
                </c:pt>
                <c:pt idx="12363">
                  <c:v>1</c:v>
                </c:pt>
                <c:pt idx="12364">
                  <c:v>1</c:v>
                </c:pt>
                <c:pt idx="12365">
                  <c:v>1</c:v>
                </c:pt>
                <c:pt idx="12366">
                  <c:v>1</c:v>
                </c:pt>
                <c:pt idx="12367">
                  <c:v>1</c:v>
                </c:pt>
                <c:pt idx="12368">
                  <c:v>1</c:v>
                </c:pt>
                <c:pt idx="12369">
                  <c:v>1</c:v>
                </c:pt>
                <c:pt idx="12370">
                  <c:v>1</c:v>
                </c:pt>
                <c:pt idx="12371">
                  <c:v>1</c:v>
                </c:pt>
                <c:pt idx="12372">
                  <c:v>1</c:v>
                </c:pt>
                <c:pt idx="12373">
                  <c:v>1</c:v>
                </c:pt>
                <c:pt idx="12374">
                  <c:v>1</c:v>
                </c:pt>
                <c:pt idx="12375">
                  <c:v>1</c:v>
                </c:pt>
                <c:pt idx="12376">
                  <c:v>1</c:v>
                </c:pt>
                <c:pt idx="12377">
                  <c:v>1</c:v>
                </c:pt>
                <c:pt idx="12378">
                  <c:v>1</c:v>
                </c:pt>
                <c:pt idx="12379">
                  <c:v>1</c:v>
                </c:pt>
                <c:pt idx="12380">
                  <c:v>1</c:v>
                </c:pt>
                <c:pt idx="12381">
                  <c:v>1</c:v>
                </c:pt>
                <c:pt idx="12382">
                  <c:v>1</c:v>
                </c:pt>
                <c:pt idx="12383">
                  <c:v>1</c:v>
                </c:pt>
                <c:pt idx="12384">
                  <c:v>1</c:v>
                </c:pt>
                <c:pt idx="12385">
                  <c:v>1</c:v>
                </c:pt>
                <c:pt idx="12386">
                  <c:v>1</c:v>
                </c:pt>
                <c:pt idx="12387">
                  <c:v>1</c:v>
                </c:pt>
                <c:pt idx="12388">
                  <c:v>1</c:v>
                </c:pt>
                <c:pt idx="12389">
                  <c:v>1</c:v>
                </c:pt>
                <c:pt idx="12390">
                  <c:v>1</c:v>
                </c:pt>
                <c:pt idx="12391">
                  <c:v>1</c:v>
                </c:pt>
                <c:pt idx="12392">
                  <c:v>1</c:v>
                </c:pt>
                <c:pt idx="12393">
                  <c:v>1</c:v>
                </c:pt>
                <c:pt idx="12394">
                  <c:v>1</c:v>
                </c:pt>
                <c:pt idx="12395">
                  <c:v>1</c:v>
                </c:pt>
                <c:pt idx="12396">
                  <c:v>1</c:v>
                </c:pt>
                <c:pt idx="12397">
                  <c:v>1</c:v>
                </c:pt>
                <c:pt idx="12398">
                  <c:v>1</c:v>
                </c:pt>
                <c:pt idx="12399">
                  <c:v>1</c:v>
                </c:pt>
                <c:pt idx="12400">
                  <c:v>1</c:v>
                </c:pt>
                <c:pt idx="12401">
                  <c:v>1</c:v>
                </c:pt>
                <c:pt idx="12402">
                  <c:v>1</c:v>
                </c:pt>
                <c:pt idx="12403">
                  <c:v>1</c:v>
                </c:pt>
                <c:pt idx="12404">
                  <c:v>1</c:v>
                </c:pt>
                <c:pt idx="12405">
                  <c:v>1</c:v>
                </c:pt>
                <c:pt idx="12406">
                  <c:v>1</c:v>
                </c:pt>
                <c:pt idx="12407">
                  <c:v>1</c:v>
                </c:pt>
                <c:pt idx="12408">
                  <c:v>1</c:v>
                </c:pt>
                <c:pt idx="12409">
                  <c:v>1</c:v>
                </c:pt>
                <c:pt idx="12410">
                  <c:v>1</c:v>
                </c:pt>
                <c:pt idx="12411">
                  <c:v>1</c:v>
                </c:pt>
                <c:pt idx="12412">
                  <c:v>1</c:v>
                </c:pt>
                <c:pt idx="12413">
                  <c:v>1</c:v>
                </c:pt>
                <c:pt idx="12414">
                  <c:v>1</c:v>
                </c:pt>
                <c:pt idx="12415">
                  <c:v>1</c:v>
                </c:pt>
                <c:pt idx="12416">
                  <c:v>1</c:v>
                </c:pt>
                <c:pt idx="12417">
                  <c:v>1</c:v>
                </c:pt>
                <c:pt idx="12418">
                  <c:v>1</c:v>
                </c:pt>
                <c:pt idx="12419">
                  <c:v>1</c:v>
                </c:pt>
                <c:pt idx="12420">
                  <c:v>1</c:v>
                </c:pt>
                <c:pt idx="12421">
                  <c:v>1</c:v>
                </c:pt>
                <c:pt idx="12422">
                  <c:v>1</c:v>
                </c:pt>
                <c:pt idx="12423">
                  <c:v>1</c:v>
                </c:pt>
                <c:pt idx="12424">
                  <c:v>1</c:v>
                </c:pt>
                <c:pt idx="12425">
                  <c:v>1</c:v>
                </c:pt>
                <c:pt idx="12426">
                  <c:v>1</c:v>
                </c:pt>
                <c:pt idx="12427">
                  <c:v>1</c:v>
                </c:pt>
                <c:pt idx="12428">
                  <c:v>1</c:v>
                </c:pt>
                <c:pt idx="12429">
                  <c:v>1</c:v>
                </c:pt>
                <c:pt idx="12430">
                  <c:v>1</c:v>
                </c:pt>
                <c:pt idx="12431">
                  <c:v>1</c:v>
                </c:pt>
                <c:pt idx="12432">
                  <c:v>1</c:v>
                </c:pt>
                <c:pt idx="12433">
                  <c:v>1</c:v>
                </c:pt>
                <c:pt idx="12434">
                  <c:v>1</c:v>
                </c:pt>
                <c:pt idx="12435">
                  <c:v>1</c:v>
                </c:pt>
                <c:pt idx="12436">
                  <c:v>1</c:v>
                </c:pt>
                <c:pt idx="12437">
                  <c:v>1</c:v>
                </c:pt>
                <c:pt idx="12438">
                  <c:v>1</c:v>
                </c:pt>
                <c:pt idx="12439">
                  <c:v>1</c:v>
                </c:pt>
                <c:pt idx="12440">
                  <c:v>1</c:v>
                </c:pt>
                <c:pt idx="12441">
                  <c:v>1</c:v>
                </c:pt>
                <c:pt idx="12442">
                  <c:v>1</c:v>
                </c:pt>
                <c:pt idx="12443">
                  <c:v>1</c:v>
                </c:pt>
                <c:pt idx="12444">
                  <c:v>1</c:v>
                </c:pt>
                <c:pt idx="12445">
                  <c:v>1</c:v>
                </c:pt>
                <c:pt idx="12446">
                  <c:v>1</c:v>
                </c:pt>
                <c:pt idx="12447">
                  <c:v>1</c:v>
                </c:pt>
                <c:pt idx="12448">
                  <c:v>1</c:v>
                </c:pt>
                <c:pt idx="12449">
                  <c:v>1</c:v>
                </c:pt>
                <c:pt idx="12450">
                  <c:v>1</c:v>
                </c:pt>
                <c:pt idx="12451">
                  <c:v>1</c:v>
                </c:pt>
                <c:pt idx="12452">
                  <c:v>1</c:v>
                </c:pt>
                <c:pt idx="12453">
                  <c:v>1</c:v>
                </c:pt>
                <c:pt idx="12454">
                  <c:v>1</c:v>
                </c:pt>
                <c:pt idx="12455">
                  <c:v>1</c:v>
                </c:pt>
                <c:pt idx="12456">
                  <c:v>1</c:v>
                </c:pt>
                <c:pt idx="12457">
                  <c:v>1</c:v>
                </c:pt>
                <c:pt idx="12458">
                  <c:v>1</c:v>
                </c:pt>
                <c:pt idx="12459">
                  <c:v>1</c:v>
                </c:pt>
                <c:pt idx="12460">
                  <c:v>1</c:v>
                </c:pt>
                <c:pt idx="12461">
                  <c:v>1</c:v>
                </c:pt>
                <c:pt idx="12462">
                  <c:v>1</c:v>
                </c:pt>
                <c:pt idx="12463">
                  <c:v>1</c:v>
                </c:pt>
                <c:pt idx="12464">
                  <c:v>1</c:v>
                </c:pt>
                <c:pt idx="12465">
                  <c:v>1</c:v>
                </c:pt>
                <c:pt idx="12466">
                  <c:v>1</c:v>
                </c:pt>
                <c:pt idx="12467">
                  <c:v>1</c:v>
                </c:pt>
                <c:pt idx="12468">
                  <c:v>1</c:v>
                </c:pt>
                <c:pt idx="12469">
                  <c:v>1</c:v>
                </c:pt>
                <c:pt idx="12470">
                  <c:v>1</c:v>
                </c:pt>
                <c:pt idx="12471">
                  <c:v>1</c:v>
                </c:pt>
                <c:pt idx="12472">
                  <c:v>1</c:v>
                </c:pt>
                <c:pt idx="12473">
                  <c:v>1</c:v>
                </c:pt>
                <c:pt idx="12474">
                  <c:v>1</c:v>
                </c:pt>
                <c:pt idx="12475">
                  <c:v>1</c:v>
                </c:pt>
                <c:pt idx="12476">
                  <c:v>1</c:v>
                </c:pt>
                <c:pt idx="12477">
                  <c:v>1</c:v>
                </c:pt>
                <c:pt idx="12478">
                  <c:v>1</c:v>
                </c:pt>
                <c:pt idx="12479">
                  <c:v>1</c:v>
                </c:pt>
                <c:pt idx="12480">
                  <c:v>1</c:v>
                </c:pt>
                <c:pt idx="12481">
                  <c:v>1</c:v>
                </c:pt>
                <c:pt idx="12482">
                  <c:v>1</c:v>
                </c:pt>
                <c:pt idx="12483">
                  <c:v>1</c:v>
                </c:pt>
                <c:pt idx="12484">
                  <c:v>1</c:v>
                </c:pt>
                <c:pt idx="12485">
                  <c:v>1</c:v>
                </c:pt>
                <c:pt idx="12486">
                  <c:v>1</c:v>
                </c:pt>
                <c:pt idx="12487">
                  <c:v>1</c:v>
                </c:pt>
                <c:pt idx="12488">
                  <c:v>1</c:v>
                </c:pt>
                <c:pt idx="12489">
                  <c:v>1</c:v>
                </c:pt>
                <c:pt idx="12490">
                  <c:v>1</c:v>
                </c:pt>
                <c:pt idx="12491">
                  <c:v>1</c:v>
                </c:pt>
                <c:pt idx="12492">
                  <c:v>1</c:v>
                </c:pt>
                <c:pt idx="12493">
                  <c:v>1</c:v>
                </c:pt>
                <c:pt idx="12494">
                  <c:v>1</c:v>
                </c:pt>
                <c:pt idx="12495">
                  <c:v>1</c:v>
                </c:pt>
                <c:pt idx="12496">
                  <c:v>1</c:v>
                </c:pt>
                <c:pt idx="12497">
                  <c:v>1</c:v>
                </c:pt>
                <c:pt idx="12498">
                  <c:v>1</c:v>
                </c:pt>
                <c:pt idx="12499">
                  <c:v>1</c:v>
                </c:pt>
                <c:pt idx="12500">
                  <c:v>1</c:v>
                </c:pt>
                <c:pt idx="12501">
                  <c:v>1</c:v>
                </c:pt>
                <c:pt idx="12502">
                  <c:v>1</c:v>
                </c:pt>
                <c:pt idx="12503">
                  <c:v>1</c:v>
                </c:pt>
                <c:pt idx="12504">
                  <c:v>1</c:v>
                </c:pt>
                <c:pt idx="12505">
                  <c:v>1</c:v>
                </c:pt>
                <c:pt idx="12506">
                  <c:v>1</c:v>
                </c:pt>
                <c:pt idx="12507">
                  <c:v>1</c:v>
                </c:pt>
                <c:pt idx="12508">
                  <c:v>1</c:v>
                </c:pt>
                <c:pt idx="12509">
                  <c:v>1</c:v>
                </c:pt>
                <c:pt idx="12510">
                  <c:v>1</c:v>
                </c:pt>
                <c:pt idx="12511">
                  <c:v>1</c:v>
                </c:pt>
                <c:pt idx="12512">
                  <c:v>1</c:v>
                </c:pt>
                <c:pt idx="12513">
                  <c:v>1</c:v>
                </c:pt>
                <c:pt idx="12514">
                  <c:v>1</c:v>
                </c:pt>
                <c:pt idx="12515">
                  <c:v>1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1</c:v>
                </c:pt>
                <c:pt idx="12523">
                  <c:v>1</c:v>
                </c:pt>
                <c:pt idx="12524">
                  <c:v>1</c:v>
                </c:pt>
                <c:pt idx="12525">
                  <c:v>1</c:v>
                </c:pt>
                <c:pt idx="12526">
                  <c:v>1</c:v>
                </c:pt>
                <c:pt idx="12527">
                  <c:v>1</c:v>
                </c:pt>
                <c:pt idx="12528">
                  <c:v>1</c:v>
                </c:pt>
                <c:pt idx="12529">
                  <c:v>1</c:v>
                </c:pt>
                <c:pt idx="12530">
                  <c:v>1</c:v>
                </c:pt>
                <c:pt idx="12531">
                  <c:v>1</c:v>
                </c:pt>
                <c:pt idx="12532">
                  <c:v>1</c:v>
                </c:pt>
                <c:pt idx="12533">
                  <c:v>1</c:v>
                </c:pt>
                <c:pt idx="12534">
                  <c:v>1</c:v>
                </c:pt>
                <c:pt idx="12535">
                  <c:v>1</c:v>
                </c:pt>
                <c:pt idx="12536">
                  <c:v>1</c:v>
                </c:pt>
                <c:pt idx="12537">
                  <c:v>1</c:v>
                </c:pt>
                <c:pt idx="12538">
                  <c:v>1</c:v>
                </c:pt>
                <c:pt idx="12539">
                  <c:v>1</c:v>
                </c:pt>
                <c:pt idx="12540">
                  <c:v>1</c:v>
                </c:pt>
                <c:pt idx="12541">
                  <c:v>1</c:v>
                </c:pt>
                <c:pt idx="12542">
                  <c:v>1</c:v>
                </c:pt>
                <c:pt idx="12543">
                  <c:v>1</c:v>
                </c:pt>
                <c:pt idx="12544">
                  <c:v>1</c:v>
                </c:pt>
                <c:pt idx="12545">
                  <c:v>1</c:v>
                </c:pt>
                <c:pt idx="12546">
                  <c:v>1</c:v>
                </c:pt>
                <c:pt idx="12547">
                  <c:v>1</c:v>
                </c:pt>
                <c:pt idx="12548">
                  <c:v>1</c:v>
                </c:pt>
                <c:pt idx="12549">
                  <c:v>1</c:v>
                </c:pt>
                <c:pt idx="12550">
                  <c:v>1</c:v>
                </c:pt>
                <c:pt idx="12551">
                  <c:v>1</c:v>
                </c:pt>
                <c:pt idx="12552">
                  <c:v>1</c:v>
                </c:pt>
                <c:pt idx="12553">
                  <c:v>1</c:v>
                </c:pt>
                <c:pt idx="12554">
                  <c:v>1</c:v>
                </c:pt>
                <c:pt idx="12555">
                  <c:v>1</c:v>
                </c:pt>
                <c:pt idx="12556">
                  <c:v>1</c:v>
                </c:pt>
                <c:pt idx="12557">
                  <c:v>1</c:v>
                </c:pt>
                <c:pt idx="12558">
                  <c:v>1</c:v>
                </c:pt>
                <c:pt idx="12559">
                  <c:v>1</c:v>
                </c:pt>
                <c:pt idx="12560">
                  <c:v>1</c:v>
                </c:pt>
                <c:pt idx="12561">
                  <c:v>1</c:v>
                </c:pt>
                <c:pt idx="12562">
                  <c:v>1</c:v>
                </c:pt>
                <c:pt idx="12563">
                  <c:v>1</c:v>
                </c:pt>
                <c:pt idx="12564">
                  <c:v>1</c:v>
                </c:pt>
                <c:pt idx="12565">
                  <c:v>1</c:v>
                </c:pt>
                <c:pt idx="12566">
                  <c:v>1</c:v>
                </c:pt>
                <c:pt idx="12567">
                  <c:v>1</c:v>
                </c:pt>
                <c:pt idx="12568">
                  <c:v>1</c:v>
                </c:pt>
                <c:pt idx="12569">
                  <c:v>1</c:v>
                </c:pt>
                <c:pt idx="12570">
                  <c:v>1</c:v>
                </c:pt>
                <c:pt idx="12571">
                  <c:v>1</c:v>
                </c:pt>
                <c:pt idx="12572">
                  <c:v>1</c:v>
                </c:pt>
                <c:pt idx="12573">
                  <c:v>1</c:v>
                </c:pt>
                <c:pt idx="12574">
                  <c:v>1</c:v>
                </c:pt>
                <c:pt idx="12575">
                  <c:v>1</c:v>
                </c:pt>
                <c:pt idx="12576">
                  <c:v>1</c:v>
                </c:pt>
                <c:pt idx="12577">
                  <c:v>1</c:v>
                </c:pt>
                <c:pt idx="12578">
                  <c:v>1</c:v>
                </c:pt>
                <c:pt idx="12579">
                  <c:v>1</c:v>
                </c:pt>
                <c:pt idx="12580">
                  <c:v>1</c:v>
                </c:pt>
                <c:pt idx="12581">
                  <c:v>1</c:v>
                </c:pt>
                <c:pt idx="12582">
                  <c:v>1</c:v>
                </c:pt>
                <c:pt idx="12583">
                  <c:v>1</c:v>
                </c:pt>
                <c:pt idx="12584">
                  <c:v>1</c:v>
                </c:pt>
                <c:pt idx="12585">
                  <c:v>1</c:v>
                </c:pt>
                <c:pt idx="12586">
                  <c:v>1</c:v>
                </c:pt>
                <c:pt idx="12587">
                  <c:v>1</c:v>
                </c:pt>
                <c:pt idx="12588">
                  <c:v>1</c:v>
                </c:pt>
                <c:pt idx="12589">
                  <c:v>1</c:v>
                </c:pt>
                <c:pt idx="12590">
                  <c:v>1</c:v>
                </c:pt>
                <c:pt idx="12591">
                  <c:v>1</c:v>
                </c:pt>
                <c:pt idx="12592">
                  <c:v>1</c:v>
                </c:pt>
                <c:pt idx="12593">
                  <c:v>1</c:v>
                </c:pt>
                <c:pt idx="12594">
                  <c:v>1</c:v>
                </c:pt>
                <c:pt idx="12595">
                  <c:v>1</c:v>
                </c:pt>
                <c:pt idx="12596">
                  <c:v>1</c:v>
                </c:pt>
                <c:pt idx="12597">
                  <c:v>1</c:v>
                </c:pt>
                <c:pt idx="12598">
                  <c:v>1</c:v>
                </c:pt>
                <c:pt idx="12599">
                  <c:v>1</c:v>
                </c:pt>
                <c:pt idx="12600">
                  <c:v>1</c:v>
                </c:pt>
                <c:pt idx="12601">
                  <c:v>1</c:v>
                </c:pt>
                <c:pt idx="12602">
                  <c:v>1</c:v>
                </c:pt>
                <c:pt idx="12603">
                  <c:v>1</c:v>
                </c:pt>
                <c:pt idx="12604">
                  <c:v>1</c:v>
                </c:pt>
                <c:pt idx="12605">
                  <c:v>1</c:v>
                </c:pt>
                <c:pt idx="12606">
                  <c:v>1</c:v>
                </c:pt>
                <c:pt idx="12607">
                  <c:v>1</c:v>
                </c:pt>
                <c:pt idx="12608">
                  <c:v>1</c:v>
                </c:pt>
                <c:pt idx="12609">
                  <c:v>1</c:v>
                </c:pt>
                <c:pt idx="12610">
                  <c:v>1</c:v>
                </c:pt>
                <c:pt idx="12611">
                  <c:v>1</c:v>
                </c:pt>
                <c:pt idx="12612">
                  <c:v>1</c:v>
                </c:pt>
                <c:pt idx="12613">
                  <c:v>1</c:v>
                </c:pt>
                <c:pt idx="12614">
                  <c:v>1</c:v>
                </c:pt>
                <c:pt idx="12615">
                  <c:v>1</c:v>
                </c:pt>
                <c:pt idx="12616">
                  <c:v>1</c:v>
                </c:pt>
                <c:pt idx="12617">
                  <c:v>1</c:v>
                </c:pt>
                <c:pt idx="12618">
                  <c:v>1</c:v>
                </c:pt>
                <c:pt idx="12619">
                  <c:v>1</c:v>
                </c:pt>
                <c:pt idx="12620">
                  <c:v>1</c:v>
                </c:pt>
                <c:pt idx="12621">
                  <c:v>1</c:v>
                </c:pt>
                <c:pt idx="12622">
                  <c:v>1</c:v>
                </c:pt>
                <c:pt idx="12623">
                  <c:v>1</c:v>
                </c:pt>
                <c:pt idx="12624">
                  <c:v>1</c:v>
                </c:pt>
                <c:pt idx="12625">
                  <c:v>1</c:v>
                </c:pt>
                <c:pt idx="12626">
                  <c:v>1</c:v>
                </c:pt>
                <c:pt idx="12627">
                  <c:v>1</c:v>
                </c:pt>
                <c:pt idx="12628">
                  <c:v>1</c:v>
                </c:pt>
                <c:pt idx="12629">
                  <c:v>1</c:v>
                </c:pt>
                <c:pt idx="12630">
                  <c:v>1</c:v>
                </c:pt>
                <c:pt idx="12631">
                  <c:v>1</c:v>
                </c:pt>
                <c:pt idx="12632">
                  <c:v>1</c:v>
                </c:pt>
                <c:pt idx="12633">
                  <c:v>1</c:v>
                </c:pt>
                <c:pt idx="12634">
                  <c:v>1</c:v>
                </c:pt>
                <c:pt idx="12635">
                  <c:v>1</c:v>
                </c:pt>
                <c:pt idx="12636">
                  <c:v>1</c:v>
                </c:pt>
                <c:pt idx="12637">
                  <c:v>1</c:v>
                </c:pt>
                <c:pt idx="12638">
                  <c:v>1</c:v>
                </c:pt>
                <c:pt idx="12639">
                  <c:v>1</c:v>
                </c:pt>
                <c:pt idx="12640">
                  <c:v>1</c:v>
                </c:pt>
                <c:pt idx="12641">
                  <c:v>1</c:v>
                </c:pt>
                <c:pt idx="12642">
                  <c:v>1</c:v>
                </c:pt>
                <c:pt idx="12643">
                  <c:v>1</c:v>
                </c:pt>
                <c:pt idx="12644">
                  <c:v>1</c:v>
                </c:pt>
                <c:pt idx="12645">
                  <c:v>1</c:v>
                </c:pt>
                <c:pt idx="12646">
                  <c:v>1</c:v>
                </c:pt>
                <c:pt idx="12647">
                  <c:v>1</c:v>
                </c:pt>
                <c:pt idx="12648">
                  <c:v>1</c:v>
                </c:pt>
                <c:pt idx="12649">
                  <c:v>1</c:v>
                </c:pt>
                <c:pt idx="12650">
                  <c:v>1</c:v>
                </c:pt>
                <c:pt idx="12651">
                  <c:v>1</c:v>
                </c:pt>
                <c:pt idx="12652">
                  <c:v>1</c:v>
                </c:pt>
                <c:pt idx="12653">
                  <c:v>1</c:v>
                </c:pt>
                <c:pt idx="12654">
                  <c:v>1</c:v>
                </c:pt>
                <c:pt idx="12655">
                  <c:v>1</c:v>
                </c:pt>
                <c:pt idx="12656">
                  <c:v>1</c:v>
                </c:pt>
                <c:pt idx="12657">
                  <c:v>1</c:v>
                </c:pt>
                <c:pt idx="12658">
                  <c:v>1</c:v>
                </c:pt>
                <c:pt idx="12659">
                  <c:v>1</c:v>
                </c:pt>
                <c:pt idx="12660">
                  <c:v>1</c:v>
                </c:pt>
                <c:pt idx="12661">
                  <c:v>1</c:v>
                </c:pt>
                <c:pt idx="12662">
                  <c:v>1</c:v>
                </c:pt>
                <c:pt idx="12663">
                  <c:v>1</c:v>
                </c:pt>
                <c:pt idx="12664">
                  <c:v>1</c:v>
                </c:pt>
                <c:pt idx="12665">
                  <c:v>1</c:v>
                </c:pt>
                <c:pt idx="12666">
                  <c:v>1</c:v>
                </c:pt>
                <c:pt idx="12667">
                  <c:v>1</c:v>
                </c:pt>
                <c:pt idx="12668">
                  <c:v>1</c:v>
                </c:pt>
                <c:pt idx="12669">
                  <c:v>1</c:v>
                </c:pt>
                <c:pt idx="12670">
                  <c:v>1</c:v>
                </c:pt>
                <c:pt idx="12671">
                  <c:v>1</c:v>
                </c:pt>
                <c:pt idx="12672">
                  <c:v>1</c:v>
                </c:pt>
                <c:pt idx="12673">
                  <c:v>1</c:v>
                </c:pt>
                <c:pt idx="12674">
                  <c:v>1</c:v>
                </c:pt>
                <c:pt idx="12675">
                  <c:v>1</c:v>
                </c:pt>
                <c:pt idx="12676">
                  <c:v>1</c:v>
                </c:pt>
                <c:pt idx="12677">
                  <c:v>1</c:v>
                </c:pt>
                <c:pt idx="12678">
                  <c:v>1</c:v>
                </c:pt>
                <c:pt idx="12679">
                  <c:v>1</c:v>
                </c:pt>
                <c:pt idx="12680">
                  <c:v>1</c:v>
                </c:pt>
                <c:pt idx="12681">
                  <c:v>1</c:v>
                </c:pt>
                <c:pt idx="12682">
                  <c:v>1</c:v>
                </c:pt>
                <c:pt idx="12683">
                  <c:v>1</c:v>
                </c:pt>
                <c:pt idx="12684">
                  <c:v>1</c:v>
                </c:pt>
                <c:pt idx="12685">
                  <c:v>1</c:v>
                </c:pt>
                <c:pt idx="12686">
                  <c:v>1</c:v>
                </c:pt>
                <c:pt idx="12687">
                  <c:v>1</c:v>
                </c:pt>
                <c:pt idx="12688">
                  <c:v>1</c:v>
                </c:pt>
                <c:pt idx="12689">
                  <c:v>1</c:v>
                </c:pt>
                <c:pt idx="12690">
                  <c:v>1</c:v>
                </c:pt>
                <c:pt idx="12691">
                  <c:v>1</c:v>
                </c:pt>
                <c:pt idx="12692">
                  <c:v>1</c:v>
                </c:pt>
                <c:pt idx="12693">
                  <c:v>1</c:v>
                </c:pt>
                <c:pt idx="12694">
                  <c:v>1</c:v>
                </c:pt>
                <c:pt idx="12695">
                  <c:v>1</c:v>
                </c:pt>
                <c:pt idx="12696">
                  <c:v>1</c:v>
                </c:pt>
                <c:pt idx="12697">
                  <c:v>1</c:v>
                </c:pt>
                <c:pt idx="12698">
                  <c:v>1</c:v>
                </c:pt>
                <c:pt idx="12699">
                  <c:v>1</c:v>
                </c:pt>
                <c:pt idx="12700">
                  <c:v>1</c:v>
                </c:pt>
                <c:pt idx="12701">
                  <c:v>1</c:v>
                </c:pt>
                <c:pt idx="12702">
                  <c:v>1</c:v>
                </c:pt>
                <c:pt idx="12703">
                  <c:v>1</c:v>
                </c:pt>
                <c:pt idx="12704">
                  <c:v>1</c:v>
                </c:pt>
                <c:pt idx="12705">
                  <c:v>1</c:v>
                </c:pt>
                <c:pt idx="12706">
                  <c:v>1</c:v>
                </c:pt>
                <c:pt idx="12707">
                  <c:v>1</c:v>
                </c:pt>
                <c:pt idx="12708">
                  <c:v>1</c:v>
                </c:pt>
                <c:pt idx="12709">
                  <c:v>1</c:v>
                </c:pt>
                <c:pt idx="12710">
                  <c:v>1</c:v>
                </c:pt>
                <c:pt idx="12711">
                  <c:v>1</c:v>
                </c:pt>
                <c:pt idx="12712">
                  <c:v>1</c:v>
                </c:pt>
                <c:pt idx="12713">
                  <c:v>1</c:v>
                </c:pt>
                <c:pt idx="12714">
                  <c:v>1</c:v>
                </c:pt>
                <c:pt idx="12715">
                  <c:v>1</c:v>
                </c:pt>
                <c:pt idx="12716">
                  <c:v>1</c:v>
                </c:pt>
                <c:pt idx="12717">
                  <c:v>1</c:v>
                </c:pt>
                <c:pt idx="12718">
                  <c:v>1</c:v>
                </c:pt>
                <c:pt idx="12719">
                  <c:v>1</c:v>
                </c:pt>
                <c:pt idx="12720">
                  <c:v>1</c:v>
                </c:pt>
                <c:pt idx="12721">
                  <c:v>1</c:v>
                </c:pt>
                <c:pt idx="12722">
                  <c:v>1</c:v>
                </c:pt>
                <c:pt idx="12723">
                  <c:v>1</c:v>
                </c:pt>
                <c:pt idx="12724">
                  <c:v>1</c:v>
                </c:pt>
                <c:pt idx="12725">
                  <c:v>1</c:v>
                </c:pt>
                <c:pt idx="12726">
                  <c:v>1</c:v>
                </c:pt>
                <c:pt idx="12727">
                  <c:v>1</c:v>
                </c:pt>
                <c:pt idx="12728">
                  <c:v>1</c:v>
                </c:pt>
                <c:pt idx="12729">
                  <c:v>1</c:v>
                </c:pt>
                <c:pt idx="12730">
                  <c:v>1</c:v>
                </c:pt>
                <c:pt idx="12731">
                  <c:v>1</c:v>
                </c:pt>
                <c:pt idx="12732">
                  <c:v>1</c:v>
                </c:pt>
                <c:pt idx="12733">
                  <c:v>1</c:v>
                </c:pt>
                <c:pt idx="12734">
                  <c:v>1</c:v>
                </c:pt>
                <c:pt idx="12735">
                  <c:v>1</c:v>
                </c:pt>
                <c:pt idx="12736">
                  <c:v>1</c:v>
                </c:pt>
                <c:pt idx="12737">
                  <c:v>1</c:v>
                </c:pt>
                <c:pt idx="12738">
                  <c:v>1</c:v>
                </c:pt>
                <c:pt idx="12739">
                  <c:v>1</c:v>
                </c:pt>
                <c:pt idx="12740">
                  <c:v>1</c:v>
                </c:pt>
                <c:pt idx="12741">
                  <c:v>1</c:v>
                </c:pt>
                <c:pt idx="12742">
                  <c:v>1</c:v>
                </c:pt>
                <c:pt idx="12743">
                  <c:v>1</c:v>
                </c:pt>
                <c:pt idx="12744">
                  <c:v>1</c:v>
                </c:pt>
                <c:pt idx="12745">
                  <c:v>1</c:v>
                </c:pt>
                <c:pt idx="12746">
                  <c:v>1</c:v>
                </c:pt>
                <c:pt idx="12747">
                  <c:v>1</c:v>
                </c:pt>
                <c:pt idx="12748">
                  <c:v>1</c:v>
                </c:pt>
                <c:pt idx="12749">
                  <c:v>1</c:v>
                </c:pt>
                <c:pt idx="12750">
                  <c:v>1</c:v>
                </c:pt>
                <c:pt idx="12751">
                  <c:v>1</c:v>
                </c:pt>
                <c:pt idx="12752">
                  <c:v>1</c:v>
                </c:pt>
                <c:pt idx="12753">
                  <c:v>1</c:v>
                </c:pt>
                <c:pt idx="12754">
                  <c:v>1</c:v>
                </c:pt>
                <c:pt idx="12755">
                  <c:v>1</c:v>
                </c:pt>
                <c:pt idx="12756">
                  <c:v>1</c:v>
                </c:pt>
                <c:pt idx="12757">
                  <c:v>1</c:v>
                </c:pt>
                <c:pt idx="12758">
                  <c:v>1</c:v>
                </c:pt>
                <c:pt idx="12759">
                  <c:v>1</c:v>
                </c:pt>
                <c:pt idx="12760">
                  <c:v>1</c:v>
                </c:pt>
                <c:pt idx="12761">
                  <c:v>1</c:v>
                </c:pt>
                <c:pt idx="12762">
                  <c:v>1</c:v>
                </c:pt>
                <c:pt idx="12763">
                  <c:v>1</c:v>
                </c:pt>
                <c:pt idx="12764">
                  <c:v>1</c:v>
                </c:pt>
                <c:pt idx="12765">
                  <c:v>1</c:v>
                </c:pt>
                <c:pt idx="12766">
                  <c:v>1</c:v>
                </c:pt>
                <c:pt idx="12767">
                  <c:v>1</c:v>
                </c:pt>
                <c:pt idx="12768">
                  <c:v>1</c:v>
                </c:pt>
                <c:pt idx="12769">
                  <c:v>1</c:v>
                </c:pt>
                <c:pt idx="12770">
                  <c:v>1</c:v>
                </c:pt>
                <c:pt idx="12771">
                  <c:v>1</c:v>
                </c:pt>
                <c:pt idx="12772">
                  <c:v>1</c:v>
                </c:pt>
                <c:pt idx="12773">
                  <c:v>1</c:v>
                </c:pt>
                <c:pt idx="12774">
                  <c:v>1</c:v>
                </c:pt>
                <c:pt idx="12775">
                  <c:v>1</c:v>
                </c:pt>
                <c:pt idx="12776">
                  <c:v>1</c:v>
                </c:pt>
                <c:pt idx="12777">
                  <c:v>1</c:v>
                </c:pt>
                <c:pt idx="12778">
                  <c:v>1</c:v>
                </c:pt>
                <c:pt idx="12779">
                  <c:v>1</c:v>
                </c:pt>
                <c:pt idx="12780">
                  <c:v>1</c:v>
                </c:pt>
                <c:pt idx="12781">
                  <c:v>1</c:v>
                </c:pt>
                <c:pt idx="12782">
                  <c:v>1</c:v>
                </c:pt>
                <c:pt idx="12783">
                  <c:v>1</c:v>
                </c:pt>
                <c:pt idx="12784">
                  <c:v>1</c:v>
                </c:pt>
                <c:pt idx="12785">
                  <c:v>1</c:v>
                </c:pt>
                <c:pt idx="12786">
                  <c:v>1</c:v>
                </c:pt>
                <c:pt idx="12787">
                  <c:v>1</c:v>
                </c:pt>
                <c:pt idx="12788">
                  <c:v>1</c:v>
                </c:pt>
                <c:pt idx="12789">
                  <c:v>1</c:v>
                </c:pt>
                <c:pt idx="12790">
                  <c:v>1</c:v>
                </c:pt>
                <c:pt idx="12791">
                  <c:v>1</c:v>
                </c:pt>
                <c:pt idx="12792">
                  <c:v>1</c:v>
                </c:pt>
                <c:pt idx="12793">
                  <c:v>1</c:v>
                </c:pt>
                <c:pt idx="12794">
                  <c:v>1</c:v>
                </c:pt>
                <c:pt idx="12795">
                  <c:v>1</c:v>
                </c:pt>
                <c:pt idx="12796">
                  <c:v>1</c:v>
                </c:pt>
                <c:pt idx="12797">
                  <c:v>1</c:v>
                </c:pt>
                <c:pt idx="12798">
                  <c:v>1</c:v>
                </c:pt>
                <c:pt idx="12799">
                  <c:v>1</c:v>
                </c:pt>
                <c:pt idx="12800">
                  <c:v>1</c:v>
                </c:pt>
                <c:pt idx="12801">
                  <c:v>1</c:v>
                </c:pt>
                <c:pt idx="12802">
                  <c:v>1</c:v>
                </c:pt>
                <c:pt idx="12803">
                  <c:v>1</c:v>
                </c:pt>
                <c:pt idx="12804">
                  <c:v>1</c:v>
                </c:pt>
                <c:pt idx="12805">
                  <c:v>1</c:v>
                </c:pt>
                <c:pt idx="12806">
                  <c:v>1</c:v>
                </c:pt>
                <c:pt idx="12807">
                  <c:v>1</c:v>
                </c:pt>
                <c:pt idx="12808">
                  <c:v>1</c:v>
                </c:pt>
                <c:pt idx="12809">
                  <c:v>1</c:v>
                </c:pt>
                <c:pt idx="12810">
                  <c:v>1</c:v>
                </c:pt>
                <c:pt idx="12811">
                  <c:v>1</c:v>
                </c:pt>
                <c:pt idx="12812">
                  <c:v>1</c:v>
                </c:pt>
                <c:pt idx="12813">
                  <c:v>1</c:v>
                </c:pt>
                <c:pt idx="12814">
                  <c:v>1</c:v>
                </c:pt>
                <c:pt idx="12815">
                  <c:v>1</c:v>
                </c:pt>
                <c:pt idx="12816">
                  <c:v>1</c:v>
                </c:pt>
                <c:pt idx="12817">
                  <c:v>1</c:v>
                </c:pt>
                <c:pt idx="12818">
                  <c:v>1</c:v>
                </c:pt>
                <c:pt idx="12819">
                  <c:v>1</c:v>
                </c:pt>
                <c:pt idx="12820">
                  <c:v>1</c:v>
                </c:pt>
                <c:pt idx="12821">
                  <c:v>1</c:v>
                </c:pt>
                <c:pt idx="12822">
                  <c:v>1</c:v>
                </c:pt>
                <c:pt idx="12823">
                  <c:v>1</c:v>
                </c:pt>
                <c:pt idx="12824">
                  <c:v>1</c:v>
                </c:pt>
                <c:pt idx="12825">
                  <c:v>1</c:v>
                </c:pt>
                <c:pt idx="12826">
                  <c:v>1</c:v>
                </c:pt>
                <c:pt idx="12827">
                  <c:v>1</c:v>
                </c:pt>
                <c:pt idx="12828">
                  <c:v>1</c:v>
                </c:pt>
                <c:pt idx="12829">
                  <c:v>1</c:v>
                </c:pt>
                <c:pt idx="12830">
                  <c:v>1</c:v>
                </c:pt>
                <c:pt idx="12831">
                  <c:v>1</c:v>
                </c:pt>
                <c:pt idx="12832">
                  <c:v>1</c:v>
                </c:pt>
                <c:pt idx="12833">
                  <c:v>1</c:v>
                </c:pt>
                <c:pt idx="12834">
                  <c:v>1</c:v>
                </c:pt>
                <c:pt idx="12835">
                  <c:v>1</c:v>
                </c:pt>
                <c:pt idx="12836">
                  <c:v>1</c:v>
                </c:pt>
                <c:pt idx="12837">
                  <c:v>1</c:v>
                </c:pt>
                <c:pt idx="12838">
                  <c:v>1</c:v>
                </c:pt>
                <c:pt idx="12839">
                  <c:v>1</c:v>
                </c:pt>
                <c:pt idx="12840">
                  <c:v>1</c:v>
                </c:pt>
                <c:pt idx="12841">
                  <c:v>1</c:v>
                </c:pt>
                <c:pt idx="12842">
                  <c:v>1</c:v>
                </c:pt>
                <c:pt idx="12843">
                  <c:v>1</c:v>
                </c:pt>
                <c:pt idx="12844">
                  <c:v>1</c:v>
                </c:pt>
                <c:pt idx="12845">
                  <c:v>1</c:v>
                </c:pt>
                <c:pt idx="12846">
                  <c:v>1</c:v>
                </c:pt>
                <c:pt idx="12847">
                  <c:v>1</c:v>
                </c:pt>
                <c:pt idx="12848">
                  <c:v>1</c:v>
                </c:pt>
                <c:pt idx="12849">
                  <c:v>1</c:v>
                </c:pt>
                <c:pt idx="12850">
                  <c:v>1</c:v>
                </c:pt>
                <c:pt idx="12851">
                  <c:v>1</c:v>
                </c:pt>
                <c:pt idx="12852">
                  <c:v>1</c:v>
                </c:pt>
                <c:pt idx="12853">
                  <c:v>1</c:v>
                </c:pt>
                <c:pt idx="12854">
                  <c:v>1</c:v>
                </c:pt>
                <c:pt idx="12855">
                  <c:v>1</c:v>
                </c:pt>
                <c:pt idx="12856">
                  <c:v>1</c:v>
                </c:pt>
                <c:pt idx="12857">
                  <c:v>1</c:v>
                </c:pt>
                <c:pt idx="12858">
                  <c:v>1</c:v>
                </c:pt>
                <c:pt idx="12859">
                  <c:v>1</c:v>
                </c:pt>
                <c:pt idx="12860">
                  <c:v>1</c:v>
                </c:pt>
                <c:pt idx="12861">
                  <c:v>1</c:v>
                </c:pt>
                <c:pt idx="12862">
                  <c:v>1</c:v>
                </c:pt>
                <c:pt idx="12863">
                  <c:v>1</c:v>
                </c:pt>
                <c:pt idx="12864">
                  <c:v>1</c:v>
                </c:pt>
                <c:pt idx="12865">
                  <c:v>1</c:v>
                </c:pt>
                <c:pt idx="12866">
                  <c:v>1</c:v>
                </c:pt>
                <c:pt idx="12867">
                  <c:v>1</c:v>
                </c:pt>
                <c:pt idx="12868">
                  <c:v>1</c:v>
                </c:pt>
                <c:pt idx="12869">
                  <c:v>1</c:v>
                </c:pt>
                <c:pt idx="12870">
                  <c:v>1</c:v>
                </c:pt>
                <c:pt idx="12871">
                  <c:v>1</c:v>
                </c:pt>
                <c:pt idx="12872">
                  <c:v>1</c:v>
                </c:pt>
                <c:pt idx="12873">
                  <c:v>1</c:v>
                </c:pt>
                <c:pt idx="12874">
                  <c:v>1</c:v>
                </c:pt>
                <c:pt idx="12875">
                  <c:v>1</c:v>
                </c:pt>
                <c:pt idx="12876">
                  <c:v>1</c:v>
                </c:pt>
                <c:pt idx="12877">
                  <c:v>1</c:v>
                </c:pt>
                <c:pt idx="12878">
                  <c:v>1</c:v>
                </c:pt>
                <c:pt idx="12879">
                  <c:v>1</c:v>
                </c:pt>
                <c:pt idx="12880">
                  <c:v>1</c:v>
                </c:pt>
                <c:pt idx="12881">
                  <c:v>1</c:v>
                </c:pt>
                <c:pt idx="12882">
                  <c:v>1</c:v>
                </c:pt>
                <c:pt idx="12883">
                  <c:v>1</c:v>
                </c:pt>
                <c:pt idx="12884">
                  <c:v>1</c:v>
                </c:pt>
                <c:pt idx="12885">
                  <c:v>1</c:v>
                </c:pt>
                <c:pt idx="12886">
                  <c:v>1</c:v>
                </c:pt>
                <c:pt idx="12887">
                  <c:v>1</c:v>
                </c:pt>
                <c:pt idx="12888">
                  <c:v>1</c:v>
                </c:pt>
                <c:pt idx="12889">
                  <c:v>1</c:v>
                </c:pt>
                <c:pt idx="12890">
                  <c:v>1</c:v>
                </c:pt>
                <c:pt idx="12891">
                  <c:v>1</c:v>
                </c:pt>
                <c:pt idx="12892">
                  <c:v>1</c:v>
                </c:pt>
                <c:pt idx="12893">
                  <c:v>1</c:v>
                </c:pt>
                <c:pt idx="12894">
                  <c:v>1</c:v>
                </c:pt>
                <c:pt idx="12895">
                  <c:v>1</c:v>
                </c:pt>
                <c:pt idx="12896">
                  <c:v>1</c:v>
                </c:pt>
                <c:pt idx="12897">
                  <c:v>1</c:v>
                </c:pt>
                <c:pt idx="12898">
                  <c:v>1</c:v>
                </c:pt>
                <c:pt idx="12899">
                  <c:v>1</c:v>
                </c:pt>
                <c:pt idx="12900">
                  <c:v>1</c:v>
                </c:pt>
                <c:pt idx="12901">
                  <c:v>1</c:v>
                </c:pt>
                <c:pt idx="12902">
                  <c:v>1</c:v>
                </c:pt>
                <c:pt idx="12903">
                  <c:v>1</c:v>
                </c:pt>
                <c:pt idx="12904">
                  <c:v>1</c:v>
                </c:pt>
                <c:pt idx="12905">
                  <c:v>1</c:v>
                </c:pt>
                <c:pt idx="12906">
                  <c:v>1</c:v>
                </c:pt>
                <c:pt idx="12907">
                  <c:v>1</c:v>
                </c:pt>
                <c:pt idx="12908">
                  <c:v>1</c:v>
                </c:pt>
                <c:pt idx="12909">
                  <c:v>1</c:v>
                </c:pt>
                <c:pt idx="12910">
                  <c:v>1</c:v>
                </c:pt>
                <c:pt idx="12911">
                  <c:v>1</c:v>
                </c:pt>
                <c:pt idx="12912">
                  <c:v>1</c:v>
                </c:pt>
                <c:pt idx="12913">
                  <c:v>1</c:v>
                </c:pt>
                <c:pt idx="12914">
                  <c:v>1</c:v>
                </c:pt>
                <c:pt idx="12915">
                  <c:v>1</c:v>
                </c:pt>
                <c:pt idx="12916">
                  <c:v>1</c:v>
                </c:pt>
                <c:pt idx="12917">
                  <c:v>1</c:v>
                </c:pt>
                <c:pt idx="12918">
                  <c:v>1</c:v>
                </c:pt>
                <c:pt idx="12919">
                  <c:v>1</c:v>
                </c:pt>
                <c:pt idx="12920">
                  <c:v>1</c:v>
                </c:pt>
                <c:pt idx="12921">
                  <c:v>1</c:v>
                </c:pt>
                <c:pt idx="12922">
                  <c:v>1</c:v>
                </c:pt>
                <c:pt idx="12923">
                  <c:v>1</c:v>
                </c:pt>
                <c:pt idx="12924">
                  <c:v>1</c:v>
                </c:pt>
                <c:pt idx="12925">
                  <c:v>1</c:v>
                </c:pt>
                <c:pt idx="12926">
                  <c:v>1</c:v>
                </c:pt>
                <c:pt idx="12927">
                  <c:v>1</c:v>
                </c:pt>
                <c:pt idx="12928">
                  <c:v>1</c:v>
                </c:pt>
                <c:pt idx="12929">
                  <c:v>1</c:v>
                </c:pt>
                <c:pt idx="12930">
                  <c:v>1</c:v>
                </c:pt>
                <c:pt idx="12931">
                  <c:v>1</c:v>
                </c:pt>
                <c:pt idx="12932">
                  <c:v>1</c:v>
                </c:pt>
                <c:pt idx="12933">
                  <c:v>1</c:v>
                </c:pt>
                <c:pt idx="12934">
                  <c:v>1</c:v>
                </c:pt>
                <c:pt idx="12935">
                  <c:v>1</c:v>
                </c:pt>
                <c:pt idx="12936">
                  <c:v>1</c:v>
                </c:pt>
                <c:pt idx="12937">
                  <c:v>1</c:v>
                </c:pt>
                <c:pt idx="12938">
                  <c:v>1</c:v>
                </c:pt>
                <c:pt idx="12939">
                  <c:v>1</c:v>
                </c:pt>
                <c:pt idx="12940">
                  <c:v>1</c:v>
                </c:pt>
                <c:pt idx="12941">
                  <c:v>1</c:v>
                </c:pt>
                <c:pt idx="12942">
                  <c:v>1</c:v>
                </c:pt>
                <c:pt idx="12943">
                  <c:v>1</c:v>
                </c:pt>
                <c:pt idx="12944">
                  <c:v>1</c:v>
                </c:pt>
                <c:pt idx="12945">
                  <c:v>1</c:v>
                </c:pt>
                <c:pt idx="12946">
                  <c:v>1</c:v>
                </c:pt>
                <c:pt idx="12947">
                  <c:v>1</c:v>
                </c:pt>
                <c:pt idx="12948">
                  <c:v>1</c:v>
                </c:pt>
                <c:pt idx="12949">
                  <c:v>1</c:v>
                </c:pt>
                <c:pt idx="12950">
                  <c:v>1</c:v>
                </c:pt>
                <c:pt idx="12951">
                  <c:v>1</c:v>
                </c:pt>
                <c:pt idx="12952">
                  <c:v>1</c:v>
                </c:pt>
                <c:pt idx="12953">
                  <c:v>1</c:v>
                </c:pt>
                <c:pt idx="12954">
                  <c:v>1</c:v>
                </c:pt>
                <c:pt idx="12955">
                  <c:v>1</c:v>
                </c:pt>
                <c:pt idx="12956">
                  <c:v>1</c:v>
                </c:pt>
                <c:pt idx="12957">
                  <c:v>1</c:v>
                </c:pt>
                <c:pt idx="12958">
                  <c:v>1</c:v>
                </c:pt>
                <c:pt idx="12959">
                  <c:v>1</c:v>
                </c:pt>
                <c:pt idx="12960">
                  <c:v>1</c:v>
                </c:pt>
                <c:pt idx="12961">
                  <c:v>1</c:v>
                </c:pt>
                <c:pt idx="12962">
                  <c:v>1</c:v>
                </c:pt>
                <c:pt idx="12963">
                  <c:v>1</c:v>
                </c:pt>
                <c:pt idx="12964">
                  <c:v>1</c:v>
                </c:pt>
                <c:pt idx="12965">
                  <c:v>1</c:v>
                </c:pt>
                <c:pt idx="12966">
                  <c:v>1</c:v>
                </c:pt>
                <c:pt idx="12967">
                  <c:v>1</c:v>
                </c:pt>
                <c:pt idx="12968">
                  <c:v>1</c:v>
                </c:pt>
                <c:pt idx="12969">
                  <c:v>1</c:v>
                </c:pt>
                <c:pt idx="12970">
                  <c:v>1</c:v>
                </c:pt>
                <c:pt idx="12971">
                  <c:v>1</c:v>
                </c:pt>
                <c:pt idx="12972">
                  <c:v>1</c:v>
                </c:pt>
                <c:pt idx="12973">
                  <c:v>1</c:v>
                </c:pt>
                <c:pt idx="12974">
                  <c:v>1</c:v>
                </c:pt>
                <c:pt idx="12975">
                  <c:v>1</c:v>
                </c:pt>
                <c:pt idx="12976">
                  <c:v>1</c:v>
                </c:pt>
                <c:pt idx="12977">
                  <c:v>1</c:v>
                </c:pt>
                <c:pt idx="12978">
                  <c:v>1</c:v>
                </c:pt>
                <c:pt idx="12979">
                  <c:v>1</c:v>
                </c:pt>
                <c:pt idx="12980">
                  <c:v>1</c:v>
                </c:pt>
                <c:pt idx="12981">
                  <c:v>1</c:v>
                </c:pt>
                <c:pt idx="12982">
                  <c:v>1</c:v>
                </c:pt>
                <c:pt idx="12983">
                  <c:v>1</c:v>
                </c:pt>
                <c:pt idx="12984">
                  <c:v>1</c:v>
                </c:pt>
                <c:pt idx="12985">
                  <c:v>1</c:v>
                </c:pt>
                <c:pt idx="12986">
                  <c:v>1</c:v>
                </c:pt>
                <c:pt idx="12987">
                  <c:v>1</c:v>
                </c:pt>
                <c:pt idx="12988">
                  <c:v>1</c:v>
                </c:pt>
                <c:pt idx="12989">
                  <c:v>1</c:v>
                </c:pt>
                <c:pt idx="12990">
                  <c:v>1</c:v>
                </c:pt>
                <c:pt idx="12991">
                  <c:v>1</c:v>
                </c:pt>
                <c:pt idx="12992">
                  <c:v>1</c:v>
                </c:pt>
                <c:pt idx="12993">
                  <c:v>1</c:v>
                </c:pt>
                <c:pt idx="12994">
                  <c:v>1</c:v>
                </c:pt>
                <c:pt idx="12995">
                  <c:v>1</c:v>
                </c:pt>
                <c:pt idx="12996">
                  <c:v>1</c:v>
                </c:pt>
                <c:pt idx="12997">
                  <c:v>1</c:v>
                </c:pt>
                <c:pt idx="12998">
                  <c:v>1</c:v>
                </c:pt>
                <c:pt idx="12999">
                  <c:v>1</c:v>
                </c:pt>
                <c:pt idx="13000">
                  <c:v>1</c:v>
                </c:pt>
                <c:pt idx="13001">
                  <c:v>1</c:v>
                </c:pt>
                <c:pt idx="13002">
                  <c:v>1</c:v>
                </c:pt>
                <c:pt idx="13003">
                  <c:v>1</c:v>
                </c:pt>
                <c:pt idx="13004">
                  <c:v>1</c:v>
                </c:pt>
                <c:pt idx="13005">
                  <c:v>1</c:v>
                </c:pt>
                <c:pt idx="13006">
                  <c:v>1</c:v>
                </c:pt>
                <c:pt idx="13007">
                  <c:v>1</c:v>
                </c:pt>
                <c:pt idx="13008">
                  <c:v>1</c:v>
                </c:pt>
                <c:pt idx="13009">
                  <c:v>1</c:v>
                </c:pt>
                <c:pt idx="13010">
                  <c:v>1</c:v>
                </c:pt>
                <c:pt idx="13011">
                  <c:v>1</c:v>
                </c:pt>
                <c:pt idx="13012">
                  <c:v>1</c:v>
                </c:pt>
                <c:pt idx="13013">
                  <c:v>1</c:v>
                </c:pt>
                <c:pt idx="13014">
                  <c:v>1</c:v>
                </c:pt>
                <c:pt idx="13015">
                  <c:v>1</c:v>
                </c:pt>
                <c:pt idx="13016">
                  <c:v>1</c:v>
                </c:pt>
                <c:pt idx="13017">
                  <c:v>1</c:v>
                </c:pt>
                <c:pt idx="13018">
                  <c:v>1</c:v>
                </c:pt>
                <c:pt idx="13019">
                  <c:v>1</c:v>
                </c:pt>
                <c:pt idx="13020">
                  <c:v>1</c:v>
                </c:pt>
                <c:pt idx="13021">
                  <c:v>1</c:v>
                </c:pt>
                <c:pt idx="13022">
                  <c:v>1</c:v>
                </c:pt>
                <c:pt idx="13023">
                  <c:v>1</c:v>
                </c:pt>
                <c:pt idx="13024">
                  <c:v>1</c:v>
                </c:pt>
                <c:pt idx="13025">
                  <c:v>1</c:v>
                </c:pt>
                <c:pt idx="13026">
                  <c:v>1</c:v>
                </c:pt>
                <c:pt idx="13027">
                  <c:v>1</c:v>
                </c:pt>
                <c:pt idx="13028">
                  <c:v>1</c:v>
                </c:pt>
                <c:pt idx="13029">
                  <c:v>1</c:v>
                </c:pt>
                <c:pt idx="13030">
                  <c:v>1</c:v>
                </c:pt>
                <c:pt idx="13031">
                  <c:v>1</c:v>
                </c:pt>
                <c:pt idx="13032">
                  <c:v>1</c:v>
                </c:pt>
                <c:pt idx="13033">
                  <c:v>1</c:v>
                </c:pt>
                <c:pt idx="13034">
                  <c:v>1</c:v>
                </c:pt>
                <c:pt idx="13035">
                  <c:v>1</c:v>
                </c:pt>
                <c:pt idx="13036">
                  <c:v>1</c:v>
                </c:pt>
                <c:pt idx="13037">
                  <c:v>1</c:v>
                </c:pt>
                <c:pt idx="13038">
                  <c:v>1</c:v>
                </c:pt>
                <c:pt idx="13039">
                  <c:v>1</c:v>
                </c:pt>
                <c:pt idx="13040">
                  <c:v>1</c:v>
                </c:pt>
                <c:pt idx="13041">
                  <c:v>1</c:v>
                </c:pt>
                <c:pt idx="13042">
                  <c:v>1</c:v>
                </c:pt>
                <c:pt idx="13043">
                  <c:v>1</c:v>
                </c:pt>
                <c:pt idx="13044">
                  <c:v>1</c:v>
                </c:pt>
                <c:pt idx="13045">
                  <c:v>1</c:v>
                </c:pt>
                <c:pt idx="13046">
                  <c:v>1</c:v>
                </c:pt>
                <c:pt idx="13047">
                  <c:v>1</c:v>
                </c:pt>
                <c:pt idx="13048">
                  <c:v>1</c:v>
                </c:pt>
                <c:pt idx="13049">
                  <c:v>1</c:v>
                </c:pt>
                <c:pt idx="13050">
                  <c:v>1</c:v>
                </c:pt>
                <c:pt idx="13051">
                  <c:v>1</c:v>
                </c:pt>
                <c:pt idx="13052">
                  <c:v>1</c:v>
                </c:pt>
                <c:pt idx="13053">
                  <c:v>1</c:v>
                </c:pt>
                <c:pt idx="13054">
                  <c:v>1</c:v>
                </c:pt>
                <c:pt idx="13055">
                  <c:v>1</c:v>
                </c:pt>
                <c:pt idx="13056">
                  <c:v>1</c:v>
                </c:pt>
                <c:pt idx="13057">
                  <c:v>1</c:v>
                </c:pt>
                <c:pt idx="13058">
                  <c:v>1</c:v>
                </c:pt>
                <c:pt idx="13059">
                  <c:v>1</c:v>
                </c:pt>
                <c:pt idx="13060">
                  <c:v>1</c:v>
                </c:pt>
                <c:pt idx="13061">
                  <c:v>1</c:v>
                </c:pt>
                <c:pt idx="13062">
                  <c:v>1</c:v>
                </c:pt>
                <c:pt idx="13063">
                  <c:v>1</c:v>
                </c:pt>
                <c:pt idx="13064">
                  <c:v>1</c:v>
                </c:pt>
                <c:pt idx="13065">
                  <c:v>1</c:v>
                </c:pt>
                <c:pt idx="13066">
                  <c:v>1</c:v>
                </c:pt>
                <c:pt idx="13067">
                  <c:v>1</c:v>
                </c:pt>
                <c:pt idx="13068">
                  <c:v>1</c:v>
                </c:pt>
                <c:pt idx="13069">
                  <c:v>1</c:v>
                </c:pt>
                <c:pt idx="13070">
                  <c:v>1</c:v>
                </c:pt>
                <c:pt idx="13071">
                  <c:v>1</c:v>
                </c:pt>
                <c:pt idx="13072">
                  <c:v>1</c:v>
                </c:pt>
                <c:pt idx="13073">
                  <c:v>1</c:v>
                </c:pt>
                <c:pt idx="13074">
                  <c:v>1</c:v>
                </c:pt>
                <c:pt idx="13075">
                  <c:v>1</c:v>
                </c:pt>
                <c:pt idx="13076">
                  <c:v>1</c:v>
                </c:pt>
                <c:pt idx="13077">
                  <c:v>1</c:v>
                </c:pt>
                <c:pt idx="13078">
                  <c:v>1</c:v>
                </c:pt>
                <c:pt idx="13079">
                  <c:v>1</c:v>
                </c:pt>
                <c:pt idx="13080">
                  <c:v>1</c:v>
                </c:pt>
                <c:pt idx="13081">
                  <c:v>1</c:v>
                </c:pt>
                <c:pt idx="13082">
                  <c:v>1</c:v>
                </c:pt>
                <c:pt idx="13083">
                  <c:v>1</c:v>
                </c:pt>
                <c:pt idx="13084">
                  <c:v>1</c:v>
                </c:pt>
                <c:pt idx="13085">
                  <c:v>1</c:v>
                </c:pt>
                <c:pt idx="13086">
                  <c:v>1</c:v>
                </c:pt>
                <c:pt idx="13087">
                  <c:v>1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1</c:v>
                </c:pt>
                <c:pt idx="13092">
                  <c:v>1</c:v>
                </c:pt>
                <c:pt idx="13093">
                  <c:v>1</c:v>
                </c:pt>
                <c:pt idx="13094">
                  <c:v>1</c:v>
                </c:pt>
                <c:pt idx="13095">
                  <c:v>1</c:v>
                </c:pt>
                <c:pt idx="13096">
                  <c:v>1</c:v>
                </c:pt>
                <c:pt idx="13097">
                  <c:v>1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1</c:v>
                </c:pt>
                <c:pt idx="13102">
                  <c:v>1</c:v>
                </c:pt>
                <c:pt idx="13103">
                  <c:v>1</c:v>
                </c:pt>
                <c:pt idx="13104">
                  <c:v>1</c:v>
                </c:pt>
                <c:pt idx="13105">
                  <c:v>1</c:v>
                </c:pt>
                <c:pt idx="13106">
                  <c:v>1</c:v>
                </c:pt>
                <c:pt idx="13107">
                  <c:v>1</c:v>
                </c:pt>
                <c:pt idx="13108">
                  <c:v>1</c:v>
                </c:pt>
                <c:pt idx="13109">
                  <c:v>1</c:v>
                </c:pt>
                <c:pt idx="13110">
                  <c:v>1</c:v>
                </c:pt>
                <c:pt idx="13111">
                  <c:v>1</c:v>
                </c:pt>
                <c:pt idx="13112">
                  <c:v>1</c:v>
                </c:pt>
                <c:pt idx="13113">
                  <c:v>1</c:v>
                </c:pt>
                <c:pt idx="13114">
                  <c:v>1</c:v>
                </c:pt>
                <c:pt idx="13115">
                  <c:v>1</c:v>
                </c:pt>
                <c:pt idx="13116">
                  <c:v>1</c:v>
                </c:pt>
                <c:pt idx="13117">
                  <c:v>1</c:v>
                </c:pt>
                <c:pt idx="13118">
                  <c:v>1</c:v>
                </c:pt>
                <c:pt idx="13119">
                  <c:v>1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1</c:v>
                </c:pt>
                <c:pt idx="13124">
                  <c:v>1</c:v>
                </c:pt>
                <c:pt idx="13125">
                  <c:v>1</c:v>
                </c:pt>
                <c:pt idx="13126">
                  <c:v>1</c:v>
                </c:pt>
                <c:pt idx="13127">
                  <c:v>1</c:v>
                </c:pt>
                <c:pt idx="13128">
                  <c:v>1</c:v>
                </c:pt>
                <c:pt idx="13129">
                  <c:v>1</c:v>
                </c:pt>
                <c:pt idx="13130">
                  <c:v>1</c:v>
                </c:pt>
                <c:pt idx="13131">
                  <c:v>1</c:v>
                </c:pt>
                <c:pt idx="13132">
                  <c:v>1</c:v>
                </c:pt>
                <c:pt idx="13133">
                  <c:v>1</c:v>
                </c:pt>
                <c:pt idx="13134">
                  <c:v>1</c:v>
                </c:pt>
                <c:pt idx="13135">
                  <c:v>1</c:v>
                </c:pt>
                <c:pt idx="13136">
                  <c:v>1</c:v>
                </c:pt>
                <c:pt idx="13137">
                  <c:v>1</c:v>
                </c:pt>
                <c:pt idx="13138">
                  <c:v>1</c:v>
                </c:pt>
                <c:pt idx="13139">
                  <c:v>1</c:v>
                </c:pt>
                <c:pt idx="13140">
                  <c:v>1</c:v>
                </c:pt>
                <c:pt idx="13141">
                  <c:v>1</c:v>
                </c:pt>
                <c:pt idx="13142">
                  <c:v>1</c:v>
                </c:pt>
                <c:pt idx="13143">
                  <c:v>1</c:v>
                </c:pt>
                <c:pt idx="13144">
                  <c:v>1</c:v>
                </c:pt>
                <c:pt idx="13145">
                  <c:v>1</c:v>
                </c:pt>
                <c:pt idx="13146">
                  <c:v>1</c:v>
                </c:pt>
                <c:pt idx="13147">
                  <c:v>1</c:v>
                </c:pt>
                <c:pt idx="13148">
                  <c:v>1</c:v>
                </c:pt>
                <c:pt idx="13149">
                  <c:v>1</c:v>
                </c:pt>
                <c:pt idx="13150">
                  <c:v>1</c:v>
                </c:pt>
                <c:pt idx="13151">
                  <c:v>1</c:v>
                </c:pt>
                <c:pt idx="13152">
                  <c:v>1</c:v>
                </c:pt>
                <c:pt idx="13153">
                  <c:v>1</c:v>
                </c:pt>
                <c:pt idx="13154">
                  <c:v>1</c:v>
                </c:pt>
                <c:pt idx="13155">
                  <c:v>1</c:v>
                </c:pt>
                <c:pt idx="13156">
                  <c:v>1</c:v>
                </c:pt>
                <c:pt idx="13157">
                  <c:v>1</c:v>
                </c:pt>
                <c:pt idx="13158">
                  <c:v>1</c:v>
                </c:pt>
                <c:pt idx="13159">
                  <c:v>1</c:v>
                </c:pt>
                <c:pt idx="13160">
                  <c:v>1</c:v>
                </c:pt>
                <c:pt idx="13161">
                  <c:v>1</c:v>
                </c:pt>
                <c:pt idx="13162">
                  <c:v>1</c:v>
                </c:pt>
                <c:pt idx="13163">
                  <c:v>1</c:v>
                </c:pt>
                <c:pt idx="13164">
                  <c:v>1</c:v>
                </c:pt>
                <c:pt idx="13165">
                  <c:v>1</c:v>
                </c:pt>
                <c:pt idx="13166">
                  <c:v>1</c:v>
                </c:pt>
                <c:pt idx="13167">
                  <c:v>1</c:v>
                </c:pt>
                <c:pt idx="13168">
                  <c:v>1</c:v>
                </c:pt>
                <c:pt idx="13169">
                  <c:v>1</c:v>
                </c:pt>
                <c:pt idx="13170">
                  <c:v>1</c:v>
                </c:pt>
                <c:pt idx="13171">
                  <c:v>1</c:v>
                </c:pt>
                <c:pt idx="13172">
                  <c:v>1</c:v>
                </c:pt>
                <c:pt idx="13173">
                  <c:v>1</c:v>
                </c:pt>
                <c:pt idx="13174">
                  <c:v>1</c:v>
                </c:pt>
                <c:pt idx="13175">
                  <c:v>1</c:v>
                </c:pt>
                <c:pt idx="13176">
                  <c:v>1</c:v>
                </c:pt>
                <c:pt idx="13177">
                  <c:v>1</c:v>
                </c:pt>
                <c:pt idx="13178">
                  <c:v>1</c:v>
                </c:pt>
                <c:pt idx="13179">
                  <c:v>1</c:v>
                </c:pt>
                <c:pt idx="13180">
                  <c:v>1</c:v>
                </c:pt>
                <c:pt idx="13181">
                  <c:v>1</c:v>
                </c:pt>
                <c:pt idx="13182">
                  <c:v>1</c:v>
                </c:pt>
                <c:pt idx="13183">
                  <c:v>1</c:v>
                </c:pt>
                <c:pt idx="13184">
                  <c:v>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1</c:v>
                </c:pt>
                <c:pt idx="13190">
                  <c:v>1</c:v>
                </c:pt>
                <c:pt idx="13191">
                  <c:v>1</c:v>
                </c:pt>
                <c:pt idx="13192">
                  <c:v>1</c:v>
                </c:pt>
                <c:pt idx="13193">
                  <c:v>1</c:v>
                </c:pt>
                <c:pt idx="13194">
                  <c:v>1</c:v>
                </c:pt>
                <c:pt idx="13195">
                  <c:v>1</c:v>
                </c:pt>
                <c:pt idx="13196">
                  <c:v>1</c:v>
                </c:pt>
                <c:pt idx="13197">
                  <c:v>1</c:v>
                </c:pt>
                <c:pt idx="13198">
                  <c:v>1</c:v>
                </c:pt>
                <c:pt idx="13199">
                  <c:v>1</c:v>
                </c:pt>
                <c:pt idx="13200">
                  <c:v>1</c:v>
                </c:pt>
                <c:pt idx="13201">
                  <c:v>1</c:v>
                </c:pt>
                <c:pt idx="13202">
                  <c:v>1</c:v>
                </c:pt>
                <c:pt idx="13203">
                  <c:v>1</c:v>
                </c:pt>
                <c:pt idx="13204">
                  <c:v>1</c:v>
                </c:pt>
                <c:pt idx="13205">
                  <c:v>1</c:v>
                </c:pt>
                <c:pt idx="13206">
                  <c:v>1</c:v>
                </c:pt>
                <c:pt idx="13207">
                  <c:v>1</c:v>
                </c:pt>
                <c:pt idx="13208">
                  <c:v>1</c:v>
                </c:pt>
                <c:pt idx="13209">
                  <c:v>1</c:v>
                </c:pt>
                <c:pt idx="13210">
                  <c:v>1</c:v>
                </c:pt>
                <c:pt idx="13211">
                  <c:v>1</c:v>
                </c:pt>
                <c:pt idx="13212">
                  <c:v>1</c:v>
                </c:pt>
                <c:pt idx="13213">
                  <c:v>1</c:v>
                </c:pt>
                <c:pt idx="13214">
                  <c:v>1</c:v>
                </c:pt>
                <c:pt idx="13215">
                  <c:v>1</c:v>
                </c:pt>
                <c:pt idx="13216">
                  <c:v>1</c:v>
                </c:pt>
                <c:pt idx="13217">
                  <c:v>1</c:v>
                </c:pt>
                <c:pt idx="13218">
                  <c:v>1</c:v>
                </c:pt>
                <c:pt idx="13219">
                  <c:v>1</c:v>
                </c:pt>
                <c:pt idx="13220">
                  <c:v>1</c:v>
                </c:pt>
                <c:pt idx="13221">
                  <c:v>1</c:v>
                </c:pt>
                <c:pt idx="13222">
                  <c:v>1</c:v>
                </c:pt>
                <c:pt idx="13223">
                  <c:v>1</c:v>
                </c:pt>
                <c:pt idx="13224">
                  <c:v>1</c:v>
                </c:pt>
                <c:pt idx="13225">
                  <c:v>1</c:v>
                </c:pt>
                <c:pt idx="13226">
                  <c:v>1</c:v>
                </c:pt>
                <c:pt idx="13227">
                  <c:v>1</c:v>
                </c:pt>
                <c:pt idx="13228">
                  <c:v>1</c:v>
                </c:pt>
                <c:pt idx="13229">
                  <c:v>1</c:v>
                </c:pt>
                <c:pt idx="13230">
                  <c:v>1</c:v>
                </c:pt>
                <c:pt idx="13231">
                  <c:v>1</c:v>
                </c:pt>
                <c:pt idx="13232">
                  <c:v>1</c:v>
                </c:pt>
                <c:pt idx="13233">
                  <c:v>1</c:v>
                </c:pt>
                <c:pt idx="13234">
                  <c:v>1</c:v>
                </c:pt>
                <c:pt idx="13235">
                  <c:v>1</c:v>
                </c:pt>
                <c:pt idx="13236">
                  <c:v>1</c:v>
                </c:pt>
                <c:pt idx="13237">
                  <c:v>1</c:v>
                </c:pt>
                <c:pt idx="13238">
                  <c:v>1</c:v>
                </c:pt>
                <c:pt idx="13239">
                  <c:v>1</c:v>
                </c:pt>
                <c:pt idx="13240">
                  <c:v>1</c:v>
                </c:pt>
                <c:pt idx="13241">
                  <c:v>1</c:v>
                </c:pt>
                <c:pt idx="13242">
                  <c:v>1</c:v>
                </c:pt>
                <c:pt idx="13243">
                  <c:v>1</c:v>
                </c:pt>
                <c:pt idx="13244">
                  <c:v>1</c:v>
                </c:pt>
                <c:pt idx="13245">
                  <c:v>1</c:v>
                </c:pt>
                <c:pt idx="13246">
                  <c:v>1</c:v>
                </c:pt>
                <c:pt idx="13247">
                  <c:v>1</c:v>
                </c:pt>
                <c:pt idx="13248">
                  <c:v>1</c:v>
                </c:pt>
                <c:pt idx="13249">
                  <c:v>1</c:v>
                </c:pt>
                <c:pt idx="13250">
                  <c:v>1</c:v>
                </c:pt>
                <c:pt idx="13251">
                  <c:v>1</c:v>
                </c:pt>
                <c:pt idx="13252">
                  <c:v>1</c:v>
                </c:pt>
                <c:pt idx="13253">
                  <c:v>1</c:v>
                </c:pt>
                <c:pt idx="13254">
                  <c:v>1</c:v>
                </c:pt>
                <c:pt idx="13255">
                  <c:v>1</c:v>
                </c:pt>
                <c:pt idx="13256">
                  <c:v>1</c:v>
                </c:pt>
                <c:pt idx="13257">
                  <c:v>1</c:v>
                </c:pt>
                <c:pt idx="13258">
                  <c:v>1</c:v>
                </c:pt>
                <c:pt idx="13259">
                  <c:v>1</c:v>
                </c:pt>
                <c:pt idx="13260">
                  <c:v>1</c:v>
                </c:pt>
                <c:pt idx="13261">
                  <c:v>1</c:v>
                </c:pt>
                <c:pt idx="13262">
                  <c:v>1</c:v>
                </c:pt>
                <c:pt idx="13263">
                  <c:v>1</c:v>
                </c:pt>
                <c:pt idx="13264">
                  <c:v>1</c:v>
                </c:pt>
                <c:pt idx="13265">
                  <c:v>1</c:v>
                </c:pt>
                <c:pt idx="13266">
                  <c:v>1</c:v>
                </c:pt>
                <c:pt idx="13267">
                  <c:v>1</c:v>
                </c:pt>
                <c:pt idx="13268">
                  <c:v>1</c:v>
                </c:pt>
                <c:pt idx="13269">
                  <c:v>1</c:v>
                </c:pt>
                <c:pt idx="13270">
                  <c:v>1</c:v>
                </c:pt>
                <c:pt idx="13271">
                  <c:v>1</c:v>
                </c:pt>
                <c:pt idx="13272">
                  <c:v>1</c:v>
                </c:pt>
                <c:pt idx="13273">
                  <c:v>1</c:v>
                </c:pt>
                <c:pt idx="13274">
                  <c:v>1</c:v>
                </c:pt>
                <c:pt idx="13275">
                  <c:v>1</c:v>
                </c:pt>
                <c:pt idx="13276">
                  <c:v>1</c:v>
                </c:pt>
                <c:pt idx="13277">
                  <c:v>1</c:v>
                </c:pt>
                <c:pt idx="13278">
                  <c:v>1</c:v>
                </c:pt>
                <c:pt idx="13279">
                  <c:v>1</c:v>
                </c:pt>
                <c:pt idx="13280">
                  <c:v>1</c:v>
                </c:pt>
                <c:pt idx="13281">
                  <c:v>1</c:v>
                </c:pt>
                <c:pt idx="13282">
                  <c:v>1</c:v>
                </c:pt>
                <c:pt idx="13283">
                  <c:v>1</c:v>
                </c:pt>
                <c:pt idx="13284">
                  <c:v>1</c:v>
                </c:pt>
                <c:pt idx="13285">
                  <c:v>1</c:v>
                </c:pt>
                <c:pt idx="13286">
                  <c:v>1</c:v>
                </c:pt>
                <c:pt idx="13287">
                  <c:v>1</c:v>
                </c:pt>
                <c:pt idx="13288">
                  <c:v>1</c:v>
                </c:pt>
                <c:pt idx="13289">
                  <c:v>1</c:v>
                </c:pt>
                <c:pt idx="13290">
                  <c:v>1</c:v>
                </c:pt>
                <c:pt idx="13291">
                  <c:v>1</c:v>
                </c:pt>
                <c:pt idx="13292">
                  <c:v>1</c:v>
                </c:pt>
                <c:pt idx="13293">
                  <c:v>1</c:v>
                </c:pt>
                <c:pt idx="13294">
                  <c:v>1</c:v>
                </c:pt>
                <c:pt idx="13295">
                  <c:v>1</c:v>
                </c:pt>
                <c:pt idx="13296">
                  <c:v>1</c:v>
                </c:pt>
                <c:pt idx="13297">
                  <c:v>1</c:v>
                </c:pt>
                <c:pt idx="13298">
                  <c:v>1</c:v>
                </c:pt>
                <c:pt idx="13299">
                  <c:v>1</c:v>
                </c:pt>
                <c:pt idx="13300">
                  <c:v>1</c:v>
                </c:pt>
                <c:pt idx="13301">
                  <c:v>1</c:v>
                </c:pt>
                <c:pt idx="13302">
                  <c:v>1</c:v>
                </c:pt>
                <c:pt idx="13303">
                  <c:v>1</c:v>
                </c:pt>
                <c:pt idx="13304">
                  <c:v>1</c:v>
                </c:pt>
                <c:pt idx="13305">
                  <c:v>1</c:v>
                </c:pt>
                <c:pt idx="13306">
                  <c:v>1</c:v>
                </c:pt>
                <c:pt idx="13307">
                  <c:v>1</c:v>
                </c:pt>
                <c:pt idx="13308">
                  <c:v>1</c:v>
                </c:pt>
                <c:pt idx="13309">
                  <c:v>1</c:v>
                </c:pt>
                <c:pt idx="13310">
                  <c:v>1</c:v>
                </c:pt>
                <c:pt idx="13311">
                  <c:v>1</c:v>
                </c:pt>
                <c:pt idx="13312">
                  <c:v>1</c:v>
                </c:pt>
                <c:pt idx="13313">
                  <c:v>1</c:v>
                </c:pt>
                <c:pt idx="13314">
                  <c:v>1</c:v>
                </c:pt>
                <c:pt idx="13315">
                  <c:v>1</c:v>
                </c:pt>
                <c:pt idx="13316">
                  <c:v>1</c:v>
                </c:pt>
                <c:pt idx="13317">
                  <c:v>1</c:v>
                </c:pt>
                <c:pt idx="13318">
                  <c:v>1</c:v>
                </c:pt>
                <c:pt idx="13319">
                  <c:v>1</c:v>
                </c:pt>
                <c:pt idx="13320">
                  <c:v>1</c:v>
                </c:pt>
                <c:pt idx="13321">
                  <c:v>1</c:v>
                </c:pt>
                <c:pt idx="13322">
                  <c:v>1</c:v>
                </c:pt>
                <c:pt idx="13323">
                  <c:v>1</c:v>
                </c:pt>
                <c:pt idx="13324">
                  <c:v>1</c:v>
                </c:pt>
                <c:pt idx="13325">
                  <c:v>1</c:v>
                </c:pt>
                <c:pt idx="13326">
                  <c:v>1</c:v>
                </c:pt>
                <c:pt idx="13327">
                  <c:v>1</c:v>
                </c:pt>
                <c:pt idx="13328">
                  <c:v>1</c:v>
                </c:pt>
                <c:pt idx="13329">
                  <c:v>1</c:v>
                </c:pt>
                <c:pt idx="13330">
                  <c:v>1</c:v>
                </c:pt>
                <c:pt idx="13331">
                  <c:v>1</c:v>
                </c:pt>
                <c:pt idx="13332">
                  <c:v>1</c:v>
                </c:pt>
                <c:pt idx="13333">
                  <c:v>1</c:v>
                </c:pt>
                <c:pt idx="13334">
                  <c:v>1</c:v>
                </c:pt>
                <c:pt idx="13335">
                  <c:v>1</c:v>
                </c:pt>
                <c:pt idx="13336">
                  <c:v>1</c:v>
                </c:pt>
                <c:pt idx="13337">
                  <c:v>1</c:v>
                </c:pt>
                <c:pt idx="13338">
                  <c:v>1</c:v>
                </c:pt>
                <c:pt idx="13339">
                  <c:v>1</c:v>
                </c:pt>
                <c:pt idx="13340">
                  <c:v>1</c:v>
                </c:pt>
                <c:pt idx="13341">
                  <c:v>1</c:v>
                </c:pt>
                <c:pt idx="13342">
                  <c:v>1</c:v>
                </c:pt>
                <c:pt idx="13343">
                  <c:v>1</c:v>
                </c:pt>
                <c:pt idx="13344">
                  <c:v>1</c:v>
                </c:pt>
                <c:pt idx="13345">
                  <c:v>1</c:v>
                </c:pt>
                <c:pt idx="13346">
                  <c:v>1</c:v>
                </c:pt>
                <c:pt idx="13347">
                  <c:v>1</c:v>
                </c:pt>
                <c:pt idx="13348">
                  <c:v>1</c:v>
                </c:pt>
                <c:pt idx="13349">
                  <c:v>1</c:v>
                </c:pt>
                <c:pt idx="13350">
                  <c:v>1</c:v>
                </c:pt>
                <c:pt idx="13351">
                  <c:v>1</c:v>
                </c:pt>
                <c:pt idx="13352">
                  <c:v>1</c:v>
                </c:pt>
                <c:pt idx="13353">
                  <c:v>1</c:v>
                </c:pt>
                <c:pt idx="13354">
                  <c:v>1</c:v>
                </c:pt>
                <c:pt idx="13355">
                  <c:v>1</c:v>
                </c:pt>
                <c:pt idx="13356">
                  <c:v>1</c:v>
                </c:pt>
                <c:pt idx="13357">
                  <c:v>1</c:v>
                </c:pt>
                <c:pt idx="13358">
                  <c:v>1</c:v>
                </c:pt>
                <c:pt idx="13359">
                  <c:v>1</c:v>
                </c:pt>
                <c:pt idx="13360">
                  <c:v>1</c:v>
                </c:pt>
                <c:pt idx="13361">
                  <c:v>1</c:v>
                </c:pt>
                <c:pt idx="13362">
                  <c:v>1</c:v>
                </c:pt>
                <c:pt idx="13363">
                  <c:v>1</c:v>
                </c:pt>
                <c:pt idx="13364">
                  <c:v>1</c:v>
                </c:pt>
                <c:pt idx="13365">
                  <c:v>1</c:v>
                </c:pt>
                <c:pt idx="13366">
                  <c:v>1</c:v>
                </c:pt>
                <c:pt idx="13367">
                  <c:v>1</c:v>
                </c:pt>
                <c:pt idx="13368">
                  <c:v>1</c:v>
                </c:pt>
                <c:pt idx="13369">
                  <c:v>1</c:v>
                </c:pt>
                <c:pt idx="13370">
                  <c:v>1</c:v>
                </c:pt>
                <c:pt idx="13371">
                  <c:v>1</c:v>
                </c:pt>
                <c:pt idx="13372">
                  <c:v>1</c:v>
                </c:pt>
                <c:pt idx="13373">
                  <c:v>1</c:v>
                </c:pt>
                <c:pt idx="13374">
                  <c:v>1</c:v>
                </c:pt>
                <c:pt idx="13375">
                  <c:v>1</c:v>
                </c:pt>
                <c:pt idx="13376">
                  <c:v>1</c:v>
                </c:pt>
                <c:pt idx="13377">
                  <c:v>1</c:v>
                </c:pt>
                <c:pt idx="13378">
                  <c:v>1</c:v>
                </c:pt>
                <c:pt idx="13379">
                  <c:v>1</c:v>
                </c:pt>
                <c:pt idx="13380">
                  <c:v>1</c:v>
                </c:pt>
                <c:pt idx="13381">
                  <c:v>1</c:v>
                </c:pt>
                <c:pt idx="13382">
                  <c:v>1</c:v>
                </c:pt>
                <c:pt idx="13383">
                  <c:v>1</c:v>
                </c:pt>
                <c:pt idx="13384">
                  <c:v>1</c:v>
                </c:pt>
                <c:pt idx="13385">
                  <c:v>1</c:v>
                </c:pt>
                <c:pt idx="13386">
                  <c:v>1</c:v>
                </c:pt>
                <c:pt idx="13387">
                  <c:v>1</c:v>
                </c:pt>
                <c:pt idx="13388">
                  <c:v>1</c:v>
                </c:pt>
                <c:pt idx="13389">
                  <c:v>1</c:v>
                </c:pt>
                <c:pt idx="13390">
                  <c:v>1</c:v>
                </c:pt>
                <c:pt idx="13391">
                  <c:v>1</c:v>
                </c:pt>
                <c:pt idx="13392">
                  <c:v>1</c:v>
                </c:pt>
                <c:pt idx="13393">
                  <c:v>1</c:v>
                </c:pt>
                <c:pt idx="13394">
                  <c:v>1</c:v>
                </c:pt>
                <c:pt idx="13395">
                  <c:v>1</c:v>
                </c:pt>
                <c:pt idx="13396">
                  <c:v>1</c:v>
                </c:pt>
                <c:pt idx="13397">
                  <c:v>1</c:v>
                </c:pt>
                <c:pt idx="13398">
                  <c:v>1</c:v>
                </c:pt>
                <c:pt idx="13399">
                  <c:v>1</c:v>
                </c:pt>
                <c:pt idx="13400">
                  <c:v>1</c:v>
                </c:pt>
                <c:pt idx="13401">
                  <c:v>1</c:v>
                </c:pt>
                <c:pt idx="13402">
                  <c:v>1</c:v>
                </c:pt>
                <c:pt idx="13403">
                  <c:v>1</c:v>
                </c:pt>
                <c:pt idx="13404">
                  <c:v>1</c:v>
                </c:pt>
                <c:pt idx="13405">
                  <c:v>1</c:v>
                </c:pt>
                <c:pt idx="13406">
                  <c:v>1</c:v>
                </c:pt>
                <c:pt idx="13407">
                  <c:v>1</c:v>
                </c:pt>
                <c:pt idx="13408">
                  <c:v>1</c:v>
                </c:pt>
                <c:pt idx="13409">
                  <c:v>1</c:v>
                </c:pt>
                <c:pt idx="13410">
                  <c:v>1</c:v>
                </c:pt>
                <c:pt idx="13411">
                  <c:v>1</c:v>
                </c:pt>
                <c:pt idx="13412">
                  <c:v>1</c:v>
                </c:pt>
                <c:pt idx="13413">
                  <c:v>1</c:v>
                </c:pt>
                <c:pt idx="13414">
                  <c:v>1</c:v>
                </c:pt>
                <c:pt idx="13415">
                  <c:v>1</c:v>
                </c:pt>
                <c:pt idx="13416">
                  <c:v>1</c:v>
                </c:pt>
                <c:pt idx="13417">
                  <c:v>1</c:v>
                </c:pt>
                <c:pt idx="13418">
                  <c:v>1</c:v>
                </c:pt>
                <c:pt idx="13419">
                  <c:v>1</c:v>
                </c:pt>
                <c:pt idx="13420">
                  <c:v>1</c:v>
                </c:pt>
                <c:pt idx="13421">
                  <c:v>1</c:v>
                </c:pt>
                <c:pt idx="13422">
                  <c:v>1</c:v>
                </c:pt>
                <c:pt idx="13423">
                  <c:v>1</c:v>
                </c:pt>
                <c:pt idx="13424">
                  <c:v>1</c:v>
                </c:pt>
                <c:pt idx="13425">
                  <c:v>1</c:v>
                </c:pt>
                <c:pt idx="13426">
                  <c:v>1</c:v>
                </c:pt>
                <c:pt idx="13427">
                  <c:v>1</c:v>
                </c:pt>
                <c:pt idx="13428">
                  <c:v>1</c:v>
                </c:pt>
                <c:pt idx="13429">
                  <c:v>1</c:v>
                </c:pt>
                <c:pt idx="13430">
                  <c:v>1</c:v>
                </c:pt>
                <c:pt idx="13431">
                  <c:v>1</c:v>
                </c:pt>
                <c:pt idx="13432">
                  <c:v>1</c:v>
                </c:pt>
                <c:pt idx="13433">
                  <c:v>1</c:v>
                </c:pt>
                <c:pt idx="13434">
                  <c:v>1</c:v>
                </c:pt>
                <c:pt idx="13435">
                  <c:v>1</c:v>
                </c:pt>
                <c:pt idx="13436">
                  <c:v>1</c:v>
                </c:pt>
                <c:pt idx="13437">
                  <c:v>1</c:v>
                </c:pt>
                <c:pt idx="13438">
                  <c:v>1</c:v>
                </c:pt>
                <c:pt idx="13439">
                  <c:v>1</c:v>
                </c:pt>
                <c:pt idx="13440">
                  <c:v>1</c:v>
                </c:pt>
                <c:pt idx="13441">
                  <c:v>1</c:v>
                </c:pt>
                <c:pt idx="13442">
                  <c:v>1</c:v>
                </c:pt>
                <c:pt idx="13443">
                  <c:v>1</c:v>
                </c:pt>
                <c:pt idx="13444">
                  <c:v>1</c:v>
                </c:pt>
                <c:pt idx="13445">
                  <c:v>1</c:v>
                </c:pt>
                <c:pt idx="13446">
                  <c:v>1</c:v>
                </c:pt>
                <c:pt idx="13447">
                  <c:v>1</c:v>
                </c:pt>
                <c:pt idx="13448">
                  <c:v>1</c:v>
                </c:pt>
                <c:pt idx="13449">
                  <c:v>1</c:v>
                </c:pt>
                <c:pt idx="13450">
                  <c:v>1</c:v>
                </c:pt>
                <c:pt idx="13451">
                  <c:v>1</c:v>
                </c:pt>
                <c:pt idx="13452">
                  <c:v>1</c:v>
                </c:pt>
                <c:pt idx="13453">
                  <c:v>1</c:v>
                </c:pt>
                <c:pt idx="13454">
                  <c:v>1</c:v>
                </c:pt>
                <c:pt idx="13455">
                  <c:v>1</c:v>
                </c:pt>
                <c:pt idx="13456">
                  <c:v>1</c:v>
                </c:pt>
                <c:pt idx="13457">
                  <c:v>1</c:v>
                </c:pt>
                <c:pt idx="13458">
                  <c:v>1</c:v>
                </c:pt>
                <c:pt idx="13459">
                  <c:v>1</c:v>
                </c:pt>
                <c:pt idx="13460">
                  <c:v>1</c:v>
                </c:pt>
                <c:pt idx="13461">
                  <c:v>1</c:v>
                </c:pt>
                <c:pt idx="13462">
                  <c:v>1</c:v>
                </c:pt>
                <c:pt idx="13463">
                  <c:v>1</c:v>
                </c:pt>
                <c:pt idx="13464">
                  <c:v>1</c:v>
                </c:pt>
                <c:pt idx="13465">
                  <c:v>1</c:v>
                </c:pt>
                <c:pt idx="13466">
                  <c:v>1</c:v>
                </c:pt>
                <c:pt idx="13467">
                  <c:v>1</c:v>
                </c:pt>
                <c:pt idx="13468">
                  <c:v>1</c:v>
                </c:pt>
                <c:pt idx="13469">
                  <c:v>1</c:v>
                </c:pt>
                <c:pt idx="13470">
                  <c:v>1</c:v>
                </c:pt>
                <c:pt idx="13471">
                  <c:v>1</c:v>
                </c:pt>
                <c:pt idx="13472">
                  <c:v>1</c:v>
                </c:pt>
                <c:pt idx="13473">
                  <c:v>1</c:v>
                </c:pt>
                <c:pt idx="13474">
                  <c:v>1</c:v>
                </c:pt>
                <c:pt idx="13475">
                  <c:v>1</c:v>
                </c:pt>
                <c:pt idx="13476">
                  <c:v>1</c:v>
                </c:pt>
                <c:pt idx="13477">
                  <c:v>1</c:v>
                </c:pt>
                <c:pt idx="13478">
                  <c:v>1</c:v>
                </c:pt>
                <c:pt idx="13479">
                  <c:v>1</c:v>
                </c:pt>
                <c:pt idx="13480">
                  <c:v>1</c:v>
                </c:pt>
                <c:pt idx="13481">
                  <c:v>1</c:v>
                </c:pt>
                <c:pt idx="13482">
                  <c:v>1</c:v>
                </c:pt>
                <c:pt idx="13483">
                  <c:v>1</c:v>
                </c:pt>
                <c:pt idx="13484">
                  <c:v>1</c:v>
                </c:pt>
                <c:pt idx="13485">
                  <c:v>1</c:v>
                </c:pt>
                <c:pt idx="13486">
                  <c:v>1</c:v>
                </c:pt>
                <c:pt idx="13487">
                  <c:v>1</c:v>
                </c:pt>
                <c:pt idx="13488">
                  <c:v>1</c:v>
                </c:pt>
                <c:pt idx="13489">
                  <c:v>1</c:v>
                </c:pt>
                <c:pt idx="13490">
                  <c:v>1</c:v>
                </c:pt>
                <c:pt idx="13491">
                  <c:v>1</c:v>
                </c:pt>
                <c:pt idx="13492">
                  <c:v>1</c:v>
                </c:pt>
                <c:pt idx="13493">
                  <c:v>1</c:v>
                </c:pt>
                <c:pt idx="13494">
                  <c:v>1</c:v>
                </c:pt>
                <c:pt idx="13495">
                  <c:v>1</c:v>
                </c:pt>
                <c:pt idx="13496">
                  <c:v>1</c:v>
                </c:pt>
                <c:pt idx="13497">
                  <c:v>1</c:v>
                </c:pt>
                <c:pt idx="13498">
                  <c:v>1</c:v>
                </c:pt>
                <c:pt idx="13499">
                  <c:v>1</c:v>
                </c:pt>
                <c:pt idx="13500">
                  <c:v>1</c:v>
                </c:pt>
                <c:pt idx="13501">
                  <c:v>1</c:v>
                </c:pt>
                <c:pt idx="13502">
                  <c:v>1</c:v>
                </c:pt>
                <c:pt idx="13503">
                  <c:v>1</c:v>
                </c:pt>
                <c:pt idx="13504">
                  <c:v>1</c:v>
                </c:pt>
                <c:pt idx="13505">
                  <c:v>1</c:v>
                </c:pt>
                <c:pt idx="13506">
                  <c:v>1</c:v>
                </c:pt>
                <c:pt idx="13507">
                  <c:v>1</c:v>
                </c:pt>
                <c:pt idx="13508">
                  <c:v>1</c:v>
                </c:pt>
                <c:pt idx="13509">
                  <c:v>1</c:v>
                </c:pt>
                <c:pt idx="13510">
                  <c:v>1</c:v>
                </c:pt>
                <c:pt idx="13511">
                  <c:v>1</c:v>
                </c:pt>
                <c:pt idx="13512">
                  <c:v>1</c:v>
                </c:pt>
                <c:pt idx="13513">
                  <c:v>1</c:v>
                </c:pt>
                <c:pt idx="13514">
                  <c:v>1</c:v>
                </c:pt>
                <c:pt idx="13515">
                  <c:v>1</c:v>
                </c:pt>
                <c:pt idx="13516">
                  <c:v>1</c:v>
                </c:pt>
                <c:pt idx="13517">
                  <c:v>1</c:v>
                </c:pt>
                <c:pt idx="13518">
                  <c:v>1</c:v>
                </c:pt>
                <c:pt idx="13519">
                  <c:v>1</c:v>
                </c:pt>
                <c:pt idx="13520">
                  <c:v>1</c:v>
                </c:pt>
                <c:pt idx="13521">
                  <c:v>1</c:v>
                </c:pt>
                <c:pt idx="13522">
                  <c:v>1</c:v>
                </c:pt>
                <c:pt idx="13523">
                  <c:v>1</c:v>
                </c:pt>
                <c:pt idx="13524">
                  <c:v>1</c:v>
                </c:pt>
                <c:pt idx="13525">
                  <c:v>1</c:v>
                </c:pt>
                <c:pt idx="13526">
                  <c:v>1</c:v>
                </c:pt>
                <c:pt idx="13527">
                  <c:v>1</c:v>
                </c:pt>
                <c:pt idx="13528">
                  <c:v>1</c:v>
                </c:pt>
                <c:pt idx="13529">
                  <c:v>1</c:v>
                </c:pt>
                <c:pt idx="13530">
                  <c:v>1</c:v>
                </c:pt>
                <c:pt idx="13531">
                  <c:v>1</c:v>
                </c:pt>
                <c:pt idx="13532">
                  <c:v>1</c:v>
                </c:pt>
                <c:pt idx="13533">
                  <c:v>1</c:v>
                </c:pt>
                <c:pt idx="13534">
                  <c:v>1</c:v>
                </c:pt>
                <c:pt idx="13535">
                  <c:v>1</c:v>
                </c:pt>
                <c:pt idx="13536">
                  <c:v>1</c:v>
                </c:pt>
                <c:pt idx="13537">
                  <c:v>1</c:v>
                </c:pt>
                <c:pt idx="13538">
                  <c:v>1</c:v>
                </c:pt>
                <c:pt idx="13539">
                  <c:v>1</c:v>
                </c:pt>
                <c:pt idx="13540">
                  <c:v>1</c:v>
                </c:pt>
                <c:pt idx="13541">
                  <c:v>1</c:v>
                </c:pt>
                <c:pt idx="13542">
                  <c:v>1</c:v>
                </c:pt>
                <c:pt idx="13543">
                  <c:v>1</c:v>
                </c:pt>
                <c:pt idx="13544">
                  <c:v>1</c:v>
                </c:pt>
                <c:pt idx="13545">
                  <c:v>1</c:v>
                </c:pt>
                <c:pt idx="13546">
                  <c:v>1</c:v>
                </c:pt>
                <c:pt idx="13547">
                  <c:v>1</c:v>
                </c:pt>
                <c:pt idx="13548">
                  <c:v>1</c:v>
                </c:pt>
                <c:pt idx="13549">
                  <c:v>1</c:v>
                </c:pt>
                <c:pt idx="13550">
                  <c:v>1</c:v>
                </c:pt>
                <c:pt idx="13551">
                  <c:v>1</c:v>
                </c:pt>
                <c:pt idx="13552">
                  <c:v>1</c:v>
                </c:pt>
                <c:pt idx="13553">
                  <c:v>1</c:v>
                </c:pt>
                <c:pt idx="13554">
                  <c:v>1</c:v>
                </c:pt>
                <c:pt idx="13555">
                  <c:v>1</c:v>
                </c:pt>
                <c:pt idx="13556">
                  <c:v>1</c:v>
                </c:pt>
                <c:pt idx="13557">
                  <c:v>1</c:v>
                </c:pt>
                <c:pt idx="13558">
                  <c:v>1</c:v>
                </c:pt>
                <c:pt idx="13559">
                  <c:v>1</c:v>
                </c:pt>
                <c:pt idx="13560">
                  <c:v>1</c:v>
                </c:pt>
                <c:pt idx="13561">
                  <c:v>1</c:v>
                </c:pt>
                <c:pt idx="13562">
                  <c:v>1</c:v>
                </c:pt>
                <c:pt idx="13563">
                  <c:v>1</c:v>
                </c:pt>
                <c:pt idx="13564">
                  <c:v>1</c:v>
                </c:pt>
                <c:pt idx="13565">
                  <c:v>1</c:v>
                </c:pt>
                <c:pt idx="13566">
                  <c:v>1</c:v>
                </c:pt>
                <c:pt idx="13567">
                  <c:v>1</c:v>
                </c:pt>
                <c:pt idx="13568">
                  <c:v>1</c:v>
                </c:pt>
                <c:pt idx="13569">
                  <c:v>1</c:v>
                </c:pt>
                <c:pt idx="13570">
                  <c:v>1</c:v>
                </c:pt>
                <c:pt idx="13571">
                  <c:v>1</c:v>
                </c:pt>
                <c:pt idx="13572">
                  <c:v>1</c:v>
                </c:pt>
                <c:pt idx="13573">
                  <c:v>1</c:v>
                </c:pt>
                <c:pt idx="13574">
                  <c:v>1</c:v>
                </c:pt>
                <c:pt idx="13575">
                  <c:v>1</c:v>
                </c:pt>
                <c:pt idx="13576">
                  <c:v>1</c:v>
                </c:pt>
                <c:pt idx="13577">
                  <c:v>1</c:v>
                </c:pt>
                <c:pt idx="13578">
                  <c:v>1</c:v>
                </c:pt>
                <c:pt idx="13579">
                  <c:v>1</c:v>
                </c:pt>
                <c:pt idx="13580">
                  <c:v>1</c:v>
                </c:pt>
                <c:pt idx="13581">
                  <c:v>1</c:v>
                </c:pt>
                <c:pt idx="13582">
                  <c:v>1</c:v>
                </c:pt>
                <c:pt idx="13583">
                  <c:v>1</c:v>
                </c:pt>
                <c:pt idx="13584">
                  <c:v>1</c:v>
                </c:pt>
                <c:pt idx="13585">
                  <c:v>1</c:v>
                </c:pt>
                <c:pt idx="13586">
                  <c:v>1</c:v>
                </c:pt>
                <c:pt idx="13587">
                  <c:v>1</c:v>
                </c:pt>
                <c:pt idx="13588">
                  <c:v>1</c:v>
                </c:pt>
                <c:pt idx="13589">
                  <c:v>1</c:v>
                </c:pt>
                <c:pt idx="13590">
                  <c:v>1</c:v>
                </c:pt>
                <c:pt idx="13591">
                  <c:v>1</c:v>
                </c:pt>
                <c:pt idx="13592">
                  <c:v>1</c:v>
                </c:pt>
                <c:pt idx="13593">
                  <c:v>1</c:v>
                </c:pt>
                <c:pt idx="13594">
                  <c:v>1</c:v>
                </c:pt>
                <c:pt idx="13595">
                  <c:v>1</c:v>
                </c:pt>
                <c:pt idx="13596">
                  <c:v>1</c:v>
                </c:pt>
                <c:pt idx="13597">
                  <c:v>1</c:v>
                </c:pt>
                <c:pt idx="13598">
                  <c:v>1</c:v>
                </c:pt>
                <c:pt idx="13599">
                  <c:v>1</c:v>
                </c:pt>
                <c:pt idx="13600">
                  <c:v>1</c:v>
                </c:pt>
                <c:pt idx="13601">
                  <c:v>1</c:v>
                </c:pt>
                <c:pt idx="13602">
                  <c:v>1</c:v>
                </c:pt>
                <c:pt idx="13603">
                  <c:v>1</c:v>
                </c:pt>
                <c:pt idx="13604">
                  <c:v>1</c:v>
                </c:pt>
                <c:pt idx="13605">
                  <c:v>1</c:v>
                </c:pt>
                <c:pt idx="13606">
                  <c:v>1</c:v>
                </c:pt>
                <c:pt idx="13607">
                  <c:v>1</c:v>
                </c:pt>
                <c:pt idx="13608">
                  <c:v>1</c:v>
                </c:pt>
                <c:pt idx="13609">
                  <c:v>1</c:v>
                </c:pt>
                <c:pt idx="13610">
                  <c:v>1</c:v>
                </c:pt>
                <c:pt idx="13611">
                  <c:v>1</c:v>
                </c:pt>
                <c:pt idx="13612">
                  <c:v>1</c:v>
                </c:pt>
                <c:pt idx="13613">
                  <c:v>1</c:v>
                </c:pt>
                <c:pt idx="13614">
                  <c:v>1</c:v>
                </c:pt>
                <c:pt idx="13615">
                  <c:v>1</c:v>
                </c:pt>
                <c:pt idx="13616">
                  <c:v>1</c:v>
                </c:pt>
                <c:pt idx="13617">
                  <c:v>1</c:v>
                </c:pt>
                <c:pt idx="13618">
                  <c:v>1</c:v>
                </c:pt>
                <c:pt idx="13619">
                  <c:v>1</c:v>
                </c:pt>
                <c:pt idx="13620">
                  <c:v>1</c:v>
                </c:pt>
                <c:pt idx="13621">
                  <c:v>1</c:v>
                </c:pt>
                <c:pt idx="13622">
                  <c:v>1</c:v>
                </c:pt>
                <c:pt idx="13623">
                  <c:v>1</c:v>
                </c:pt>
                <c:pt idx="13624">
                  <c:v>1</c:v>
                </c:pt>
                <c:pt idx="13625">
                  <c:v>1</c:v>
                </c:pt>
                <c:pt idx="13626">
                  <c:v>1</c:v>
                </c:pt>
                <c:pt idx="13627">
                  <c:v>1</c:v>
                </c:pt>
                <c:pt idx="13628">
                  <c:v>1</c:v>
                </c:pt>
                <c:pt idx="13629">
                  <c:v>1</c:v>
                </c:pt>
                <c:pt idx="13630">
                  <c:v>1</c:v>
                </c:pt>
                <c:pt idx="13631">
                  <c:v>1</c:v>
                </c:pt>
                <c:pt idx="13632">
                  <c:v>1</c:v>
                </c:pt>
                <c:pt idx="13633">
                  <c:v>1</c:v>
                </c:pt>
                <c:pt idx="13634">
                  <c:v>1</c:v>
                </c:pt>
                <c:pt idx="13635">
                  <c:v>1</c:v>
                </c:pt>
                <c:pt idx="13636">
                  <c:v>1</c:v>
                </c:pt>
                <c:pt idx="13637">
                  <c:v>1</c:v>
                </c:pt>
                <c:pt idx="13638">
                  <c:v>1</c:v>
                </c:pt>
                <c:pt idx="13639">
                  <c:v>1</c:v>
                </c:pt>
                <c:pt idx="13640">
                  <c:v>1</c:v>
                </c:pt>
                <c:pt idx="13641">
                  <c:v>1</c:v>
                </c:pt>
                <c:pt idx="13642">
                  <c:v>1</c:v>
                </c:pt>
                <c:pt idx="13643">
                  <c:v>1</c:v>
                </c:pt>
                <c:pt idx="13644">
                  <c:v>1</c:v>
                </c:pt>
                <c:pt idx="13645">
                  <c:v>1</c:v>
                </c:pt>
                <c:pt idx="13646">
                  <c:v>1</c:v>
                </c:pt>
                <c:pt idx="13647">
                  <c:v>1</c:v>
                </c:pt>
                <c:pt idx="13648">
                  <c:v>1</c:v>
                </c:pt>
                <c:pt idx="13649">
                  <c:v>1</c:v>
                </c:pt>
                <c:pt idx="13650">
                  <c:v>1</c:v>
                </c:pt>
                <c:pt idx="13651">
                  <c:v>1</c:v>
                </c:pt>
                <c:pt idx="13652">
                  <c:v>1</c:v>
                </c:pt>
                <c:pt idx="13653">
                  <c:v>1</c:v>
                </c:pt>
                <c:pt idx="13654">
                  <c:v>1</c:v>
                </c:pt>
                <c:pt idx="13655">
                  <c:v>1</c:v>
                </c:pt>
                <c:pt idx="13656">
                  <c:v>1</c:v>
                </c:pt>
                <c:pt idx="13657">
                  <c:v>1</c:v>
                </c:pt>
                <c:pt idx="13658">
                  <c:v>1</c:v>
                </c:pt>
                <c:pt idx="13659">
                  <c:v>1</c:v>
                </c:pt>
                <c:pt idx="13660">
                  <c:v>1</c:v>
                </c:pt>
                <c:pt idx="13661">
                  <c:v>1</c:v>
                </c:pt>
                <c:pt idx="13662">
                  <c:v>1</c:v>
                </c:pt>
                <c:pt idx="13663">
                  <c:v>1</c:v>
                </c:pt>
                <c:pt idx="13664">
                  <c:v>1</c:v>
                </c:pt>
                <c:pt idx="13665">
                  <c:v>1</c:v>
                </c:pt>
                <c:pt idx="13666">
                  <c:v>1</c:v>
                </c:pt>
                <c:pt idx="13667">
                  <c:v>1</c:v>
                </c:pt>
                <c:pt idx="13668">
                  <c:v>1</c:v>
                </c:pt>
                <c:pt idx="13669">
                  <c:v>1</c:v>
                </c:pt>
                <c:pt idx="13670">
                  <c:v>1</c:v>
                </c:pt>
                <c:pt idx="13671">
                  <c:v>1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1</c:v>
                </c:pt>
                <c:pt idx="13676">
                  <c:v>1</c:v>
                </c:pt>
                <c:pt idx="13677">
                  <c:v>1</c:v>
                </c:pt>
                <c:pt idx="13678">
                  <c:v>1</c:v>
                </c:pt>
                <c:pt idx="13679">
                  <c:v>1</c:v>
                </c:pt>
                <c:pt idx="13680">
                  <c:v>1</c:v>
                </c:pt>
                <c:pt idx="13681">
                  <c:v>1</c:v>
                </c:pt>
                <c:pt idx="13682">
                  <c:v>1</c:v>
                </c:pt>
                <c:pt idx="13683">
                  <c:v>1</c:v>
                </c:pt>
                <c:pt idx="13684">
                  <c:v>1</c:v>
                </c:pt>
                <c:pt idx="13685">
                  <c:v>1</c:v>
                </c:pt>
                <c:pt idx="13686">
                  <c:v>1</c:v>
                </c:pt>
                <c:pt idx="13687">
                  <c:v>1</c:v>
                </c:pt>
                <c:pt idx="13688">
                  <c:v>1</c:v>
                </c:pt>
                <c:pt idx="13689">
                  <c:v>1</c:v>
                </c:pt>
                <c:pt idx="13690">
                  <c:v>1</c:v>
                </c:pt>
                <c:pt idx="13691">
                  <c:v>1</c:v>
                </c:pt>
                <c:pt idx="13692">
                  <c:v>1</c:v>
                </c:pt>
                <c:pt idx="13693">
                  <c:v>1</c:v>
                </c:pt>
                <c:pt idx="13694">
                  <c:v>1</c:v>
                </c:pt>
                <c:pt idx="13695">
                  <c:v>1</c:v>
                </c:pt>
                <c:pt idx="13696">
                  <c:v>1</c:v>
                </c:pt>
                <c:pt idx="13697">
                  <c:v>1</c:v>
                </c:pt>
                <c:pt idx="13698">
                  <c:v>1</c:v>
                </c:pt>
                <c:pt idx="13699">
                  <c:v>1</c:v>
                </c:pt>
                <c:pt idx="13700">
                  <c:v>1</c:v>
                </c:pt>
                <c:pt idx="13701">
                  <c:v>1</c:v>
                </c:pt>
                <c:pt idx="13702">
                  <c:v>1</c:v>
                </c:pt>
                <c:pt idx="13703">
                  <c:v>1</c:v>
                </c:pt>
                <c:pt idx="13704">
                  <c:v>1</c:v>
                </c:pt>
                <c:pt idx="13705">
                  <c:v>1</c:v>
                </c:pt>
                <c:pt idx="13706">
                  <c:v>1</c:v>
                </c:pt>
                <c:pt idx="13707">
                  <c:v>1</c:v>
                </c:pt>
                <c:pt idx="13708">
                  <c:v>1</c:v>
                </c:pt>
                <c:pt idx="13709">
                  <c:v>1</c:v>
                </c:pt>
                <c:pt idx="13710">
                  <c:v>1</c:v>
                </c:pt>
                <c:pt idx="13711">
                  <c:v>1</c:v>
                </c:pt>
                <c:pt idx="13712">
                  <c:v>1</c:v>
                </c:pt>
                <c:pt idx="13713">
                  <c:v>1</c:v>
                </c:pt>
                <c:pt idx="13714">
                  <c:v>1</c:v>
                </c:pt>
                <c:pt idx="13715">
                  <c:v>1</c:v>
                </c:pt>
                <c:pt idx="13716">
                  <c:v>1</c:v>
                </c:pt>
                <c:pt idx="13717">
                  <c:v>1</c:v>
                </c:pt>
                <c:pt idx="13718">
                  <c:v>1</c:v>
                </c:pt>
                <c:pt idx="13719">
                  <c:v>1</c:v>
                </c:pt>
                <c:pt idx="13720">
                  <c:v>1</c:v>
                </c:pt>
                <c:pt idx="13721">
                  <c:v>1</c:v>
                </c:pt>
                <c:pt idx="13722">
                  <c:v>1</c:v>
                </c:pt>
                <c:pt idx="13723">
                  <c:v>1</c:v>
                </c:pt>
                <c:pt idx="13724">
                  <c:v>1</c:v>
                </c:pt>
                <c:pt idx="13725">
                  <c:v>1</c:v>
                </c:pt>
                <c:pt idx="13726">
                  <c:v>1</c:v>
                </c:pt>
                <c:pt idx="13727">
                  <c:v>1</c:v>
                </c:pt>
                <c:pt idx="13728">
                  <c:v>1</c:v>
                </c:pt>
                <c:pt idx="13729">
                  <c:v>1</c:v>
                </c:pt>
                <c:pt idx="13730">
                  <c:v>1</c:v>
                </c:pt>
                <c:pt idx="13731">
                  <c:v>1</c:v>
                </c:pt>
                <c:pt idx="13732">
                  <c:v>1</c:v>
                </c:pt>
                <c:pt idx="13733">
                  <c:v>1</c:v>
                </c:pt>
                <c:pt idx="13734">
                  <c:v>1</c:v>
                </c:pt>
                <c:pt idx="13735">
                  <c:v>1</c:v>
                </c:pt>
                <c:pt idx="13736">
                  <c:v>1</c:v>
                </c:pt>
                <c:pt idx="13737">
                  <c:v>1</c:v>
                </c:pt>
                <c:pt idx="13738">
                  <c:v>1</c:v>
                </c:pt>
                <c:pt idx="13739">
                  <c:v>1</c:v>
                </c:pt>
                <c:pt idx="13740">
                  <c:v>1</c:v>
                </c:pt>
                <c:pt idx="13741">
                  <c:v>1</c:v>
                </c:pt>
                <c:pt idx="13742">
                  <c:v>1</c:v>
                </c:pt>
                <c:pt idx="13743">
                  <c:v>1</c:v>
                </c:pt>
                <c:pt idx="13744">
                  <c:v>1</c:v>
                </c:pt>
                <c:pt idx="13745">
                  <c:v>1</c:v>
                </c:pt>
                <c:pt idx="13746">
                  <c:v>1</c:v>
                </c:pt>
                <c:pt idx="13747">
                  <c:v>1</c:v>
                </c:pt>
                <c:pt idx="13748">
                  <c:v>1</c:v>
                </c:pt>
                <c:pt idx="13749">
                  <c:v>1</c:v>
                </c:pt>
                <c:pt idx="13750">
                  <c:v>1</c:v>
                </c:pt>
                <c:pt idx="13751">
                  <c:v>1</c:v>
                </c:pt>
                <c:pt idx="13752">
                  <c:v>1</c:v>
                </c:pt>
                <c:pt idx="13753">
                  <c:v>1</c:v>
                </c:pt>
                <c:pt idx="13754">
                  <c:v>1</c:v>
                </c:pt>
                <c:pt idx="13755">
                  <c:v>1</c:v>
                </c:pt>
                <c:pt idx="13756">
                  <c:v>1</c:v>
                </c:pt>
                <c:pt idx="13757">
                  <c:v>1</c:v>
                </c:pt>
                <c:pt idx="13758">
                  <c:v>1</c:v>
                </c:pt>
                <c:pt idx="13759">
                  <c:v>1</c:v>
                </c:pt>
                <c:pt idx="13760">
                  <c:v>1</c:v>
                </c:pt>
                <c:pt idx="13761">
                  <c:v>1</c:v>
                </c:pt>
                <c:pt idx="13762">
                  <c:v>1</c:v>
                </c:pt>
                <c:pt idx="13763">
                  <c:v>1</c:v>
                </c:pt>
                <c:pt idx="13764">
                  <c:v>1</c:v>
                </c:pt>
                <c:pt idx="13765">
                  <c:v>1</c:v>
                </c:pt>
                <c:pt idx="13766">
                  <c:v>1</c:v>
                </c:pt>
                <c:pt idx="13767">
                  <c:v>1</c:v>
                </c:pt>
                <c:pt idx="13768">
                  <c:v>1</c:v>
                </c:pt>
                <c:pt idx="13769">
                  <c:v>1</c:v>
                </c:pt>
                <c:pt idx="13770">
                  <c:v>1</c:v>
                </c:pt>
                <c:pt idx="13771">
                  <c:v>1</c:v>
                </c:pt>
                <c:pt idx="13772">
                  <c:v>1</c:v>
                </c:pt>
                <c:pt idx="13773">
                  <c:v>1</c:v>
                </c:pt>
                <c:pt idx="13774">
                  <c:v>1</c:v>
                </c:pt>
                <c:pt idx="13775">
                  <c:v>1</c:v>
                </c:pt>
                <c:pt idx="13776">
                  <c:v>1</c:v>
                </c:pt>
                <c:pt idx="13777">
                  <c:v>1</c:v>
                </c:pt>
                <c:pt idx="13778">
                  <c:v>1</c:v>
                </c:pt>
                <c:pt idx="13779">
                  <c:v>1</c:v>
                </c:pt>
                <c:pt idx="13780">
                  <c:v>1</c:v>
                </c:pt>
                <c:pt idx="13781">
                  <c:v>1</c:v>
                </c:pt>
                <c:pt idx="13782">
                  <c:v>1</c:v>
                </c:pt>
                <c:pt idx="13783">
                  <c:v>1</c:v>
                </c:pt>
                <c:pt idx="13784">
                  <c:v>1</c:v>
                </c:pt>
                <c:pt idx="13785">
                  <c:v>1</c:v>
                </c:pt>
                <c:pt idx="13786">
                  <c:v>1</c:v>
                </c:pt>
                <c:pt idx="13787">
                  <c:v>1</c:v>
                </c:pt>
                <c:pt idx="13788">
                  <c:v>1</c:v>
                </c:pt>
                <c:pt idx="13789">
                  <c:v>1</c:v>
                </c:pt>
                <c:pt idx="13790">
                  <c:v>1</c:v>
                </c:pt>
                <c:pt idx="13791">
                  <c:v>1</c:v>
                </c:pt>
                <c:pt idx="13792">
                  <c:v>1</c:v>
                </c:pt>
                <c:pt idx="13793">
                  <c:v>1</c:v>
                </c:pt>
                <c:pt idx="13794">
                  <c:v>1</c:v>
                </c:pt>
                <c:pt idx="13795">
                  <c:v>1</c:v>
                </c:pt>
                <c:pt idx="13796">
                  <c:v>1</c:v>
                </c:pt>
                <c:pt idx="13797">
                  <c:v>1</c:v>
                </c:pt>
                <c:pt idx="13798">
                  <c:v>1</c:v>
                </c:pt>
                <c:pt idx="13799">
                  <c:v>1</c:v>
                </c:pt>
                <c:pt idx="13800">
                  <c:v>1</c:v>
                </c:pt>
                <c:pt idx="13801">
                  <c:v>1</c:v>
                </c:pt>
                <c:pt idx="13802">
                  <c:v>1</c:v>
                </c:pt>
                <c:pt idx="13803">
                  <c:v>1</c:v>
                </c:pt>
                <c:pt idx="13804">
                  <c:v>1</c:v>
                </c:pt>
                <c:pt idx="13805">
                  <c:v>1</c:v>
                </c:pt>
                <c:pt idx="13806">
                  <c:v>1</c:v>
                </c:pt>
                <c:pt idx="13807">
                  <c:v>1</c:v>
                </c:pt>
                <c:pt idx="13808">
                  <c:v>1</c:v>
                </c:pt>
                <c:pt idx="13809">
                  <c:v>1</c:v>
                </c:pt>
                <c:pt idx="13810">
                  <c:v>1</c:v>
                </c:pt>
                <c:pt idx="13811">
                  <c:v>1</c:v>
                </c:pt>
                <c:pt idx="13812">
                  <c:v>1</c:v>
                </c:pt>
                <c:pt idx="13813">
                  <c:v>1</c:v>
                </c:pt>
                <c:pt idx="13814">
                  <c:v>1</c:v>
                </c:pt>
                <c:pt idx="13815">
                  <c:v>1</c:v>
                </c:pt>
                <c:pt idx="13816">
                  <c:v>1</c:v>
                </c:pt>
                <c:pt idx="13817">
                  <c:v>1</c:v>
                </c:pt>
                <c:pt idx="13818">
                  <c:v>1</c:v>
                </c:pt>
                <c:pt idx="13819">
                  <c:v>1</c:v>
                </c:pt>
                <c:pt idx="13820">
                  <c:v>1</c:v>
                </c:pt>
                <c:pt idx="13821">
                  <c:v>1</c:v>
                </c:pt>
                <c:pt idx="13822">
                  <c:v>1</c:v>
                </c:pt>
                <c:pt idx="13823">
                  <c:v>1</c:v>
                </c:pt>
                <c:pt idx="13824">
                  <c:v>1</c:v>
                </c:pt>
                <c:pt idx="13825">
                  <c:v>1</c:v>
                </c:pt>
                <c:pt idx="13826">
                  <c:v>1</c:v>
                </c:pt>
                <c:pt idx="13827">
                  <c:v>1</c:v>
                </c:pt>
                <c:pt idx="13828">
                  <c:v>1</c:v>
                </c:pt>
                <c:pt idx="13829">
                  <c:v>1</c:v>
                </c:pt>
                <c:pt idx="13830">
                  <c:v>1</c:v>
                </c:pt>
                <c:pt idx="13831">
                  <c:v>1</c:v>
                </c:pt>
                <c:pt idx="13832">
                  <c:v>1</c:v>
                </c:pt>
                <c:pt idx="13833">
                  <c:v>1</c:v>
                </c:pt>
                <c:pt idx="13834">
                  <c:v>1</c:v>
                </c:pt>
                <c:pt idx="13835">
                  <c:v>1</c:v>
                </c:pt>
                <c:pt idx="13836">
                  <c:v>1</c:v>
                </c:pt>
                <c:pt idx="13837">
                  <c:v>1</c:v>
                </c:pt>
                <c:pt idx="13838">
                  <c:v>1</c:v>
                </c:pt>
                <c:pt idx="13839">
                  <c:v>1</c:v>
                </c:pt>
                <c:pt idx="13840">
                  <c:v>1</c:v>
                </c:pt>
                <c:pt idx="13841">
                  <c:v>1</c:v>
                </c:pt>
                <c:pt idx="13842">
                  <c:v>1</c:v>
                </c:pt>
                <c:pt idx="13843">
                  <c:v>1</c:v>
                </c:pt>
                <c:pt idx="13844">
                  <c:v>1</c:v>
                </c:pt>
                <c:pt idx="13845">
                  <c:v>1</c:v>
                </c:pt>
                <c:pt idx="13846">
                  <c:v>1</c:v>
                </c:pt>
                <c:pt idx="13847">
                  <c:v>1</c:v>
                </c:pt>
                <c:pt idx="13848">
                  <c:v>1</c:v>
                </c:pt>
                <c:pt idx="13849">
                  <c:v>1</c:v>
                </c:pt>
                <c:pt idx="13850">
                  <c:v>1</c:v>
                </c:pt>
                <c:pt idx="13851">
                  <c:v>1</c:v>
                </c:pt>
                <c:pt idx="13852">
                  <c:v>1</c:v>
                </c:pt>
                <c:pt idx="13853">
                  <c:v>1</c:v>
                </c:pt>
                <c:pt idx="13854">
                  <c:v>1</c:v>
                </c:pt>
                <c:pt idx="13855">
                  <c:v>1</c:v>
                </c:pt>
                <c:pt idx="13856">
                  <c:v>1</c:v>
                </c:pt>
                <c:pt idx="13857">
                  <c:v>1</c:v>
                </c:pt>
                <c:pt idx="13858">
                  <c:v>1</c:v>
                </c:pt>
                <c:pt idx="13859">
                  <c:v>1</c:v>
                </c:pt>
                <c:pt idx="13860">
                  <c:v>1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1</c:v>
                </c:pt>
                <c:pt idx="13865">
                  <c:v>1</c:v>
                </c:pt>
                <c:pt idx="13866">
                  <c:v>1</c:v>
                </c:pt>
                <c:pt idx="13867">
                  <c:v>1</c:v>
                </c:pt>
                <c:pt idx="13868">
                  <c:v>1</c:v>
                </c:pt>
                <c:pt idx="13869">
                  <c:v>1</c:v>
                </c:pt>
                <c:pt idx="13870">
                  <c:v>1</c:v>
                </c:pt>
                <c:pt idx="13871">
                  <c:v>1</c:v>
                </c:pt>
                <c:pt idx="13872">
                  <c:v>1</c:v>
                </c:pt>
                <c:pt idx="13873">
                  <c:v>1</c:v>
                </c:pt>
                <c:pt idx="13874">
                  <c:v>1</c:v>
                </c:pt>
                <c:pt idx="13875">
                  <c:v>1</c:v>
                </c:pt>
                <c:pt idx="13876">
                  <c:v>1</c:v>
                </c:pt>
                <c:pt idx="13877">
                  <c:v>1</c:v>
                </c:pt>
                <c:pt idx="13878">
                  <c:v>1</c:v>
                </c:pt>
                <c:pt idx="13879">
                  <c:v>1</c:v>
                </c:pt>
                <c:pt idx="13880">
                  <c:v>1</c:v>
                </c:pt>
                <c:pt idx="13881">
                  <c:v>1</c:v>
                </c:pt>
                <c:pt idx="13882">
                  <c:v>1</c:v>
                </c:pt>
                <c:pt idx="13883">
                  <c:v>1</c:v>
                </c:pt>
                <c:pt idx="13884">
                  <c:v>1</c:v>
                </c:pt>
                <c:pt idx="13885">
                  <c:v>1</c:v>
                </c:pt>
                <c:pt idx="13886">
                  <c:v>1</c:v>
                </c:pt>
                <c:pt idx="13887">
                  <c:v>1</c:v>
                </c:pt>
                <c:pt idx="13888">
                  <c:v>1</c:v>
                </c:pt>
                <c:pt idx="13889">
                  <c:v>1</c:v>
                </c:pt>
                <c:pt idx="13890">
                  <c:v>1</c:v>
                </c:pt>
                <c:pt idx="13891">
                  <c:v>1</c:v>
                </c:pt>
                <c:pt idx="13892">
                  <c:v>1</c:v>
                </c:pt>
                <c:pt idx="13893">
                  <c:v>1</c:v>
                </c:pt>
                <c:pt idx="13894">
                  <c:v>1</c:v>
                </c:pt>
                <c:pt idx="13895">
                  <c:v>1</c:v>
                </c:pt>
                <c:pt idx="13896">
                  <c:v>1</c:v>
                </c:pt>
                <c:pt idx="13897">
                  <c:v>1</c:v>
                </c:pt>
                <c:pt idx="13898">
                  <c:v>1</c:v>
                </c:pt>
                <c:pt idx="13899">
                  <c:v>1</c:v>
                </c:pt>
                <c:pt idx="13900">
                  <c:v>1</c:v>
                </c:pt>
                <c:pt idx="13901">
                  <c:v>1</c:v>
                </c:pt>
                <c:pt idx="13902">
                  <c:v>1</c:v>
                </c:pt>
                <c:pt idx="13903">
                  <c:v>1</c:v>
                </c:pt>
                <c:pt idx="13904">
                  <c:v>1</c:v>
                </c:pt>
                <c:pt idx="13905">
                  <c:v>1</c:v>
                </c:pt>
                <c:pt idx="13906">
                  <c:v>1</c:v>
                </c:pt>
                <c:pt idx="13907">
                  <c:v>1</c:v>
                </c:pt>
                <c:pt idx="13908">
                  <c:v>1</c:v>
                </c:pt>
                <c:pt idx="13909">
                  <c:v>1</c:v>
                </c:pt>
                <c:pt idx="13910">
                  <c:v>1</c:v>
                </c:pt>
                <c:pt idx="13911">
                  <c:v>1</c:v>
                </c:pt>
                <c:pt idx="13912">
                  <c:v>1</c:v>
                </c:pt>
                <c:pt idx="13913">
                  <c:v>1</c:v>
                </c:pt>
                <c:pt idx="13914">
                  <c:v>1</c:v>
                </c:pt>
                <c:pt idx="13915">
                  <c:v>1</c:v>
                </c:pt>
                <c:pt idx="13916">
                  <c:v>1</c:v>
                </c:pt>
                <c:pt idx="13917">
                  <c:v>1</c:v>
                </c:pt>
                <c:pt idx="13918">
                  <c:v>1</c:v>
                </c:pt>
                <c:pt idx="13919">
                  <c:v>1</c:v>
                </c:pt>
                <c:pt idx="13920">
                  <c:v>1</c:v>
                </c:pt>
                <c:pt idx="13921">
                  <c:v>1</c:v>
                </c:pt>
                <c:pt idx="13922">
                  <c:v>1</c:v>
                </c:pt>
                <c:pt idx="13923">
                  <c:v>1</c:v>
                </c:pt>
                <c:pt idx="13924">
                  <c:v>1</c:v>
                </c:pt>
                <c:pt idx="13925">
                  <c:v>1</c:v>
                </c:pt>
                <c:pt idx="13926">
                  <c:v>1</c:v>
                </c:pt>
                <c:pt idx="13927">
                  <c:v>1</c:v>
                </c:pt>
                <c:pt idx="13928">
                  <c:v>1</c:v>
                </c:pt>
                <c:pt idx="13929">
                  <c:v>1</c:v>
                </c:pt>
                <c:pt idx="13930">
                  <c:v>1</c:v>
                </c:pt>
                <c:pt idx="13931">
                  <c:v>1</c:v>
                </c:pt>
                <c:pt idx="13932">
                  <c:v>1</c:v>
                </c:pt>
                <c:pt idx="13933">
                  <c:v>1</c:v>
                </c:pt>
                <c:pt idx="13934">
                  <c:v>1</c:v>
                </c:pt>
                <c:pt idx="13935">
                  <c:v>1</c:v>
                </c:pt>
                <c:pt idx="13936">
                  <c:v>1</c:v>
                </c:pt>
                <c:pt idx="13937">
                  <c:v>1</c:v>
                </c:pt>
                <c:pt idx="13938">
                  <c:v>1</c:v>
                </c:pt>
                <c:pt idx="13939">
                  <c:v>1</c:v>
                </c:pt>
                <c:pt idx="13940">
                  <c:v>1</c:v>
                </c:pt>
                <c:pt idx="13941">
                  <c:v>1</c:v>
                </c:pt>
                <c:pt idx="13942">
                  <c:v>1</c:v>
                </c:pt>
                <c:pt idx="13943">
                  <c:v>1</c:v>
                </c:pt>
                <c:pt idx="13944">
                  <c:v>1</c:v>
                </c:pt>
                <c:pt idx="13945">
                  <c:v>1</c:v>
                </c:pt>
                <c:pt idx="13946">
                  <c:v>1</c:v>
                </c:pt>
                <c:pt idx="13947">
                  <c:v>1</c:v>
                </c:pt>
                <c:pt idx="13948">
                  <c:v>1</c:v>
                </c:pt>
                <c:pt idx="13949">
                  <c:v>1</c:v>
                </c:pt>
                <c:pt idx="13950">
                  <c:v>1</c:v>
                </c:pt>
                <c:pt idx="13951">
                  <c:v>1</c:v>
                </c:pt>
                <c:pt idx="13952">
                  <c:v>1</c:v>
                </c:pt>
                <c:pt idx="13953">
                  <c:v>1</c:v>
                </c:pt>
                <c:pt idx="13954">
                  <c:v>1</c:v>
                </c:pt>
                <c:pt idx="13955">
                  <c:v>1</c:v>
                </c:pt>
                <c:pt idx="13956">
                  <c:v>1</c:v>
                </c:pt>
                <c:pt idx="13957">
                  <c:v>1</c:v>
                </c:pt>
                <c:pt idx="13958">
                  <c:v>1</c:v>
                </c:pt>
                <c:pt idx="13959">
                  <c:v>1</c:v>
                </c:pt>
                <c:pt idx="13960">
                  <c:v>1</c:v>
                </c:pt>
                <c:pt idx="13961">
                  <c:v>1</c:v>
                </c:pt>
                <c:pt idx="13962">
                  <c:v>1</c:v>
                </c:pt>
                <c:pt idx="13963">
                  <c:v>1</c:v>
                </c:pt>
                <c:pt idx="13964">
                  <c:v>1</c:v>
                </c:pt>
                <c:pt idx="13965">
                  <c:v>1</c:v>
                </c:pt>
                <c:pt idx="13966">
                  <c:v>1</c:v>
                </c:pt>
                <c:pt idx="13967">
                  <c:v>1</c:v>
                </c:pt>
                <c:pt idx="13968">
                  <c:v>1</c:v>
                </c:pt>
                <c:pt idx="13969">
                  <c:v>1</c:v>
                </c:pt>
                <c:pt idx="13970">
                  <c:v>1</c:v>
                </c:pt>
                <c:pt idx="13971">
                  <c:v>1</c:v>
                </c:pt>
                <c:pt idx="13972">
                  <c:v>1</c:v>
                </c:pt>
                <c:pt idx="13973">
                  <c:v>1</c:v>
                </c:pt>
                <c:pt idx="13974">
                  <c:v>1</c:v>
                </c:pt>
                <c:pt idx="13975">
                  <c:v>1</c:v>
                </c:pt>
                <c:pt idx="13976">
                  <c:v>1</c:v>
                </c:pt>
                <c:pt idx="13977">
                  <c:v>1</c:v>
                </c:pt>
                <c:pt idx="13978">
                  <c:v>1</c:v>
                </c:pt>
                <c:pt idx="13979">
                  <c:v>1</c:v>
                </c:pt>
                <c:pt idx="13980">
                  <c:v>1</c:v>
                </c:pt>
                <c:pt idx="13981">
                  <c:v>1</c:v>
                </c:pt>
                <c:pt idx="13982">
                  <c:v>1</c:v>
                </c:pt>
                <c:pt idx="13983">
                  <c:v>1</c:v>
                </c:pt>
                <c:pt idx="13984">
                  <c:v>1</c:v>
                </c:pt>
                <c:pt idx="13985">
                  <c:v>1</c:v>
                </c:pt>
                <c:pt idx="13986">
                  <c:v>1</c:v>
                </c:pt>
                <c:pt idx="13987">
                  <c:v>1</c:v>
                </c:pt>
                <c:pt idx="13988">
                  <c:v>1</c:v>
                </c:pt>
                <c:pt idx="13989">
                  <c:v>1</c:v>
                </c:pt>
                <c:pt idx="13990">
                  <c:v>1</c:v>
                </c:pt>
                <c:pt idx="13991">
                  <c:v>1</c:v>
                </c:pt>
                <c:pt idx="13992">
                  <c:v>1</c:v>
                </c:pt>
                <c:pt idx="13993">
                  <c:v>1</c:v>
                </c:pt>
                <c:pt idx="13994">
                  <c:v>1</c:v>
                </c:pt>
                <c:pt idx="13995">
                  <c:v>1</c:v>
                </c:pt>
                <c:pt idx="13996">
                  <c:v>1</c:v>
                </c:pt>
                <c:pt idx="13997">
                  <c:v>1</c:v>
                </c:pt>
                <c:pt idx="13998">
                  <c:v>1</c:v>
                </c:pt>
                <c:pt idx="13999">
                  <c:v>1</c:v>
                </c:pt>
                <c:pt idx="14000">
                  <c:v>1</c:v>
                </c:pt>
                <c:pt idx="14001">
                  <c:v>1</c:v>
                </c:pt>
                <c:pt idx="14002">
                  <c:v>1</c:v>
                </c:pt>
                <c:pt idx="14003">
                  <c:v>1</c:v>
                </c:pt>
                <c:pt idx="14004">
                  <c:v>1</c:v>
                </c:pt>
                <c:pt idx="14005">
                  <c:v>1</c:v>
                </c:pt>
                <c:pt idx="14006">
                  <c:v>1</c:v>
                </c:pt>
                <c:pt idx="14007">
                  <c:v>1</c:v>
                </c:pt>
                <c:pt idx="14008">
                  <c:v>1</c:v>
                </c:pt>
                <c:pt idx="14009">
                  <c:v>1</c:v>
                </c:pt>
                <c:pt idx="14010">
                  <c:v>1</c:v>
                </c:pt>
                <c:pt idx="14011">
                  <c:v>1</c:v>
                </c:pt>
                <c:pt idx="14012">
                  <c:v>1</c:v>
                </c:pt>
                <c:pt idx="14013">
                  <c:v>1</c:v>
                </c:pt>
                <c:pt idx="14014">
                  <c:v>1</c:v>
                </c:pt>
                <c:pt idx="14015">
                  <c:v>1</c:v>
                </c:pt>
                <c:pt idx="14016">
                  <c:v>1</c:v>
                </c:pt>
                <c:pt idx="14017">
                  <c:v>1</c:v>
                </c:pt>
                <c:pt idx="14018">
                  <c:v>1</c:v>
                </c:pt>
                <c:pt idx="14019">
                  <c:v>1</c:v>
                </c:pt>
                <c:pt idx="14020">
                  <c:v>1</c:v>
                </c:pt>
                <c:pt idx="14021">
                  <c:v>1</c:v>
                </c:pt>
                <c:pt idx="14022">
                  <c:v>1</c:v>
                </c:pt>
                <c:pt idx="14023">
                  <c:v>1</c:v>
                </c:pt>
                <c:pt idx="14024">
                  <c:v>1</c:v>
                </c:pt>
                <c:pt idx="14025">
                  <c:v>1</c:v>
                </c:pt>
                <c:pt idx="14026">
                  <c:v>1</c:v>
                </c:pt>
                <c:pt idx="14027">
                  <c:v>1</c:v>
                </c:pt>
                <c:pt idx="14028">
                  <c:v>1</c:v>
                </c:pt>
                <c:pt idx="14029">
                  <c:v>1</c:v>
                </c:pt>
                <c:pt idx="14030">
                  <c:v>1</c:v>
                </c:pt>
                <c:pt idx="14031">
                  <c:v>1</c:v>
                </c:pt>
                <c:pt idx="14032">
                  <c:v>1</c:v>
                </c:pt>
                <c:pt idx="14033">
                  <c:v>1</c:v>
                </c:pt>
                <c:pt idx="14034">
                  <c:v>1</c:v>
                </c:pt>
                <c:pt idx="14035">
                  <c:v>1</c:v>
                </c:pt>
                <c:pt idx="14036">
                  <c:v>1</c:v>
                </c:pt>
                <c:pt idx="14037">
                  <c:v>1</c:v>
                </c:pt>
                <c:pt idx="14038">
                  <c:v>1</c:v>
                </c:pt>
                <c:pt idx="14039">
                  <c:v>1</c:v>
                </c:pt>
                <c:pt idx="14040">
                  <c:v>1</c:v>
                </c:pt>
                <c:pt idx="14041">
                  <c:v>1</c:v>
                </c:pt>
                <c:pt idx="14042">
                  <c:v>1</c:v>
                </c:pt>
                <c:pt idx="14043">
                  <c:v>1</c:v>
                </c:pt>
                <c:pt idx="14044">
                  <c:v>1</c:v>
                </c:pt>
                <c:pt idx="14045">
                  <c:v>1</c:v>
                </c:pt>
                <c:pt idx="14046">
                  <c:v>1</c:v>
                </c:pt>
                <c:pt idx="14047">
                  <c:v>1</c:v>
                </c:pt>
                <c:pt idx="14048">
                  <c:v>1</c:v>
                </c:pt>
                <c:pt idx="14049">
                  <c:v>1</c:v>
                </c:pt>
                <c:pt idx="14050">
                  <c:v>1</c:v>
                </c:pt>
                <c:pt idx="14051">
                  <c:v>1</c:v>
                </c:pt>
                <c:pt idx="14052">
                  <c:v>1</c:v>
                </c:pt>
                <c:pt idx="14053">
                  <c:v>1</c:v>
                </c:pt>
                <c:pt idx="14054">
                  <c:v>1</c:v>
                </c:pt>
                <c:pt idx="14055">
                  <c:v>1</c:v>
                </c:pt>
                <c:pt idx="14056">
                  <c:v>1</c:v>
                </c:pt>
                <c:pt idx="14057">
                  <c:v>1</c:v>
                </c:pt>
                <c:pt idx="14058">
                  <c:v>1</c:v>
                </c:pt>
                <c:pt idx="14059">
                  <c:v>1</c:v>
                </c:pt>
                <c:pt idx="14060">
                  <c:v>1</c:v>
                </c:pt>
                <c:pt idx="14061">
                  <c:v>1</c:v>
                </c:pt>
                <c:pt idx="14062">
                  <c:v>1</c:v>
                </c:pt>
                <c:pt idx="14063">
                  <c:v>1</c:v>
                </c:pt>
                <c:pt idx="14064">
                  <c:v>1</c:v>
                </c:pt>
                <c:pt idx="14065">
                  <c:v>1</c:v>
                </c:pt>
                <c:pt idx="14066">
                  <c:v>1</c:v>
                </c:pt>
                <c:pt idx="14067">
                  <c:v>1</c:v>
                </c:pt>
                <c:pt idx="14068">
                  <c:v>1</c:v>
                </c:pt>
                <c:pt idx="14069">
                  <c:v>1</c:v>
                </c:pt>
                <c:pt idx="14070">
                  <c:v>1</c:v>
                </c:pt>
                <c:pt idx="14071">
                  <c:v>1</c:v>
                </c:pt>
                <c:pt idx="14072">
                  <c:v>1</c:v>
                </c:pt>
                <c:pt idx="14073">
                  <c:v>1</c:v>
                </c:pt>
                <c:pt idx="14074">
                  <c:v>1</c:v>
                </c:pt>
                <c:pt idx="14075">
                  <c:v>1</c:v>
                </c:pt>
                <c:pt idx="14076">
                  <c:v>1</c:v>
                </c:pt>
                <c:pt idx="14077">
                  <c:v>1</c:v>
                </c:pt>
                <c:pt idx="14078">
                  <c:v>1</c:v>
                </c:pt>
                <c:pt idx="14079">
                  <c:v>1</c:v>
                </c:pt>
                <c:pt idx="14080">
                  <c:v>1</c:v>
                </c:pt>
                <c:pt idx="14081">
                  <c:v>1</c:v>
                </c:pt>
                <c:pt idx="14082">
                  <c:v>1</c:v>
                </c:pt>
                <c:pt idx="14083">
                  <c:v>1</c:v>
                </c:pt>
                <c:pt idx="14084">
                  <c:v>1</c:v>
                </c:pt>
                <c:pt idx="14085">
                  <c:v>1</c:v>
                </c:pt>
                <c:pt idx="14086">
                  <c:v>1</c:v>
                </c:pt>
                <c:pt idx="14087">
                  <c:v>1</c:v>
                </c:pt>
                <c:pt idx="14088">
                  <c:v>1</c:v>
                </c:pt>
                <c:pt idx="14089">
                  <c:v>1</c:v>
                </c:pt>
                <c:pt idx="14090">
                  <c:v>1</c:v>
                </c:pt>
                <c:pt idx="14091">
                  <c:v>1</c:v>
                </c:pt>
                <c:pt idx="14092">
                  <c:v>1</c:v>
                </c:pt>
                <c:pt idx="14093">
                  <c:v>1</c:v>
                </c:pt>
                <c:pt idx="14094">
                  <c:v>1</c:v>
                </c:pt>
                <c:pt idx="14095">
                  <c:v>1</c:v>
                </c:pt>
                <c:pt idx="14096">
                  <c:v>1</c:v>
                </c:pt>
                <c:pt idx="14097">
                  <c:v>1</c:v>
                </c:pt>
                <c:pt idx="14098">
                  <c:v>1</c:v>
                </c:pt>
                <c:pt idx="14099">
                  <c:v>1</c:v>
                </c:pt>
                <c:pt idx="14100">
                  <c:v>1</c:v>
                </c:pt>
                <c:pt idx="14101">
                  <c:v>1</c:v>
                </c:pt>
                <c:pt idx="14102">
                  <c:v>1</c:v>
                </c:pt>
                <c:pt idx="14103">
                  <c:v>1</c:v>
                </c:pt>
                <c:pt idx="14104">
                  <c:v>1</c:v>
                </c:pt>
                <c:pt idx="14105">
                  <c:v>1</c:v>
                </c:pt>
                <c:pt idx="14106">
                  <c:v>1</c:v>
                </c:pt>
                <c:pt idx="14107">
                  <c:v>1</c:v>
                </c:pt>
                <c:pt idx="14108">
                  <c:v>1</c:v>
                </c:pt>
                <c:pt idx="14109">
                  <c:v>1</c:v>
                </c:pt>
                <c:pt idx="14110">
                  <c:v>1</c:v>
                </c:pt>
                <c:pt idx="14111">
                  <c:v>1</c:v>
                </c:pt>
                <c:pt idx="14112">
                  <c:v>1</c:v>
                </c:pt>
                <c:pt idx="14113">
                  <c:v>1</c:v>
                </c:pt>
                <c:pt idx="14114">
                  <c:v>1</c:v>
                </c:pt>
                <c:pt idx="14115">
                  <c:v>1</c:v>
                </c:pt>
                <c:pt idx="14116">
                  <c:v>1</c:v>
                </c:pt>
                <c:pt idx="14117">
                  <c:v>1</c:v>
                </c:pt>
                <c:pt idx="14118">
                  <c:v>1</c:v>
                </c:pt>
                <c:pt idx="14119">
                  <c:v>1</c:v>
                </c:pt>
                <c:pt idx="14120">
                  <c:v>1</c:v>
                </c:pt>
                <c:pt idx="14121">
                  <c:v>1</c:v>
                </c:pt>
                <c:pt idx="14122">
                  <c:v>1</c:v>
                </c:pt>
                <c:pt idx="14123">
                  <c:v>1</c:v>
                </c:pt>
                <c:pt idx="14124">
                  <c:v>1</c:v>
                </c:pt>
                <c:pt idx="14125">
                  <c:v>1</c:v>
                </c:pt>
                <c:pt idx="14126">
                  <c:v>1</c:v>
                </c:pt>
                <c:pt idx="14127">
                  <c:v>1</c:v>
                </c:pt>
                <c:pt idx="14128">
                  <c:v>1</c:v>
                </c:pt>
                <c:pt idx="14129">
                  <c:v>1</c:v>
                </c:pt>
                <c:pt idx="14130">
                  <c:v>1</c:v>
                </c:pt>
                <c:pt idx="14131">
                  <c:v>1</c:v>
                </c:pt>
                <c:pt idx="14132">
                  <c:v>1</c:v>
                </c:pt>
                <c:pt idx="14133">
                  <c:v>1</c:v>
                </c:pt>
                <c:pt idx="14134">
                  <c:v>1</c:v>
                </c:pt>
                <c:pt idx="14135">
                  <c:v>1</c:v>
                </c:pt>
                <c:pt idx="14136">
                  <c:v>1</c:v>
                </c:pt>
                <c:pt idx="14137">
                  <c:v>1</c:v>
                </c:pt>
                <c:pt idx="14138">
                  <c:v>1</c:v>
                </c:pt>
                <c:pt idx="14139">
                  <c:v>1</c:v>
                </c:pt>
                <c:pt idx="14140">
                  <c:v>1</c:v>
                </c:pt>
                <c:pt idx="14141">
                  <c:v>1</c:v>
                </c:pt>
                <c:pt idx="14142">
                  <c:v>1</c:v>
                </c:pt>
                <c:pt idx="14143">
                  <c:v>1</c:v>
                </c:pt>
                <c:pt idx="14144">
                  <c:v>1</c:v>
                </c:pt>
                <c:pt idx="14145">
                  <c:v>1</c:v>
                </c:pt>
                <c:pt idx="14146">
                  <c:v>1</c:v>
                </c:pt>
                <c:pt idx="14147">
                  <c:v>1</c:v>
                </c:pt>
                <c:pt idx="14148">
                  <c:v>1</c:v>
                </c:pt>
                <c:pt idx="14149">
                  <c:v>1</c:v>
                </c:pt>
                <c:pt idx="14150">
                  <c:v>1</c:v>
                </c:pt>
                <c:pt idx="14151">
                  <c:v>1</c:v>
                </c:pt>
                <c:pt idx="14152">
                  <c:v>1</c:v>
                </c:pt>
                <c:pt idx="14153">
                  <c:v>1</c:v>
                </c:pt>
                <c:pt idx="14154">
                  <c:v>1</c:v>
                </c:pt>
                <c:pt idx="14155">
                  <c:v>1</c:v>
                </c:pt>
                <c:pt idx="14156">
                  <c:v>1</c:v>
                </c:pt>
                <c:pt idx="14157">
                  <c:v>1</c:v>
                </c:pt>
                <c:pt idx="14158">
                  <c:v>1</c:v>
                </c:pt>
                <c:pt idx="14159">
                  <c:v>1</c:v>
                </c:pt>
                <c:pt idx="14160">
                  <c:v>1</c:v>
                </c:pt>
                <c:pt idx="14161">
                  <c:v>1</c:v>
                </c:pt>
                <c:pt idx="14162">
                  <c:v>1</c:v>
                </c:pt>
                <c:pt idx="14163">
                  <c:v>1</c:v>
                </c:pt>
                <c:pt idx="14164">
                  <c:v>1</c:v>
                </c:pt>
                <c:pt idx="14165">
                  <c:v>1</c:v>
                </c:pt>
                <c:pt idx="14166">
                  <c:v>1</c:v>
                </c:pt>
                <c:pt idx="14167">
                  <c:v>1</c:v>
                </c:pt>
                <c:pt idx="14168">
                  <c:v>1</c:v>
                </c:pt>
                <c:pt idx="14169">
                  <c:v>1</c:v>
                </c:pt>
                <c:pt idx="14170">
                  <c:v>1</c:v>
                </c:pt>
                <c:pt idx="14171">
                  <c:v>1</c:v>
                </c:pt>
                <c:pt idx="14172">
                  <c:v>1</c:v>
                </c:pt>
                <c:pt idx="14173">
                  <c:v>1</c:v>
                </c:pt>
                <c:pt idx="14174">
                  <c:v>1</c:v>
                </c:pt>
                <c:pt idx="14175">
                  <c:v>1</c:v>
                </c:pt>
                <c:pt idx="14176">
                  <c:v>1</c:v>
                </c:pt>
                <c:pt idx="14177">
                  <c:v>1</c:v>
                </c:pt>
                <c:pt idx="14178">
                  <c:v>1</c:v>
                </c:pt>
                <c:pt idx="14179">
                  <c:v>1</c:v>
                </c:pt>
                <c:pt idx="14180">
                  <c:v>1</c:v>
                </c:pt>
                <c:pt idx="14181">
                  <c:v>1</c:v>
                </c:pt>
                <c:pt idx="14182">
                  <c:v>1</c:v>
                </c:pt>
                <c:pt idx="14183">
                  <c:v>1</c:v>
                </c:pt>
                <c:pt idx="14184">
                  <c:v>1</c:v>
                </c:pt>
                <c:pt idx="14185">
                  <c:v>1</c:v>
                </c:pt>
                <c:pt idx="14186">
                  <c:v>1</c:v>
                </c:pt>
                <c:pt idx="14187">
                  <c:v>1</c:v>
                </c:pt>
                <c:pt idx="14188">
                  <c:v>1</c:v>
                </c:pt>
                <c:pt idx="14189">
                  <c:v>1</c:v>
                </c:pt>
                <c:pt idx="14190">
                  <c:v>1</c:v>
                </c:pt>
                <c:pt idx="14191">
                  <c:v>1</c:v>
                </c:pt>
                <c:pt idx="14192">
                  <c:v>1</c:v>
                </c:pt>
                <c:pt idx="14193">
                  <c:v>1</c:v>
                </c:pt>
                <c:pt idx="14194">
                  <c:v>1</c:v>
                </c:pt>
                <c:pt idx="14195">
                  <c:v>1</c:v>
                </c:pt>
                <c:pt idx="14196">
                  <c:v>1</c:v>
                </c:pt>
                <c:pt idx="14197">
                  <c:v>1</c:v>
                </c:pt>
                <c:pt idx="14198">
                  <c:v>1</c:v>
                </c:pt>
                <c:pt idx="14199">
                  <c:v>1</c:v>
                </c:pt>
                <c:pt idx="14200">
                  <c:v>1</c:v>
                </c:pt>
                <c:pt idx="14201">
                  <c:v>1</c:v>
                </c:pt>
                <c:pt idx="14202">
                  <c:v>1</c:v>
                </c:pt>
                <c:pt idx="14203">
                  <c:v>1</c:v>
                </c:pt>
                <c:pt idx="14204">
                  <c:v>1</c:v>
                </c:pt>
                <c:pt idx="14205">
                  <c:v>1</c:v>
                </c:pt>
                <c:pt idx="14206">
                  <c:v>1</c:v>
                </c:pt>
                <c:pt idx="14207">
                  <c:v>1</c:v>
                </c:pt>
                <c:pt idx="14208">
                  <c:v>1</c:v>
                </c:pt>
                <c:pt idx="14209">
                  <c:v>1</c:v>
                </c:pt>
                <c:pt idx="14210">
                  <c:v>1</c:v>
                </c:pt>
                <c:pt idx="14211">
                  <c:v>1</c:v>
                </c:pt>
                <c:pt idx="14212">
                  <c:v>1</c:v>
                </c:pt>
                <c:pt idx="14213">
                  <c:v>1</c:v>
                </c:pt>
                <c:pt idx="14214">
                  <c:v>1</c:v>
                </c:pt>
                <c:pt idx="14215">
                  <c:v>1</c:v>
                </c:pt>
                <c:pt idx="14216">
                  <c:v>1</c:v>
                </c:pt>
                <c:pt idx="14217">
                  <c:v>1</c:v>
                </c:pt>
                <c:pt idx="14218">
                  <c:v>1</c:v>
                </c:pt>
                <c:pt idx="14219">
                  <c:v>1</c:v>
                </c:pt>
                <c:pt idx="14220">
                  <c:v>1</c:v>
                </c:pt>
                <c:pt idx="14221">
                  <c:v>1</c:v>
                </c:pt>
                <c:pt idx="14222">
                  <c:v>1</c:v>
                </c:pt>
                <c:pt idx="14223">
                  <c:v>1</c:v>
                </c:pt>
                <c:pt idx="14224">
                  <c:v>1</c:v>
                </c:pt>
                <c:pt idx="14225">
                  <c:v>1</c:v>
                </c:pt>
                <c:pt idx="14226">
                  <c:v>1</c:v>
                </c:pt>
                <c:pt idx="14227">
                  <c:v>1</c:v>
                </c:pt>
                <c:pt idx="14228">
                  <c:v>1</c:v>
                </c:pt>
                <c:pt idx="14229">
                  <c:v>1</c:v>
                </c:pt>
                <c:pt idx="14230">
                  <c:v>1</c:v>
                </c:pt>
                <c:pt idx="14231">
                  <c:v>1</c:v>
                </c:pt>
                <c:pt idx="14232">
                  <c:v>1</c:v>
                </c:pt>
                <c:pt idx="14233">
                  <c:v>1</c:v>
                </c:pt>
                <c:pt idx="14234">
                  <c:v>1</c:v>
                </c:pt>
                <c:pt idx="14235">
                  <c:v>1</c:v>
                </c:pt>
                <c:pt idx="14236">
                  <c:v>1</c:v>
                </c:pt>
                <c:pt idx="14237">
                  <c:v>1</c:v>
                </c:pt>
                <c:pt idx="14238">
                  <c:v>1</c:v>
                </c:pt>
                <c:pt idx="14239">
                  <c:v>1</c:v>
                </c:pt>
                <c:pt idx="14240">
                  <c:v>1</c:v>
                </c:pt>
                <c:pt idx="14241">
                  <c:v>1</c:v>
                </c:pt>
                <c:pt idx="14242">
                  <c:v>1</c:v>
                </c:pt>
                <c:pt idx="14243">
                  <c:v>1</c:v>
                </c:pt>
                <c:pt idx="14244">
                  <c:v>1</c:v>
                </c:pt>
                <c:pt idx="14245">
                  <c:v>1</c:v>
                </c:pt>
                <c:pt idx="14246">
                  <c:v>1</c:v>
                </c:pt>
                <c:pt idx="14247">
                  <c:v>1</c:v>
                </c:pt>
                <c:pt idx="14248">
                  <c:v>1</c:v>
                </c:pt>
                <c:pt idx="14249">
                  <c:v>1</c:v>
                </c:pt>
                <c:pt idx="14250">
                  <c:v>1</c:v>
                </c:pt>
                <c:pt idx="14251">
                  <c:v>1</c:v>
                </c:pt>
                <c:pt idx="14252">
                  <c:v>1</c:v>
                </c:pt>
                <c:pt idx="14253">
                  <c:v>1</c:v>
                </c:pt>
                <c:pt idx="14254">
                  <c:v>1</c:v>
                </c:pt>
                <c:pt idx="14255">
                  <c:v>1</c:v>
                </c:pt>
                <c:pt idx="14256">
                  <c:v>1</c:v>
                </c:pt>
                <c:pt idx="14257">
                  <c:v>1</c:v>
                </c:pt>
                <c:pt idx="14258">
                  <c:v>1</c:v>
                </c:pt>
                <c:pt idx="14259">
                  <c:v>1</c:v>
                </c:pt>
                <c:pt idx="14260">
                  <c:v>1</c:v>
                </c:pt>
                <c:pt idx="14261">
                  <c:v>1</c:v>
                </c:pt>
                <c:pt idx="14262">
                  <c:v>1</c:v>
                </c:pt>
                <c:pt idx="14263">
                  <c:v>1</c:v>
                </c:pt>
                <c:pt idx="14264">
                  <c:v>1</c:v>
                </c:pt>
                <c:pt idx="14265">
                  <c:v>1</c:v>
                </c:pt>
                <c:pt idx="14266">
                  <c:v>1</c:v>
                </c:pt>
                <c:pt idx="14267">
                  <c:v>1</c:v>
                </c:pt>
                <c:pt idx="14268">
                  <c:v>1</c:v>
                </c:pt>
                <c:pt idx="14269">
                  <c:v>1</c:v>
                </c:pt>
                <c:pt idx="14270">
                  <c:v>1</c:v>
                </c:pt>
                <c:pt idx="14271">
                  <c:v>1</c:v>
                </c:pt>
                <c:pt idx="14272">
                  <c:v>1</c:v>
                </c:pt>
                <c:pt idx="14273">
                  <c:v>1</c:v>
                </c:pt>
                <c:pt idx="14274">
                  <c:v>1</c:v>
                </c:pt>
                <c:pt idx="14275">
                  <c:v>1</c:v>
                </c:pt>
                <c:pt idx="14276">
                  <c:v>1</c:v>
                </c:pt>
                <c:pt idx="14277">
                  <c:v>1</c:v>
                </c:pt>
                <c:pt idx="14278">
                  <c:v>1</c:v>
                </c:pt>
                <c:pt idx="14279">
                  <c:v>1</c:v>
                </c:pt>
                <c:pt idx="14280">
                  <c:v>1</c:v>
                </c:pt>
                <c:pt idx="14281">
                  <c:v>1</c:v>
                </c:pt>
                <c:pt idx="14282">
                  <c:v>1</c:v>
                </c:pt>
                <c:pt idx="14283">
                  <c:v>1</c:v>
                </c:pt>
                <c:pt idx="14284">
                  <c:v>1</c:v>
                </c:pt>
                <c:pt idx="14285">
                  <c:v>1</c:v>
                </c:pt>
                <c:pt idx="14286">
                  <c:v>1</c:v>
                </c:pt>
                <c:pt idx="14287">
                  <c:v>1</c:v>
                </c:pt>
                <c:pt idx="14288">
                  <c:v>1</c:v>
                </c:pt>
                <c:pt idx="14289">
                  <c:v>1</c:v>
                </c:pt>
                <c:pt idx="14290">
                  <c:v>1</c:v>
                </c:pt>
                <c:pt idx="14291">
                  <c:v>1</c:v>
                </c:pt>
                <c:pt idx="14292">
                  <c:v>1</c:v>
                </c:pt>
                <c:pt idx="14293">
                  <c:v>1</c:v>
                </c:pt>
                <c:pt idx="14294">
                  <c:v>1</c:v>
                </c:pt>
                <c:pt idx="14295">
                  <c:v>1</c:v>
                </c:pt>
                <c:pt idx="14296">
                  <c:v>1</c:v>
                </c:pt>
                <c:pt idx="14297">
                  <c:v>1</c:v>
                </c:pt>
                <c:pt idx="14298">
                  <c:v>1</c:v>
                </c:pt>
                <c:pt idx="14299">
                  <c:v>1</c:v>
                </c:pt>
                <c:pt idx="14300">
                  <c:v>1</c:v>
                </c:pt>
                <c:pt idx="14301">
                  <c:v>1</c:v>
                </c:pt>
                <c:pt idx="14302">
                  <c:v>1</c:v>
                </c:pt>
                <c:pt idx="14303">
                  <c:v>1</c:v>
                </c:pt>
                <c:pt idx="14304">
                  <c:v>1</c:v>
                </c:pt>
                <c:pt idx="14305">
                  <c:v>1</c:v>
                </c:pt>
                <c:pt idx="14306">
                  <c:v>1</c:v>
                </c:pt>
                <c:pt idx="14307">
                  <c:v>1</c:v>
                </c:pt>
                <c:pt idx="14308">
                  <c:v>1</c:v>
                </c:pt>
                <c:pt idx="14309">
                  <c:v>1</c:v>
                </c:pt>
                <c:pt idx="14310">
                  <c:v>1</c:v>
                </c:pt>
                <c:pt idx="14311">
                  <c:v>1</c:v>
                </c:pt>
                <c:pt idx="14312">
                  <c:v>1</c:v>
                </c:pt>
                <c:pt idx="14313">
                  <c:v>1</c:v>
                </c:pt>
                <c:pt idx="14314">
                  <c:v>1</c:v>
                </c:pt>
                <c:pt idx="14315">
                  <c:v>1</c:v>
                </c:pt>
                <c:pt idx="14316">
                  <c:v>1</c:v>
                </c:pt>
                <c:pt idx="14317">
                  <c:v>1</c:v>
                </c:pt>
                <c:pt idx="14318">
                  <c:v>1</c:v>
                </c:pt>
                <c:pt idx="14319">
                  <c:v>1</c:v>
                </c:pt>
                <c:pt idx="14320">
                  <c:v>1</c:v>
                </c:pt>
                <c:pt idx="14321">
                  <c:v>1</c:v>
                </c:pt>
                <c:pt idx="14322">
                  <c:v>1</c:v>
                </c:pt>
                <c:pt idx="14323">
                  <c:v>1</c:v>
                </c:pt>
                <c:pt idx="14324">
                  <c:v>1</c:v>
                </c:pt>
                <c:pt idx="14325">
                  <c:v>1</c:v>
                </c:pt>
                <c:pt idx="14326">
                  <c:v>1</c:v>
                </c:pt>
                <c:pt idx="14327">
                  <c:v>1</c:v>
                </c:pt>
                <c:pt idx="14328">
                  <c:v>1</c:v>
                </c:pt>
                <c:pt idx="14329">
                  <c:v>1</c:v>
                </c:pt>
                <c:pt idx="14330">
                  <c:v>1</c:v>
                </c:pt>
                <c:pt idx="14331">
                  <c:v>1</c:v>
                </c:pt>
                <c:pt idx="14332">
                  <c:v>1</c:v>
                </c:pt>
                <c:pt idx="14333">
                  <c:v>1</c:v>
                </c:pt>
                <c:pt idx="14334">
                  <c:v>1</c:v>
                </c:pt>
                <c:pt idx="14335">
                  <c:v>1</c:v>
                </c:pt>
                <c:pt idx="14336">
                  <c:v>1</c:v>
                </c:pt>
                <c:pt idx="14337">
                  <c:v>1</c:v>
                </c:pt>
                <c:pt idx="14338">
                  <c:v>1</c:v>
                </c:pt>
                <c:pt idx="14339">
                  <c:v>1</c:v>
                </c:pt>
                <c:pt idx="14340">
                  <c:v>1</c:v>
                </c:pt>
                <c:pt idx="14341">
                  <c:v>1</c:v>
                </c:pt>
                <c:pt idx="14342">
                  <c:v>1</c:v>
                </c:pt>
                <c:pt idx="14343">
                  <c:v>1</c:v>
                </c:pt>
                <c:pt idx="14344">
                  <c:v>1</c:v>
                </c:pt>
                <c:pt idx="14345">
                  <c:v>1</c:v>
                </c:pt>
                <c:pt idx="14346">
                  <c:v>1</c:v>
                </c:pt>
                <c:pt idx="14347">
                  <c:v>1</c:v>
                </c:pt>
                <c:pt idx="14348">
                  <c:v>1</c:v>
                </c:pt>
                <c:pt idx="14349">
                  <c:v>1</c:v>
                </c:pt>
                <c:pt idx="14350">
                  <c:v>1</c:v>
                </c:pt>
                <c:pt idx="14351">
                  <c:v>1</c:v>
                </c:pt>
                <c:pt idx="14352">
                  <c:v>1</c:v>
                </c:pt>
                <c:pt idx="14353">
                  <c:v>1</c:v>
                </c:pt>
                <c:pt idx="14354">
                  <c:v>1</c:v>
                </c:pt>
                <c:pt idx="14355">
                  <c:v>1</c:v>
                </c:pt>
                <c:pt idx="14356">
                  <c:v>1</c:v>
                </c:pt>
                <c:pt idx="14357">
                  <c:v>1</c:v>
                </c:pt>
                <c:pt idx="14358">
                  <c:v>1</c:v>
                </c:pt>
                <c:pt idx="14359">
                  <c:v>1</c:v>
                </c:pt>
                <c:pt idx="14360">
                  <c:v>1</c:v>
                </c:pt>
                <c:pt idx="14361">
                  <c:v>1</c:v>
                </c:pt>
                <c:pt idx="14362">
                  <c:v>1</c:v>
                </c:pt>
                <c:pt idx="14363">
                  <c:v>1</c:v>
                </c:pt>
                <c:pt idx="14364">
                  <c:v>1</c:v>
                </c:pt>
                <c:pt idx="14365">
                  <c:v>1</c:v>
                </c:pt>
                <c:pt idx="14366">
                  <c:v>1</c:v>
                </c:pt>
                <c:pt idx="14367">
                  <c:v>1</c:v>
                </c:pt>
                <c:pt idx="14368">
                  <c:v>1</c:v>
                </c:pt>
                <c:pt idx="14369">
                  <c:v>1</c:v>
                </c:pt>
                <c:pt idx="14370">
                  <c:v>1</c:v>
                </c:pt>
                <c:pt idx="14371">
                  <c:v>1</c:v>
                </c:pt>
                <c:pt idx="14372">
                  <c:v>1</c:v>
                </c:pt>
                <c:pt idx="14373">
                  <c:v>1</c:v>
                </c:pt>
                <c:pt idx="14374">
                  <c:v>1</c:v>
                </c:pt>
                <c:pt idx="14375">
                  <c:v>1</c:v>
                </c:pt>
                <c:pt idx="14376">
                  <c:v>1</c:v>
                </c:pt>
                <c:pt idx="14377">
                  <c:v>1</c:v>
                </c:pt>
                <c:pt idx="14378">
                  <c:v>1</c:v>
                </c:pt>
                <c:pt idx="14379">
                  <c:v>1</c:v>
                </c:pt>
                <c:pt idx="14380">
                  <c:v>1</c:v>
                </c:pt>
                <c:pt idx="14381">
                  <c:v>1</c:v>
                </c:pt>
                <c:pt idx="14382">
                  <c:v>1</c:v>
                </c:pt>
                <c:pt idx="14383">
                  <c:v>1</c:v>
                </c:pt>
                <c:pt idx="14384">
                  <c:v>1</c:v>
                </c:pt>
                <c:pt idx="14385">
                  <c:v>1</c:v>
                </c:pt>
                <c:pt idx="14386">
                  <c:v>1</c:v>
                </c:pt>
                <c:pt idx="14387">
                  <c:v>1</c:v>
                </c:pt>
                <c:pt idx="14388">
                  <c:v>1</c:v>
                </c:pt>
                <c:pt idx="14389">
                  <c:v>1</c:v>
                </c:pt>
                <c:pt idx="14390">
                  <c:v>1</c:v>
                </c:pt>
                <c:pt idx="14391">
                  <c:v>1</c:v>
                </c:pt>
                <c:pt idx="14392">
                  <c:v>1</c:v>
                </c:pt>
                <c:pt idx="14393">
                  <c:v>1</c:v>
                </c:pt>
                <c:pt idx="14394">
                  <c:v>1</c:v>
                </c:pt>
                <c:pt idx="14395">
                  <c:v>1</c:v>
                </c:pt>
                <c:pt idx="14396">
                  <c:v>1</c:v>
                </c:pt>
                <c:pt idx="14397">
                  <c:v>1</c:v>
                </c:pt>
                <c:pt idx="14398">
                  <c:v>1</c:v>
                </c:pt>
                <c:pt idx="14399">
                  <c:v>1</c:v>
                </c:pt>
                <c:pt idx="14400">
                  <c:v>1</c:v>
                </c:pt>
                <c:pt idx="14401">
                  <c:v>1</c:v>
                </c:pt>
                <c:pt idx="14402">
                  <c:v>1</c:v>
                </c:pt>
                <c:pt idx="14403">
                  <c:v>1</c:v>
                </c:pt>
                <c:pt idx="14404">
                  <c:v>1</c:v>
                </c:pt>
                <c:pt idx="14405">
                  <c:v>1</c:v>
                </c:pt>
                <c:pt idx="14406">
                  <c:v>1</c:v>
                </c:pt>
                <c:pt idx="14407">
                  <c:v>1</c:v>
                </c:pt>
                <c:pt idx="14408">
                  <c:v>1</c:v>
                </c:pt>
                <c:pt idx="14409">
                  <c:v>1</c:v>
                </c:pt>
                <c:pt idx="14410">
                  <c:v>1</c:v>
                </c:pt>
                <c:pt idx="14411">
                  <c:v>1</c:v>
                </c:pt>
                <c:pt idx="14412">
                  <c:v>1</c:v>
                </c:pt>
                <c:pt idx="14413">
                  <c:v>1</c:v>
                </c:pt>
                <c:pt idx="14414">
                  <c:v>1</c:v>
                </c:pt>
                <c:pt idx="14415">
                  <c:v>1</c:v>
                </c:pt>
                <c:pt idx="14416">
                  <c:v>1</c:v>
                </c:pt>
                <c:pt idx="14417">
                  <c:v>1</c:v>
                </c:pt>
                <c:pt idx="14418">
                  <c:v>1</c:v>
                </c:pt>
                <c:pt idx="14419">
                  <c:v>1</c:v>
                </c:pt>
                <c:pt idx="14420">
                  <c:v>1</c:v>
                </c:pt>
                <c:pt idx="14421">
                  <c:v>1</c:v>
                </c:pt>
                <c:pt idx="14422">
                  <c:v>1</c:v>
                </c:pt>
                <c:pt idx="14423">
                  <c:v>1</c:v>
                </c:pt>
                <c:pt idx="14424">
                  <c:v>1</c:v>
                </c:pt>
                <c:pt idx="14425">
                  <c:v>1</c:v>
                </c:pt>
                <c:pt idx="14426">
                  <c:v>1</c:v>
                </c:pt>
                <c:pt idx="14427">
                  <c:v>1</c:v>
                </c:pt>
                <c:pt idx="14428">
                  <c:v>1</c:v>
                </c:pt>
                <c:pt idx="14429">
                  <c:v>1</c:v>
                </c:pt>
                <c:pt idx="14430">
                  <c:v>1</c:v>
                </c:pt>
                <c:pt idx="14431">
                  <c:v>1</c:v>
                </c:pt>
                <c:pt idx="14432">
                  <c:v>1</c:v>
                </c:pt>
                <c:pt idx="14433">
                  <c:v>1</c:v>
                </c:pt>
                <c:pt idx="14434">
                  <c:v>1</c:v>
                </c:pt>
                <c:pt idx="14435">
                  <c:v>1</c:v>
                </c:pt>
                <c:pt idx="14436">
                  <c:v>1</c:v>
                </c:pt>
                <c:pt idx="14437">
                  <c:v>1</c:v>
                </c:pt>
                <c:pt idx="14438">
                  <c:v>1</c:v>
                </c:pt>
                <c:pt idx="14439">
                  <c:v>1</c:v>
                </c:pt>
                <c:pt idx="14440">
                  <c:v>1</c:v>
                </c:pt>
                <c:pt idx="14441">
                  <c:v>1</c:v>
                </c:pt>
                <c:pt idx="14442">
                  <c:v>1</c:v>
                </c:pt>
                <c:pt idx="14443">
                  <c:v>1</c:v>
                </c:pt>
                <c:pt idx="14444">
                  <c:v>1</c:v>
                </c:pt>
                <c:pt idx="14445">
                  <c:v>1</c:v>
                </c:pt>
                <c:pt idx="14446">
                  <c:v>1</c:v>
                </c:pt>
                <c:pt idx="14447">
                  <c:v>1</c:v>
                </c:pt>
                <c:pt idx="14448">
                  <c:v>1</c:v>
                </c:pt>
                <c:pt idx="14449">
                  <c:v>1</c:v>
                </c:pt>
                <c:pt idx="14450">
                  <c:v>1</c:v>
                </c:pt>
                <c:pt idx="14451">
                  <c:v>1</c:v>
                </c:pt>
                <c:pt idx="14452">
                  <c:v>1</c:v>
                </c:pt>
                <c:pt idx="14453">
                  <c:v>1</c:v>
                </c:pt>
                <c:pt idx="14454">
                  <c:v>1</c:v>
                </c:pt>
                <c:pt idx="14455">
                  <c:v>1</c:v>
                </c:pt>
                <c:pt idx="14456">
                  <c:v>1</c:v>
                </c:pt>
                <c:pt idx="14457">
                  <c:v>1</c:v>
                </c:pt>
                <c:pt idx="14458">
                  <c:v>1</c:v>
                </c:pt>
                <c:pt idx="14459">
                  <c:v>1</c:v>
                </c:pt>
                <c:pt idx="14460">
                  <c:v>1</c:v>
                </c:pt>
                <c:pt idx="14461">
                  <c:v>1</c:v>
                </c:pt>
                <c:pt idx="14462">
                  <c:v>1</c:v>
                </c:pt>
                <c:pt idx="14463">
                  <c:v>1</c:v>
                </c:pt>
                <c:pt idx="14464">
                  <c:v>1</c:v>
                </c:pt>
                <c:pt idx="14465">
                  <c:v>1</c:v>
                </c:pt>
                <c:pt idx="14466">
                  <c:v>1</c:v>
                </c:pt>
                <c:pt idx="14467">
                  <c:v>1</c:v>
                </c:pt>
                <c:pt idx="14468">
                  <c:v>1</c:v>
                </c:pt>
                <c:pt idx="14469">
                  <c:v>1</c:v>
                </c:pt>
                <c:pt idx="14470">
                  <c:v>1</c:v>
                </c:pt>
                <c:pt idx="14471">
                  <c:v>1</c:v>
                </c:pt>
                <c:pt idx="14472">
                  <c:v>1</c:v>
                </c:pt>
                <c:pt idx="14473">
                  <c:v>1</c:v>
                </c:pt>
                <c:pt idx="14474">
                  <c:v>1</c:v>
                </c:pt>
                <c:pt idx="14475">
                  <c:v>1</c:v>
                </c:pt>
                <c:pt idx="14476">
                  <c:v>1</c:v>
                </c:pt>
                <c:pt idx="14477">
                  <c:v>1</c:v>
                </c:pt>
                <c:pt idx="14478">
                  <c:v>1</c:v>
                </c:pt>
                <c:pt idx="14479">
                  <c:v>1</c:v>
                </c:pt>
                <c:pt idx="14480">
                  <c:v>1</c:v>
                </c:pt>
                <c:pt idx="14481">
                  <c:v>1</c:v>
                </c:pt>
                <c:pt idx="14482">
                  <c:v>1</c:v>
                </c:pt>
                <c:pt idx="14483">
                  <c:v>1</c:v>
                </c:pt>
                <c:pt idx="14484">
                  <c:v>1</c:v>
                </c:pt>
                <c:pt idx="14485">
                  <c:v>1</c:v>
                </c:pt>
                <c:pt idx="14486">
                  <c:v>1</c:v>
                </c:pt>
                <c:pt idx="14487">
                  <c:v>1</c:v>
                </c:pt>
                <c:pt idx="14488">
                  <c:v>1</c:v>
                </c:pt>
                <c:pt idx="14489">
                  <c:v>1</c:v>
                </c:pt>
                <c:pt idx="14490">
                  <c:v>1</c:v>
                </c:pt>
                <c:pt idx="14491">
                  <c:v>1</c:v>
                </c:pt>
                <c:pt idx="14492">
                  <c:v>1</c:v>
                </c:pt>
                <c:pt idx="14493">
                  <c:v>1</c:v>
                </c:pt>
                <c:pt idx="14494">
                  <c:v>1</c:v>
                </c:pt>
                <c:pt idx="14495">
                  <c:v>1</c:v>
                </c:pt>
                <c:pt idx="14496">
                  <c:v>1</c:v>
                </c:pt>
                <c:pt idx="14497">
                  <c:v>1</c:v>
                </c:pt>
                <c:pt idx="14498">
                  <c:v>1</c:v>
                </c:pt>
                <c:pt idx="14499">
                  <c:v>1</c:v>
                </c:pt>
                <c:pt idx="14500">
                  <c:v>1</c:v>
                </c:pt>
                <c:pt idx="14501">
                  <c:v>1</c:v>
                </c:pt>
                <c:pt idx="14502">
                  <c:v>1</c:v>
                </c:pt>
                <c:pt idx="14503">
                  <c:v>1</c:v>
                </c:pt>
                <c:pt idx="14504">
                  <c:v>1</c:v>
                </c:pt>
                <c:pt idx="14505">
                  <c:v>1</c:v>
                </c:pt>
                <c:pt idx="14506">
                  <c:v>1</c:v>
                </c:pt>
                <c:pt idx="14507">
                  <c:v>1</c:v>
                </c:pt>
                <c:pt idx="14508">
                  <c:v>1</c:v>
                </c:pt>
                <c:pt idx="14509">
                  <c:v>1</c:v>
                </c:pt>
                <c:pt idx="14510">
                  <c:v>1</c:v>
                </c:pt>
                <c:pt idx="14511">
                  <c:v>1</c:v>
                </c:pt>
                <c:pt idx="14512">
                  <c:v>1</c:v>
                </c:pt>
                <c:pt idx="14513">
                  <c:v>1</c:v>
                </c:pt>
                <c:pt idx="14514">
                  <c:v>1</c:v>
                </c:pt>
                <c:pt idx="14515">
                  <c:v>1</c:v>
                </c:pt>
                <c:pt idx="14516">
                  <c:v>1</c:v>
                </c:pt>
                <c:pt idx="14517">
                  <c:v>1</c:v>
                </c:pt>
                <c:pt idx="14518">
                  <c:v>1</c:v>
                </c:pt>
                <c:pt idx="14519">
                  <c:v>1</c:v>
                </c:pt>
                <c:pt idx="14520">
                  <c:v>1</c:v>
                </c:pt>
                <c:pt idx="14521">
                  <c:v>1</c:v>
                </c:pt>
                <c:pt idx="14522">
                  <c:v>1</c:v>
                </c:pt>
                <c:pt idx="14523">
                  <c:v>1</c:v>
                </c:pt>
                <c:pt idx="14524">
                  <c:v>1</c:v>
                </c:pt>
                <c:pt idx="14525">
                  <c:v>1</c:v>
                </c:pt>
                <c:pt idx="14526">
                  <c:v>1</c:v>
                </c:pt>
                <c:pt idx="14527">
                  <c:v>1</c:v>
                </c:pt>
                <c:pt idx="14528">
                  <c:v>1</c:v>
                </c:pt>
                <c:pt idx="14529">
                  <c:v>1</c:v>
                </c:pt>
                <c:pt idx="14530">
                  <c:v>1</c:v>
                </c:pt>
                <c:pt idx="14531">
                  <c:v>1</c:v>
                </c:pt>
                <c:pt idx="14532">
                  <c:v>1</c:v>
                </c:pt>
                <c:pt idx="14533">
                  <c:v>1</c:v>
                </c:pt>
                <c:pt idx="14534">
                  <c:v>1</c:v>
                </c:pt>
                <c:pt idx="14535">
                  <c:v>1</c:v>
                </c:pt>
                <c:pt idx="14536">
                  <c:v>1</c:v>
                </c:pt>
                <c:pt idx="14537">
                  <c:v>1</c:v>
                </c:pt>
                <c:pt idx="14538">
                  <c:v>1</c:v>
                </c:pt>
                <c:pt idx="14539">
                  <c:v>1</c:v>
                </c:pt>
                <c:pt idx="14540">
                  <c:v>1</c:v>
                </c:pt>
                <c:pt idx="14541">
                  <c:v>1</c:v>
                </c:pt>
                <c:pt idx="14542">
                  <c:v>1</c:v>
                </c:pt>
                <c:pt idx="14543">
                  <c:v>1</c:v>
                </c:pt>
                <c:pt idx="14544">
                  <c:v>1</c:v>
                </c:pt>
                <c:pt idx="14545">
                  <c:v>1</c:v>
                </c:pt>
                <c:pt idx="14546">
                  <c:v>1</c:v>
                </c:pt>
                <c:pt idx="14547">
                  <c:v>1</c:v>
                </c:pt>
                <c:pt idx="14548">
                  <c:v>1</c:v>
                </c:pt>
                <c:pt idx="14549">
                  <c:v>1</c:v>
                </c:pt>
                <c:pt idx="14550">
                  <c:v>1</c:v>
                </c:pt>
                <c:pt idx="14551">
                  <c:v>1</c:v>
                </c:pt>
                <c:pt idx="14552">
                  <c:v>1</c:v>
                </c:pt>
                <c:pt idx="14553">
                  <c:v>1</c:v>
                </c:pt>
                <c:pt idx="14554">
                  <c:v>1</c:v>
                </c:pt>
                <c:pt idx="14555">
                  <c:v>1</c:v>
                </c:pt>
                <c:pt idx="14556">
                  <c:v>1</c:v>
                </c:pt>
                <c:pt idx="14557">
                  <c:v>1</c:v>
                </c:pt>
                <c:pt idx="14558">
                  <c:v>1</c:v>
                </c:pt>
                <c:pt idx="14559">
                  <c:v>1</c:v>
                </c:pt>
                <c:pt idx="14560">
                  <c:v>1</c:v>
                </c:pt>
                <c:pt idx="14561">
                  <c:v>1</c:v>
                </c:pt>
                <c:pt idx="14562">
                  <c:v>1</c:v>
                </c:pt>
                <c:pt idx="14563">
                  <c:v>1</c:v>
                </c:pt>
                <c:pt idx="14564">
                  <c:v>1</c:v>
                </c:pt>
                <c:pt idx="14565">
                  <c:v>1</c:v>
                </c:pt>
                <c:pt idx="14566">
                  <c:v>1</c:v>
                </c:pt>
                <c:pt idx="14567">
                  <c:v>1</c:v>
                </c:pt>
                <c:pt idx="14568">
                  <c:v>1</c:v>
                </c:pt>
                <c:pt idx="14569">
                  <c:v>1</c:v>
                </c:pt>
                <c:pt idx="14570">
                  <c:v>1</c:v>
                </c:pt>
                <c:pt idx="14571">
                  <c:v>1</c:v>
                </c:pt>
                <c:pt idx="14572">
                  <c:v>1</c:v>
                </c:pt>
                <c:pt idx="14573">
                  <c:v>1</c:v>
                </c:pt>
                <c:pt idx="14574">
                  <c:v>1</c:v>
                </c:pt>
                <c:pt idx="14575">
                  <c:v>1</c:v>
                </c:pt>
                <c:pt idx="14576">
                  <c:v>1</c:v>
                </c:pt>
                <c:pt idx="14577">
                  <c:v>1</c:v>
                </c:pt>
                <c:pt idx="14578">
                  <c:v>1</c:v>
                </c:pt>
                <c:pt idx="14579">
                  <c:v>1</c:v>
                </c:pt>
                <c:pt idx="14580">
                  <c:v>1</c:v>
                </c:pt>
                <c:pt idx="14581">
                  <c:v>1</c:v>
                </c:pt>
                <c:pt idx="14582">
                  <c:v>1</c:v>
                </c:pt>
                <c:pt idx="14583">
                  <c:v>1</c:v>
                </c:pt>
                <c:pt idx="14584">
                  <c:v>1</c:v>
                </c:pt>
                <c:pt idx="14585">
                  <c:v>1</c:v>
                </c:pt>
                <c:pt idx="14586">
                  <c:v>1</c:v>
                </c:pt>
                <c:pt idx="14587">
                  <c:v>1</c:v>
                </c:pt>
                <c:pt idx="14588">
                  <c:v>1</c:v>
                </c:pt>
                <c:pt idx="14589">
                  <c:v>1</c:v>
                </c:pt>
                <c:pt idx="14590">
                  <c:v>1</c:v>
                </c:pt>
                <c:pt idx="14591">
                  <c:v>1</c:v>
                </c:pt>
                <c:pt idx="14592">
                  <c:v>1</c:v>
                </c:pt>
                <c:pt idx="14593">
                  <c:v>1</c:v>
                </c:pt>
                <c:pt idx="14594">
                  <c:v>1</c:v>
                </c:pt>
                <c:pt idx="14595">
                  <c:v>1</c:v>
                </c:pt>
                <c:pt idx="14596">
                  <c:v>1</c:v>
                </c:pt>
                <c:pt idx="14597">
                  <c:v>1</c:v>
                </c:pt>
                <c:pt idx="14598">
                  <c:v>1</c:v>
                </c:pt>
                <c:pt idx="14599">
                  <c:v>1</c:v>
                </c:pt>
                <c:pt idx="14600">
                  <c:v>1</c:v>
                </c:pt>
                <c:pt idx="14601">
                  <c:v>1</c:v>
                </c:pt>
                <c:pt idx="14602">
                  <c:v>1</c:v>
                </c:pt>
                <c:pt idx="14603">
                  <c:v>1</c:v>
                </c:pt>
                <c:pt idx="14604">
                  <c:v>1</c:v>
                </c:pt>
                <c:pt idx="14605">
                  <c:v>1</c:v>
                </c:pt>
                <c:pt idx="14606">
                  <c:v>1</c:v>
                </c:pt>
                <c:pt idx="14607">
                  <c:v>1</c:v>
                </c:pt>
                <c:pt idx="14608">
                  <c:v>1</c:v>
                </c:pt>
                <c:pt idx="14609">
                  <c:v>1</c:v>
                </c:pt>
                <c:pt idx="14610">
                  <c:v>1</c:v>
                </c:pt>
                <c:pt idx="14611">
                  <c:v>1</c:v>
                </c:pt>
                <c:pt idx="14612">
                  <c:v>1</c:v>
                </c:pt>
                <c:pt idx="14613">
                  <c:v>1</c:v>
                </c:pt>
                <c:pt idx="14614">
                  <c:v>1</c:v>
                </c:pt>
                <c:pt idx="14615">
                  <c:v>1</c:v>
                </c:pt>
                <c:pt idx="14616">
                  <c:v>1</c:v>
                </c:pt>
                <c:pt idx="14617">
                  <c:v>1</c:v>
                </c:pt>
                <c:pt idx="14618">
                  <c:v>1</c:v>
                </c:pt>
                <c:pt idx="14619">
                  <c:v>1</c:v>
                </c:pt>
                <c:pt idx="14620">
                  <c:v>1</c:v>
                </c:pt>
                <c:pt idx="14621">
                  <c:v>1</c:v>
                </c:pt>
                <c:pt idx="14622">
                  <c:v>1</c:v>
                </c:pt>
                <c:pt idx="14623">
                  <c:v>1</c:v>
                </c:pt>
                <c:pt idx="14624">
                  <c:v>1</c:v>
                </c:pt>
                <c:pt idx="14625">
                  <c:v>1</c:v>
                </c:pt>
                <c:pt idx="14626">
                  <c:v>1</c:v>
                </c:pt>
                <c:pt idx="14627">
                  <c:v>1</c:v>
                </c:pt>
                <c:pt idx="14628">
                  <c:v>1</c:v>
                </c:pt>
                <c:pt idx="14629">
                  <c:v>1</c:v>
                </c:pt>
                <c:pt idx="14630">
                  <c:v>1</c:v>
                </c:pt>
                <c:pt idx="14631">
                  <c:v>1</c:v>
                </c:pt>
                <c:pt idx="14632">
                  <c:v>1</c:v>
                </c:pt>
                <c:pt idx="14633">
                  <c:v>1</c:v>
                </c:pt>
                <c:pt idx="14634">
                  <c:v>1</c:v>
                </c:pt>
                <c:pt idx="14635">
                  <c:v>1</c:v>
                </c:pt>
                <c:pt idx="14636">
                  <c:v>1</c:v>
                </c:pt>
                <c:pt idx="14637">
                  <c:v>1</c:v>
                </c:pt>
                <c:pt idx="14638">
                  <c:v>1</c:v>
                </c:pt>
                <c:pt idx="14639">
                  <c:v>1</c:v>
                </c:pt>
                <c:pt idx="14640">
                  <c:v>1</c:v>
                </c:pt>
                <c:pt idx="14641">
                  <c:v>1</c:v>
                </c:pt>
                <c:pt idx="14642">
                  <c:v>1</c:v>
                </c:pt>
                <c:pt idx="14643">
                  <c:v>1</c:v>
                </c:pt>
                <c:pt idx="14644">
                  <c:v>1</c:v>
                </c:pt>
                <c:pt idx="14645">
                  <c:v>1</c:v>
                </c:pt>
                <c:pt idx="14646">
                  <c:v>1</c:v>
                </c:pt>
                <c:pt idx="14647">
                  <c:v>1</c:v>
                </c:pt>
                <c:pt idx="14648">
                  <c:v>1</c:v>
                </c:pt>
                <c:pt idx="14649">
                  <c:v>1</c:v>
                </c:pt>
                <c:pt idx="14650">
                  <c:v>1</c:v>
                </c:pt>
                <c:pt idx="14651">
                  <c:v>1</c:v>
                </c:pt>
                <c:pt idx="14652">
                  <c:v>1</c:v>
                </c:pt>
                <c:pt idx="14653">
                  <c:v>1</c:v>
                </c:pt>
                <c:pt idx="14654">
                  <c:v>1</c:v>
                </c:pt>
                <c:pt idx="14655">
                  <c:v>1</c:v>
                </c:pt>
                <c:pt idx="14656">
                  <c:v>1</c:v>
                </c:pt>
                <c:pt idx="14657">
                  <c:v>1</c:v>
                </c:pt>
                <c:pt idx="14658">
                  <c:v>1</c:v>
                </c:pt>
                <c:pt idx="14659">
                  <c:v>1</c:v>
                </c:pt>
                <c:pt idx="14660">
                  <c:v>1</c:v>
                </c:pt>
                <c:pt idx="14661">
                  <c:v>1</c:v>
                </c:pt>
                <c:pt idx="14662">
                  <c:v>1</c:v>
                </c:pt>
                <c:pt idx="14663">
                  <c:v>1</c:v>
                </c:pt>
                <c:pt idx="14664">
                  <c:v>1</c:v>
                </c:pt>
                <c:pt idx="14665">
                  <c:v>1</c:v>
                </c:pt>
                <c:pt idx="14666">
                  <c:v>1</c:v>
                </c:pt>
                <c:pt idx="14667">
                  <c:v>1</c:v>
                </c:pt>
                <c:pt idx="14668">
                  <c:v>1</c:v>
                </c:pt>
                <c:pt idx="14669">
                  <c:v>1</c:v>
                </c:pt>
                <c:pt idx="14670">
                  <c:v>1</c:v>
                </c:pt>
                <c:pt idx="14671">
                  <c:v>1</c:v>
                </c:pt>
                <c:pt idx="14672">
                  <c:v>1</c:v>
                </c:pt>
                <c:pt idx="14673">
                  <c:v>1</c:v>
                </c:pt>
                <c:pt idx="14674">
                  <c:v>1</c:v>
                </c:pt>
                <c:pt idx="14675">
                  <c:v>1</c:v>
                </c:pt>
                <c:pt idx="14676">
                  <c:v>1</c:v>
                </c:pt>
                <c:pt idx="14677">
                  <c:v>1</c:v>
                </c:pt>
                <c:pt idx="14678">
                  <c:v>1</c:v>
                </c:pt>
                <c:pt idx="14679">
                  <c:v>1</c:v>
                </c:pt>
                <c:pt idx="14680">
                  <c:v>1</c:v>
                </c:pt>
                <c:pt idx="14681">
                  <c:v>1</c:v>
                </c:pt>
                <c:pt idx="14682">
                  <c:v>1</c:v>
                </c:pt>
                <c:pt idx="14683">
                  <c:v>1</c:v>
                </c:pt>
                <c:pt idx="14684">
                  <c:v>1</c:v>
                </c:pt>
                <c:pt idx="14685">
                  <c:v>1</c:v>
                </c:pt>
                <c:pt idx="14686">
                  <c:v>1</c:v>
                </c:pt>
                <c:pt idx="14687">
                  <c:v>1</c:v>
                </c:pt>
                <c:pt idx="14688">
                  <c:v>1</c:v>
                </c:pt>
                <c:pt idx="14689">
                  <c:v>1</c:v>
                </c:pt>
                <c:pt idx="14690">
                  <c:v>1</c:v>
                </c:pt>
                <c:pt idx="14691">
                  <c:v>1</c:v>
                </c:pt>
                <c:pt idx="14692">
                  <c:v>1</c:v>
                </c:pt>
                <c:pt idx="14693">
                  <c:v>1</c:v>
                </c:pt>
                <c:pt idx="14694">
                  <c:v>1</c:v>
                </c:pt>
                <c:pt idx="14695">
                  <c:v>1</c:v>
                </c:pt>
                <c:pt idx="14696">
                  <c:v>1</c:v>
                </c:pt>
                <c:pt idx="14697">
                  <c:v>1</c:v>
                </c:pt>
                <c:pt idx="14698">
                  <c:v>1</c:v>
                </c:pt>
                <c:pt idx="14699">
                  <c:v>1</c:v>
                </c:pt>
                <c:pt idx="14700">
                  <c:v>1</c:v>
                </c:pt>
                <c:pt idx="14701">
                  <c:v>1</c:v>
                </c:pt>
                <c:pt idx="14702">
                  <c:v>1</c:v>
                </c:pt>
                <c:pt idx="14703">
                  <c:v>1</c:v>
                </c:pt>
                <c:pt idx="14704">
                  <c:v>1</c:v>
                </c:pt>
                <c:pt idx="14705">
                  <c:v>1</c:v>
                </c:pt>
                <c:pt idx="14706">
                  <c:v>1</c:v>
                </c:pt>
                <c:pt idx="14707">
                  <c:v>1</c:v>
                </c:pt>
                <c:pt idx="14708">
                  <c:v>1</c:v>
                </c:pt>
                <c:pt idx="14709">
                  <c:v>1</c:v>
                </c:pt>
                <c:pt idx="14710">
                  <c:v>1</c:v>
                </c:pt>
                <c:pt idx="14711">
                  <c:v>1</c:v>
                </c:pt>
                <c:pt idx="14712">
                  <c:v>1</c:v>
                </c:pt>
                <c:pt idx="14713">
                  <c:v>1</c:v>
                </c:pt>
                <c:pt idx="14714">
                  <c:v>1</c:v>
                </c:pt>
                <c:pt idx="14715">
                  <c:v>1</c:v>
                </c:pt>
                <c:pt idx="14716">
                  <c:v>1</c:v>
                </c:pt>
                <c:pt idx="14717">
                  <c:v>1</c:v>
                </c:pt>
                <c:pt idx="14718">
                  <c:v>1</c:v>
                </c:pt>
                <c:pt idx="14719">
                  <c:v>1</c:v>
                </c:pt>
                <c:pt idx="14720">
                  <c:v>1</c:v>
                </c:pt>
                <c:pt idx="14721">
                  <c:v>1</c:v>
                </c:pt>
                <c:pt idx="14722">
                  <c:v>1</c:v>
                </c:pt>
                <c:pt idx="14723">
                  <c:v>1</c:v>
                </c:pt>
                <c:pt idx="14724">
                  <c:v>1</c:v>
                </c:pt>
                <c:pt idx="14725">
                  <c:v>1</c:v>
                </c:pt>
                <c:pt idx="14726">
                  <c:v>1</c:v>
                </c:pt>
                <c:pt idx="14727">
                  <c:v>1</c:v>
                </c:pt>
                <c:pt idx="14728">
                  <c:v>1</c:v>
                </c:pt>
                <c:pt idx="14729">
                  <c:v>1</c:v>
                </c:pt>
                <c:pt idx="14730">
                  <c:v>1</c:v>
                </c:pt>
                <c:pt idx="14731">
                  <c:v>1</c:v>
                </c:pt>
                <c:pt idx="14732">
                  <c:v>1</c:v>
                </c:pt>
                <c:pt idx="14733">
                  <c:v>1</c:v>
                </c:pt>
                <c:pt idx="14734">
                  <c:v>1</c:v>
                </c:pt>
                <c:pt idx="14735">
                  <c:v>1</c:v>
                </c:pt>
                <c:pt idx="14736">
                  <c:v>1</c:v>
                </c:pt>
                <c:pt idx="14737">
                  <c:v>1</c:v>
                </c:pt>
                <c:pt idx="14738">
                  <c:v>1</c:v>
                </c:pt>
                <c:pt idx="14739">
                  <c:v>1</c:v>
                </c:pt>
                <c:pt idx="14740">
                  <c:v>1</c:v>
                </c:pt>
                <c:pt idx="14741">
                  <c:v>1</c:v>
                </c:pt>
                <c:pt idx="14742">
                  <c:v>1</c:v>
                </c:pt>
                <c:pt idx="14743">
                  <c:v>1</c:v>
                </c:pt>
                <c:pt idx="14744">
                  <c:v>1</c:v>
                </c:pt>
                <c:pt idx="14745">
                  <c:v>1</c:v>
                </c:pt>
                <c:pt idx="14746">
                  <c:v>1</c:v>
                </c:pt>
                <c:pt idx="14747">
                  <c:v>1</c:v>
                </c:pt>
                <c:pt idx="14748">
                  <c:v>1</c:v>
                </c:pt>
                <c:pt idx="14749">
                  <c:v>1</c:v>
                </c:pt>
                <c:pt idx="14750">
                  <c:v>1</c:v>
                </c:pt>
                <c:pt idx="14751">
                  <c:v>1</c:v>
                </c:pt>
                <c:pt idx="14752">
                  <c:v>1</c:v>
                </c:pt>
                <c:pt idx="14753">
                  <c:v>1</c:v>
                </c:pt>
                <c:pt idx="14754">
                  <c:v>1</c:v>
                </c:pt>
                <c:pt idx="14755">
                  <c:v>1</c:v>
                </c:pt>
                <c:pt idx="14756">
                  <c:v>1</c:v>
                </c:pt>
                <c:pt idx="14757">
                  <c:v>1</c:v>
                </c:pt>
                <c:pt idx="14758">
                  <c:v>1</c:v>
                </c:pt>
                <c:pt idx="14759">
                  <c:v>1</c:v>
                </c:pt>
                <c:pt idx="14760">
                  <c:v>1</c:v>
                </c:pt>
                <c:pt idx="14761">
                  <c:v>1</c:v>
                </c:pt>
                <c:pt idx="14762">
                  <c:v>1</c:v>
                </c:pt>
                <c:pt idx="14763">
                  <c:v>1</c:v>
                </c:pt>
                <c:pt idx="14764">
                  <c:v>1</c:v>
                </c:pt>
                <c:pt idx="14765">
                  <c:v>1</c:v>
                </c:pt>
                <c:pt idx="14766">
                  <c:v>1</c:v>
                </c:pt>
                <c:pt idx="14767">
                  <c:v>1</c:v>
                </c:pt>
                <c:pt idx="14768">
                  <c:v>1</c:v>
                </c:pt>
                <c:pt idx="14769">
                  <c:v>1</c:v>
                </c:pt>
                <c:pt idx="14770">
                  <c:v>1</c:v>
                </c:pt>
                <c:pt idx="14771">
                  <c:v>1</c:v>
                </c:pt>
                <c:pt idx="14772">
                  <c:v>1</c:v>
                </c:pt>
                <c:pt idx="14773">
                  <c:v>1</c:v>
                </c:pt>
                <c:pt idx="14774">
                  <c:v>1</c:v>
                </c:pt>
                <c:pt idx="14775">
                  <c:v>1</c:v>
                </c:pt>
                <c:pt idx="14776">
                  <c:v>1</c:v>
                </c:pt>
                <c:pt idx="14777">
                  <c:v>1</c:v>
                </c:pt>
                <c:pt idx="14778">
                  <c:v>1</c:v>
                </c:pt>
                <c:pt idx="14779">
                  <c:v>1</c:v>
                </c:pt>
                <c:pt idx="14780">
                  <c:v>1</c:v>
                </c:pt>
                <c:pt idx="14781">
                  <c:v>1</c:v>
                </c:pt>
                <c:pt idx="14782">
                  <c:v>1</c:v>
                </c:pt>
                <c:pt idx="14783">
                  <c:v>1</c:v>
                </c:pt>
                <c:pt idx="14784">
                  <c:v>1</c:v>
                </c:pt>
                <c:pt idx="14785">
                  <c:v>1</c:v>
                </c:pt>
                <c:pt idx="14786">
                  <c:v>1</c:v>
                </c:pt>
                <c:pt idx="14787">
                  <c:v>1</c:v>
                </c:pt>
                <c:pt idx="14788">
                  <c:v>1</c:v>
                </c:pt>
                <c:pt idx="14789">
                  <c:v>1</c:v>
                </c:pt>
                <c:pt idx="14790">
                  <c:v>1</c:v>
                </c:pt>
                <c:pt idx="14791">
                  <c:v>1</c:v>
                </c:pt>
                <c:pt idx="14792">
                  <c:v>1</c:v>
                </c:pt>
                <c:pt idx="14793">
                  <c:v>1</c:v>
                </c:pt>
                <c:pt idx="14794">
                  <c:v>1</c:v>
                </c:pt>
                <c:pt idx="14795">
                  <c:v>1</c:v>
                </c:pt>
                <c:pt idx="14796">
                  <c:v>1</c:v>
                </c:pt>
                <c:pt idx="14797">
                  <c:v>1</c:v>
                </c:pt>
                <c:pt idx="14798">
                  <c:v>1</c:v>
                </c:pt>
                <c:pt idx="14799">
                  <c:v>1</c:v>
                </c:pt>
                <c:pt idx="14800">
                  <c:v>1</c:v>
                </c:pt>
                <c:pt idx="14801">
                  <c:v>1</c:v>
                </c:pt>
                <c:pt idx="14802">
                  <c:v>1</c:v>
                </c:pt>
                <c:pt idx="14803">
                  <c:v>1</c:v>
                </c:pt>
                <c:pt idx="14804">
                  <c:v>1</c:v>
                </c:pt>
                <c:pt idx="14805">
                  <c:v>1</c:v>
                </c:pt>
                <c:pt idx="14806">
                  <c:v>1</c:v>
                </c:pt>
                <c:pt idx="14807">
                  <c:v>1</c:v>
                </c:pt>
                <c:pt idx="14808">
                  <c:v>1</c:v>
                </c:pt>
                <c:pt idx="14809">
                  <c:v>1</c:v>
                </c:pt>
                <c:pt idx="14810">
                  <c:v>1</c:v>
                </c:pt>
                <c:pt idx="14811">
                  <c:v>1</c:v>
                </c:pt>
                <c:pt idx="14812">
                  <c:v>1</c:v>
                </c:pt>
                <c:pt idx="14813">
                  <c:v>1</c:v>
                </c:pt>
                <c:pt idx="14814">
                  <c:v>1</c:v>
                </c:pt>
                <c:pt idx="14815">
                  <c:v>1</c:v>
                </c:pt>
                <c:pt idx="14816">
                  <c:v>1</c:v>
                </c:pt>
                <c:pt idx="14817">
                  <c:v>1</c:v>
                </c:pt>
                <c:pt idx="14818">
                  <c:v>1</c:v>
                </c:pt>
                <c:pt idx="14819">
                  <c:v>1</c:v>
                </c:pt>
                <c:pt idx="14820">
                  <c:v>1</c:v>
                </c:pt>
                <c:pt idx="14821">
                  <c:v>1</c:v>
                </c:pt>
                <c:pt idx="14822">
                  <c:v>1</c:v>
                </c:pt>
                <c:pt idx="14823">
                  <c:v>1</c:v>
                </c:pt>
                <c:pt idx="14824">
                  <c:v>1</c:v>
                </c:pt>
                <c:pt idx="14825">
                  <c:v>1</c:v>
                </c:pt>
                <c:pt idx="14826">
                  <c:v>1</c:v>
                </c:pt>
                <c:pt idx="14827">
                  <c:v>1</c:v>
                </c:pt>
                <c:pt idx="14828">
                  <c:v>1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1</c:v>
                </c:pt>
                <c:pt idx="14836">
                  <c:v>1</c:v>
                </c:pt>
                <c:pt idx="14837">
                  <c:v>1</c:v>
                </c:pt>
                <c:pt idx="14838">
                  <c:v>1</c:v>
                </c:pt>
                <c:pt idx="14839">
                  <c:v>1</c:v>
                </c:pt>
                <c:pt idx="14840">
                  <c:v>1</c:v>
                </c:pt>
                <c:pt idx="14841">
                  <c:v>1</c:v>
                </c:pt>
                <c:pt idx="14842">
                  <c:v>1</c:v>
                </c:pt>
                <c:pt idx="14843">
                  <c:v>1</c:v>
                </c:pt>
                <c:pt idx="14844">
                  <c:v>1</c:v>
                </c:pt>
                <c:pt idx="14845">
                  <c:v>1</c:v>
                </c:pt>
                <c:pt idx="14846">
                  <c:v>1</c:v>
                </c:pt>
                <c:pt idx="14847">
                  <c:v>1</c:v>
                </c:pt>
                <c:pt idx="14848">
                  <c:v>1</c:v>
                </c:pt>
                <c:pt idx="14849">
                  <c:v>1</c:v>
                </c:pt>
                <c:pt idx="14850">
                  <c:v>1</c:v>
                </c:pt>
                <c:pt idx="14851">
                  <c:v>1</c:v>
                </c:pt>
                <c:pt idx="14852">
                  <c:v>1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1</c:v>
                </c:pt>
                <c:pt idx="14859">
                  <c:v>1</c:v>
                </c:pt>
                <c:pt idx="14860">
                  <c:v>1</c:v>
                </c:pt>
                <c:pt idx="14861">
                  <c:v>1</c:v>
                </c:pt>
                <c:pt idx="14862">
                  <c:v>1</c:v>
                </c:pt>
                <c:pt idx="14863">
                  <c:v>1</c:v>
                </c:pt>
                <c:pt idx="14864">
                  <c:v>1</c:v>
                </c:pt>
                <c:pt idx="14865">
                  <c:v>1</c:v>
                </c:pt>
                <c:pt idx="14866">
                  <c:v>1</c:v>
                </c:pt>
                <c:pt idx="14867">
                  <c:v>1</c:v>
                </c:pt>
                <c:pt idx="14868">
                  <c:v>1</c:v>
                </c:pt>
                <c:pt idx="14869">
                  <c:v>1</c:v>
                </c:pt>
                <c:pt idx="14870">
                  <c:v>1</c:v>
                </c:pt>
                <c:pt idx="14871">
                  <c:v>1</c:v>
                </c:pt>
                <c:pt idx="14872">
                  <c:v>1</c:v>
                </c:pt>
                <c:pt idx="14873">
                  <c:v>1</c:v>
                </c:pt>
                <c:pt idx="14874">
                  <c:v>1</c:v>
                </c:pt>
                <c:pt idx="14875">
                  <c:v>1</c:v>
                </c:pt>
                <c:pt idx="14876">
                  <c:v>1</c:v>
                </c:pt>
                <c:pt idx="14877">
                  <c:v>1</c:v>
                </c:pt>
                <c:pt idx="14878">
                  <c:v>1</c:v>
                </c:pt>
                <c:pt idx="14879">
                  <c:v>1</c:v>
                </c:pt>
                <c:pt idx="14880">
                  <c:v>1</c:v>
                </c:pt>
                <c:pt idx="14881">
                  <c:v>1</c:v>
                </c:pt>
                <c:pt idx="14882">
                  <c:v>1</c:v>
                </c:pt>
                <c:pt idx="14883">
                  <c:v>1</c:v>
                </c:pt>
                <c:pt idx="14884">
                  <c:v>1</c:v>
                </c:pt>
                <c:pt idx="14885">
                  <c:v>1</c:v>
                </c:pt>
                <c:pt idx="14886">
                  <c:v>1</c:v>
                </c:pt>
                <c:pt idx="14887">
                  <c:v>1</c:v>
                </c:pt>
                <c:pt idx="14888">
                  <c:v>1</c:v>
                </c:pt>
                <c:pt idx="14889">
                  <c:v>1</c:v>
                </c:pt>
                <c:pt idx="14890">
                  <c:v>1</c:v>
                </c:pt>
                <c:pt idx="14891">
                  <c:v>1</c:v>
                </c:pt>
                <c:pt idx="14892">
                  <c:v>1</c:v>
                </c:pt>
                <c:pt idx="14893">
                  <c:v>1</c:v>
                </c:pt>
                <c:pt idx="14894">
                  <c:v>1</c:v>
                </c:pt>
                <c:pt idx="14895">
                  <c:v>1</c:v>
                </c:pt>
                <c:pt idx="14896">
                  <c:v>1</c:v>
                </c:pt>
                <c:pt idx="14897">
                  <c:v>1</c:v>
                </c:pt>
                <c:pt idx="14898">
                  <c:v>1</c:v>
                </c:pt>
                <c:pt idx="14899">
                  <c:v>1</c:v>
                </c:pt>
                <c:pt idx="14900">
                  <c:v>1</c:v>
                </c:pt>
                <c:pt idx="14901">
                  <c:v>1</c:v>
                </c:pt>
                <c:pt idx="14902">
                  <c:v>1</c:v>
                </c:pt>
                <c:pt idx="14903">
                  <c:v>1</c:v>
                </c:pt>
                <c:pt idx="14904">
                  <c:v>1</c:v>
                </c:pt>
                <c:pt idx="14905">
                  <c:v>1</c:v>
                </c:pt>
                <c:pt idx="14906">
                  <c:v>1</c:v>
                </c:pt>
                <c:pt idx="14907">
                  <c:v>1</c:v>
                </c:pt>
                <c:pt idx="14908">
                  <c:v>1</c:v>
                </c:pt>
                <c:pt idx="14909">
                  <c:v>1</c:v>
                </c:pt>
                <c:pt idx="14910">
                  <c:v>1</c:v>
                </c:pt>
                <c:pt idx="14911">
                  <c:v>1</c:v>
                </c:pt>
                <c:pt idx="14912">
                  <c:v>1</c:v>
                </c:pt>
                <c:pt idx="14913">
                  <c:v>1</c:v>
                </c:pt>
                <c:pt idx="14914">
                  <c:v>1</c:v>
                </c:pt>
                <c:pt idx="14915">
                  <c:v>1</c:v>
                </c:pt>
                <c:pt idx="14916">
                  <c:v>1</c:v>
                </c:pt>
                <c:pt idx="14917">
                  <c:v>1</c:v>
                </c:pt>
                <c:pt idx="14918">
                  <c:v>1</c:v>
                </c:pt>
                <c:pt idx="14919">
                  <c:v>1</c:v>
                </c:pt>
                <c:pt idx="14920">
                  <c:v>1</c:v>
                </c:pt>
                <c:pt idx="14921">
                  <c:v>1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1</c:v>
                </c:pt>
                <c:pt idx="14926">
                  <c:v>1</c:v>
                </c:pt>
                <c:pt idx="14927">
                  <c:v>1</c:v>
                </c:pt>
                <c:pt idx="14928">
                  <c:v>1</c:v>
                </c:pt>
                <c:pt idx="14929">
                  <c:v>1</c:v>
                </c:pt>
                <c:pt idx="14930">
                  <c:v>1</c:v>
                </c:pt>
                <c:pt idx="14931">
                  <c:v>1</c:v>
                </c:pt>
                <c:pt idx="14932">
                  <c:v>1</c:v>
                </c:pt>
                <c:pt idx="14933">
                  <c:v>1</c:v>
                </c:pt>
                <c:pt idx="14934">
                  <c:v>1</c:v>
                </c:pt>
                <c:pt idx="14935">
                  <c:v>1</c:v>
                </c:pt>
                <c:pt idx="14936">
                  <c:v>1</c:v>
                </c:pt>
                <c:pt idx="14937">
                  <c:v>1</c:v>
                </c:pt>
                <c:pt idx="14938">
                  <c:v>1</c:v>
                </c:pt>
                <c:pt idx="14939">
                  <c:v>1</c:v>
                </c:pt>
                <c:pt idx="14940">
                  <c:v>1</c:v>
                </c:pt>
                <c:pt idx="14941">
                  <c:v>1</c:v>
                </c:pt>
                <c:pt idx="14942">
                  <c:v>1</c:v>
                </c:pt>
                <c:pt idx="14943">
                  <c:v>1</c:v>
                </c:pt>
                <c:pt idx="14944">
                  <c:v>1</c:v>
                </c:pt>
                <c:pt idx="14945">
                  <c:v>1</c:v>
                </c:pt>
                <c:pt idx="14946">
                  <c:v>1</c:v>
                </c:pt>
                <c:pt idx="14947">
                  <c:v>1</c:v>
                </c:pt>
                <c:pt idx="14948">
                  <c:v>1</c:v>
                </c:pt>
                <c:pt idx="14949">
                  <c:v>1</c:v>
                </c:pt>
                <c:pt idx="14950">
                  <c:v>1</c:v>
                </c:pt>
                <c:pt idx="14951">
                  <c:v>1</c:v>
                </c:pt>
                <c:pt idx="14952">
                  <c:v>1</c:v>
                </c:pt>
                <c:pt idx="14953">
                  <c:v>1</c:v>
                </c:pt>
                <c:pt idx="14954">
                  <c:v>1</c:v>
                </c:pt>
                <c:pt idx="14955">
                  <c:v>1</c:v>
                </c:pt>
                <c:pt idx="14956">
                  <c:v>1</c:v>
                </c:pt>
                <c:pt idx="14957">
                  <c:v>1</c:v>
                </c:pt>
                <c:pt idx="14958">
                  <c:v>1</c:v>
                </c:pt>
                <c:pt idx="14959">
                  <c:v>1</c:v>
                </c:pt>
                <c:pt idx="14960">
                  <c:v>1</c:v>
                </c:pt>
                <c:pt idx="14961">
                  <c:v>1</c:v>
                </c:pt>
                <c:pt idx="14962">
                  <c:v>1</c:v>
                </c:pt>
                <c:pt idx="14963">
                  <c:v>1</c:v>
                </c:pt>
                <c:pt idx="14964">
                  <c:v>1</c:v>
                </c:pt>
                <c:pt idx="14965">
                  <c:v>1</c:v>
                </c:pt>
                <c:pt idx="14966">
                  <c:v>1</c:v>
                </c:pt>
                <c:pt idx="14967">
                  <c:v>1</c:v>
                </c:pt>
                <c:pt idx="14968">
                  <c:v>1</c:v>
                </c:pt>
                <c:pt idx="14969">
                  <c:v>1</c:v>
                </c:pt>
                <c:pt idx="14970">
                  <c:v>1</c:v>
                </c:pt>
                <c:pt idx="14971">
                  <c:v>1</c:v>
                </c:pt>
                <c:pt idx="14972">
                  <c:v>1</c:v>
                </c:pt>
                <c:pt idx="14973">
                  <c:v>1</c:v>
                </c:pt>
                <c:pt idx="14974">
                  <c:v>1</c:v>
                </c:pt>
                <c:pt idx="14975">
                  <c:v>1</c:v>
                </c:pt>
                <c:pt idx="14976">
                  <c:v>1</c:v>
                </c:pt>
                <c:pt idx="14977">
                  <c:v>1</c:v>
                </c:pt>
                <c:pt idx="14978">
                  <c:v>1</c:v>
                </c:pt>
                <c:pt idx="14979">
                  <c:v>1</c:v>
                </c:pt>
                <c:pt idx="14980">
                  <c:v>1</c:v>
                </c:pt>
                <c:pt idx="14981">
                  <c:v>1</c:v>
                </c:pt>
                <c:pt idx="14982">
                  <c:v>1</c:v>
                </c:pt>
                <c:pt idx="14983">
                  <c:v>1</c:v>
                </c:pt>
                <c:pt idx="14984">
                  <c:v>1</c:v>
                </c:pt>
                <c:pt idx="14985">
                  <c:v>1</c:v>
                </c:pt>
                <c:pt idx="14986">
                  <c:v>1</c:v>
                </c:pt>
                <c:pt idx="14987">
                  <c:v>1</c:v>
                </c:pt>
                <c:pt idx="14988">
                  <c:v>1</c:v>
                </c:pt>
                <c:pt idx="14989">
                  <c:v>1</c:v>
                </c:pt>
                <c:pt idx="14990">
                  <c:v>1</c:v>
                </c:pt>
                <c:pt idx="14991">
                  <c:v>1</c:v>
                </c:pt>
                <c:pt idx="14992">
                  <c:v>1</c:v>
                </c:pt>
                <c:pt idx="14993">
                  <c:v>1</c:v>
                </c:pt>
                <c:pt idx="14994">
                  <c:v>1</c:v>
                </c:pt>
                <c:pt idx="14995">
                  <c:v>1</c:v>
                </c:pt>
                <c:pt idx="14996">
                  <c:v>1</c:v>
                </c:pt>
                <c:pt idx="14997">
                  <c:v>1</c:v>
                </c:pt>
                <c:pt idx="14998">
                  <c:v>1</c:v>
                </c:pt>
                <c:pt idx="14999">
                  <c:v>1</c:v>
                </c:pt>
                <c:pt idx="15000">
                  <c:v>1</c:v>
                </c:pt>
                <c:pt idx="15001">
                  <c:v>1</c:v>
                </c:pt>
                <c:pt idx="15002">
                  <c:v>1</c:v>
                </c:pt>
                <c:pt idx="15003">
                  <c:v>1</c:v>
                </c:pt>
                <c:pt idx="15004">
                  <c:v>1</c:v>
                </c:pt>
                <c:pt idx="15005">
                  <c:v>1</c:v>
                </c:pt>
                <c:pt idx="15006">
                  <c:v>1</c:v>
                </c:pt>
                <c:pt idx="15007">
                  <c:v>1</c:v>
                </c:pt>
                <c:pt idx="15008">
                  <c:v>1</c:v>
                </c:pt>
                <c:pt idx="15009">
                  <c:v>1</c:v>
                </c:pt>
                <c:pt idx="15010">
                  <c:v>1</c:v>
                </c:pt>
                <c:pt idx="15011">
                  <c:v>1</c:v>
                </c:pt>
                <c:pt idx="15012">
                  <c:v>1</c:v>
                </c:pt>
                <c:pt idx="15013">
                  <c:v>1</c:v>
                </c:pt>
                <c:pt idx="15014">
                  <c:v>1</c:v>
                </c:pt>
                <c:pt idx="15015">
                  <c:v>1</c:v>
                </c:pt>
                <c:pt idx="15016">
                  <c:v>1</c:v>
                </c:pt>
                <c:pt idx="15017">
                  <c:v>1</c:v>
                </c:pt>
                <c:pt idx="15018">
                  <c:v>1</c:v>
                </c:pt>
                <c:pt idx="15019">
                  <c:v>1</c:v>
                </c:pt>
                <c:pt idx="15020">
                  <c:v>1</c:v>
                </c:pt>
                <c:pt idx="15021">
                  <c:v>1</c:v>
                </c:pt>
                <c:pt idx="15022">
                  <c:v>1</c:v>
                </c:pt>
                <c:pt idx="15023">
                  <c:v>1</c:v>
                </c:pt>
                <c:pt idx="15024">
                  <c:v>1</c:v>
                </c:pt>
                <c:pt idx="15025">
                  <c:v>1</c:v>
                </c:pt>
                <c:pt idx="15026">
                  <c:v>1</c:v>
                </c:pt>
                <c:pt idx="15027">
                  <c:v>1</c:v>
                </c:pt>
                <c:pt idx="15028">
                  <c:v>1</c:v>
                </c:pt>
                <c:pt idx="15029">
                  <c:v>1</c:v>
                </c:pt>
                <c:pt idx="15030">
                  <c:v>1</c:v>
                </c:pt>
                <c:pt idx="15031">
                  <c:v>1</c:v>
                </c:pt>
                <c:pt idx="15032">
                  <c:v>1</c:v>
                </c:pt>
                <c:pt idx="15033">
                  <c:v>1</c:v>
                </c:pt>
                <c:pt idx="15034">
                  <c:v>1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1</c:v>
                </c:pt>
                <c:pt idx="15040">
                  <c:v>1</c:v>
                </c:pt>
                <c:pt idx="15041">
                  <c:v>1</c:v>
                </c:pt>
                <c:pt idx="15042">
                  <c:v>1</c:v>
                </c:pt>
                <c:pt idx="15043">
                  <c:v>1</c:v>
                </c:pt>
                <c:pt idx="15044">
                  <c:v>1</c:v>
                </c:pt>
                <c:pt idx="15045">
                  <c:v>1</c:v>
                </c:pt>
                <c:pt idx="15046">
                  <c:v>1</c:v>
                </c:pt>
                <c:pt idx="15047">
                  <c:v>1</c:v>
                </c:pt>
                <c:pt idx="15048">
                  <c:v>1</c:v>
                </c:pt>
                <c:pt idx="15049">
                  <c:v>1</c:v>
                </c:pt>
                <c:pt idx="15050">
                  <c:v>1</c:v>
                </c:pt>
                <c:pt idx="15051">
                  <c:v>1</c:v>
                </c:pt>
                <c:pt idx="15052">
                  <c:v>1</c:v>
                </c:pt>
                <c:pt idx="15053">
                  <c:v>1</c:v>
                </c:pt>
                <c:pt idx="15054">
                  <c:v>1</c:v>
                </c:pt>
                <c:pt idx="15055">
                  <c:v>1</c:v>
                </c:pt>
                <c:pt idx="15056">
                  <c:v>1</c:v>
                </c:pt>
                <c:pt idx="15057">
                  <c:v>1</c:v>
                </c:pt>
                <c:pt idx="15058">
                  <c:v>1</c:v>
                </c:pt>
                <c:pt idx="15059">
                  <c:v>1</c:v>
                </c:pt>
                <c:pt idx="15060">
                  <c:v>1</c:v>
                </c:pt>
                <c:pt idx="15061">
                  <c:v>1</c:v>
                </c:pt>
                <c:pt idx="15062">
                  <c:v>1</c:v>
                </c:pt>
                <c:pt idx="15063">
                  <c:v>1</c:v>
                </c:pt>
                <c:pt idx="15064">
                  <c:v>1</c:v>
                </c:pt>
                <c:pt idx="15065">
                  <c:v>1</c:v>
                </c:pt>
                <c:pt idx="15066">
                  <c:v>1</c:v>
                </c:pt>
                <c:pt idx="15067">
                  <c:v>1</c:v>
                </c:pt>
                <c:pt idx="15068">
                  <c:v>1</c:v>
                </c:pt>
                <c:pt idx="15069">
                  <c:v>1</c:v>
                </c:pt>
                <c:pt idx="15070">
                  <c:v>1</c:v>
                </c:pt>
                <c:pt idx="15071">
                  <c:v>1</c:v>
                </c:pt>
                <c:pt idx="15072">
                  <c:v>1</c:v>
                </c:pt>
                <c:pt idx="15073">
                  <c:v>1</c:v>
                </c:pt>
                <c:pt idx="15074">
                  <c:v>1</c:v>
                </c:pt>
                <c:pt idx="15075">
                  <c:v>1</c:v>
                </c:pt>
                <c:pt idx="15076">
                  <c:v>1</c:v>
                </c:pt>
                <c:pt idx="15077">
                  <c:v>1</c:v>
                </c:pt>
                <c:pt idx="15078">
                  <c:v>1</c:v>
                </c:pt>
                <c:pt idx="15079">
                  <c:v>1</c:v>
                </c:pt>
                <c:pt idx="15080">
                  <c:v>1</c:v>
                </c:pt>
                <c:pt idx="15081">
                  <c:v>1</c:v>
                </c:pt>
                <c:pt idx="15082">
                  <c:v>1</c:v>
                </c:pt>
                <c:pt idx="15083">
                  <c:v>1</c:v>
                </c:pt>
                <c:pt idx="15084">
                  <c:v>1</c:v>
                </c:pt>
                <c:pt idx="15085">
                  <c:v>1</c:v>
                </c:pt>
                <c:pt idx="15086">
                  <c:v>1</c:v>
                </c:pt>
                <c:pt idx="15087">
                  <c:v>1</c:v>
                </c:pt>
                <c:pt idx="15088">
                  <c:v>1</c:v>
                </c:pt>
                <c:pt idx="15089">
                  <c:v>1</c:v>
                </c:pt>
                <c:pt idx="15090">
                  <c:v>1</c:v>
                </c:pt>
                <c:pt idx="15091">
                  <c:v>1</c:v>
                </c:pt>
                <c:pt idx="15092">
                  <c:v>1</c:v>
                </c:pt>
                <c:pt idx="15093">
                  <c:v>1</c:v>
                </c:pt>
                <c:pt idx="15094">
                  <c:v>1</c:v>
                </c:pt>
                <c:pt idx="15095">
                  <c:v>1</c:v>
                </c:pt>
                <c:pt idx="15096">
                  <c:v>1</c:v>
                </c:pt>
                <c:pt idx="15097">
                  <c:v>1</c:v>
                </c:pt>
                <c:pt idx="15098">
                  <c:v>1</c:v>
                </c:pt>
                <c:pt idx="15099">
                  <c:v>1</c:v>
                </c:pt>
                <c:pt idx="15100">
                  <c:v>1</c:v>
                </c:pt>
                <c:pt idx="15101">
                  <c:v>1</c:v>
                </c:pt>
                <c:pt idx="15102">
                  <c:v>1</c:v>
                </c:pt>
                <c:pt idx="15103">
                  <c:v>1</c:v>
                </c:pt>
                <c:pt idx="15104">
                  <c:v>1</c:v>
                </c:pt>
                <c:pt idx="15105">
                  <c:v>1</c:v>
                </c:pt>
                <c:pt idx="15106">
                  <c:v>1</c:v>
                </c:pt>
                <c:pt idx="15107">
                  <c:v>1</c:v>
                </c:pt>
                <c:pt idx="15108">
                  <c:v>1</c:v>
                </c:pt>
                <c:pt idx="15109">
                  <c:v>1</c:v>
                </c:pt>
                <c:pt idx="15110">
                  <c:v>1</c:v>
                </c:pt>
                <c:pt idx="15111">
                  <c:v>1</c:v>
                </c:pt>
                <c:pt idx="15112">
                  <c:v>1</c:v>
                </c:pt>
                <c:pt idx="15113">
                  <c:v>1</c:v>
                </c:pt>
                <c:pt idx="15114">
                  <c:v>1</c:v>
                </c:pt>
                <c:pt idx="15115">
                  <c:v>1</c:v>
                </c:pt>
                <c:pt idx="15116">
                  <c:v>1</c:v>
                </c:pt>
                <c:pt idx="15117">
                  <c:v>1</c:v>
                </c:pt>
                <c:pt idx="15118">
                  <c:v>1</c:v>
                </c:pt>
                <c:pt idx="15119">
                  <c:v>1</c:v>
                </c:pt>
                <c:pt idx="15120">
                  <c:v>1</c:v>
                </c:pt>
                <c:pt idx="15121">
                  <c:v>1</c:v>
                </c:pt>
                <c:pt idx="15122">
                  <c:v>1</c:v>
                </c:pt>
                <c:pt idx="15123">
                  <c:v>1</c:v>
                </c:pt>
                <c:pt idx="15124">
                  <c:v>1</c:v>
                </c:pt>
                <c:pt idx="15125">
                  <c:v>1</c:v>
                </c:pt>
                <c:pt idx="15126">
                  <c:v>1</c:v>
                </c:pt>
                <c:pt idx="15127">
                  <c:v>1</c:v>
                </c:pt>
                <c:pt idx="15128">
                  <c:v>1</c:v>
                </c:pt>
                <c:pt idx="15129">
                  <c:v>1</c:v>
                </c:pt>
                <c:pt idx="15130">
                  <c:v>1</c:v>
                </c:pt>
                <c:pt idx="15131">
                  <c:v>1</c:v>
                </c:pt>
                <c:pt idx="15132">
                  <c:v>1</c:v>
                </c:pt>
                <c:pt idx="15133">
                  <c:v>1</c:v>
                </c:pt>
                <c:pt idx="15134">
                  <c:v>1</c:v>
                </c:pt>
                <c:pt idx="15135">
                  <c:v>1</c:v>
                </c:pt>
                <c:pt idx="15136">
                  <c:v>1</c:v>
                </c:pt>
                <c:pt idx="15137">
                  <c:v>1</c:v>
                </c:pt>
                <c:pt idx="15138">
                  <c:v>1</c:v>
                </c:pt>
                <c:pt idx="15139">
                  <c:v>1</c:v>
                </c:pt>
                <c:pt idx="15140">
                  <c:v>1</c:v>
                </c:pt>
                <c:pt idx="15141">
                  <c:v>1</c:v>
                </c:pt>
                <c:pt idx="15142">
                  <c:v>1</c:v>
                </c:pt>
                <c:pt idx="15143">
                  <c:v>1</c:v>
                </c:pt>
                <c:pt idx="15144">
                  <c:v>1</c:v>
                </c:pt>
                <c:pt idx="15145">
                  <c:v>1</c:v>
                </c:pt>
                <c:pt idx="15146">
                  <c:v>1</c:v>
                </c:pt>
                <c:pt idx="15147">
                  <c:v>1</c:v>
                </c:pt>
                <c:pt idx="15148">
                  <c:v>1</c:v>
                </c:pt>
                <c:pt idx="15149">
                  <c:v>1</c:v>
                </c:pt>
                <c:pt idx="15150">
                  <c:v>1</c:v>
                </c:pt>
                <c:pt idx="15151">
                  <c:v>1</c:v>
                </c:pt>
                <c:pt idx="15152">
                  <c:v>1</c:v>
                </c:pt>
                <c:pt idx="15153">
                  <c:v>1</c:v>
                </c:pt>
                <c:pt idx="15154">
                  <c:v>1</c:v>
                </c:pt>
                <c:pt idx="15155">
                  <c:v>1</c:v>
                </c:pt>
                <c:pt idx="15156">
                  <c:v>1</c:v>
                </c:pt>
                <c:pt idx="15157">
                  <c:v>1</c:v>
                </c:pt>
                <c:pt idx="15158">
                  <c:v>1</c:v>
                </c:pt>
                <c:pt idx="15159">
                  <c:v>1</c:v>
                </c:pt>
                <c:pt idx="15160">
                  <c:v>1</c:v>
                </c:pt>
                <c:pt idx="15161">
                  <c:v>1</c:v>
                </c:pt>
                <c:pt idx="15162">
                  <c:v>1</c:v>
                </c:pt>
                <c:pt idx="15163">
                  <c:v>1</c:v>
                </c:pt>
                <c:pt idx="15164">
                  <c:v>1</c:v>
                </c:pt>
                <c:pt idx="15165">
                  <c:v>1</c:v>
                </c:pt>
                <c:pt idx="15166">
                  <c:v>1</c:v>
                </c:pt>
                <c:pt idx="15167">
                  <c:v>1</c:v>
                </c:pt>
                <c:pt idx="15168">
                  <c:v>1</c:v>
                </c:pt>
                <c:pt idx="15169">
                  <c:v>1</c:v>
                </c:pt>
                <c:pt idx="15170">
                  <c:v>1</c:v>
                </c:pt>
                <c:pt idx="15171">
                  <c:v>1</c:v>
                </c:pt>
                <c:pt idx="15172">
                  <c:v>1</c:v>
                </c:pt>
                <c:pt idx="15173">
                  <c:v>1</c:v>
                </c:pt>
                <c:pt idx="15174">
                  <c:v>1</c:v>
                </c:pt>
                <c:pt idx="15175">
                  <c:v>1</c:v>
                </c:pt>
                <c:pt idx="15176">
                  <c:v>1</c:v>
                </c:pt>
                <c:pt idx="15177">
                  <c:v>1</c:v>
                </c:pt>
                <c:pt idx="15178">
                  <c:v>1</c:v>
                </c:pt>
                <c:pt idx="15179">
                  <c:v>1</c:v>
                </c:pt>
                <c:pt idx="15180">
                  <c:v>1</c:v>
                </c:pt>
                <c:pt idx="15181">
                  <c:v>1</c:v>
                </c:pt>
                <c:pt idx="15182">
                  <c:v>1</c:v>
                </c:pt>
                <c:pt idx="15183">
                  <c:v>1</c:v>
                </c:pt>
                <c:pt idx="15184">
                  <c:v>1</c:v>
                </c:pt>
                <c:pt idx="15185">
                  <c:v>1</c:v>
                </c:pt>
                <c:pt idx="15186">
                  <c:v>1</c:v>
                </c:pt>
                <c:pt idx="15187">
                  <c:v>1</c:v>
                </c:pt>
                <c:pt idx="15188">
                  <c:v>1</c:v>
                </c:pt>
                <c:pt idx="15189">
                  <c:v>1</c:v>
                </c:pt>
                <c:pt idx="15190">
                  <c:v>1</c:v>
                </c:pt>
                <c:pt idx="15191">
                  <c:v>1</c:v>
                </c:pt>
                <c:pt idx="15192">
                  <c:v>1</c:v>
                </c:pt>
                <c:pt idx="15193">
                  <c:v>1</c:v>
                </c:pt>
                <c:pt idx="15194">
                  <c:v>1</c:v>
                </c:pt>
                <c:pt idx="15195">
                  <c:v>1</c:v>
                </c:pt>
                <c:pt idx="15196">
                  <c:v>1</c:v>
                </c:pt>
                <c:pt idx="15197">
                  <c:v>1</c:v>
                </c:pt>
                <c:pt idx="15198">
                  <c:v>1</c:v>
                </c:pt>
                <c:pt idx="15199">
                  <c:v>1</c:v>
                </c:pt>
                <c:pt idx="15200">
                  <c:v>1</c:v>
                </c:pt>
                <c:pt idx="15201">
                  <c:v>1</c:v>
                </c:pt>
                <c:pt idx="15202">
                  <c:v>1</c:v>
                </c:pt>
                <c:pt idx="15203">
                  <c:v>1</c:v>
                </c:pt>
                <c:pt idx="15204">
                  <c:v>1</c:v>
                </c:pt>
                <c:pt idx="15205">
                  <c:v>1</c:v>
                </c:pt>
                <c:pt idx="15206">
                  <c:v>1</c:v>
                </c:pt>
                <c:pt idx="15207">
                  <c:v>1</c:v>
                </c:pt>
                <c:pt idx="15208">
                  <c:v>1</c:v>
                </c:pt>
                <c:pt idx="15209">
                  <c:v>1</c:v>
                </c:pt>
                <c:pt idx="15210">
                  <c:v>1</c:v>
                </c:pt>
                <c:pt idx="15211">
                  <c:v>1</c:v>
                </c:pt>
                <c:pt idx="15212">
                  <c:v>1</c:v>
                </c:pt>
                <c:pt idx="15213">
                  <c:v>1</c:v>
                </c:pt>
                <c:pt idx="15214">
                  <c:v>1</c:v>
                </c:pt>
                <c:pt idx="15215">
                  <c:v>1</c:v>
                </c:pt>
                <c:pt idx="15216">
                  <c:v>1</c:v>
                </c:pt>
                <c:pt idx="15217">
                  <c:v>1</c:v>
                </c:pt>
                <c:pt idx="15218">
                  <c:v>1</c:v>
                </c:pt>
                <c:pt idx="15219">
                  <c:v>1</c:v>
                </c:pt>
                <c:pt idx="15220">
                  <c:v>1</c:v>
                </c:pt>
                <c:pt idx="15221">
                  <c:v>1</c:v>
                </c:pt>
                <c:pt idx="15222">
                  <c:v>1</c:v>
                </c:pt>
                <c:pt idx="15223">
                  <c:v>1</c:v>
                </c:pt>
                <c:pt idx="15224">
                  <c:v>1</c:v>
                </c:pt>
                <c:pt idx="15225">
                  <c:v>1</c:v>
                </c:pt>
                <c:pt idx="15226">
                  <c:v>1</c:v>
                </c:pt>
                <c:pt idx="15227">
                  <c:v>1</c:v>
                </c:pt>
                <c:pt idx="15228">
                  <c:v>1</c:v>
                </c:pt>
                <c:pt idx="15229">
                  <c:v>1</c:v>
                </c:pt>
                <c:pt idx="15230">
                  <c:v>1</c:v>
                </c:pt>
                <c:pt idx="15231">
                  <c:v>1</c:v>
                </c:pt>
                <c:pt idx="15232">
                  <c:v>1</c:v>
                </c:pt>
                <c:pt idx="15233">
                  <c:v>1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</c:v>
                </c:pt>
                <c:pt idx="15240">
                  <c:v>1</c:v>
                </c:pt>
                <c:pt idx="15241">
                  <c:v>1</c:v>
                </c:pt>
                <c:pt idx="15242">
                  <c:v>1</c:v>
                </c:pt>
                <c:pt idx="15243">
                  <c:v>1</c:v>
                </c:pt>
                <c:pt idx="15244">
                  <c:v>1</c:v>
                </c:pt>
                <c:pt idx="15245">
                  <c:v>1</c:v>
                </c:pt>
                <c:pt idx="15246">
                  <c:v>1</c:v>
                </c:pt>
                <c:pt idx="15247">
                  <c:v>1</c:v>
                </c:pt>
                <c:pt idx="15248">
                  <c:v>1</c:v>
                </c:pt>
                <c:pt idx="15249">
                  <c:v>1</c:v>
                </c:pt>
                <c:pt idx="15250">
                  <c:v>1</c:v>
                </c:pt>
                <c:pt idx="15251">
                  <c:v>1</c:v>
                </c:pt>
                <c:pt idx="15252">
                  <c:v>1</c:v>
                </c:pt>
                <c:pt idx="15253">
                  <c:v>1</c:v>
                </c:pt>
                <c:pt idx="15254">
                  <c:v>1</c:v>
                </c:pt>
                <c:pt idx="15255">
                  <c:v>1</c:v>
                </c:pt>
                <c:pt idx="15256">
                  <c:v>1</c:v>
                </c:pt>
                <c:pt idx="15257">
                  <c:v>1</c:v>
                </c:pt>
                <c:pt idx="15258">
                  <c:v>1</c:v>
                </c:pt>
                <c:pt idx="15259">
                  <c:v>1</c:v>
                </c:pt>
                <c:pt idx="15260">
                  <c:v>1</c:v>
                </c:pt>
                <c:pt idx="15261">
                  <c:v>1</c:v>
                </c:pt>
                <c:pt idx="15262">
                  <c:v>1</c:v>
                </c:pt>
                <c:pt idx="15263">
                  <c:v>1</c:v>
                </c:pt>
                <c:pt idx="15264">
                  <c:v>1</c:v>
                </c:pt>
                <c:pt idx="15265">
                  <c:v>1</c:v>
                </c:pt>
                <c:pt idx="15266">
                  <c:v>1</c:v>
                </c:pt>
                <c:pt idx="15267">
                  <c:v>1</c:v>
                </c:pt>
                <c:pt idx="15268">
                  <c:v>1</c:v>
                </c:pt>
                <c:pt idx="15269">
                  <c:v>1</c:v>
                </c:pt>
                <c:pt idx="15270">
                  <c:v>1</c:v>
                </c:pt>
                <c:pt idx="15271">
                  <c:v>1</c:v>
                </c:pt>
                <c:pt idx="15272">
                  <c:v>1</c:v>
                </c:pt>
                <c:pt idx="15273">
                  <c:v>1</c:v>
                </c:pt>
                <c:pt idx="15274">
                  <c:v>1</c:v>
                </c:pt>
                <c:pt idx="15275">
                  <c:v>1</c:v>
                </c:pt>
                <c:pt idx="15276">
                  <c:v>1</c:v>
                </c:pt>
                <c:pt idx="15277">
                  <c:v>1</c:v>
                </c:pt>
                <c:pt idx="15278">
                  <c:v>1</c:v>
                </c:pt>
                <c:pt idx="15279">
                  <c:v>1</c:v>
                </c:pt>
                <c:pt idx="15280">
                  <c:v>1</c:v>
                </c:pt>
                <c:pt idx="15281">
                  <c:v>1</c:v>
                </c:pt>
                <c:pt idx="15282">
                  <c:v>1</c:v>
                </c:pt>
                <c:pt idx="15283">
                  <c:v>1</c:v>
                </c:pt>
                <c:pt idx="15284">
                  <c:v>1</c:v>
                </c:pt>
                <c:pt idx="15285">
                  <c:v>1</c:v>
                </c:pt>
                <c:pt idx="15286">
                  <c:v>1</c:v>
                </c:pt>
                <c:pt idx="15287">
                  <c:v>1</c:v>
                </c:pt>
                <c:pt idx="15288">
                  <c:v>1</c:v>
                </c:pt>
                <c:pt idx="15289">
                  <c:v>1</c:v>
                </c:pt>
                <c:pt idx="15290">
                  <c:v>1</c:v>
                </c:pt>
                <c:pt idx="15291">
                  <c:v>1</c:v>
                </c:pt>
                <c:pt idx="15292">
                  <c:v>1</c:v>
                </c:pt>
                <c:pt idx="15293">
                  <c:v>1</c:v>
                </c:pt>
                <c:pt idx="15294">
                  <c:v>1</c:v>
                </c:pt>
                <c:pt idx="15295">
                  <c:v>1</c:v>
                </c:pt>
                <c:pt idx="15296">
                  <c:v>1</c:v>
                </c:pt>
                <c:pt idx="15297">
                  <c:v>1</c:v>
                </c:pt>
                <c:pt idx="15298">
                  <c:v>1</c:v>
                </c:pt>
                <c:pt idx="15299">
                  <c:v>1</c:v>
                </c:pt>
                <c:pt idx="15300">
                  <c:v>1</c:v>
                </c:pt>
                <c:pt idx="15301">
                  <c:v>1</c:v>
                </c:pt>
                <c:pt idx="15302">
                  <c:v>1</c:v>
                </c:pt>
                <c:pt idx="15303">
                  <c:v>1</c:v>
                </c:pt>
                <c:pt idx="15304">
                  <c:v>1</c:v>
                </c:pt>
                <c:pt idx="15305">
                  <c:v>1</c:v>
                </c:pt>
                <c:pt idx="15306">
                  <c:v>1</c:v>
                </c:pt>
                <c:pt idx="15307">
                  <c:v>1</c:v>
                </c:pt>
                <c:pt idx="15308">
                  <c:v>1</c:v>
                </c:pt>
                <c:pt idx="15309">
                  <c:v>1</c:v>
                </c:pt>
                <c:pt idx="15310">
                  <c:v>1</c:v>
                </c:pt>
                <c:pt idx="15311">
                  <c:v>1</c:v>
                </c:pt>
                <c:pt idx="15312">
                  <c:v>1</c:v>
                </c:pt>
                <c:pt idx="15313">
                  <c:v>1</c:v>
                </c:pt>
                <c:pt idx="15314">
                  <c:v>1</c:v>
                </c:pt>
                <c:pt idx="15315">
                  <c:v>1</c:v>
                </c:pt>
                <c:pt idx="15316">
                  <c:v>1</c:v>
                </c:pt>
                <c:pt idx="15317">
                  <c:v>1</c:v>
                </c:pt>
                <c:pt idx="15318">
                  <c:v>1</c:v>
                </c:pt>
                <c:pt idx="15319">
                  <c:v>1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</c:v>
                </c:pt>
                <c:pt idx="15327">
                  <c:v>1</c:v>
                </c:pt>
                <c:pt idx="15328">
                  <c:v>1</c:v>
                </c:pt>
                <c:pt idx="15329">
                  <c:v>1</c:v>
                </c:pt>
                <c:pt idx="15330">
                  <c:v>1</c:v>
                </c:pt>
                <c:pt idx="15331">
                  <c:v>1</c:v>
                </c:pt>
                <c:pt idx="15332">
                  <c:v>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1</c:v>
                </c:pt>
                <c:pt idx="15338">
                  <c:v>1</c:v>
                </c:pt>
                <c:pt idx="15339">
                  <c:v>1</c:v>
                </c:pt>
                <c:pt idx="15340">
                  <c:v>1</c:v>
                </c:pt>
                <c:pt idx="15341">
                  <c:v>1</c:v>
                </c:pt>
                <c:pt idx="15342">
                  <c:v>1</c:v>
                </c:pt>
                <c:pt idx="15343">
                  <c:v>1</c:v>
                </c:pt>
                <c:pt idx="15344">
                  <c:v>1</c:v>
                </c:pt>
                <c:pt idx="15345">
                  <c:v>1</c:v>
                </c:pt>
                <c:pt idx="15346">
                  <c:v>1</c:v>
                </c:pt>
                <c:pt idx="15347">
                  <c:v>1</c:v>
                </c:pt>
                <c:pt idx="15348">
                  <c:v>1</c:v>
                </c:pt>
                <c:pt idx="15349">
                  <c:v>1</c:v>
                </c:pt>
                <c:pt idx="15350">
                  <c:v>1</c:v>
                </c:pt>
                <c:pt idx="15351">
                  <c:v>1</c:v>
                </c:pt>
                <c:pt idx="15352">
                  <c:v>1</c:v>
                </c:pt>
                <c:pt idx="15353">
                  <c:v>1</c:v>
                </c:pt>
                <c:pt idx="15354">
                  <c:v>1</c:v>
                </c:pt>
                <c:pt idx="15355">
                  <c:v>1</c:v>
                </c:pt>
                <c:pt idx="15356">
                  <c:v>1</c:v>
                </c:pt>
                <c:pt idx="15357">
                  <c:v>1</c:v>
                </c:pt>
                <c:pt idx="15358">
                  <c:v>1</c:v>
                </c:pt>
                <c:pt idx="15359">
                  <c:v>1</c:v>
                </c:pt>
                <c:pt idx="15360">
                  <c:v>1</c:v>
                </c:pt>
                <c:pt idx="15361">
                  <c:v>1</c:v>
                </c:pt>
                <c:pt idx="15362">
                  <c:v>1</c:v>
                </c:pt>
                <c:pt idx="15363">
                  <c:v>1</c:v>
                </c:pt>
                <c:pt idx="15364">
                  <c:v>1</c:v>
                </c:pt>
                <c:pt idx="15365">
                  <c:v>1</c:v>
                </c:pt>
                <c:pt idx="15366">
                  <c:v>1</c:v>
                </c:pt>
                <c:pt idx="15367">
                  <c:v>1</c:v>
                </c:pt>
                <c:pt idx="15368">
                  <c:v>1</c:v>
                </c:pt>
                <c:pt idx="15369">
                  <c:v>1</c:v>
                </c:pt>
                <c:pt idx="15370">
                  <c:v>1</c:v>
                </c:pt>
                <c:pt idx="15371">
                  <c:v>1</c:v>
                </c:pt>
                <c:pt idx="15372">
                  <c:v>1</c:v>
                </c:pt>
                <c:pt idx="15373">
                  <c:v>1</c:v>
                </c:pt>
                <c:pt idx="15374">
                  <c:v>1</c:v>
                </c:pt>
                <c:pt idx="15375">
                  <c:v>1</c:v>
                </c:pt>
                <c:pt idx="15376">
                  <c:v>1</c:v>
                </c:pt>
                <c:pt idx="15377">
                  <c:v>1</c:v>
                </c:pt>
                <c:pt idx="15378">
                  <c:v>1</c:v>
                </c:pt>
                <c:pt idx="15379">
                  <c:v>1</c:v>
                </c:pt>
                <c:pt idx="15380">
                  <c:v>1</c:v>
                </c:pt>
                <c:pt idx="15381">
                  <c:v>1</c:v>
                </c:pt>
                <c:pt idx="15382">
                  <c:v>1</c:v>
                </c:pt>
                <c:pt idx="15383">
                  <c:v>1</c:v>
                </c:pt>
                <c:pt idx="15384">
                  <c:v>1</c:v>
                </c:pt>
                <c:pt idx="15385">
                  <c:v>1</c:v>
                </c:pt>
                <c:pt idx="15386">
                  <c:v>1</c:v>
                </c:pt>
                <c:pt idx="15387">
                  <c:v>1</c:v>
                </c:pt>
                <c:pt idx="15388">
                  <c:v>1</c:v>
                </c:pt>
                <c:pt idx="15389">
                  <c:v>1</c:v>
                </c:pt>
                <c:pt idx="15390">
                  <c:v>1</c:v>
                </c:pt>
                <c:pt idx="15391">
                  <c:v>1</c:v>
                </c:pt>
                <c:pt idx="15392">
                  <c:v>1</c:v>
                </c:pt>
                <c:pt idx="15393">
                  <c:v>1</c:v>
                </c:pt>
                <c:pt idx="15394">
                  <c:v>1</c:v>
                </c:pt>
                <c:pt idx="15395">
                  <c:v>1</c:v>
                </c:pt>
                <c:pt idx="15396">
                  <c:v>1</c:v>
                </c:pt>
                <c:pt idx="15397">
                  <c:v>1</c:v>
                </c:pt>
                <c:pt idx="15398">
                  <c:v>1</c:v>
                </c:pt>
                <c:pt idx="15399">
                  <c:v>1</c:v>
                </c:pt>
                <c:pt idx="15400">
                  <c:v>1</c:v>
                </c:pt>
                <c:pt idx="15401">
                  <c:v>1</c:v>
                </c:pt>
                <c:pt idx="15402">
                  <c:v>1</c:v>
                </c:pt>
                <c:pt idx="15403">
                  <c:v>1</c:v>
                </c:pt>
                <c:pt idx="15404">
                  <c:v>1</c:v>
                </c:pt>
                <c:pt idx="15405">
                  <c:v>1</c:v>
                </c:pt>
                <c:pt idx="15406">
                  <c:v>0</c:v>
                </c:pt>
                <c:pt idx="15407">
                  <c:v>1</c:v>
                </c:pt>
                <c:pt idx="15408">
                  <c:v>1</c:v>
                </c:pt>
                <c:pt idx="15409">
                  <c:v>1</c:v>
                </c:pt>
                <c:pt idx="15410">
                  <c:v>1</c:v>
                </c:pt>
                <c:pt idx="15411">
                  <c:v>1</c:v>
                </c:pt>
                <c:pt idx="15412">
                  <c:v>1</c:v>
                </c:pt>
                <c:pt idx="15413">
                  <c:v>1</c:v>
                </c:pt>
                <c:pt idx="15414">
                  <c:v>1</c:v>
                </c:pt>
                <c:pt idx="15415">
                  <c:v>1</c:v>
                </c:pt>
                <c:pt idx="15416">
                  <c:v>1</c:v>
                </c:pt>
                <c:pt idx="15417">
                  <c:v>1</c:v>
                </c:pt>
                <c:pt idx="15418">
                  <c:v>1</c:v>
                </c:pt>
                <c:pt idx="15419">
                  <c:v>1</c:v>
                </c:pt>
                <c:pt idx="15420">
                  <c:v>1</c:v>
                </c:pt>
                <c:pt idx="15421">
                  <c:v>1</c:v>
                </c:pt>
                <c:pt idx="15422">
                  <c:v>1</c:v>
                </c:pt>
                <c:pt idx="15423">
                  <c:v>1</c:v>
                </c:pt>
                <c:pt idx="15424">
                  <c:v>1</c:v>
                </c:pt>
                <c:pt idx="15425">
                  <c:v>1</c:v>
                </c:pt>
                <c:pt idx="15426">
                  <c:v>1</c:v>
                </c:pt>
                <c:pt idx="15427">
                  <c:v>1</c:v>
                </c:pt>
                <c:pt idx="15428">
                  <c:v>1</c:v>
                </c:pt>
                <c:pt idx="15429">
                  <c:v>1</c:v>
                </c:pt>
                <c:pt idx="15430">
                  <c:v>1</c:v>
                </c:pt>
                <c:pt idx="15431">
                  <c:v>1</c:v>
                </c:pt>
                <c:pt idx="15432">
                  <c:v>1</c:v>
                </c:pt>
                <c:pt idx="15433">
                  <c:v>1</c:v>
                </c:pt>
                <c:pt idx="15434">
                  <c:v>1</c:v>
                </c:pt>
                <c:pt idx="15435">
                  <c:v>1</c:v>
                </c:pt>
                <c:pt idx="15436">
                  <c:v>1</c:v>
                </c:pt>
                <c:pt idx="15437">
                  <c:v>1</c:v>
                </c:pt>
                <c:pt idx="15438">
                  <c:v>1</c:v>
                </c:pt>
                <c:pt idx="15439">
                  <c:v>1</c:v>
                </c:pt>
                <c:pt idx="15440">
                  <c:v>1</c:v>
                </c:pt>
                <c:pt idx="15441">
                  <c:v>1</c:v>
                </c:pt>
                <c:pt idx="15442">
                  <c:v>1</c:v>
                </c:pt>
                <c:pt idx="15443">
                  <c:v>1</c:v>
                </c:pt>
                <c:pt idx="15444">
                  <c:v>1</c:v>
                </c:pt>
                <c:pt idx="15445">
                  <c:v>1</c:v>
                </c:pt>
                <c:pt idx="15446">
                  <c:v>1</c:v>
                </c:pt>
                <c:pt idx="15447">
                  <c:v>1</c:v>
                </c:pt>
                <c:pt idx="15448">
                  <c:v>1</c:v>
                </c:pt>
                <c:pt idx="15449">
                  <c:v>1</c:v>
                </c:pt>
                <c:pt idx="15450">
                  <c:v>1</c:v>
                </c:pt>
                <c:pt idx="15451">
                  <c:v>1</c:v>
                </c:pt>
                <c:pt idx="15452">
                  <c:v>1</c:v>
                </c:pt>
                <c:pt idx="15453">
                  <c:v>1</c:v>
                </c:pt>
                <c:pt idx="15454">
                  <c:v>1</c:v>
                </c:pt>
                <c:pt idx="15455">
                  <c:v>1</c:v>
                </c:pt>
                <c:pt idx="15456">
                  <c:v>1</c:v>
                </c:pt>
                <c:pt idx="15457">
                  <c:v>1</c:v>
                </c:pt>
                <c:pt idx="15458">
                  <c:v>1</c:v>
                </c:pt>
                <c:pt idx="15459">
                  <c:v>1</c:v>
                </c:pt>
                <c:pt idx="15460">
                  <c:v>1</c:v>
                </c:pt>
                <c:pt idx="15461">
                  <c:v>1</c:v>
                </c:pt>
                <c:pt idx="15462">
                  <c:v>1</c:v>
                </c:pt>
                <c:pt idx="15463">
                  <c:v>1</c:v>
                </c:pt>
                <c:pt idx="15464">
                  <c:v>1</c:v>
                </c:pt>
                <c:pt idx="15465">
                  <c:v>1</c:v>
                </c:pt>
                <c:pt idx="15466">
                  <c:v>1</c:v>
                </c:pt>
                <c:pt idx="15467">
                  <c:v>1</c:v>
                </c:pt>
                <c:pt idx="15468">
                  <c:v>1</c:v>
                </c:pt>
                <c:pt idx="15469">
                  <c:v>1</c:v>
                </c:pt>
                <c:pt idx="15470">
                  <c:v>1</c:v>
                </c:pt>
                <c:pt idx="15471">
                  <c:v>1</c:v>
                </c:pt>
                <c:pt idx="15472">
                  <c:v>1</c:v>
                </c:pt>
                <c:pt idx="15473">
                  <c:v>1</c:v>
                </c:pt>
                <c:pt idx="15474">
                  <c:v>1</c:v>
                </c:pt>
                <c:pt idx="15475">
                  <c:v>1</c:v>
                </c:pt>
                <c:pt idx="15476">
                  <c:v>1</c:v>
                </c:pt>
                <c:pt idx="15477">
                  <c:v>1</c:v>
                </c:pt>
                <c:pt idx="15478">
                  <c:v>1</c:v>
                </c:pt>
                <c:pt idx="15479">
                  <c:v>1</c:v>
                </c:pt>
                <c:pt idx="15480">
                  <c:v>1</c:v>
                </c:pt>
                <c:pt idx="15481">
                  <c:v>1</c:v>
                </c:pt>
                <c:pt idx="15482">
                  <c:v>1</c:v>
                </c:pt>
                <c:pt idx="15483">
                  <c:v>1</c:v>
                </c:pt>
                <c:pt idx="15484">
                  <c:v>1</c:v>
                </c:pt>
                <c:pt idx="15485">
                  <c:v>1</c:v>
                </c:pt>
                <c:pt idx="15486">
                  <c:v>1</c:v>
                </c:pt>
                <c:pt idx="15487">
                  <c:v>1</c:v>
                </c:pt>
                <c:pt idx="15488">
                  <c:v>1</c:v>
                </c:pt>
                <c:pt idx="15489">
                  <c:v>1</c:v>
                </c:pt>
                <c:pt idx="15490">
                  <c:v>1</c:v>
                </c:pt>
                <c:pt idx="15491">
                  <c:v>1</c:v>
                </c:pt>
                <c:pt idx="15492">
                  <c:v>1</c:v>
                </c:pt>
                <c:pt idx="15493">
                  <c:v>1</c:v>
                </c:pt>
                <c:pt idx="15494">
                  <c:v>1</c:v>
                </c:pt>
                <c:pt idx="15495">
                  <c:v>1</c:v>
                </c:pt>
                <c:pt idx="15496">
                  <c:v>1</c:v>
                </c:pt>
                <c:pt idx="15497">
                  <c:v>1</c:v>
                </c:pt>
                <c:pt idx="15498">
                  <c:v>1</c:v>
                </c:pt>
                <c:pt idx="15499">
                  <c:v>1</c:v>
                </c:pt>
                <c:pt idx="15500">
                  <c:v>1</c:v>
                </c:pt>
                <c:pt idx="15501">
                  <c:v>1</c:v>
                </c:pt>
                <c:pt idx="15502">
                  <c:v>1</c:v>
                </c:pt>
                <c:pt idx="15503">
                  <c:v>1</c:v>
                </c:pt>
                <c:pt idx="15504">
                  <c:v>1</c:v>
                </c:pt>
                <c:pt idx="15505">
                  <c:v>1</c:v>
                </c:pt>
                <c:pt idx="15506">
                  <c:v>1</c:v>
                </c:pt>
                <c:pt idx="15507">
                  <c:v>1</c:v>
                </c:pt>
                <c:pt idx="15508">
                  <c:v>1</c:v>
                </c:pt>
                <c:pt idx="15509">
                  <c:v>1</c:v>
                </c:pt>
                <c:pt idx="15510">
                  <c:v>1</c:v>
                </c:pt>
                <c:pt idx="15511">
                  <c:v>1</c:v>
                </c:pt>
                <c:pt idx="15512">
                  <c:v>1</c:v>
                </c:pt>
                <c:pt idx="15513">
                  <c:v>1</c:v>
                </c:pt>
                <c:pt idx="15514">
                  <c:v>1</c:v>
                </c:pt>
                <c:pt idx="15515">
                  <c:v>1</c:v>
                </c:pt>
                <c:pt idx="15516">
                  <c:v>1</c:v>
                </c:pt>
                <c:pt idx="15517">
                  <c:v>1</c:v>
                </c:pt>
                <c:pt idx="15518">
                  <c:v>1</c:v>
                </c:pt>
                <c:pt idx="15519">
                  <c:v>1</c:v>
                </c:pt>
                <c:pt idx="15520">
                  <c:v>1</c:v>
                </c:pt>
                <c:pt idx="15521">
                  <c:v>1</c:v>
                </c:pt>
                <c:pt idx="15522">
                  <c:v>1</c:v>
                </c:pt>
                <c:pt idx="15523">
                  <c:v>1</c:v>
                </c:pt>
                <c:pt idx="15524">
                  <c:v>1</c:v>
                </c:pt>
                <c:pt idx="15525">
                  <c:v>1</c:v>
                </c:pt>
                <c:pt idx="15526">
                  <c:v>1</c:v>
                </c:pt>
                <c:pt idx="15527">
                  <c:v>1</c:v>
                </c:pt>
                <c:pt idx="15528">
                  <c:v>1</c:v>
                </c:pt>
                <c:pt idx="15529">
                  <c:v>1</c:v>
                </c:pt>
                <c:pt idx="15530">
                  <c:v>1</c:v>
                </c:pt>
                <c:pt idx="15531">
                  <c:v>1</c:v>
                </c:pt>
                <c:pt idx="15532">
                  <c:v>1</c:v>
                </c:pt>
                <c:pt idx="15533">
                  <c:v>1</c:v>
                </c:pt>
                <c:pt idx="15534">
                  <c:v>1</c:v>
                </c:pt>
                <c:pt idx="15535">
                  <c:v>1</c:v>
                </c:pt>
                <c:pt idx="15536">
                  <c:v>1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</c:v>
                </c:pt>
                <c:pt idx="15541">
                  <c:v>1</c:v>
                </c:pt>
                <c:pt idx="15542">
                  <c:v>1</c:v>
                </c:pt>
                <c:pt idx="15543">
                  <c:v>1</c:v>
                </c:pt>
                <c:pt idx="15544">
                  <c:v>1</c:v>
                </c:pt>
                <c:pt idx="15545">
                  <c:v>1</c:v>
                </c:pt>
                <c:pt idx="15546">
                  <c:v>1</c:v>
                </c:pt>
                <c:pt idx="15547">
                  <c:v>1</c:v>
                </c:pt>
                <c:pt idx="15548">
                  <c:v>1</c:v>
                </c:pt>
                <c:pt idx="15549">
                  <c:v>1</c:v>
                </c:pt>
                <c:pt idx="15550">
                  <c:v>1</c:v>
                </c:pt>
                <c:pt idx="15551">
                  <c:v>1</c:v>
                </c:pt>
                <c:pt idx="15552">
                  <c:v>1</c:v>
                </c:pt>
                <c:pt idx="15553">
                  <c:v>1</c:v>
                </c:pt>
                <c:pt idx="15554">
                  <c:v>1</c:v>
                </c:pt>
                <c:pt idx="15555">
                  <c:v>1</c:v>
                </c:pt>
                <c:pt idx="15556">
                  <c:v>1</c:v>
                </c:pt>
                <c:pt idx="15557">
                  <c:v>1</c:v>
                </c:pt>
                <c:pt idx="15558">
                  <c:v>1</c:v>
                </c:pt>
                <c:pt idx="15559">
                  <c:v>1</c:v>
                </c:pt>
                <c:pt idx="15560">
                  <c:v>1</c:v>
                </c:pt>
                <c:pt idx="15561">
                  <c:v>1</c:v>
                </c:pt>
                <c:pt idx="15562">
                  <c:v>1</c:v>
                </c:pt>
                <c:pt idx="15563">
                  <c:v>1</c:v>
                </c:pt>
                <c:pt idx="15564">
                  <c:v>1</c:v>
                </c:pt>
                <c:pt idx="15565">
                  <c:v>1</c:v>
                </c:pt>
                <c:pt idx="15566">
                  <c:v>1</c:v>
                </c:pt>
                <c:pt idx="15567">
                  <c:v>1</c:v>
                </c:pt>
                <c:pt idx="15568">
                  <c:v>1</c:v>
                </c:pt>
                <c:pt idx="15569">
                  <c:v>1</c:v>
                </c:pt>
                <c:pt idx="15570">
                  <c:v>1</c:v>
                </c:pt>
                <c:pt idx="15571">
                  <c:v>1</c:v>
                </c:pt>
                <c:pt idx="15572">
                  <c:v>1</c:v>
                </c:pt>
                <c:pt idx="15573">
                  <c:v>1</c:v>
                </c:pt>
                <c:pt idx="15574">
                  <c:v>1</c:v>
                </c:pt>
                <c:pt idx="15575">
                  <c:v>1</c:v>
                </c:pt>
                <c:pt idx="15576">
                  <c:v>1</c:v>
                </c:pt>
                <c:pt idx="15577">
                  <c:v>1</c:v>
                </c:pt>
                <c:pt idx="15578">
                  <c:v>1</c:v>
                </c:pt>
                <c:pt idx="15579">
                  <c:v>1</c:v>
                </c:pt>
                <c:pt idx="15580">
                  <c:v>1</c:v>
                </c:pt>
                <c:pt idx="15581">
                  <c:v>1</c:v>
                </c:pt>
                <c:pt idx="15582">
                  <c:v>1</c:v>
                </c:pt>
                <c:pt idx="15583">
                  <c:v>1</c:v>
                </c:pt>
                <c:pt idx="15584">
                  <c:v>1</c:v>
                </c:pt>
                <c:pt idx="15585">
                  <c:v>1</c:v>
                </c:pt>
                <c:pt idx="15586">
                  <c:v>1</c:v>
                </c:pt>
                <c:pt idx="15587">
                  <c:v>1</c:v>
                </c:pt>
                <c:pt idx="15588">
                  <c:v>1</c:v>
                </c:pt>
                <c:pt idx="15589">
                  <c:v>1</c:v>
                </c:pt>
                <c:pt idx="15590">
                  <c:v>1</c:v>
                </c:pt>
                <c:pt idx="15591">
                  <c:v>1</c:v>
                </c:pt>
                <c:pt idx="15592">
                  <c:v>1</c:v>
                </c:pt>
                <c:pt idx="15593">
                  <c:v>1</c:v>
                </c:pt>
                <c:pt idx="15594">
                  <c:v>1</c:v>
                </c:pt>
                <c:pt idx="15595">
                  <c:v>1</c:v>
                </c:pt>
                <c:pt idx="15596">
                  <c:v>1</c:v>
                </c:pt>
                <c:pt idx="15597">
                  <c:v>1</c:v>
                </c:pt>
                <c:pt idx="15598">
                  <c:v>1</c:v>
                </c:pt>
                <c:pt idx="15599">
                  <c:v>1</c:v>
                </c:pt>
                <c:pt idx="15600">
                  <c:v>1</c:v>
                </c:pt>
                <c:pt idx="15601">
                  <c:v>1</c:v>
                </c:pt>
                <c:pt idx="15602">
                  <c:v>1</c:v>
                </c:pt>
                <c:pt idx="15603">
                  <c:v>1</c:v>
                </c:pt>
                <c:pt idx="15604">
                  <c:v>1</c:v>
                </c:pt>
                <c:pt idx="15605">
                  <c:v>1</c:v>
                </c:pt>
                <c:pt idx="15606">
                  <c:v>1</c:v>
                </c:pt>
                <c:pt idx="15607">
                  <c:v>1</c:v>
                </c:pt>
                <c:pt idx="15608">
                  <c:v>1</c:v>
                </c:pt>
                <c:pt idx="15609">
                  <c:v>1</c:v>
                </c:pt>
                <c:pt idx="15610">
                  <c:v>1</c:v>
                </c:pt>
                <c:pt idx="15611">
                  <c:v>1</c:v>
                </c:pt>
                <c:pt idx="15612">
                  <c:v>1</c:v>
                </c:pt>
                <c:pt idx="15613">
                  <c:v>1</c:v>
                </c:pt>
                <c:pt idx="15614">
                  <c:v>1</c:v>
                </c:pt>
                <c:pt idx="15615">
                  <c:v>1</c:v>
                </c:pt>
                <c:pt idx="15616">
                  <c:v>1</c:v>
                </c:pt>
                <c:pt idx="15617">
                  <c:v>1</c:v>
                </c:pt>
                <c:pt idx="15618">
                  <c:v>1</c:v>
                </c:pt>
                <c:pt idx="15619">
                  <c:v>1</c:v>
                </c:pt>
                <c:pt idx="15620">
                  <c:v>1</c:v>
                </c:pt>
                <c:pt idx="15621">
                  <c:v>1</c:v>
                </c:pt>
                <c:pt idx="15622">
                  <c:v>1</c:v>
                </c:pt>
                <c:pt idx="15623">
                  <c:v>1</c:v>
                </c:pt>
                <c:pt idx="15624">
                  <c:v>1</c:v>
                </c:pt>
                <c:pt idx="15625">
                  <c:v>1</c:v>
                </c:pt>
                <c:pt idx="15626">
                  <c:v>1</c:v>
                </c:pt>
                <c:pt idx="15627">
                  <c:v>1</c:v>
                </c:pt>
                <c:pt idx="15628">
                  <c:v>1</c:v>
                </c:pt>
                <c:pt idx="15629">
                  <c:v>1</c:v>
                </c:pt>
                <c:pt idx="15630">
                  <c:v>1</c:v>
                </c:pt>
                <c:pt idx="15631">
                  <c:v>1</c:v>
                </c:pt>
                <c:pt idx="15632">
                  <c:v>1</c:v>
                </c:pt>
                <c:pt idx="15633">
                  <c:v>1</c:v>
                </c:pt>
                <c:pt idx="15634">
                  <c:v>1</c:v>
                </c:pt>
                <c:pt idx="15635">
                  <c:v>1</c:v>
                </c:pt>
                <c:pt idx="15636">
                  <c:v>1</c:v>
                </c:pt>
                <c:pt idx="15637">
                  <c:v>1</c:v>
                </c:pt>
                <c:pt idx="15638">
                  <c:v>1</c:v>
                </c:pt>
                <c:pt idx="15639">
                  <c:v>1</c:v>
                </c:pt>
                <c:pt idx="15640">
                  <c:v>1</c:v>
                </c:pt>
                <c:pt idx="15641">
                  <c:v>1</c:v>
                </c:pt>
                <c:pt idx="15642">
                  <c:v>1</c:v>
                </c:pt>
                <c:pt idx="15643">
                  <c:v>1</c:v>
                </c:pt>
                <c:pt idx="15644">
                  <c:v>1</c:v>
                </c:pt>
                <c:pt idx="15645">
                  <c:v>1</c:v>
                </c:pt>
                <c:pt idx="15646">
                  <c:v>1</c:v>
                </c:pt>
                <c:pt idx="15647">
                  <c:v>1</c:v>
                </c:pt>
                <c:pt idx="15648">
                  <c:v>1</c:v>
                </c:pt>
                <c:pt idx="15649">
                  <c:v>1</c:v>
                </c:pt>
                <c:pt idx="15650">
                  <c:v>1</c:v>
                </c:pt>
                <c:pt idx="15651">
                  <c:v>1</c:v>
                </c:pt>
                <c:pt idx="15652">
                  <c:v>1</c:v>
                </c:pt>
                <c:pt idx="15653">
                  <c:v>1</c:v>
                </c:pt>
                <c:pt idx="15654">
                  <c:v>1</c:v>
                </c:pt>
                <c:pt idx="15655">
                  <c:v>1</c:v>
                </c:pt>
                <c:pt idx="15656">
                  <c:v>1</c:v>
                </c:pt>
                <c:pt idx="15657">
                  <c:v>1</c:v>
                </c:pt>
                <c:pt idx="15658">
                  <c:v>1</c:v>
                </c:pt>
                <c:pt idx="15659">
                  <c:v>1</c:v>
                </c:pt>
                <c:pt idx="15660">
                  <c:v>0</c:v>
                </c:pt>
                <c:pt idx="15661">
                  <c:v>1</c:v>
                </c:pt>
                <c:pt idx="15662">
                  <c:v>1</c:v>
                </c:pt>
                <c:pt idx="15663">
                  <c:v>1</c:v>
                </c:pt>
                <c:pt idx="15664">
                  <c:v>1</c:v>
                </c:pt>
                <c:pt idx="15665">
                  <c:v>1</c:v>
                </c:pt>
                <c:pt idx="15666">
                  <c:v>1</c:v>
                </c:pt>
                <c:pt idx="15667">
                  <c:v>1</c:v>
                </c:pt>
                <c:pt idx="15668">
                  <c:v>1</c:v>
                </c:pt>
                <c:pt idx="15669">
                  <c:v>1</c:v>
                </c:pt>
                <c:pt idx="15670">
                  <c:v>1</c:v>
                </c:pt>
                <c:pt idx="15671">
                  <c:v>1</c:v>
                </c:pt>
                <c:pt idx="15672">
                  <c:v>1</c:v>
                </c:pt>
                <c:pt idx="15673">
                  <c:v>1</c:v>
                </c:pt>
                <c:pt idx="15674">
                  <c:v>1</c:v>
                </c:pt>
                <c:pt idx="15675">
                  <c:v>1</c:v>
                </c:pt>
                <c:pt idx="15676">
                  <c:v>1</c:v>
                </c:pt>
                <c:pt idx="15677">
                  <c:v>1</c:v>
                </c:pt>
                <c:pt idx="15678">
                  <c:v>1</c:v>
                </c:pt>
                <c:pt idx="15679">
                  <c:v>1</c:v>
                </c:pt>
                <c:pt idx="15680">
                  <c:v>1</c:v>
                </c:pt>
                <c:pt idx="15681">
                  <c:v>1</c:v>
                </c:pt>
                <c:pt idx="15682">
                  <c:v>1</c:v>
                </c:pt>
                <c:pt idx="15683">
                  <c:v>1</c:v>
                </c:pt>
                <c:pt idx="15684">
                  <c:v>1</c:v>
                </c:pt>
                <c:pt idx="15685">
                  <c:v>1</c:v>
                </c:pt>
                <c:pt idx="15686">
                  <c:v>1</c:v>
                </c:pt>
                <c:pt idx="15687">
                  <c:v>1</c:v>
                </c:pt>
                <c:pt idx="15688">
                  <c:v>1</c:v>
                </c:pt>
                <c:pt idx="15689">
                  <c:v>1</c:v>
                </c:pt>
                <c:pt idx="15690">
                  <c:v>1</c:v>
                </c:pt>
                <c:pt idx="15691">
                  <c:v>1</c:v>
                </c:pt>
                <c:pt idx="15692">
                  <c:v>1</c:v>
                </c:pt>
                <c:pt idx="15693">
                  <c:v>1</c:v>
                </c:pt>
                <c:pt idx="15694">
                  <c:v>1</c:v>
                </c:pt>
                <c:pt idx="15695">
                  <c:v>1</c:v>
                </c:pt>
                <c:pt idx="15696">
                  <c:v>1</c:v>
                </c:pt>
                <c:pt idx="15697">
                  <c:v>1</c:v>
                </c:pt>
                <c:pt idx="15698">
                  <c:v>1</c:v>
                </c:pt>
                <c:pt idx="15699">
                  <c:v>1</c:v>
                </c:pt>
                <c:pt idx="15700">
                  <c:v>1</c:v>
                </c:pt>
                <c:pt idx="15701">
                  <c:v>1</c:v>
                </c:pt>
                <c:pt idx="15702">
                  <c:v>1</c:v>
                </c:pt>
                <c:pt idx="15703">
                  <c:v>1</c:v>
                </c:pt>
                <c:pt idx="15704">
                  <c:v>1</c:v>
                </c:pt>
                <c:pt idx="15705">
                  <c:v>1</c:v>
                </c:pt>
                <c:pt idx="15706">
                  <c:v>1</c:v>
                </c:pt>
                <c:pt idx="15707">
                  <c:v>1</c:v>
                </c:pt>
                <c:pt idx="15708">
                  <c:v>1</c:v>
                </c:pt>
                <c:pt idx="15709">
                  <c:v>1</c:v>
                </c:pt>
                <c:pt idx="15710">
                  <c:v>1</c:v>
                </c:pt>
                <c:pt idx="15711">
                  <c:v>1</c:v>
                </c:pt>
                <c:pt idx="15712">
                  <c:v>1</c:v>
                </c:pt>
                <c:pt idx="15713">
                  <c:v>1</c:v>
                </c:pt>
                <c:pt idx="15714">
                  <c:v>1</c:v>
                </c:pt>
                <c:pt idx="15715">
                  <c:v>1</c:v>
                </c:pt>
                <c:pt idx="15716">
                  <c:v>1</c:v>
                </c:pt>
                <c:pt idx="15717">
                  <c:v>1</c:v>
                </c:pt>
                <c:pt idx="15718">
                  <c:v>1</c:v>
                </c:pt>
                <c:pt idx="15719">
                  <c:v>1</c:v>
                </c:pt>
                <c:pt idx="15720">
                  <c:v>1</c:v>
                </c:pt>
                <c:pt idx="15721">
                  <c:v>1</c:v>
                </c:pt>
                <c:pt idx="15722">
                  <c:v>1</c:v>
                </c:pt>
                <c:pt idx="15723">
                  <c:v>1</c:v>
                </c:pt>
                <c:pt idx="15724">
                  <c:v>1</c:v>
                </c:pt>
                <c:pt idx="15725">
                  <c:v>1</c:v>
                </c:pt>
                <c:pt idx="15726">
                  <c:v>1</c:v>
                </c:pt>
                <c:pt idx="15727">
                  <c:v>1</c:v>
                </c:pt>
                <c:pt idx="15728">
                  <c:v>1</c:v>
                </c:pt>
                <c:pt idx="15729">
                  <c:v>1</c:v>
                </c:pt>
                <c:pt idx="15730">
                  <c:v>1</c:v>
                </c:pt>
                <c:pt idx="15731">
                  <c:v>1</c:v>
                </c:pt>
                <c:pt idx="15732">
                  <c:v>1</c:v>
                </c:pt>
                <c:pt idx="15733">
                  <c:v>1</c:v>
                </c:pt>
                <c:pt idx="15734">
                  <c:v>1</c:v>
                </c:pt>
                <c:pt idx="15735">
                  <c:v>1</c:v>
                </c:pt>
                <c:pt idx="15736">
                  <c:v>1</c:v>
                </c:pt>
                <c:pt idx="15737">
                  <c:v>1</c:v>
                </c:pt>
                <c:pt idx="15738">
                  <c:v>1</c:v>
                </c:pt>
                <c:pt idx="15739">
                  <c:v>1</c:v>
                </c:pt>
                <c:pt idx="15740">
                  <c:v>1</c:v>
                </c:pt>
                <c:pt idx="15741">
                  <c:v>1</c:v>
                </c:pt>
                <c:pt idx="15742">
                  <c:v>1</c:v>
                </c:pt>
                <c:pt idx="15743">
                  <c:v>1</c:v>
                </c:pt>
                <c:pt idx="15744">
                  <c:v>1</c:v>
                </c:pt>
                <c:pt idx="15745">
                  <c:v>1</c:v>
                </c:pt>
                <c:pt idx="15746">
                  <c:v>1</c:v>
                </c:pt>
                <c:pt idx="15747">
                  <c:v>1</c:v>
                </c:pt>
                <c:pt idx="15748">
                  <c:v>1</c:v>
                </c:pt>
                <c:pt idx="15749">
                  <c:v>1</c:v>
                </c:pt>
                <c:pt idx="15750">
                  <c:v>1</c:v>
                </c:pt>
                <c:pt idx="15751">
                  <c:v>1</c:v>
                </c:pt>
                <c:pt idx="15752">
                  <c:v>1</c:v>
                </c:pt>
                <c:pt idx="15753">
                  <c:v>1</c:v>
                </c:pt>
                <c:pt idx="15754">
                  <c:v>1</c:v>
                </c:pt>
                <c:pt idx="15755">
                  <c:v>1</c:v>
                </c:pt>
                <c:pt idx="15756">
                  <c:v>1</c:v>
                </c:pt>
                <c:pt idx="15757">
                  <c:v>1</c:v>
                </c:pt>
                <c:pt idx="15758">
                  <c:v>1</c:v>
                </c:pt>
                <c:pt idx="15759">
                  <c:v>1</c:v>
                </c:pt>
                <c:pt idx="15760">
                  <c:v>1</c:v>
                </c:pt>
                <c:pt idx="15761">
                  <c:v>1</c:v>
                </c:pt>
                <c:pt idx="15762">
                  <c:v>1</c:v>
                </c:pt>
                <c:pt idx="15763">
                  <c:v>1</c:v>
                </c:pt>
                <c:pt idx="15764">
                  <c:v>1</c:v>
                </c:pt>
                <c:pt idx="15765">
                  <c:v>1</c:v>
                </c:pt>
                <c:pt idx="15766">
                  <c:v>1</c:v>
                </c:pt>
                <c:pt idx="15767">
                  <c:v>1</c:v>
                </c:pt>
                <c:pt idx="15768">
                  <c:v>1</c:v>
                </c:pt>
                <c:pt idx="15769">
                  <c:v>1</c:v>
                </c:pt>
                <c:pt idx="15770">
                  <c:v>1</c:v>
                </c:pt>
                <c:pt idx="15771">
                  <c:v>1</c:v>
                </c:pt>
                <c:pt idx="15772">
                  <c:v>1</c:v>
                </c:pt>
                <c:pt idx="15773">
                  <c:v>1</c:v>
                </c:pt>
                <c:pt idx="15774">
                  <c:v>1</c:v>
                </c:pt>
                <c:pt idx="15775">
                  <c:v>1</c:v>
                </c:pt>
                <c:pt idx="15776">
                  <c:v>1</c:v>
                </c:pt>
                <c:pt idx="15777">
                  <c:v>1</c:v>
                </c:pt>
                <c:pt idx="15778">
                  <c:v>1</c:v>
                </c:pt>
                <c:pt idx="15779">
                  <c:v>1</c:v>
                </c:pt>
                <c:pt idx="15780">
                  <c:v>1</c:v>
                </c:pt>
                <c:pt idx="15781">
                  <c:v>1</c:v>
                </c:pt>
                <c:pt idx="15782">
                  <c:v>1</c:v>
                </c:pt>
                <c:pt idx="15783">
                  <c:v>1</c:v>
                </c:pt>
                <c:pt idx="15784">
                  <c:v>1</c:v>
                </c:pt>
                <c:pt idx="15785">
                  <c:v>1</c:v>
                </c:pt>
                <c:pt idx="15786">
                  <c:v>1</c:v>
                </c:pt>
                <c:pt idx="15787">
                  <c:v>1</c:v>
                </c:pt>
                <c:pt idx="15788">
                  <c:v>1</c:v>
                </c:pt>
                <c:pt idx="15789">
                  <c:v>1</c:v>
                </c:pt>
                <c:pt idx="15790">
                  <c:v>1</c:v>
                </c:pt>
                <c:pt idx="15791">
                  <c:v>1</c:v>
                </c:pt>
                <c:pt idx="15792">
                  <c:v>1</c:v>
                </c:pt>
                <c:pt idx="15793">
                  <c:v>1</c:v>
                </c:pt>
                <c:pt idx="15794">
                  <c:v>1</c:v>
                </c:pt>
                <c:pt idx="15795">
                  <c:v>1</c:v>
                </c:pt>
                <c:pt idx="15796">
                  <c:v>1</c:v>
                </c:pt>
                <c:pt idx="15797">
                  <c:v>1</c:v>
                </c:pt>
                <c:pt idx="15798">
                  <c:v>1</c:v>
                </c:pt>
                <c:pt idx="15799">
                  <c:v>1</c:v>
                </c:pt>
                <c:pt idx="15800">
                  <c:v>1</c:v>
                </c:pt>
                <c:pt idx="15801">
                  <c:v>1</c:v>
                </c:pt>
                <c:pt idx="15802">
                  <c:v>1</c:v>
                </c:pt>
                <c:pt idx="15803">
                  <c:v>1</c:v>
                </c:pt>
                <c:pt idx="15804">
                  <c:v>1</c:v>
                </c:pt>
                <c:pt idx="15805">
                  <c:v>1</c:v>
                </c:pt>
                <c:pt idx="15806">
                  <c:v>1</c:v>
                </c:pt>
                <c:pt idx="15807">
                  <c:v>1</c:v>
                </c:pt>
                <c:pt idx="15808">
                  <c:v>1</c:v>
                </c:pt>
                <c:pt idx="15809">
                  <c:v>1</c:v>
                </c:pt>
                <c:pt idx="15810">
                  <c:v>1</c:v>
                </c:pt>
                <c:pt idx="15811">
                  <c:v>1</c:v>
                </c:pt>
                <c:pt idx="15812">
                  <c:v>1</c:v>
                </c:pt>
                <c:pt idx="15813">
                  <c:v>1</c:v>
                </c:pt>
                <c:pt idx="15814">
                  <c:v>1</c:v>
                </c:pt>
                <c:pt idx="15815">
                  <c:v>1</c:v>
                </c:pt>
                <c:pt idx="15816">
                  <c:v>1</c:v>
                </c:pt>
                <c:pt idx="15817">
                  <c:v>1</c:v>
                </c:pt>
                <c:pt idx="15818">
                  <c:v>1</c:v>
                </c:pt>
                <c:pt idx="15819">
                  <c:v>1</c:v>
                </c:pt>
                <c:pt idx="15820">
                  <c:v>1</c:v>
                </c:pt>
                <c:pt idx="15821">
                  <c:v>1</c:v>
                </c:pt>
                <c:pt idx="15822">
                  <c:v>1</c:v>
                </c:pt>
                <c:pt idx="15823">
                  <c:v>1</c:v>
                </c:pt>
                <c:pt idx="15824">
                  <c:v>1</c:v>
                </c:pt>
                <c:pt idx="15825">
                  <c:v>1</c:v>
                </c:pt>
                <c:pt idx="15826">
                  <c:v>1</c:v>
                </c:pt>
                <c:pt idx="15827">
                  <c:v>1</c:v>
                </c:pt>
                <c:pt idx="15828">
                  <c:v>1</c:v>
                </c:pt>
                <c:pt idx="15829">
                  <c:v>1</c:v>
                </c:pt>
                <c:pt idx="15830">
                  <c:v>1</c:v>
                </c:pt>
                <c:pt idx="15831">
                  <c:v>1</c:v>
                </c:pt>
                <c:pt idx="15832">
                  <c:v>1</c:v>
                </c:pt>
                <c:pt idx="15833">
                  <c:v>1</c:v>
                </c:pt>
                <c:pt idx="15834">
                  <c:v>1</c:v>
                </c:pt>
                <c:pt idx="15835">
                  <c:v>1</c:v>
                </c:pt>
                <c:pt idx="15836">
                  <c:v>1</c:v>
                </c:pt>
                <c:pt idx="15837">
                  <c:v>1</c:v>
                </c:pt>
                <c:pt idx="15838">
                  <c:v>1</c:v>
                </c:pt>
                <c:pt idx="15839">
                  <c:v>1</c:v>
                </c:pt>
                <c:pt idx="15840">
                  <c:v>1</c:v>
                </c:pt>
                <c:pt idx="15841">
                  <c:v>1</c:v>
                </c:pt>
                <c:pt idx="15842">
                  <c:v>1</c:v>
                </c:pt>
                <c:pt idx="15843">
                  <c:v>1</c:v>
                </c:pt>
                <c:pt idx="15844">
                  <c:v>1</c:v>
                </c:pt>
                <c:pt idx="15845">
                  <c:v>1</c:v>
                </c:pt>
                <c:pt idx="15846">
                  <c:v>1</c:v>
                </c:pt>
                <c:pt idx="15847">
                  <c:v>1</c:v>
                </c:pt>
                <c:pt idx="15848">
                  <c:v>1</c:v>
                </c:pt>
                <c:pt idx="15849">
                  <c:v>1</c:v>
                </c:pt>
                <c:pt idx="15850">
                  <c:v>1</c:v>
                </c:pt>
                <c:pt idx="15851">
                  <c:v>1</c:v>
                </c:pt>
                <c:pt idx="15852">
                  <c:v>1</c:v>
                </c:pt>
                <c:pt idx="15853">
                  <c:v>1</c:v>
                </c:pt>
                <c:pt idx="15854">
                  <c:v>1</c:v>
                </c:pt>
                <c:pt idx="15855">
                  <c:v>1</c:v>
                </c:pt>
                <c:pt idx="15856">
                  <c:v>1</c:v>
                </c:pt>
                <c:pt idx="15857">
                  <c:v>1</c:v>
                </c:pt>
                <c:pt idx="15858">
                  <c:v>1</c:v>
                </c:pt>
                <c:pt idx="15859">
                  <c:v>1</c:v>
                </c:pt>
                <c:pt idx="15860">
                  <c:v>1</c:v>
                </c:pt>
                <c:pt idx="15861">
                  <c:v>1</c:v>
                </c:pt>
                <c:pt idx="15862">
                  <c:v>1</c:v>
                </c:pt>
                <c:pt idx="15863">
                  <c:v>1</c:v>
                </c:pt>
                <c:pt idx="15864">
                  <c:v>1</c:v>
                </c:pt>
                <c:pt idx="15865">
                  <c:v>1</c:v>
                </c:pt>
                <c:pt idx="15866">
                  <c:v>1</c:v>
                </c:pt>
                <c:pt idx="15867">
                  <c:v>1</c:v>
                </c:pt>
                <c:pt idx="15868">
                  <c:v>1</c:v>
                </c:pt>
                <c:pt idx="15869">
                  <c:v>1</c:v>
                </c:pt>
                <c:pt idx="15870">
                  <c:v>1</c:v>
                </c:pt>
                <c:pt idx="15871">
                  <c:v>1</c:v>
                </c:pt>
                <c:pt idx="15872">
                  <c:v>1</c:v>
                </c:pt>
                <c:pt idx="15873">
                  <c:v>1</c:v>
                </c:pt>
                <c:pt idx="15874">
                  <c:v>1</c:v>
                </c:pt>
                <c:pt idx="15875">
                  <c:v>1</c:v>
                </c:pt>
                <c:pt idx="15876">
                  <c:v>1</c:v>
                </c:pt>
                <c:pt idx="15877">
                  <c:v>1</c:v>
                </c:pt>
                <c:pt idx="15878">
                  <c:v>1</c:v>
                </c:pt>
                <c:pt idx="15879">
                  <c:v>1</c:v>
                </c:pt>
                <c:pt idx="15880">
                  <c:v>1</c:v>
                </c:pt>
                <c:pt idx="15881">
                  <c:v>1</c:v>
                </c:pt>
                <c:pt idx="15882">
                  <c:v>1</c:v>
                </c:pt>
                <c:pt idx="15883">
                  <c:v>0</c:v>
                </c:pt>
                <c:pt idx="15884">
                  <c:v>1</c:v>
                </c:pt>
                <c:pt idx="15885">
                  <c:v>1</c:v>
                </c:pt>
                <c:pt idx="15886">
                  <c:v>1</c:v>
                </c:pt>
                <c:pt idx="15887">
                  <c:v>1</c:v>
                </c:pt>
                <c:pt idx="15888">
                  <c:v>1</c:v>
                </c:pt>
                <c:pt idx="15889">
                  <c:v>1</c:v>
                </c:pt>
                <c:pt idx="15890">
                  <c:v>1</c:v>
                </c:pt>
                <c:pt idx="15891">
                  <c:v>1</c:v>
                </c:pt>
                <c:pt idx="15892">
                  <c:v>1</c:v>
                </c:pt>
                <c:pt idx="15893">
                  <c:v>1</c:v>
                </c:pt>
                <c:pt idx="15894">
                  <c:v>1</c:v>
                </c:pt>
                <c:pt idx="15895">
                  <c:v>1</c:v>
                </c:pt>
                <c:pt idx="15896">
                  <c:v>1</c:v>
                </c:pt>
                <c:pt idx="15897">
                  <c:v>1</c:v>
                </c:pt>
                <c:pt idx="15898">
                  <c:v>1</c:v>
                </c:pt>
                <c:pt idx="15899">
                  <c:v>1</c:v>
                </c:pt>
                <c:pt idx="15900">
                  <c:v>1</c:v>
                </c:pt>
                <c:pt idx="15901">
                  <c:v>1</c:v>
                </c:pt>
                <c:pt idx="15902">
                  <c:v>1</c:v>
                </c:pt>
                <c:pt idx="15903">
                  <c:v>1</c:v>
                </c:pt>
                <c:pt idx="15904">
                  <c:v>1</c:v>
                </c:pt>
                <c:pt idx="15905">
                  <c:v>1</c:v>
                </c:pt>
                <c:pt idx="15906">
                  <c:v>1</c:v>
                </c:pt>
                <c:pt idx="15907">
                  <c:v>1</c:v>
                </c:pt>
                <c:pt idx="15908">
                  <c:v>1</c:v>
                </c:pt>
                <c:pt idx="15909">
                  <c:v>1</c:v>
                </c:pt>
                <c:pt idx="15910">
                  <c:v>1</c:v>
                </c:pt>
                <c:pt idx="15911">
                  <c:v>1</c:v>
                </c:pt>
                <c:pt idx="15912">
                  <c:v>1</c:v>
                </c:pt>
                <c:pt idx="15913">
                  <c:v>1</c:v>
                </c:pt>
                <c:pt idx="15914">
                  <c:v>1</c:v>
                </c:pt>
                <c:pt idx="15915">
                  <c:v>1</c:v>
                </c:pt>
                <c:pt idx="15916">
                  <c:v>1</c:v>
                </c:pt>
                <c:pt idx="15917">
                  <c:v>1</c:v>
                </c:pt>
                <c:pt idx="15918">
                  <c:v>1</c:v>
                </c:pt>
                <c:pt idx="15919">
                  <c:v>1</c:v>
                </c:pt>
                <c:pt idx="15920">
                  <c:v>1</c:v>
                </c:pt>
                <c:pt idx="15921">
                  <c:v>1</c:v>
                </c:pt>
                <c:pt idx="15922">
                  <c:v>1</c:v>
                </c:pt>
                <c:pt idx="15923">
                  <c:v>1</c:v>
                </c:pt>
                <c:pt idx="15924">
                  <c:v>1</c:v>
                </c:pt>
                <c:pt idx="15925">
                  <c:v>1</c:v>
                </c:pt>
                <c:pt idx="15926">
                  <c:v>1</c:v>
                </c:pt>
                <c:pt idx="15927">
                  <c:v>1</c:v>
                </c:pt>
                <c:pt idx="15928">
                  <c:v>1</c:v>
                </c:pt>
                <c:pt idx="15929">
                  <c:v>1</c:v>
                </c:pt>
                <c:pt idx="15930">
                  <c:v>1</c:v>
                </c:pt>
                <c:pt idx="15931">
                  <c:v>1</c:v>
                </c:pt>
                <c:pt idx="15932">
                  <c:v>1</c:v>
                </c:pt>
                <c:pt idx="15933">
                  <c:v>1</c:v>
                </c:pt>
                <c:pt idx="15934">
                  <c:v>1</c:v>
                </c:pt>
                <c:pt idx="15935">
                  <c:v>1</c:v>
                </c:pt>
                <c:pt idx="15936">
                  <c:v>1</c:v>
                </c:pt>
                <c:pt idx="15937">
                  <c:v>1</c:v>
                </c:pt>
                <c:pt idx="15938">
                  <c:v>1</c:v>
                </c:pt>
                <c:pt idx="15939">
                  <c:v>1</c:v>
                </c:pt>
                <c:pt idx="15940">
                  <c:v>1</c:v>
                </c:pt>
                <c:pt idx="15941">
                  <c:v>1</c:v>
                </c:pt>
                <c:pt idx="15942">
                  <c:v>1</c:v>
                </c:pt>
                <c:pt idx="15943">
                  <c:v>1</c:v>
                </c:pt>
                <c:pt idx="15944">
                  <c:v>1</c:v>
                </c:pt>
                <c:pt idx="15945">
                  <c:v>1</c:v>
                </c:pt>
                <c:pt idx="15946">
                  <c:v>1</c:v>
                </c:pt>
                <c:pt idx="15947">
                  <c:v>1</c:v>
                </c:pt>
                <c:pt idx="15948">
                  <c:v>1</c:v>
                </c:pt>
                <c:pt idx="15949">
                  <c:v>1</c:v>
                </c:pt>
                <c:pt idx="15950">
                  <c:v>1</c:v>
                </c:pt>
                <c:pt idx="15951">
                  <c:v>1</c:v>
                </c:pt>
                <c:pt idx="15952">
                  <c:v>1</c:v>
                </c:pt>
                <c:pt idx="15953">
                  <c:v>1</c:v>
                </c:pt>
                <c:pt idx="15954">
                  <c:v>1</c:v>
                </c:pt>
                <c:pt idx="15955">
                  <c:v>1</c:v>
                </c:pt>
                <c:pt idx="15956">
                  <c:v>1</c:v>
                </c:pt>
                <c:pt idx="15957">
                  <c:v>1</c:v>
                </c:pt>
                <c:pt idx="15958">
                  <c:v>1</c:v>
                </c:pt>
                <c:pt idx="15959">
                  <c:v>1</c:v>
                </c:pt>
                <c:pt idx="15960">
                  <c:v>1</c:v>
                </c:pt>
                <c:pt idx="15961">
                  <c:v>1</c:v>
                </c:pt>
                <c:pt idx="15962">
                  <c:v>1</c:v>
                </c:pt>
                <c:pt idx="15963">
                  <c:v>1</c:v>
                </c:pt>
                <c:pt idx="15964">
                  <c:v>1</c:v>
                </c:pt>
                <c:pt idx="15965">
                  <c:v>1</c:v>
                </c:pt>
                <c:pt idx="15966">
                  <c:v>1</c:v>
                </c:pt>
                <c:pt idx="15967">
                  <c:v>1</c:v>
                </c:pt>
                <c:pt idx="15968">
                  <c:v>1</c:v>
                </c:pt>
                <c:pt idx="15969">
                  <c:v>1</c:v>
                </c:pt>
                <c:pt idx="15970">
                  <c:v>1</c:v>
                </c:pt>
                <c:pt idx="15971">
                  <c:v>1</c:v>
                </c:pt>
                <c:pt idx="15972">
                  <c:v>1</c:v>
                </c:pt>
                <c:pt idx="15973">
                  <c:v>1</c:v>
                </c:pt>
                <c:pt idx="15974">
                  <c:v>1</c:v>
                </c:pt>
                <c:pt idx="15975">
                  <c:v>1</c:v>
                </c:pt>
                <c:pt idx="15976">
                  <c:v>1</c:v>
                </c:pt>
                <c:pt idx="15977">
                  <c:v>1</c:v>
                </c:pt>
                <c:pt idx="15978">
                  <c:v>1</c:v>
                </c:pt>
                <c:pt idx="15979">
                  <c:v>1</c:v>
                </c:pt>
                <c:pt idx="15980">
                  <c:v>1</c:v>
                </c:pt>
                <c:pt idx="15981">
                  <c:v>1</c:v>
                </c:pt>
                <c:pt idx="15982">
                  <c:v>1</c:v>
                </c:pt>
                <c:pt idx="15983">
                  <c:v>1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1</c:v>
                </c:pt>
                <c:pt idx="16012">
                  <c:v>1</c:v>
                </c:pt>
                <c:pt idx="16013">
                  <c:v>1</c:v>
                </c:pt>
                <c:pt idx="16014">
                  <c:v>1</c:v>
                </c:pt>
                <c:pt idx="16015">
                  <c:v>1</c:v>
                </c:pt>
                <c:pt idx="16016">
                  <c:v>1</c:v>
                </c:pt>
                <c:pt idx="16017">
                  <c:v>1</c:v>
                </c:pt>
                <c:pt idx="16018">
                  <c:v>1</c:v>
                </c:pt>
                <c:pt idx="16019">
                  <c:v>1</c:v>
                </c:pt>
                <c:pt idx="16020">
                  <c:v>1</c:v>
                </c:pt>
                <c:pt idx="16021">
                  <c:v>1</c:v>
                </c:pt>
                <c:pt idx="16022">
                  <c:v>1</c:v>
                </c:pt>
                <c:pt idx="16023">
                  <c:v>1</c:v>
                </c:pt>
                <c:pt idx="16024">
                  <c:v>1</c:v>
                </c:pt>
                <c:pt idx="16025">
                  <c:v>1</c:v>
                </c:pt>
                <c:pt idx="16026">
                  <c:v>1</c:v>
                </c:pt>
                <c:pt idx="16027">
                  <c:v>1</c:v>
                </c:pt>
                <c:pt idx="16028">
                  <c:v>1</c:v>
                </c:pt>
                <c:pt idx="16029">
                  <c:v>1</c:v>
                </c:pt>
                <c:pt idx="16030">
                  <c:v>1</c:v>
                </c:pt>
                <c:pt idx="16031">
                  <c:v>1</c:v>
                </c:pt>
                <c:pt idx="16032">
                  <c:v>1</c:v>
                </c:pt>
                <c:pt idx="16033">
                  <c:v>1</c:v>
                </c:pt>
                <c:pt idx="16034">
                  <c:v>1</c:v>
                </c:pt>
                <c:pt idx="16035">
                  <c:v>1</c:v>
                </c:pt>
                <c:pt idx="16036">
                  <c:v>1</c:v>
                </c:pt>
                <c:pt idx="16037">
                  <c:v>1</c:v>
                </c:pt>
                <c:pt idx="16038">
                  <c:v>1</c:v>
                </c:pt>
                <c:pt idx="16039">
                  <c:v>1</c:v>
                </c:pt>
                <c:pt idx="16040">
                  <c:v>1</c:v>
                </c:pt>
                <c:pt idx="16041">
                  <c:v>1</c:v>
                </c:pt>
                <c:pt idx="16042">
                  <c:v>1</c:v>
                </c:pt>
                <c:pt idx="16043">
                  <c:v>1</c:v>
                </c:pt>
                <c:pt idx="16044">
                  <c:v>1</c:v>
                </c:pt>
                <c:pt idx="16045">
                  <c:v>1</c:v>
                </c:pt>
                <c:pt idx="16046">
                  <c:v>1</c:v>
                </c:pt>
                <c:pt idx="16047">
                  <c:v>1</c:v>
                </c:pt>
                <c:pt idx="16048">
                  <c:v>1</c:v>
                </c:pt>
                <c:pt idx="16049">
                  <c:v>1</c:v>
                </c:pt>
                <c:pt idx="16050">
                  <c:v>1</c:v>
                </c:pt>
                <c:pt idx="16051">
                  <c:v>1</c:v>
                </c:pt>
                <c:pt idx="16052">
                  <c:v>1</c:v>
                </c:pt>
                <c:pt idx="16053">
                  <c:v>1</c:v>
                </c:pt>
                <c:pt idx="16054">
                  <c:v>1</c:v>
                </c:pt>
                <c:pt idx="16055">
                  <c:v>1</c:v>
                </c:pt>
                <c:pt idx="16056">
                  <c:v>1</c:v>
                </c:pt>
                <c:pt idx="16057">
                  <c:v>1</c:v>
                </c:pt>
                <c:pt idx="16058">
                  <c:v>1</c:v>
                </c:pt>
                <c:pt idx="16059">
                  <c:v>1</c:v>
                </c:pt>
                <c:pt idx="16060">
                  <c:v>1</c:v>
                </c:pt>
                <c:pt idx="16061">
                  <c:v>1</c:v>
                </c:pt>
                <c:pt idx="16062">
                  <c:v>1</c:v>
                </c:pt>
                <c:pt idx="16063">
                  <c:v>1</c:v>
                </c:pt>
                <c:pt idx="16064">
                  <c:v>1</c:v>
                </c:pt>
                <c:pt idx="16065">
                  <c:v>1</c:v>
                </c:pt>
                <c:pt idx="16066">
                  <c:v>1</c:v>
                </c:pt>
                <c:pt idx="16067">
                  <c:v>1</c:v>
                </c:pt>
                <c:pt idx="16068">
                  <c:v>1</c:v>
                </c:pt>
                <c:pt idx="16069">
                  <c:v>1</c:v>
                </c:pt>
                <c:pt idx="16070">
                  <c:v>1</c:v>
                </c:pt>
                <c:pt idx="16071">
                  <c:v>1</c:v>
                </c:pt>
                <c:pt idx="16072">
                  <c:v>1</c:v>
                </c:pt>
                <c:pt idx="16073">
                  <c:v>1</c:v>
                </c:pt>
                <c:pt idx="16074">
                  <c:v>1</c:v>
                </c:pt>
                <c:pt idx="16075">
                  <c:v>1</c:v>
                </c:pt>
                <c:pt idx="16076">
                  <c:v>1</c:v>
                </c:pt>
                <c:pt idx="16077">
                  <c:v>1</c:v>
                </c:pt>
                <c:pt idx="16078">
                  <c:v>1</c:v>
                </c:pt>
                <c:pt idx="16079">
                  <c:v>1</c:v>
                </c:pt>
                <c:pt idx="16080">
                  <c:v>1</c:v>
                </c:pt>
                <c:pt idx="16081">
                  <c:v>1</c:v>
                </c:pt>
                <c:pt idx="16082">
                  <c:v>1</c:v>
                </c:pt>
                <c:pt idx="16083">
                  <c:v>1</c:v>
                </c:pt>
                <c:pt idx="16084">
                  <c:v>1</c:v>
                </c:pt>
                <c:pt idx="16085">
                  <c:v>1</c:v>
                </c:pt>
                <c:pt idx="16086">
                  <c:v>1</c:v>
                </c:pt>
                <c:pt idx="16087">
                  <c:v>1</c:v>
                </c:pt>
                <c:pt idx="16088">
                  <c:v>1</c:v>
                </c:pt>
                <c:pt idx="16089">
                  <c:v>1</c:v>
                </c:pt>
                <c:pt idx="16090">
                  <c:v>1</c:v>
                </c:pt>
                <c:pt idx="16091">
                  <c:v>1</c:v>
                </c:pt>
                <c:pt idx="16092">
                  <c:v>1</c:v>
                </c:pt>
                <c:pt idx="16093">
                  <c:v>1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1</c:v>
                </c:pt>
                <c:pt idx="16107">
                  <c:v>1</c:v>
                </c:pt>
                <c:pt idx="16108">
                  <c:v>1</c:v>
                </c:pt>
                <c:pt idx="16109">
                  <c:v>1</c:v>
                </c:pt>
                <c:pt idx="16110">
                  <c:v>1</c:v>
                </c:pt>
                <c:pt idx="16111">
                  <c:v>1</c:v>
                </c:pt>
                <c:pt idx="16112">
                  <c:v>1</c:v>
                </c:pt>
                <c:pt idx="16113">
                  <c:v>1</c:v>
                </c:pt>
                <c:pt idx="16114">
                  <c:v>1</c:v>
                </c:pt>
                <c:pt idx="16115">
                  <c:v>1</c:v>
                </c:pt>
                <c:pt idx="16116">
                  <c:v>1</c:v>
                </c:pt>
                <c:pt idx="16117">
                  <c:v>1</c:v>
                </c:pt>
                <c:pt idx="16118">
                  <c:v>1</c:v>
                </c:pt>
                <c:pt idx="16119">
                  <c:v>1</c:v>
                </c:pt>
                <c:pt idx="16120">
                  <c:v>1</c:v>
                </c:pt>
                <c:pt idx="16121">
                  <c:v>1</c:v>
                </c:pt>
                <c:pt idx="16122">
                  <c:v>1</c:v>
                </c:pt>
                <c:pt idx="16123">
                  <c:v>1</c:v>
                </c:pt>
                <c:pt idx="16124">
                  <c:v>1</c:v>
                </c:pt>
                <c:pt idx="16125">
                  <c:v>1</c:v>
                </c:pt>
                <c:pt idx="16126">
                  <c:v>1</c:v>
                </c:pt>
                <c:pt idx="16127">
                  <c:v>1</c:v>
                </c:pt>
                <c:pt idx="16128">
                  <c:v>1</c:v>
                </c:pt>
                <c:pt idx="16129">
                  <c:v>1</c:v>
                </c:pt>
                <c:pt idx="16130">
                  <c:v>1</c:v>
                </c:pt>
                <c:pt idx="16131">
                  <c:v>1</c:v>
                </c:pt>
                <c:pt idx="16132">
                  <c:v>1</c:v>
                </c:pt>
                <c:pt idx="16133">
                  <c:v>1</c:v>
                </c:pt>
                <c:pt idx="16134">
                  <c:v>1</c:v>
                </c:pt>
                <c:pt idx="16135">
                  <c:v>1</c:v>
                </c:pt>
                <c:pt idx="16136">
                  <c:v>1</c:v>
                </c:pt>
                <c:pt idx="16137">
                  <c:v>1</c:v>
                </c:pt>
                <c:pt idx="16138">
                  <c:v>1</c:v>
                </c:pt>
                <c:pt idx="16139">
                  <c:v>1</c:v>
                </c:pt>
                <c:pt idx="16140">
                  <c:v>1</c:v>
                </c:pt>
                <c:pt idx="16141">
                  <c:v>1</c:v>
                </c:pt>
                <c:pt idx="16142">
                  <c:v>1</c:v>
                </c:pt>
                <c:pt idx="16143">
                  <c:v>1</c:v>
                </c:pt>
                <c:pt idx="16144">
                  <c:v>1</c:v>
                </c:pt>
                <c:pt idx="16145">
                  <c:v>1</c:v>
                </c:pt>
                <c:pt idx="16146">
                  <c:v>1</c:v>
                </c:pt>
                <c:pt idx="16147">
                  <c:v>1</c:v>
                </c:pt>
                <c:pt idx="16148">
                  <c:v>1</c:v>
                </c:pt>
                <c:pt idx="16149">
                  <c:v>1</c:v>
                </c:pt>
                <c:pt idx="16150">
                  <c:v>1</c:v>
                </c:pt>
                <c:pt idx="16151">
                  <c:v>1</c:v>
                </c:pt>
                <c:pt idx="16152">
                  <c:v>1</c:v>
                </c:pt>
                <c:pt idx="16153">
                  <c:v>1</c:v>
                </c:pt>
                <c:pt idx="16154">
                  <c:v>1</c:v>
                </c:pt>
                <c:pt idx="16155">
                  <c:v>1</c:v>
                </c:pt>
                <c:pt idx="16156">
                  <c:v>1</c:v>
                </c:pt>
                <c:pt idx="16157">
                  <c:v>1</c:v>
                </c:pt>
                <c:pt idx="16158">
                  <c:v>1</c:v>
                </c:pt>
                <c:pt idx="16159">
                  <c:v>1</c:v>
                </c:pt>
                <c:pt idx="16160">
                  <c:v>1</c:v>
                </c:pt>
                <c:pt idx="16161">
                  <c:v>1</c:v>
                </c:pt>
                <c:pt idx="16162">
                  <c:v>1</c:v>
                </c:pt>
                <c:pt idx="16163">
                  <c:v>1</c:v>
                </c:pt>
                <c:pt idx="16164">
                  <c:v>1</c:v>
                </c:pt>
                <c:pt idx="16165">
                  <c:v>1</c:v>
                </c:pt>
                <c:pt idx="16166">
                  <c:v>1</c:v>
                </c:pt>
                <c:pt idx="16167">
                  <c:v>1</c:v>
                </c:pt>
                <c:pt idx="16168">
                  <c:v>1</c:v>
                </c:pt>
                <c:pt idx="16169">
                  <c:v>1</c:v>
                </c:pt>
                <c:pt idx="16170">
                  <c:v>1</c:v>
                </c:pt>
                <c:pt idx="16171">
                  <c:v>1</c:v>
                </c:pt>
                <c:pt idx="16172">
                  <c:v>1</c:v>
                </c:pt>
                <c:pt idx="16173">
                  <c:v>1</c:v>
                </c:pt>
                <c:pt idx="16174">
                  <c:v>1</c:v>
                </c:pt>
                <c:pt idx="16175">
                  <c:v>1</c:v>
                </c:pt>
                <c:pt idx="16176">
                  <c:v>1</c:v>
                </c:pt>
                <c:pt idx="16177">
                  <c:v>1</c:v>
                </c:pt>
                <c:pt idx="16178">
                  <c:v>1</c:v>
                </c:pt>
                <c:pt idx="16179">
                  <c:v>1</c:v>
                </c:pt>
                <c:pt idx="16180">
                  <c:v>1</c:v>
                </c:pt>
                <c:pt idx="16181">
                  <c:v>1</c:v>
                </c:pt>
                <c:pt idx="16182">
                  <c:v>1</c:v>
                </c:pt>
                <c:pt idx="16183">
                  <c:v>1</c:v>
                </c:pt>
                <c:pt idx="16184">
                  <c:v>1</c:v>
                </c:pt>
                <c:pt idx="16185">
                  <c:v>1</c:v>
                </c:pt>
                <c:pt idx="16186">
                  <c:v>1</c:v>
                </c:pt>
                <c:pt idx="16187">
                  <c:v>1</c:v>
                </c:pt>
                <c:pt idx="16188">
                  <c:v>1</c:v>
                </c:pt>
                <c:pt idx="16189">
                  <c:v>1</c:v>
                </c:pt>
                <c:pt idx="16190">
                  <c:v>1</c:v>
                </c:pt>
                <c:pt idx="16191">
                  <c:v>1</c:v>
                </c:pt>
                <c:pt idx="16192">
                  <c:v>1</c:v>
                </c:pt>
                <c:pt idx="16193">
                  <c:v>1</c:v>
                </c:pt>
                <c:pt idx="16194">
                  <c:v>1</c:v>
                </c:pt>
                <c:pt idx="16195">
                  <c:v>1</c:v>
                </c:pt>
                <c:pt idx="16196">
                  <c:v>1</c:v>
                </c:pt>
                <c:pt idx="16197">
                  <c:v>1</c:v>
                </c:pt>
                <c:pt idx="16198">
                  <c:v>1</c:v>
                </c:pt>
                <c:pt idx="16199">
                  <c:v>1</c:v>
                </c:pt>
                <c:pt idx="16200">
                  <c:v>1</c:v>
                </c:pt>
                <c:pt idx="16201">
                  <c:v>1</c:v>
                </c:pt>
                <c:pt idx="16202">
                  <c:v>1</c:v>
                </c:pt>
                <c:pt idx="16203">
                  <c:v>1</c:v>
                </c:pt>
                <c:pt idx="16204">
                  <c:v>1</c:v>
                </c:pt>
                <c:pt idx="16205">
                  <c:v>1</c:v>
                </c:pt>
                <c:pt idx="16206">
                  <c:v>1</c:v>
                </c:pt>
                <c:pt idx="16207">
                  <c:v>1</c:v>
                </c:pt>
                <c:pt idx="16208">
                  <c:v>1</c:v>
                </c:pt>
                <c:pt idx="16209">
                  <c:v>1</c:v>
                </c:pt>
                <c:pt idx="16210">
                  <c:v>1</c:v>
                </c:pt>
                <c:pt idx="16211">
                  <c:v>1</c:v>
                </c:pt>
                <c:pt idx="16212">
                  <c:v>1</c:v>
                </c:pt>
                <c:pt idx="16213">
                  <c:v>1</c:v>
                </c:pt>
                <c:pt idx="16214">
                  <c:v>1</c:v>
                </c:pt>
                <c:pt idx="16215">
                  <c:v>1</c:v>
                </c:pt>
                <c:pt idx="16216">
                  <c:v>1</c:v>
                </c:pt>
                <c:pt idx="16217">
                  <c:v>1</c:v>
                </c:pt>
                <c:pt idx="16218">
                  <c:v>1</c:v>
                </c:pt>
                <c:pt idx="16219">
                  <c:v>1</c:v>
                </c:pt>
                <c:pt idx="16220">
                  <c:v>1</c:v>
                </c:pt>
                <c:pt idx="16221">
                  <c:v>1</c:v>
                </c:pt>
                <c:pt idx="16222">
                  <c:v>1</c:v>
                </c:pt>
                <c:pt idx="16223">
                  <c:v>1</c:v>
                </c:pt>
                <c:pt idx="16224">
                  <c:v>1</c:v>
                </c:pt>
                <c:pt idx="16225">
                  <c:v>1</c:v>
                </c:pt>
                <c:pt idx="16226">
                  <c:v>1</c:v>
                </c:pt>
                <c:pt idx="16227">
                  <c:v>1</c:v>
                </c:pt>
                <c:pt idx="16228">
                  <c:v>1</c:v>
                </c:pt>
                <c:pt idx="16229">
                  <c:v>1</c:v>
                </c:pt>
                <c:pt idx="16230">
                  <c:v>1</c:v>
                </c:pt>
                <c:pt idx="16231">
                  <c:v>1</c:v>
                </c:pt>
                <c:pt idx="16232">
                  <c:v>1</c:v>
                </c:pt>
                <c:pt idx="16233">
                  <c:v>1</c:v>
                </c:pt>
                <c:pt idx="16234">
                  <c:v>1</c:v>
                </c:pt>
                <c:pt idx="16235">
                  <c:v>1</c:v>
                </c:pt>
                <c:pt idx="16236">
                  <c:v>1</c:v>
                </c:pt>
                <c:pt idx="16237">
                  <c:v>1</c:v>
                </c:pt>
                <c:pt idx="16238">
                  <c:v>1</c:v>
                </c:pt>
                <c:pt idx="16239">
                  <c:v>1</c:v>
                </c:pt>
                <c:pt idx="16240">
                  <c:v>1</c:v>
                </c:pt>
                <c:pt idx="16241">
                  <c:v>1</c:v>
                </c:pt>
                <c:pt idx="16242">
                  <c:v>1</c:v>
                </c:pt>
                <c:pt idx="16243">
                  <c:v>1</c:v>
                </c:pt>
                <c:pt idx="16244">
                  <c:v>1</c:v>
                </c:pt>
                <c:pt idx="16245">
                  <c:v>1</c:v>
                </c:pt>
                <c:pt idx="16246">
                  <c:v>1</c:v>
                </c:pt>
                <c:pt idx="16247">
                  <c:v>1</c:v>
                </c:pt>
                <c:pt idx="16248">
                  <c:v>1</c:v>
                </c:pt>
                <c:pt idx="16249">
                  <c:v>1</c:v>
                </c:pt>
                <c:pt idx="16250">
                  <c:v>1</c:v>
                </c:pt>
                <c:pt idx="16251">
                  <c:v>1</c:v>
                </c:pt>
                <c:pt idx="16252">
                  <c:v>1</c:v>
                </c:pt>
                <c:pt idx="16253">
                  <c:v>1</c:v>
                </c:pt>
                <c:pt idx="16254">
                  <c:v>1</c:v>
                </c:pt>
                <c:pt idx="16255">
                  <c:v>1</c:v>
                </c:pt>
                <c:pt idx="16256">
                  <c:v>1</c:v>
                </c:pt>
                <c:pt idx="16257">
                  <c:v>1</c:v>
                </c:pt>
                <c:pt idx="16258">
                  <c:v>1</c:v>
                </c:pt>
                <c:pt idx="16259">
                  <c:v>1</c:v>
                </c:pt>
                <c:pt idx="16260">
                  <c:v>1</c:v>
                </c:pt>
                <c:pt idx="16261">
                  <c:v>1</c:v>
                </c:pt>
                <c:pt idx="16262">
                  <c:v>1</c:v>
                </c:pt>
                <c:pt idx="16263">
                  <c:v>1</c:v>
                </c:pt>
                <c:pt idx="16264">
                  <c:v>1</c:v>
                </c:pt>
                <c:pt idx="16265">
                  <c:v>1</c:v>
                </c:pt>
                <c:pt idx="16266">
                  <c:v>1</c:v>
                </c:pt>
                <c:pt idx="16267">
                  <c:v>1</c:v>
                </c:pt>
                <c:pt idx="16268">
                  <c:v>1</c:v>
                </c:pt>
                <c:pt idx="16269">
                  <c:v>1</c:v>
                </c:pt>
                <c:pt idx="16270">
                  <c:v>1</c:v>
                </c:pt>
                <c:pt idx="16271">
                  <c:v>1</c:v>
                </c:pt>
                <c:pt idx="16272">
                  <c:v>1</c:v>
                </c:pt>
                <c:pt idx="16273">
                  <c:v>1</c:v>
                </c:pt>
                <c:pt idx="16274">
                  <c:v>1</c:v>
                </c:pt>
                <c:pt idx="16275">
                  <c:v>1</c:v>
                </c:pt>
                <c:pt idx="16276">
                  <c:v>1</c:v>
                </c:pt>
                <c:pt idx="16277">
                  <c:v>1</c:v>
                </c:pt>
                <c:pt idx="16278">
                  <c:v>1</c:v>
                </c:pt>
                <c:pt idx="16279">
                  <c:v>1</c:v>
                </c:pt>
                <c:pt idx="16280">
                  <c:v>1</c:v>
                </c:pt>
                <c:pt idx="16281">
                  <c:v>1</c:v>
                </c:pt>
                <c:pt idx="16282">
                  <c:v>1</c:v>
                </c:pt>
                <c:pt idx="16283">
                  <c:v>1</c:v>
                </c:pt>
                <c:pt idx="16284">
                  <c:v>1</c:v>
                </c:pt>
                <c:pt idx="16285">
                  <c:v>1</c:v>
                </c:pt>
                <c:pt idx="16286">
                  <c:v>1</c:v>
                </c:pt>
                <c:pt idx="16287">
                  <c:v>1</c:v>
                </c:pt>
                <c:pt idx="16288">
                  <c:v>1</c:v>
                </c:pt>
                <c:pt idx="16289">
                  <c:v>1</c:v>
                </c:pt>
                <c:pt idx="16290">
                  <c:v>1</c:v>
                </c:pt>
                <c:pt idx="16291">
                  <c:v>1</c:v>
                </c:pt>
                <c:pt idx="16292">
                  <c:v>1</c:v>
                </c:pt>
                <c:pt idx="16293">
                  <c:v>1</c:v>
                </c:pt>
                <c:pt idx="16294">
                  <c:v>1</c:v>
                </c:pt>
                <c:pt idx="16295">
                  <c:v>1</c:v>
                </c:pt>
                <c:pt idx="16296">
                  <c:v>1</c:v>
                </c:pt>
                <c:pt idx="16297">
                  <c:v>1</c:v>
                </c:pt>
                <c:pt idx="16298">
                  <c:v>1</c:v>
                </c:pt>
                <c:pt idx="16299">
                  <c:v>1</c:v>
                </c:pt>
                <c:pt idx="16300">
                  <c:v>1</c:v>
                </c:pt>
                <c:pt idx="16301">
                  <c:v>1</c:v>
                </c:pt>
                <c:pt idx="16302">
                  <c:v>1</c:v>
                </c:pt>
                <c:pt idx="16303">
                  <c:v>1</c:v>
                </c:pt>
                <c:pt idx="16304">
                  <c:v>1</c:v>
                </c:pt>
                <c:pt idx="16305">
                  <c:v>1</c:v>
                </c:pt>
                <c:pt idx="16306">
                  <c:v>1</c:v>
                </c:pt>
                <c:pt idx="16307">
                  <c:v>1</c:v>
                </c:pt>
                <c:pt idx="16308">
                  <c:v>1</c:v>
                </c:pt>
                <c:pt idx="16309">
                  <c:v>1</c:v>
                </c:pt>
                <c:pt idx="16310">
                  <c:v>1</c:v>
                </c:pt>
                <c:pt idx="16311">
                  <c:v>1</c:v>
                </c:pt>
                <c:pt idx="16312">
                  <c:v>1</c:v>
                </c:pt>
                <c:pt idx="16313">
                  <c:v>1</c:v>
                </c:pt>
                <c:pt idx="16314">
                  <c:v>1</c:v>
                </c:pt>
                <c:pt idx="16315">
                  <c:v>1</c:v>
                </c:pt>
                <c:pt idx="16316">
                  <c:v>1</c:v>
                </c:pt>
                <c:pt idx="16317">
                  <c:v>1</c:v>
                </c:pt>
                <c:pt idx="16318">
                  <c:v>1</c:v>
                </c:pt>
                <c:pt idx="16319">
                  <c:v>1</c:v>
                </c:pt>
                <c:pt idx="16320">
                  <c:v>1</c:v>
                </c:pt>
                <c:pt idx="16321">
                  <c:v>1</c:v>
                </c:pt>
                <c:pt idx="16322">
                  <c:v>1</c:v>
                </c:pt>
                <c:pt idx="16323">
                  <c:v>1</c:v>
                </c:pt>
                <c:pt idx="16324">
                  <c:v>1</c:v>
                </c:pt>
                <c:pt idx="16325">
                  <c:v>1</c:v>
                </c:pt>
                <c:pt idx="16326">
                  <c:v>1</c:v>
                </c:pt>
                <c:pt idx="16327">
                  <c:v>1</c:v>
                </c:pt>
                <c:pt idx="16328">
                  <c:v>1</c:v>
                </c:pt>
                <c:pt idx="16329">
                  <c:v>1</c:v>
                </c:pt>
                <c:pt idx="16330">
                  <c:v>1</c:v>
                </c:pt>
                <c:pt idx="16331">
                  <c:v>1</c:v>
                </c:pt>
                <c:pt idx="16332">
                  <c:v>1</c:v>
                </c:pt>
                <c:pt idx="16333">
                  <c:v>1</c:v>
                </c:pt>
                <c:pt idx="16334">
                  <c:v>1</c:v>
                </c:pt>
                <c:pt idx="16335">
                  <c:v>1</c:v>
                </c:pt>
                <c:pt idx="16336">
                  <c:v>1</c:v>
                </c:pt>
                <c:pt idx="16337">
                  <c:v>1</c:v>
                </c:pt>
                <c:pt idx="16338">
                  <c:v>1</c:v>
                </c:pt>
                <c:pt idx="16339">
                  <c:v>1</c:v>
                </c:pt>
                <c:pt idx="16340">
                  <c:v>1</c:v>
                </c:pt>
                <c:pt idx="16341">
                  <c:v>1</c:v>
                </c:pt>
                <c:pt idx="16342">
                  <c:v>1</c:v>
                </c:pt>
                <c:pt idx="16343">
                  <c:v>1</c:v>
                </c:pt>
                <c:pt idx="16344">
                  <c:v>1</c:v>
                </c:pt>
                <c:pt idx="16345">
                  <c:v>1</c:v>
                </c:pt>
                <c:pt idx="16346">
                  <c:v>1</c:v>
                </c:pt>
                <c:pt idx="16347">
                  <c:v>1</c:v>
                </c:pt>
                <c:pt idx="16348">
                  <c:v>1</c:v>
                </c:pt>
                <c:pt idx="16349">
                  <c:v>1</c:v>
                </c:pt>
                <c:pt idx="16350">
                  <c:v>1</c:v>
                </c:pt>
                <c:pt idx="16351">
                  <c:v>1</c:v>
                </c:pt>
                <c:pt idx="16352">
                  <c:v>1</c:v>
                </c:pt>
                <c:pt idx="16353">
                  <c:v>1</c:v>
                </c:pt>
                <c:pt idx="16354">
                  <c:v>1</c:v>
                </c:pt>
                <c:pt idx="16355">
                  <c:v>1</c:v>
                </c:pt>
                <c:pt idx="16356">
                  <c:v>1</c:v>
                </c:pt>
                <c:pt idx="16357">
                  <c:v>1</c:v>
                </c:pt>
                <c:pt idx="16358">
                  <c:v>1</c:v>
                </c:pt>
                <c:pt idx="16359">
                  <c:v>1</c:v>
                </c:pt>
                <c:pt idx="16360">
                  <c:v>1</c:v>
                </c:pt>
                <c:pt idx="16361">
                  <c:v>1</c:v>
                </c:pt>
                <c:pt idx="16362">
                  <c:v>1</c:v>
                </c:pt>
                <c:pt idx="16363">
                  <c:v>1</c:v>
                </c:pt>
                <c:pt idx="16364">
                  <c:v>1</c:v>
                </c:pt>
                <c:pt idx="16365">
                  <c:v>1</c:v>
                </c:pt>
                <c:pt idx="16366">
                  <c:v>1</c:v>
                </c:pt>
                <c:pt idx="16367">
                  <c:v>1</c:v>
                </c:pt>
                <c:pt idx="16368">
                  <c:v>1</c:v>
                </c:pt>
                <c:pt idx="16369">
                  <c:v>1</c:v>
                </c:pt>
                <c:pt idx="16370">
                  <c:v>1</c:v>
                </c:pt>
                <c:pt idx="16371">
                  <c:v>1</c:v>
                </c:pt>
                <c:pt idx="16372">
                  <c:v>1</c:v>
                </c:pt>
                <c:pt idx="16373">
                  <c:v>1</c:v>
                </c:pt>
                <c:pt idx="16374">
                  <c:v>1</c:v>
                </c:pt>
                <c:pt idx="16375">
                  <c:v>1</c:v>
                </c:pt>
                <c:pt idx="16376">
                  <c:v>1</c:v>
                </c:pt>
                <c:pt idx="16377">
                  <c:v>1</c:v>
                </c:pt>
                <c:pt idx="16378">
                  <c:v>1</c:v>
                </c:pt>
                <c:pt idx="16379">
                  <c:v>1</c:v>
                </c:pt>
                <c:pt idx="16380">
                  <c:v>1</c:v>
                </c:pt>
                <c:pt idx="16381">
                  <c:v>1</c:v>
                </c:pt>
                <c:pt idx="16382">
                  <c:v>1</c:v>
                </c:pt>
                <c:pt idx="16383">
                  <c:v>1</c:v>
                </c:pt>
                <c:pt idx="16384">
                  <c:v>1</c:v>
                </c:pt>
                <c:pt idx="16385">
                  <c:v>1</c:v>
                </c:pt>
                <c:pt idx="16386">
                  <c:v>1</c:v>
                </c:pt>
                <c:pt idx="16387">
                  <c:v>1</c:v>
                </c:pt>
                <c:pt idx="16388">
                  <c:v>1</c:v>
                </c:pt>
                <c:pt idx="16389">
                  <c:v>1</c:v>
                </c:pt>
                <c:pt idx="16390">
                  <c:v>1</c:v>
                </c:pt>
                <c:pt idx="16391">
                  <c:v>1</c:v>
                </c:pt>
                <c:pt idx="16392">
                  <c:v>1</c:v>
                </c:pt>
                <c:pt idx="16393">
                  <c:v>1</c:v>
                </c:pt>
                <c:pt idx="16394">
                  <c:v>1</c:v>
                </c:pt>
                <c:pt idx="16395">
                  <c:v>1</c:v>
                </c:pt>
                <c:pt idx="16396">
                  <c:v>1</c:v>
                </c:pt>
                <c:pt idx="16397">
                  <c:v>1</c:v>
                </c:pt>
                <c:pt idx="16398">
                  <c:v>1</c:v>
                </c:pt>
                <c:pt idx="16399">
                  <c:v>1</c:v>
                </c:pt>
                <c:pt idx="16400">
                  <c:v>1</c:v>
                </c:pt>
                <c:pt idx="16401">
                  <c:v>1</c:v>
                </c:pt>
                <c:pt idx="16402">
                  <c:v>1</c:v>
                </c:pt>
                <c:pt idx="16403">
                  <c:v>1</c:v>
                </c:pt>
                <c:pt idx="16404">
                  <c:v>1</c:v>
                </c:pt>
                <c:pt idx="16405">
                  <c:v>1</c:v>
                </c:pt>
                <c:pt idx="16406">
                  <c:v>1</c:v>
                </c:pt>
                <c:pt idx="16407">
                  <c:v>1</c:v>
                </c:pt>
                <c:pt idx="16408">
                  <c:v>1</c:v>
                </c:pt>
                <c:pt idx="16409">
                  <c:v>1</c:v>
                </c:pt>
                <c:pt idx="16410">
                  <c:v>1</c:v>
                </c:pt>
                <c:pt idx="16411">
                  <c:v>1</c:v>
                </c:pt>
                <c:pt idx="16412">
                  <c:v>1</c:v>
                </c:pt>
                <c:pt idx="16413">
                  <c:v>1</c:v>
                </c:pt>
                <c:pt idx="16414">
                  <c:v>1</c:v>
                </c:pt>
                <c:pt idx="16415">
                  <c:v>1</c:v>
                </c:pt>
                <c:pt idx="16416">
                  <c:v>1</c:v>
                </c:pt>
                <c:pt idx="16417">
                  <c:v>1</c:v>
                </c:pt>
                <c:pt idx="16418">
                  <c:v>1</c:v>
                </c:pt>
                <c:pt idx="16419">
                  <c:v>1</c:v>
                </c:pt>
                <c:pt idx="16420">
                  <c:v>1</c:v>
                </c:pt>
                <c:pt idx="16421">
                  <c:v>1</c:v>
                </c:pt>
                <c:pt idx="16422">
                  <c:v>1</c:v>
                </c:pt>
                <c:pt idx="16423">
                  <c:v>1</c:v>
                </c:pt>
                <c:pt idx="16424">
                  <c:v>1</c:v>
                </c:pt>
                <c:pt idx="16425">
                  <c:v>1</c:v>
                </c:pt>
                <c:pt idx="16426">
                  <c:v>1</c:v>
                </c:pt>
                <c:pt idx="16427">
                  <c:v>1</c:v>
                </c:pt>
                <c:pt idx="16428">
                  <c:v>1</c:v>
                </c:pt>
                <c:pt idx="16429">
                  <c:v>1</c:v>
                </c:pt>
                <c:pt idx="16430">
                  <c:v>1</c:v>
                </c:pt>
                <c:pt idx="16431">
                  <c:v>1</c:v>
                </c:pt>
                <c:pt idx="16432">
                  <c:v>1</c:v>
                </c:pt>
                <c:pt idx="16433">
                  <c:v>1</c:v>
                </c:pt>
                <c:pt idx="16434">
                  <c:v>1</c:v>
                </c:pt>
                <c:pt idx="16435">
                  <c:v>1</c:v>
                </c:pt>
                <c:pt idx="16436">
                  <c:v>1</c:v>
                </c:pt>
                <c:pt idx="16437">
                  <c:v>1</c:v>
                </c:pt>
                <c:pt idx="16438">
                  <c:v>1</c:v>
                </c:pt>
                <c:pt idx="16439">
                  <c:v>1</c:v>
                </c:pt>
                <c:pt idx="16440">
                  <c:v>1</c:v>
                </c:pt>
                <c:pt idx="16441">
                  <c:v>1</c:v>
                </c:pt>
                <c:pt idx="16442">
                  <c:v>1</c:v>
                </c:pt>
                <c:pt idx="16443">
                  <c:v>1</c:v>
                </c:pt>
                <c:pt idx="16444">
                  <c:v>1</c:v>
                </c:pt>
                <c:pt idx="16445">
                  <c:v>1</c:v>
                </c:pt>
                <c:pt idx="16446">
                  <c:v>1</c:v>
                </c:pt>
                <c:pt idx="16447">
                  <c:v>1</c:v>
                </c:pt>
                <c:pt idx="16448">
                  <c:v>1</c:v>
                </c:pt>
                <c:pt idx="16449">
                  <c:v>1</c:v>
                </c:pt>
                <c:pt idx="16450">
                  <c:v>1</c:v>
                </c:pt>
                <c:pt idx="16451">
                  <c:v>1</c:v>
                </c:pt>
                <c:pt idx="16452">
                  <c:v>1</c:v>
                </c:pt>
                <c:pt idx="16453">
                  <c:v>1</c:v>
                </c:pt>
                <c:pt idx="16454">
                  <c:v>1</c:v>
                </c:pt>
                <c:pt idx="16455">
                  <c:v>1</c:v>
                </c:pt>
                <c:pt idx="16456">
                  <c:v>1</c:v>
                </c:pt>
                <c:pt idx="16457">
                  <c:v>1</c:v>
                </c:pt>
                <c:pt idx="16458">
                  <c:v>1</c:v>
                </c:pt>
                <c:pt idx="16459">
                  <c:v>1</c:v>
                </c:pt>
                <c:pt idx="16460">
                  <c:v>1</c:v>
                </c:pt>
                <c:pt idx="16461">
                  <c:v>1</c:v>
                </c:pt>
                <c:pt idx="16462">
                  <c:v>1</c:v>
                </c:pt>
                <c:pt idx="16463">
                  <c:v>1</c:v>
                </c:pt>
                <c:pt idx="16464">
                  <c:v>1</c:v>
                </c:pt>
                <c:pt idx="16465">
                  <c:v>1</c:v>
                </c:pt>
                <c:pt idx="16466">
                  <c:v>1</c:v>
                </c:pt>
                <c:pt idx="16467">
                  <c:v>1</c:v>
                </c:pt>
                <c:pt idx="16468">
                  <c:v>1</c:v>
                </c:pt>
                <c:pt idx="16469">
                  <c:v>1</c:v>
                </c:pt>
                <c:pt idx="16470">
                  <c:v>1</c:v>
                </c:pt>
                <c:pt idx="16471">
                  <c:v>1</c:v>
                </c:pt>
                <c:pt idx="16472">
                  <c:v>1</c:v>
                </c:pt>
                <c:pt idx="16473">
                  <c:v>1</c:v>
                </c:pt>
                <c:pt idx="16474">
                  <c:v>1</c:v>
                </c:pt>
                <c:pt idx="16475">
                  <c:v>1</c:v>
                </c:pt>
                <c:pt idx="16476">
                  <c:v>1</c:v>
                </c:pt>
                <c:pt idx="16477">
                  <c:v>1</c:v>
                </c:pt>
                <c:pt idx="16478">
                  <c:v>1</c:v>
                </c:pt>
                <c:pt idx="16479">
                  <c:v>1</c:v>
                </c:pt>
                <c:pt idx="16480">
                  <c:v>1</c:v>
                </c:pt>
                <c:pt idx="16481">
                  <c:v>1</c:v>
                </c:pt>
                <c:pt idx="16482">
                  <c:v>1</c:v>
                </c:pt>
                <c:pt idx="16483">
                  <c:v>1</c:v>
                </c:pt>
                <c:pt idx="16484">
                  <c:v>1</c:v>
                </c:pt>
                <c:pt idx="16485">
                  <c:v>1</c:v>
                </c:pt>
                <c:pt idx="16486">
                  <c:v>1</c:v>
                </c:pt>
                <c:pt idx="16487">
                  <c:v>1</c:v>
                </c:pt>
                <c:pt idx="16488">
                  <c:v>1</c:v>
                </c:pt>
                <c:pt idx="16489">
                  <c:v>1</c:v>
                </c:pt>
                <c:pt idx="16490">
                  <c:v>1</c:v>
                </c:pt>
                <c:pt idx="16491">
                  <c:v>1</c:v>
                </c:pt>
                <c:pt idx="16492">
                  <c:v>1</c:v>
                </c:pt>
                <c:pt idx="16493">
                  <c:v>1</c:v>
                </c:pt>
                <c:pt idx="16494">
                  <c:v>1</c:v>
                </c:pt>
                <c:pt idx="16495">
                  <c:v>1</c:v>
                </c:pt>
                <c:pt idx="16496">
                  <c:v>1</c:v>
                </c:pt>
                <c:pt idx="16497">
                  <c:v>1</c:v>
                </c:pt>
                <c:pt idx="16498">
                  <c:v>1</c:v>
                </c:pt>
                <c:pt idx="16499">
                  <c:v>1</c:v>
                </c:pt>
                <c:pt idx="16500">
                  <c:v>1</c:v>
                </c:pt>
                <c:pt idx="16501">
                  <c:v>1</c:v>
                </c:pt>
                <c:pt idx="16502">
                  <c:v>1</c:v>
                </c:pt>
                <c:pt idx="16503">
                  <c:v>1</c:v>
                </c:pt>
                <c:pt idx="16504">
                  <c:v>1</c:v>
                </c:pt>
                <c:pt idx="16505">
                  <c:v>1</c:v>
                </c:pt>
                <c:pt idx="16506">
                  <c:v>1</c:v>
                </c:pt>
                <c:pt idx="16507">
                  <c:v>1</c:v>
                </c:pt>
                <c:pt idx="16508">
                  <c:v>1</c:v>
                </c:pt>
                <c:pt idx="16509">
                  <c:v>1</c:v>
                </c:pt>
                <c:pt idx="16510">
                  <c:v>1</c:v>
                </c:pt>
                <c:pt idx="16511">
                  <c:v>1</c:v>
                </c:pt>
                <c:pt idx="16512">
                  <c:v>1</c:v>
                </c:pt>
                <c:pt idx="16513">
                  <c:v>1</c:v>
                </c:pt>
                <c:pt idx="16514">
                  <c:v>1</c:v>
                </c:pt>
                <c:pt idx="16515">
                  <c:v>1</c:v>
                </c:pt>
                <c:pt idx="16516">
                  <c:v>1</c:v>
                </c:pt>
                <c:pt idx="16517">
                  <c:v>1</c:v>
                </c:pt>
                <c:pt idx="16518">
                  <c:v>1</c:v>
                </c:pt>
                <c:pt idx="16519">
                  <c:v>1</c:v>
                </c:pt>
                <c:pt idx="16520">
                  <c:v>1</c:v>
                </c:pt>
                <c:pt idx="16521">
                  <c:v>1</c:v>
                </c:pt>
                <c:pt idx="16522">
                  <c:v>1</c:v>
                </c:pt>
                <c:pt idx="16523">
                  <c:v>1</c:v>
                </c:pt>
                <c:pt idx="16524">
                  <c:v>1</c:v>
                </c:pt>
                <c:pt idx="16525">
                  <c:v>1</c:v>
                </c:pt>
                <c:pt idx="16526">
                  <c:v>1</c:v>
                </c:pt>
                <c:pt idx="16527">
                  <c:v>1</c:v>
                </c:pt>
                <c:pt idx="16528">
                  <c:v>1</c:v>
                </c:pt>
                <c:pt idx="16529">
                  <c:v>1</c:v>
                </c:pt>
                <c:pt idx="16530">
                  <c:v>1</c:v>
                </c:pt>
                <c:pt idx="16531">
                  <c:v>1</c:v>
                </c:pt>
                <c:pt idx="16532">
                  <c:v>1</c:v>
                </c:pt>
                <c:pt idx="16533">
                  <c:v>1</c:v>
                </c:pt>
                <c:pt idx="16534">
                  <c:v>1</c:v>
                </c:pt>
                <c:pt idx="16535">
                  <c:v>1</c:v>
                </c:pt>
                <c:pt idx="16536">
                  <c:v>1</c:v>
                </c:pt>
                <c:pt idx="16537">
                  <c:v>1</c:v>
                </c:pt>
                <c:pt idx="16538">
                  <c:v>1</c:v>
                </c:pt>
                <c:pt idx="16539">
                  <c:v>1</c:v>
                </c:pt>
                <c:pt idx="16540">
                  <c:v>1</c:v>
                </c:pt>
                <c:pt idx="16541">
                  <c:v>1</c:v>
                </c:pt>
                <c:pt idx="16542">
                  <c:v>1</c:v>
                </c:pt>
                <c:pt idx="16543">
                  <c:v>1</c:v>
                </c:pt>
                <c:pt idx="16544">
                  <c:v>1</c:v>
                </c:pt>
                <c:pt idx="16545">
                  <c:v>1</c:v>
                </c:pt>
                <c:pt idx="16546">
                  <c:v>1</c:v>
                </c:pt>
                <c:pt idx="16547">
                  <c:v>1</c:v>
                </c:pt>
                <c:pt idx="16548">
                  <c:v>1</c:v>
                </c:pt>
                <c:pt idx="16549">
                  <c:v>1</c:v>
                </c:pt>
                <c:pt idx="16550">
                  <c:v>1</c:v>
                </c:pt>
                <c:pt idx="16551">
                  <c:v>1</c:v>
                </c:pt>
                <c:pt idx="16552">
                  <c:v>1</c:v>
                </c:pt>
                <c:pt idx="16553">
                  <c:v>1</c:v>
                </c:pt>
                <c:pt idx="16554">
                  <c:v>1</c:v>
                </c:pt>
                <c:pt idx="16555">
                  <c:v>1</c:v>
                </c:pt>
                <c:pt idx="16556">
                  <c:v>1</c:v>
                </c:pt>
                <c:pt idx="16557">
                  <c:v>1</c:v>
                </c:pt>
                <c:pt idx="16558">
                  <c:v>1</c:v>
                </c:pt>
                <c:pt idx="16559">
                  <c:v>1</c:v>
                </c:pt>
                <c:pt idx="16560">
                  <c:v>1</c:v>
                </c:pt>
                <c:pt idx="16561">
                  <c:v>1</c:v>
                </c:pt>
                <c:pt idx="16562">
                  <c:v>1</c:v>
                </c:pt>
                <c:pt idx="16563">
                  <c:v>1</c:v>
                </c:pt>
                <c:pt idx="16564">
                  <c:v>1</c:v>
                </c:pt>
                <c:pt idx="16565">
                  <c:v>1</c:v>
                </c:pt>
                <c:pt idx="16566">
                  <c:v>1</c:v>
                </c:pt>
                <c:pt idx="16567">
                  <c:v>1</c:v>
                </c:pt>
                <c:pt idx="16568">
                  <c:v>1</c:v>
                </c:pt>
                <c:pt idx="16569">
                  <c:v>1</c:v>
                </c:pt>
                <c:pt idx="16570">
                  <c:v>1</c:v>
                </c:pt>
                <c:pt idx="16571">
                  <c:v>1</c:v>
                </c:pt>
                <c:pt idx="16572">
                  <c:v>1</c:v>
                </c:pt>
                <c:pt idx="16573">
                  <c:v>1</c:v>
                </c:pt>
                <c:pt idx="16574">
                  <c:v>1</c:v>
                </c:pt>
                <c:pt idx="16575">
                  <c:v>1</c:v>
                </c:pt>
                <c:pt idx="16576">
                  <c:v>1</c:v>
                </c:pt>
                <c:pt idx="16577">
                  <c:v>1</c:v>
                </c:pt>
                <c:pt idx="16578">
                  <c:v>1</c:v>
                </c:pt>
                <c:pt idx="16579">
                  <c:v>1</c:v>
                </c:pt>
                <c:pt idx="16580">
                  <c:v>1</c:v>
                </c:pt>
                <c:pt idx="16581">
                  <c:v>1</c:v>
                </c:pt>
                <c:pt idx="16582">
                  <c:v>1</c:v>
                </c:pt>
                <c:pt idx="16583">
                  <c:v>1</c:v>
                </c:pt>
                <c:pt idx="16584">
                  <c:v>1</c:v>
                </c:pt>
                <c:pt idx="16585">
                  <c:v>1</c:v>
                </c:pt>
                <c:pt idx="16586">
                  <c:v>1</c:v>
                </c:pt>
                <c:pt idx="16587">
                  <c:v>1</c:v>
                </c:pt>
                <c:pt idx="16588">
                  <c:v>1</c:v>
                </c:pt>
                <c:pt idx="16589">
                  <c:v>1</c:v>
                </c:pt>
                <c:pt idx="16590">
                  <c:v>1</c:v>
                </c:pt>
                <c:pt idx="16591">
                  <c:v>1</c:v>
                </c:pt>
                <c:pt idx="16592">
                  <c:v>1</c:v>
                </c:pt>
                <c:pt idx="16593">
                  <c:v>1</c:v>
                </c:pt>
                <c:pt idx="16594">
                  <c:v>1</c:v>
                </c:pt>
                <c:pt idx="16595">
                  <c:v>1</c:v>
                </c:pt>
                <c:pt idx="16596">
                  <c:v>1</c:v>
                </c:pt>
                <c:pt idx="16597">
                  <c:v>1</c:v>
                </c:pt>
                <c:pt idx="16598">
                  <c:v>1</c:v>
                </c:pt>
                <c:pt idx="16599">
                  <c:v>1</c:v>
                </c:pt>
                <c:pt idx="16600">
                  <c:v>1</c:v>
                </c:pt>
                <c:pt idx="16601">
                  <c:v>1</c:v>
                </c:pt>
                <c:pt idx="16602">
                  <c:v>1</c:v>
                </c:pt>
                <c:pt idx="16603">
                  <c:v>1</c:v>
                </c:pt>
                <c:pt idx="16604">
                  <c:v>1</c:v>
                </c:pt>
                <c:pt idx="16605">
                  <c:v>1</c:v>
                </c:pt>
                <c:pt idx="16606">
                  <c:v>1</c:v>
                </c:pt>
                <c:pt idx="16607">
                  <c:v>1</c:v>
                </c:pt>
                <c:pt idx="16608">
                  <c:v>1</c:v>
                </c:pt>
                <c:pt idx="16609">
                  <c:v>1</c:v>
                </c:pt>
                <c:pt idx="16610">
                  <c:v>1</c:v>
                </c:pt>
                <c:pt idx="16611">
                  <c:v>1</c:v>
                </c:pt>
                <c:pt idx="16612">
                  <c:v>1</c:v>
                </c:pt>
                <c:pt idx="16613">
                  <c:v>1</c:v>
                </c:pt>
                <c:pt idx="16614">
                  <c:v>1</c:v>
                </c:pt>
                <c:pt idx="16615">
                  <c:v>1</c:v>
                </c:pt>
                <c:pt idx="16616">
                  <c:v>1</c:v>
                </c:pt>
                <c:pt idx="16617">
                  <c:v>1</c:v>
                </c:pt>
                <c:pt idx="16618">
                  <c:v>1</c:v>
                </c:pt>
                <c:pt idx="16619">
                  <c:v>1</c:v>
                </c:pt>
                <c:pt idx="16620">
                  <c:v>1</c:v>
                </c:pt>
                <c:pt idx="16621">
                  <c:v>1</c:v>
                </c:pt>
                <c:pt idx="16622">
                  <c:v>1</c:v>
                </c:pt>
                <c:pt idx="16623">
                  <c:v>1</c:v>
                </c:pt>
                <c:pt idx="16624">
                  <c:v>1</c:v>
                </c:pt>
                <c:pt idx="16625">
                  <c:v>1</c:v>
                </c:pt>
                <c:pt idx="16626">
                  <c:v>1</c:v>
                </c:pt>
                <c:pt idx="16627">
                  <c:v>1</c:v>
                </c:pt>
                <c:pt idx="16628">
                  <c:v>1</c:v>
                </c:pt>
                <c:pt idx="16629">
                  <c:v>1</c:v>
                </c:pt>
                <c:pt idx="16630">
                  <c:v>1</c:v>
                </c:pt>
                <c:pt idx="16631">
                  <c:v>1</c:v>
                </c:pt>
                <c:pt idx="16632">
                  <c:v>1</c:v>
                </c:pt>
                <c:pt idx="16633">
                  <c:v>1</c:v>
                </c:pt>
                <c:pt idx="16634">
                  <c:v>1</c:v>
                </c:pt>
                <c:pt idx="16635">
                  <c:v>1</c:v>
                </c:pt>
                <c:pt idx="16636">
                  <c:v>1</c:v>
                </c:pt>
                <c:pt idx="16637">
                  <c:v>1</c:v>
                </c:pt>
                <c:pt idx="16638">
                  <c:v>1</c:v>
                </c:pt>
                <c:pt idx="16639">
                  <c:v>1</c:v>
                </c:pt>
                <c:pt idx="16640">
                  <c:v>1</c:v>
                </c:pt>
                <c:pt idx="16641">
                  <c:v>1</c:v>
                </c:pt>
                <c:pt idx="16642">
                  <c:v>1</c:v>
                </c:pt>
                <c:pt idx="16643">
                  <c:v>1</c:v>
                </c:pt>
                <c:pt idx="16644">
                  <c:v>1</c:v>
                </c:pt>
                <c:pt idx="16645">
                  <c:v>1</c:v>
                </c:pt>
                <c:pt idx="16646">
                  <c:v>1</c:v>
                </c:pt>
                <c:pt idx="16647">
                  <c:v>1</c:v>
                </c:pt>
                <c:pt idx="16648">
                  <c:v>1</c:v>
                </c:pt>
                <c:pt idx="16649">
                  <c:v>1</c:v>
                </c:pt>
                <c:pt idx="16650">
                  <c:v>1</c:v>
                </c:pt>
                <c:pt idx="16651">
                  <c:v>1</c:v>
                </c:pt>
                <c:pt idx="16652">
                  <c:v>1</c:v>
                </c:pt>
                <c:pt idx="16653">
                  <c:v>1</c:v>
                </c:pt>
                <c:pt idx="16654">
                  <c:v>1</c:v>
                </c:pt>
                <c:pt idx="16655">
                  <c:v>1</c:v>
                </c:pt>
                <c:pt idx="16656">
                  <c:v>1</c:v>
                </c:pt>
                <c:pt idx="16657">
                  <c:v>1</c:v>
                </c:pt>
                <c:pt idx="16658">
                  <c:v>1</c:v>
                </c:pt>
                <c:pt idx="16659">
                  <c:v>1</c:v>
                </c:pt>
                <c:pt idx="16660">
                  <c:v>1</c:v>
                </c:pt>
                <c:pt idx="16661">
                  <c:v>1</c:v>
                </c:pt>
                <c:pt idx="16662">
                  <c:v>1</c:v>
                </c:pt>
                <c:pt idx="16663">
                  <c:v>1</c:v>
                </c:pt>
                <c:pt idx="16664">
                  <c:v>1</c:v>
                </c:pt>
                <c:pt idx="16665">
                  <c:v>1</c:v>
                </c:pt>
                <c:pt idx="16666">
                  <c:v>1</c:v>
                </c:pt>
                <c:pt idx="16667">
                  <c:v>1</c:v>
                </c:pt>
                <c:pt idx="16668">
                  <c:v>1</c:v>
                </c:pt>
                <c:pt idx="16669">
                  <c:v>1</c:v>
                </c:pt>
                <c:pt idx="16670">
                  <c:v>1</c:v>
                </c:pt>
                <c:pt idx="16671">
                  <c:v>1</c:v>
                </c:pt>
                <c:pt idx="16672">
                  <c:v>1</c:v>
                </c:pt>
                <c:pt idx="16673">
                  <c:v>1</c:v>
                </c:pt>
                <c:pt idx="16674">
                  <c:v>1</c:v>
                </c:pt>
                <c:pt idx="16675">
                  <c:v>1</c:v>
                </c:pt>
                <c:pt idx="16676">
                  <c:v>1</c:v>
                </c:pt>
                <c:pt idx="16677">
                  <c:v>1</c:v>
                </c:pt>
                <c:pt idx="16678">
                  <c:v>1</c:v>
                </c:pt>
                <c:pt idx="16679">
                  <c:v>1</c:v>
                </c:pt>
                <c:pt idx="16680">
                  <c:v>1</c:v>
                </c:pt>
                <c:pt idx="16681">
                  <c:v>1</c:v>
                </c:pt>
                <c:pt idx="16682">
                  <c:v>1</c:v>
                </c:pt>
                <c:pt idx="16683">
                  <c:v>1</c:v>
                </c:pt>
                <c:pt idx="16684">
                  <c:v>1</c:v>
                </c:pt>
                <c:pt idx="16685">
                  <c:v>1</c:v>
                </c:pt>
                <c:pt idx="16686">
                  <c:v>1</c:v>
                </c:pt>
                <c:pt idx="16687">
                  <c:v>1</c:v>
                </c:pt>
                <c:pt idx="16688">
                  <c:v>1</c:v>
                </c:pt>
                <c:pt idx="16689">
                  <c:v>1</c:v>
                </c:pt>
                <c:pt idx="16690">
                  <c:v>1</c:v>
                </c:pt>
                <c:pt idx="16691">
                  <c:v>1</c:v>
                </c:pt>
                <c:pt idx="16692">
                  <c:v>1</c:v>
                </c:pt>
                <c:pt idx="16693">
                  <c:v>1</c:v>
                </c:pt>
                <c:pt idx="16694">
                  <c:v>1</c:v>
                </c:pt>
                <c:pt idx="16695">
                  <c:v>1</c:v>
                </c:pt>
                <c:pt idx="16696">
                  <c:v>1</c:v>
                </c:pt>
                <c:pt idx="16697">
                  <c:v>1</c:v>
                </c:pt>
                <c:pt idx="16698">
                  <c:v>1</c:v>
                </c:pt>
                <c:pt idx="16699">
                  <c:v>1</c:v>
                </c:pt>
                <c:pt idx="16700">
                  <c:v>1</c:v>
                </c:pt>
                <c:pt idx="16701">
                  <c:v>1</c:v>
                </c:pt>
                <c:pt idx="16702">
                  <c:v>1</c:v>
                </c:pt>
                <c:pt idx="16703">
                  <c:v>1</c:v>
                </c:pt>
                <c:pt idx="16704">
                  <c:v>1</c:v>
                </c:pt>
                <c:pt idx="16705">
                  <c:v>1</c:v>
                </c:pt>
                <c:pt idx="16706">
                  <c:v>1</c:v>
                </c:pt>
                <c:pt idx="16707">
                  <c:v>1</c:v>
                </c:pt>
                <c:pt idx="16708">
                  <c:v>1</c:v>
                </c:pt>
                <c:pt idx="16709">
                  <c:v>1</c:v>
                </c:pt>
                <c:pt idx="16710">
                  <c:v>1</c:v>
                </c:pt>
                <c:pt idx="16711">
                  <c:v>1</c:v>
                </c:pt>
                <c:pt idx="16712">
                  <c:v>1</c:v>
                </c:pt>
                <c:pt idx="16713">
                  <c:v>1</c:v>
                </c:pt>
                <c:pt idx="16714">
                  <c:v>1</c:v>
                </c:pt>
                <c:pt idx="16715">
                  <c:v>1</c:v>
                </c:pt>
                <c:pt idx="16716">
                  <c:v>1</c:v>
                </c:pt>
                <c:pt idx="16717">
                  <c:v>1</c:v>
                </c:pt>
                <c:pt idx="16718">
                  <c:v>1</c:v>
                </c:pt>
                <c:pt idx="16719">
                  <c:v>1</c:v>
                </c:pt>
                <c:pt idx="16720">
                  <c:v>1</c:v>
                </c:pt>
                <c:pt idx="16721">
                  <c:v>1</c:v>
                </c:pt>
                <c:pt idx="16722">
                  <c:v>1</c:v>
                </c:pt>
                <c:pt idx="16723">
                  <c:v>1</c:v>
                </c:pt>
                <c:pt idx="16724">
                  <c:v>1</c:v>
                </c:pt>
                <c:pt idx="16725">
                  <c:v>1</c:v>
                </c:pt>
                <c:pt idx="16726">
                  <c:v>1</c:v>
                </c:pt>
                <c:pt idx="16727">
                  <c:v>1</c:v>
                </c:pt>
                <c:pt idx="16728">
                  <c:v>1</c:v>
                </c:pt>
                <c:pt idx="16729">
                  <c:v>1</c:v>
                </c:pt>
                <c:pt idx="16730">
                  <c:v>1</c:v>
                </c:pt>
                <c:pt idx="16731">
                  <c:v>1</c:v>
                </c:pt>
                <c:pt idx="16732">
                  <c:v>1</c:v>
                </c:pt>
                <c:pt idx="16733">
                  <c:v>1</c:v>
                </c:pt>
                <c:pt idx="16734">
                  <c:v>1</c:v>
                </c:pt>
                <c:pt idx="16735">
                  <c:v>1</c:v>
                </c:pt>
                <c:pt idx="16736">
                  <c:v>1</c:v>
                </c:pt>
                <c:pt idx="16737">
                  <c:v>1</c:v>
                </c:pt>
                <c:pt idx="16738">
                  <c:v>1</c:v>
                </c:pt>
                <c:pt idx="16739">
                  <c:v>1</c:v>
                </c:pt>
                <c:pt idx="16740">
                  <c:v>1</c:v>
                </c:pt>
                <c:pt idx="16741">
                  <c:v>1</c:v>
                </c:pt>
                <c:pt idx="16742">
                  <c:v>1</c:v>
                </c:pt>
                <c:pt idx="16743">
                  <c:v>1</c:v>
                </c:pt>
                <c:pt idx="16744">
                  <c:v>1</c:v>
                </c:pt>
                <c:pt idx="16745">
                  <c:v>1</c:v>
                </c:pt>
                <c:pt idx="16746">
                  <c:v>1</c:v>
                </c:pt>
                <c:pt idx="16747">
                  <c:v>1</c:v>
                </c:pt>
                <c:pt idx="16748">
                  <c:v>1</c:v>
                </c:pt>
                <c:pt idx="16749">
                  <c:v>1</c:v>
                </c:pt>
                <c:pt idx="16750">
                  <c:v>1</c:v>
                </c:pt>
                <c:pt idx="16751">
                  <c:v>1</c:v>
                </c:pt>
                <c:pt idx="16752">
                  <c:v>1</c:v>
                </c:pt>
                <c:pt idx="16753">
                  <c:v>1</c:v>
                </c:pt>
                <c:pt idx="16754">
                  <c:v>1</c:v>
                </c:pt>
                <c:pt idx="16755">
                  <c:v>1</c:v>
                </c:pt>
                <c:pt idx="16756">
                  <c:v>1</c:v>
                </c:pt>
                <c:pt idx="16757">
                  <c:v>1</c:v>
                </c:pt>
                <c:pt idx="16758">
                  <c:v>1</c:v>
                </c:pt>
                <c:pt idx="16759">
                  <c:v>1</c:v>
                </c:pt>
                <c:pt idx="16760">
                  <c:v>1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1</c:v>
                </c:pt>
                <c:pt idx="16770">
                  <c:v>1</c:v>
                </c:pt>
                <c:pt idx="16771">
                  <c:v>1</c:v>
                </c:pt>
                <c:pt idx="16772">
                  <c:v>1</c:v>
                </c:pt>
                <c:pt idx="16773">
                  <c:v>1</c:v>
                </c:pt>
                <c:pt idx="16774">
                  <c:v>1</c:v>
                </c:pt>
                <c:pt idx="16775">
                  <c:v>1</c:v>
                </c:pt>
                <c:pt idx="16776">
                  <c:v>1</c:v>
                </c:pt>
                <c:pt idx="16777">
                  <c:v>1</c:v>
                </c:pt>
                <c:pt idx="16778">
                  <c:v>1</c:v>
                </c:pt>
                <c:pt idx="16779">
                  <c:v>1</c:v>
                </c:pt>
                <c:pt idx="16780">
                  <c:v>1</c:v>
                </c:pt>
                <c:pt idx="16781">
                  <c:v>1</c:v>
                </c:pt>
                <c:pt idx="16782">
                  <c:v>1</c:v>
                </c:pt>
                <c:pt idx="16783">
                  <c:v>1</c:v>
                </c:pt>
                <c:pt idx="16784">
                  <c:v>1</c:v>
                </c:pt>
                <c:pt idx="16785">
                  <c:v>1</c:v>
                </c:pt>
                <c:pt idx="16786">
                  <c:v>1</c:v>
                </c:pt>
                <c:pt idx="16787">
                  <c:v>1</c:v>
                </c:pt>
                <c:pt idx="16788">
                  <c:v>1</c:v>
                </c:pt>
                <c:pt idx="16789">
                  <c:v>1</c:v>
                </c:pt>
                <c:pt idx="16790">
                  <c:v>1</c:v>
                </c:pt>
                <c:pt idx="16791">
                  <c:v>1</c:v>
                </c:pt>
                <c:pt idx="16792">
                  <c:v>1</c:v>
                </c:pt>
                <c:pt idx="16793">
                  <c:v>1</c:v>
                </c:pt>
                <c:pt idx="16794">
                  <c:v>1</c:v>
                </c:pt>
                <c:pt idx="16795">
                  <c:v>1</c:v>
                </c:pt>
                <c:pt idx="16796">
                  <c:v>1</c:v>
                </c:pt>
                <c:pt idx="16797">
                  <c:v>1</c:v>
                </c:pt>
                <c:pt idx="16798">
                  <c:v>1</c:v>
                </c:pt>
                <c:pt idx="16799">
                  <c:v>1</c:v>
                </c:pt>
                <c:pt idx="16800">
                  <c:v>1</c:v>
                </c:pt>
                <c:pt idx="16801">
                  <c:v>1</c:v>
                </c:pt>
                <c:pt idx="16802">
                  <c:v>1</c:v>
                </c:pt>
                <c:pt idx="16803">
                  <c:v>1</c:v>
                </c:pt>
                <c:pt idx="16804">
                  <c:v>1</c:v>
                </c:pt>
                <c:pt idx="16805">
                  <c:v>1</c:v>
                </c:pt>
                <c:pt idx="16806">
                  <c:v>1</c:v>
                </c:pt>
                <c:pt idx="16807">
                  <c:v>1</c:v>
                </c:pt>
                <c:pt idx="16808">
                  <c:v>1</c:v>
                </c:pt>
                <c:pt idx="16809">
                  <c:v>1</c:v>
                </c:pt>
                <c:pt idx="16810">
                  <c:v>1</c:v>
                </c:pt>
                <c:pt idx="16811">
                  <c:v>1</c:v>
                </c:pt>
                <c:pt idx="16812">
                  <c:v>1</c:v>
                </c:pt>
                <c:pt idx="16813">
                  <c:v>1</c:v>
                </c:pt>
                <c:pt idx="16814">
                  <c:v>1</c:v>
                </c:pt>
                <c:pt idx="16815">
                  <c:v>1</c:v>
                </c:pt>
                <c:pt idx="16816">
                  <c:v>1</c:v>
                </c:pt>
                <c:pt idx="16817">
                  <c:v>1</c:v>
                </c:pt>
                <c:pt idx="16818">
                  <c:v>1</c:v>
                </c:pt>
                <c:pt idx="16819">
                  <c:v>1</c:v>
                </c:pt>
                <c:pt idx="16820">
                  <c:v>1</c:v>
                </c:pt>
                <c:pt idx="16821">
                  <c:v>1</c:v>
                </c:pt>
                <c:pt idx="16822">
                  <c:v>1</c:v>
                </c:pt>
                <c:pt idx="16823">
                  <c:v>1</c:v>
                </c:pt>
                <c:pt idx="16824">
                  <c:v>1</c:v>
                </c:pt>
                <c:pt idx="16825">
                  <c:v>1</c:v>
                </c:pt>
                <c:pt idx="16826">
                  <c:v>1</c:v>
                </c:pt>
                <c:pt idx="16827">
                  <c:v>1</c:v>
                </c:pt>
                <c:pt idx="16828">
                  <c:v>1</c:v>
                </c:pt>
                <c:pt idx="16829">
                  <c:v>1</c:v>
                </c:pt>
                <c:pt idx="16830">
                  <c:v>1</c:v>
                </c:pt>
                <c:pt idx="16831">
                  <c:v>1</c:v>
                </c:pt>
                <c:pt idx="16832">
                  <c:v>1</c:v>
                </c:pt>
                <c:pt idx="16833">
                  <c:v>1</c:v>
                </c:pt>
                <c:pt idx="16834">
                  <c:v>1</c:v>
                </c:pt>
                <c:pt idx="16835">
                  <c:v>1</c:v>
                </c:pt>
                <c:pt idx="16836">
                  <c:v>1</c:v>
                </c:pt>
                <c:pt idx="16837">
                  <c:v>1</c:v>
                </c:pt>
                <c:pt idx="16838">
                  <c:v>1</c:v>
                </c:pt>
                <c:pt idx="16839">
                  <c:v>1</c:v>
                </c:pt>
                <c:pt idx="16840">
                  <c:v>1</c:v>
                </c:pt>
                <c:pt idx="16841">
                  <c:v>1</c:v>
                </c:pt>
                <c:pt idx="16842">
                  <c:v>1</c:v>
                </c:pt>
                <c:pt idx="16843">
                  <c:v>1</c:v>
                </c:pt>
                <c:pt idx="16844">
                  <c:v>1</c:v>
                </c:pt>
                <c:pt idx="16845">
                  <c:v>1</c:v>
                </c:pt>
                <c:pt idx="16846">
                  <c:v>1</c:v>
                </c:pt>
                <c:pt idx="16847">
                  <c:v>1</c:v>
                </c:pt>
                <c:pt idx="16848">
                  <c:v>1</c:v>
                </c:pt>
                <c:pt idx="16849">
                  <c:v>1</c:v>
                </c:pt>
                <c:pt idx="16850">
                  <c:v>1</c:v>
                </c:pt>
                <c:pt idx="16851">
                  <c:v>1</c:v>
                </c:pt>
                <c:pt idx="16852">
                  <c:v>1</c:v>
                </c:pt>
                <c:pt idx="16853">
                  <c:v>1</c:v>
                </c:pt>
                <c:pt idx="16854">
                  <c:v>1</c:v>
                </c:pt>
                <c:pt idx="16855">
                  <c:v>1</c:v>
                </c:pt>
                <c:pt idx="16856">
                  <c:v>1</c:v>
                </c:pt>
                <c:pt idx="16857">
                  <c:v>1</c:v>
                </c:pt>
                <c:pt idx="16858">
                  <c:v>1</c:v>
                </c:pt>
                <c:pt idx="16859">
                  <c:v>1</c:v>
                </c:pt>
                <c:pt idx="16860">
                  <c:v>1</c:v>
                </c:pt>
                <c:pt idx="16861">
                  <c:v>1</c:v>
                </c:pt>
                <c:pt idx="16862">
                  <c:v>1</c:v>
                </c:pt>
                <c:pt idx="16863">
                  <c:v>1</c:v>
                </c:pt>
                <c:pt idx="16864">
                  <c:v>1</c:v>
                </c:pt>
                <c:pt idx="16865">
                  <c:v>1</c:v>
                </c:pt>
                <c:pt idx="16866">
                  <c:v>1</c:v>
                </c:pt>
                <c:pt idx="16867">
                  <c:v>1</c:v>
                </c:pt>
                <c:pt idx="16868">
                  <c:v>1</c:v>
                </c:pt>
                <c:pt idx="16869">
                  <c:v>1</c:v>
                </c:pt>
                <c:pt idx="16870">
                  <c:v>1</c:v>
                </c:pt>
                <c:pt idx="16871">
                  <c:v>1</c:v>
                </c:pt>
                <c:pt idx="16872">
                  <c:v>1</c:v>
                </c:pt>
                <c:pt idx="16873">
                  <c:v>1</c:v>
                </c:pt>
                <c:pt idx="16874">
                  <c:v>1</c:v>
                </c:pt>
                <c:pt idx="16875">
                  <c:v>1</c:v>
                </c:pt>
                <c:pt idx="16876">
                  <c:v>1</c:v>
                </c:pt>
                <c:pt idx="16877">
                  <c:v>1</c:v>
                </c:pt>
                <c:pt idx="16878">
                  <c:v>1</c:v>
                </c:pt>
                <c:pt idx="16879">
                  <c:v>1</c:v>
                </c:pt>
                <c:pt idx="16880">
                  <c:v>1</c:v>
                </c:pt>
                <c:pt idx="16881">
                  <c:v>1</c:v>
                </c:pt>
                <c:pt idx="16882">
                  <c:v>1</c:v>
                </c:pt>
                <c:pt idx="16883">
                  <c:v>1</c:v>
                </c:pt>
                <c:pt idx="16884">
                  <c:v>1</c:v>
                </c:pt>
                <c:pt idx="16885">
                  <c:v>1</c:v>
                </c:pt>
                <c:pt idx="16886">
                  <c:v>1</c:v>
                </c:pt>
                <c:pt idx="16887">
                  <c:v>1</c:v>
                </c:pt>
                <c:pt idx="16888">
                  <c:v>1</c:v>
                </c:pt>
                <c:pt idx="16889">
                  <c:v>1</c:v>
                </c:pt>
                <c:pt idx="16890">
                  <c:v>1</c:v>
                </c:pt>
                <c:pt idx="16891">
                  <c:v>1</c:v>
                </c:pt>
                <c:pt idx="16892">
                  <c:v>1</c:v>
                </c:pt>
                <c:pt idx="16893">
                  <c:v>1</c:v>
                </c:pt>
                <c:pt idx="16894">
                  <c:v>1</c:v>
                </c:pt>
                <c:pt idx="16895">
                  <c:v>1</c:v>
                </c:pt>
                <c:pt idx="16896">
                  <c:v>1</c:v>
                </c:pt>
                <c:pt idx="16897">
                  <c:v>1</c:v>
                </c:pt>
                <c:pt idx="16898">
                  <c:v>1</c:v>
                </c:pt>
                <c:pt idx="16899">
                  <c:v>1</c:v>
                </c:pt>
                <c:pt idx="16900">
                  <c:v>1</c:v>
                </c:pt>
                <c:pt idx="16901">
                  <c:v>1</c:v>
                </c:pt>
                <c:pt idx="16902">
                  <c:v>1</c:v>
                </c:pt>
                <c:pt idx="16903">
                  <c:v>1</c:v>
                </c:pt>
                <c:pt idx="16904">
                  <c:v>1</c:v>
                </c:pt>
                <c:pt idx="16905">
                  <c:v>1</c:v>
                </c:pt>
                <c:pt idx="16906">
                  <c:v>1</c:v>
                </c:pt>
                <c:pt idx="16907">
                  <c:v>1</c:v>
                </c:pt>
                <c:pt idx="16908">
                  <c:v>1</c:v>
                </c:pt>
                <c:pt idx="16909">
                  <c:v>1</c:v>
                </c:pt>
                <c:pt idx="16910">
                  <c:v>1</c:v>
                </c:pt>
                <c:pt idx="16911">
                  <c:v>1</c:v>
                </c:pt>
                <c:pt idx="16912">
                  <c:v>1</c:v>
                </c:pt>
                <c:pt idx="16913">
                  <c:v>1</c:v>
                </c:pt>
                <c:pt idx="16914">
                  <c:v>1</c:v>
                </c:pt>
                <c:pt idx="16915">
                  <c:v>1</c:v>
                </c:pt>
                <c:pt idx="16916">
                  <c:v>1</c:v>
                </c:pt>
                <c:pt idx="16917">
                  <c:v>1</c:v>
                </c:pt>
                <c:pt idx="16918">
                  <c:v>1</c:v>
                </c:pt>
                <c:pt idx="16919">
                  <c:v>1</c:v>
                </c:pt>
                <c:pt idx="16920">
                  <c:v>1</c:v>
                </c:pt>
                <c:pt idx="16921">
                  <c:v>1</c:v>
                </c:pt>
                <c:pt idx="16922">
                  <c:v>1</c:v>
                </c:pt>
                <c:pt idx="16923">
                  <c:v>1</c:v>
                </c:pt>
                <c:pt idx="16924">
                  <c:v>1</c:v>
                </c:pt>
                <c:pt idx="16925">
                  <c:v>1</c:v>
                </c:pt>
                <c:pt idx="16926">
                  <c:v>1</c:v>
                </c:pt>
                <c:pt idx="16927">
                  <c:v>1</c:v>
                </c:pt>
                <c:pt idx="16928">
                  <c:v>1</c:v>
                </c:pt>
                <c:pt idx="16929">
                  <c:v>1</c:v>
                </c:pt>
                <c:pt idx="16930">
                  <c:v>1</c:v>
                </c:pt>
                <c:pt idx="16931">
                  <c:v>1</c:v>
                </c:pt>
                <c:pt idx="16932">
                  <c:v>1</c:v>
                </c:pt>
                <c:pt idx="16933">
                  <c:v>1</c:v>
                </c:pt>
                <c:pt idx="16934">
                  <c:v>1</c:v>
                </c:pt>
                <c:pt idx="16935">
                  <c:v>1</c:v>
                </c:pt>
                <c:pt idx="16936">
                  <c:v>1</c:v>
                </c:pt>
                <c:pt idx="16937">
                  <c:v>1</c:v>
                </c:pt>
                <c:pt idx="16938">
                  <c:v>1</c:v>
                </c:pt>
                <c:pt idx="16939">
                  <c:v>1</c:v>
                </c:pt>
                <c:pt idx="16940">
                  <c:v>1</c:v>
                </c:pt>
                <c:pt idx="16941">
                  <c:v>1</c:v>
                </c:pt>
                <c:pt idx="16942">
                  <c:v>1</c:v>
                </c:pt>
                <c:pt idx="16943">
                  <c:v>1</c:v>
                </c:pt>
                <c:pt idx="16944">
                  <c:v>1</c:v>
                </c:pt>
                <c:pt idx="16945">
                  <c:v>1</c:v>
                </c:pt>
                <c:pt idx="16946">
                  <c:v>1</c:v>
                </c:pt>
                <c:pt idx="16947">
                  <c:v>1</c:v>
                </c:pt>
                <c:pt idx="16948">
                  <c:v>1</c:v>
                </c:pt>
                <c:pt idx="16949">
                  <c:v>1</c:v>
                </c:pt>
                <c:pt idx="16950">
                  <c:v>1</c:v>
                </c:pt>
                <c:pt idx="16951">
                  <c:v>1</c:v>
                </c:pt>
                <c:pt idx="16952">
                  <c:v>1</c:v>
                </c:pt>
                <c:pt idx="16953">
                  <c:v>1</c:v>
                </c:pt>
                <c:pt idx="16954">
                  <c:v>1</c:v>
                </c:pt>
                <c:pt idx="16955">
                  <c:v>1</c:v>
                </c:pt>
                <c:pt idx="16956">
                  <c:v>1</c:v>
                </c:pt>
                <c:pt idx="16957">
                  <c:v>1</c:v>
                </c:pt>
                <c:pt idx="16958">
                  <c:v>1</c:v>
                </c:pt>
                <c:pt idx="16959">
                  <c:v>1</c:v>
                </c:pt>
                <c:pt idx="16960">
                  <c:v>1</c:v>
                </c:pt>
                <c:pt idx="16961">
                  <c:v>1</c:v>
                </c:pt>
                <c:pt idx="16962">
                  <c:v>1</c:v>
                </c:pt>
                <c:pt idx="16963">
                  <c:v>1</c:v>
                </c:pt>
                <c:pt idx="16964">
                  <c:v>1</c:v>
                </c:pt>
                <c:pt idx="16965">
                  <c:v>1</c:v>
                </c:pt>
                <c:pt idx="16966">
                  <c:v>1</c:v>
                </c:pt>
                <c:pt idx="16967">
                  <c:v>1</c:v>
                </c:pt>
                <c:pt idx="16968">
                  <c:v>1</c:v>
                </c:pt>
                <c:pt idx="16969">
                  <c:v>1</c:v>
                </c:pt>
                <c:pt idx="16970">
                  <c:v>1</c:v>
                </c:pt>
                <c:pt idx="16971">
                  <c:v>1</c:v>
                </c:pt>
                <c:pt idx="16972">
                  <c:v>1</c:v>
                </c:pt>
                <c:pt idx="16973">
                  <c:v>1</c:v>
                </c:pt>
                <c:pt idx="16974">
                  <c:v>1</c:v>
                </c:pt>
                <c:pt idx="16975">
                  <c:v>1</c:v>
                </c:pt>
                <c:pt idx="16976">
                  <c:v>1</c:v>
                </c:pt>
                <c:pt idx="16977">
                  <c:v>1</c:v>
                </c:pt>
                <c:pt idx="16978">
                  <c:v>1</c:v>
                </c:pt>
                <c:pt idx="16979">
                  <c:v>1</c:v>
                </c:pt>
                <c:pt idx="16980">
                  <c:v>1</c:v>
                </c:pt>
                <c:pt idx="16981">
                  <c:v>1</c:v>
                </c:pt>
                <c:pt idx="16982">
                  <c:v>1</c:v>
                </c:pt>
                <c:pt idx="16983">
                  <c:v>1</c:v>
                </c:pt>
                <c:pt idx="16984">
                  <c:v>1</c:v>
                </c:pt>
                <c:pt idx="16985">
                  <c:v>1</c:v>
                </c:pt>
                <c:pt idx="16986">
                  <c:v>1</c:v>
                </c:pt>
                <c:pt idx="16987">
                  <c:v>1</c:v>
                </c:pt>
                <c:pt idx="16988">
                  <c:v>1</c:v>
                </c:pt>
                <c:pt idx="16989">
                  <c:v>1</c:v>
                </c:pt>
                <c:pt idx="16990">
                  <c:v>1</c:v>
                </c:pt>
                <c:pt idx="16991">
                  <c:v>1</c:v>
                </c:pt>
                <c:pt idx="16992">
                  <c:v>1</c:v>
                </c:pt>
                <c:pt idx="16993">
                  <c:v>1</c:v>
                </c:pt>
                <c:pt idx="16994">
                  <c:v>1</c:v>
                </c:pt>
                <c:pt idx="16995">
                  <c:v>1</c:v>
                </c:pt>
                <c:pt idx="16996">
                  <c:v>1</c:v>
                </c:pt>
                <c:pt idx="16997">
                  <c:v>1</c:v>
                </c:pt>
                <c:pt idx="16998">
                  <c:v>1</c:v>
                </c:pt>
                <c:pt idx="16999">
                  <c:v>1</c:v>
                </c:pt>
                <c:pt idx="17000">
                  <c:v>1</c:v>
                </c:pt>
                <c:pt idx="17001">
                  <c:v>1</c:v>
                </c:pt>
                <c:pt idx="17002">
                  <c:v>1</c:v>
                </c:pt>
                <c:pt idx="17003">
                  <c:v>1</c:v>
                </c:pt>
                <c:pt idx="17004">
                  <c:v>1</c:v>
                </c:pt>
                <c:pt idx="17005">
                  <c:v>1</c:v>
                </c:pt>
                <c:pt idx="17006">
                  <c:v>1</c:v>
                </c:pt>
                <c:pt idx="17007">
                  <c:v>1</c:v>
                </c:pt>
                <c:pt idx="17008">
                  <c:v>1</c:v>
                </c:pt>
                <c:pt idx="17009">
                  <c:v>1</c:v>
                </c:pt>
                <c:pt idx="17010">
                  <c:v>1</c:v>
                </c:pt>
                <c:pt idx="17011">
                  <c:v>1</c:v>
                </c:pt>
                <c:pt idx="17012">
                  <c:v>1</c:v>
                </c:pt>
                <c:pt idx="17013">
                  <c:v>1</c:v>
                </c:pt>
                <c:pt idx="17014">
                  <c:v>1</c:v>
                </c:pt>
                <c:pt idx="17015">
                  <c:v>1</c:v>
                </c:pt>
                <c:pt idx="17016">
                  <c:v>1</c:v>
                </c:pt>
                <c:pt idx="17017">
                  <c:v>1</c:v>
                </c:pt>
                <c:pt idx="17018">
                  <c:v>1</c:v>
                </c:pt>
                <c:pt idx="17019">
                  <c:v>1</c:v>
                </c:pt>
                <c:pt idx="17020">
                  <c:v>1</c:v>
                </c:pt>
                <c:pt idx="17021">
                  <c:v>1</c:v>
                </c:pt>
                <c:pt idx="17022">
                  <c:v>1</c:v>
                </c:pt>
                <c:pt idx="17023">
                  <c:v>1</c:v>
                </c:pt>
                <c:pt idx="17024">
                  <c:v>1</c:v>
                </c:pt>
                <c:pt idx="17025">
                  <c:v>1</c:v>
                </c:pt>
                <c:pt idx="17026">
                  <c:v>1</c:v>
                </c:pt>
                <c:pt idx="17027">
                  <c:v>1</c:v>
                </c:pt>
                <c:pt idx="17028">
                  <c:v>1</c:v>
                </c:pt>
                <c:pt idx="17029">
                  <c:v>1</c:v>
                </c:pt>
                <c:pt idx="17030">
                  <c:v>1</c:v>
                </c:pt>
                <c:pt idx="17031">
                  <c:v>1</c:v>
                </c:pt>
                <c:pt idx="17032">
                  <c:v>1</c:v>
                </c:pt>
                <c:pt idx="17033">
                  <c:v>1</c:v>
                </c:pt>
                <c:pt idx="17034">
                  <c:v>1</c:v>
                </c:pt>
                <c:pt idx="17035">
                  <c:v>1</c:v>
                </c:pt>
                <c:pt idx="17036">
                  <c:v>1</c:v>
                </c:pt>
                <c:pt idx="17037">
                  <c:v>1</c:v>
                </c:pt>
                <c:pt idx="17038">
                  <c:v>1</c:v>
                </c:pt>
                <c:pt idx="17039">
                  <c:v>1</c:v>
                </c:pt>
                <c:pt idx="17040">
                  <c:v>1</c:v>
                </c:pt>
                <c:pt idx="17041">
                  <c:v>1</c:v>
                </c:pt>
                <c:pt idx="17042">
                  <c:v>1</c:v>
                </c:pt>
                <c:pt idx="17043">
                  <c:v>1</c:v>
                </c:pt>
                <c:pt idx="17044">
                  <c:v>1</c:v>
                </c:pt>
                <c:pt idx="17045">
                  <c:v>1</c:v>
                </c:pt>
                <c:pt idx="17046">
                  <c:v>1</c:v>
                </c:pt>
                <c:pt idx="17047">
                  <c:v>1</c:v>
                </c:pt>
                <c:pt idx="17048">
                  <c:v>1</c:v>
                </c:pt>
                <c:pt idx="17049">
                  <c:v>1</c:v>
                </c:pt>
                <c:pt idx="17050">
                  <c:v>1</c:v>
                </c:pt>
                <c:pt idx="17051">
                  <c:v>1</c:v>
                </c:pt>
                <c:pt idx="17052">
                  <c:v>1</c:v>
                </c:pt>
                <c:pt idx="17053">
                  <c:v>1</c:v>
                </c:pt>
                <c:pt idx="17054">
                  <c:v>1</c:v>
                </c:pt>
                <c:pt idx="17055">
                  <c:v>1</c:v>
                </c:pt>
                <c:pt idx="17056">
                  <c:v>1</c:v>
                </c:pt>
                <c:pt idx="17057">
                  <c:v>1</c:v>
                </c:pt>
                <c:pt idx="17058">
                  <c:v>1</c:v>
                </c:pt>
                <c:pt idx="17059">
                  <c:v>1</c:v>
                </c:pt>
                <c:pt idx="17060">
                  <c:v>1</c:v>
                </c:pt>
                <c:pt idx="17061">
                  <c:v>1</c:v>
                </c:pt>
                <c:pt idx="17062">
                  <c:v>1</c:v>
                </c:pt>
                <c:pt idx="17063">
                  <c:v>1</c:v>
                </c:pt>
                <c:pt idx="17064">
                  <c:v>1</c:v>
                </c:pt>
                <c:pt idx="17065">
                  <c:v>1</c:v>
                </c:pt>
                <c:pt idx="17066">
                  <c:v>1</c:v>
                </c:pt>
                <c:pt idx="17067">
                  <c:v>1</c:v>
                </c:pt>
                <c:pt idx="17068">
                  <c:v>1</c:v>
                </c:pt>
                <c:pt idx="17069">
                  <c:v>1</c:v>
                </c:pt>
                <c:pt idx="17070">
                  <c:v>1</c:v>
                </c:pt>
                <c:pt idx="17071">
                  <c:v>1</c:v>
                </c:pt>
                <c:pt idx="17072">
                  <c:v>1</c:v>
                </c:pt>
                <c:pt idx="17073">
                  <c:v>1</c:v>
                </c:pt>
                <c:pt idx="17074">
                  <c:v>1</c:v>
                </c:pt>
                <c:pt idx="17075">
                  <c:v>1</c:v>
                </c:pt>
                <c:pt idx="17076">
                  <c:v>1</c:v>
                </c:pt>
                <c:pt idx="17077">
                  <c:v>1</c:v>
                </c:pt>
                <c:pt idx="17078">
                  <c:v>1</c:v>
                </c:pt>
                <c:pt idx="17079">
                  <c:v>1</c:v>
                </c:pt>
                <c:pt idx="17080">
                  <c:v>1</c:v>
                </c:pt>
                <c:pt idx="17081">
                  <c:v>1</c:v>
                </c:pt>
                <c:pt idx="17082">
                  <c:v>1</c:v>
                </c:pt>
                <c:pt idx="17083">
                  <c:v>1</c:v>
                </c:pt>
                <c:pt idx="17084">
                  <c:v>1</c:v>
                </c:pt>
                <c:pt idx="17085">
                  <c:v>1</c:v>
                </c:pt>
                <c:pt idx="17086">
                  <c:v>1</c:v>
                </c:pt>
                <c:pt idx="17087">
                  <c:v>1</c:v>
                </c:pt>
                <c:pt idx="17088">
                  <c:v>1</c:v>
                </c:pt>
                <c:pt idx="17089">
                  <c:v>1</c:v>
                </c:pt>
                <c:pt idx="17090">
                  <c:v>1</c:v>
                </c:pt>
                <c:pt idx="17091">
                  <c:v>1</c:v>
                </c:pt>
                <c:pt idx="17092">
                  <c:v>1</c:v>
                </c:pt>
                <c:pt idx="17093">
                  <c:v>1</c:v>
                </c:pt>
                <c:pt idx="17094">
                  <c:v>1</c:v>
                </c:pt>
                <c:pt idx="17095">
                  <c:v>1</c:v>
                </c:pt>
                <c:pt idx="17096">
                  <c:v>1</c:v>
                </c:pt>
                <c:pt idx="17097">
                  <c:v>1</c:v>
                </c:pt>
                <c:pt idx="17098">
                  <c:v>1</c:v>
                </c:pt>
                <c:pt idx="17099">
                  <c:v>1</c:v>
                </c:pt>
                <c:pt idx="17100">
                  <c:v>1</c:v>
                </c:pt>
                <c:pt idx="17101">
                  <c:v>1</c:v>
                </c:pt>
                <c:pt idx="17102">
                  <c:v>1</c:v>
                </c:pt>
                <c:pt idx="17103">
                  <c:v>1</c:v>
                </c:pt>
                <c:pt idx="17104">
                  <c:v>1</c:v>
                </c:pt>
                <c:pt idx="17105">
                  <c:v>1</c:v>
                </c:pt>
                <c:pt idx="17106">
                  <c:v>1</c:v>
                </c:pt>
                <c:pt idx="17107">
                  <c:v>1</c:v>
                </c:pt>
                <c:pt idx="17108">
                  <c:v>1</c:v>
                </c:pt>
                <c:pt idx="17109">
                  <c:v>1</c:v>
                </c:pt>
                <c:pt idx="17110">
                  <c:v>1</c:v>
                </c:pt>
                <c:pt idx="17111">
                  <c:v>1</c:v>
                </c:pt>
                <c:pt idx="17112">
                  <c:v>1</c:v>
                </c:pt>
                <c:pt idx="17113">
                  <c:v>1</c:v>
                </c:pt>
                <c:pt idx="17114">
                  <c:v>1</c:v>
                </c:pt>
                <c:pt idx="17115">
                  <c:v>1</c:v>
                </c:pt>
                <c:pt idx="17116">
                  <c:v>1</c:v>
                </c:pt>
                <c:pt idx="17117">
                  <c:v>1</c:v>
                </c:pt>
                <c:pt idx="17118">
                  <c:v>1</c:v>
                </c:pt>
                <c:pt idx="17119">
                  <c:v>1</c:v>
                </c:pt>
                <c:pt idx="17120">
                  <c:v>1</c:v>
                </c:pt>
                <c:pt idx="17121">
                  <c:v>1</c:v>
                </c:pt>
                <c:pt idx="17122">
                  <c:v>1</c:v>
                </c:pt>
                <c:pt idx="17123">
                  <c:v>1</c:v>
                </c:pt>
                <c:pt idx="17124">
                  <c:v>1</c:v>
                </c:pt>
                <c:pt idx="17125">
                  <c:v>1</c:v>
                </c:pt>
                <c:pt idx="17126">
                  <c:v>1</c:v>
                </c:pt>
                <c:pt idx="17127">
                  <c:v>1</c:v>
                </c:pt>
                <c:pt idx="17128">
                  <c:v>1</c:v>
                </c:pt>
                <c:pt idx="17129">
                  <c:v>1</c:v>
                </c:pt>
                <c:pt idx="17130">
                  <c:v>1</c:v>
                </c:pt>
                <c:pt idx="17131">
                  <c:v>1</c:v>
                </c:pt>
                <c:pt idx="17132">
                  <c:v>1</c:v>
                </c:pt>
                <c:pt idx="17133">
                  <c:v>1</c:v>
                </c:pt>
                <c:pt idx="17134">
                  <c:v>1</c:v>
                </c:pt>
                <c:pt idx="17135">
                  <c:v>1</c:v>
                </c:pt>
                <c:pt idx="17136">
                  <c:v>1</c:v>
                </c:pt>
                <c:pt idx="17137">
                  <c:v>1</c:v>
                </c:pt>
                <c:pt idx="17138">
                  <c:v>1</c:v>
                </c:pt>
                <c:pt idx="17139">
                  <c:v>1</c:v>
                </c:pt>
                <c:pt idx="17140">
                  <c:v>1</c:v>
                </c:pt>
                <c:pt idx="17141">
                  <c:v>1</c:v>
                </c:pt>
                <c:pt idx="17142">
                  <c:v>1</c:v>
                </c:pt>
                <c:pt idx="17143">
                  <c:v>1</c:v>
                </c:pt>
                <c:pt idx="17144">
                  <c:v>1</c:v>
                </c:pt>
                <c:pt idx="17145">
                  <c:v>1</c:v>
                </c:pt>
                <c:pt idx="17146">
                  <c:v>1</c:v>
                </c:pt>
                <c:pt idx="17147">
                  <c:v>1</c:v>
                </c:pt>
                <c:pt idx="17148">
                  <c:v>1</c:v>
                </c:pt>
                <c:pt idx="17149">
                  <c:v>1</c:v>
                </c:pt>
                <c:pt idx="17150">
                  <c:v>1</c:v>
                </c:pt>
                <c:pt idx="17151">
                  <c:v>1</c:v>
                </c:pt>
                <c:pt idx="17152">
                  <c:v>1</c:v>
                </c:pt>
                <c:pt idx="17153">
                  <c:v>1</c:v>
                </c:pt>
                <c:pt idx="17154">
                  <c:v>1</c:v>
                </c:pt>
                <c:pt idx="17155">
                  <c:v>1</c:v>
                </c:pt>
                <c:pt idx="17156">
                  <c:v>1</c:v>
                </c:pt>
                <c:pt idx="17157">
                  <c:v>1</c:v>
                </c:pt>
                <c:pt idx="17158">
                  <c:v>1</c:v>
                </c:pt>
                <c:pt idx="17159">
                  <c:v>1</c:v>
                </c:pt>
                <c:pt idx="17160">
                  <c:v>1</c:v>
                </c:pt>
                <c:pt idx="17161">
                  <c:v>1</c:v>
                </c:pt>
                <c:pt idx="17162">
                  <c:v>1</c:v>
                </c:pt>
                <c:pt idx="17163">
                  <c:v>1</c:v>
                </c:pt>
                <c:pt idx="17164">
                  <c:v>1</c:v>
                </c:pt>
                <c:pt idx="17165">
                  <c:v>1</c:v>
                </c:pt>
                <c:pt idx="17166">
                  <c:v>1</c:v>
                </c:pt>
                <c:pt idx="17167">
                  <c:v>1</c:v>
                </c:pt>
                <c:pt idx="17168">
                  <c:v>1</c:v>
                </c:pt>
                <c:pt idx="17169">
                  <c:v>1</c:v>
                </c:pt>
                <c:pt idx="17170">
                  <c:v>1</c:v>
                </c:pt>
                <c:pt idx="17171">
                  <c:v>1</c:v>
                </c:pt>
                <c:pt idx="17172">
                  <c:v>1</c:v>
                </c:pt>
                <c:pt idx="17173">
                  <c:v>1</c:v>
                </c:pt>
                <c:pt idx="17174">
                  <c:v>1</c:v>
                </c:pt>
                <c:pt idx="17175">
                  <c:v>1</c:v>
                </c:pt>
                <c:pt idx="17176">
                  <c:v>1</c:v>
                </c:pt>
                <c:pt idx="17177">
                  <c:v>1</c:v>
                </c:pt>
                <c:pt idx="17178">
                  <c:v>1</c:v>
                </c:pt>
                <c:pt idx="17179">
                  <c:v>1</c:v>
                </c:pt>
                <c:pt idx="17180">
                  <c:v>1</c:v>
                </c:pt>
                <c:pt idx="17181">
                  <c:v>1</c:v>
                </c:pt>
                <c:pt idx="17182">
                  <c:v>1</c:v>
                </c:pt>
                <c:pt idx="17183">
                  <c:v>1</c:v>
                </c:pt>
                <c:pt idx="17184">
                  <c:v>1</c:v>
                </c:pt>
                <c:pt idx="17185">
                  <c:v>1</c:v>
                </c:pt>
                <c:pt idx="17186">
                  <c:v>1</c:v>
                </c:pt>
                <c:pt idx="17187">
                  <c:v>1</c:v>
                </c:pt>
                <c:pt idx="17188">
                  <c:v>1</c:v>
                </c:pt>
                <c:pt idx="17189">
                  <c:v>1</c:v>
                </c:pt>
                <c:pt idx="17190">
                  <c:v>1</c:v>
                </c:pt>
                <c:pt idx="17191">
                  <c:v>1</c:v>
                </c:pt>
                <c:pt idx="17192">
                  <c:v>1</c:v>
                </c:pt>
                <c:pt idx="17193">
                  <c:v>1</c:v>
                </c:pt>
                <c:pt idx="17194">
                  <c:v>1</c:v>
                </c:pt>
                <c:pt idx="17195">
                  <c:v>1</c:v>
                </c:pt>
                <c:pt idx="17196">
                  <c:v>1</c:v>
                </c:pt>
                <c:pt idx="17197">
                  <c:v>1</c:v>
                </c:pt>
                <c:pt idx="17198">
                  <c:v>1</c:v>
                </c:pt>
                <c:pt idx="17199">
                  <c:v>1</c:v>
                </c:pt>
                <c:pt idx="17200">
                  <c:v>1</c:v>
                </c:pt>
                <c:pt idx="17201">
                  <c:v>1</c:v>
                </c:pt>
                <c:pt idx="17202">
                  <c:v>1</c:v>
                </c:pt>
                <c:pt idx="17203">
                  <c:v>1</c:v>
                </c:pt>
                <c:pt idx="17204">
                  <c:v>1</c:v>
                </c:pt>
                <c:pt idx="17205">
                  <c:v>1</c:v>
                </c:pt>
                <c:pt idx="17206">
                  <c:v>1</c:v>
                </c:pt>
                <c:pt idx="17207">
                  <c:v>1</c:v>
                </c:pt>
                <c:pt idx="17208">
                  <c:v>1</c:v>
                </c:pt>
                <c:pt idx="17209">
                  <c:v>1</c:v>
                </c:pt>
                <c:pt idx="17210">
                  <c:v>1</c:v>
                </c:pt>
                <c:pt idx="17211">
                  <c:v>1</c:v>
                </c:pt>
                <c:pt idx="17212">
                  <c:v>1</c:v>
                </c:pt>
                <c:pt idx="17213">
                  <c:v>1</c:v>
                </c:pt>
                <c:pt idx="17214">
                  <c:v>1</c:v>
                </c:pt>
                <c:pt idx="17215">
                  <c:v>1</c:v>
                </c:pt>
                <c:pt idx="17216">
                  <c:v>1</c:v>
                </c:pt>
                <c:pt idx="17217">
                  <c:v>1</c:v>
                </c:pt>
                <c:pt idx="17218">
                  <c:v>1</c:v>
                </c:pt>
                <c:pt idx="17219">
                  <c:v>1</c:v>
                </c:pt>
                <c:pt idx="17220">
                  <c:v>1</c:v>
                </c:pt>
                <c:pt idx="17221">
                  <c:v>1</c:v>
                </c:pt>
                <c:pt idx="17222">
                  <c:v>1</c:v>
                </c:pt>
                <c:pt idx="17223">
                  <c:v>1</c:v>
                </c:pt>
                <c:pt idx="17224">
                  <c:v>1</c:v>
                </c:pt>
                <c:pt idx="17225">
                  <c:v>1</c:v>
                </c:pt>
                <c:pt idx="17226">
                  <c:v>1</c:v>
                </c:pt>
                <c:pt idx="17227">
                  <c:v>1</c:v>
                </c:pt>
                <c:pt idx="17228">
                  <c:v>1</c:v>
                </c:pt>
                <c:pt idx="17229">
                  <c:v>1</c:v>
                </c:pt>
                <c:pt idx="17230">
                  <c:v>1</c:v>
                </c:pt>
                <c:pt idx="17231">
                  <c:v>1</c:v>
                </c:pt>
                <c:pt idx="17232">
                  <c:v>1</c:v>
                </c:pt>
                <c:pt idx="17233">
                  <c:v>1</c:v>
                </c:pt>
                <c:pt idx="17234">
                  <c:v>1</c:v>
                </c:pt>
                <c:pt idx="17235">
                  <c:v>1</c:v>
                </c:pt>
                <c:pt idx="17236">
                  <c:v>1</c:v>
                </c:pt>
                <c:pt idx="17237">
                  <c:v>1</c:v>
                </c:pt>
                <c:pt idx="17238">
                  <c:v>1</c:v>
                </c:pt>
                <c:pt idx="17239">
                  <c:v>1</c:v>
                </c:pt>
                <c:pt idx="17240">
                  <c:v>1</c:v>
                </c:pt>
                <c:pt idx="17241">
                  <c:v>1</c:v>
                </c:pt>
                <c:pt idx="17242">
                  <c:v>1</c:v>
                </c:pt>
                <c:pt idx="17243">
                  <c:v>1</c:v>
                </c:pt>
                <c:pt idx="17244">
                  <c:v>1</c:v>
                </c:pt>
                <c:pt idx="17245">
                  <c:v>1</c:v>
                </c:pt>
                <c:pt idx="17246">
                  <c:v>1</c:v>
                </c:pt>
                <c:pt idx="17247">
                  <c:v>1</c:v>
                </c:pt>
                <c:pt idx="17248">
                  <c:v>1</c:v>
                </c:pt>
                <c:pt idx="17249">
                  <c:v>1</c:v>
                </c:pt>
                <c:pt idx="17250">
                  <c:v>1</c:v>
                </c:pt>
                <c:pt idx="17251">
                  <c:v>1</c:v>
                </c:pt>
                <c:pt idx="17252">
                  <c:v>1</c:v>
                </c:pt>
                <c:pt idx="17253">
                  <c:v>1</c:v>
                </c:pt>
                <c:pt idx="17254">
                  <c:v>1</c:v>
                </c:pt>
                <c:pt idx="17255">
                  <c:v>1</c:v>
                </c:pt>
                <c:pt idx="17256">
                  <c:v>1</c:v>
                </c:pt>
                <c:pt idx="17257">
                  <c:v>1</c:v>
                </c:pt>
                <c:pt idx="17258">
                  <c:v>1</c:v>
                </c:pt>
                <c:pt idx="17259">
                  <c:v>1</c:v>
                </c:pt>
                <c:pt idx="17260">
                  <c:v>1</c:v>
                </c:pt>
                <c:pt idx="17261">
                  <c:v>1</c:v>
                </c:pt>
                <c:pt idx="17262">
                  <c:v>1</c:v>
                </c:pt>
                <c:pt idx="17263">
                  <c:v>1</c:v>
                </c:pt>
                <c:pt idx="17264">
                  <c:v>1</c:v>
                </c:pt>
                <c:pt idx="17265">
                  <c:v>1</c:v>
                </c:pt>
                <c:pt idx="17266">
                  <c:v>1</c:v>
                </c:pt>
                <c:pt idx="17267">
                  <c:v>1</c:v>
                </c:pt>
                <c:pt idx="17268">
                  <c:v>1</c:v>
                </c:pt>
                <c:pt idx="17269">
                  <c:v>1</c:v>
                </c:pt>
                <c:pt idx="17270">
                  <c:v>1</c:v>
                </c:pt>
                <c:pt idx="17271">
                  <c:v>1</c:v>
                </c:pt>
                <c:pt idx="17272">
                  <c:v>1</c:v>
                </c:pt>
                <c:pt idx="17273">
                  <c:v>1</c:v>
                </c:pt>
                <c:pt idx="17274">
                  <c:v>1</c:v>
                </c:pt>
                <c:pt idx="17275">
                  <c:v>1</c:v>
                </c:pt>
                <c:pt idx="17276">
                  <c:v>1</c:v>
                </c:pt>
                <c:pt idx="17277">
                  <c:v>1</c:v>
                </c:pt>
                <c:pt idx="17278">
                  <c:v>1</c:v>
                </c:pt>
                <c:pt idx="17279">
                  <c:v>1</c:v>
                </c:pt>
                <c:pt idx="17280">
                  <c:v>1</c:v>
                </c:pt>
                <c:pt idx="17281">
                  <c:v>1</c:v>
                </c:pt>
                <c:pt idx="17282">
                  <c:v>1</c:v>
                </c:pt>
                <c:pt idx="17283">
                  <c:v>1</c:v>
                </c:pt>
                <c:pt idx="17284">
                  <c:v>1</c:v>
                </c:pt>
                <c:pt idx="17285">
                  <c:v>1</c:v>
                </c:pt>
                <c:pt idx="17286">
                  <c:v>1</c:v>
                </c:pt>
                <c:pt idx="17287">
                  <c:v>1</c:v>
                </c:pt>
                <c:pt idx="17288">
                  <c:v>1</c:v>
                </c:pt>
                <c:pt idx="17289">
                  <c:v>1</c:v>
                </c:pt>
                <c:pt idx="17290">
                  <c:v>1</c:v>
                </c:pt>
                <c:pt idx="17291">
                  <c:v>1</c:v>
                </c:pt>
                <c:pt idx="17292">
                  <c:v>1</c:v>
                </c:pt>
                <c:pt idx="17293">
                  <c:v>1</c:v>
                </c:pt>
                <c:pt idx="17294">
                  <c:v>1</c:v>
                </c:pt>
                <c:pt idx="17295">
                  <c:v>1</c:v>
                </c:pt>
                <c:pt idx="17296">
                  <c:v>1</c:v>
                </c:pt>
                <c:pt idx="17297">
                  <c:v>1</c:v>
                </c:pt>
                <c:pt idx="17298">
                  <c:v>1</c:v>
                </c:pt>
                <c:pt idx="17299">
                  <c:v>1</c:v>
                </c:pt>
                <c:pt idx="17300">
                  <c:v>1</c:v>
                </c:pt>
                <c:pt idx="17301">
                  <c:v>1</c:v>
                </c:pt>
                <c:pt idx="17302">
                  <c:v>1</c:v>
                </c:pt>
                <c:pt idx="17303">
                  <c:v>1</c:v>
                </c:pt>
                <c:pt idx="17304">
                  <c:v>1</c:v>
                </c:pt>
                <c:pt idx="17305">
                  <c:v>1</c:v>
                </c:pt>
                <c:pt idx="17306">
                  <c:v>1</c:v>
                </c:pt>
                <c:pt idx="17307">
                  <c:v>1</c:v>
                </c:pt>
                <c:pt idx="17308">
                  <c:v>1</c:v>
                </c:pt>
                <c:pt idx="17309">
                  <c:v>1</c:v>
                </c:pt>
                <c:pt idx="17310">
                  <c:v>1</c:v>
                </c:pt>
                <c:pt idx="17311">
                  <c:v>1</c:v>
                </c:pt>
                <c:pt idx="17312">
                  <c:v>1</c:v>
                </c:pt>
                <c:pt idx="17313">
                  <c:v>1</c:v>
                </c:pt>
                <c:pt idx="17314">
                  <c:v>1</c:v>
                </c:pt>
                <c:pt idx="17315">
                  <c:v>1</c:v>
                </c:pt>
                <c:pt idx="17316">
                  <c:v>1</c:v>
                </c:pt>
                <c:pt idx="17317">
                  <c:v>1</c:v>
                </c:pt>
                <c:pt idx="17318">
                  <c:v>1</c:v>
                </c:pt>
                <c:pt idx="17319">
                  <c:v>1</c:v>
                </c:pt>
                <c:pt idx="17320">
                  <c:v>1</c:v>
                </c:pt>
                <c:pt idx="17321">
                  <c:v>1</c:v>
                </c:pt>
                <c:pt idx="17322">
                  <c:v>1</c:v>
                </c:pt>
                <c:pt idx="17323">
                  <c:v>1</c:v>
                </c:pt>
                <c:pt idx="17324">
                  <c:v>1</c:v>
                </c:pt>
                <c:pt idx="17325">
                  <c:v>1</c:v>
                </c:pt>
                <c:pt idx="17326">
                  <c:v>1</c:v>
                </c:pt>
                <c:pt idx="17327">
                  <c:v>1</c:v>
                </c:pt>
                <c:pt idx="17328">
                  <c:v>1</c:v>
                </c:pt>
                <c:pt idx="17329">
                  <c:v>1</c:v>
                </c:pt>
                <c:pt idx="17330">
                  <c:v>1</c:v>
                </c:pt>
                <c:pt idx="17331">
                  <c:v>1</c:v>
                </c:pt>
                <c:pt idx="17332">
                  <c:v>1</c:v>
                </c:pt>
                <c:pt idx="17333">
                  <c:v>1</c:v>
                </c:pt>
                <c:pt idx="17334">
                  <c:v>1</c:v>
                </c:pt>
                <c:pt idx="17335">
                  <c:v>1</c:v>
                </c:pt>
                <c:pt idx="17336">
                  <c:v>1</c:v>
                </c:pt>
                <c:pt idx="17337">
                  <c:v>1</c:v>
                </c:pt>
                <c:pt idx="17338">
                  <c:v>1</c:v>
                </c:pt>
                <c:pt idx="17339">
                  <c:v>1</c:v>
                </c:pt>
                <c:pt idx="17340">
                  <c:v>1</c:v>
                </c:pt>
                <c:pt idx="17341">
                  <c:v>1</c:v>
                </c:pt>
                <c:pt idx="17342">
                  <c:v>1</c:v>
                </c:pt>
                <c:pt idx="17343">
                  <c:v>1</c:v>
                </c:pt>
                <c:pt idx="17344">
                  <c:v>1</c:v>
                </c:pt>
                <c:pt idx="17345">
                  <c:v>1</c:v>
                </c:pt>
                <c:pt idx="17346">
                  <c:v>1</c:v>
                </c:pt>
                <c:pt idx="17347">
                  <c:v>1</c:v>
                </c:pt>
                <c:pt idx="17348">
                  <c:v>1</c:v>
                </c:pt>
                <c:pt idx="17349">
                  <c:v>1</c:v>
                </c:pt>
                <c:pt idx="17350">
                  <c:v>1</c:v>
                </c:pt>
                <c:pt idx="17351">
                  <c:v>1</c:v>
                </c:pt>
                <c:pt idx="17352">
                  <c:v>1</c:v>
                </c:pt>
                <c:pt idx="17353">
                  <c:v>1</c:v>
                </c:pt>
                <c:pt idx="17354">
                  <c:v>1</c:v>
                </c:pt>
                <c:pt idx="17355">
                  <c:v>1</c:v>
                </c:pt>
                <c:pt idx="17356">
                  <c:v>1</c:v>
                </c:pt>
                <c:pt idx="17357">
                  <c:v>1</c:v>
                </c:pt>
                <c:pt idx="17358">
                  <c:v>1</c:v>
                </c:pt>
                <c:pt idx="17359">
                  <c:v>1</c:v>
                </c:pt>
                <c:pt idx="17360">
                  <c:v>1</c:v>
                </c:pt>
                <c:pt idx="17361">
                  <c:v>1</c:v>
                </c:pt>
                <c:pt idx="17362">
                  <c:v>1</c:v>
                </c:pt>
                <c:pt idx="17363">
                  <c:v>1</c:v>
                </c:pt>
                <c:pt idx="17364">
                  <c:v>1</c:v>
                </c:pt>
                <c:pt idx="17365">
                  <c:v>1</c:v>
                </c:pt>
                <c:pt idx="17366">
                  <c:v>1</c:v>
                </c:pt>
                <c:pt idx="17367">
                  <c:v>1</c:v>
                </c:pt>
                <c:pt idx="17368">
                  <c:v>1</c:v>
                </c:pt>
                <c:pt idx="17369">
                  <c:v>1</c:v>
                </c:pt>
                <c:pt idx="17370">
                  <c:v>1</c:v>
                </c:pt>
                <c:pt idx="17371">
                  <c:v>1</c:v>
                </c:pt>
                <c:pt idx="17372">
                  <c:v>1</c:v>
                </c:pt>
                <c:pt idx="17373">
                  <c:v>1</c:v>
                </c:pt>
                <c:pt idx="17374">
                  <c:v>1</c:v>
                </c:pt>
                <c:pt idx="17375">
                  <c:v>1</c:v>
                </c:pt>
                <c:pt idx="17376">
                  <c:v>1</c:v>
                </c:pt>
                <c:pt idx="17377">
                  <c:v>1</c:v>
                </c:pt>
                <c:pt idx="17378">
                  <c:v>1</c:v>
                </c:pt>
                <c:pt idx="17379">
                  <c:v>1</c:v>
                </c:pt>
                <c:pt idx="17380">
                  <c:v>1</c:v>
                </c:pt>
                <c:pt idx="17381">
                  <c:v>1</c:v>
                </c:pt>
                <c:pt idx="17382">
                  <c:v>1</c:v>
                </c:pt>
                <c:pt idx="17383">
                  <c:v>1</c:v>
                </c:pt>
                <c:pt idx="17384">
                  <c:v>1</c:v>
                </c:pt>
                <c:pt idx="17385">
                  <c:v>1</c:v>
                </c:pt>
                <c:pt idx="17386">
                  <c:v>1</c:v>
                </c:pt>
                <c:pt idx="17387">
                  <c:v>1</c:v>
                </c:pt>
                <c:pt idx="17388">
                  <c:v>1</c:v>
                </c:pt>
                <c:pt idx="17389">
                  <c:v>1</c:v>
                </c:pt>
                <c:pt idx="17390">
                  <c:v>1</c:v>
                </c:pt>
                <c:pt idx="17391">
                  <c:v>1</c:v>
                </c:pt>
                <c:pt idx="17392">
                  <c:v>1</c:v>
                </c:pt>
                <c:pt idx="17393">
                  <c:v>1</c:v>
                </c:pt>
                <c:pt idx="17394">
                  <c:v>1</c:v>
                </c:pt>
                <c:pt idx="17395">
                  <c:v>1</c:v>
                </c:pt>
                <c:pt idx="17396">
                  <c:v>1</c:v>
                </c:pt>
                <c:pt idx="17397">
                  <c:v>1</c:v>
                </c:pt>
                <c:pt idx="17398">
                  <c:v>1</c:v>
                </c:pt>
                <c:pt idx="17399">
                  <c:v>1</c:v>
                </c:pt>
                <c:pt idx="17400">
                  <c:v>1</c:v>
                </c:pt>
                <c:pt idx="17401">
                  <c:v>1</c:v>
                </c:pt>
                <c:pt idx="17402">
                  <c:v>1</c:v>
                </c:pt>
                <c:pt idx="17403">
                  <c:v>1</c:v>
                </c:pt>
                <c:pt idx="17404">
                  <c:v>1</c:v>
                </c:pt>
                <c:pt idx="17405">
                  <c:v>1</c:v>
                </c:pt>
                <c:pt idx="17406">
                  <c:v>1</c:v>
                </c:pt>
                <c:pt idx="17407">
                  <c:v>1</c:v>
                </c:pt>
                <c:pt idx="17408">
                  <c:v>1</c:v>
                </c:pt>
                <c:pt idx="17409">
                  <c:v>1</c:v>
                </c:pt>
                <c:pt idx="17410">
                  <c:v>1</c:v>
                </c:pt>
                <c:pt idx="17411">
                  <c:v>1</c:v>
                </c:pt>
                <c:pt idx="17412">
                  <c:v>1</c:v>
                </c:pt>
                <c:pt idx="17413">
                  <c:v>1</c:v>
                </c:pt>
                <c:pt idx="17414">
                  <c:v>1</c:v>
                </c:pt>
                <c:pt idx="17415">
                  <c:v>1</c:v>
                </c:pt>
                <c:pt idx="17416">
                  <c:v>1</c:v>
                </c:pt>
                <c:pt idx="17417">
                  <c:v>1</c:v>
                </c:pt>
                <c:pt idx="17418">
                  <c:v>1</c:v>
                </c:pt>
                <c:pt idx="17419">
                  <c:v>1</c:v>
                </c:pt>
                <c:pt idx="17420">
                  <c:v>1</c:v>
                </c:pt>
                <c:pt idx="17421">
                  <c:v>1</c:v>
                </c:pt>
                <c:pt idx="17422">
                  <c:v>1</c:v>
                </c:pt>
                <c:pt idx="17423">
                  <c:v>1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</c:v>
                </c:pt>
                <c:pt idx="17429">
                  <c:v>1</c:v>
                </c:pt>
                <c:pt idx="17430">
                  <c:v>1</c:v>
                </c:pt>
                <c:pt idx="17431">
                  <c:v>1</c:v>
                </c:pt>
                <c:pt idx="17432">
                  <c:v>1</c:v>
                </c:pt>
                <c:pt idx="17433">
                  <c:v>1</c:v>
                </c:pt>
                <c:pt idx="17434">
                  <c:v>1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</c:v>
                </c:pt>
                <c:pt idx="17439">
                  <c:v>1</c:v>
                </c:pt>
                <c:pt idx="17440">
                  <c:v>1</c:v>
                </c:pt>
                <c:pt idx="17441">
                  <c:v>1</c:v>
                </c:pt>
                <c:pt idx="17442">
                  <c:v>1</c:v>
                </c:pt>
                <c:pt idx="17443">
                  <c:v>1</c:v>
                </c:pt>
                <c:pt idx="17444">
                  <c:v>1</c:v>
                </c:pt>
                <c:pt idx="17445">
                  <c:v>1</c:v>
                </c:pt>
                <c:pt idx="17446">
                  <c:v>1</c:v>
                </c:pt>
                <c:pt idx="17447">
                  <c:v>1</c:v>
                </c:pt>
                <c:pt idx="17448">
                  <c:v>1</c:v>
                </c:pt>
                <c:pt idx="17449">
                  <c:v>1</c:v>
                </c:pt>
                <c:pt idx="17450">
                  <c:v>1</c:v>
                </c:pt>
                <c:pt idx="17451">
                  <c:v>1</c:v>
                </c:pt>
                <c:pt idx="17452">
                  <c:v>1</c:v>
                </c:pt>
                <c:pt idx="17453">
                  <c:v>1</c:v>
                </c:pt>
                <c:pt idx="17454">
                  <c:v>1</c:v>
                </c:pt>
                <c:pt idx="17455">
                  <c:v>1</c:v>
                </c:pt>
                <c:pt idx="17456">
                  <c:v>1</c:v>
                </c:pt>
                <c:pt idx="17457">
                  <c:v>1</c:v>
                </c:pt>
                <c:pt idx="17458">
                  <c:v>1</c:v>
                </c:pt>
                <c:pt idx="17459">
                  <c:v>1</c:v>
                </c:pt>
                <c:pt idx="17460">
                  <c:v>1</c:v>
                </c:pt>
                <c:pt idx="17461">
                  <c:v>1</c:v>
                </c:pt>
                <c:pt idx="17462">
                  <c:v>1</c:v>
                </c:pt>
                <c:pt idx="17463">
                  <c:v>1</c:v>
                </c:pt>
                <c:pt idx="17464">
                  <c:v>1</c:v>
                </c:pt>
                <c:pt idx="17465">
                  <c:v>1</c:v>
                </c:pt>
                <c:pt idx="17466">
                  <c:v>1</c:v>
                </c:pt>
                <c:pt idx="17467">
                  <c:v>1</c:v>
                </c:pt>
                <c:pt idx="17468">
                  <c:v>1</c:v>
                </c:pt>
                <c:pt idx="17469">
                  <c:v>1</c:v>
                </c:pt>
                <c:pt idx="17470">
                  <c:v>1</c:v>
                </c:pt>
                <c:pt idx="17471">
                  <c:v>1</c:v>
                </c:pt>
                <c:pt idx="17472">
                  <c:v>1</c:v>
                </c:pt>
                <c:pt idx="17473">
                  <c:v>1</c:v>
                </c:pt>
                <c:pt idx="17474">
                  <c:v>1</c:v>
                </c:pt>
                <c:pt idx="17475">
                  <c:v>1</c:v>
                </c:pt>
                <c:pt idx="17476">
                  <c:v>1</c:v>
                </c:pt>
                <c:pt idx="17477">
                  <c:v>1</c:v>
                </c:pt>
                <c:pt idx="17478">
                  <c:v>1</c:v>
                </c:pt>
                <c:pt idx="17479">
                  <c:v>1</c:v>
                </c:pt>
                <c:pt idx="17480">
                  <c:v>1</c:v>
                </c:pt>
                <c:pt idx="17481">
                  <c:v>1</c:v>
                </c:pt>
                <c:pt idx="17482">
                  <c:v>1</c:v>
                </c:pt>
                <c:pt idx="17483">
                  <c:v>1</c:v>
                </c:pt>
                <c:pt idx="17484">
                  <c:v>1</c:v>
                </c:pt>
                <c:pt idx="17485">
                  <c:v>1</c:v>
                </c:pt>
                <c:pt idx="17486">
                  <c:v>1</c:v>
                </c:pt>
                <c:pt idx="17487">
                  <c:v>1</c:v>
                </c:pt>
                <c:pt idx="17488">
                  <c:v>1</c:v>
                </c:pt>
                <c:pt idx="17489">
                  <c:v>1</c:v>
                </c:pt>
                <c:pt idx="17490">
                  <c:v>1</c:v>
                </c:pt>
                <c:pt idx="17491">
                  <c:v>1</c:v>
                </c:pt>
                <c:pt idx="17492">
                  <c:v>1</c:v>
                </c:pt>
                <c:pt idx="17493">
                  <c:v>1</c:v>
                </c:pt>
                <c:pt idx="17494">
                  <c:v>1</c:v>
                </c:pt>
                <c:pt idx="17495">
                  <c:v>1</c:v>
                </c:pt>
                <c:pt idx="17496">
                  <c:v>1</c:v>
                </c:pt>
                <c:pt idx="17497">
                  <c:v>1</c:v>
                </c:pt>
                <c:pt idx="17498">
                  <c:v>1</c:v>
                </c:pt>
                <c:pt idx="17499">
                  <c:v>1</c:v>
                </c:pt>
                <c:pt idx="17500">
                  <c:v>1</c:v>
                </c:pt>
                <c:pt idx="17501">
                  <c:v>1</c:v>
                </c:pt>
                <c:pt idx="17502">
                  <c:v>1</c:v>
                </c:pt>
                <c:pt idx="17503">
                  <c:v>1</c:v>
                </c:pt>
                <c:pt idx="17504">
                  <c:v>1</c:v>
                </c:pt>
                <c:pt idx="17505">
                  <c:v>1</c:v>
                </c:pt>
                <c:pt idx="17506">
                  <c:v>1</c:v>
                </c:pt>
                <c:pt idx="17507">
                  <c:v>1</c:v>
                </c:pt>
                <c:pt idx="17508">
                  <c:v>1</c:v>
                </c:pt>
                <c:pt idx="17509">
                  <c:v>1</c:v>
                </c:pt>
                <c:pt idx="17510">
                  <c:v>1</c:v>
                </c:pt>
                <c:pt idx="17511">
                  <c:v>1</c:v>
                </c:pt>
                <c:pt idx="17512">
                  <c:v>1</c:v>
                </c:pt>
                <c:pt idx="17513">
                  <c:v>1</c:v>
                </c:pt>
                <c:pt idx="17514">
                  <c:v>1</c:v>
                </c:pt>
                <c:pt idx="17515">
                  <c:v>1</c:v>
                </c:pt>
                <c:pt idx="17516">
                  <c:v>1</c:v>
                </c:pt>
                <c:pt idx="17517">
                  <c:v>1</c:v>
                </c:pt>
                <c:pt idx="17518">
                  <c:v>1</c:v>
                </c:pt>
                <c:pt idx="17519">
                  <c:v>1</c:v>
                </c:pt>
                <c:pt idx="17520">
                  <c:v>1</c:v>
                </c:pt>
                <c:pt idx="17521">
                  <c:v>1</c:v>
                </c:pt>
                <c:pt idx="17522">
                  <c:v>1</c:v>
                </c:pt>
                <c:pt idx="17523">
                  <c:v>1</c:v>
                </c:pt>
                <c:pt idx="17524">
                  <c:v>1</c:v>
                </c:pt>
                <c:pt idx="17525">
                  <c:v>1</c:v>
                </c:pt>
                <c:pt idx="17526">
                  <c:v>1</c:v>
                </c:pt>
                <c:pt idx="17527">
                  <c:v>1</c:v>
                </c:pt>
                <c:pt idx="17528">
                  <c:v>1</c:v>
                </c:pt>
                <c:pt idx="17529">
                  <c:v>1</c:v>
                </c:pt>
                <c:pt idx="17530">
                  <c:v>1</c:v>
                </c:pt>
                <c:pt idx="17531">
                  <c:v>1</c:v>
                </c:pt>
                <c:pt idx="17532">
                  <c:v>1</c:v>
                </c:pt>
                <c:pt idx="17533">
                  <c:v>1</c:v>
                </c:pt>
                <c:pt idx="17534">
                  <c:v>1</c:v>
                </c:pt>
                <c:pt idx="17535">
                  <c:v>1</c:v>
                </c:pt>
                <c:pt idx="17536">
                  <c:v>1</c:v>
                </c:pt>
                <c:pt idx="17537">
                  <c:v>1</c:v>
                </c:pt>
                <c:pt idx="17538">
                  <c:v>1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</c:v>
                </c:pt>
                <c:pt idx="17543">
                  <c:v>1</c:v>
                </c:pt>
                <c:pt idx="17544">
                  <c:v>1</c:v>
                </c:pt>
                <c:pt idx="17545">
                  <c:v>1</c:v>
                </c:pt>
                <c:pt idx="17546">
                  <c:v>1</c:v>
                </c:pt>
                <c:pt idx="17547">
                  <c:v>1</c:v>
                </c:pt>
                <c:pt idx="17548">
                  <c:v>1</c:v>
                </c:pt>
                <c:pt idx="17549">
                  <c:v>1</c:v>
                </c:pt>
                <c:pt idx="17550">
                  <c:v>1</c:v>
                </c:pt>
                <c:pt idx="17551">
                  <c:v>1</c:v>
                </c:pt>
                <c:pt idx="17552">
                  <c:v>1</c:v>
                </c:pt>
                <c:pt idx="17553">
                  <c:v>1</c:v>
                </c:pt>
                <c:pt idx="17554">
                  <c:v>1</c:v>
                </c:pt>
                <c:pt idx="17555">
                  <c:v>1</c:v>
                </c:pt>
                <c:pt idx="17556">
                  <c:v>1</c:v>
                </c:pt>
                <c:pt idx="17557">
                  <c:v>1</c:v>
                </c:pt>
                <c:pt idx="17558">
                  <c:v>1</c:v>
                </c:pt>
                <c:pt idx="17559">
                  <c:v>1</c:v>
                </c:pt>
                <c:pt idx="17560">
                  <c:v>1</c:v>
                </c:pt>
                <c:pt idx="17561">
                  <c:v>1</c:v>
                </c:pt>
                <c:pt idx="17562">
                  <c:v>1</c:v>
                </c:pt>
                <c:pt idx="17563">
                  <c:v>1</c:v>
                </c:pt>
                <c:pt idx="17564">
                  <c:v>1</c:v>
                </c:pt>
                <c:pt idx="17565">
                  <c:v>1</c:v>
                </c:pt>
                <c:pt idx="17566">
                  <c:v>1</c:v>
                </c:pt>
                <c:pt idx="17567">
                  <c:v>1</c:v>
                </c:pt>
                <c:pt idx="17568">
                  <c:v>1</c:v>
                </c:pt>
                <c:pt idx="17569">
                  <c:v>1</c:v>
                </c:pt>
                <c:pt idx="17570">
                  <c:v>1</c:v>
                </c:pt>
                <c:pt idx="17571">
                  <c:v>1</c:v>
                </c:pt>
                <c:pt idx="17572">
                  <c:v>1</c:v>
                </c:pt>
                <c:pt idx="17573">
                  <c:v>1</c:v>
                </c:pt>
                <c:pt idx="17574">
                  <c:v>1</c:v>
                </c:pt>
                <c:pt idx="17575">
                  <c:v>1</c:v>
                </c:pt>
                <c:pt idx="17576">
                  <c:v>1</c:v>
                </c:pt>
                <c:pt idx="17577">
                  <c:v>1</c:v>
                </c:pt>
                <c:pt idx="17578">
                  <c:v>1</c:v>
                </c:pt>
                <c:pt idx="17579">
                  <c:v>1</c:v>
                </c:pt>
                <c:pt idx="17580">
                  <c:v>1</c:v>
                </c:pt>
                <c:pt idx="17581">
                  <c:v>1</c:v>
                </c:pt>
                <c:pt idx="17582">
                  <c:v>1</c:v>
                </c:pt>
                <c:pt idx="17583">
                  <c:v>1</c:v>
                </c:pt>
                <c:pt idx="17584">
                  <c:v>1</c:v>
                </c:pt>
                <c:pt idx="17585">
                  <c:v>1</c:v>
                </c:pt>
                <c:pt idx="17586">
                  <c:v>1</c:v>
                </c:pt>
                <c:pt idx="17587">
                  <c:v>1</c:v>
                </c:pt>
                <c:pt idx="17588">
                  <c:v>1</c:v>
                </c:pt>
                <c:pt idx="17589">
                  <c:v>1</c:v>
                </c:pt>
                <c:pt idx="17590">
                  <c:v>1</c:v>
                </c:pt>
                <c:pt idx="17591">
                  <c:v>1</c:v>
                </c:pt>
                <c:pt idx="17592">
                  <c:v>1</c:v>
                </c:pt>
                <c:pt idx="17593">
                  <c:v>1</c:v>
                </c:pt>
                <c:pt idx="17594">
                  <c:v>1</c:v>
                </c:pt>
                <c:pt idx="17595">
                  <c:v>1</c:v>
                </c:pt>
                <c:pt idx="17596">
                  <c:v>1</c:v>
                </c:pt>
                <c:pt idx="17597">
                  <c:v>1</c:v>
                </c:pt>
                <c:pt idx="17598">
                  <c:v>1</c:v>
                </c:pt>
                <c:pt idx="17599">
                  <c:v>1</c:v>
                </c:pt>
                <c:pt idx="17600">
                  <c:v>1</c:v>
                </c:pt>
                <c:pt idx="17601">
                  <c:v>1</c:v>
                </c:pt>
                <c:pt idx="17602">
                  <c:v>1</c:v>
                </c:pt>
                <c:pt idx="17603">
                  <c:v>1</c:v>
                </c:pt>
                <c:pt idx="17604">
                  <c:v>1</c:v>
                </c:pt>
                <c:pt idx="17605">
                  <c:v>1</c:v>
                </c:pt>
                <c:pt idx="17606">
                  <c:v>1</c:v>
                </c:pt>
                <c:pt idx="17607">
                  <c:v>1</c:v>
                </c:pt>
                <c:pt idx="17608">
                  <c:v>1</c:v>
                </c:pt>
                <c:pt idx="17609">
                  <c:v>1</c:v>
                </c:pt>
                <c:pt idx="17610">
                  <c:v>1</c:v>
                </c:pt>
                <c:pt idx="17611">
                  <c:v>1</c:v>
                </c:pt>
                <c:pt idx="17612">
                  <c:v>1</c:v>
                </c:pt>
                <c:pt idx="17613">
                  <c:v>1</c:v>
                </c:pt>
                <c:pt idx="17614">
                  <c:v>1</c:v>
                </c:pt>
                <c:pt idx="17615">
                  <c:v>1</c:v>
                </c:pt>
                <c:pt idx="17616">
                  <c:v>1</c:v>
                </c:pt>
                <c:pt idx="17617">
                  <c:v>1</c:v>
                </c:pt>
                <c:pt idx="17618">
                  <c:v>1</c:v>
                </c:pt>
                <c:pt idx="17619">
                  <c:v>1</c:v>
                </c:pt>
                <c:pt idx="17620">
                  <c:v>1</c:v>
                </c:pt>
                <c:pt idx="17621">
                  <c:v>1</c:v>
                </c:pt>
                <c:pt idx="17622">
                  <c:v>1</c:v>
                </c:pt>
                <c:pt idx="17623">
                  <c:v>1</c:v>
                </c:pt>
                <c:pt idx="17624">
                  <c:v>1</c:v>
                </c:pt>
                <c:pt idx="17625">
                  <c:v>1</c:v>
                </c:pt>
                <c:pt idx="17626">
                  <c:v>1</c:v>
                </c:pt>
                <c:pt idx="17627">
                  <c:v>1</c:v>
                </c:pt>
                <c:pt idx="17628">
                  <c:v>1</c:v>
                </c:pt>
                <c:pt idx="17629">
                  <c:v>1</c:v>
                </c:pt>
                <c:pt idx="17630">
                  <c:v>1</c:v>
                </c:pt>
                <c:pt idx="17631">
                  <c:v>1</c:v>
                </c:pt>
                <c:pt idx="17632">
                  <c:v>1</c:v>
                </c:pt>
                <c:pt idx="17633">
                  <c:v>1</c:v>
                </c:pt>
                <c:pt idx="17634">
                  <c:v>1</c:v>
                </c:pt>
                <c:pt idx="17635">
                  <c:v>1</c:v>
                </c:pt>
                <c:pt idx="17636">
                  <c:v>1</c:v>
                </c:pt>
                <c:pt idx="17637">
                  <c:v>1</c:v>
                </c:pt>
                <c:pt idx="17638">
                  <c:v>1</c:v>
                </c:pt>
                <c:pt idx="17639">
                  <c:v>1</c:v>
                </c:pt>
                <c:pt idx="17640">
                  <c:v>1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1</c:v>
                </c:pt>
                <c:pt idx="17645">
                  <c:v>1</c:v>
                </c:pt>
                <c:pt idx="17646">
                  <c:v>1</c:v>
                </c:pt>
                <c:pt idx="17647">
                  <c:v>1</c:v>
                </c:pt>
                <c:pt idx="17648">
                  <c:v>1</c:v>
                </c:pt>
                <c:pt idx="17649">
                  <c:v>1</c:v>
                </c:pt>
                <c:pt idx="17650">
                  <c:v>1</c:v>
                </c:pt>
                <c:pt idx="17651">
                  <c:v>1</c:v>
                </c:pt>
                <c:pt idx="17652">
                  <c:v>1</c:v>
                </c:pt>
                <c:pt idx="17653">
                  <c:v>1</c:v>
                </c:pt>
                <c:pt idx="17654">
                  <c:v>1</c:v>
                </c:pt>
                <c:pt idx="17655">
                  <c:v>1</c:v>
                </c:pt>
                <c:pt idx="17656">
                  <c:v>1</c:v>
                </c:pt>
                <c:pt idx="17657">
                  <c:v>1</c:v>
                </c:pt>
                <c:pt idx="17658">
                  <c:v>1</c:v>
                </c:pt>
                <c:pt idx="17659">
                  <c:v>1</c:v>
                </c:pt>
                <c:pt idx="17660">
                  <c:v>1</c:v>
                </c:pt>
                <c:pt idx="17661">
                  <c:v>1</c:v>
                </c:pt>
                <c:pt idx="17662">
                  <c:v>1</c:v>
                </c:pt>
                <c:pt idx="17663">
                  <c:v>1</c:v>
                </c:pt>
                <c:pt idx="17664">
                  <c:v>1</c:v>
                </c:pt>
                <c:pt idx="17665">
                  <c:v>1</c:v>
                </c:pt>
                <c:pt idx="17666">
                  <c:v>1</c:v>
                </c:pt>
                <c:pt idx="17667">
                  <c:v>1</c:v>
                </c:pt>
                <c:pt idx="17668">
                  <c:v>1</c:v>
                </c:pt>
                <c:pt idx="17669">
                  <c:v>1</c:v>
                </c:pt>
                <c:pt idx="17670">
                  <c:v>1</c:v>
                </c:pt>
                <c:pt idx="17671">
                  <c:v>1</c:v>
                </c:pt>
                <c:pt idx="17672">
                  <c:v>1</c:v>
                </c:pt>
                <c:pt idx="17673">
                  <c:v>1</c:v>
                </c:pt>
                <c:pt idx="17674">
                  <c:v>1</c:v>
                </c:pt>
                <c:pt idx="17675">
                  <c:v>1</c:v>
                </c:pt>
                <c:pt idx="17676">
                  <c:v>1</c:v>
                </c:pt>
                <c:pt idx="17677">
                  <c:v>1</c:v>
                </c:pt>
                <c:pt idx="17678">
                  <c:v>1</c:v>
                </c:pt>
                <c:pt idx="17679">
                  <c:v>1</c:v>
                </c:pt>
                <c:pt idx="17680">
                  <c:v>1</c:v>
                </c:pt>
                <c:pt idx="17681">
                  <c:v>1</c:v>
                </c:pt>
                <c:pt idx="17682">
                  <c:v>1</c:v>
                </c:pt>
                <c:pt idx="17683">
                  <c:v>1</c:v>
                </c:pt>
                <c:pt idx="17684">
                  <c:v>1</c:v>
                </c:pt>
                <c:pt idx="17685">
                  <c:v>1</c:v>
                </c:pt>
                <c:pt idx="17686">
                  <c:v>1</c:v>
                </c:pt>
                <c:pt idx="17687">
                  <c:v>1</c:v>
                </c:pt>
                <c:pt idx="17688">
                  <c:v>1</c:v>
                </c:pt>
                <c:pt idx="17689">
                  <c:v>1</c:v>
                </c:pt>
                <c:pt idx="17690">
                  <c:v>1</c:v>
                </c:pt>
                <c:pt idx="17691">
                  <c:v>1</c:v>
                </c:pt>
                <c:pt idx="17692">
                  <c:v>1</c:v>
                </c:pt>
                <c:pt idx="17693">
                  <c:v>1</c:v>
                </c:pt>
                <c:pt idx="17694">
                  <c:v>1</c:v>
                </c:pt>
                <c:pt idx="17695">
                  <c:v>1</c:v>
                </c:pt>
                <c:pt idx="17696">
                  <c:v>1</c:v>
                </c:pt>
                <c:pt idx="17697">
                  <c:v>1</c:v>
                </c:pt>
                <c:pt idx="17698">
                  <c:v>1</c:v>
                </c:pt>
                <c:pt idx="17699">
                  <c:v>1</c:v>
                </c:pt>
                <c:pt idx="17700">
                  <c:v>1</c:v>
                </c:pt>
                <c:pt idx="17701">
                  <c:v>1</c:v>
                </c:pt>
                <c:pt idx="17702">
                  <c:v>1</c:v>
                </c:pt>
                <c:pt idx="17703">
                  <c:v>1</c:v>
                </c:pt>
                <c:pt idx="17704">
                  <c:v>1</c:v>
                </c:pt>
                <c:pt idx="17705">
                  <c:v>1</c:v>
                </c:pt>
                <c:pt idx="17706">
                  <c:v>1</c:v>
                </c:pt>
                <c:pt idx="17707">
                  <c:v>1</c:v>
                </c:pt>
                <c:pt idx="17708">
                  <c:v>1</c:v>
                </c:pt>
                <c:pt idx="17709">
                  <c:v>1</c:v>
                </c:pt>
                <c:pt idx="17710">
                  <c:v>1</c:v>
                </c:pt>
                <c:pt idx="17711">
                  <c:v>1</c:v>
                </c:pt>
                <c:pt idx="17712">
                  <c:v>1</c:v>
                </c:pt>
                <c:pt idx="17713">
                  <c:v>1</c:v>
                </c:pt>
                <c:pt idx="17714">
                  <c:v>1</c:v>
                </c:pt>
                <c:pt idx="17715">
                  <c:v>1</c:v>
                </c:pt>
                <c:pt idx="17716">
                  <c:v>1</c:v>
                </c:pt>
                <c:pt idx="17717">
                  <c:v>1</c:v>
                </c:pt>
                <c:pt idx="17718">
                  <c:v>1</c:v>
                </c:pt>
                <c:pt idx="17719">
                  <c:v>1</c:v>
                </c:pt>
                <c:pt idx="17720">
                  <c:v>1</c:v>
                </c:pt>
                <c:pt idx="17721">
                  <c:v>1</c:v>
                </c:pt>
                <c:pt idx="17722">
                  <c:v>1</c:v>
                </c:pt>
                <c:pt idx="17723">
                  <c:v>1</c:v>
                </c:pt>
                <c:pt idx="17724">
                  <c:v>1</c:v>
                </c:pt>
                <c:pt idx="17725">
                  <c:v>1</c:v>
                </c:pt>
                <c:pt idx="17726">
                  <c:v>1</c:v>
                </c:pt>
                <c:pt idx="17727">
                  <c:v>1</c:v>
                </c:pt>
                <c:pt idx="17728">
                  <c:v>1</c:v>
                </c:pt>
                <c:pt idx="17729">
                  <c:v>1</c:v>
                </c:pt>
                <c:pt idx="17730">
                  <c:v>1</c:v>
                </c:pt>
                <c:pt idx="17731">
                  <c:v>1</c:v>
                </c:pt>
                <c:pt idx="17732">
                  <c:v>1</c:v>
                </c:pt>
                <c:pt idx="17733">
                  <c:v>1</c:v>
                </c:pt>
                <c:pt idx="17734">
                  <c:v>1</c:v>
                </c:pt>
                <c:pt idx="17735">
                  <c:v>1</c:v>
                </c:pt>
                <c:pt idx="17736">
                  <c:v>1</c:v>
                </c:pt>
                <c:pt idx="17737">
                  <c:v>1</c:v>
                </c:pt>
                <c:pt idx="17738">
                  <c:v>1</c:v>
                </c:pt>
                <c:pt idx="17739">
                  <c:v>1</c:v>
                </c:pt>
                <c:pt idx="17740">
                  <c:v>1</c:v>
                </c:pt>
                <c:pt idx="17741">
                  <c:v>1</c:v>
                </c:pt>
                <c:pt idx="17742">
                  <c:v>1</c:v>
                </c:pt>
                <c:pt idx="17743">
                  <c:v>1</c:v>
                </c:pt>
                <c:pt idx="17744">
                  <c:v>1</c:v>
                </c:pt>
                <c:pt idx="17745">
                  <c:v>1</c:v>
                </c:pt>
                <c:pt idx="17746">
                  <c:v>1</c:v>
                </c:pt>
                <c:pt idx="17747">
                  <c:v>1</c:v>
                </c:pt>
                <c:pt idx="17748">
                  <c:v>1</c:v>
                </c:pt>
                <c:pt idx="17749">
                  <c:v>1</c:v>
                </c:pt>
                <c:pt idx="17750">
                  <c:v>1</c:v>
                </c:pt>
                <c:pt idx="17751">
                  <c:v>1</c:v>
                </c:pt>
                <c:pt idx="17752">
                  <c:v>1</c:v>
                </c:pt>
                <c:pt idx="17753">
                  <c:v>1</c:v>
                </c:pt>
                <c:pt idx="17754">
                  <c:v>1</c:v>
                </c:pt>
                <c:pt idx="17755">
                  <c:v>1</c:v>
                </c:pt>
                <c:pt idx="17756">
                  <c:v>1</c:v>
                </c:pt>
                <c:pt idx="17757">
                  <c:v>1</c:v>
                </c:pt>
                <c:pt idx="17758">
                  <c:v>1</c:v>
                </c:pt>
                <c:pt idx="17759">
                  <c:v>1</c:v>
                </c:pt>
                <c:pt idx="17760">
                  <c:v>1</c:v>
                </c:pt>
                <c:pt idx="17761">
                  <c:v>1</c:v>
                </c:pt>
                <c:pt idx="17762">
                  <c:v>1</c:v>
                </c:pt>
                <c:pt idx="17763">
                  <c:v>1</c:v>
                </c:pt>
                <c:pt idx="17764">
                  <c:v>1</c:v>
                </c:pt>
                <c:pt idx="17765">
                  <c:v>1</c:v>
                </c:pt>
                <c:pt idx="17766">
                  <c:v>1</c:v>
                </c:pt>
                <c:pt idx="17767">
                  <c:v>1</c:v>
                </c:pt>
                <c:pt idx="17768">
                  <c:v>1</c:v>
                </c:pt>
                <c:pt idx="17769">
                  <c:v>1</c:v>
                </c:pt>
                <c:pt idx="17770">
                  <c:v>1</c:v>
                </c:pt>
                <c:pt idx="17771">
                  <c:v>1</c:v>
                </c:pt>
                <c:pt idx="17772">
                  <c:v>1</c:v>
                </c:pt>
                <c:pt idx="17773">
                  <c:v>1</c:v>
                </c:pt>
                <c:pt idx="17774">
                  <c:v>1</c:v>
                </c:pt>
                <c:pt idx="17775">
                  <c:v>1</c:v>
                </c:pt>
                <c:pt idx="17776">
                  <c:v>1</c:v>
                </c:pt>
                <c:pt idx="17777">
                  <c:v>1</c:v>
                </c:pt>
                <c:pt idx="17778">
                  <c:v>1</c:v>
                </c:pt>
                <c:pt idx="17779">
                  <c:v>1</c:v>
                </c:pt>
                <c:pt idx="17780">
                  <c:v>1</c:v>
                </c:pt>
                <c:pt idx="17781">
                  <c:v>1</c:v>
                </c:pt>
                <c:pt idx="17782">
                  <c:v>1</c:v>
                </c:pt>
                <c:pt idx="17783">
                  <c:v>1</c:v>
                </c:pt>
                <c:pt idx="17784">
                  <c:v>1</c:v>
                </c:pt>
                <c:pt idx="17785">
                  <c:v>1</c:v>
                </c:pt>
                <c:pt idx="17786">
                  <c:v>1</c:v>
                </c:pt>
                <c:pt idx="17787">
                  <c:v>1</c:v>
                </c:pt>
                <c:pt idx="17788">
                  <c:v>1</c:v>
                </c:pt>
                <c:pt idx="17789">
                  <c:v>1</c:v>
                </c:pt>
                <c:pt idx="17790">
                  <c:v>1</c:v>
                </c:pt>
                <c:pt idx="17791">
                  <c:v>1</c:v>
                </c:pt>
                <c:pt idx="17792">
                  <c:v>1</c:v>
                </c:pt>
                <c:pt idx="17793">
                  <c:v>1</c:v>
                </c:pt>
                <c:pt idx="17794">
                  <c:v>1</c:v>
                </c:pt>
                <c:pt idx="17795">
                  <c:v>1</c:v>
                </c:pt>
                <c:pt idx="17796">
                  <c:v>1</c:v>
                </c:pt>
                <c:pt idx="17797">
                  <c:v>1</c:v>
                </c:pt>
                <c:pt idx="17798">
                  <c:v>1</c:v>
                </c:pt>
                <c:pt idx="17799">
                  <c:v>1</c:v>
                </c:pt>
                <c:pt idx="17800">
                  <c:v>1</c:v>
                </c:pt>
                <c:pt idx="17801">
                  <c:v>1</c:v>
                </c:pt>
                <c:pt idx="17802">
                  <c:v>1</c:v>
                </c:pt>
                <c:pt idx="17803">
                  <c:v>1</c:v>
                </c:pt>
                <c:pt idx="17804">
                  <c:v>1</c:v>
                </c:pt>
                <c:pt idx="17805">
                  <c:v>1</c:v>
                </c:pt>
                <c:pt idx="17806">
                  <c:v>1</c:v>
                </c:pt>
                <c:pt idx="17807">
                  <c:v>1</c:v>
                </c:pt>
                <c:pt idx="17808">
                  <c:v>1</c:v>
                </c:pt>
                <c:pt idx="17809">
                  <c:v>1</c:v>
                </c:pt>
                <c:pt idx="17810">
                  <c:v>1</c:v>
                </c:pt>
                <c:pt idx="17811">
                  <c:v>1</c:v>
                </c:pt>
                <c:pt idx="17812">
                  <c:v>1</c:v>
                </c:pt>
                <c:pt idx="17813">
                  <c:v>1</c:v>
                </c:pt>
                <c:pt idx="17814">
                  <c:v>1</c:v>
                </c:pt>
                <c:pt idx="17815">
                  <c:v>1</c:v>
                </c:pt>
                <c:pt idx="17816">
                  <c:v>1</c:v>
                </c:pt>
                <c:pt idx="17817">
                  <c:v>1</c:v>
                </c:pt>
                <c:pt idx="17818">
                  <c:v>1</c:v>
                </c:pt>
                <c:pt idx="17819">
                  <c:v>1</c:v>
                </c:pt>
                <c:pt idx="17820">
                  <c:v>1</c:v>
                </c:pt>
                <c:pt idx="17821">
                  <c:v>1</c:v>
                </c:pt>
                <c:pt idx="17822">
                  <c:v>1</c:v>
                </c:pt>
                <c:pt idx="17823">
                  <c:v>1</c:v>
                </c:pt>
                <c:pt idx="17824">
                  <c:v>1</c:v>
                </c:pt>
                <c:pt idx="17825">
                  <c:v>1</c:v>
                </c:pt>
                <c:pt idx="17826">
                  <c:v>1</c:v>
                </c:pt>
                <c:pt idx="17827">
                  <c:v>1</c:v>
                </c:pt>
                <c:pt idx="17828">
                  <c:v>1</c:v>
                </c:pt>
                <c:pt idx="17829">
                  <c:v>1</c:v>
                </c:pt>
                <c:pt idx="17830">
                  <c:v>1</c:v>
                </c:pt>
                <c:pt idx="17831">
                  <c:v>1</c:v>
                </c:pt>
                <c:pt idx="17832">
                  <c:v>1</c:v>
                </c:pt>
                <c:pt idx="17833">
                  <c:v>1</c:v>
                </c:pt>
                <c:pt idx="17834">
                  <c:v>1</c:v>
                </c:pt>
                <c:pt idx="17835">
                  <c:v>1</c:v>
                </c:pt>
                <c:pt idx="17836">
                  <c:v>1</c:v>
                </c:pt>
                <c:pt idx="17837">
                  <c:v>1</c:v>
                </c:pt>
                <c:pt idx="17838">
                  <c:v>1</c:v>
                </c:pt>
                <c:pt idx="17839">
                  <c:v>1</c:v>
                </c:pt>
                <c:pt idx="17840">
                  <c:v>1</c:v>
                </c:pt>
                <c:pt idx="17841">
                  <c:v>1</c:v>
                </c:pt>
                <c:pt idx="17842">
                  <c:v>1</c:v>
                </c:pt>
                <c:pt idx="17843">
                  <c:v>1</c:v>
                </c:pt>
                <c:pt idx="17844">
                  <c:v>1</c:v>
                </c:pt>
                <c:pt idx="17845">
                  <c:v>1</c:v>
                </c:pt>
                <c:pt idx="17846">
                  <c:v>1</c:v>
                </c:pt>
                <c:pt idx="17847">
                  <c:v>1</c:v>
                </c:pt>
                <c:pt idx="17848">
                  <c:v>1</c:v>
                </c:pt>
                <c:pt idx="17849">
                  <c:v>1</c:v>
                </c:pt>
                <c:pt idx="17850">
                  <c:v>1</c:v>
                </c:pt>
                <c:pt idx="17851">
                  <c:v>1</c:v>
                </c:pt>
                <c:pt idx="17852">
                  <c:v>1</c:v>
                </c:pt>
                <c:pt idx="17853">
                  <c:v>1</c:v>
                </c:pt>
                <c:pt idx="17854">
                  <c:v>1</c:v>
                </c:pt>
                <c:pt idx="17855">
                  <c:v>1</c:v>
                </c:pt>
                <c:pt idx="17856">
                  <c:v>1</c:v>
                </c:pt>
                <c:pt idx="17857">
                  <c:v>1</c:v>
                </c:pt>
                <c:pt idx="17858">
                  <c:v>1</c:v>
                </c:pt>
                <c:pt idx="17859">
                  <c:v>1</c:v>
                </c:pt>
                <c:pt idx="17860">
                  <c:v>1</c:v>
                </c:pt>
                <c:pt idx="17861">
                  <c:v>1</c:v>
                </c:pt>
                <c:pt idx="17862">
                  <c:v>1</c:v>
                </c:pt>
                <c:pt idx="17863">
                  <c:v>1</c:v>
                </c:pt>
                <c:pt idx="17864">
                  <c:v>1</c:v>
                </c:pt>
                <c:pt idx="17865">
                  <c:v>1</c:v>
                </c:pt>
                <c:pt idx="17866">
                  <c:v>1</c:v>
                </c:pt>
                <c:pt idx="17867">
                  <c:v>1</c:v>
                </c:pt>
                <c:pt idx="17868">
                  <c:v>1</c:v>
                </c:pt>
                <c:pt idx="17869">
                  <c:v>1</c:v>
                </c:pt>
                <c:pt idx="17870">
                  <c:v>1</c:v>
                </c:pt>
                <c:pt idx="17871">
                  <c:v>1</c:v>
                </c:pt>
                <c:pt idx="17872">
                  <c:v>1</c:v>
                </c:pt>
                <c:pt idx="17873">
                  <c:v>1</c:v>
                </c:pt>
                <c:pt idx="17874">
                  <c:v>1</c:v>
                </c:pt>
                <c:pt idx="17875">
                  <c:v>1</c:v>
                </c:pt>
                <c:pt idx="17876">
                  <c:v>1</c:v>
                </c:pt>
                <c:pt idx="17877">
                  <c:v>1</c:v>
                </c:pt>
                <c:pt idx="17878">
                  <c:v>1</c:v>
                </c:pt>
                <c:pt idx="17879">
                  <c:v>1</c:v>
                </c:pt>
                <c:pt idx="17880">
                  <c:v>1</c:v>
                </c:pt>
                <c:pt idx="17881">
                  <c:v>1</c:v>
                </c:pt>
                <c:pt idx="17882">
                  <c:v>1</c:v>
                </c:pt>
                <c:pt idx="17883">
                  <c:v>1</c:v>
                </c:pt>
                <c:pt idx="17884">
                  <c:v>1</c:v>
                </c:pt>
                <c:pt idx="17885">
                  <c:v>1</c:v>
                </c:pt>
                <c:pt idx="17886">
                  <c:v>1</c:v>
                </c:pt>
                <c:pt idx="17887">
                  <c:v>1</c:v>
                </c:pt>
                <c:pt idx="17888">
                  <c:v>1</c:v>
                </c:pt>
                <c:pt idx="17889">
                  <c:v>1</c:v>
                </c:pt>
                <c:pt idx="17890">
                  <c:v>1</c:v>
                </c:pt>
                <c:pt idx="17891">
                  <c:v>1</c:v>
                </c:pt>
                <c:pt idx="17892">
                  <c:v>1</c:v>
                </c:pt>
                <c:pt idx="17893">
                  <c:v>1</c:v>
                </c:pt>
                <c:pt idx="17894">
                  <c:v>1</c:v>
                </c:pt>
                <c:pt idx="17895">
                  <c:v>1</c:v>
                </c:pt>
                <c:pt idx="17896">
                  <c:v>1</c:v>
                </c:pt>
                <c:pt idx="17897">
                  <c:v>1</c:v>
                </c:pt>
                <c:pt idx="17898">
                  <c:v>1</c:v>
                </c:pt>
                <c:pt idx="17899">
                  <c:v>1</c:v>
                </c:pt>
                <c:pt idx="17900">
                  <c:v>1</c:v>
                </c:pt>
                <c:pt idx="17901">
                  <c:v>1</c:v>
                </c:pt>
                <c:pt idx="17902">
                  <c:v>1</c:v>
                </c:pt>
                <c:pt idx="17903">
                  <c:v>1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1</c:v>
                </c:pt>
                <c:pt idx="17917">
                  <c:v>1</c:v>
                </c:pt>
                <c:pt idx="17918">
                  <c:v>1</c:v>
                </c:pt>
                <c:pt idx="17919">
                  <c:v>1</c:v>
                </c:pt>
                <c:pt idx="17920">
                  <c:v>1</c:v>
                </c:pt>
                <c:pt idx="17921">
                  <c:v>1</c:v>
                </c:pt>
                <c:pt idx="17922">
                  <c:v>1</c:v>
                </c:pt>
                <c:pt idx="17923">
                  <c:v>1</c:v>
                </c:pt>
                <c:pt idx="17924">
                  <c:v>1</c:v>
                </c:pt>
                <c:pt idx="17925">
                  <c:v>1</c:v>
                </c:pt>
                <c:pt idx="17926">
                  <c:v>1</c:v>
                </c:pt>
                <c:pt idx="17927">
                  <c:v>1</c:v>
                </c:pt>
                <c:pt idx="17928">
                  <c:v>1</c:v>
                </c:pt>
                <c:pt idx="17929">
                  <c:v>1</c:v>
                </c:pt>
                <c:pt idx="17930">
                  <c:v>1</c:v>
                </c:pt>
                <c:pt idx="17931">
                  <c:v>1</c:v>
                </c:pt>
                <c:pt idx="17932">
                  <c:v>1</c:v>
                </c:pt>
                <c:pt idx="17933">
                  <c:v>1</c:v>
                </c:pt>
                <c:pt idx="17934">
                  <c:v>1</c:v>
                </c:pt>
                <c:pt idx="17935">
                  <c:v>1</c:v>
                </c:pt>
                <c:pt idx="17936">
                  <c:v>1</c:v>
                </c:pt>
                <c:pt idx="17937">
                  <c:v>1</c:v>
                </c:pt>
                <c:pt idx="17938">
                  <c:v>1</c:v>
                </c:pt>
                <c:pt idx="17939">
                  <c:v>1</c:v>
                </c:pt>
                <c:pt idx="17940">
                  <c:v>1</c:v>
                </c:pt>
                <c:pt idx="17941">
                  <c:v>1</c:v>
                </c:pt>
                <c:pt idx="17942">
                  <c:v>1</c:v>
                </c:pt>
                <c:pt idx="17943">
                  <c:v>1</c:v>
                </c:pt>
                <c:pt idx="17944">
                  <c:v>1</c:v>
                </c:pt>
                <c:pt idx="17945">
                  <c:v>1</c:v>
                </c:pt>
                <c:pt idx="17946">
                  <c:v>1</c:v>
                </c:pt>
                <c:pt idx="17947">
                  <c:v>1</c:v>
                </c:pt>
                <c:pt idx="17948">
                  <c:v>1</c:v>
                </c:pt>
                <c:pt idx="17949">
                  <c:v>1</c:v>
                </c:pt>
                <c:pt idx="17950">
                  <c:v>1</c:v>
                </c:pt>
                <c:pt idx="17951">
                  <c:v>1</c:v>
                </c:pt>
                <c:pt idx="17952">
                  <c:v>1</c:v>
                </c:pt>
                <c:pt idx="17953">
                  <c:v>1</c:v>
                </c:pt>
                <c:pt idx="17954">
                  <c:v>1</c:v>
                </c:pt>
                <c:pt idx="17955">
                  <c:v>1</c:v>
                </c:pt>
                <c:pt idx="17956">
                  <c:v>1</c:v>
                </c:pt>
                <c:pt idx="17957">
                  <c:v>1</c:v>
                </c:pt>
                <c:pt idx="17958">
                  <c:v>1</c:v>
                </c:pt>
                <c:pt idx="17959">
                  <c:v>1</c:v>
                </c:pt>
                <c:pt idx="17960">
                  <c:v>1</c:v>
                </c:pt>
                <c:pt idx="17961">
                  <c:v>1</c:v>
                </c:pt>
                <c:pt idx="17962">
                  <c:v>1</c:v>
                </c:pt>
                <c:pt idx="17963">
                  <c:v>1</c:v>
                </c:pt>
                <c:pt idx="17964">
                  <c:v>1</c:v>
                </c:pt>
                <c:pt idx="17965">
                  <c:v>1</c:v>
                </c:pt>
                <c:pt idx="17966">
                  <c:v>1</c:v>
                </c:pt>
                <c:pt idx="17967">
                  <c:v>1</c:v>
                </c:pt>
                <c:pt idx="17968">
                  <c:v>1</c:v>
                </c:pt>
                <c:pt idx="17969">
                  <c:v>1</c:v>
                </c:pt>
                <c:pt idx="17970">
                  <c:v>1</c:v>
                </c:pt>
                <c:pt idx="17971">
                  <c:v>1</c:v>
                </c:pt>
                <c:pt idx="17972">
                  <c:v>1</c:v>
                </c:pt>
                <c:pt idx="17973">
                  <c:v>1</c:v>
                </c:pt>
                <c:pt idx="17974">
                  <c:v>1</c:v>
                </c:pt>
                <c:pt idx="17975">
                  <c:v>1</c:v>
                </c:pt>
                <c:pt idx="17976">
                  <c:v>1</c:v>
                </c:pt>
                <c:pt idx="17977">
                  <c:v>1</c:v>
                </c:pt>
                <c:pt idx="17978">
                  <c:v>1</c:v>
                </c:pt>
                <c:pt idx="17979">
                  <c:v>1</c:v>
                </c:pt>
                <c:pt idx="17980">
                  <c:v>1</c:v>
                </c:pt>
                <c:pt idx="17981">
                  <c:v>1</c:v>
                </c:pt>
                <c:pt idx="17982">
                  <c:v>1</c:v>
                </c:pt>
                <c:pt idx="17983">
                  <c:v>1</c:v>
                </c:pt>
                <c:pt idx="17984">
                  <c:v>1</c:v>
                </c:pt>
                <c:pt idx="17985">
                  <c:v>1</c:v>
                </c:pt>
                <c:pt idx="17986">
                  <c:v>1</c:v>
                </c:pt>
                <c:pt idx="17987">
                  <c:v>1</c:v>
                </c:pt>
                <c:pt idx="17988">
                  <c:v>1</c:v>
                </c:pt>
                <c:pt idx="17989">
                  <c:v>1</c:v>
                </c:pt>
                <c:pt idx="17990">
                  <c:v>1</c:v>
                </c:pt>
                <c:pt idx="17991">
                  <c:v>1</c:v>
                </c:pt>
                <c:pt idx="17992">
                  <c:v>1</c:v>
                </c:pt>
                <c:pt idx="17993">
                  <c:v>1</c:v>
                </c:pt>
                <c:pt idx="17994">
                  <c:v>1</c:v>
                </c:pt>
                <c:pt idx="17995">
                  <c:v>1</c:v>
                </c:pt>
                <c:pt idx="17996">
                  <c:v>1</c:v>
                </c:pt>
                <c:pt idx="17997">
                  <c:v>1</c:v>
                </c:pt>
                <c:pt idx="17998">
                  <c:v>1</c:v>
                </c:pt>
                <c:pt idx="17999">
                  <c:v>1</c:v>
                </c:pt>
                <c:pt idx="18000">
                  <c:v>1</c:v>
                </c:pt>
                <c:pt idx="18001">
                  <c:v>1</c:v>
                </c:pt>
                <c:pt idx="18002">
                  <c:v>1</c:v>
                </c:pt>
                <c:pt idx="18003">
                  <c:v>1</c:v>
                </c:pt>
                <c:pt idx="18004">
                  <c:v>1</c:v>
                </c:pt>
                <c:pt idx="18005">
                  <c:v>1</c:v>
                </c:pt>
                <c:pt idx="18006">
                  <c:v>1</c:v>
                </c:pt>
                <c:pt idx="18007">
                  <c:v>1</c:v>
                </c:pt>
                <c:pt idx="18008">
                  <c:v>1</c:v>
                </c:pt>
                <c:pt idx="18009">
                  <c:v>1</c:v>
                </c:pt>
                <c:pt idx="18010">
                  <c:v>1</c:v>
                </c:pt>
                <c:pt idx="18011">
                  <c:v>1</c:v>
                </c:pt>
                <c:pt idx="18012">
                  <c:v>1</c:v>
                </c:pt>
                <c:pt idx="18013">
                  <c:v>1</c:v>
                </c:pt>
                <c:pt idx="18014">
                  <c:v>1</c:v>
                </c:pt>
                <c:pt idx="18015">
                  <c:v>1</c:v>
                </c:pt>
                <c:pt idx="18016">
                  <c:v>1</c:v>
                </c:pt>
                <c:pt idx="18017">
                  <c:v>1</c:v>
                </c:pt>
                <c:pt idx="18018">
                  <c:v>1</c:v>
                </c:pt>
                <c:pt idx="18019">
                  <c:v>1</c:v>
                </c:pt>
                <c:pt idx="18020">
                  <c:v>1</c:v>
                </c:pt>
                <c:pt idx="18021">
                  <c:v>1</c:v>
                </c:pt>
                <c:pt idx="18022">
                  <c:v>1</c:v>
                </c:pt>
                <c:pt idx="18023">
                  <c:v>1</c:v>
                </c:pt>
                <c:pt idx="18024">
                  <c:v>1</c:v>
                </c:pt>
                <c:pt idx="18025">
                  <c:v>1</c:v>
                </c:pt>
                <c:pt idx="18026">
                  <c:v>1</c:v>
                </c:pt>
                <c:pt idx="18027">
                  <c:v>1</c:v>
                </c:pt>
                <c:pt idx="18028">
                  <c:v>1</c:v>
                </c:pt>
                <c:pt idx="18029">
                  <c:v>1</c:v>
                </c:pt>
                <c:pt idx="18030">
                  <c:v>1</c:v>
                </c:pt>
                <c:pt idx="18031">
                  <c:v>1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</c:v>
                </c:pt>
                <c:pt idx="18036">
                  <c:v>1</c:v>
                </c:pt>
                <c:pt idx="18037">
                  <c:v>1</c:v>
                </c:pt>
                <c:pt idx="18038">
                  <c:v>1</c:v>
                </c:pt>
                <c:pt idx="18039">
                  <c:v>1</c:v>
                </c:pt>
                <c:pt idx="18040">
                  <c:v>1</c:v>
                </c:pt>
                <c:pt idx="18041">
                  <c:v>1</c:v>
                </c:pt>
                <c:pt idx="18042">
                  <c:v>1</c:v>
                </c:pt>
                <c:pt idx="18043">
                  <c:v>1</c:v>
                </c:pt>
                <c:pt idx="18044">
                  <c:v>1</c:v>
                </c:pt>
                <c:pt idx="18045">
                  <c:v>1</c:v>
                </c:pt>
                <c:pt idx="18046">
                  <c:v>1</c:v>
                </c:pt>
                <c:pt idx="18047">
                  <c:v>1</c:v>
                </c:pt>
                <c:pt idx="18048">
                  <c:v>1</c:v>
                </c:pt>
                <c:pt idx="18049">
                  <c:v>1</c:v>
                </c:pt>
                <c:pt idx="18050">
                  <c:v>1</c:v>
                </c:pt>
                <c:pt idx="18051">
                  <c:v>1</c:v>
                </c:pt>
                <c:pt idx="18052">
                  <c:v>1</c:v>
                </c:pt>
                <c:pt idx="18053">
                  <c:v>1</c:v>
                </c:pt>
                <c:pt idx="18054">
                  <c:v>1</c:v>
                </c:pt>
                <c:pt idx="18055">
                  <c:v>1</c:v>
                </c:pt>
                <c:pt idx="18056">
                  <c:v>1</c:v>
                </c:pt>
                <c:pt idx="18057">
                  <c:v>1</c:v>
                </c:pt>
                <c:pt idx="18058">
                  <c:v>1</c:v>
                </c:pt>
                <c:pt idx="18059">
                  <c:v>1</c:v>
                </c:pt>
                <c:pt idx="18060">
                  <c:v>1</c:v>
                </c:pt>
                <c:pt idx="18061">
                  <c:v>1</c:v>
                </c:pt>
                <c:pt idx="18062">
                  <c:v>1</c:v>
                </c:pt>
                <c:pt idx="18063">
                  <c:v>1</c:v>
                </c:pt>
                <c:pt idx="18064">
                  <c:v>1</c:v>
                </c:pt>
                <c:pt idx="18065">
                  <c:v>1</c:v>
                </c:pt>
                <c:pt idx="18066">
                  <c:v>1</c:v>
                </c:pt>
                <c:pt idx="18067">
                  <c:v>1</c:v>
                </c:pt>
                <c:pt idx="18068">
                  <c:v>1</c:v>
                </c:pt>
                <c:pt idx="18069">
                  <c:v>1</c:v>
                </c:pt>
                <c:pt idx="18070">
                  <c:v>1</c:v>
                </c:pt>
                <c:pt idx="18071">
                  <c:v>1</c:v>
                </c:pt>
                <c:pt idx="18072">
                  <c:v>1</c:v>
                </c:pt>
                <c:pt idx="18073">
                  <c:v>1</c:v>
                </c:pt>
                <c:pt idx="18074">
                  <c:v>1</c:v>
                </c:pt>
                <c:pt idx="18075">
                  <c:v>1</c:v>
                </c:pt>
                <c:pt idx="18076">
                  <c:v>1</c:v>
                </c:pt>
                <c:pt idx="18077">
                  <c:v>1</c:v>
                </c:pt>
                <c:pt idx="18078">
                  <c:v>1</c:v>
                </c:pt>
                <c:pt idx="18079">
                  <c:v>1</c:v>
                </c:pt>
                <c:pt idx="18080">
                  <c:v>1</c:v>
                </c:pt>
                <c:pt idx="18081">
                  <c:v>1</c:v>
                </c:pt>
                <c:pt idx="18082">
                  <c:v>1</c:v>
                </c:pt>
                <c:pt idx="18083">
                  <c:v>1</c:v>
                </c:pt>
                <c:pt idx="18084">
                  <c:v>1</c:v>
                </c:pt>
                <c:pt idx="18085">
                  <c:v>1</c:v>
                </c:pt>
                <c:pt idx="18086">
                  <c:v>1</c:v>
                </c:pt>
                <c:pt idx="18087">
                  <c:v>1</c:v>
                </c:pt>
                <c:pt idx="18088">
                  <c:v>1</c:v>
                </c:pt>
                <c:pt idx="18089">
                  <c:v>1</c:v>
                </c:pt>
                <c:pt idx="18090">
                  <c:v>1</c:v>
                </c:pt>
                <c:pt idx="18091">
                  <c:v>1</c:v>
                </c:pt>
                <c:pt idx="18092">
                  <c:v>1</c:v>
                </c:pt>
                <c:pt idx="18093">
                  <c:v>1</c:v>
                </c:pt>
                <c:pt idx="18094">
                  <c:v>1</c:v>
                </c:pt>
                <c:pt idx="18095">
                  <c:v>1</c:v>
                </c:pt>
                <c:pt idx="18096">
                  <c:v>1</c:v>
                </c:pt>
                <c:pt idx="18097">
                  <c:v>1</c:v>
                </c:pt>
                <c:pt idx="18098">
                  <c:v>1</c:v>
                </c:pt>
                <c:pt idx="18099">
                  <c:v>1</c:v>
                </c:pt>
                <c:pt idx="18100">
                  <c:v>1</c:v>
                </c:pt>
                <c:pt idx="18101">
                  <c:v>1</c:v>
                </c:pt>
                <c:pt idx="18102">
                  <c:v>1</c:v>
                </c:pt>
                <c:pt idx="18103">
                  <c:v>1</c:v>
                </c:pt>
                <c:pt idx="18104">
                  <c:v>1</c:v>
                </c:pt>
                <c:pt idx="18105">
                  <c:v>1</c:v>
                </c:pt>
                <c:pt idx="18106">
                  <c:v>1</c:v>
                </c:pt>
                <c:pt idx="18107">
                  <c:v>1</c:v>
                </c:pt>
                <c:pt idx="18108">
                  <c:v>1</c:v>
                </c:pt>
                <c:pt idx="18109">
                  <c:v>1</c:v>
                </c:pt>
                <c:pt idx="18110">
                  <c:v>1</c:v>
                </c:pt>
                <c:pt idx="18111">
                  <c:v>1</c:v>
                </c:pt>
                <c:pt idx="18112">
                  <c:v>1</c:v>
                </c:pt>
                <c:pt idx="18113">
                  <c:v>1</c:v>
                </c:pt>
                <c:pt idx="18114">
                  <c:v>1</c:v>
                </c:pt>
                <c:pt idx="18115">
                  <c:v>1</c:v>
                </c:pt>
                <c:pt idx="18116">
                  <c:v>1</c:v>
                </c:pt>
                <c:pt idx="18117">
                  <c:v>1</c:v>
                </c:pt>
                <c:pt idx="18118">
                  <c:v>1</c:v>
                </c:pt>
                <c:pt idx="18119">
                  <c:v>1</c:v>
                </c:pt>
                <c:pt idx="18120">
                  <c:v>1</c:v>
                </c:pt>
                <c:pt idx="18121">
                  <c:v>1</c:v>
                </c:pt>
                <c:pt idx="18122">
                  <c:v>1</c:v>
                </c:pt>
                <c:pt idx="18123">
                  <c:v>1</c:v>
                </c:pt>
                <c:pt idx="18124">
                  <c:v>1</c:v>
                </c:pt>
                <c:pt idx="18125">
                  <c:v>1</c:v>
                </c:pt>
                <c:pt idx="18126">
                  <c:v>1</c:v>
                </c:pt>
                <c:pt idx="18127">
                  <c:v>1</c:v>
                </c:pt>
                <c:pt idx="18128">
                  <c:v>1</c:v>
                </c:pt>
                <c:pt idx="18129">
                  <c:v>1</c:v>
                </c:pt>
                <c:pt idx="18130">
                  <c:v>1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1</c:v>
                </c:pt>
                <c:pt idx="18135">
                  <c:v>1</c:v>
                </c:pt>
                <c:pt idx="18136">
                  <c:v>1</c:v>
                </c:pt>
                <c:pt idx="18137">
                  <c:v>1</c:v>
                </c:pt>
                <c:pt idx="18138">
                  <c:v>1</c:v>
                </c:pt>
                <c:pt idx="18139">
                  <c:v>1</c:v>
                </c:pt>
                <c:pt idx="18140">
                  <c:v>1</c:v>
                </c:pt>
                <c:pt idx="18141">
                  <c:v>1</c:v>
                </c:pt>
                <c:pt idx="18142">
                  <c:v>1</c:v>
                </c:pt>
                <c:pt idx="18143">
                  <c:v>1</c:v>
                </c:pt>
                <c:pt idx="18144">
                  <c:v>1</c:v>
                </c:pt>
                <c:pt idx="18145">
                  <c:v>1</c:v>
                </c:pt>
                <c:pt idx="18146">
                  <c:v>1</c:v>
                </c:pt>
                <c:pt idx="18147">
                  <c:v>1</c:v>
                </c:pt>
                <c:pt idx="18148">
                  <c:v>1</c:v>
                </c:pt>
                <c:pt idx="18149">
                  <c:v>1</c:v>
                </c:pt>
                <c:pt idx="18150">
                  <c:v>1</c:v>
                </c:pt>
                <c:pt idx="18151">
                  <c:v>1</c:v>
                </c:pt>
                <c:pt idx="18152">
                  <c:v>1</c:v>
                </c:pt>
                <c:pt idx="18153">
                  <c:v>1</c:v>
                </c:pt>
                <c:pt idx="18154">
                  <c:v>1</c:v>
                </c:pt>
                <c:pt idx="18155">
                  <c:v>1</c:v>
                </c:pt>
                <c:pt idx="18156">
                  <c:v>1</c:v>
                </c:pt>
                <c:pt idx="18157">
                  <c:v>1</c:v>
                </c:pt>
                <c:pt idx="18158">
                  <c:v>1</c:v>
                </c:pt>
                <c:pt idx="18159">
                  <c:v>1</c:v>
                </c:pt>
                <c:pt idx="18160">
                  <c:v>1</c:v>
                </c:pt>
                <c:pt idx="18161">
                  <c:v>1</c:v>
                </c:pt>
                <c:pt idx="18162">
                  <c:v>1</c:v>
                </c:pt>
                <c:pt idx="18163">
                  <c:v>1</c:v>
                </c:pt>
                <c:pt idx="18164">
                  <c:v>1</c:v>
                </c:pt>
                <c:pt idx="18165">
                  <c:v>1</c:v>
                </c:pt>
                <c:pt idx="18166">
                  <c:v>1</c:v>
                </c:pt>
                <c:pt idx="18167">
                  <c:v>1</c:v>
                </c:pt>
                <c:pt idx="18168">
                  <c:v>1</c:v>
                </c:pt>
                <c:pt idx="18169">
                  <c:v>1</c:v>
                </c:pt>
                <c:pt idx="18170">
                  <c:v>1</c:v>
                </c:pt>
                <c:pt idx="18171">
                  <c:v>1</c:v>
                </c:pt>
                <c:pt idx="18172">
                  <c:v>1</c:v>
                </c:pt>
                <c:pt idx="18173">
                  <c:v>1</c:v>
                </c:pt>
                <c:pt idx="18174">
                  <c:v>1</c:v>
                </c:pt>
                <c:pt idx="18175">
                  <c:v>1</c:v>
                </c:pt>
                <c:pt idx="18176">
                  <c:v>1</c:v>
                </c:pt>
                <c:pt idx="18177">
                  <c:v>1</c:v>
                </c:pt>
                <c:pt idx="18178">
                  <c:v>1</c:v>
                </c:pt>
                <c:pt idx="18179">
                  <c:v>1</c:v>
                </c:pt>
                <c:pt idx="18180">
                  <c:v>1</c:v>
                </c:pt>
                <c:pt idx="18181">
                  <c:v>1</c:v>
                </c:pt>
                <c:pt idx="18182">
                  <c:v>1</c:v>
                </c:pt>
                <c:pt idx="18183">
                  <c:v>1</c:v>
                </c:pt>
                <c:pt idx="18184">
                  <c:v>1</c:v>
                </c:pt>
                <c:pt idx="18185">
                  <c:v>1</c:v>
                </c:pt>
                <c:pt idx="18186">
                  <c:v>1</c:v>
                </c:pt>
                <c:pt idx="18187">
                  <c:v>1</c:v>
                </c:pt>
                <c:pt idx="18188">
                  <c:v>1</c:v>
                </c:pt>
                <c:pt idx="18189">
                  <c:v>1</c:v>
                </c:pt>
                <c:pt idx="18190">
                  <c:v>1</c:v>
                </c:pt>
                <c:pt idx="18191">
                  <c:v>1</c:v>
                </c:pt>
                <c:pt idx="18192">
                  <c:v>1</c:v>
                </c:pt>
                <c:pt idx="18193">
                  <c:v>1</c:v>
                </c:pt>
                <c:pt idx="18194">
                  <c:v>1</c:v>
                </c:pt>
                <c:pt idx="18195">
                  <c:v>1</c:v>
                </c:pt>
                <c:pt idx="18196">
                  <c:v>1</c:v>
                </c:pt>
                <c:pt idx="18197">
                  <c:v>1</c:v>
                </c:pt>
                <c:pt idx="18198">
                  <c:v>1</c:v>
                </c:pt>
                <c:pt idx="18199">
                  <c:v>1</c:v>
                </c:pt>
                <c:pt idx="18200">
                  <c:v>1</c:v>
                </c:pt>
                <c:pt idx="18201">
                  <c:v>1</c:v>
                </c:pt>
                <c:pt idx="18202">
                  <c:v>1</c:v>
                </c:pt>
                <c:pt idx="18203">
                  <c:v>1</c:v>
                </c:pt>
                <c:pt idx="18204">
                  <c:v>1</c:v>
                </c:pt>
                <c:pt idx="18205">
                  <c:v>1</c:v>
                </c:pt>
                <c:pt idx="18206">
                  <c:v>1</c:v>
                </c:pt>
                <c:pt idx="18207">
                  <c:v>1</c:v>
                </c:pt>
                <c:pt idx="18208">
                  <c:v>1</c:v>
                </c:pt>
                <c:pt idx="18209">
                  <c:v>1</c:v>
                </c:pt>
                <c:pt idx="18210">
                  <c:v>1</c:v>
                </c:pt>
                <c:pt idx="18211">
                  <c:v>1</c:v>
                </c:pt>
                <c:pt idx="18212">
                  <c:v>1</c:v>
                </c:pt>
                <c:pt idx="18213">
                  <c:v>1</c:v>
                </c:pt>
                <c:pt idx="18214">
                  <c:v>1</c:v>
                </c:pt>
                <c:pt idx="18215">
                  <c:v>1</c:v>
                </c:pt>
                <c:pt idx="18216">
                  <c:v>1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1</c:v>
                </c:pt>
                <c:pt idx="18225">
                  <c:v>1</c:v>
                </c:pt>
                <c:pt idx="18226">
                  <c:v>1</c:v>
                </c:pt>
                <c:pt idx="18227">
                  <c:v>1</c:v>
                </c:pt>
                <c:pt idx="18228">
                  <c:v>1</c:v>
                </c:pt>
                <c:pt idx="18229">
                  <c:v>1</c:v>
                </c:pt>
                <c:pt idx="18230">
                  <c:v>1</c:v>
                </c:pt>
                <c:pt idx="18231">
                  <c:v>1</c:v>
                </c:pt>
                <c:pt idx="18232">
                  <c:v>1</c:v>
                </c:pt>
                <c:pt idx="18233">
                  <c:v>1</c:v>
                </c:pt>
                <c:pt idx="18234">
                  <c:v>1</c:v>
                </c:pt>
                <c:pt idx="18235">
                  <c:v>1</c:v>
                </c:pt>
                <c:pt idx="18236">
                  <c:v>1</c:v>
                </c:pt>
                <c:pt idx="18237">
                  <c:v>1</c:v>
                </c:pt>
                <c:pt idx="18238">
                  <c:v>1</c:v>
                </c:pt>
                <c:pt idx="18239">
                  <c:v>1</c:v>
                </c:pt>
                <c:pt idx="18240">
                  <c:v>1</c:v>
                </c:pt>
                <c:pt idx="18241">
                  <c:v>1</c:v>
                </c:pt>
                <c:pt idx="18242">
                  <c:v>1</c:v>
                </c:pt>
                <c:pt idx="18243">
                  <c:v>1</c:v>
                </c:pt>
                <c:pt idx="18244">
                  <c:v>1</c:v>
                </c:pt>
                <c:pt idx="18245">
                  <c:v>1</c:v>
                </c:pt>
                <c:pt idx="18246">
                  <c:v>1</c:v>
                </c:pt>
                <c:pt idx="18247">
                  <c:v>1</c:v>
                </c:pt>
                <c:pt idx="18248">
                  <c:v>1</c:v>
                </c:pt>
                <c:pt idx="18249">
                  <c:v>1</c:v>
                </c:pt>
                <c:pt idx="18250">
                  <c:v>1</c:v>
                </c:pt>
                <c:pt idx="18251">
                  <c:v>1</c:v>
                </c:pt>
                <c:pt idx="18252">
                  <c:v>1</c:v>
                </c:pt>
                <c:pt idx="18253">
                  <c:v>1</c:v>
                </c:pt>
                <c:pt idx="18254">
                  <c:v>1</c:v>
                </c:pt>
                <c:pt idx="18255">
                  <c:v>1</c:v>
                </c:pt>
                <c:pt idx="18256">
                  <c:v>1</c:v>
                </c:pt>
                <c:pt idx="18257">
                  <c:v>1</c:v>
                </c:pt>
                <c:pt idx="18258">
                  <c:v>1</c:v>
                </c:pt>
                <c:pt idx="18259">
                  <c:v>1</c:v>
                </c:pt>
                <c:pt idx="18260">
                  <c:v>1</c:v>
                </c:pt>
                <c:pt idx="18261">
                  <c:v>1</c:v>
                </c:pt>
                <c:pt idx="18262">
                  <c:v>1</c:v>
                </c:pt>
                <c:pt idx="18263">
                  <c:v>1</c:v>
                </c:pt>
                <c:pt idx="18264">
                  <c:v>1</c:v>
                </c:pt>
                <c:pt idx="18265">
                  <c:v>1</c:v>
                </c:pt>
                <c:pt idx="18266">
                  <c:v>1</c:v>
                </c:pt>
                <c:pt idx="18267">
                  <c:v>1</c:v>
                </c:pt>
                <c:pt idx="18268">
                  <c:v>1</c:v>
                </c:pt>
                <c:pt idx="18269">
                  <c:v>1</c:v>
                </c:pt>
                <c:pt idx="18270">
                  <c:v>1</c:v>
                </c:pt>
                <c:pt idx="18271">
                  <c:v>1</c:v>
                </c:pt>
                <c:pt idx="18272">
                  <c:v>1</c:v>
                </c:pt>
                <c:pt idx="18273">
                  <c:v>1</c:v>
                </c:pt>
                <c:pt idx="18274">
                  <c:v>1</c:v>
                </c:pt>
                <c:pt idx="18275">
                  <c:v>1</c:v>
                </c:pt>
                <c:pt idx="18276">
                  <c:v>1</c:v>
                </c:pt>
                <c:pt idx="18277">
                  <c:v>1</c:v>
                </c:pt>
                <c:pt idx="18278">
                  <c:v>1</c:v>
                </c:pt>
                <c:pt idx="18279">
                  <c:v>1</c:v>
                </c:pt>
                <c:pt idx="18280">
                  <c:v>1</c:v>
                </c:pt>
                <c:pt idx="18281">
                  <c:v>1</c:v>
                </c:pt>
                <c:pt idx="18282">
                  <c:v>1</c:v>
                </c:pt>
                <c:pt idx="18283">
                  <c:v>1</c:v>
                </c:pt>
                <c:pt idx="18284">
                  <c:v>1</c:v>
                </c:pt>
                <c:pt idx="18285">
                  <c:v>1</c:v>
                </c:pt>
                <c:pt idx="18286">
                  <c:v>1</c:v>
                </c:pt>
                <c:pt idx="18287">
                  <c:v>1</c:v>
                </c:pt>
                <c:pt idx="18288">
                  <c:v>1</c:v>
                </c:pt>
                <c:pt idx="18289">
                  <c:v>1</c:v>
                </c:pt>
                <c:pt idx="18290">
                  <c:v>1</c:v>
                </c:pt>
                <c:pt idx="18291">
                  <c:v>1</c:v>
                </c:pt>
                <c:pt idx="18292">
                  <c:v>1</c:v>
                </c:pt>
                <c:pt idx="18293">
                  <c:v>1</c:v>
                </c:pt>
                <c:pt idx="18294">
                  <c:v>1</c:v>
                </c:pt>
                <c:pt idx="18295">
                  <c:v>1</c:v>
                </c:pt>
                <c:pt idx="18296">
                  <c:v>1</c:v>
                </c:pt>
                <c:pt idx="18297">
                  <c:v>1</c:v>
                </c:pt>
                <c:pt idx="18298">
                  <c:v>1</c:v>
                </c:pt>
                <c:pt idx="18299">
                  <c:v>1</c:v>
                </c:pt>
                <c:pt idx="18300">
                  <c:v>1</c:v>
                </c:pt>
                <c:pt idx="18301">
                  <c:v>1</c:v>
                </c:pt>
                <c:pt idx="18302">
                  <c:v>1</c:v>
                </c:pt>
                <c:pt idx="18303">
                  <c:v>1</c:v>
                </c:pt>
                <c:pt idx="18304">
                  <c:v>1</c:v>
                </c:pt>
                <c:pt idx="18305">
                  <c:v>1</c:v>
                </c:pt>
                <c:pt idx="18306">
                  <c:v>1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1</c:v>
                </c:pt>
                <c:pt idx="18312">
                  <c:v>1</c:v>
                </c:pt>
                <c:pt idx="18313">
                  <c:v>1</c:v>
                </c:pt>
                <c:pt idx="18314">
                  <c:v>1</c:v>
                </c:pt>
                <c:pt idx="18315">
                  <c:v>1</c:v>
                </c:pt>
                <c:pt idx="18316">
                  <c:v>1</c:v>
                </c:pt>
                <c:pt idx="18317">
                  <c:v>1</c:v>
                </c:pt>
                <c:pt idx="18318">
                  <c:v>1</c:v>
                </c:pt>
                <c:pt idx="18319">
                  <c:v>1</c:v>
                </c:pt>
                <c:pt idx="18320">
                  <c:v>1</c:v>
                </c:pt>
                <c:pt idx="18321">
                  <c:v>1</c:v>
                </c:pt>
                <c:pt idx="18322">
                  <c:v>1</c:v>
                </c:pt>
                <c:pt idx="18323">
                  <c:v>1</c:v>
                </c:pt>
                <c:pt idx="18324">
                  <c:v>1</c:v>
                </c:pt>
                <c:pt idx="18325">
                  <c:v>1</c:v>
                </c:pt>
                <c:pt idx="18326">
                  <c:v>1</c:v>
                </c:pt>
                <c:pt idx="18327">
                  <c:v>1</c:v>
                </c:pt>
                <c:pt idx="18328">
                  <c:v>1</c:v>
                </c:pt>
                <c:pt idx="18329">
                  <c:v>1</c:v>
                </c:pt>
                <c:pt idx="18330">
                  <c:v>1</c:v>
                </c:pt>
                <c:pt idx="18331">
                  <c:v>1</c:v>
                </c:pt>
                <c:pt idx="18332">
                  <c:v>1</c:v>
                </c:pt>
                <c:pt idx="18333">
                  <c:v>1</c:v>
                </c:pt>
                <c:pt idx="18334">
                  <c:v>1</c:v>
                </c:pt>
                <c:pt idx="18335">
                  <c:v>1</c:v>
                </c:pt>
                <c:pt idx="18336">
                  <c:v>1</c:v>
                </c:pt>
                <c:pt idx="18337">
                  <c:v>1</c:v>
                </c:pt>
                <c:pt idx="18338">
                  <c:v>1</c:v>
                </c:pt>
                <c:pt idx="18339">
                  <c:v>1</c:v>
                </c:pt>
                <c:pt idx="18340">
                  <c:v>1</c:v>
                </c:pt>
                <c:pt idx="18341">
                  <c:v>1</c:v>
                </c:pt>
                <c:pt idx="18342">
                  <c:v>1</c:v>
                </c:pt>
                <c:pt idx="18343">
                  <c:v>1</c:v>
                </c:pt>
                <c:pt idx="18344">
                  <c:v>1</c:v>
                </c:pt>
                <c:pt idx="18345">
                  <c:v>1</c:v>
                </c:pt>
                <c:pt idx="18346">
                  <c:v>1</c:v>
                </c:pt>
                <c:pt idx="18347">
                  <c:v>1</c:v>
                </c:pt>
                <c:pt idx="18348">
                  <c:v>1</c:v>
                </c:pt>
                <c:pt idx="18349">
                  <c:v>1</c:v>
                </c:pt>
                <c:pt idx="18350">
                  <c:v>1</c:v>
                </c:pt>
                <c:pt idx="18351">
                  <c:v>1</c:v>
                </c:pt>
                <c:pt idx="18352">
                  <c:v>1</c:v>
                </c:pt>
                <c:pt idx="18353">
                  <c:v>1</c:v>
                </c:pt>
                <c:pt idx="18354">
                  <c:v>1</c:v>
                </c:pt>
                <c:pt idx="18355">
                  <c:v>1</c:v>
                </c:pt>
                <c:pt idx="18356">
                  <c:v>1</c:v>
                </c:pt>
                <c:pt idx="18357">
                  <c:v>1</c:v>
                </c:pt>
                <c:pt idx="18358">
                  <c:v>1</c:v>
                </c:pt>
                <c:pt idx="18359">
                  <c:v>1</c:v>
                </c:pt>
                <c:pt idx="18360">
                  <c:v>1</c:v>
                </c:pt>
                <c:pt idx="18361">
                  <c:v>1</c:v>
                </c:pt>
                <c:pt idx="18362">
                  <c:v>1</c:v>
                </c:pt>
                <c:pt idx="18363">
                  <c:v>1</c:v>
                </c:pt>
                <c:pt idx="18364">
                  <c:v>1</c:v>
                </c:pt>
                <c:pt idx="18365">
                  <c:v>1</c:v>
                </c:pt>
                <c:pt idx="18366">
                  <c:v>1</c:v>
                </c:pt>
                <c:pt idx="18367">
                  <c:v>1</c:v>
                </c:pt>
                <c:pt idx="18368">
                  <c:v>1</c:v>
                </c:pt>
                <c:pt idx="18369">
                  <c:v>1</c:v>
                </c:pt>
                <c:pt idx="18370">
                  <c:v>1</c:v>
                </c:pt>
                <c:pt idx="18371">
                  <c:v>1</c:v>
                </c:pt>
                <c:pt idx="18372">
                  <c:v>1</c:v>
                </c:pt>
                <c:pt idx="18373">
                  <c:v>1</c:v>
                </c:pt>
                <c:pt idx="18374">
                  <c:v>1</c:v>
                </c:pt>
                <c:pt idx="18375">
                  <c:v>1</c:v>
                </c:pt>
                <c:pt idx="18376">
                  <c:v>1</c:v>
                </c:pt>
                <c:pt idx="18377">
                  <c:v>1</c:v>
                </c:pt>
                <c:pt idx="18378">
                  <c:v>1</c:v>
                </c:pt>
                <c:pt idx="18379">
                  <c:v>1</c:v>
                </c:pt>
                <c:pt idx="18380">
                  <c:v>1</c:v>
                </c:pt>
                <c:pt idx="18381">
                  <c:v>1</c:v>
                </c:pt>
                <c:pt idx="18382">
                  <c:v>1</c:v>
                </c:pt>
                <c:pt idx="18383">
                  <c:v>1</c:v>
                </c:pt>
                <c:pt idx="18384">
                  <c:v>1</c:v>
                </c:pt>
                <c:pt idx="18385">
                  <c:v>1</c:v>
                </c:pt>
                <c:pt idx="18386">
                  <c:v>1</c:v>
                </c:pt>
                <c:pt idx="18387">
                  <c:v>1</c:v>
                </c:pt>
                <c:pt idx="18388">
                  <c:v>1</c:v>
                </c:pt>
                <c:pt idx="18389">
                  <c:v>1</c:v>
                </c:pt>
                <c:pt idx="18390">
                  <c:v>1</c:v>
                </c:pt>
                <c:pt idx="18391">
                  <c:v>1</c:v>
                </c:pt>
                <c:pt idx="18392">
                  <c:v>1</c:v>
                </c:pt>
                <c:pt idx="18393">
                  <c:v>1</c:v>
                </c:pt>
                <c:pt idx="18394">
                  <c:v>1</c:v>
                </c:pt>
                <c:pt idx="18395">
                  <c:v>1</c:v>
                </c:pt>
                <c:pt idx="18396">
                  <c:v>1</c:v>
                </c:pt>
                <c:pt idx="18397">
                  <c:v>1</c:v>
                </c:pt>
                <c:pt idx="18398">
                  <c:v>1</c:v>
                </c:pt>
                <c:pt idx="18399">
                  <c:v>1</c:v>
                </c:pt>
                <c:pt idx="18400">
                  <c:v>1</c:v>
                </c:pt>
                <c:pt idx="18401">
                  <c:v>1</c:v>
                </c:pt>
                <c:pt idx="18402">
                  <c:v>1</c:v>
                </c:pt>
                <c:pt idx="18403">
                  <c:v>1</c:v>
                </c:pt>
                <c:pt idx="18404">
                  <c:v>1</c:v>
                </c:pt>
                <c:pt idx="18405">
                  <c:v>1</c:v>
                </c:pt>
                <c:pt idx="18406">
                  <c:v>1</c:v>
                </c:pt>
                <c:pt idx="18407">
                  <c:v>1</c:v>
                </c:pt>
                <c:pt idx="18408">
                  <c:v>1</c:v>
                </c:pt>
                <c:pt idx="18409">
                  <c:v>1</c:v>
                </c:pt>
                <c:pt idx="18410">
                  <c:v>1</c:v>
                </c:pt>
                <c:pt idx="18411">
                  <c:v>1</c:v>
                </c:pt>
                <c:pt idx="18412">
                  <c:v>1</c:v>
                </c:pt>
                <c:pt idx="18413">
                  <c:v>1</c:v>
                </c:pt>
                <c:pt idx="18414">
                  <c:v>1</c:v>
                </c:pt>
                <c:pt idx="18415">
                  <c:v>1</c:v>
                </c:pt>
                <c:pt idx="18416">
                  <c:v>1</c:v>
                </c:pt>
                <c:pt idx="18417">
                  <c:v>1</c:v>
                </c:pt>
                <c:pt idx="18418">
                  <c:v>1</c:v>
                </c:pt>
                <c:pt idx="18419">
                  <c:v>1</c:v>
                </c:pt>
                <c:pt idx="18420">
                  <c:v>1</c:v>
                </c:pt>
                <c:pt idx="18421">
                  <c:v>1</c:v>
                </c:pt>
                <c:pt idx="18422">
                  <c:v>1</c:v>
                </c:pt>
                <c:pt idx="18423">
                  <c:v>1</c:v>
                </c:pt>
                <c:pt idx="18424">
                  <c:v>1</c:v>
                </c:pt>
                <c:pt idx="18425">
                  <c:v>1</c:v>
                </c:pt>
                <c:pt idx="18426">
                  <c:v>1</c:v>
                </c:pt>
                <c:pt idx="18427">
                  <c:v>1</c:v>
                </c:pt>
                <c:pt idx="18428">
                  <c:v>1</c:v>
                </c:pt>
                <c:pt idx="18429">
                  <c:v>1</c:v>
                </c:pt>
                <c:pt idx="18430">
                  <c:v>1</c:v>
                </c:pt>
                <c:pt idx="18431">
                  <c:v>1</c:v>
                </c:pt>
                <c:pt idx="18432">
                  <c:v>1</c:v>
                </c:pt>
                <c:pt idx="18433">
                  <c:v>1</c:v>
                </c:pt>
                <c:pt idx="18434">
                  <c:v>1</c:v>
                </c:pt>
                <c:pt idx="18435">
                  <c:v>1</c:v>
                </c:pt>
                <c:pt idx="18436">
                  <c:v>1</c:v>
                </c:pt>
                <c:pt idx="18437">
                  <c:v>1</c:v>
                </c:pt>
                <c:pt idx="18438">
                  <c:v>1</c:v>
                </c:pt>
                <c:pt idx="18439">
                  <c:v>1</c:v>
                </c:pt>
                <c:pt idx="18440">
                  <c:v>1</c:v>
                </c:pt>
                <c:pt idx="18441">
                  <c:v>1</c:v>
                </c:pt>
                <c:pt idx="18442">
                  <c:v>1</c:v>
                </c:pt>
                <c:pt idx="18443">
                  <c:v>1</c:v>
                </c:pt>
                <c:pt idx="18444">
                  <c:v>1</c:v>
                </c:pt>
                <c:pt idx="18445">
                  <c:v>1</c:v>
                </c:pt>
                <c:pt idx="18446">
                  <c:v>1</c:v>
                </c:pt>
                <c:pt idx="18447">
                  <c:v>1</c:v>
                </c:pt>
                <c:pt idx="18448">
                  <c:v>1</c:v>
                </c:pt>
                <c:pt idx="18449">
                  <c:v>1</c:v>
                </c:pt>
                <c:pt idx="18450">
                  <c:v>1</c:v>
                </c:pt>
                <c:pt idx="18451">
                  <c:v>1</c:v>
                </c:pt>
                <c:pt idx="18452">
                  <c:v>1</c:v>
                </c:pt>
                <c:pt idx="18453">
                  <c:v>1</c:v>
                </c:pt>
                <c:pt idx="18454">
                  <c:v>1</c:v>
                </c:pt>
                <c:pt idx="18455">
                  <c:v>1</c:v>
                </c:pt>
                <c:pt idx="18456">
                  <c:v>1</c:v>
                </c:pt>
                <c:pt idx="18457">
                  <c:v>1</c:v>
                </c:pt>
                <c:pt idx="18458">
                  <c:v>1</c:v>
                </c:pt>
                <c:pt idx="18459">
                  <c:v>1</c:v>
                </c:pt>
                <c:pt idx="18460">
                  <c:v>1</c:v>
                </c:pt>
                <c:pt idx="18461">
                  <c:v>1</c:v>
                </c:pt>
                <c:pt idx="18462">
                  <c:v>1</c:v>
                </c:pt>
                <c:pt idx="18463">
                  <c:v>1</c:v>
                </c:pt>
                <c:pt idx="18464">
                  <c:v>1</c:v>
                </c:pt>
                <c:pt idx="18465">
                  <c:v>1</c:v>
                </c:pt>
                <c:pt idx="18466">
                  <c:v>1</c:v>
                </c:pt>
                <c:pt idx="18467">
                  <c:v>1</c:v>
                </c:pt>
                <c:pt idx="18468">
                  <c:v>1</c:v>
                </c:pt>
                <c:pt idx="18469">
                  <c:v>1</c:v>
                </c:pt>
                <c:pt idx="18470">
                  <c:v>1</c:v>
                </c:pt>
                <c:pt idx="18471">
                  <c:v>1</c:v>
                </c:pt>
                <c:pt idx="18472">
                  <c:v>1</c:v>
                </c:pt>
                <c:pt idx="18473">
                  <c:v>1</c:v>
                </c:pt>
                <c:pt idx="18474">
                  <c:v>1</c:v>
                </c:pt>
                <c:pt idx="18475">
                  <c:v>1</c:v>
                </c:pt>
                <c:pt idx="18476">
                  <c:v>1</c:v>
                </c:pt>
                <c:pt idx="18477">
                  <c:v>1</c:v>
                </c:pt>
                <c:pt idx="18478">
                  <c:v>1</c:v>
                </c:pt>
                <c:pt idx="18479">
                  <c:v>1</c:v>
                </c:pt>
                <c:pt idx="18480">
                  <c:v>1</c:v>
                </c:pt>
                <c:pt idx="18481">
                  <c:v>1</c:v>
                </c:pt>
                <c:pt idx="18482">
                  <c:v>1</c:v>
                </c:pt>
                <c:pt idx="18483">
                  <c:v>1</c:v>
                </c:pt>
                <c:pt idx="18484">
                  <c:v>1</c:v>
                </c:pt>
                <c:pt idx="18485">
                  <c:v>1</c:v>
                </c:pt>
                <c:pt idx="18486">
                  <c:v>1</c:v>
                </c:pt>
                <c:pt idx="18487">
                  <c:v>1</c:v>
                </c:pt>
                <c:pt idx="18488">
                  <c:v>1</c:v>
                </c:pt>
                <c:pt idx="18489">
                  <c:v>1</c:v>
                </c:pt>
                <c:pt idx="18490">
                  <c:v>1</c:v>
                </c:pt>
                <c:pt idx="18491">
                  <c:v>1</c:v>
                </c:pt>
                <c:pt idx="18492">
                  <c:v>1</c:v>
                </c:pt>
                <c:pt idx="18493">
                  <c:v>1</c:v>
                </c:pt>
                <c:pt idx="18494">
                  <c:v>1</c:v>
                </c:pt>
                <c:pt idx="18495">
                  <c:v>1</c:v>
                </c:pt>
                <c:pt idx="18496">
                  <c:v>1</c:v>
                </c:pt>
                <c:pt idx="18497">
                  <c:v>1</c:v>
                </c:pt>
                <c:pt idx="18498">
                  <c:v>1</c:v>
                </c:pt>
                <c:pt idx="18499">
                  <c:v>1</c:v>
                </c:pt>
                <c:pt idx="18500">
                  <c:v>1</c:v>
                </c:pt>
                <c:pt idx="18501">
                  <c:v>1</c:v>
                </c:pt>
                <c:pt idx="18502">
                  <c:v>1</c:v>
                </c:pt>
                <c:pt idx="18503">
                  <c:v>1</c:v>
                </c:pt>
                <c:pt idx="18504">
                  <c:v>1</c:v>
                </c:pt>
                <c:pt idx="18505">
                  <c:v>1</c:v>
                </c:pt>
                <c:pt idx="18506">
                  <c:v>1</c:v>
                </c:pt>
                <c:pt idx="18507">
                  <c:v>1</c:v>
                </c:pt>
                <c:pt idx="18508">
                  <c:v>1</c:v>
                </c:pt>
                <c:pt idx="18509">
                  <c:v>1</c:v>
                </c:pt>
                <c:pt idx="18510">
                  <c:v>1</c:v>
                </c:pt>
                <c:pt idx="18511">
                  <c:v>1</c:v>
                </c:pt>
                <c:pt idx="18512">
                  <c:v>1</c:v>
                </c:pt>
                <c:pt idx="18513">
                  <c:v>1</c:v>
                </c:pt>
                <c:pt idx="18514">
                  <c:v>1</c:v>
                </c:pt>
                <c:pt idx="18515">
                  <c:v>1</c:v>
                </c:pt>
                <c:pt idx="18516">
                  <c:v>1</c:v>
                </c:pt>
                <c:pt idx="18517">
                  <c:v>1</c:v>
                </c:pt>
                <c:pt idx="18518">
                  <c:v>1</c:v>
                </c:pt>
                <c:pt idx="18519">
                  <c:v>1</c:v>
                </c:pt>
                <c:pt idx="18520">
                  <c:v>1</c:v>
                </c:pt>
                <c:pt idx="18521">
                  <c:v>1</c:v>
                </c:pt>
                <c:pt idx="18522">
                  <c:v>1</c:v>
                </c:pt>
                <c:pt idx="18523">
                  <c:v>1</c:v>
                </c:pt>
                <c:pt idx="18524">
                  <c:v>1</c:v>
                </c:pt>
                <c:pt idx="18525">
                  <c:v>1</c:v>
                </c:pt>
                <c:pt idx="18526">
                  <c:v>1</c:v>
                </c:pt>
                <c:pt idx="18527">
                  <c:v>1</c:v>
                </c:pt>
                <c:pt idx="18528">
                  <c:v>1</c:v>
                </c:pt>
                <c:pt idx="18529">
                  <c:v>1</c:v>
                </c:pt>
                <c:pt idx="18530">
                  <c:v>1</c:v>
                </c:pt>
                <c:pt idx="18531">
                  <c:v>1</c:v>
                </c:pt>
                <c:pt idx="18532">
                  <c:v>1</c:v>
                </c:pt>
                <c:pt idx="18533">
                  <c:v>1</c:v>
                </c:pt>
                <c:pt idx="18534">
                  <c:v>1</c:v>
                </c:pt>
                <c:pt idx="18535">
                  <c:v>1</c:v>
                </c:pt>
                <c:pt idx="18536">
                  <c:v>1</c:v>
                </c:pt>
                <c:pt idx="18537">
                  <c:v>1</c:v>
                </c:pt>
                <c:pt idx="18538">
                  <c:v>1</c:v>
                </c:pt>
                <c:pt idx="18539">
                  <c:v>1</c:v>
                </c:pt>
                <c:pt idx="18540">
                  <c:v>1</c:v>
                </c:pt>
                <c:pt idx="18541">
                  <c:v>1</c:v>
                </c:pt>
                <c:pt idx="18542">
                  <c:v>1</c:v>
                </c:pt>
                <c:pt idx="18543">
                  <c:v>1</c:v>
                </c:pt>
                <c:pt idx="18544">
                  <c:v>1</c:v>
                </c:pt>
                <c:pt idx="18545">
                  <c:v>1</c:v>
                </c:pt>
                <c:pt idx="18546">
                  <c:v>1</c:v>
                </c:pt>
                <c:pt idx="18547">
                  <c:v>1</c:v>
                </c:pt>
                <c:pt idx="18548">
                  <c:v>1</c:v>
                </c:pt>
                <c:pt idx="18549">
                  <c:v>1</c:v>
                </c:pt>
                <c:pt idx="18550">
                  <c:v>1</c:v>
                </c:pt>
                <c:pt idx="18551">
                  <c:v>1</c:v>
                </c:pt>
                <c:pt idx="18552">
                  <c:v>1</c:v>
                </c:pt>
                <c:pt idx="18553">
                  <c:v>1</c:v>
                </c:pt>
                <c:pt idx="18554">
                  <c:v>1</c:v>
                </c:pt>
                <c:pt idx="18555">
                  <c:v>1</c:v>
                </c:pt>
                <c:pt idx="18556">
                  <c:v>1</c:v>
                </c:pt>
                <c:pt idx="18557">
                  <c:v>1</c:v>
                </c:pt>
                <c:pt idx="18558">
                  <c:v>1</c:v>
                </c:pt>
                <c:pt idx="18559">
                  <c:v>1</c:v>
                </c:pt>
                <c:pt idx="18560">
                  <c:v>1</c:v>
                </c:pt>
                <c:pt idx="18561">
                  <c:v>1</c:v>
                </c:pt>
                <c:pt idx="18562">
                  <c:v>1</c:v>
                </c:pt>
                <c:pt idx="18563">
                  <c:v>1</c:v>
                </c:pt>
                <c:pt idx="18564">
                  <c:v>1</c:v>
                </c:pt>
                <c:pt idx="18565">
                  <c:v>1</c:v>
                </c:pt>
                <c:pt idx="18566">
                  <c:v>1</c:v>
                </c:pt>
                <c:pt idx="18567">
                  <c:v>1</c:v>
                </c:pt>
                <c:pt idx="18568">
                  <c:v>1</c:v>
                </c:pt>
                <c:pt idx="18569">
                  <c:v>1</c:v>
                </c:pt>
                <c:pt idx="18570">
                  <c:v>1</c:v>
                </c:pt>
                <c:pt idx="18571">
                  <c:v>1</c:v>
                </c:pt>
                <c:pt idx="18572">
                  <c:v>1</c:v>
                </c:pt>
                <c:pt idx="18573">
                  <c:v>1</c:v>
                </c:pt>
                <c:pt idx="18574">
                  <c:v>1</c:v>
                </c:pt>
                <c:pt idx="18575">
                  <c:v>1</c:v>
                </c:pt>
                <c:pt idx="18576">
                  <c:v>1</c:v>
                </c:pt>
                <c:pt idx="18577">
                  <c:v>1</c:v>
                </c:pt>
                <c:pt idx="18578">
                  <c:v>1</c:v>
                </c:pt>
                <c:pt idx="18579">
                  <c:v>1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1</c:v>
                </c:pt>
                <c:pt idx="18586">
                  <c:v>1</c:v>
                </c:pt>
                <c:pt idx="18587">
                  <c:v>1</c:v>
                </c:pt>
                <c:pt idx="18588">
                  <c:v>1</c:v>
                </c:pt>
                <c:pt idx="18589">
                  <c:v>1</c:v>
                </c:pt>
                <c:pt idx="18590">
                  <c:v>1</c:v>
                </c:pt>
                <c:pt idx="18591">
                  <c:v>1</c:v>
                </c:pt>
                <c:pt idx="18592">
                  <c:v>1</c:v>
                </c:pt>
                <c:pt idx="18593">
                  <c:v>1</c:v>
                </c:pt>
                <c:pt idx="18594">
                  <c:v>1</c:v>
                </c:pt>
                <c:pt idx="18595">
                  <c:v>1</c:v>
                </c:pt>
                <c:pt idx="18596">
                  <c:v>1</c:v>
                </c:pt>
                <c:pt idx="18597">
                  <c:v>1</c:v>
                </c:pt>
                <c:pt idx="18598">
                  <c:v>1</c:v>
                </c:pt>
                <c:pt idx="18599">
                  <c:v>1</c:v>
                </c:pt>
                <c:pt idx="18600">
                  <c:v>1</c:v>
                </c:pt>
                <c:pt idx="18601">
                  <c:v>1</c:v>
                </c:pt>
                <c:pt idx="18602">
                  <c:v>1</c:v>
                </c:pt>
                <c:pt idx="18603">
                  <c:v>1</c:v>
                </c:pt>
                <c:pt idx="18604">
                  <c:v>1</c:v>
                </c:pt>
                <c:pt idx="18605">
                  <c:v>1</c:v>
                </c:pt>
                <c:pt idx="18606">
                  <c:v>1</c:v>
                </c:pt>
                <c:pt idx="18607">
                  <c:v>1</c:v>
                </c:pt>
                <c:pt idx="18608">
                  <c:v>1</c:v>
                </c:pt>
                <c:pt idx="18609">
                  <c:v>1</c:v>
                </c:pt>
                <c:pt idx="18610">
                  <c:v>1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1</c:v>
                </c:pt>
                <c:pt idx="18616">
                  <c:v>1</c:v>
                </c:pt>
                <c:pt idx="18617">
                  <c:v>1</c:v>
                </c:pt>
                <c:pt idx="18618">
                  <c:v>1</c:v>
                </c:pt>
                <c:pt idx="18619">
                  <c:v>1</c:v>
                </c:pt>
                <c:pt idx="18620">
                  <c:v>1</c:v>
                </c:pt>
                <c:pt idx="18621">
                  <c:v>1</c:v>
                </c:pt>
                <c:pt idx="18622">
                  <c:v>1</c:v>
                </c:pt>
                <c:pt idx="18623">
                  <c:v>1</c:v>
                </c:pt>
                <c:pt idx="18624">
                  <c:v>1</c:v>
                </c:pt>
                <c:pt idx="18625">
                  <c:v>1</c:v>
                </c:pt>
                <c:pt idx="18626">
                  <c:v>1</c:v>
                </c:pt>
                <c:pt idx="18627">
                  <c:v>1</c:v>
                </c:pt>
                <c:pt idx="18628">
                  <c:v>1</c:v>
                </c:pt>
                <c:pt idx="18629">
                  <c:v>1</c:v>
                </c:pt>
                <c:pt idx="18630">
                  <c:v>1</c:v>
                </c:pt>
                <c:pt idx="18631">
                  <c:v>1</c:v>
                </c:pt>
                <c:pt idx="18632">
                  <c:v>1</c:v>
                </c:pt>
                <c:pt idx="18633">
                  <c:v>1</c:v>
                </c:pt>
                <c:pt idx="18634">
                  <c:v>1</c:v>
                </c:pt>
                <c:pt idx="18635">
                  <c:v>1</c:v>
                </c:pt>
                <c:pt idx="18636">
                  <c:v>1</c:v>
                </c:pt>
                <c:pt idx="18637">
                  <c:v>1</c:v>
                </c:pt>
                <c:pt idx="18638">
                  <c:v>1</c:v>
                </c:pt>
                <c:pt idx="18639">
                  <c:v>1</c:v>
                </c:pt>
                <c:pt idx="18640">
                  <c:v>1</c:v>
                </c:pt>
                <c:pt idx="18641">
                  <c:v>1</c:v>
                </c:pt>
                <c:pt idx="18642">
                  <c:v>1</c:v>
                </c:pt>
                <c:pt idx="18643">
                  <c:v>1</c:v>
                </c:pt>
                <c:pt idx="18644">
                  <c:v>1</c:v>
                </c:pt>
                <c:pt idx="18645">
                  <c:v>1</c:v>
                </c:pt>
                <c:pt idx="18646">
                  <c:v>1</c:v>
                </c:pt>
                <c:pt idx="18647">
                  <c:v>1</c:v>
                </c:pt>
                <c:pt idx="18648">
                  <c:v>1</c:v>
                </c:pt>
                <c:pt idx="18649">
                  <c:v>1</c:v>
                </c:pt>
                <c:pt idx="18650">
                  <c:v>1</c:v>
                </c:pt>
                <c:pt idx="18651">
                  <c:v>1</c:v>
                </c:pt>
                <c:pt idx="18652">
                  <c:v>1</c:v>
                </c:pt>
                <c:pt idx="18653">
                  <c:v>1</c:v>
                </c:pt>
                <c:pt idx="18654">
                  <c:v>1</c:v>
                </c:pt>
                <c:pt idx="18655">
                  <c:v>1</c:v>
                </c:pt>
                <c:pt idx="18656">
                  <c:v>1</c:v>
                </c:pt>
                <c:pt idx="18657">
                  <c:v>1</c:v>
                </c:pt>
                <c:pt idx="18658">
                  <c:v>1</c:v>
                </c:pt>
                <c:pt idx="18659">
                  <c:v>1</c:v>
                </c:pt>
                <c:pt idx="18660">
                  <c:v>1</c:v>
                </c:pt>
                <c:pt idx="18661">
                  <c:v>1</c:v>
                </c:pt>
                <c:pt idx="18662">
                  <c:v>1</c:v>
                </c:pt>
                <c:pt idx="18663">
                  <c:v>1</c:v>
                </c:pt>
                <c:pt idx="18664">
                  <c:v>1</c:v>
                </c:pt>
                <c:pt idx="18665">
                  <c:v>1</c:v>
                </c:pt>
                <c:pt idx="18666">
                  <c:v>1</c:v>
                </c:pt>
                <c:pt idx="18667">
                  <c:v>1</c:v>
                </c:pt>
                <c:pt idx="18668">
                  <c:v>1</c:v>
                </c:pt>
                <c:pt idx="18669">
                  <c:v>1</c:v>
                </c:pt>
                <c:pt idx="18670">
                  <c:v>1</c:v>
                </c:pt>
                <c:pt idx="18671">
                  <c:v>1</c:v>
                </c:pt>
                <c:pt idx="18672">
                  <c:v>1</c:v>
                </c:pt>
                <c:pt idx="18673">
                  <c:v>1</c:v>
                </c:pt>
                <c:pt idx="18674">
                  <c:v>1</c:v>
                </c:pt>
                <c:pt idx="18675">
                  <c:v>1</c:v>
                </c:pt>
                <c:pt idx="18676">
                  <c:v>1</c:v>
                </c:pt>
                <c:pt idx="18677">
                  <c:v>1</c:v>
                </c:pt>
                <c:pt idx="18678">
                  <c:v>1</c:v>
                </c:pt>
                <c:pt idx="18679">
                  <c:v>1</c:v>
                </c:pt>
                <c:pt idx="18680">
                  <c:v>1</c:v>
                </c:pt>
                <c:pt idx="18681">
                  <c:v>1</c:v>
                </c:pt>
                <c:pt idx="18682">
                  <c:v>1</c:v>
                </c:pt>
                <c:pt idx="18683">
                  <c:v>1</c:v>
                </c:pt>
                <c:pt idx="18684">
                  <c:v>1</c:v>
                </c:pt>
                <c:pt idx="18685">
                  <c:v>1</c:v>
                </c:pt>
                <c:pt idx="18686">
                  <c:v>1</c:v>
                </c:pt>
                <c:pt idx="18687">
                  <c:v>1</c:v>
                </c:pt>
                <c:pt idx="18688">
                  <c:v>1</c:v>
                </c:pt>
                <c:pt idx="18689">
                  <c:v>1</c:v>
                </c:pt>
                <c:pt idx="18690">
                  <c:v>1</c:v>
                </c:pt>
                <c:pt idx="18691">
                  <c:v>1</c:v>
                </c:pt>
                <c:pt idx="18692">
                  <c:v>1</c:v>
                </c:pt>
                <c:pt idx="18693">
                  <c:v>1</c:v>
                </c:pt>
                <c:pt idx="18694">
                  <c:v>1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</c:v>
                </c:pt>
                <c:pt idx="18703">
                  <c:v>1</c:v>
                </c:pt>
                <c:pt idx="18704">
                  <c:v>1</c:v>
                </c:pt>
                <c:pt idx="18705">
                  <c:v>1</c:v>
                </c:pt>
                <c:pt idx="18706">
                  <c:v>1</c:v>
                </c:pt>
                <c:pt idx="18707">
                  <c:v>1</c:v>
                </c:pt>
                <c:pt idx="18708">
                  <c:v>1</c:v>
                </c:pt>
                <c:pt idx="18709">
                  <c:v>1</c:v>
                </c:pt>
                <c:pt idx="18710">
                  <c:v>1</c:v>
                </c:pt>
                <c:pt idx="18711">
                  <c:v>1</c:v>
                </c:pt>
                <c:pt idx="18712">
                  <c:v>1</c:v>
                </c:pt>
                <c:pt idx="18713">
                  <c:v>1</c:v>
                </c:pt>
                <c:pt idx="18714">
                  <c:v>1</c:v>
                </c:pt>
                <c:pt idx="18715">
                  <c:v>1</c:v>
                </c:pt>
                <c:pt idx="18716">
                  <c:v>1</c:v>
                </c:pt>
                <c:pt idx="18717">
                  <c:v>1</c:v>
                </c:pt>
                <c:pt idx="18718">
                  <c:v>1</c:v>
                </c:pt>
                <c:pt idx="18719">
                  <c:v>1</c:v>
                </c:pt>
                <c:pt idx="18720">
                  <c:v>1</c:v>
                </c:pt>
                <c:pt idx="18721">
                  <c:v>1</c:v>
                </c:pt>
                <c:pt idx="18722">
                  <c:v>1</c:v>
                </c:pt>
                <c:pt idx="18723">
                  <c:v>1</c:v>
                </c:pt>
                <c:pt idx="18724">
                  <c:v>1</c:v>
                </c:pt>
                <c:pt idx="18725">
                  <c:v>1</c:v>
                </c:pt>
                <c:pt idx="18726">
                  <c:v>1</c:v>
                </c:pt>
                <c:pt idx="18727">
                  <c:v>1</c:v>
                </c:pt>
                <c:pt idx="18728">
                  <c:v>1</c:v>
                </c:pt>
                <c:pt idx="18729">
                  <c:v>1</c:v>
                </c:pt>
                <c:pt idx="18730">
                  <c:v>1</c:v>
                </c:pt>
                <c:pt idx="18731">
                  <c:v>1</c:v>
                </c:pt>
                <c:pt idx="18732">
                  <c:v>1</c:v>
                </c:pt>
                <c:pt idx="18733">
                  <c:v>1</c:v>
                </c:pt>
                <c:pt idx="18734">
                  <c:v>1</c:v>
                </c:pt>
                <c:pt idx="18735">
                  <c:v>1</c:v>
                </c:pt>
                <c:pt idx="18736">
                  <c:v>1</c:v>
                </c:pt>
                <c:pt idx="18737">
                  <c:v>1</c:v>
                </c:pt>
                <c:pt idx="18738">
                  <c:v>1</c:v>
                </c:pt>
                <c:pt idx="18739">
                  <c:v>1</c:v>
                </c:pt>
                <c:pt idx="18740">
                  <c:v>1</c:v>
                </c:pt>
                <c:pt idx="18741">
                  <c:v>1</c:v>
                </c:pt>
                <c:pt idx="18742">
                  <c:v>1</c:v>
                </c:pt>
                <c:pt idx="18743">
                  <c:v>1</c:v>
                </c:pt>
                <c:pt idx="18744">
                  <c:v>1</c:v>
                </c:pt>
                <c:pt idx="18745">
                  <c:v>1</c:v>
                </c:pt>
                <c:pt idx="18746">
                  <c:v>1</c:v>
                </c:pt>
                <c:pt idx="18747">
                  <c:v>1</c:v>
                </c:pt>
                <c:pt idx="18748">
                  <c:v>1</c:v>
                </c:pt>
                <c:pt idx="18749">
                  <c:v>1</c:v>
                </c:pt>
                <c:pt idx="18750">
                  <c:v>1</c:v>
                </c:pt>
                <c:pt idx="18751">
                  <c:v>1</c:v>
                </c:pt>
                <c:pt idx="18752">
                  <c:v>1</c:v>
                </c:pt>
                <c:pt idx="18753">
                  <c:v>1</c:v>
                </c:pt>
                <c:pt idx="18754">
                  <c:v>1</c:v>
                </c:pt>
                <c:pt idx="18755">
                  <c:v>1</c:v>
                </c:pt>
                <c:pt idx="18756">
                  <c:v>1</c:v>
                </c:pt>
                <c:pt idx="18757">
                  <c:v>1</c:v>
                </c:pt>
                <c:pt idx="18758">
                  <c:v>1</c:v>
                </c:pt>
                <c:pt idx="18759">
                  <c:v>1</c:v>
                </c:pt>
                <c:pt idx="18760">
                  <c:v>1</c:v>
                </c:pt>
                <c:pt idx="18761">
                  <c:v>1</c:v>
                </c:pt>
                <c:pt idx="18762">
                  <c:v>1</c:v>
                </c:pt>
                <c:pt idx="18763">
                  <c:v>1</c:v>
                </c:pt>
                <c:pt idx="18764">
                  <c:v>1</c:v>
                </c:pt>
                <c:pt idx="18765">
                  <c:v>1</c:v>
                </c:pt>
                <c:pt idx="18766">
                  <c:v>1</c:v>
                </c:pt>
                <c:pt idx="18767">
                  <c:v>1</c:v>
                </c:pt>
                <c:pt idx="18768">
                  <c:v>1</c:v>
                </c:pt>
                <c:pt idx="18769">
                  <c:v>1</c:v>
                </c:pt>
                <c:pt idx="18770">
                  <c:v>1</c:v>
                </c:pt>
                <c:pt idx="18771">
                  <c:v>1</c:v>
                </c:pt>
                <c:pt idx="18772">
                  <c:v>1</c:v>
                </c:pt>
                <c:pt idx="18773">
                  <c:v>1</c:v>
                </c:pt>
                <c:pt idx="18774">
                  <c:v>1</c:v>
                </c:pt>
                <c:pt idx="18775">
                  <c:v>1</c:v>
                </c:pt>
                <c:pt idx="18776">
                  <c:v>1</c:v>
                </c:pt>
                <c:pt idx="18777">
                  <c:v>1</c:v>
                </c:pt>
                <c:pt idx="18778">
                  <c:v>1</c:v>
                </c:pt>
                <c:pt idx="18779">
                  <c:v>1</c:v>
                </c:pt>
                <c:pt idx="18780">
                  <c:v>1</c:v>
                </c:pt>
                <c:pt idx="18781">
                  <c:v>1</c:v>
                </c:pt>
                <c:pt idx="18782">
                  <c:v>1</c:v>
                </c:pt>
                <c:pt idx="18783">
                  <c:v>1</c:v>
                </c:pt>
                <c:pt idx="18784">
                  <c:v>1</c:v>
                </c:pt>
                <c:pt idx="18785">
                  <c:v>1</c:v>
                </c:pt>
                <c:pt idx="18786">
                  <c:v>1</c:v>
                </c:pt>
                <c:pt idx="18787">
                  <c:v>1</c:v>
                </c:pt>
                <c:pt idx="18788">
                  <c:v>1</c:v>
                </c:pt>
                <c:pt idx="18789">
                  <c:v>1</c:v>
                </c:pt>
                <c:pt idx="18790">
                  <c:v>1</c:v>
                </c:pt>
                <c:pt idx="18791">
                  <c:v>1</c:v>
                </c:pt>
                <c:pt idx="18792">
                  <c:v>1</c:v>
                </c:pt>
                <c:pt idx="18793">
                  <c:v>1</c:v>
                </c:pt>
                <c:pt idx="18794">
                  <c:v>1</c:v>
                </c:pt>
                <c:pt idx="18795">
                  <c:v>1</c:v>
                </c:pt>
                <c:pt idx="18796">
                  <c:v>1</c:v>
                </c:pt>
                <c:pt idx="18797">
                  <c:v>1</c:v>
                </c:pt>
                <c:pt idx="18798">
                  <c:v>1</c:v>
                </c:pt>
                <c:pt idx="18799">
                  <c:v>1</c:v>
                </c:pt>
                <c:pt idx="18800">
                  <c:v>1</c:v>
                </c:pt>
                <c:pt idx="18801">
                  <c:v>1</c:v>
                </c:pt>
                <c:pt idx="18802">
                  <c:v>1</c:v>
                </c:pt>
                <c:pt idx="18803">
                  <c:v>1</c:v>
                </c:pt>
                <c:pt idx="18804">
                  <c:v>1</c:v>
                </c:pt>
                <c:pt idx="18805">
                  <c:v>1</c:v>
                </c:pt>
                <c:pt idx="18806">
                  <c:v>1</c:v>
                </c:pt>
                <c:pt idx="18807">
                  <c:v>1</c:v>
                </c:pt>
                <c:pt idx="18808">
                  <c:v>1</c:v>
                </c:pt>
                <c:pt idx="18809">
                  <c:v>1</c:v>
                </c:pt>
                <c:pt idx="18810">
                  <c:v>1</c:v>
                </c:pt>
                <c:pt idx="18811">
                  <c:v>1</c:v>
                </c:pt>
                <c:pt idx="18812">
                  <c:v>1</c:v>
                </c:pt>
                <c:pt idx="18813">
                  <c:v>1</c:v>
                </c:pt>
                <c:pt idx="18814">
                  <c:v>1</c:v>
                </c:pt>
                <c:pt idx="18815">
                  <c:v>1</c:v>
                </c:pt>
                <c:pt idx="18816">
                  <c:v>1</c:v>
                </c:pt>
                <c:pt idx="18817">
                  <c:v>1</c:v>
                </c:pt>
                <c:pt idx="18818">
                  <c:v>1</c:v>
                </c:pt>
                <c:pt idx="18819">
                  <c:v>1</c:v>
                </c:pt>
                <c:pt idx="18820">
                  <c:v>1</c:v>
                </c:pt>
                <c:pt idx="18821">
                  <c:v>1</c:v>
                </c:pt>
                <c:pt idx="18822">
                  <c:v>1</c:v>
                </c:pt>
                <c:pt idx="18823">
                  <c:v>1</c:v>
                </c:pt>
                <c:pt idx="18824">
                  <c:v>1</c:v>
                </c:pt>
                <c:pt idx="18825">
                  <c:v>1</c:v>
                </c:pt>
                <c:pt idx="18826">
                  <c:v>1</c:v>
                </c:pt>
                <c:pt idx="18827">
                  <c:v>1</c:v>
                </c:pt>
                <c:pt idx="18828">
                  <c:v>1</c:v>
                </c:pt>
                <c:pt idx="18829">
                  <c:v>1</c:v>
                </c:pt>
                <c:pt idx="18830">
                  <c:v>1</c:v>
                </c:pt>
                <c:pt idx="18831">
                  <c:v>1</c:v>
                </c:pt>
                <c:pt idx="18832">
                  <c:v>1</c:v>
                </c:pt>
                <c:pt idx="18833">
                  <c:v>1</c:v>
                </c:pt>
                <c:pt idx="18834">
                  <c:v>1</c:v>
                </c:pt>
                <c:pt idx="18835">
                  <c:v>1</c:v>
                </c:pt>
                <c:pt idx="18836">
                  <c:v>1</c:v>
                </c:pt>
                <c:pt idx="18837">
                  <c:v>1</c:v>
                </c:pt>
                <c:pt idx="18838">
                  <c:v>1</c:v>
                </c:pt>
                <c:pt idx="18839">
                  <c:v>1</c:v>
                </c:pt>
                <c:pt idx="18840">
                  <c:v>1</c:v>
                </c:pt>
                <c:pt idx="18841">
                  <c:v>1</c:v>
                </c:pt>
                <c:pt idx="18842">
                  <c:v>1</c:v>
                </c:pt>
                <c:pt idx="18843">
                  <c:v>1</c:v>
                </c:pt>
                <c:pt idx="18844">
                  <c:v>1</c:v>
                </c:pt>
                <c:pt idx="18845">
                  <c:v>1</c:v>
                </c:pt>
                <c:pt idx="18846">
                  <c:v>1</c:v>
                </c:pt>
                <c:pt idx="18847">
                  <c:v>1</c:v>
                </c:pt>
                <c:pt idx="18848">
                  <c:v>1</c:v>
                </c:pt>
                <c:pt idx="18849">
                  <c:v>1</c:v>
                </c:pt>
                <c:pt idx="18850">
                  <c:v>1</c:v>
                </c:pt>
                <c:pt idx="18851">
                  <c:v>1</c:v>
                </c:pt>
                <c:pt idx="18852">
                  <c:v>1</c:v>
                </c:pt>
                <c:pt idx="18853">
                  <c:v>1</c:v>
                </c:pt>
                <c:pt idx="18854">
                  <c:v>1</c:v>
                </c:pt>
                <c:pt idx="18855">
                  <c:v>1</c:v>
                </c:pt>
                <c:pt idx="18856">
                  <c:v>1</c:v>
                </c:pt>
                <c:pt idx="18857">
                  <c:v>1</c:v>
                </c:pt>
                <c:pt idx="18858">
                  <c:v>1</c:v>
                </c:pt>
                <c:pt idx="18859">
                  <c:v>1</c:v>
                </c:pt>
                <c:pt idx="18860">
                  <c:v>1</c:v>
                </c:pt>
                <c:pt idx="18861">
                  <c:v>1</c:v>
                </c:pt>
                <c:pt idx="18862">
                  <c:v>1</c:v>
                </c:pt>
                <c:pt idx="18863">
                  <c:v>1</c:v>
                </c:pt>
                <c:pt idx="18864">
                  <c:v>1</c:v>
                </c:pt>
                <c:pt idx="18865">
                  <c:v>1</c:v>
                </c:pt>
                <c:pt idx="18866">
                  <c:v>1</c:v>
                </c:pt>
                <c:pt idx="18867">
                  <c:v>1</c:v>
                </c:pt>
                <c:pt idx="18868">
                  <c:v>1</c:v>
                </c:pt>
                <c:pt idx="18869">
                  <c:v>1</c:v>
                </c:pt>
                <c:pt idx="18870">
                  <c:v>1</c:v>
                </c:pt>
                <c:pt idx="18871">
                  <c:v>1</c:v>
                </c:pt>
                <c:pt idx="18872">
                  <c:v>1</c:v>
                </c:pt>
                <c:pt idx="18873">
                  <c:v>1</c:v>
                </c:pt>
                <c:pt idx="18874">
                  <c:v>1</c:v>
                </c:pt>
                <c:pt idx="18875">
                  <c:v>1</c:v>
                </c:pt>
                <c:pt idx="18876">
                  <c:v>1</c:v>
                </c:pt>
                <c:pt idx="18877">
                  <c:v>1</c:v>
                </c:pt>
                <c:pt idx="18878">
                  <c:v>1</c:v>
                </c:pt>
                <c:pt idx="18879">
                  <c:v>1</c:v>
                </c:pt>
                <c:pt idx="18880">
                  <c:v>1</c:v>
                </c:pt>
                <c:pt idx="18881">
                  <c:v>1</c:v>
                </c:pt>
                <c:pt idx="18882">
                  <c:v>1</c:v>
                </c:pt>
                <c:pt idx="18883">
                  <c:v>1</c:v>
                </c:pt>
                <c:pt idx="18884">
                  <c:v>1</c:v>
                </c:pt>
                <c:pt idx="18885">
                  <c:v>1</c:v>
                </c:pt>
                <c:pt idx="18886">
                  <c:v>1</c:v>
                </c:pt>
                <c:pt idx="18887">
                  <c:v>1</c:v>
                </c:pt>
                <c:pt idx="18888">
                  <c:v>1</c:v>
                </c:pt>
                <c:pt idx="18889">
                  <c:v>1</c:v>
                </c:pt>
                <c:pt idx="18890">
                  <c:v>1</c:v>
                </c:pt>
                <c:pt idx="18891">
                  <c:v>1</c:v>
                </c:pt>
                <c:pt idx="18892">
                  <c:v>1</c:v>
                </c:pt>
                <c:pt idx="18893">
                  <c:v>1</c:v>
                </c:pt>
                <c:pt idx="18894">
                  <c:v>1</c:v>
                </c:pt>
                <c:pt idx="18895">
                  <c:v>1</c:v>
                </c:pt>
                <c:pt idx="18896">
                  <c:v>1</c:v>
                </c:pt>
                <c:pt idx="18897">
                  <c:v>1</c:v>
                </c:pt>
                <c:pt idx="18898">
                  <c:v>1</c:v>
                </c:pt>
                <c:pt idx="18899">
                  <c:v>1</c:v>
                </c:pt>
                <c:pt idx="18900">
                  <c:v>1</c:v>
                </c:pt>
                <c:pt idx="18901">
                  <c:v>1</c:v>
                </c:pt>
                <c:pt idx="18902">
                  <c:v>1</c:v>
                </c:pt>
                <c:pt idx="18903">
                  <c:v>1</c:v>
                </c:pt>
                <c:pt idx="18904">
                  <c:v>1</c:v>
                </c:pt>
                <c:pt idx="18905">
                  <c:v>1</c:v>
                </c:pt>
                <c:pt idx="18906">
                  <c:v>1</c:v>
                </c:pt>
                <c:pt idx="18907">
                  <c:v>1</c:v>
                </c:pt>
                <c:pt idx="18908">
                  <c:v>1</c:v>
                </c:pt>
                <c:pt idx="18909">
                  <c:v>1</c:v>
                </c:pt>
                <c:pt idx="18910">
                  <c:v>1</c:v>
                </c:pt>
                <c:pt idx="18911">
                  <c:v>1</c:v>
                </c:pt>
                <c:pt idx="18912">
                  <c:v>1</c:v>
                </c:pt>
                <c:pt idx="18913">
                  <c:v>1</c:v>
                </c:pt>
                <c:pt idx="18914">
                  <c:v>1</c:v>
                </c:pt>
                <c:pt idx="18915">
                  <c:v>1</c:v>
                </c:pt>
                <c:pt idx="18916">
                  <c:v>1</c:v>
                </c:pt>
                <c:pt idx="18917">
                  <c:v>1</c:v>
                </c:pt>
                <c:pt idx="18918">
                  <c:v>1</c:v>
                </c:pt>
                <c:pt idx="18919">
                  <c:v>1</c:v>
                </c:pt>
                <c:pt idx="18920">
                  <c:v>1</c:v>
                </c:pt>
                <c:pt idx="18921">
                  <c:v>1</c:v>
                </c:pt>
                <c:pt idx="18922">
                  <c:v>1</c:v>
                </c:pt>
                <c:pt idx="18923">
                  <c:v>1</c:v>
                </c:pt>
                <c:pt idx="18924">
                  <c:v>1</c:v>
                </c:pt>
                <c:pt idx="18925">
                  <c:v>1</c:v>
                </c:pt>
                <c:pt idx="18926">
                  <c:v>1</c:v>
                </c:pt>
                <c:pt idx="18927">
                  <c:v>1</c:v>
                </c:pt>
                <c:pt idx="18928">
                  <c:v>1</c:v>
                </c:pt>
                <c:pt idx="18929">
                  <c:v>1</c:v>
                </c:pt>
                <c:pt idx="18930">
                  <c:v>1</c:v>
                </c:pt>
                <c:pt idx="18931">
                  <c:v>1</c:v>
                </c:pt>
                <c:pt idx="18932">
                  <c:v>1</c:v>
                </c:pt>
                <c:pt idx="18933">
                  <c:v>1</c:v>
                </c:pt>
                <c:pt idx="18934">
                  <c:v>1</c:v>
                </c:pt>
                <c:pt idx="18935">
                  <c:v>1</c:v>
                </c:pt>
                <c:pt idx="18936">
                  <c:v>1</c:v>
                </c:pt>
                <c:pt idx="18937">
                  <c:v>1</c:v>
                </c:pt>
                <c:pt idx="18938">
                  <c:v>1</c:v>
                </c:pt>
                <c:pt idx="18939">
                  <c:v>1</c:v>
                </c:pt>
                <c:pt idx="18940">
                  <c:v>1</c:v>
                </c:pt>
                <c:pt idx="18941">
                  <c:v>1</c:v>
                </c:pt>
                <c:pt idx="18942">
                  <c:v>1</c:v>
                </c:pt>
                <c:pt idx="18943">
                  <c:v>1</c:v>
                </c:pt>
                <c:pt idx="18944">
                  <c:v>1</c:v>
                </c:pt>
                <c:pt idx="18945">
                  <c:v>1</c:v>
                </c:pt>
                <c:pt idx="18946">
                  <c:v>1</c:v>
                </c:pt>
                <c:pt idx="18947">
                  <c:v>1</c:v>
                </c:pt>
                <c:pt idx="18948">
                  <c:v>1</c:v>
                </c:pt>
                <c:pt idx="18949">
                  <c:v>1</c:v>
                </c:pt>
                <c:pt idx="18950">
                  <c:v>1</c:v>
                </c:pt>
                <c:pt idx="18951">
                  <c:v>1</c:v>
                </c:pt>
                <c:pt idx="18952">
                  <c:v>1</c:v>
                </c:pt>
                <c:pt idx="18953">
                  <c:v>1</c:v>
                </c:pt>
                <c:pt idx="18954">
                  <c:v>1</c:v>
                </c:pt>
                <c:pt idx="18955">
                  <c:v>1</c:v>
                </c:pt>
                <c:pt idx="18956">
                  <c:v>1</c:v>
                </c:pt>
                <c:pt idx="18957">
                  <c:v>1</c:v>
                </c:pt>
                <c:pt idx="18958">
                  <c:v>1</c:v>
                </c:pt>
                <c:pt idx="18959">
                  <c:v>1</c:v>
                </c:pt>
                <c:pt idx="18960">
                  <c:v>1</c:v>
                </c:pt>
                <c:pt idx="18961">
                  <c:v>1</c:v>
                </c:pt>
                <c:pt idx="18962">
                  <c:v>1</c:v>
                </c:pt>
                <c:pt idx="18963">
                  <c:v>1</c:v>
                </c:pt>
                <c:pt idx="18964">
                  <c:v>1</c:v>
                </c:pt>
                <c:pt idx="18965">
                  <c:v>1</c:v>
                </c:pt>
                <c:pt idx="18966">
                  <c:v>1</c:v>
                </c:pt>
                <c:pt idx="18967">
                  <c:v>1</c:v>
                </c:pt>
                <c:pt idx="18968">
                  <c:v>1</c:v>
                </c:pt>
                <c:pt idx="18969">
                  <c:v>1</c:v>
                </c:pt>
                <c:pt idx="18970">
                  <c:v>1</c:v>
                </c:pt>
                <c:pt idx="18971">
                  <c:v>1</c:v>
                </c:pt>
                <c:pt idx="18972">
                  <c:v>1</c:v>
                </c:pt>
                <c:pt idx="18973">
                  <c:v>1</c:v>
                </c:pt>
                <c:pt idx="18974">
                  <c:v>1</c:v>
                </c:pt>
                <c:pt idx="18975">
                  <c:v>1</c:v>
                </c:pt>
                <c:pt idx="18976">
                  <c:v>1</c:v>
                </c:pt>
                <c:pt idx="18977">
                  <c:v>1</c:v>
                </c:pt>
                <c:pt idx="18978">
                  <c:v>1</c:v>
                </c:pt>
                <c:pt idx="18979">
                  <c:v>1</c:v>
                </c:pt>
                <c:pt idx="18980">
                  <c:v>1</c:v>
                </c:pt>
                <c:pt idx="18981">
                  <c:v>1</c:v>
                </c:pt>
                <c:pt idx="18982">
                  <c:v>1</c:v>
                </c:pt>
                <c:pt idx="18983">
                  <c:v>1</c:v>
                </c:pt>
                <c:pt idx="18984">
                  <c:v>1</c:v>
                </c:pt>
                <c:pt idx="18985">
                  <c:v>1</c:v>
                </c:pt>
                <c:pt idx="18986">
                  <c:v>1</c:v>
                </c:pt>
                <c:pt idx="18987">
                  <c:v>1</c:v>
                </c:pt>
                <c:pt idx="18988">
                  <c:v>1</c:v>
                </c:pt>
                <c:pt idx="18989">
                  <c:v>1</c:v>
                </c:pt>
                <c:pt idx="18990">
                  <c:v>1</c:v>
                </c:pt>
                <c:pt idx="18991">
                  <c:v>1</c:v>
                </c:pt>
                <c:pt idx="18992">
                  <c:v>1</c:v>
                </c:pt>
                <c:pt idx="18993">
                  <c:v>1</c:v>
                </c:pt>
                <c:pt idx="18994">
                  <c:v>1</c:v>
                </c:pt>
                <c:pt idx="18995">
                  <c:v>1</c:v>
                </c:pt>
                <c:pt idx="18996">
                  <c:v>1</c:v>
                </c:pt>
                <c:pt idx="18997">
                  <c:v>1</c:v>
                </c:pt>
                <c:pt idx="18998">
                  <c:v>1</c:v>
                </c:pt>
                <c:pt idx="18999">
                  <c:v>1</c:v>
                </c:pt>
                <c:pt idx="19000">
                  <c:v>1</c:v>
                </c:pt>
                <c:pt idx="19001">
                  <c:v>1</c:v>
                </c:pt>
                <c:pt idx="19002">
                  <c:v>1</c:v>
                </c:pt>
                <c:pt idx="19003">
                  <c:v>1</c:v>
                </c:pt>
                <c:pt idx="19004">
                  <c:v>1</c:v>
                </c:pt>
                <c:pt idx="19005">
                  <c:v>1</c:v>
                </c:pt>
                <c:pt idx="19006">
                  <c:v>1</c:v>
                </c:pt>
                <c:pt idx="19007">
                  <c:v>1</c:v>
                </c:pt>
                <c:pt idx="19008">
                  <c:v>1</c:v>
                </c:pt>
                <c:pt idx="19009">
                  <c:v>1</c:v>
                </c:pt>
                <c:pt idx="19010">
                  <c:v>1</c:v>
                </c:pt>
                <c:pt idx="19011">
                  <c:v>1</c:v>
                </c:pt>
                <c:pt idx="19012">
                  <c:v>1</c:v>
                </c:pt>
                <c:pt idx="19013">
                  <c:v>1</c:v>
                </c:pt>
                <c:pt idx="19014">
                  <c:v>1</c:v>
                </c:pt>
                <c:pt idx="19015">
                  <c:v>1</c:v>
                </c:pt>
                <c:pt idx="19016">
                  <c:v>1</c:v>
                </c:pt>
                <c:pt idx="19017">
                  <c:v>1</c:v>
                </c:pt>
                <c:pt idx="19018">
                  <c:v>1</c:v>
                </c:pt>
                <c:pt idx="19019">
                  <c:v>1</c:v>
                </c:pt>
                <c:pt idx="19020">
                  <c:v>1</c:v>
                </c:pt>
                <c:pt idx="19021">
                  <c:v>1</c:v>
                </c:pt>
                <c:pt idx="19022">
                  <c:v>1</c:v>
                </c:pt>
                <c:pt idx="19023">
                  <c:v>1</c:v>
                </c:pt>
                <c:pt idx="19024">
                  <c:v>1</c:v>
                </c:pt>
                <c:pt idx="19025">
                  <c:v>1</c:v>
                </c:pt>
                <c:pt idx="19026">
                  <c:v>1</c:v>
                </c:pt>
                <c:pt idx="19027">
                  <c:v>1</c:v>
                </c:pt>
                <c:pt idx="19028">
                  <c:v>1</c:v>
                </c:pt>
                <c:pt idx="19029">
                  <c:v>1</c:v>
                </c:pt>
                <c:pt idx="19030">
                  <c:v>1</c:v>
                </c:pt>
                <c:pt idx="19031">
                  <c:v>1</c:v>
                </c:pt>
                <c:pt idx="19032">
                  <c:v>1</c:v>
                </c:pt>
                <c:pt idx="19033">
                  <c:v>1</c:v>
                </c:pt>
                <c:pt idx="19034">
                  <c:v>1</c:v>
                </c:pt>
                <c:pt idx="19035">
                  <c:v>1</c:v>
                </c:pt>
                <c:pt idx="19036">
                  <c:v>1</c:v>
                </c:pt>
                <c:pt idx="19037">
                  <c:v>1</c:v>
                </c:pt>
                <c:pt idx="19038">
                  <c:v>1</c:v>
                </c:pt>
                <c:pt idx="19039">
                  <c:v>1</c:v>
                </c:pt>
                <c:pt idx="19040">
                  <c:v>1</c:v>
                </c:pt>
                <c:pt idx="19041">
                  <c:v>1</c:v>
                </c:pt>
                <c:pt idx="19042">
                  <c:v>1</c:v>
                </c:pt>
                <c:pt idx="19043">
                  <c:v>1</c:v>
                </c:pt>
                <c:pt idx="19044">
                  <c:v>1</c:v>
                </c:pt>
                <c:pt idx="19045">
                  <c:v>1</c:v>
                </c:pt>
                <c:pt idx="19046">
                  <c:v>1</c:v>
                </c:pt>
                <c:pt idx="19047">
                  <c:v>1</c:v>
                </c:pt>
                <c:pt idx="19048">
                  <c:v>1</c:v>
                </c:pt>
                <c:pt idx="19049">
                  <c:v>1</c:v>
                </c:pt>
                <c:pt idx="19050">
                  <c:v>1</c:v>
                </c:pt>
                <c:pt idx="19051">
                  <c:v>1</c:v>
                </c:pt>
                <c:pt idx="19052">
                  <c:v>1</c:v>
                </c:pt>
                <c:pt idx="19053">
                  <c:v>1</c:v>
                </c:pt>
                <c:pt idx="19054">
                  <c:v>1</c:v>
                </c:pt>
                <c:pt idx="19055">
                  <c:v>1</c:v>
                </c:pt>
                <c:pt idx="19056">
                  <c:v>1</c:v>
                </c:pt>
                <c:pt idx="19057">
                  <c:v>1</c:v>
                </c:pt>
                <c:pt idx="19058">
                  <c:v>1</c:v>
                </c:pt>
                <c:pt idx="19059">
                  <c:v>1</c:v>
                </c:pt>
                <c:pt idx="19060">
                  <c:v>1</c:v>
                </c:pt>
                <c:pt idx="19061">
                  <c:v>1</c:v>
                </c:pt>
                <c:pt idx="19062">
                  <c:v>1</c:v>
                </c:pt>
                <c:pt idx="19063">
                  <c:v>1</c:v>
                </c:pt>
                <c:pt idx="19064">
                  <c:v>1</c:v>
                </c:pt>
                <c:pt idx="19065">
                  <c:v>1</c:v>
                </c:pt>
                <c:pt idx="19066">
                  <c:v>1</c:v>
                </c:pt>
                <c:pt idx="19067">
                  <c:v>1</c:v>
                </c:pt>
                <c:pt idx="19068">
                  <c:v>1</c:v>
                </c:pt>
                <c:pt idx="19069">
                  <c:v>1</c:v>
                </c:pt>
                <c:pt idx="19070">
                  <c:v>1</c:v>
                </c:pt>
                <c:pt idx="19071">
                  <c:v>1</c:v>
                </c:pt>
                <c:pt idx="19072">
                  <c:v>1</c:v>
                </c:pt>
                <c:pt idx="19073">
                  <c:v>1</c:v>
                </c:pt>
                <c:pt idx="19074">
                  <c:v>1</c:v>
                </c:pt>
                <c:pt idx="19075">
                  <c:v>1</c:v>
                </c:pt>
                <c:pt idx="19076">
                  <c:v>1</c:v>
                </c:pt>
                <c:pt idx="19077">
                  <c:v>1</c:v>
                </c:pt>
                <c:pt idx="19078">
                  <c:v>1</c:v>
                </c:pt>
                <c:pt idx="19079">
                  <c:v>1</c:v>
                </c:pt>
                <c:pt idx="19080">
                  <c:v>1</c:v>
                </c:pt>
                <c:pt idx="19081">
                  <c:v>1</c:v>
                </c:pt>
                <c:pt idx="19082">
                  <c:v>1</c:v>
                </c:pt>
                <c:pt idx="19083">
                  <c:v>1</c:v>
                </c:pt>
                <c:pt idx="19084">
                  <c:v>1</c:v>
                </c:pt>
                <c:pt idx="19085">
                  <c:v>1</c:v>
                </c:pt>
                <c:pt idx="19086">
                  <c:v>1</c:v>
                </c:pt>
                <c:pt idx="19087">
                  <c:v>1</c:v>
                </c:pt>
                <c:pt idx="19088">
                  <c:v>1</c:v>
                </c:pt>
                <c:pt idx="19089">
                  <c:v>1</c:v>
                </c:pt>
                <c:pt idx="19090">
                  <c:v>1</c:v>
                </c:pt>
                <c:pt idx="19091">
                  <c:v>1</c:v>
                </c:pt>
                <c:pt idx="19092">
                  <c:v>1</c:v>
                </c:pt>
                <c:pt idx="19093">
                  <c:v>1</c:v>
                </c:pt>
                <c:pt idx="19094">
                  <c:v>1</c:v>
                </c:pt>
                <c:pt idx="19095">
                  <c:v>1</c:v>
                </c:pt>
                <c:pt idx="19096">
                  <c:v>1</c:v>
                </c:pt>
                <c:pt idx="19097">
                  <c:v>1</c:v>
                </c:pt>
                <c:pt idx="19098">
                  <c:v>1</c:v>
                </c:pt>
                <c:pt idx="19099">
                  <c:v>1</c:v>
                </c:pt>
                <c:pt idx="19100">
                  <c:v>1</c:v>
                </c:pt>
                <c:pt idx="19101">
                  <c:v>1</c:v>
                </c:pt>
                <c:pt idx="19102">
                  <c:v>1</c:v>
                </c:pt>
                <c:pt idx="19103">
                  <c:v>1</c:v>
                </c:pt>
                <c:pt idx="19104">
                  <c:v>1</c:v>
                </c:pt>
                <c:pt idx="19105">
                  <c:v>1</c:v>
                </c:pt>
                <c:pt idx="19106">
                  <c:v>1</c:v>
                </c:pt>
                <c:pt idx="19107">
                  <c:v>1</c:v>
                </c:pt>
                <c:pt idx="19108">
                  <c:v>1</c:v>
                </c:pt>
                <c:pt idx="19109">
                  <c:v>1</c:v>
                </c:pt>
                <c:pt idx="19110">
                  <c:v>1</c:v>
                </c:pt>
                <c:pt idx="19111">
                  <c:v>1</c:v>
                </c:pt>
                <c:pt idx="19112">
                  <c:v>1</c:v>
                </c:pt>
                <c:pt idx="19113">
                  <c:v>1</c:v>
                </c:pt>
                <c:pt idx="19114">
                  <c:v>1</c:v>
                </c:pt>
                <c:pt idx="19115">
                  <c:v>1</c:v>
                </c:pt>
                <c:pt idx="19116">
                  <c:v>1</c:v>
                </c:pt>
                <c:pt idx="19117">
                  <c:v>1</c:v>
                </c:pt>
                <c:pt idx="19118">
                  <c:v>1</c:v>
                </c:pt>
                <c:pt idx="19119">
                  <c:v>1</c:v>
                </c:pt>
                <c:pt idx="19120">
                  <c:v>1</c:v>
                </c:pt>
                <c:pt idx="19121">
                  <c:v>1</c:v>
                </c:pt>
                <c:pt idx="19122">
                  <c:v>1</c:v>
                </c:pt>
                <c:pt idx="19123">
                  <c:v>1</c:v>
                </c:pt>
                <c:pt idx="19124">
                  <c:v>1</c:v>
                </c:pt>
                <c:pt idx="19125">
                  <c:v>1</c:v>
                </c:pt>
                <c:pt idx="19126">
                  <c:v>1</c:v>
                </c:pt>
                <c:pt idx="19127">
                  <c:v>1</c:v>
                </c:pt>
                <c:pt idx="19128">
                  <c:v>1</c:v>
                </c:pt>
                <c:pt idx="19129">
                  <c:v>1</c:v>
                </c:pt>
                <c:pt idx="19130">
                  <c:v>1</c:v>
                </c:pt>
                <c:pt idx="19131">
                  <c:v>1</c:v>
                </c:pt>
                <c:pt idx="19132">
                  <c:v>1</c:v>
                </c:pt>
                <c:pt idx="19133">
                  <c:v>1</c:v>
                </c:pt>
                <c:pt idx="19134">
                  <c:v>1</c:v>
                </c:pt>
                <c:pt idx="19135">
                  <c:v>1</c:v>
                </c:pt>
                <c:pt idx="19136">
                  <c:v>1</c:v>
                </c:pt>
                <c:pt idx="19137">
                  <c:v>1</c:v>
                </c:pt>
                <c:pt idx="19138">
                  <c:v>1</c:v>
                </c:pt>
                <c:pt idx="19139">
                  <c:v>1</c:v>
                </c:pt>
                <c:pt idx="19140">
                  <c:v>1</c:v>
                </c:pt>
                <c:pt idx="19141">
                  <c:v>1</c:v>
                </c:pt>
                <c:pt idx="19142">
                  <c:v>1</c:v>
                </c:pt>
                <c:pt idx="19143">
                  <c:v>1</c:v>
                </c:pt>
                <c:pt idx="19144">
                  <c:v>1</c:v>
                </c:pt>
                <c:pt idx="19145">
                  <c:v>1</c:v>
                </c:pt>
                <c:pt idx="19146">
                  <c:v>1</c:v>
                </c:pt>
                <c:pt idx="19147">
                  <c:v>1</c:v>
                </c:pt>
                <c:pt idx="19148">
                  <c:v>1</c:v>
                </c:pt>
                <c:pt idx="19149">
                  <c:v>1</c:v>
                </c:pt>
                <c:pt idx="19150">
                  <c:v>1</c:v>
                </c:pt>
                <c:pt idx="19151">
                  <c:v>1</c:v>
                </c:pt>
                <c:pt idx="19152">
                  <c:v>1</c:v>
                </c:pt>
                <c:pt idx="19153">
                  <c:v>1</c:v>
                </c:pt>
                <c:pt idx="19154">
                  <c:v>1</c:v>
                </c:pt>
                <c:pt idx="19155">
                  <c:v>1</c:v>
                </c:pt>
                <c:pt idx="19156">
                  <c:v>1</c:v>
                </c:pt>
                <c:pt idx="19157">
                  <c:v>1</c:v>
                </c:pt>
                <c:pt idx="19158">
                  <c:v>1</c:v>
                </c:pt>
                <c:pt idx="19159">
                  <c:v>1</c:v>
                </c:pt>
                <c:pt idx="19160">
                  <c:v>1</c:v>
                </c:pt>
                <c:pt idx="19161">
                  <c:v>1</c:v>
                </c:pt>
                <c:pt idx="19162">
                  <c:v>1</c:v>
                </c:pt>
                <c:pt idx="19163">
                  <c:v>1</c:v>
                </c:pt>
                <c:pt idx="19164">
                  <c:v>1</c:v>
                </c:pt>
                <c:pt idx="19165">
                  <c:v>1</c:v>
                </c:pt>
                <c:pt idx="19166">
                  <c:v>1</c:v>
                </c:pt>
                <c:pt idx="19167">
                  <c:v>1</c:v>
                </c:pt>
                <c:pt idx="19168">
                  <c:v>1</c:v>
                </c:pt>
                <c:pt idx="19169">
                  <c:v>1</c:v>
                </c:pt>
                <c:pt idx="19170">
                  <c:v>1</c:v>
                </c:pt>
                <c:pt idx="19171">
                  <c:v>1</c:v>
                </c:pt>
                <c:pt idx="19172">
                  <c:v>1</c:v>
                </c:pt>
                <c:pt idx="19173">
                  <c:v>1</c:v>
                </c:pt>
                <c:pt idx="19174">
                  <c:v>1</c:v>
                </c:pt>
                <c:pt idx="19175">
                  <c:v>1</c:v>
                </c:pt>
                <c:pt idx="19176">
                  <c:v>1</c:v>
                </c:pt>
                <c:pt idx="19177">
                  <c:v>1</c:v>
                </c:pt>
                <c:pt idx="19178">
                  <c:v>1</c:v>
                </c:pt>
                <c:pt idx="19179">
                  <c:v>1</c:v>
                </c:pt>
                <c:pt idx="19180">
                  <c:v>1</c:v>
                </c:pt>
                <c:pt idx="19181">
                  <c:v>1</c:v>
                </c:pt>
                <c:pt idx="19182">
                  <c:v>1</c:v>
                </c:pt>
                <c:pt idx="19183">
                  <c:v>1</c:v>
                </c:pt>
                <c:pt idx="19184">
                  <c:v>1</c:v>
                </c:pt>
                <c:pt idx="19185">
                  <c:v>1</c:v>
                </c:pt>
                <c:pt idx="19186">
                  <c:v>1</c:v>
                </c:pt>
                <c:pt idx="19187">
                  <c:v>1</c:v>
                </c:pt>
                <c:pt idx="19188">
                  <c:v>1</c:v>
                </c:pt>
                <c:pt idx="19189">
                  <c:v>1</c:v>
                </c:pt>
                <c:pt idx="19190">
                  <c:v>1</c:v>
                </c:pt>
                <c:pt idx="19191">
                  <c:v>1</c:v>
                </c:pt>
                <c:pt idx="19192">
                  <c:v>1</c:v>
                </c:pt>
                <c:pt idx="19193">
                  <c:v>1</c:v>
                </c:pt>
                <c:pt idx="19194">
                  <c:v>1</c:v>
                </c:pt>
                <c:pt idx="19195">
                  <c:v>1</c:v>
                </c:pt>
                <c:pt idx="19196">
                  <c:v>1</c:v>
                </c:pt>
                <c:pt idx="19197">
                  <c:v>1</c:v>
                </c:pt>
                <c:pt idx="19198">
                  <c:v>1</c:v>
                </c:pt>
                <c:pt idx="19199">
                  <c:v>1</c:v>
                </c:pt>
                <c:pt idx="19200">
                  <c:v>1</c:v>
                </c:pt>
                <c:pt idx="19201">
                  <c:v>1</c:v>
                </c:pt>
                <c:pt idx="19202">
                  <c:v>1</c:v>
                </c:pt>
                <c:pt idx="19203">
                  <c:v>1</c:v>
                </c:pt>
                <c:pt idx="19204">
                  <c:v>1</c:v>
                </c:pt>
                <c:pt idx="19205">
                  <c:v>1</c:v>
                </c:pt>
                <c:pt idx="19206">
                  <c:v>1</c:v>
                </c:pt>
                <c:pt idx="19207">
                  <c:v>1</c:v>
                </c:pt>
                <c:pt idx="19208">
                  <c:v>1</c:v>
                </c:pt>
                <c:pt idx="19209">
                  <c:v>1</c:v>
                </c:pt>
                <c:pt idx="19210">
                  <c:v>1</c:v>
                </c:pt>
                <c:pt idx="19211">
                  <c:v>1</c:v>
                </c:pt>
                <c:pt idx="19212">
                  <c:v>1</c:v>
                </c:pt>
                <c:pt idx="19213">
                  <c:v>1</c:v>
                </c:pt>
                <c:pt idx="19214">
                  <c:v>1</c:v>
                </c:pt>
                <c:pt idx="19215">
                  <c:v>1</c:v>
                </c:pt>
                <c:pt idx="19216">
                  <c:v>1</c:v>
                </c:pt>
                <c:pt idx="19217">
                  <c:v>1</c:v>
                </c:pt>
                <c:pt idx="19218">
                  <c:v>1</c:v>
                </c:pt>
                <c:pt idx="19219">
                  <c:v>1</c:v>
                </c:pt>
                <c:pt idx="19220">
                  <c:v>1</c:v>
                </c:pt>
                <c:pt idx="19221">
                  <c:v>1</c:v>
                </c:pt>
                <c:pt idx="19222">
                  <c:v>1</c:v>
                </c:pt>
                <c:pt idx="19223">
                  <c:v>1</c:v>
                </c:pt>
                <c:pt idx="19224">
                  <c:v>1</c:v>
                </c:pt>
                <c:pt idx="19225">
                  <c:v>1</c:v>
                </c:pt>
                <c:pt idx="19226">
                  <c:v>1</c:v>
                </c:pt>
                <c:pt idx="19227">
                  <c:v>1</c:v>
                </c:pt>
                <c:pt idx="19228">
                  <c:v>1</c:v>
                </c:pt>
                <c:pt idx="19229">
                  <c:v>1</c:v>
                </c:pt>
                <c:pt idx="19230">
                  <c:v>1</c:v>
                </c:pt>
                <c:pt idx="19231">
                  <c:v>1</c:v>
                </c:pt>
                <c:pt idx="19232">
                  <c:v>1</c:v>
                </c:pt>
                <c:pt idx="19233">
                  <c:v>1</c:v>
                </c:pt>
                <c:pt idx="19234">
                  <c:v>1</c:v>
                </c:pt>
                <c:pt idx="19235">
                  <c:v>1</c:v>
                </c:pt>
                <c:pt idx="19236">
                  <c:v>1</c:v>
                </c:pt>
                <c:pt idx="19237">
                  <c:v>1</c:v>
                </c:pt>
                <c:pt idx="19238">
                  <c:v>1</c:v>
                </c:pt>
                <c:pt idx="19239">
                  <c:v>1</c:v>
                </c:pt>
                <c:pt idx="19240">
                  <c:v>1</c:v>
                </c:pt>
                <c:pt idx="19241">
                  <c:v>1</c:v>
                </c:pt>
                <c:pt idx="19242">
                  <c:v>1</c:v>
                </c:pt>
                <c:pt idx="19243">
                  <c:v>1</c:v>
                </c:pt>
                <c:pt idx="19244">
                  <c:v>1</c:v>
                </c:pt>
                <c:pt idx="19245">
                  <c:v>1</c:v>
                </c:pt>
                <c:pt idx="19246">
                  <c:v>1</c:v>
                </c:pt>
                <c:pt idx="19247">
                  <c:v>1</c:v>
                </c:pt>
                <c:pt idx="19248">
                  <c:v>1</c:v>
                </c:pt>
                <c:pt idx="19249">
                  <c:v>1</c:v>
                </c:pt>
                <c:pt idx="19250">
                  <c:v>1</c:v>
                </c:pt>
                <c:pt idx="19251">
                  <c:v>1</c:v>
                </c:pt>
                <c:pt idx="19252">
                  <c:v>1</c:v>
                </c:pt>
                <c:pt idx="19253">
                  <c:v>1</c:v>
                </c:pt>
                <c:pt idx="19254">
                  <c:v>1</c:v>
                </c:pt>
                <c:pt idx="19255">
                  <c:v>1</c:v>
                </c:pt>
                <c:pt idx="19256">
                  <c:v>1</c:v>
                </c:pt>
                <c:pt idx="19257">
                  <c:v>1</c:v>
                </c:pt>
                <c:pt idx="19258">
                  <c:v>1</c:v>
                </c:pt>
                <c:pt idx="19259">
                  <c:v>1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1</c:v>
                </c:pt>
                <c:pt idx="19264">
                  <c:v>1</c:v>
                </c:pt>
                <c:pt idx="19265">
                  <c:v>1</c:v>
                </c:pt>
                <c:pt idx="19266">
                  <c:v>1</c:v>
                </c:pt>
                <c:pt idx="19267">
                  <c:v>1</c:v>
                </c:pt>
                <c:pt idx="19268">
                  <c:v>1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1</c:v>
                </c:pt>
                <c:pt idx="19273">
                  <c:v>1</c:v>
                </c:pt>
                <c:pt idx="19274">
                  <c:v>1</c:v>
                </c:pt>
                <c:pt idx="19275">
                  <c:v>1</c:v>
                </c:pt>
                <c:pt idx="19276">
                  <c:v>1</c:v>
                </c:pt>
                <c:pt idx="19277">
                  <c:v>1</c:v>
                </c:pt>
                <c:pt idx="19278">
                  <c:v>1</c:v>
                </c:pt>
                <c:pt idx="19279">
                  <c:v>1</c:v>
                </c:pt>
                <c:pt idx="19280">
                  <c:v>1</c:v>
                </c:pt>
                <c:pt idx="19281">
                  <c:v>1</c:v>
                </c:pt>
                <c:pt idx="19282">
                  <c:v>1</c:v>
                </c:pt>
                <c:pt idx="19283">
                  <c:v>1</c:v>
                </c:pt>
                <c:pt idx="19284">
                  <c:v>1</c:v>
                </c:pt>
                <c:pt idx="19285">
                  <c:v>1</c:v>
                </c:pt>
                <c:pt idx="19286">
                  <c:v>1</c:v>
                </c:pt>
                <c:pt idx="19287">
                  <c:v>1</c:v>
                </c:pt>
                <c:pt idx="19288">
                  <c:v>1</c:v>
                </c:pt>
                <c:pt idx="19289">
                  <c:v>1</c:v>
                </c:pt>
                <c:pt idx="19290">
                  <c:v>1</c:v>
                </c:pt>
                <c:pt idx="19291">
                  <c:v>1</c:v>
                </c:pt>
                <c:pt idx="19292">
                  <c:v>1</c:v>
                </c:pt>
                <c:pt idx="19293">
                  <c:v>1</c:v>
                </c:pt>
                <c:pt idx="19294">
                  <c:v>1</c:v>
                </c:pt>
                <c:pt idx="19295">
                  <c:v>1</c:v>
                </c:pt>
                <c:pt idx="19296">
                  <c:v>1</c:v>
                </c:pt>
                <c:pt idx="19297">
                  <c:v>1</c:v>
                </c:pt>
                <c:pt idx="19298">
                  <c:v>1</c:v>
                </c:pt>
                <c:pt idx="19299">
                  <c:v>1</c:v>
                </c:pt>
                <c:pt idx="19300">
                  <c:v>1</c:v>
                </c:pt>
                <c:pt idx="19301">
                  <c:v>1</c:v>
                </c:pt>
                <c:pt idx="19302">
                  <c:v>1</c:v>
                </c:pt>
                <c:pt idx="19303">
                  <c:v>1</c:v>
                </c:pt>
                <c:pt idx="19304">
                  <c:v>1</c:v>
                </c:pt>
                <c:pt idx="19305">
                  <c:v>1</c:v>
                </c:pt>
                <c:pt idx="19306">
                  <c:v>1</c:v>
                </c:pt>
                <c:pt idx="19307">
                  <c:v>1</c:v>
                </c:pt>
                <c:pt idx="19308">
                  <c:v>1</c:v>
                </c:pt>
                <c:pt idx="19309">
                  <c:v>1</c:v>
                </c:pt>
                <c:pt idx="19310">
                  <c:v>1</c:v>
                </c:pt>
                <c:pt idx="19311">
                  <c:v>1</c:v>
                </c:pt>
                <c:pt idx="19312">
                  <c:v>1</c:v>
                </c:pt>
                <c:pt idx="19313">
                  <c:v>1</c:v>
                </c:pt>
                <c:pt idx="19314">
                  <c:v>1</c:v>
                </c:pt>
                <c:pt idx="19315">
                  <c:v>1</c:v>
                </c:pt>
                <c:pt idx="19316">
                  <c:v>1</c:v>
                </c:pt>
                <c:pt idx="19317">
                  <c:v>1</c:v>
                </c:pt>
                <c:pt idx="19318">
                  <c:v>1</c:v>
                </c:pt>
                <c:pt idx="19319">
                  <c:v>1</c:v>
                </c:pt>
                <c:pt idx="19320">
                  <c:v>1</c:v>
                </c:pt>
                <c:pt idx="19321">
                  <c:v>1</c:v>
                </c:pt>
                <c:pt idx="19322">
                  <c:v>1</c:v>
                </c:pt>
                <c:pt idx="19323">
                  <c:v>1</c:v>
                </c:pt>
                <c:pt idx="19324">
                  <c:v>1</c:v>
                </c:pt>
                <c:pt idx="19325">
                  <c:v>1</c:v>
                </c:pt>
                <c:pt idx="19326">
                  <c:v>1</c:v>
                </c:pt>
                <c:pt idx="19327">
                  <c:v>1</c:v>
                </c:pt>
                <c:pt idx="19328">
                  <c:v>1</c:v>
                </c:pt>
                <c:pt idx="19329">
                  <c:v>1</c:v>
                </c:pt>
                <c:pt idx="19330">
                  <c:v>1</c:v>
                </c:pt>
                <c:pt idx="19331">
                  <c:v>1</c:v>
                </c:pt>
                <c:pt idx="19332">
                  <c:v>1</c:v>
                </c:pt>
                <c:pt idx="19333">
                  <c:v>1</c:v>
                </c:pt>
                <c:pt idx="19334">
                  <c:v>1</c:v>
                </c:pt>
                <c:pt idx="19335">
                  <c:v>1</c:v>
                </c:pt>
                <c:pt idx="19336">
                  <c:v>1</c:v>
                </c:pt>
                <c:pt idx="19337">
                  <c:v>1</c:v>
                </c:pt>
                <c:pt idx="19338">
                  <c:v>1</c:v>
                </c:pt>
                <c:pt idx="19339">
                  <c:v>1</c:v>
                </c:pt>
                <c:pt idx="19340">
                  <c:v>1</c:v>
                </c:pt>
                <c:pt idx="19341">
                  <c:v>1</c:v>
                </c:pt>
                <c:pt idx="19342">
                  <c:v>1</c:v>
                </c:pt>
                <c:pt idx="19343">
                  <c:v>1</c:v>
                </c:pt>
                <c:pt idx="19344">
                  <c:v>1</c:v>
                </c:pt>
                <c:pt idx="19345">
                  <c:v>1</c:v>
                </c:pt>
                <c:pt idx="19346">
                  <c:v>1</c:v>
                </c:pt>
                <c:pt idx="19347">
                  <c:v>1</c:v>
                </c:pt>
                <c:pt idx="19348">
                  <c:v>1</c:v>
                </c:pt>
                <c:pt idx="19349">
                  <c:v>1</c:v>
                </c:pt>
                <c:pt idx="19350">
                  <c:v>1</c:v>
                </c:pt>
                <c:pt idx="19351">
                  <c:v>1</c:v>
                </c:pt>
                <c:pt idx="19352">
                  <c:v>1</c:v>
                </c:pt>
                <c:pt idx="19353">
                  <c:v>1</c:v>
                </c:pt>
                <c:pt idx="19354">
                  <c:v>1</c:v>
                </c:pt>
                <c:pt idx="19355">
                  <c:v>1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1</c:v>
                </c:pt>
                <c:pt idx="19361">
                  <c:v>1</c:v>
                </c:pt>
                <c:pt idx="19362">
                  <c:v>1</c:v>
                </c:pt>
                <c:pt idx="19363">
                  <c:v>1</c:v>
                </c:pt>
                <c:pt idx="19364">
                  <c:v>1</c:v>
                </c:pt>
                <c:pt idx="19365">
                  <c:v>1</c:v>
                </c:pt>
                <c:pt idx="19366">
                  <c:v>1</c:v>
                </c:pt>
                <c:pt idx="19367">
                  <c:v>1</c:v>
                </c:pt>
                <c:pt idx="19368">
                  <c:v>1</c:v>
                </c:pt>
                <c:pt idx="19369">
                  <c:v>1</c:v>
                </c:pt>
                <c:pt idx="19370">
                  <c:v>1</c:v>
                </c:pt>
                <c:pt idx="19371">
                  <c:v>1</c:v>
                </c:pt>
                <c:pt idx="19372">
                  <c:v>1</c:v>
                </c:pt>
                <c:pt idx="19373">
                  <c:v>1</c:v>
                </c:pt>
                <c:pt idx="19374">
                  <c:v>1</c:v>
                </c:pt>
                <c:pt idx="19375">
                  <c:v>1</c:v>
                </c:pt>
                <c:pt idx="19376">
                  <c:v>1</c:v>
                </c:pt>
                <c:pt idx="19377">
                  <c:v>1</c:v>
                </c:pt>
                <c:pt idx="19378">
                  <c:v>1</c:v>
                </c:pt>
                <c:pt idx="19379">
                  <c:v>1</c:v>
                </c:pt>
                <c:pt idx="19380">
                  <c:v>1</c:v>
                </c:pt>
                <c:pt idx="19381">
                  <c:v>1</c:v>
                </c:pt>
                <c:pt idx="19382">
                  <c:v>1</c:v>
                </c:pt>
                <c:pt idx="19383">
                  <c:v>1</c:v>
                </c:pt>
                <c:pt idx="19384">
                  <c:v>1</c:v>
                </c:pt>
                <c:pt idx="19385">
                  <c:v>1</c:v>
                </c:pt>
                <c:pt idx="19386">
                  <c:v>1</c:v>
                </c:pt>
                <c:pt idx="19387">
                  <c:v>1</c:v>
                </c:pt>
                <c:pt idx="19388">
                  <c:v>1</c:v>
                </c:pt>
                <c:pt idx="19389">
                  <c:v>1</c:v>
                </c:pt>
                <c:pt idx="19390">
                  <c:v>1</c:v>
                </c:pt>
                <c:pt idx="19391">
                  <c:v>1</c:v>
                </c:pt>
                <c:pt idx="19392">
                  <c:v>1</c:v>
                </c:pt>
                <c:pt idx="19393">
                  <c:v>1</c:v>
                </c:pt>
                <c:pt idx="19394">
                  <c:v>1</c:v>
                </c:pt>
                <c:pt idx="19395">
                  <c:v>1</c:v>
                </c:pt>
                <c:pt idx="19396">
                  <c:v>1</c:v>
                </c:pt>
                <c:pt idx="19397">
                  <c:v>1</c:v>
                </c:pt>
                <c:pt idx="19398">
                  <c:v>1</c:v>
                </c:pt>
                <c:pt idx="19399">
                  <c:v>1</c:v>
                </c:pt>
                <c:pt idx="19400">
                  <c:v>1</c:v>
                </c:pt>
                <c:pt idx="19401">
                  <c:v>1</c:v>
                </c:pt>
                <c:pt idx="19402">
                  <c:v>1</c:v>
                </c:pt>
                <c:pt idx="19403">
                  <c:v>1</c:v>
                </c:pt>
                <c:pt idx="19404">
                  <c:v>1</c:v>
                </c:pt>
                <c:pt idx="19405">
                  <c:v>1</c:v>
                </c:pt>
                <c:pt idx="19406">
                  <c:v>1</c:v>
                </c:pt>
                <c:pt idx="19407">
                  <c:v>1</c:v>
                </c:pt>
                <c:pt idx="19408">
                  <c:v>1</c:v>
                </c:pt>
                <c:pt idx="19409">
                  <c:v>1</c:v>
                </c:pt>
                <c:pt idx="19410">
                  <c:v>1</c:v>
                </c:pt>
                <c:pt idx="19411">
                  <c:v>1</c:v>
                </c:pt>
                <c:pt idx="19412">
                  <c:v>1</c:v>
                </c:pt>
                <c:pt idx="19413">
                  <c:v>1</c:v>
                </c:pt>
                <c:pt idx="19414">
                  <c:v>1</c:v>
                </c:pt>
                <c:pt idx="19415">
                  <c:v>1</c:v>
                </c:pt>
                <c:pt idx="19416">
                  <c:v>1</c:v>
                </c:pt>
                <c:pt idx="19417">
                  <c:v>1</c:v>
                </c:pt>
                <c:pt idx="19418">
                  <c:v>1</c:v>
                </c:pt>
                <c:pt idx="19419">
                  <c:v>1</c:v>
                </c:pt>
                <c:pt idx="19420">
                  <c:v>1</c:v>
                </c:pt>
                <c:pt idx="19421">
                  <c:v>1</c:v>
                </c:pt>
                <c:pt idx="19422">
                  <c:v>1</c:v>
                </c:pt>
                <c:pt idx="19423">
                  <c:v>1</c:v>
                </c:pt>
                <c:pt idx="19424">
                  <c:v>1</c:v>
                </c:pt>
                <c:pt idx="19425">
                  <c:v>1</c:v>
                </c:pt>
                <c:pt idx="19426">
                  <c:v>1</c:v>
                </c:pt>
                <c:pt idx="19427">
                  <c:v>1</c:v>
                </c:pt>
                <c:pt idx="19428">
                  <c:v>1</c:v>
                </c:pt>
                <c:pt idx="19429">
                  <c:v>1</c:v>
                </c:pt>
                <c:pt idx="19430">
                  <c:v>1</c:v>
                </c:pt>
                <c:pt idx="19431">
                  <c:v>1</c:v>
                </c:pt>
                <c:pt idx="19432">
                  <c:v>1</c:v>
                </c:pt>
                <c:pt idx="19433">
                  <c:v>1</c:v>
                </c:pt>
                <c:pt idx="19434">
                  <c:v>1</c:v>
                </c:pt>
                <c:pt idx="19435">
                  <c:v>1</c:v>
                </c:pt>
                <c:pt idx="19436">
                  <c:v>1</c:v>
                </c:pt>
                <c:pt idx="19437">
                  <c:v>1</c:v>
                </c:pt>
                <c:pt idx="19438">
                  <c:v>1</c:v>
                </c:pt>
                <c:pt idx="19439">
                  <c:v>1</c:v>
                </c:pt>
                <c:pt idx="19440">
                  <c:v>1</c:v>
                </c:pt>
                <c:pt idx="19441">
                  <c:v>1</c:v>
                </c:pt>
                <c:pt idx="19442">
                  <c:v>1</c:v>
                </c:pt>
                <c:pt idx="19443">
                  <c:v>1</c:v>
                </c:pt>
                <c:pt idx="19444">
                  <c:v>1</c:v>
                </c:pt>
                <c:pt idx="19445">
                  <c:v>1</c:v>
                </c:pt>
                <c:pt idx="19446">
                  <c:v>1</c:v>
                </c:pt>
                <c:pt idx="19447">
                  <c:v>1</c:v>
                </c:pt>
                <c:pt idx="19448">
                  <c:v>1</c:v>
                </c:pt>
                <c:pt idx="19449">
                  <c:v>1</c:v>
                </c:pt>
                <c:pt idx="19450">
                  <c:v>1</c:v>
                </c:pt>
                <c:pt idx="19451">
                  <c:v>1</c:v>
                </c:pt>
                <c:pt idx="19452">
                  <c:v>1</c:v>
                </c:pt>
                <c:pt idx="19453">
                  <c:v>1</c:v>
                </c:pt>
                <c:pt idx="19454">
                  <c:v>1</c:v>
                </c:pt>
                <c:pt idx="19455">
                  <c:v>1</c:v>
                </c:pt>
                <c:pt idx="19456">
                  <c:v>1</c:v>
                </c:pt>
                <c:pt idx="19457">
                  <c:v>1</c:v>
                </c:pt>
                <c:pt idx="19458">
                  <c:v>1</c:v>
                </c:pt>
                <c:pt idx="19459">
                  <c:v>1</c:v>
                </c:pt>
                <c:pt idx="19460">
                  <c:v>1</c:v>
                </c:pt>
                <c:pt idx="19461">
                  <c:v>1</c:v>
                </c:pt>
                <c:pt idx="19462">
                  <c:v>1</c:v>
                </c:pt>
                <c:pt idx="19463">
                  <c:v>1</c:v>
                </c:pt>
                <c:pt idx="19464">
                  <c:v>1</c:v>
                </c:pt>
                <c:pt idx="19465">
                  <c:v>1</c:v>
                </c:pt>
                <c:pt idx="19466">
                  <c:v>1</c:v>
                </c:pt>
                <c:pt idx="19467">
                  <c:v>1</c:v>
                </c:pt>
                <c:pt idx="19468">
                  <c:v>1</c:v>
                </c:pt>
                <c:pt idx="19469">
                  <c:v>1</c:v>
                </c:pt>
                <c:pt idx="19470">
                  <c:v>1</c:v>
                </c:pt>
                <c:pt idx="19471">
                  <c:v>1</c:v>
                </c:pt>
                <c:pt idx="19472">
                  <c:v>1</c:v>
                </c:pt>
                <c:pt idx="19473">
                  <c:v>1</c:v>
                </c:pt>
                <c:pt idx="19474">
                  <c:v>1</c:v>
                </c:pt>
                <c:pt idx="19475">
                  <c:v>1</c:v>
                </c:pt>
                <c:pt idx="19476">
                  <c:v>1</c:v>
                </c:pt>
                <c:pt idx="19477">
                  <c:v>1</c:v>
                </c:pt>
                <c:pt idx="19478">
                  <c:v>1</c:v>
                </c:pt>
                <c:pt idx="19479">
                  <c:v>1</c:v>
                </c:pt>
                <c:pt idx="19480">
                  <c:v>1</c:v>
                </c:pt>
                <c:pt idx="19481">
                  <c:v>1</c:v>
                </c:pt>
                <c:pt idx="19482">
                  <c:v>1</c:v>
                </c:pt>
                <c:pt idx="19483">
                  <c:v>1</c:v>
                </c:pt>
                <c:pt idx="19484">
                  <c:v>1</c:v>
                </c:pt>
                <c:pt idx="19485">
                  <c:v>1</c:v>
                </c:pt>
                <c:pt idx="19486">
                  <c:v>1</c:v>
                </c:pt>
                <c:pt idx="19487">
                  <c:v>1</c:v>
                </c:pt>
                <c:pt idx="19488">
                  <c:v>1</c:v>
                </c:pt>
                <c:pt idx="19489">
                  <c:v>1</c:v>
                </c:pt>
                <c:pt idx="19490">
                  <c:v>1</c:v>
                </c:pt>
                <c:pt idx="19491">
                  <c:v>1</c:v>
                </c:pt>
                <c:pt idx="19492">
                  <c:v>1</c:v>
                </c:pt>
                <c:pt idx="19493">
                  <c:v>1</c:v>
                </c:pt>
                <c:pt idx="19494">
                  <c:v>1</c:v>
                </c:pt>
                <c:pt idx="19495">
                  <c:v>1</c:v>
                </c:pt>
                <c:pt idx="19496">
                  <c:v>1</c:v>
                </c:pt>
                <c:pt idx="19497">
                  <c:v>1</c:v>
                </c:pt>
                <c:pt idx="19498">
                  <c:v>1</c:v>
                </c:pt>
                <c:pt idx="19499">
                  <c:v>1</c:v>
                </c:pt>
                <c:pt idx="19500">
                  <c:v>1</c:v>
                </c:pt>
                <c:pt idx="19501">
                  <c:v>1</c:v>
                </c:pt>
                <c:pt idx="19502">
                  <c:v>1</c:v>
                </c:pt>
                <c:pt idx="19503">
                  <c:v>1</c:v>
                </c:pt>
                <c:pt idx="19504">
                  <c:v>1</c:v>
                </c:pt>
                <c:pt idx="19505">
                  <c:v>1</c:v>
                </c:pt>
                <c:pt idx="19506">
                  <c:v>1</c:v>
                </c:pt>
                <c:pt idx="19507">
                  <c:v>1</c:v>
                </c:pt>
                <c:pt idx="19508">
                  <c:v>1</c:v>
                </c:pt>
                <c:pt idx="19509">
                  <c:v>1</c:v>
                </c:pt>
                <c:pt idx="19510">
                  <c:v>1</c:v>
                </c:pt>
                <c:pt idx="19511">
                  <c:v>1</c:v>
                </c:pt>
                <c:pt idx="19512">
                  <c:v>1</c:v>
                </c:pt>
                <c:pt idx="19513">
                  <c:v>1</c:v>
                </c:pt>
                <c:pt idx="19514">
                  <c:v>1</c:v>
                </c:pt>
                <c:pt idx="19515">
                  <c:v>1</c:v>
                </c:pt>
                <c:pt idx="19516">
                  <c:v>1</c:v>
                </c:pt>
                <c:pt idx="19517">
                  <c:v>1</c:v>
                </c:pt>
                <c:pt idx="19518">
                  <c:v>1</c:v>
                </c:pt>
                <c:pt idx="19519">
                  <c:v>1</c:v>
                </c:pt>
                <c:pt idx="19520">
                  <c:v>1</c:v>
                </c:pt>
                <c:pt idx="19521">
                  <c:v>1</c:v>
                </c:pt>
                <c:pt idx="19522">
                  <c:v>1</c:v>
                </c:pt>
                <c:pt idx="19523">
                  <c:v>1</c:v>
                </c:pt>
                <c:pt idx="19524">
                  <c:v>1</c:v>
                </c:pt>
                <c:pt idx="19525">
                  <c:v>1</c:v>
                </c:pt>
                <c:pt idx="19526">
                  <c:v>1</c:v>
                </c:pt>
                <c:pt idx="19527">
                  <c:v>1</c:v>
                </c:pt>
                <c:pt idx="19528">
                  <c:v>1</c:v>
                </c:pt>
                <c:pt idx="19529">
                  <c:v>1</c:v>
                </c:pt>
                <c:pt idx="19530">
                  <c:v>1</c:v>
                </c:pt>
                <c:pt idx="19531">
                  <c:v>1</c:v>
                </c:pt>
                <c:pt idx="19532">
                  <c:v>1</c:v>
                </c:pt>
                <c:pt idx="19533">
                  <c:v>1</c:v>
                </c:pt>
                <c:pt idx="19534">
                  <c:v>1</c:v>
                </c:pt>
                <c:pt idx="19535">
                  <c:v>1</c:v>
                </c:pt>
                <c:pt idx="19536">
                  <c:v>1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1</c:v>
                </c:pt>
                <c:pt idx="19541">
                  <c:v>1</c:v>
                </c:pt>
                <c:pt idx="19542">
                  <c:v>1</c:v>
                </c:pt>
                <c:pt idx="19543">
                  <c:v>1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1</c:v>
                </c:pt>
                <c:pt idx="19548">
                  <c:v>1</c:v>
                </c:pt>
                <c:pt idx="19549">
                  <c:v>1</c:v>
                </c:pt>
                <c:pt idx="19550">
                  <c:v>1</c:v>
                </c:pt>
                <c:pt idx="19551">
                  <c:v>1</c:v>
                </c:pt>
                <c:pt idx="19552">
                  <c:v>1</c:v>
                </c:pt>
                <c:pt idx="19553">
                  <c:v>1</c:v>
                </c:pt>
                <c:pt idx="19554">
                  <c:v>1</c:v>
                </c:pt>
                <c:pt idx="19555">
                  <c:v>1</c:v>
                </c:pt>
                <c:pt idx="19556">
                  <c:v>1</c:v>
                </c:pt>
                <c:pt idx="19557">
                  <c:v>1</c:v>
                </c:pt>
                <c:pt idx="19558">
                  <c:v>1</c:v>
                </c:pt>
                <c:pt idx="19559">
                  <c:v>1</c:v>
                </c:pt>
                <c:pt idx="19560">
                  <c:v>1</c:v>
                </c:pt>
                <c:pt idx="19561">
                  <c:v>1</c:v>
                </c:pt>
                <c:pt idx="19562">
                  <c:v>1</c:v>
                </c:pt>
                <c:pt idx="19563">
                  <c:v>1</c:v>
                </c:pt>
                <c:pt idx="19564">
                  <c:v>1</c:v>
                </c:pt>
                <c:pt idx="19565">
                  <c:v>1</c:v>
                </c:pt>
                <c:pt idx="19566">
                  <c:v>1</c:v>
                </c:pt>
                <c:pt idx="19567">
                  <c:v>1</c:v>
                </c:pt>
                <c:pt idx="19568">
                  <c:v>1</c:v>
                </c:pt>
                <c:pt idx="19569">
                  <c:v>1</c:v>
                </c:pt>
                <c:pt idx="19570">
                  <c:v>1</c:v>
                </c:pt>
                <c:pt idx="19571">
                  <c:v>1</c:v>
                </c:pt>
                <c:pt idx="19572">
                  <c:v>1</c:v>
                </c:pt>
                <c:pt idx="19573">
                  <c:v>1</c:v>
                </c:pt>
                <c:pt idx="19574">
                  <c:v>1</c:v>
                </c:pt>
                <c:pt idx="19575">
                  <c:v>1</c:v>
                </c:pt>
                <c:pt idx="19576">
                  <c:v>1</c:v>
                </c:pt>
                <c:pt idx="19577">
                  <c:v>1</c:v>
                </c:pt>
                <c:pt idx="19578">
                  <c:v>1</c:v>
                </c:pt>
                <c:pt idx="19579">
                  <c:v>1</c:v>
                </c:pt>
                <c:pt idx="19580">
                  <c:v>1</c:v>
                </c:pt>
                <c:pt idx="19581">
                  <c:v>1</c:v>
                </c:pt>
                <c:pt idx="19582">
                  <c:v>1</c:v>
                </c:pt>
                <c:pt idx="19583">
                  <c:v>1</c:v>
                </c:pt>
                <c:pt idx="19584">
                  <c:v>1</c:v>
                </c:pt>
                <c:pt idx="19585">
                  <c:v>1</c:v>
                </c:pt>
                <c:pt idx="19586">
                  <c:v>1</c:v>
                </c:pt>
                <c:pt idx="19587">
                  <c:v>1</c:v>
                </c:pt>
                <c:pt idx="19588">
                  <c:v>1</c:v>
                </c:pt>
                <c:pt idx="19589">
                  <c:v>1</c:v>
                </c:pt>
                <c:pt idx="19590">
                  <c:v>1</c:v>
                </c:pt>
                <c:pt idx="19591">
                  <c:v>1</c:v>
                </c:pt>
                <c:pt idx="19592">
                  <c:v>1</c:v>
                </c:pt>
                <c:pt idx="19593">
                  <c:v>1</c:v>
                </c:pt>
                <c:pt idx="19594">
                  <c:v>1</c:v>
                </c:pt>
                <c:pt idx="19595">
                  <c:v>1</c:v>
                </c:pt>
                <c:pt idx="19596">
                  <c:v>1</c:v>
                </c:pt>
                <c:pt idx="19597">
                  <c:v>1</c:v>
                </c:pt>
                <c:pt idx="19598">
                  <c:v>1</c:v>
                </c:pt>
                <c:pt idx="19599">
                  <c:v>1</c:v>
                </c:pt>
                <c:pt idx="19600">
                  <c:v>1</c:v>
                </c:pt>
                <c:pt idx="19601">
                  <c:v>1</c:v>
                </c:pt>
                <c:pt idx="19602">
                  <c:v>1</c:v>
                </c:pt>
                <c:pt idx="19603">
                  <c:v>1</c:v>
                </c:pt>
                <c:pt idx="19604">
                  <c:v>1</c:v>
                </c:pt>
                <c:pt idx="19605">
                  <c:v>1</c:v>
                </c:pt>
                <c:pt idx="19606">
                  <c:v>1</c:v>
                </c:pt>
                <c:pt idx="19607">
                  <c:v>1</c:v>
                </c:pt>
                <c:pt idx="19608">
                  <c:v>1</c:v>
                </c:pt>
                <c:pt idx="19609">
                  <c:v>1</c:v>
                </c:pt>
                <c:pt idx="19610">
                  <c:v>1</c:v>
                </c:pt>
                <c:pt idx="19611">
                  <c:v>1</c:v>
                </c:pt>
                <c:pt idx="19612">
                  <c:v>1</c:v>
                </c:pt>
                <c:pt idx="19613">
                  <c:v>1</c:v>
                </c:pt>
                <c:pt idx="19614">
                  <c:v>1</c:v>
                </c:pt>
                <c:pt idx="19615">
                  <c:v>1</c:v>
                </c:pt>
                <c:pt idx="19616">
                  <c:v>1</c:v>
                </c:pt>
                <c:pt idx="19617">
                  <c:v>1</c:v>
                </c:pt>
                <c:pt idx="19618">
                  <c:v>1</c:v>
                </c:pt>
                <c:pt idx="19619">
                  <c:v>1</c:v>
                </c:pt>
                <c:pt idx="19620">
                  <c:v>1</c:v>
                </c:pt>
                <c:pt idx="19621">
                  <c:v>1</c:v>
                </c:pt>
                <c:pt idx="19622">
                  <c:v>1</c:v>
                </c:pt>
                <c:pt idx="19623">
                  <c:v>1</c:v>
                </c:pt>
                <c:pt idx="19624">
                  <c:v>1</c:v>
                </c:pt>
                <c:pt idx="19625">
                  <c:v>1</c:v>
                </c:pt>
                <c:pt idx="19626">
                  <c:v>1</c:v>
                </c:pt>
                <c:pt idx="19627">
                  <c:v>1</c:v>
                </c:pt>
                <c:pt idx="19628">
                  <c:v>1</c:v>
                </c:pt>
                <c:pt idx="19629">
                  <c:v>1</c:v>
                </c:pt>
                <c:pt idx="19630">
                  <c:v>1</c:v>
                </c:pt>
                <c:pt idx="19631">
                  <c:v>1</c:v>
                </c:pt>
                <c:pt idx="19632">
                  <c:v>1</c:v>
                </c:pt>
                <c:pt idx="19633">
                  <c:v>1</c:v>
                </c:pt>
                <c:pt idx="19634">
                  <c:v>1</c:v>
                </c:pt>
                <c:pt idx="19635">
                  <c:v>1</c:v>
                </c:pt>
                <c:pt idx="19636">
                  <c:v>1</c:v>
                </c:pt>
                <c:pt idx="19637">
                  <c:v>1</c:v>
                </c:pt>
                <c:pt idx="19638">
                  <c:v>1</c:v>
                </c:pt>
                <c:pt idx="19639">
                  <c:v>1</c:v>
                </c:pt>
                <c:pt idx="19640">
                  <c:v>1</c:v>
                </c:pt>
                <c:pt idx="19641">
                  <c:v>1</c:v>
                </c:pt>
                <c:pt idx="19642">
                  <c:v>1</c:v>
                </c:pt>
                <c:pt idx="19643">
                  <c:v>1</c:v>
                </c:pt>
                <c:pt idx="19644">
                  <c:v>1</c:v>
                </c:pt>
                <c:pt idx="19645">
                  <c:v>1</c:v>
                </c:pt>
                <c:pt idx="19646">
                  <c:v>1</c:v>
                </c:pt>
                <c:pt idx="19647">
                  <c:v>1</c:v>
                </c:pt>
                <c:pt idx="19648">
                  <c:v>1</c:v>
                </c:pt>
                <c:pt idx="19649">
                  <c:v>1</c:v>
                </c:pt>
                <c:pt idx="19650">
                  <c:v>1</c:v>
                </c:pt>
                <c:pt idx="19651">
                  <c:v>1</c:v>
                </c:pt>
                <c:pt idx="19652">
                  <c:v>1</c:v>
                </c:pt>
                <c:pt idx="19653">
                  <c:v>1</c:v>
                </c:pt>
                <c:pt idx="19654">
                  <c:v>1</c:v>
                </c:pt>
                <c:pt idx="19655">
                  <c:v>1</c:v>
                </c:pt>
                <c:pt idx="19656">
                  <c:v>1</c:v>
                </c:pt>
                <c:pt idx="19657">
                  <c:v>1</c:v>
                </c:pt>
                <c:pt idx="19658">
                  <c:v>1</c:v>
                </c:pt>
                <c:pt idx="19659">
                  <c:v>1</c:v>
                </c:pt>
                <c:pt idx="19660">
                  <c:v>1</c:v>
                </c:pt>
                <c:pt idx="19661">
                  <c:v>1</c:v>
                </c:pt>
                <c:pt idx="19662">
                  <c:v>1</c:v>
                </c:pt>
                <c:pt idx="19663">
                  <c:v>1</c:v>
                </c:pt>
                <c:pt idx="19664">
                  <c:v>1</c:v>
                </c:pt>
                <c:pt idx="19665">
                  <c:v>1</c:v>
                </c:pt>
                <c:pt idx="19666">
                  <c:v>1</c:v>
                </c:pt>
                <c:pt idx="19667">
                  <c:v>1</c:v>
                </c:pt>
                <c:pt idx="19668">
                  <c:v>1</c:v>
                </c:pt>
                <c:pt idx="19669">
                  <c:v>1</c:v>
                </c:pt>
                <c:pt idx="19670">
                  <c:v>1</c:v>
                </c:pt>
                <c:pt idx="19671">
                  <c:v>1</c:v>
                </c:pt>
                <c:pt idx="19672">
                  <c:v>1</c:v>
                </c:pt>
                <c:pt idx="19673">
                  <c:v>1</c:v>
                </c:pt>
                <c:pt idx="19674">
                  <c:v>1</c:v>
                </c:pt>
                <c:pt idx="19675">
                  <c:v>1</c:v>
                </c:pt>
                <c:pt idx="19676">
                  <c:v>1</c:v>
                </c:pt>
                <c:pt idx="19677">
                  <c:v>1</c:v>
                </c:pt>
                <c:pt idx="19678">
                  <c:v>1</c:v>
                </c:pt>
                <c:pt idx="19679">
                  <c:v>1</c:v>
                </c:pt>
                <c:pt idx="19680">
                  <c:v>1</c:v>
                </c:pt>
                <c:pt idx="19681">
                  <c:v>1</c:v>
                </c:pt>
                <c:pt idx="19682">
                  <c:v>1</c:v>
                </c:pt>
                <c:pt idx="19683">
                  <c:v>1</c:v>
                </c:pt>
                <c:pt idx="19684">
                  <c:v>1</c:v>
                </c:pt>
                <c:pt idx="19685">
                  <c:v>1</c:v>
                </c:pt>
                <c:pt idx="19686">
                  <c:v>1</c:v>
                </c:pt>
                <c:pt idx="19687">
                  <c:v>1</c:v>
                </c:pt>
                <c:pt idx="19688">
                  <c:v>1</c:v>
                </c:pt>
                <c:pt idx="19689">
                  <c:v>1</c:v>
                </c:pt>
                <c:pt idx="19690">
                  <c:v>1</c:v>
                </c:pt>
                <c:pt idx="19691">
                  <c:v>1</c:v>
                </c:pt>
                <c:pt idx="19692">
                  <c:v>1</c:v>
                </c:pt>
                <c:pt idx="19693">
                  <c:v>1</c:v>
                </c:pt>
                <c:pt idx="19694">
                  <c:v>1</c:v>
                </c:pt>
                <c:pt idx="19695">
                  <c:v>1</c:v>
                </c:pt>
                <c:pt idx="19696">
                  <c:v>1</c:v>
                </c:pt>
                <c:pt idx="19697">
                  <c:v>1</c:v>
                </c:pt>
                <c:pt idx="19698">
                  <c:v>1</c:v>
                </c:pt>
                <c:pt idx="19699">
                  <c:v>1</c:v>
                </c:pt>
                <c:pt idx="19700">
                  <c:v>1</c:v>
                </c:pt>
                <c:pt idx="19701">
                  <c:v>1</c:v>
                </c:pt>
                <c:pt idx="19702">
                  <c:v>1</c:v>
                </c:pt>
                <c:pt idx="19703">
                  <c:v>1</c:v>
                </c:pt>
                <c:pt idx="19704">
                  <c:v>1</c:v>
                </c:pt>
                <c:pt idx="19705">
                  <c:v>1</c:v>
                </c:pt>
                <c:pt idx="19706">
                  <c:v>1</c:v>
                </c:pt>
                <c:pt idx="19707">
                  <c:v>1</c:v>
                </c:pt>
                <c:pt idx="19708">
                  <c:v>1</c:v>
                </c:pt>
                <c:pt idx="19709">
                  <c:v>1</c:v>
                </c:pt>
                <c:pt idx="19710">
                  <c:v>1</c:v>
                </c:pt>
                <c:pt idx="19711">
                  <c:v>1</c:v>
                </c:pt>
                <c:pt idx="19712">
                  <c:v>1</c:v>
                </c:pt>
                <c:pt idx="19713">
                  <c:v>1</c:v>
                </c:pt>
                <c:pt idx="19714">
                  <c:v>1</c:v>
                </c:pt>
                <c:pt idx="19715">
                  <c:v>1</c:v>
                </c:pt>
                <c:pt idx="19716">
                  <c:v>1</c:v>
                </c:pt>
                <c:pt idx="19717">
                  <c:v>1</c:v>
                </c:pt>
                <c:pt idx="19718">
                  <c:v>1</c:v>
                </c:pt>
                <c:pt idx="19719">
                  <c:v>1</c:v>
                </c:pt>
                <c:pt idx="19720">
                  <c:v>1</c:v>
                </c:pt>
                <c:pt idx="19721">
                  <c:v>1</c:v>
                </c:pt>
                <c:pt idx="19722">
                  <c:v>1</c:v>
                </c:pt>
                <c:pt idx="19723">
                  <c:v>1</c:v>
                </c:pt>
                <c:pt idx="19724">
                  <c:v>1</c:v>
                </c:pt>
                <c:pt idx="19725">
                  <c:v>1</c:v>
                </c:pt>
                <c:pt idx="19726">
                  <c:v>1</c:v>
                </c:pt>
                <c:pt idx="19727">
                  <c:v>1</c:v>
                </c:pt>
                <c:pt idx="19728">
                  <c:v>1</c:v>
                </c:pt>
                <c:pt idx="19729">
                  <c:v>1</c:v>
                </c:pt>
                <c:pt idx="19730">
                  <c:v>1</c:v>
                </c:pt>
                <c:pt idx="19731">
                  <c:v>1</c:v>
                </c:pt>
                <c:pt idx="19732">
                  <c:v>1</c:v>
                </c:pt>
                <c:pt idx="19733">
                  <c:v>1</c:v>
                </c:pt>
                <c:pt idx="19734">
                  <c:v>1</c:v>
                </c:pt>
                <c:pt idx="19735">
                  <c:v>1</c:v>
                </c:pt>
                <c:pt idx="19736">
                  <c:v>1</c:v>
                </c:pt>
                <c:pt idx="19737">
                  <c:v>1</c:v>
                </c:pt>
                <c:pt idx="19738">
                  <c:v>1</c:v>
                </c:pt>
                <c:pt idx="19739">
                  <c:v>1</c:v>
                </c:pt>
                <c:pt idx="19740">
                  <c:v>1</c:v>
                </c:pt>
                <c:pt idx="19741">
                  <c:v>1</c:v>
                </c:pt>
                <c:pt idx="19742">
                  <c:v>1</c:v>
                </c:pt>
                <c:pt idx="19743">
                  <c:v>1</c:v>
                </c:pt>
                <c:pt idx="19744">
                  <c:v>1</c:v>
                </c:pt>
                <c:pt idx="19745">
                  <c:v>1</c:v>
                </c:pt>
                <c:pt idx="19746">
                  <c:v>1</c:v>
                </c:pt>
                <c:pt idx="19747">
                  <c:v>1</c:v>
                </c:pt>
                <c:pt idx="19748">
                  <c:v>1</c:v>
                </c:pt>
                <c:pt idx="19749">
                  <c:v>1</c:v>
                </c:pt>
                <c:pt idx="19750">
                  <c:v>1</c:v>
                </c:pt>
                <c:pt idx="19751">
                  <c:v>1</c:v>
                </c:pt>
                <c:pt idx="19752">
                  <c:v>1</c:v>
                </c:pt>
                <c:pt idx="19753">
                  <c:v>1</c:v>
                </c:pt>
                <c:pt idx="19754">
                  <c:v>1</c:v>
                </c:pt>
                <c:pt idx="19755">
                  <c:v>1</c:v>
                </c:pt>
                <c:pt idx="19756">
                  <c:v>1</c:v>
                </c:pt>
                <c:pt idx="19757">
                  <c:v>1</c:v>
                </c:pt>
                <c:pt idx="19758">
                  <c:v>1</c:v>
                </c:pt>
                <c:pt idx="19759">
                  <c:v>1</c:v>
                </c:pt>
                <c:pt idx="19760">
                  <c:v>1</c:v>
                </c:pt>
                <c:pt idx="19761">
                  <c:v>1</c:v>
                </c:pt>
                <c:pt idx="19762">
                  <c:v>1</c:v>
                </c:pt>
                <c:pt idx="19763">
                  <c:v>1</c:v>
                </c:pt>
                <c:pt idx="19764">
                  <c:v>1</c:v>
                </c:pt>
                <c:pt idx="19765">
                  <c:v>1</c:v>
                </c:pt>
                <c:pt idx="19766">
                  <c:v>1</c:v>
                </c:pt>
                <c:pt idx="19767">
                  <c:v>1</c:v>
                </c:pt>
                <c:pt idx="19768">
                  <c:v>1</c:v>
                </c:pt>
                <c:pt idx="19769">
                  <c:v>1</c:v>
                </c:pt>
                <c:pt idx="19770">
                  <c:v>1</c:v>
                </c:pt>
                <c:pt idx="19771">
                  <c:v>1</c:v>
                </c:pt>
                <c:pt idx="19772">
                  <c:v>1</c:v>
                </c:pt>
                <c:pt idx="19773">
                  <c:v>1</c:v>
                </c:pt>
                <c:pt idx="19774">
                  <c:v>1</c:v>
                </c:pt>
                <c:pt idx="19775">
                  <c:v>1</c:v>
                </c:pt>
                <c:pt idx="19776">
                  <c:v>1</c:v>
                </c:pt>
                <c:pt idx="19777">
                  <c:v>1</c:v>
                </c:pt>
                <c:pt idx="19778">
                  <c:v>1</c:v>
                </c:pt>
                <c:pt idx="19779">
                  <c:v>1</c:v>
                </c:pt>
                <c:pt idx="19780">
                  <c:v>1</c:v>
                </c:pt>
                <c:pt idx="19781">
                  <c:v>1</c:v>
                </c:pt>
                <c:pt idx="19782">
                  <c:v>1</c:v>
                </c:pt>
                <c:pt idx="19783">
                  <c:v>1</c:v>
                </c:pt>
                <c:pt idx="19784">
                  <c:v>1</c:v>
                </c:pt>
                <c:pt idx="19785">
                  <c:v>1</c:v>
                </c:pt>
                <c:pt idx="19786">
                  <c:v>1</c:v>
                </c:pt>
                <c:pt idx="19787">
                  <c:v>1</c:v>
                </c:pt>
                <c:pt idx="19788">
                  <c:v>1</c:v>
                </c:pt>
                <c:pt idx="19789">
                  <c:v>1</c:v>
                </c:pt>
                <c:pt idx="19790">
                  <c:v>1</c:v>
                </c:pt>
                <c:pt idx="19791">
                  <c:v>1</c:v>
                </c:pt>
                <c:pt idx="19792">
                  <c:v>1</c:v>
                </c:pt>
                <c:pt idx="19793">
                  <c:v>1</c:v>
                </c:pt>
                <c:pt idx="19794">
                  <c:v>1</c:v>
                </c:pt>
                <c:pt idx="19795">
                  <c:v>1</c:v>
                </c:pt>
                <c:pt idx="19796">
                  <c:v>1</c:v>
                </c:pt>
                <c:pt idx="19797">
                  <c:v>1</c:v>
                </c:pt>
                <c:pt idx="19798">
                  <c:v>1</c:v>
                </c:pt>
                <c:pt idx="19799">
                  <c:v>1</c:v>
                </c:pt>
                <c:pt idx="19800">
                  <c:v>1</c:v>
                </c:pt>
                <c:pt idx="19801">
                  <c:v>1</c:v>
                </c:pt>
                <c:pt idx="19802">
                  <c:v>1</c:v>
                </c:pt>
                <c:pt idx="19803">
                  <c:v>1</c:v>
                </c:pt>
                <c:pt idx="19804">
                  <c:v>1</c:v>
                </c:pt>
                <c:pt idx="19805">
                  <c:v>1</c:v>
                </c:pt>
                <c:pt idx="19806">
                  <c:v>1</c:v>
                </c:pt>
                <c:pt idx="19807">
                  <c:v>1</c:v>
                </c:pt>
                <c:pt idx="19808">
                  <c:v>1</c:v>
                </c:pt>
                <c:pt idx="19809">
                  <c:v>1</c:v>
                </c:pt>
                <c:pt idx="19810">
                  <c:v>1</c:v>
                </c:pt>
                <c:pt idx="19811">
                  <c:v>1</c:v>
                </c:pt>
                <c:pt idx="19812">
                  <c:v>1</c:v>
                </c:pt>
                <c:pt idx="19813">
                  <c:v>1</c:v>
                </c:pt>
                <c:pt idx="19814">
                  <c:v>1</c:v>
                </c:pt>
                <c:pt idx="19815">
                  <c:v>1</c:v>
                </c:pt>
                <c:pt idx="19816">
                  <c:v>1</c:v>
                </c:pt>
                <c:pt idx="19817">
                  <c:v>1</c:v>
                </c:pt>
                <c:pt idx="19818">
                  <c:v>1</c:v>
                </c:pt>
                <c:pt idx="19819">
                  <c:v>1</c:v>
                </c:pt>
                <c:pt idx="19820">
                  <c:v>1</c:v>
                </c:pt>
                <c:pt idx="19821">
                  <c:v>1</c:v>
                </c:pt>
                <c:pt idx="19822">
                  <c:v>1</c:v>
                </c:pt>
                <c:pt idx="19823">
                  <c:v>1</c:v>
                </c:pt>
                <c:pt idx="19824">
                  <c:v>1</c:v>
                </c:pt>
                <c:pt idx="19825">
                  <c:v>1</c:v>
                </c:pt>
                <c:pt idx="19826">
                  <c:v>1</c:v>
                </c:pt>
                <c:pt idx="19827">
                  <c:v>1</c:v>
                </c:pt>
                <c:pt idx="19828">
                  <c:v>1</c:v>
                </c:pt>
                <c:pt idx="19829">
                  <c:v>1</c:v>
                </c:pt>
                <c:pt idx="19830">
                  <c:v>1</c:v>
                </c:pt>
                <c:pt idx="19831">
                  <c:v>1</c:v>
                </c:pt>
                <c:pt idx="19832">
                  <c:v>1</c:v>
                </c:pt>
                <c:pt idx="19833">
                  <c:v>1</c:v>
                </c:pt>
                <c:pt idx="19834">
                  <c:v>1</c:v>
                </c:pt>
                <c:pt idx="19835">
                  <c:v>1</c:v>
                </c:pt>
                <c:pt idx="19836">
                  <c:v>1</c:v>
                </c:pt>
                <c:pt idx="19837">
                  <c:v>1</c:v>
                </c:pt>
                <c:pt idx="19838">
                  <c:v>1</c:v>
                </c:pt>
                <c:pt idx="19839">
                  <c:v>1</c:v>
                </c:pt>
                <c:pt idx="19840">
                  <c:v>1</c:v>
                </c:pt>
                <c:pt idx="19841">
                  <c:v>1</c:v>
                </c:pt>
                <c:pt idx="19842">
                  <c:v>1</c:v>
                </c:pt>
                <c:pt idx="19843">
                  <c:v>1</c:v>
                </c:pt>
                <c:pt idx="19844">
                  <c:v>1</c:v>
                </c:pt>
                <c:pt idx="19845">
                  <c:v>1</c:v>
                </c:pt>
                <c:pt idx="19846">
                  <c:v>1</c:v>
                </c:pt>
                <c:pt idx="19847">
                  <c:v>1</c:v>
                </c:pt>
                <c:pt idx="19848">
                  <c:v>1</c:v>
                </c:pt>
                <c:pt idx="19849">
                  <c:v>1</c:v>
                </c:pt>
                <c:pt idx="19850">
                  <c:v>1</c:v>
                </c:pt>
                <c:pt idx="19851">
                  <c:v>1</c:v>
                </c:pt>
                <c:pt idx="19852">
                  <c:v>1</c:v>
                </c:pt>
                <c:pt idx="19853">
                  <c:v>1</c:v>
                </c:pt>
                <c:pt idx="19854">
                  <c:v>1</c:v>
                </c:pt>
                <c:pt idx="19855">
                  <c:v>1</c:v>
                </c:pt>
                <c:pt idx="19856">
                  <c:v>1</c:v>
                </c:pt>
                <c:pt idx="19857">
                  <c:v>1</c:v>
                </c:pt>
                <c:pt idx="19858">
                  <c:v>1</c:v>
                </c:pt>
                <c:pt idx="19859">
                  <c:v>1</c:v>
                </c:pt>
                <c:pt idx="19860">
                  <c:v>1</c:v>
                </c:pt>
                <c:pt idx="19861">
                  <c:v>1</c:v>
                </c:pt>
                <c:pt idx="19862">
                  <c:v>1</c:v>
                </c:pt>
                <c:pt idx="19863">
                  <c:v>1</c:v>
                </c:pt>
                <c:pt idx="19864">
                  <c:v>1</c:v>
                </c:pt>
                <c:pt idx="19865">
                  <c:v>1</c:v>
                </c:pt>
                <c:pt idx="19866">
                  <c:v>1</c:v>
                </c:pt>
                <c:pt idx="19867">
                  <c:v>1</c:v>
                </c:pt>
                <c:pt idx="19868">
                  <c:v>1</c:v>
                </c:pt>
                <c:pt idx="19869">
                  <c:v>1</c:v>
                </c:pt>
                <c:pt idx="19870">
                  <c:v>1</c:v>
                </c:pt>
                <c:pt idx="19871">
                  <c:v>1</c:v>
                </c:pt>
                <c:pt idx="19872">
                  <c:v>1</c:v>
                </c:pt>
                <c:pt idx="19873">
                  <c:v>1</c:v>
                </c:pt>
                <c:pt idx="19874">
                  <c:v>1</c:v>
                </c:pt>
                <c:pt idx="19875">
                  <c:v>1</c:v>
                </c:pt>
                <c:pt idx="19876">
                  <c:v>1</c:v>
                </c:pt>
                <c:pt idx="19877">
                  <c:v>1</c:v>
                </c:pt>
                <c:pt idx="19878">
                  <c:v>1</c:v>
                </c:pt>
                <c:pt idx="19879">
                  <c:v>1</c:v>
                </c:pt>
                <c:pt idx="19880">
                  <c:v>1</c:v>
                </c:pt>
                <c:pt idx="19881">
                  <c:v>1</c:v>
                </c:pt>
                <c:pt idx="19882">
                  <c:v>1</c:v>
                </c:pt>
                <c:pt idx="19883">
                  <c:v>1</c:v>
                </c:pt>
                <c:pt idx="19884">
                  <c:v>1</c:v>
                </c:pt>
                <c:pt idx="19885">
                  <c:v>1</c:v>
                </c:pt>
                <c:pt idx="19886">
                  <c:v>1</c:v>
                </c:pt>
                <c:pt idx="19887">
                  <c:v>1</c:v>
                </c:pt>
                <c:pt idx="19888">
                  <c:v>1</c:v>
                </c:pt>
                <c:pt idx="19889">
                  <c:v>1</c:v>
                </c:pt>
                <c:pt idx="19890">
                  <c:v>1</c:v>
                </c:pt>
                <c:pt idx="19891">
                  <c:v>1</c:v>
                </c:pt>
                <c:pt idx="19892">
                  <c:v>1</c:v>
                </c:pt>
                <c:pt idx="19893">
                  <c:v>1</c:v>
                </c:pt>
                <c:pt idx="19894">
                  <c:v>1</c:v>
                </c:pt>
                <c:pt idx="19895">
                  <c:v>1</c:v>
                </c:pt>
                <c:pt idx="19896">
                  <c:v>1</c:v>
                </c:pt>
                <c:pt idx="19897">
                  <c:v>1</c:v>
                </c:pt>
                <c:pt idx="19898">
                  <c:v>1</c:v>
                </c:pt>
                <c:pt idx="19899">
                  <c:v>1</c:v>
                </c:pt>
                <c:pt idx="19900">
                  <c:v>1</c:v>
                </c:pt>
                <c:pt idx="19901">
                  <c:v>1</c:v>
                </c:pt>
                <c:pt idx="19902">
                  <c:v>1</c:v>
                </c:pt>
                <c:pt idx="19903">
                  <c:v>1</c:v>
                </c:pt>
                <c:pt idx="19904">
                  <c:v>1</c:v>
                </c:pt>
                <c:pt idx="19905">
                  <c:v>1</c:v>
                </c:pt>
                <c:pt idx="19906">
                  <c:v>1</c:v>
                </c:pt>
                <c:pt idx="19907">
                  <c:v>1</c:v>
                </c:pt>
                <c:pt idx="19908">
                  <c:v>1</c:v>
                </c:pt>
                <c:pt idx="19909">
                  <c:v>1</c:v>
                </c:pt>
                <c:pt idx="19910">
                  <c:v>1</c:v>
                </c:pt>
                <c:pt idx="19911">
                  <c:v>1</c:v>
                </c:pt>
                <c:pt idx="19912">
                  <c:v>1</c:v>
                </c:pt>
                <c:pt idx="19913">
                  <c:v>1</c:v>
                </c:pt>
                <c:pt idx="19914">
                  <c:v>1</c:v>
                </c:pt>
                <c:pt idx="19915">
                  <c:v>1</c:v>
                </c:pt>
                <c:pt idx="19916">
                  <c:v>1</c:v>
                </c:pt>
                <c:pt idx="19917">
                  <c:v>1</c:v>
                </c:pt>
                <c:pt idx="19918">
                  <c:v>1</c:v>
                </c:pt>
                <c:pt idx="19919">
                  <c:v>1</c:v>
                </c:pt>
                <c:pt idx="19920">
                  <c:v>1</c:v>
                </c:pt>
                <c:pt idx="19921">
                  <c:v>1</c:v>
                </c:pt>
                <c:pt idx="19922">
                  <c:v>1</c:v>
                </c:pt>
                <c:pt idx="19923">
                  <c:v>1</c:v>
                </c:pt>
                <c:pt idx="19924">
                  <c:v>1</c:v>
                </c:pt>
                <c:pt idx="19925">
                  <c:v>1</c:v>
                </c:pt>
                <c:pt idx="19926">
                  <c:v>1</c:v>
                </c:pt>
                <c:pt idx="19927">
                  <c:v>1</c:v>
                </c:pt>
                <c:pt idx="19928">
                  <c:v>1</c:v>
                </c:pt>
                <c:pt idx="19929">
                  <c:v>1</c:v>
                </c:pt>
                <c:pt idx="19930">
                  <c:v>1</c:v>
                </c:pt>
                <c:pt idx="19931">
                  <c:v>1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1</c:v>
                </c:pt>
                <c:pt idx="19936">
                  <c:v>1</c:v>
                </c:pt>
                <c:pt idx="19937">
                  <c:v>1</c:v>
                </c:pt>
                <c:pt idx="19938">
                  <c:v>1</c:v>
                </c:pt>
                <c:pt idx="19939">
                  <c:v>1</c:v>
                </c:pt>
                <c:pt idx="19940">
                  <c:v>1</c:v>
                </c:pt>
                <c:pt idx="19941">
                  <c:v>1</c:v>
                </c:pt>
                <c:pt idx="19942">
                  <c:v>1</c:v>
                </c:pt>
                <c:pt idx="19943">
                  <c:v>1</c:v>
                </c:pt>
                <c:pt idx="19944">
                  <c:v>1</c:v>
                </c:pt>
                <c:pt idx="19945">
                  <c:v>1</c:v>
                </c:pt>
                <c:pt idx="19946">
                  <c:v>1</c:v>
                </c:pt>
                <c:pt idx="19947">
                  <c:v>1</c:v>
                </c:pt>
                <c:pt idx="19948">
                  <c:v>1</c:v>
                </c:pt>
                <c:pt idx="19949">
                  <c:v>1</c:v>
                </c:pt>
                <c:pt idx="19950">
                  <c:v>1</c:v>
                </c:pt>
                <c:pt idx="19951">
                  <c:v>1</c:v>
                </c:pt>
                <c:pt idx="19952">
                  <c:v>1</c:v>
                </c:pt>
                <c:pt idx="19953">
                  <c:v>1</c:v>
                </c:pt>
                <c:pt idx="19954">
                  <c:v>1</c:v>
                </c:pt>
                <c:pt idx="19955">
                  <c:v>1</c:v>
                </c:pt>
                <c:pt idx="19956">
                  <c:v>1</c:v>
                </c:pt>
                <c:pt idx="19957">
                  <c:v>1</c:v>
                </c:pt>
                <c:pt idx="19958">
                  <c:v>1</c:v>
                </c:pt>
                <c:pt idx="19959">
                  <c:v>1</c:v>
                </c:pt>
                <c:pt idx="19960">
                  <c:v>1</c:v>
                </c:pt>
                <c:pt idx="19961">
                  <c:v>1</c:v>
                </c:pt>
                <c:pt idx="19962">
                  <c:v>1</c:v>
                </c:pt>
                <c:pt idx="19963">
                  <c:v>1</c:v>
                </c:pt>
                <c:pt idx="19964">
                  <c:v>1</c:v>
                </c:pt>
                <c:pt idx="19965">
                  <c:v>1</c:v>
                </c:pt>
                <c:pt idx="19966">
                  <c:v>1</c:v>
                </c:pt>
                <c:pt idx="19967">
                  <c:v>1</c:v>
                </c:pt>
                <c:pt idx="19968">
                  <c:v>1</c:v>
                </c:pt>
                <c:pt idx="19969">
                  <c:v>1</c:v>
                </c:pt>
                <c:pt idx="19970">
                  <c:v>1</c:v>
                </c:pt>
                <c:pt idx="19971">
                  <c:v>1</c:v>
                </c:pt>
                <c:pt idx="19972">
                  <c:v>1</c:v>
                </c:pt>
                <c:pt idx="19973">
                  <c:v>1</c:v>
                </c:pt>
                <c:pt idx="19974">
                  <c:v>1</c:v>
                </c:pt>
                <c:pt idx="19975">
                  <c:v>1</c:v>
                </c:pt>
                <c:pt idx="19976">
                  <c:v>1</c:v>
                </c:pt>
                <c:pt idx="19977">
                  <c:v>1</c:v>
                </c:pt>
                <c:pt idx="19978">
                  <c:v>1</c:v>
                </c:pt>
                <c:pt idx="19979">
                  <c:v>1</c:v>
                </c:pt>
                <c:pt idx="19980">
                  <c:v>1</c:v>
                </c:pt>
                <c:pt idx="19981">
                  <c:v>1</c:v>
                </c:pt>
                <c:pt idx="19982">
                  <c:v>1</c:v>
                </c:pt>
                <c:pt idx="19983">
                  <c:v>1</c:v>
                </c:pt>
                <c:pt idx="19984">
                  <c:v>1</c:v>
                </c:pt>
                <c:pt idx="19985">
                  <c:v>1</c:v>
                </c:pt>
                <c:pt idx="19986">
                  <c:v>1</c:v>
                </c:pt>
                <c:pt idx="19987">
                  <c:v>1</c:v>
                </c:pt>
                <c:pt idx="19988">
                  <c:v>1</c:v>
                </c:pt>
                <c:pt idx="19989">
                  <c:v>1</c:v>
                </c:pt>
                <c:pt idx="19990">
                  <c:v>1</c:v>
                </c:pt>
                <c:pt idx="19991">
                  <c:v>1</c:v>
                </c:pt>
                <c:pt idx="19992">
                  <c:v>1</c:v>
                </c:pt>
                <c:pt idx="19993">
                  <c:v>1</c:v>
                </c:pt>
                <c:pt idx="19994">
                  <c:v>1</c:v>
                </c:pt>
                <c:pt idx="19995">
                  <c:v>1</c:v>
                </c:pt>
                <c:pt idx="19996">
                  <c:v>1</c:v>
                </c:pt>
                <c:pt idx="19997">
                  <c:v>1</c:v>
                </c:pt>
                <c:pt idx="19998">
                  <c:v>1</c:v>
                </c:pt>
                <c:pt idx="19999">
                  <c:v>1</c:v>
                </c:pt>
                <c:pt idx="20000">
                  <c:v>1</c:v>
                </c:pt>
                <c:pt idx="20001">
                  <c:v>1</c:v>
                </c:pt>
                <c:pt idx="20002">
                  <c:v>1</c:v>
                </c:pt>
                <c:pt idx="20003">
                  <c:v>1</c:v>
                </c:pt>
                <c:pt idx="20004">
                  <c:v>1</c:v>
                </c:pt>
                <c:pt idx="20005">
                  <c:v>1</c:v>
                </c:pt>
                <c:pt idx="20006">
                  <c:v>1</c:v>
                </c:pt>
                <c:pt idx="20007">
                  <c:v>1</c:v>
                </c:pt>
                <c:pt idx="20008">
                  <c:v>1</c:v>
                </c:pt>
                <c:pt idx="20009">
                  <c:v>1</c:v>
                </c:pt>
                <c:pt idx="20010">
                  <c:v>1</c:v>
                </c:pt>
                <c:pt idx="20011">
                  <c:v>1</c:v>
                </c:pt>
                <c:pt idx="20012">
                  <c:v>1</c:v>
                </c:pt>
                <c:pt idx="20013">
                  <c:v>1</c:v>
                </c:pt>
                <c:pt idx="20014">
                  <c:v>1</c:v>
                </c:pt>
                <c:pt idx="20015">
                  <c:v>1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1</c:v>
                </c:pt>
                <c:pt idx="20058">
                  <c:v>1</c:v>
                </c:pt>
                <c:pt idx="20059">
                  <c:v>1</c:v>
                </c:pt>
                <c:pt idx="20060">
                  <c:v>1</c:v>
                </c:pt>
                <c:pt idx="20061">
                  <c:v>1</c:v>
                </c:pt>
                <c:pt idx="20062">
                  <c:v>1</c:v>
                </c:pt>
                <c:pt idx="20063">
                  <c:v>1</c:v>
                </c:pt>
                <c:pt idx="20064">
                  <c:v>1</c:v>
                </c:pt>
                <c:pt idx="20065">
                  <c:v>1</c:v>
                </c:pt>
                <c:pt idx="20066">
                  <c:v>1</c:v>
                </c:pt>
                <c:pt idx="20067">
                  <c:v>1</c:v>
                </c:pt>
                <c:pt idx="20068">
                  <c:v>1</c:v>
                </c:pt>
                <c:pt idx="20069">
                  <c:v>1</c:v>
                </c:pt>
                <c:pt idx="20070">
                  <c:v>1</c:v>
                </c:pt>
                <c:pt idx="20071">
                  <c:v>1</c:v>
                </c:pt>
                <c:pt idx="20072">
                  <c:v>1</c:v>
                </c:pt>
                <c:pt idx="20073">
                  <c:v>1</c:v>
                </c:pt>
                <c:pt idx="20074">
                  <c:v>1</c:v>
                </c:pt>
                <c:pt idx="20075">
                  <c:v>1</c:v>
                </c:pt>
                <c:pt idx="20076">
                  <c:v>1</c:v>
                </c:pt>
                <c:pt idx="20077">
                  <c:v>1</c:v>
                </c:pt>
                <c:pt idx="20078">
                  <c:v>1</c:v>
                </c:pt>
                <c:pt idx="20079">
                  <c:v>1</c:v>
                </c:pt>
                <c:pt idx="20080">
                  <c:v>1</c:v>
                </c:pt>
                <c:pt idx="20081">
                  <c:v>1</c:v>
                </c:pt>
                <c:pt idx="20082">
                  <c:v>1</c:v>
                </c:pt>
                <c:pt idx="20083">
                  <c:v>1</c:v>
                </c:pt>
                <c:pt idx="20084">
                  <c:v>1</c:v>
                </c:pt>
                <c:pt idx="20085">
                  <c:v>1</c:v>
                </c:pt>
                <c:pt idx="20086">
                  <c:v>1</c:v>
                </c:pt>
                <c:pt idx="20087">
                  <c:v>1</c:v>
                </c:pt>
                <c:pt idx="20088">
                  <c:v>1</c:v>
                </c:pt>
                <c:pt idx="20089">
                  <c:v>1</c:v>
                </c:pt>
                <c:pt idx="20090">
                  <c:v>1</c:v>
                </c:pt>
                <c:pt idx="20091">
                  <c:v>1</c:v>
                </c:pt>
                <c:pt idx="20092">
                  <c:v>1</c:v>
                </c:pt>
                <c:pt idx="20093">
                  <c:v>1</c:v>
                </c:pt>
                <c:pt idx="20094">
                  <c:v>1</c:v>
                </c:pt>
                <c:pt idx="20095">
                  <c:v>1</c:v>
                </c:pt>
                <c:pt idx="20096">
                  <c:v>1</c:v>
                </c:pt>
                <c:pt idx="20097">
                  <c:v>1</c:v>
                </c:pt>
                <c:pt idx="20098">
                  <c:v>1</c:v>
                </c:pt>
                <c:pt idx="20099">
                  <c:v>1</c:v>
                </c:pt>
                <c:pt idx="20100">
                  <c:v>1</c:v>
                </c:pt>
                <c:pt idx="20101">
                  <c:v>1</c:v>
                </c:pt>
                <c:pt idx="20102">
                  <c:v>1</c:v>
                </c:pt>
                <c:pt idx="20103">
                  <c:v>1</c:v>
                </c:pt>
                <c:pt idx="20104">
                  <c:v>1</c:v>
                </c:pt>
                <c:pt idx="20105">
                  <c:v>1</c:v>
                </c:pt>
                <c:pt idx="20106">
                  <c:v>1</c:v>
                </c:pt>
                <c:pt idx="20107">
                  <c:v>1</c:v>
                </c:pt>
                <c:pt idx="20108">
                  <c:v>1</c:v>
                </c:pt>
                <c:pt idx="20109">
                  <c:v>1</c:v>
                </c:pt>
                <c:pt idx="20110">
                  <c:v>1</c:v>
                </c:pt>
                <c:pt idx="20111">
                  <c:v>1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1</c:v>
                </c:pt>
                <c:pt idx="20150">
                  <c:v>1</c:v>
                </c:pt>
                <c:pt idx="20151">
                  <c:v>1</c:v>
                </c:pt>
                <c:pt idx="20152">
                  <c:v>1</c:v>
                </c:pt>
                <c:pt idx="20153">
                  <c:v>1</c:v>
                </c:pt>
                <c:pt idx="20154">
                  <c:v>1</c:v>
                </c:pt>
                <c:pt idx="20155">
                  <c:v>1</c:v>
                </c:pt>
                <c:pt idx="20156">
                  <c:v>1</c:v>
                </c:pt>
                <c:pt idx="20157">
                  <c:v>1</c:v>
                </c:pt>
                <c:pt idx="20158">
                  <c:v>1</c:v>
                </c:pt>
                <c:pt idx="20159">
                  <c:v>1</c:v>
                </c:pt>
                <c:pt idx="20160">
                  <c:v>1</c:v>
                </c:pt>
                <c:pt idx="20161">
                  <c:v>1</c:v>
                </c:pt>
                <c:pt idx="20162">
                  <c:v>1</c:v>
                </c:pt>
                <c:pt idx="20163">
                  <c:v>1</c:v>
                </c:pt>
                <c:pt idx="20164">
                  <c:v>1</c:v>
                </c:pt>
                <c:pt idx="20165">
                  <c:v>1</c:v>
                </c:pt>
                <c:pt idx="20166">
                  <c:v>1</c:v>
                </c:pt>
                <c:pt idx="20167">
                  <c:v>1</c:v>
                </c:pt>
                <c:pt idx="20168">
                  <c:v>1</c:v>
                </c:pt>
                <c:pt idx="20169">
                  <c:v>1</c:v>
                </c:pt>
                <c:pt idx="20170">
                  <c:v>1</c:v>
                </c:pt>
                <c:pt idx="20171">
                  <c:v>1</c:v>
                </c:pt>
                <c:pt idx="20172">
                  <c:v>1</c:v>
                </c:pt>
                <c:pt idx="20173">
                  <c:v>1</c:v>
                </c:pt>
                <c:pt idx="20174">
                  <c:v>1</c:v>
                </c:pt>
                <c:pt idx="20175">
                  <c:v>1</c:v>
                </c:pt>
                <c:pt idx="20176">
                  <c:v>1</c:v>
                </c:pt>
                <c:pt idx="20177">
                  <c:v>1</c:v>
                </c:pt>
                <c:pt idx="20178">
                  <c:v>1</c:v>
                </c:pt>
                <c:pt idx="20179">
                  <c:v>1</c:v>
                </c:pt>
                <c:pt idx="20180">
                  <c:v>1</c:v>
                </c:pt>
                <c:pt idx="20181">
                  <c:v>1</c:v>
                </c:pt>
                <c:pt idx="20182">
                  <c:v>1</c:v>
                </c:pt>
                <c:pt idx="20183">
                  <c:v>1</c:v>
                </c:pt>
                <c:pt idx="20184">
                  <c:v>1</c:v>
                </c:pt>
                <c:pt idx="20185">
                  <c:v>1</c:v>
                </c:pt>
                <c:pt idx="20186">
                  <c:v>1</c:v>
                </c:pt>
                <c:pt idx="20187">
                  <c:v>1</c:v>
                </c:pt>
                <c:pt idx="20188">
                  <c:v>1</c:v>
                </c:pt>
                <c:pt idx="20189">
                  <c:v>1</c:v>
                </c:pt>
                <c:pt idx="20190">
                  <c:v>1</c:v>
                </c:pt>
                <c:pt idx="20191">
                  <c:v>1</c:v>
                </c:pt>
                <c:pt idx="20192">
                  <c:v>1</c:v>
                </c:pt>
                <c:pt idx="20193">
                  <c:v>1</c:v>
                </c:pt>
                <c:pt idx="20194">
                  <c:v>1</c:v>
                </c:pt>
                <c:pt idx="20195">
                  <c:v>1</c:v>
                </c:pt>
                <c:pt idx="20196">
                  <c:v>1</c:v>
                </c:pt>
                <c:pt idx="20197">
                  <c:v>1</c:v>
                </c:pt>
                <c:pt idx="20198">
                  <c:v>1</c:v>
                </c:pt>
                <c:pt idx="20199">
                  <c:v>1</c:v>
                </c:pt>
                <c:pt idx="20200">
                  <c:v>1</c:v>
                </c:pt>
                <c:pt idx="20201">
                  <c:v>1</c:v>
                </c:pt>
                <c:pt idx="20202">
                  <c:v>1</c:v>
                </c:pt>
                <c:pt idx="20203">
                  <c:v>1</c:v>
                </c:pt>
                <c:pt idx="20204">
                  <c:v>1</c:v>
                </c:pt>
                <c:pt idx="20205">
                  <c:v>1</c:v>
                </c:pt>
                <c:pt idx="20206">
                  <c:v>1</c:v>
                </c:pt>
                <c:pt idx="20207">
                  <c:v>1</c:v>
                </c:pt>
                <c:pt idx="20208">
                  <c:v>1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1</c:v>
                </c:pt>
                <c:pt idx="20246">
                  <c:v>1</c:v>
                </c:pt>
                <c:pt idx="20247">
                  <c:v>1</c:v>
                </c:pt>
                <c:pt idx="20248">
                  <c:v>1</c:v>
                </c:pt>
                <c:pt idx="20249">
                  <c:v>1</c:v>
                </c:pt>
                <c:pt idx="20250">
                  <c:v>1</c:v>
                </c:pt>
                <c:pt idx="20251">
                  <c:v>1</c:v>
                </c:pt>
                <c:pt idx="20252">
                  <c:v>1</c:v>
                </c:pt>
                <c:pt idx="20253">
                  <c:v>1</c:v>
                </c:pt>
                <c:pt idx="20254">
                  <c:v>1</c:v>
                </c:pt>
                <c:pt idx="20255">
                  <c:v>1</c:v>
                </c:pt>
                <c:pt idx="20256">
                  <c:v>1</c:v>
                </c:pt>
                <c:pt idx="20257">
                  <c:v>1</c:v>
                </c:pt>
                <c:pt idx="20258">
                  <c:v>1</c:v>
                </c:pt>
                <c:pt idx="20259">
                  <c:v>1</c:v>
                </c:pt>
                <c:pt idx="20260">
                  <c:v>1</c:v>
                </c:pt>
                <c:pt idx="20261">
                  <c:v>1</c:v>
                </c:pt>
                <c:pt idx="20262">
                  <c:v>1</c:v>
                </c:pt>
                <c:pt idx="20263">
                  <c:v>1</c:v>
                </c:pt>
                <c:pt idx="20264">
                  <c:v>1</c:v>
                </c:pt>
                <c:pt idx="20265">
                  <c:v>1</c:v>
                </c:pt>
                <c:pt idx="20266">
                  <c:v>1</c:v>
                </c:pt>
                <c:pt idx="20267">
                  <c:v>1</c:v>
                </c:pt>
                <c:pt idx="20268">
                  <c:v>1</c:v>
                </c:pt>
                <c:pt idx="20269">
                  <c:v>1</c:v>
                </c:pt>
                <c:pt idx="20270">
                  <c:v>1</c:v>
                </c:pt>
                <c:pt idx="20271">
                  <c:v>1</c:v>
                </c:pt>
                <c:pt idx="20272">
                  <c:v>1</c:v>
                </c:pt>
                <c:pt idx="20273">
                  <c:v>1</c:v>
                </c:pt>
                <c:pt idx="20274">
                  <c:v>1</c:v>
                </c:pt>
                <c:pt idx="20275">
                  <c:v>1</c:v>
                </c:pt>
                <c:pt idx="20276">
                  <c:v>1</c:v>
                </c:pt>
                <c:pt idx="20277">
                  <c:v>1</c:v>
                </c:pt>
                <c:pt idx="20278">
                  <c:v>1</c:v>
                </c:pt>
                <c:pt idx="20279">
                  <c:v>1</c:v>
                </c:pt>
                <c:pt idx="20280">
                  <c:v>1</c:v>
                </c:pt>
                <c:pt idx="20281">
                  <c:v>1</c:v>
                </c:pt>
                <c:pt idx="20282">
                  <c:v>1</c:v>
                </c:pt>
                <c:pt idx="20283">
                  <c:v>1</c:v>
                </c:pt>
                <c:pt idx="20284">
                  <c:v>1</c:v>
                </c:pt>
                <c:pt idx="20285">
                  <c:v>1</c:v>
                </c:pt>
                <c:pt idx="20286">
                  <c:v>1</c:v>
                </c:pt>
                <c:pt idx="20287">
                  <c:v>1</c:v>
                </c:pt>
                <c:pt idx="20288">
                  <c:v>1</c:v>
                </c:pt>
                <c:pt idx="20289">
                  <c:v>1</c:v>
                </c:pt>
                <c:pt idx="20290">
                  <c:v>1</c:v>
                </c:pt>
                <c:pt idx="20291">
                  <c:v>1</c:v>
                </c:pt>
                <c:pt idx="20292">
                  <c:v>1</c:v>
                </c:pt>
                <c:pt idx="20293">
                  <c:v>1</c:v>
                </c:pt>
                <c:pt idx="20294">
                  <c:v>1</c:v>
                </c:pt>
                <c:pt idx="20295">
                  <c:v>1</c:v>
                </c:pt>
                <c:pt idx="20296">
                  <c:v>1</c:v>
                </c:pt>
                <c:pt idx="20297">
                  <c:v>1</c:v>
                </c:pt>
                <c:pt idx="20298">
                  <c:v>1</c:v>
                </c:pt>
                <c:pt idx="20299">
                  <c:v>1</c:v>
                </c:pt>
                <c:pt idx="20300">
                  <c:v>1</c:v>
                </c:pt>
                <c:pt idx="20301">
                  <c:v>1</c:v>
                </c:pt>
                <c:pt idx="20302">
                  <c:v>1</c:v>
                </c:pt>
                <c:pt idx="20303">
                  <c:v>1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1</c:v>
                </c:pt>
                <c:pt idx="20342">
                  <c:v>1</c:v>
                </c:pt>
                <c:pt idx="20343">
                  <c:v>1</c:v>
                </c:pt>
                <c:pt idx="20344">
                  <c:v>1</c:v>
                </c:pt>
                <c:pt idx="20345">
                  <c:v>1</c:v>
                </c:pt>
                <c:pt idx="20346">
                  <c:v>1</c:v>
                </c:pt>
                <c:pt idx="20347">
                  <c:v>1</c:v>
                </c:pt>
                <c:pt idx="20348">
                  <c:v>1</c:v>
                </c:pt>
                <c:pt idx="20349">
                  <c:v>1</c:v>
                </c:pt>
                <c:pt idx="20350">
                  <c:v>1</c:v>
                </c:pt>
                <c:pt idx="20351">
                  <c:v>1</c:v>
                </c:pt>
                <c:pt idx="20352">
                  <c:v>1</c:v>
                </c:pt>
                <c:pt idx="20353">
                  <c:v>1</c:v>
                </c:pt>
                <c:pt idx="20354">
                  <c:v>1</c:v>
                </c:pt>
                <c:pt idx="20355">
                  <c:v>1</c:v>
                </c:pt>
                <c:pt idx="20356">
                  <c:v>1</c:v>
                </c:pt>
                <c:pt idx="20357">
                  <c:v>1</c:v>
                </c:pt>
                <c:pt idx="20358">
                  <c:v>1</c:v>
                </c:pt>
                <c:pt idx="20359">
                  <c:v>1</c:v>
                </c:pt>
                <c:pt idx="20360">
                  <c:v>1</c:v>
                </c:pt>
                <c:pt idx="20361">
                  <c:v>1</c:v>
                </c:pt>
                <c:pt idx="20362">
                  <c:v>1</c:v>
                </c:pt>
                <c:pt idx="20363">
                  <c:v>1</c:v>
                </c:pt>
                <c:pt idx="20364">
                  <c:v>1</c:v>
                </c:pt>
                <c:pt idx="20365">
                  <c:v>1</c:v>
                </c:pt>
                <c:pt idx="20366">
                  <c:v>1</c:v>
                </c:pt>
                <c:pt idx="20367">
                  <c:v>1</c:v>
                </c:pt>
                <c:pt idx="20368">
                  <c:v>1</c:v>
                </c:pt>
                <c:pt idx="20369">
                  <c:v>1</c:v>
                </c:pt>
                <c:pt idx="20370">
                  <c:v>1</c:v>
                </c:pt>
                <c:pt idx="20371">
                  <c:v>1</c:v>
                </c:pt>
                <c:pt idx="20372">
                  <c:v>1</c:v>
                </c:pt>
                <c:pt idx="20373">
                  <c:v>1</c:v>
                </c:pt>
                <c:pt idx="20374">
                  <c:v>1</c:v>
                </c:pt>
                <c:pt idx="20375">
                  <c:v>1</c:v>
                </c:pt>
                <c:pt idx="20376">
                  <c:v>1</c:v>
                </c:pt>
                <c:pt idx="20377">
                  <c:v>1</c:v>
                </c:pt>
                <c:pt idx="20378">
                  <c:v>1</c:v>
                </c:pt>
                <c:pt idx="20379">
                  <c:v>1</c:v>
                </c:pt>
                <c:pt idx="20380">
                  <c:v>1</c:v>
                </c:pt>
                <c:pt idx="20381">
                  <c:v>1</c:v>
                </c:pt>
                <c:pt idx="20382">
                  <c:v>1</c:v>
                </c:pt>
                <c:pt idx="20383">
                  <c:v>1</c:v>
                </c:pt>
                <c:pt idx="20384">
                  <c:v>1</c:v>
                </c:pt>
                <c:pt idx="20385">
                  <c:v>1</c:v>
                </c:pt>
                <c:pt idx="20386">
                  <c:v>1</c:v>
                </c:pt>
                <c:pt idx="20387">
                  <c:v>1</c:v>
                </c:pt>
                <c:pt idx="20388">
                  <c:v>1</c:v>
                </c:pt>
                <c:pt idx="20389">
                  <c:v>1</c:v>
                </c:pt>
                <c:pt idx="20390">
                  <c:v>1</c:v>
                </c:pt>
                <c:pt idx="20391">
                  <c:v>1</c:v>
                </c:pt>
                <c:pt idx="20392">
                  <c:v>1</c:v>
                </c:pt>
                <c:pt idx="20393">
                  <c:v>1</c:v>
                </c:pt>
                <c:pt idx="20394">
                  <c:v>1</c:v>
                </c:pt>
                <c:pt idx="20395">
                  <c:v>1</c:v>
                </c:pt>
                <c:pt idx="20396">
                  <c:v>1</c:v>
                </c:pt>
                <c:pt idx="20397">
                  <c:v>1</c:v>
                </c:pt>
                <c:pt idx="20398">
                  <c:v>1</c:v>
                </c:pt>
                <c:pt idx="20399">
                  <c:v>1</c:v>
                </c:pt>
                <c:pt idx="20400">
                  <c:v>1</c:v>
                </c:pt>
                <c:pt idx="20401">
                  <c:v>1</c:v>
                </c:pt>
                <c:pt idx="20402">
                  <c:v>1</c:v>
                </c:pt>
                <c:pt idx="20403">
                  <c:v>1</c:v>
                </c:pt>
                <c:pt idx="20404">
                  <c:v>1</c:v>
                </c:pt>
                <c:pt idx="20405">
                  <c:v>1</c:v>
                </c:pt>
                <c:pt idx="20406">
                  <c:v>1</c:v>
                </c:pt>
                <c:pt idx="20407">
                  <c:v>1</c:v>
                </c:pt>
                <c:pt idx="20408">
                  <c:v>1</c:v>
                </c:pt>
                <c:pt idx="20409">
                  <c:v>1</c:v>
                </c:pt>
                <c:pt idx="20410">
                  <c:v>1</c:v>
                </c:pt>
                <c:pt idx="20411">
                  <c:v>1</c:v>
                </c:pt>
                <c:pt idx="20412">
                  <c:v>1</c:v>
                </c:pt>
                <c:pt idx="20413">
                  <c:v>1</c:v>
                </c:pt>
                <c:pt idx="20414">
                  <c:v>1</c:v>
                </c:pt>
                <c:pt idx="20415">
                  <c:v>1</c:v>
                </c:pt>
                <c:pt idx="20416">
                  <c:v>1</c:v>
                </c:pt>
                <c:pt idx="20417">
                  <c:v>1</c:v>
                </c:pt>
                <c:pt idx="20418">
                  <c:v>1</c:v>
                </c:pt>
                <c:pt idx="20419">
                  <c:v>1</c:v>
                </c:pt>
                <c:pt idx="20420">
                  <c:v>1</c:v>
                </c:pt>
                <c:pt idx="20421">
                  <c:v>1</c:v>
                </c:pt>
                <c:pt idx="20422">
                  <c:v>1</c:v>
                </c:pt>
                <c:pt idx="20423">
                  <c:v>1</c:v>
                </c:pt>
                <c:pt idx="20424">
                  <c:v>1</c:v>
                </c:pt>
                <c:pt idx="20425">
                  <c:v>1</c:v>
                </c:pt>
                <c:pt idx="20426">
                  <c:v>1</c:v>
                </c:pt>
                <c:pt idx="20427">
                  <c:v>1</c:v>
                </c:pt>
                <c:pt idx="20428">
                  <c:v>1</c:v>
                </c:pt>
                <c:pt idx="20429">
                  <c:v>1</c:v>
                </c:pt>
                <c:pt idx="20430">
                  <c:v>1</c:v>
                </c:pt>
                <c:pt idx="20431">
                  <c:v>1</c:v>
                </c:pt>
                <c:pt idx="20432">
                  <c:v>1</c:v>
                </c:pt>
                <c:pt idx="20433">
                  <c:v>1</c:v>
                </c:pt>
                <c:pt idx="20434">
                  <c:v>1</c:v>
                </c:pt>
                <c:pt idx="20435">
                  <c:v>1</c:v>
                </c:pt>
                <c:pt idx="20436">
                  <c:v>1</c:v>
                </c:pt>
                <c:pt idx="20437">
                  <c:v>1</c:v>
                </c:pt>
                <c:pt idx="20438">
                  <c:v>1</c:v>
                </c:pt>
                <c:pt idx="20439">
                  <c:v>1</c:v>
                </c:pt>
                <c:pt idx="20440">
                  <c:v>1</c:v>
                </c:pt>
                <c:pt idx="20441">
                  <c:v>1</c:v>
                </c:pt>
                <c:pt idx="20442">
                  <c:v>1</c:v>
                </c:pt>
                <c:pt idx="20443">
                  <c:v>1</c:v>
                </c:pt>
                <c:pt idx="20444">
                  <c:v>1</c:v>
                </c:pt>
                <c:pt idx="20445">
                  <c:v>1</c:v>
                </c:pt>
                <c:pt idx="20446">
                  <c:v>1</c:v>
                </c:pt>
                <c:pt idx="20447">
                  <c:v>1</c:v>
                </c:pt>
                <c:pt idx="20448">
                  <c:v>1</c:v>
                </c:pt>
                <c:pt idx="20449">
                  <c:v>1</c:v>
                </c:pt>
                <c:pt idx="20450">
                  <c:v>1</c:v>
                </c:pt>
                <c:pt idx="20451">
                  <c:v>1</c:v>
                </c:pt>
                <c:pt idx="20452">
                  <c:v>1</c:v>
                </c:pt>
                <c:pt idx="20453">
                  <c:v>1</c:v>
                </c:pt>
                <c:pt idx="20454">
                  <c:v>1</c:v>
                </c:pt>
                <c:pt idx="20455">
                  <c:v>1</c:v>
                </c:pt>
                <c:pt idx="20456">
                  <c:v>1</c:v>
                </c:pt>
                <c:pt idx="20457">
                  <c:v>1</c:v>
                </c:pt>
                <c:pt idx="20458">
                  <c:v>1</c:v>
                </c:pt>
                <c:pt idx="20459">
                  <c:v>1</c:v>
                </c:pt>
                <c:pt idx="20460">
                  <c:v>1</c:v>
                </c:pt>
                <c:pt idx="20461">
                  <c:v>1</c:v>
                </c:pt>
                <c:pt idx="20462">
                  <c:v>1</c:v>
                </c:pt>
                <c:pt idx="20463">
                  <c:v>1</c:v>
                </c:pt>
                <c:pt idx="20464">
                  <c:v>1</c:v>
                </c:pt>
                <c:pt idx="20465">
                  <c:v>1</c:v>
                </c:pt>
                <c:pt idx="20466">
                  <c:v>1</c:v>
                </c:pt>
                <c:pt idx="20467">
                  <c:v>1</c:v>
                </c:pt>
                <c:pt idx="20468">
                  <c:v>1</c:v>
                </c:pt>
                <c:pt idx="20469">
                  <c:v>1</c:v>
                </c:pt>
                <c:pt idx="20470">
                  <c:v>1</c:v>
                </c:pt>
                <c:pt idx="20471">
                  <c:v>1</c:v>
                </c:pt>
                <c:pt idx="20472">
                  <c:v>1</c:v>
                </c:pt>
                <c:pt idx="20473">
                  <c:v>1</c:v>
                </c:pt>
                <c:pt idx="20474">
                  <c:v>1</c:v>
                </c:pt>
                <c:pt idx="20475">
                  <c:v>1</c:v>
                </c:pt>
                <c:pt idx="20476">
                  <c:v>1</c:v>
                </c:pt>
                <c:pt idx="20477">
                  <c:v>1</c:v>
                </c:pt>
                <c:pt idx="20478">
                  <c:v>1</c:v>
                </c:pt>
                <c:pt idx="20479">
                  <c:v>1</c:v>
                </c:pt>
                <c:pt idx="20480">
                  <c:v>1</c:v>
                </c:pt>
                <c:pt idx="20481">
                  <c:v>1</c:v>
                </c:pt>
                <c:pt idx="20482">
                  <c:v>1</c:v>
                </c:pt>
                <c:pt idx="20483">
                  <c:v>1</c:v>
                </c:pt>
                <c:pt idx="20484">
                  <c:v>1</c:v>
                </c:pt>
                <c:pt idx="20485">
                  <c:v>1</c:v>
                </c:pt>
                <c:pt idx="20486">
                  <c:v>1</c:v>
                </c:pt>
                <c:pt idx="20487">
                  <c:v>1</c:v>
                </c:pt>
                <c:pt idx="20488">
                  <c:v>1</c:v>
                </c:pt>
                <c:pt idx="20489">
                  <c:v>1</c:v>
                </c:pt>
                <c:pt idx="20490">
                  <c:v>1</c:v>
                </c:pt>
                <c:pt idx="20491">
                  <c:v>1</c:v>
                </c:pt>
                <c:pt idx="20492">
                  <c:v>1</c:v>
                </c:pt>
                <c:pt idx="20493">
                  <c:v>1</c:v>
                </c:pt>
                <c:pt idx="20494">
                  <c:v>1</c:v>
                </c:pt>
                <c:pt idx="20495">
                  <c:v>1</c:v>
                </c:pt>
                <c:pt idx="20496">
                  <c:v>1</c:v>
                </c:pt>
                <c:pt idx="20497">
                  <c:v>1</c:v>
                </c:pt>
                <c:pt idx="20498">
                  <c:v>1</c:v>
                </c:pt>
                <c:pt idx="20499">
                  <c:v>1</c:v>
                </c:pt>
                <c:pt idx="20500">
                  <c:v>1</c:v>
                </c:pt>
                <c:pt idx="20501">
                  <c:v>1</c:v>
                </c:pt>
                <c:pt idx="20502">
                  <c:v>1</c:v>
                </c:pt>
                <c:pt idx="20503">
                  <c:v>1</c:v>
                </c:pt>
                <c:pt idx="20504">
                  <c:v>1</c:v>
                </c:pt>
                <c:pt idx="20505">
                  <c:v>1</c:v>
                </c:pt>
                <c:pt idx="20506">
                  <c:v>1</c:v>
                </c:pt>
                <c:pt idx="20507">
                  <c:v>1</c:v>
                </c:pt>
                <c:pt idx="20508">
                  <c:v>1</c:v>
                </c:pt>
                <c:pt idx="20509">
                  <c:v>1</c:v>
                </c:pt>
                <c:pt idx="20510">
                  <c:v>1</c:v>
                </c:pt>
                <c:pt idx="20511">
                  <c:v>1</c:v>
                </c:pt>
                <c:pt idx="20512">
                  <c:v>1</c:v>
                </c:pt>
                <c:pt idx="20513">
                  <c:v>1</c:v>
                </c:pt>
                <c:pt idx="20514">
                  <c:v>1</c:v>
                </c:pt>
                <c:pt idx="20515">
                  <c:v>1</c:v>
                </c:pt>
                <c:pt idx="20516">
                  <c:v>1</c:v>
                </c:pt>
                <c:pt idx="20517">
                  <c:v>1</c:v>
                </c:pt>
                <c:pt idx="20518">
                  <c:v>1</c:v>
                </c:pt>
                <c:pt idx="20519">
                  <c:v>1</c:v>
                </c:pt>
                <c:pt idx="20520">
                  <c:v>1</c:v>
                </c:pt>
                <c:pt idx="20521">
                  <c:v>1</c:v>
                </c:pt>
                <c:pt idx="20522">
                  <c:v>1</c:v>
                </c:pt>
                <c:pt idx="20523">
                  <c:v>1</c:v>
                </c:pt>
                <c:pt idx="20524">
                  <c:v>1</c:v>
                </c:pt>
                <c:pt idx="20525">
                  <c:v>1</c:v>
                </c:pt>
                <c:pt idx="20526">
                  <c:v>1</c:v>
                </c:pt>
                <c:pt idx="20527">
                  <c:v>1</c:v>
                </c:pt>
                <c:pt idx="20528">
                  <c:v>1</c:v>
                </c:pt>
                <c:pt idx="20529">
                  <c:v>1</c:v>
                </c:pt>
                <c:pt idx="20530">
                  <c:v>1</c:v>
                </c:pt>
                <c:pt idx="20531">
                  <c:v>1</c:v>
                </c:pt>
                <c:pt idx="20532">
                  <c:v>1</c:v>
                </c:pt>
                <c:pt idx="20533">
                  <c:v>1</c:v>
                </c:pt>
                <c:pt idx="20534">
                  <c:v>1</c:v>
                </c:pt>
                <c:pt idx="20535">
                  <c:v>1</c:v>
                </c:pt>
                <c:pt idx="20536">
                  <c:v>1</c:v>
                </c:pt>
                <c:pt idx="20537">
                  <c:v>1</c:v>
                </c:pt>
                <c:pt idx="20538">
                  <c:v>1</c:v>
                </c:pt>
                <c:pt idx="20539">
                  <c:v>1</c:v>
                </c:pt>
                <c:pt idx="20540">
                  <c:v>1</c:v>
                </c:pt>
                <c:pt idx="20541">
                  <c:v>1</c:v>
                </c:pt>
                <c:pt idx="20542">
                  <c:v>1</c:v>
                </c:pt>
                <c:pt idx="20543">
                  <c:v>1</c:v>
                </c:pt>
                <c:pt idx="20544">
                  <c:v>1</c:v>
                </c:pt>
                <c:pt idx="20545">
                  <c:v>1</c:v>
                </c:pt>
                <c:pt idx="20546">
                  <c:v>1</c:v>
                </c:pt>
                <c:pt idx="20547">
                  <c:v>1</c:v>
                </c:pt>
                <c:pt idx="20548">
                  <c:v>1</c:v>
                </c:pt>
                <c:pt idx="20549">
                  <c:v>1</c:v>
                </c:pt>
                <c:pt idx="20550">
                  <c:v>1</c:v>
                </c:pt>
                <c:pt idx="20551">
                  <c:v>1</c:v>
                </c:pt>
                <c:pt idx="20552">
                  <c:v>1</c:v>
                </c:pt>
                <c:pt idx="20553">
                  <c:v>1</c:v>
                </c:pt>
                <c:pt idx="20554">
                  <c:v>1</c:v>
                </c:pt>
                <c:pt idx="20555">
                  <c:v>1</c:v>
                </c:pt>
                <c:pt idx="20556">
                  <c:v>1</c:v>
                </c:pt>
                <c:pt idx="20557">
                  <c:v>1</c:v>
                </c:pt>
                <c:pt idx="20558">
                  <c:v>1</c:v>
                </c:pt>
                <c:pt idx="20559">
                  <c:v>1</c:v>
                </c:pt>
                <c:pt idx="20560">
                  <c:v>1</c:v>
                </c:pt>
                <c:pt idx="20561">
                  <c:v>1</c:v>
                </c:pt>
                <c:pt idx="20562">
                  <c:v>1</c:v>
                </c:pt>
                <c:pt idx="20563">
                  <c:v>1</c:v>
                </c:pt>
                <c:pt idx="20564">
                  <c:v>1</c:v>
                </c:pt>
                <c:pt idx="20565">
                  <c:v>1</c:v>
                </c:pt>
                <c:pt idx="20566">
                  <c:v>1</c:v>
                </c:pt>
                <c:pt idx="20567">
                  <c:v>1</c:v>
                </c:pt>
                <c:pt idx="20568">
                  <c:v>1</c:v>
                </c:pt>
                <c:pt idx="20569">
                  <c:v>1</c:v>
                </c:pt>
                <c:pt idx="20570">
                  <c:v>1</c:v>
                </c:pt>
                <c:pt idx="20571">
                  <c:v>1</c:v>
                </c:pt>
                <c:pt idx="20572">
                  <c:v>1</c:v>
                </c:pt>
                <c:pt idx="20573">
                  <c:v>1</c:v>
                </c:pt>
                <c:pt idx="20574">
                  <c:v>1</c:v>
                </c:pt>
                <c:pt idx="20575">
                  <c:v>1</c:v>
                </c:pt>
                <c:pt idx="20576">
                  <c:v>1</c:v>
                </c:pt>
                <c:pt idx="20577">
                  <c:v>1</c:v>
                </c:pt>
                <c:pt idx="20578">
                  <c:v>1</c:v>
                </c:pt>
                <c:pt idx="20579">
                  <c:v>1</c:v>
                </c:pt>
                <c:pt idx="20580">
                  <c:v>1</c:v>
                </c:pt>
                <c:pt idx="20581">
                  <c:v>1</c:v>
                </c:pt>
                <c:pt idx="20582">
                  <c:v>1</c:v>
                </c:pt>
                <c:pt idx="20583">
                  <c:v>1</c:v>
                </c:pt>
                <c:pt idx="20584">
                  <c:v>1</c:v>
                </c:pt>
                <c:pt idx="20585">
                  <c:v>1</c:v>
                </c:pt>
                <c:pt idx="20586">
                  <c:v>1</c:v>
                </c:pt>
                <c:pt idx="20587">
                  <c:v>1</c:v>
                </c:pt>
                <c:pt idx="20588">
                  <c:v>1</c:v>
                </c:pt>
                <c:pt idx="20589">
                  <c:v>1</c:v>
                </c:pt>
                <c:pt idx="20590">
                  <c:v>1</c:v>
                </c:pt>
                <c:pt idx="20591">
                  <c:v>1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1</c:v>
                </c:pt>
                <c:pt idx="20631">
                  <c:v>1</c:v>
                </c:pt>
                <c:pt idx="20632">
                  <c:v>1</c:v>
                </c:pt>
                <c:pt idx="20633">
                  <c:v>1</c:v>
                </c:pt>
                <c:pt idx="20634">
                  <c:v>1</c:v>
                </c:pt>
                <c:pt idx="20635">
                  <c:v>1</c:v>
                </c:pt>
                <c:pt idx="20636">
                  <c:v>1</c:v>
                </c:pt>
                <c:pt idx="20637">
                  <c:v>1</c:v>
                </c:pt>
                <c:pt idx="20638">
                  <c:v>1</c:v>
                </c:pt>
                <c:pt idx="20639">
                  <c:v>1</c:v>
                </c:pt>
                <c:pt idx="20640">
                  <c:v>1</c:v>
                </c:pt>
                <c:pt idx="20641">
                  <c:v>1</c:v>
                </c:pt>
                <c:pt idx="20642">
                  <c:v>1</c:v>
                </c:pt>
                <c:pt idx="20643">
                  <c:v>1</c:v>
                </c:pt>
                <c:pt idx="20644">
                  <c:v>1</c:v>
                </c:pt>
                <c:pt idx="20645">
                  <c:v>1</c:v>
                </c:pt>
                <c:pt idx="20646">
                  <c:v>1</c:v>
                </c:pt>
                <c:pt idx="20647">
                  <c:v>1</c:v>
                </c:pt>
                <c:pt idx="20648">
                  <c:v>1</c:v>
                </c:pt>
                <c:pt idx="20649">
                  <c:v>1</c:v>
                </c:pt>
                <c:pt idx="20650">
                  <c:v>1</c:v>
                </c:pt>
                <c:pt idx="20651">
                  <c:v>1</c:v>
                </c:pt>
                <c:pt idx="20652">
                  <c:v>1</c:v>
                </c:pt>
                <c:pt idx="20653">
                  <c:v>1</c:v>
                </c:pt>
                <c:pt idx="20654">
                  <c:v>1</c:v>
                </c:pt>
                <c:pt idx="20655">
                  <c:v>1</c:v>
                </c:pt>
                <c:pt idx="20656">
                  <c:v>1</c:v>
                </c:pt>
                <c:pt idx="20657">
                  <c:v>1</c:v>
                </c:pt>
                <c:pt idx="20658">
                  <c:v>1</c:v>
                </c:pt>
                <c:pt idx="20659">
                  <c:v>1</c:v>
                </c:pt>
                <c:pt idx="20660">
                  <c:v>1</c:v>
                </c:pt>
                <c:pt idx="20661">
                  <c:v>1</c:v>
                </c:pt>
                <c:pt idx="20662">
                  <c:v>1</c:v>
                </c:pt>
                <c:pt idx="20663">
                  <c:v>1</c:v>
                </c:pt>
                <c:pt idx="20664">
                  <c:v>1</c:v>
                </c:pt>
                <c:pt idx="20665">
                  <c:v>1</c:v>
                </c:pt>
                <c:pt idx="20666">
                  <c:v>1</c:v>
                </c:pt>
                <c:pt idx="20667">
                  <c:v>1</c:v>
                </c:pt>
                <c:pt idx="20668">
                  <c:v>1</c:v>
                </c:pt>
                <c:pt idx="20669">
                  <c:v>1</c:v>
                </c:pt>
                <c:pt idx="20670">
                  <c:v>1</c:v>
                </c:pt>
                <c:pt idx="20671">
                  <c:v>1</c:v>
                </c:pt>
                <c:pt idx="20672">
                  <c:v>1</c:v>
                </c:pt>
                <c:pt idx="20673">
                  <c:v>1</c:v>
                </c:pt>
                <c:pt idx="20674">
                  <c:v>1</c:v>
                </c:pt>
                <c:pt idx="20675">
                  <c:v>1</c:v>
                </c:pt>
                <c:pt idx="20676">
                  <c:v>1</c:v>
                </c:pt>
                <c:pt idx="20677">
                  <c:v>1</c:v>
                </c:pt>
                <c:pt idx="20678">
                  <c:v>1</c:v>
                </c:pt>
                <c:pt idx="20679">
                  <c:v>1</c:v>
                </c:pt>
                <c:pt idx="20680">
                  <c:v>1</c:v>
                </c:pt>
                <c:pt idx="20681">
                  <c:v>1</c:v>
                </c:pt>
                <c:pt idx="20682">
                  <c:v>1</c:v>
                </c:pt>
                <c:pt idx="20683">
                  <c:v>1</c:v>
                </c:pt>
                <c:pt idx="20684">
                  <c:v>1</c:v>
                </c:pt>
                <c:pt idx="20685">
                  <c:v>1</c:v>
                </c:pt>
                <c:pt idx="20686">
                  <c:v>1</c:v>
                </c:pt>
                <c:pt idx="20687">
                  <c:v>1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1</c:v>
                </c:pt>
                <c:pt idx="20728">
                  <c:v>1</c:v>
                </c:pt>
                <c:pt idx="20729">
                  <c:v>1</c:v>
                </c:pt>
                <c:pt idx="20730">
                  <c:v>1</c:v>
                </c:pt>
                <c:pt idx="20731">
                  <c:v>1</c:v>
                </c:pt>
                <c:pt idx="20732">
                  <c:v>1</c:v>
                </c:pt>
                <c:pt idx="20733">
                  <c:v>1</c:v>
                </c:pt>
                <c:pt idx="20734">
                  <c:v>1</c:v>
                </c:pt>
                <c:pt idx="20735">
                  <c:v>1</c:v>
                </c:pt>
                <c:pt idx="20736">
                  <c:v>1</c:v>
                </c:pt>
                <c:pt idx="20737">
                  <c:v>1</c:v>
                </c:pt>
                <c:pt idx="20738">
                  <c:v>1</c:v>
                </c:pt>
                <c:pt idx="20739">
                  <c:v>1</c:v>
                </c:pt>
                <c:pt idx="20740">
                  <c:v>1</c:v>
                </c:pt>
                <c:pt idx="20741">
                  <c:v>1</c:v>
                </c:pt>
                <c:pt idx="20742">
                  <c:v>1</c:v>
                </c:pt>
                <c:pt idx="20743">
                  <c:v>1</c:v>
                </c:pt>
                <c:pt idx="20744">
                  <c:v>1</c:v>
                </c:pt>
                <c:pt idx="20745">
                  <c:v>1</c:v>
                </c:pt>
                <c:pt idx="20746">
                  <c:v>1</c:v>
                </c:pt>
                <c:pt idx="20747">
                  <c:v>1</c:v>
                </c:pt>
                <c:pt idx="20748">
                  <c:v>1</c:v>
                </c:pt>
                <c:pt idx="20749">
                  <c:v>1</c:v>
                </c:pt>
                <c:pt idx="20750">
                  <c:v>1</c:v>
                </c:pt>
                <c:pt idx="20751">
                  <c:v>1</c:v>
                </c:pt>
                <c:pt idx="20752">
                  <c:v>1</c:v>
                </c:pt>
                <c:pt idx="20753">
                  <c:v>1</c:v>
                </c:pt>
                <c:pt idx="20754">
                  <c:v>1</c:v>
                </c:pt>
                <c:pt idx="20755">
                  <c:v>1</c:v>
                </c:pt>
                <c:pt idx="20756">
                  <c:v>1</c:v>
                </c:pt>
                <c:pt idx="20757">
                  <c:v>1</c:v>
                </c:pt>
                <c:pt idx="20758">
                  <c:v>1</c:v>
                </c:pt>
                <c:pt idx="20759">
                  <c:v>1</c:v>
                </c:pt>
                <c:pt idx="20760">
                  <c:v>1</c:v>
                </c:pt>
                <c:pt idx="20761">
                  <c:v>1</c:v>
                </c:pt>
                <c:pt idx="20762">
                  <c:v>1</c:v>
                </c:pt>
                <c:pt idx="20763">
                  <c:v>1</c:v>
                </c:pt>
                <c:pt idx="20764">
                  <c:v>1</c:v>
                </c:pt>
                <c:pt idx="20765">
                  <c:v>1</c:v>
                </c:pt>
                <c:pt idx="20766">
                  <c:v>1</c:v>
                </c:pt>
                <c:pt idx="20767">
                  <c:v>1</c:v>
                </c:pt>
                <c:pt idx="20768">
                  <c:v>1</c:v>
                </c:pt>
                <c:pt idx="20769">
                  <c:v>1</c:v>
                </c:pt>
                <c:pt idx="20770">
                  <c:v>1</c:v>
                </c:pt>
                <c:pt idx="20771">
                  <c:v>1</c:v>
                </c:pt>
                <c:pt idx="20772">
                  <c:v>1</c:v>
                </c:pt>
                <c:pt idx="20773">
                  <c:v>1</c:v>
                </c:pt>
                <c:pt idx="20774">
                  <c:v>1</c:v>
                </c:pt>
                <c:pt idx="20775">
                  <c:v>1</c:v>
                </c:pt>
                <c:pt idx="20776">
                  <c:v>1</c:v>
                </c:pt>
                <c:pt idx="20777">
                  <c:v>1</c:v>
                </c:pt>
                <c:pt idx="20778">
                  <c:v>1</c:v>
                </c:pt>
                <c:pt idx="20779">
                  <c:v>1</c:v>
                </c:pt>
                <c:pt idx="20780">
                  <c:v>1</c:v>
                </c:pt>
                <c:pt idx="20781">
                  <c:v>1</c:v>
                </c:pt>
                <c:pt idx="20782">
                  <c:v>1</c:v>
                </c:pt>
                <c:pt idx="20783">
                  <c:v>1</c:v>
                </c:pt>
                <c:pt idx="20784">
                  <c:v>1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1</c:v>
                </c:pt>
                <c:pt idx="20822">
                  <c:v>1</c:v>
                </c:pt>
                <c:pt idx="20823">
                  <c:v>1</c:v>
                </c:pt>
                <c:pt idx="20824">
                  <c:v>1</c:v>
                </c:pt>
                <c:pt idx="20825">
                  <c:v>1</c:v>
                </c:pt>
                <c:pt idx="20826">
                  <c:v>1</c:v>
                </c:pt>
                <c:pt idx="20827">
                  <c:v>1</c:v>
                </c:pt>
                <c:pt idx="20828">
                  <c:v>1</c:v>
                </c:pt>
                <c:pt idx="20829">
                  <c:v>1</c:v>
                </c:pt>
                <c:pt idx="20830">
                  <c:v>1</c:v>
                </c:pt>
                <c:pt idx="20831">
                  <c:v>1</c:v>
                </c:pt>
                <c:pt idx="20832">
                  <c:v>1</c:v>
                </c:pt>
                <c:pt idx="20833">
                  <c:v>1</c:v>
                </c:pt>
                <c:pt idx="20834">
                  <c:v>1</c:v>
                </c:pt>
                <c:pt idx="20835">
                  <c:v>1</c:v>
                </c:pt>
                <c:pt idx="20836">
                  <c:v>1</c:v>
                </c:pt>
                <c:pt idx="20837">
                  <c:v>1</c:v>
                </c:pt>
                <c:pt idx="20838">
                  <c:v>1</c:v>
                </c:pt>
                <c:pt idx="20839">
                  <c:v>1</c:v>
                </c:pt>
                <c:pt idx="20840">
                  <c:v>1</c:v>
                </c:pt>
                <c:pt idx="20841">
                  <c:v>1</c:v>
                </c:pt>
                <c:pt idx="20842">
                  <c:v>1</c:v>
                </c:pt>
                <c:pt idx="20843">
                  <c:v>1</c:v>
                </c:pt>
                <c:pt idx="20844">
                  <c:v>1</c:v>
                </c:pt>
                <c:pt idx="20845">
                  <c:v>1</c:v>
                </c:pt>
                <c:pt idx="20846">
                  <c:v>1</c:v>
                </c:pt>
                <c:pt idx="20847">
                  <c:v>1</c:v>
                </c:pt>
                <c:pt idx="20848">
                  <c:v>1</c:v>
                </c:pt>
                <c:pt idx="20849">
                  <c:v>1</c:v>
                </c:pt>
                <c:pt idx="20850">
                  <c:v>1</c:v>
                </c:pt>
                <c:pt idx="20851">
                  <c:v>1</c:v>
                </c:pt>
                <c:pt idx="20852">
                  <c:v>1</c:v>
                </c:pt>
                <c:pt idx="20853">
                  <c:v>1</c:v>
                </c:pt>
                <c:pt idx="20854">
                  <c:v>1</c:v>
                </c:pt>
                <c:pt idx="20855">
                  <c:v>1</c:v>
                </c:pt>
                <c:pt idx="20856">
                  <c:v>1</c:v>
                </c:pt>
                <c:pt idx="20857">
                  <c:v>1</c:v>
                </c:pt>
                <c:pt idx="20858">
                  <c:v>1</c:v>
                </c:pt>
                <c:pt idx="20859">
                  <c:v>1</c:v>
                </c:pt>
                <c:pt idx="20860">
                  <c:v>1</c:v>
                </c:pt>
                <c:pt idx="20861">
                  <c:v>1</c:v>
                </c:pt>
                <c:pt idx="20862">
                  <c:v>1</c:v>
                </c:pt>
                <c:pt idx="20863">
                  <c:v>1</c:v>
                </c:pt>
                <c:pt idx="20864">
                  <c:v>1</c:v>
                </c:pt>
                <c:pt idx="20865">
                  <c:v>1</c:v>
                </c:pt>
                <c:pt idx="20866">
                  <c:v>1</c:v>
                </c:pt>
                <c:pt idx="20867">
                  <c:v>1</c:v>
                </c:pt>
                <c:pt idx="20868">
                  <c:v>1</c:v>
                </c:pt>
                <c:pt idx="20869">
                  <c:v>1</c:v>
                </c:pt>
                <c:pt idx="20870">
                  <c:v>1</c:v>
                </c:pt>
                <c:pt idx="20871">
                  <c:v>1</c:v>
                </c:pt>
                <c:pt idx="20872">
                  <c:v>1</c:v>
                </c:pt>
                <c:pt idx="20873">
                  <c:v>1</c:v>
                </c:pt>
                <c:pt idx="20874">
                  <c:v>1</c:v>
                </c:pt>
                <c:pt idx="20875">
                  <c:v>1</c:v>
                </c:pt>
                <c:pt idx="20876">
                  <c:v>1</c:v>
                </c:pt>
                <c:pt idx="20877">
                  <c:v>1</c:v>
                </c:pt>
                <c:pt idx="20878">
                  <c:v>1</c:v>
                </c:pt>
                <c:pt idx="20879">
                  <c:v>1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1</c:v>
                </c:pt>
                <c:pt idx="20918">
                  <c:v>1</c:v>
                </c:pt>
                <c:pt idx="20919">
                  <c:v>1</c:v>
                </c:pt>
                <c:pt idx="20920">
                  <c:v>1</c:v>
                </c:pt>
                <c:pt idx="20921">
                  <c:v>1</c:v>
                </c:pt>
                <c:pt idx="20922">
                  <c:v>1</c:v>
                </c:pt>
                <c:pt idx="20923">
                  <c:v>1</c:v>
                </c:pt>
                <c:pt idx="20924">
                  <c:v>1</c:v>
                </c:pt>
                <c:pt idx="20925">
                  <c:v>1</c:v>
                </c:pt>
                <c:pt idx="20926">
                  <c:v>1</c:v>
                </c:pt>
                <c:pt idx="20927">
                  <c:v>1</c:v>
                </c:pt>
                <c:pt idx="20928">
                  <c:v>1</c:v>
                </c:pt>
                <c:pt idx="20929">
                  <c:v>1</c:v>
                </c:pt>
                <c:pt idx="20930">
                  <c:v>1</c:v>
                </c:pt>
                <c:pt idx="20931">
                  <c:v>1</c:v>
                </c:pt>
                <c:pt idx="20932">
                  <c:v>1</c:v>
                </c:pt>
                <c:pt idx="20933">
                  <c:v>1</c:v>
                </c:pt>
                <c:pt idx="20934">
                  <c:v>1</c:v>
                </c:pt>
                <c:pt idx="20935">
                  <c:v>1</c:v>
                </c:pt>
                <c:pt idx="20936">
                  <c:v>1</c:v>
                </c:pt>
                <c:pt idx="20937">
                  <c:v>1</c:v>
                </c:pt>
                <c:pt idx="20938">
                  <c:v>1</c:v>
                </c:pt>
                <c:pt idx="20939">
                  <c:v>1</c:v>
                </c:pt>
                <c:pt idx="20940">
                  <c:v>1</c:v>
                </c:pt>
                <c:pt idx="20941">
                  <c:v>1</c:v>
                </c:pt>
                <c:pt idx="20942">
                  <c:v>1</c:v>
                </c:pt>
                <c:pt idx="20943">
                  <c:v>1</c:v>
                </c:pt>
                <c:pt idx="20944">
                  <c:v>1</c:v>
                </c:pt>
                <c:pt idx="20945">
                  <c:v>1</c:v>
                </c:pt>
                <c:pt idx="20946">
                  <c:v>1</c:v>
                </c:pt>
                <c:pt idx="20947">
                  <c:v>1</c:v>
                </c:pt>
                <c:pt idx="20948">
                  <c:v>1</c:v>
                </c:pt>
                <c:pt idx="20949">
                  <c:v>1</c:v>
                </c:pt>
                <c:pt idx="20950">
                  <c:v>1</c:v>
                </c:pt>
                <c:pt idx="20951">
                  <c:v>1</c:v>
                </c:pt>
                <c:pt idx="20952">
                  <c:v>1</c:v>
                </c:pt>
                <c:pt idx="20953">
                  <c:v>1</c:v>
                </c:pt>
                <c:pt idx="20954">
                  <c:v>1</c:v>
                </c:pt>
                <c:pt idx="20955">
                  <c:v>1</c:v>
                </c:pt>
                <c:pt idx="20956">
                  <c:v>1</c:v>
                </c:pt>
                <c:pt idx="20957">
                  <c:v>1</c:v>
                </c:pt>
                <c:pt idx="20958">
                  <c:v>1</c:v>
                </c:pt>
                <c:pt idx="20959">
                  <c:v>1</c:v>
                </c:pt>
                <c:pt idx="20960">
                  <c:v>1</c:v>
                </c:pt>
                <c:pt idx="20961">
                  <c:v>1</c:v>
                </c:pt>
                <c:pt idx="20962">
                  <c:v>1</c:v>
                </c:pt>
                <c:pt idx="20963">
                  <c:v>1</c:v>
                </c:pt>
                <c:pt idx="20964">
                  <c:v>1</c:v>
                </c:pt>
                <c:pt idx="20965">
                  <c:v>1</c:v>
                </c:pt>
                <c:pt idx="20966">
                  <c:v>1</c:v>
                </c:pt>
                <c:pt idx="20967">
                  <c:v>1</c:v>
                </c:pt>
                <c:pt idx="20968">
                  <c:v>1</c:v>
                </c:pt>
                <c:pt idx="20969">
                  <c:v>1</c:v>
                </c:pt>
                <c:pt idx="20970">
                  <c:v>1</c:v>
                </c:pt>
                <c:pt idx="20971">
                  <c:v>1</c:v>
                </c:pt>
                <c:pt idx="20972">
                  <c:v>1</c:v>
                </c:pt>
                <c:pt idx="20973">
                  <c:v>1</c:v>
                </c:pt>
                <c:pt idx="20974">
                  <c:v>1</c:v>
                </c:pt>
                <c:pt idx="20975">
                  <c:v>1</c:v>
                </c:pt>
                <c:pt idx="20976">
                  <c:v>1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1</c:v>
                </c:pt>
                <c:pt idx="21015">
                  <c:v>1</c:v>
                </c:pt>
                <c:pt idx="21016">
                  <c:v>1</c:v>
                </c:pt>
                <c:pt idx="21017">
                  <c:v>1</c:v>
                </c:pt>
                <c:pt idx="21018">
                  <c:v>1</c:v>
                </c:pt>
                <c:pt idx="21019">
                  <c:v>1</c:v>
                </c:pt>
                <c:pt idx="21020">
                  <c:v>1</c:v>
                </c:pt>
                <c:pt idx="21021">
                  <c:v>1</c:v>
                </c:pt>
                <c:pt idx="21022">
                  <c:v>1</c:v>
                </c:pt>
                <c:pt idx="21023">
                  <c:v>1</c:v>
                </c:pt>
                <c:pt idx="21024">
                  <c:v>1</c:v>
                </c:pt>
                <c:pt idx="21025">
                  <c:v>1</c:v>
                </c:pt>
                <c:pt idx="21026">
                  <c:v>1</c:v>
                </c:pt>
                <c:pt idx="21027">
                  <c:v>1</c:v>
                </c:pt>
                <c:pt idx="21028">
                  <c:v>1</c:v>
                </c:pt>
                <c:pt idx="21029">
                  <c:v>1</c:v>
                </c:pt>
                <c:pt idx="21030">
                  <c:v>1</c:v>
                </c:pt>
                <c:pt idx="21031">
                  <c:v>1</c:v>
                </c:pt>
                <c:pt idx="21032">
                  <c:v>1</c:v>
                </c:pt>
                <c:pt idx="21033">
                  <c:v>1</c:v>
                </c:pt>
                <c:pt idx="21034">
                  <c:v>1</c:v>
                </c:pt>
                <c:pt idx="21035">
                  <c:v>1</c:v>
                </c:pt>
                <c:pt idx="21036">
                  <c:v>1</c:v>
                </c:pt>
                <c:pt idx="21037">
                  <c:v>1</c:v>
                </c:pt>
                <c:pt idx="21038">
                  <c:v>1</c:v>
                </c:pt>
                <c:pt idx="21039">
                  <c:v>1</c:v>
                </c:pt>
                <c:pt idx="21040">
                  <c:v>1</c:v>
                </c:pt>
                <c:pt idx="21041">
                  <c:v>1</c:v>
                </c:pt>
                <c:pt idx="21042">
                  <c:v>1</c:v>
                </c:pt>
                <c:pt idx="21043">
                  <c:v>1</c:v>
                </c:pt>
                <c:pt idx="21044">
                  <c:v>1</c:v>
                </c:pt>
                <c:pt idx="21045">
                  <c:v>1</c:v>
                </c:pt>
                <c:pt idx="21046">
                  <c:v>1</c:v>
                </c:pt>
                <c:pt idx="21047">
                  <c:v>1</c:v>
                </c:pt>
                <c:pt idx="21048">
                  <c:v>1</c:v>
                </c:pt>
                <c:pt idx="21049">
                  <c:v>1</c:v>
                </c:pt>
                <c:pt idx="21050">
                  <c:v>1</c:v>
                </c:pt>
                <c:pt idx="21051">
                  <c:v>1</c:v>
                </c:pt>
                <c:pt idx="21052">
                  <c:v>1</c:v>
                </c:pt>
                <c:pt idx="21053">
                  <c:v>1</c:v>
                </c:pt>
                <c:pt idx="21054">
                  <c:v>1</c:v>
                </c:pt>
                <c:pt idx="21055">
                  <c:v>1</c:v>
                </c:pt>
                <c:pt idx="21056">
                  <c:v>1</c:v>
                </c:pt>
                <c:pt idx="21057">
                  <c:v>1</c:v>
                </c:pt>
                <c:pt idx="21058">
                  <c:v>1</c:v>
                </c:pt>
                <c:pt idx="21059">
                  <c:v>1</c:v>
                </c:pt>
                <c:pt idx="21060">
                  <c:v>1</c:v>
                </c:pt>
                <c:pt idx="21061">
                  <c:v>1</c:v>
                </c:pt>
                <c:pt idx="21062">
                  <c:v>1</c:v>
                </c:pt>
                <c:pt idx="21063">
                  <c:v>1</c:v>
                </c:pt>
                <c:pt idx="21064">
                  <c:v>1</c:v>
                </c:pt>
                <c:pt idx="21065">
                  <c:v>1</c:v>
                </c:pt>
                <c:pt idx="21066">
                  <c:v>1</c:v>
                </c:pt>
                <c:pt idx="21067">
                  <c:v>1</c:v>
                </c:pt>
                <c:pt idx="21068">
                  <c:v>1</c:v>
                </c:pt>
                <c:pt idx="21069">
                  <c:v>1</c:v>
                </c:pt>
                <c:pt idx="21070">
                  <c:v>1</c:v>
                </c:pt>
                <c:pt idx="21071">
                  <c:v>1</c:v>
                </c:pt>
                <c:pt idx="21072">
                  <c:v>1</c:v>
                </c:pt>
                <c:pt idx="21073">
                  <c:v>1</c:v>
                </c:pt>
                <c:pt idx="21074">
                  <c:v>1</c:v>
                </c:pt>
                <c:pt idx="21075">
                  <c:v>1</c:v>
                </c:pt>
                <c:pt idx="21076">
                  <c:v>1</c:v>
                </c:pt>
                <c:pt idx="21077">
                  <c:v>1</c:v>
                </c:pt>
                <c:pt idx="21078">
                  <c:v>1</c:v>
                </c:pt>
                <c:pt idx="21079">
                  <c:v>1</c:v>
                </c:pt>
                <c:pt idx="21080">
                  <c:v>1</c:v>
                </c:pt>
                <c:pt idx="21081">
                  <c:v>1</c:v>
                </c:pt>
                <c:pt idx="21082">
                  <c:v>1</c:v>
                </c:pt>
                <c:pt idx="21083">
                  <c:v>1</c:v>
                </c:pt>
                <c:pt idx="21084">
                  <c:v>1</c:v>
                </c:pt>
                <c:pt idx="21085">
                  <c:v>1</c:v>
                </c:pt>
                <c:pt idx="21086">
                  <c:v>1</c:v>
                </c:pt>
                <c:pt idx="21087">
                  <c:v>1</c:v>
                </c:pt>
                <c:pt idx="21088">
                  <c:v>1</c:v>
                </c:pt>
                <c:pt idx="21089">
                  <c:v>1</c:v>
                </c:pt>
                <c:pt idx="21090">
                  <c:v>1</c:v>
                </c:pt>
                <c:pt idx="21091">
                  <c:v>1</c:v>
                </c:pt>
                <c:pt idx="21092">
                  <c:v>1</c:v>
                </c:pt>
                <c:pt idx="21093">
                  <c:v>1</c:v>
                </c:pt>
                <c:pt idx="21094">
                  <c:v>1</c:v>
                </c:pt>
                <c:pt idx="21095">
                  <c:v>1</c:v>
                </c:pt>
                <c:pt idx="21096">
                  <c:v>1</c:v>
                </c:pt>
                <c:pt idx="21097">
                  <c:v>1</c:v>
                </c:pt>
                <c:pt idx="21098">
                  <c:v>1</c:v>
                </c:pt>
                <c:pt idx="21099">
                  <c:v>1</c:v>
                </c:pt>
                <c:pt idx="21100">
                  <c:v>1</c:v>
                </c:pt>
                <c:pt idx="21101">
                  <c:v>1</c:v>
                </c:pt>
                <c:pt idx="21102">
                  <c:v>1</c:v>
                </c:pt>
                <c:pt idx="21103">
                  <c:v>1</c:v>
                </c:pt>
                <c:pt idx="21104">
                  <c:v>1</c:v>
                </c:pt>
                <c:pt idx="21105">
                  <c:v>1</c:v>
                </c:pt>
                <c:pt idx="21106">
                  <c:v>1</c:v>
                </c:pt>
                <c:pt idx="21107">
                  <c:v>1</c:v>
                </c:pt>
                <c:pt idx="21108">
                  <c:v>1</c:v>
                </c:pt>
                <c:pt idx="21109">
                  <c:v>1</c:v>
                </c:pt>
                <c:pt idx="21110">
                  <c:v>1</c:v>
                </c:pt>
                <c:pt idx="21111">
                  <c:v>1</c:v>
                </c:pt>
                <c:pt idx="21112">
                  <c:v>1</c:v>
                </c:pt>
                <c:pt idx="21113">
                  <c:v>1</c:v>
                </c:pt>
                <c:pt idx="21114">
                  <c:v>1</c:v>
                </c:pt>
                <c:pt idx="21115">
                  <c:v>1</c:v>
                </c:pt>
                <c:pt idx="21116">
                  <c:v>1</c:v>
                </c:pt>
                <c:pt idx="21117">
                  <c:v>1</c:v>
                </c:pt>
                <c:pt idx="21118">
                  <c:v>1</c:v>
                </c:pt>
                <c:pt idx="21119">
                  <c:v>1</c:v>
                </c:pt>
                <c:pt idx="21120">
                  <c:v>1</c:v>
                </c:pt>
                <c:pt idx="21121">
                  <c:v>1</c:v>
                </c:pt>
                <c:pt idx="21122">
                  <c:v>1</c:v>
                </c:pt>
                <c:pt idx="21123">
                  <c:v>1</c:v>
                </c:pt>
                <c:pt idx="21124">
                  <c:v>1</c:v>
                </c:pt>
                <c:pt idx="21125">
                  <c:v>1</c:v>
                </c:pt>
                <c:pt idx="21126">
                  <c:v>1</c:v>
                </c:pt>
                <c:pt idx="21127">
                  <c:v>1</c:v>
                </c:pt>
                <c:pt idx="21128">
                  <c:v>1</c:v>
                </c:pt>
                <c:pt idx="21129">
                  <c:v>1</c:v>
                </c:pt>
                <c:pt idx="21130">
                  <c:v>1</c:v>
                </c:pt>
                <c:pt idx="21131">
                  <c:v>1</c:v>
                </c:pt>
                <c:pt idx="21132">
                  <c:v>1</c:v>
                </c:pt>
                <c:pt idx="21133">
                  <c:v>1</c:v>
                </c:pt>
                <c:pt idx="21134">
                  <c:v>1</c:v>
                </c:pt>
                <c:pt idx="21135">
                  <c:v>1</c:v>
                </c:pt>
                <c:pt idx="21136">
                  <c:v>1</c:v>
                </c:pt>
                <c:pt idx="21137">
                  <c:v>1</c:v>
                </c:pt>
                <c:pt idx="21138">
                  <c:v>1</c:v>
                </c:pt>
                <c:pt idx="21139">
                  <c:v>1</c:v>
                </c:pt>
                <c:pt idx="21140">
                  <c:v>1</c:v>
                </c:pt>
                <c:pt idx="21141">
                  <c:v>1</c:v>
                </c:pt>
                <c:pt idx="21142">
                  <c:v>1</c:v>
                </c:pt>
                <c:pt idx="21143">
                  <c:v>1</c:v>
                </c:pt>
                <c:pt idx="21144">
                  <c:v>1</c:v>
                </c:pt>
                <c:pt idx="21145">
                  <c:v>1</c:v>
                </c:pt>
                <c:pt idx="21146">
                  <c:v>1</c:v>
                </c:pt>
                <c:pt idx="21147">
                  <c:v>1</c:v>
                </c:pt>
                <c:pt idx="21148">
                  <c:v>1</c:v>
                </c:pt>
                <c:pt idx="21149">
                  <c:v>1</c:v>
                </c:pt>
                <c:pt idx="21150">
                  <c:v>1</c:v>
                </c:pt>
                <c:pt idx="21151">
                  <c:v>1</c:v>
                </c:pt>
                <c:pt idx="21152">
                  <c:v>1</c:v>
                </c:pt>
                <c:pt idx="21153">
                  <c:v>1</c:v>
                </c:pt>
                <c:pt idx="21154">
                  <c:v>1</c:v>
                </c:pt>
                <c:pt idx="21155">
                  <c:v>1</c:v>
                </c:pt>
                <c:pt idx="21156">
                  <c:v>1</c:v>
                </c:pt>
                <c:pt idx="21157">
                  <c:v>1</c:v>
                </c:pt>
                <c:pt idx="21158">
                  <c:v>1</c:v>
                </c:pt>
                <c:pt idx="21159">
                  <c:v>1</c:v>
                </c:pt>
                <c:pt idx="21160">
                  <c:v>1</c:v>
                </c:pt>
                <c:pt idx="21161">
                  <c:v>1</c:v>
                </c:pt>
                <c:pt idx="21162">
                  <c:v>1</c:v>
                </c:pt>
                <c:pt idx="21163">
                  <c:v>1</c:v>
                </c:pt>
                <c:pt idx="21164">
                  <c:v>1</c:v>
                </c:pt>
                <c:pt idx="21165">
                  <c:v>1</c:v>
                </c:pt>
                <c:pt idx="21166">
                  <c:v>1</c:v>
                </c:pt>
                <c:pt idx="21167">
                  <c:v>1</c:v>
                </c:pt>
                <c:pt idx="21168">
                  <c:v>1</c:v>
                </c:pt>
                <c:pt idx="21169">
                  <c:v>1</c:v>
                </c:pt>
                <c:pt idx="21170">
                  <c:v>1</c:v>
                </c:pt>
                <c:pt idx="21171">
                  <c:v>1</c:v>
                </c:pt>
                <c:pt idx="21172">
                  <c:v>1</c:v>
                </c:pt>
                <c:pt idx="21173">
                  <c:v>1</c:v>
                </c:pt>
                <c:pt idx="21174">
                  <c:v>1</c:v>
                </c:pt>
                <c:pt idx="21175">
                  <c:v>1</c:v>
                </c:pt>
                <c:pt idx="21176">
                  <c:v>1</c:v>
                </c:pt>
                <c:pt idx="21177">
                  <c:v>1</c:v>
                </c:pt>
                <c:pt idx="21178">
                  <c:v>1</c:v>
                </c:pt>
                <c:pt idx="21179">
                  <c:v>1</c:v>
                </c:pt>
                <c:pt idx="21180">
                  <c:v>1</c:v>
                </c:pt>
                <c:pt idx="21181">
                  <c:v>1</c:v>
                </c:pt>
                <c:pt idx="21182">
                  <c:v>1</c:v>
                </c:pt>
                <c:pt idx="21183">
                  <c:v>1</c:v>
                </c:pt>
                <c:pt idx="21184">
                  <c:v>1</c:v>
                </c:pt>
                <c:pt idx="21185">
                  <c:v>1</c:v>
                </c:pt>
                <c:pt idx="21186">
                  <c:v>1</c:v>
                </c:pt>
                <c:pt idx="21187">
                  <c:v>1</c:v>
                </c:pt>
                <c:pt idx="21188">
                  <c:v>1</c:v>
                </c:pt>
                <c:pt idx="21189">
                  <c:v>1</c:v>
                </c:pt>
                <c:pt idx="21190">
                  <c:v>1</c:v>
                </c:pt>
                <c:pt idx="21191">
                  <c:v>1</c:v>
                </c:pt>
                <c:pt idx="21192">
                  <c:v>1</c:v>
                </c:pt>
                <c:pt idx="21193">
                  <c:v>1</c:v>
                </c:pt>
                <c:pt idx="21194">
                  <c:v>1</c:v>
                </c:pt>
                <c:pt idx="21195">
                  <c:v>1</c:v>
                </c:pt>
                <c:pt idx="21196">
                  <c:v>1</c:v>
                </c:pt>
                <c:pt idx="21197">
                  <c:v>1</c:v>
                </c:pt>
                <c:pt idx="21198">
                  <c:v>1</c:v>
                </c:pt>
                <c:pt idx="21199">
                  <c:v>1</c:v>
                </c:pt>
                <c:pt idx="21200">
                  <c:v>1</c:v>
                </c:pt>
                <c:pt idx="21201">
                  <c:v>1</c:v>
                </c:pt>
                <c:pt idx="21202">
                  <c:v>1</c:v>
                </c:pt>
                <c:pt idx="21203">
                  <c:v>1</c:v>
                </c:pt>
                <c:pt idx="21204">
                  <c:v>1</c:v>
                </c:pt>
                <c:pt idx="21205">
                  <c:v>1</c:v>
                </c:pt>
                <c:pt idx="21206">
                  <c:v>1</c:v>
                </c:pt>
                <c:pt idx="21207">
                  <c:v>1</c:v>
                </c:pt>
                <c:pt idx="21208">
                  <c:v>1</c:v>
                </c:pt>
                <c:pt idx="21209">
                  <c:v>1</c:v>
                </c:pt>
                <c:pt idx="21210">
                  <c:v>1</c:v>
                </c:pt>
                <c:pt idx="21211">
                  <c:v>1</c:v>
                </c:pt>
                <c:pt idx="21212">
                  <c:v>1</c:v>
                </c:pt>
                <c:pt idx="21213">
                  <c:v>1</c:v>
                </c:pt>
                <c:pt idx="21214">
                  <c:v>1</c:v>
                </c:pt>
                <c:pt idx="21215">
                  <c:v>1</c:v>
                </c:pt>
                <c:pt idx="21216">
                  <c:v>1</c:v>
                </c:pt>
                <c:pt idx="21217">
                  <c:v>1</c:v>
                </c:pt>
                <c:pt idx="21218">
                  <c:v>1</c:v>
                </c:pt>
                <c:pt idx="21219">
                  <c:v>1</c:v>
                </c:pt>
                <c:pt idx="21220">
                  <c:v>1</c:v>
                </c:pt>
                <c:pt idx="21221">
                  <c:v>1</c:v>
                </c:pt>
                <c:pt idx="21222">
                  <c:v>1</c:v>
                </c:pt>
                <c:pt idx="21223">
                  <c:v>1</c:v>
                </c:pt>
                <c:pt idx="21224">
                  <c:v>1</c:v>
                </c:pt>
                <c:pt idx="21225">
                  <c:v>1</c:v>
                </c:pt>
                <c:pt idx="21226">
                  <c:v>1</c:v>
                </c:pt>
                <c:pt idx="21227">
                  <c:v>1</c:v>
                </c:pt>
                <c:pt idx="21228">
                  <c:v>1</c:v>
                </c:pt>
                <c:pt idx="21229">
                  <c:v>1</c:v>
                </c:pt>
                <c:pt idx="21230">
                  <c:v>1</c:v>
                </c:pt>
                <c:pt idx="21231">
                  <c:v>1</c:v>
                </c:pt>
                <c:pt idx="21232">
                  <c:v>1</c:v>
                </c:pt>
                <c:pt idx="21233">
                  <c:v>1</c:v>
                </c:pt>
                <c:pt idx="21234">
                  <c:v>1</c:v>
                </c:pt>
                <c:pt idx="21235">
                  <c:v>1</c:v>
                </c:pt>
                <c:pt idx="21236">
                  <c:v>1</c:v>
                </c:pt>
                <c:pt idx="21237">
                  <c:v>1</c:v>
                </c:pt>
                <c:pt idx="21238">
                  <c:v>1</c:v>
                </c:pt>
                <c:pt idx="21239">
                  <c:v>1</c:v>
                </c:pt>
                <c:pt idx="21240">
                  <c:v>1</c:v>
                </c:pt>
                <c:pt idx="21241">
                  <c:v>1</c:v>
                </c:pt>
                <c:pt idx="21242">
                  <c:v>1</c:v>
                </c:pt>
                <c:pt idx="21243">
                  <c:v>1</c:v>
                </c:pt>
                <c:pt idx="21244">
                  <c:v>1</c:v>
                </c:pt>
                <c:pt idx="21245">
                  <c:v>1</c:v>
                </c:pt>
                <c:pt idx="21246">
                  <c:v>1</c:v>
                </c:pt>
                <c:pt idx="21247">
                  <c:v>1</c:v>
                </c:pt>
                <c:pt idx="21248">
                  <c:v>1</c:v>
                </c:pt>
                <c:pt idx="21249">
                  <c:v>1</c:v>
                </c:pt>
                <c:pt idx="21250">
                  <c:v>1</c:v>
                </c:pt>
                <c:pt idx="21251">
                  <c:v>1</c:v>
                </c:pt>
                <c:pt idx="21252">
                  <c:v>1</c:v>
                </c:pt>
                <c:pt idx="21253">
                  <c:v>1</c:v>
                </c:pt>
                <c:pt idx="21254">
                  <c:v>1</c:v>
                </c:pt>
                <c:pt idx="21255">
                  <c:v>1</c:v>
                </c:pt>
                <c:pt idx="21256">
                  <c:v>1</c:v>
                </c:pt>
                <c:pt idx="21257">
                  <c:v>1</c:v>
                </c:pt>
                <c:pt idx="21258">
                  <c:v>1</c:v>
                </c:pt>
                <c:pt idx="21259">
                  <c:v>1</c:v>
                </c:pt>
                <c:pt idx="21260">
                  <c:v>1</c:v>
                </c:pt>
                <c:pt idx="21261">
                  <c:v>1</c:v>
                </c:pt>
                <c:pt idx="21262">
                  <c:v>1</c:v>
                </c:pt>
                <c:pt idx="21263">
                  <c:v>1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1</c:v>
                </c:pt>
                <c:pt idx="21304">
                  <c:v>1</c:v>
                </c:pt>
                <c:pt idx="21305">
                  <c:v>1</c:v>
                </c:pt>
                <c:pt idx="21306">
                  <c:v>1</c:v>
                </c:pt>
                <c:pt idx="21307">
                  <c:v>1</c:v>
                </c:pt>
                <c:pt idx="21308">
                  <c:v>1</c:v>
                </c:pt>
                <c:pt idx="21309">
                  <c:v>1</c:v>
                </c:pt>
                <c:pt idx="21310">
                  <c:v>1</c:v>
                </c:pt>
                <c:pt idx="21311">
                  <c:v>1</c:v>
                </c:pt>
                <c:pt idx="21312">
                  <c:v>1</c:v>
                </c:pt>
                <c:pt idx="21313">
                  <c:v>1</c:v>
                </c:pt>
                <c:pt idx="21314">
                  <c:v>1</c:v>
                </c:pt>
                <c:pt idx="21315">
                  <c:v>1</c:v>
                </c:pt>
                <c:pt idx="21316">
                  <c:v>1</c:v>
                </c:pt>
                <c:pt idx="21317">
                  <c:v>1</c:v>
                </c:pt>
                <c:pt idx="21318">
                  <c:v>1</c:v>
                </c:pt>
                <c:pt idx="21319">
                  <c:v>1</c:v>
                </c:pt>
                <c:pt idx="21320">
                  <c:v>1</c:v>
                </c:pt>
                <c:pt idx="21321">
                  <c:v>1</c:v>
                </c:pt>
                <c:pt idx="21322">
                  <c:v>1</c:v>
                </c:pt>
                <c:pt idx="21323">
                  <c:v>1</c:v>
                </c:pt>
                <c:pt idx="21324">
                  <c:v>1</c:v>
                </c:pt>
                <c:pt idx="21325">
                  <c:v>1</c:v>
                </c:pt>
                <c:pt idx="21326">
                  <c:v>1</c:v>
                </c:pt>
                <c:pt idx="21327">
                  <c:v>1</c:v>
                </c:pt>
                <c:pt idx="21328">
                  <c:v>1</c:v>
                </c:pt>
                <c:pt idx="21329">
                  <c:v>1</c:v>
                </c:pt>
                <c:pt idx="21330">
                  <c:v>1</c:v>
                </c:pt>
                <c:pt idx="21331">
                  <c:v>1</c:v>
                </c:pt>
                <c:pt idx="21332">
                  <c:v>1</c:v>
                </c:pt>
                <c:pt idx="21333">
                  <c:v>1</c:v>
                </c:pt>
                <c:pt idx="21334">
                  <c:v>1</c:v>
                </c:pt>
                <c:pt idx="21335">
                  <c:v>1</c:v>
                </c:pt>
                <c:pt idx="21336">
                  <c:v>1</c:v>
                </c:pt>
                <c:pt idx="21337">
                  <c:v>1</c:v>
                </c:pt>
                <c:pt idx="21338">
                  <c:v>1</c:v>
                </c:pt>
                <c:pt idx="21339">
                  <c:v>1</c:v>
                </c:pt>
                <c:pt idx="21340">
                  <c:v>1</c:v>
                </c:pt>
                <c:pt idx="21341">
                  <c:v>1</c:v>
                </c:pt>
                <c:pt idx="21342">
                  <c:v>1</c:v>
                </c:pt>
                <c:pt idx="21343">
                  <c:v>1</c:v>
                </c:pt>
                <c:pt idx="21344">
                  <c:v>1</c:v>
                </c:pt>
                <c:pt idx="21345">
                  <c:v>1</c:v>
                </c:pt>
                <c:pt idx="21346">
                  <c:v>1</c:v>
                </c:pt>
                <c:pt idx="21347">
                  <c:v>1</c:v>
                </c:pt>
                <c:pt idx="21348">
                  <c:v>1</c:v>
                </c:pt>
                <c:pt idx="21349">
                  <c:v>1</c:v>
                </c:pt>
                <c:pt idx="21350">
                  <c:v>1</c:v>
                </c:pt>
                <c:pt idx="21351">
                  <c:v>1</c:v>
                </c:pt>
                <c:pt idx="21352">
                  <c:v>1</c:v>
                </c:pt>
                <c:pt idx="21353">
                  <c:v>1</c:v>
                </c:pt>
                <c:pt idx="21354">
                  <c:v>1</c:v>
                </c:pt>
                <c:pt idx="21355">
                  <c:v>1</c:v>
                </c:pt>
                <c:pt idx="21356">
                  <c:v>1</c:v>
                </c:pt>
                <c:pt idx="21357">
                  <c:v>1</c:v>
                </c:pt>
                <c:pt idx="21358">
                  <c:v>1</c:v>
                </c:pt>
                <c:pt idx="21359">
                  <c:v>1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1</c:v>
                </c:pt>
                <c:pt idx="21402">
                  <c:v>1</c:v>
                </c:pt>
                <c:pt idx="21403">
                  <c:v>1</c:v>
                </c:pt>
                <c:pt idx="21404">
                  <c:v>1</c:v>
                </c:pt>
                <c:pt idx="21405">
                  <c:v>1</c:v>
                </c:pt>
                <c:pt idx="21406">
                  <c:v>1</c:v>
                </c:pt>
                <c:pt idx="21407">
                  <c:v>1</c:v>
                </c:pt>
                <c:pt idx="21408">
                  <c:v>1</c:v>
                </c:pt>
                <c:pt idx="21409">
                  <c:v>1</c:v>
                </c:pt>
                <c:pt idx="21410">
                  <c:v>1</c:v>
                </c:pt>
                <c:pt idx="21411">
                  <c:v>1</c:v>
                </c:pt>
                <c:pt idx="21412">
                  <c:v>1</c:v>
                </c:pt>
                <c:pt idx="21413">
                  <c:v>1</c:v>
                </c:pt>
                <c:pt idx="21414">
                  <c:v>1</c:v>
                </c:pt>
                <c:pt idx="21415">
                  <c:v>1</c:v>
                </c:pt>
                <c:pt idx="21416">
                  <c:v>1</c:v>
                </c:pt>
                <c:pt idx="21417">
                  <c:v>1</c:v>
                </c:pt>
                <c:pt idx="21418">
                  <c:v>1</c:v>
                </c:pt>
                <c:pt idx="21419">
                  <c:v>1</c:v>
                </c:pt>
                <c:pt idx="21420">
                  <c:v>1</c:v>
                </c:pt>
                <c:pt idx="21421">
                  <c:v>1</c:v>
                </c:pt>
                <c:pt idx="21422">
                  <c:v>1</c:v>
                </c:pt>
                <c:pt idx="21423">
                  <c:v>1</c:v>
                </c:pt>
                <c:pt idx="21424">
                  <c:v>1</c:v>
                </c:pt>
                <c:pt idx="21425">
                  <c:v>1</c:v>
                </c:pt>
                <c:pt idx="21426">
                  <c:v>1</c:v>
                </c:pt>
                <c:pt idx="21427">
                  <c:v>1</c:v>
                </c:pt>
                <c:pt idx="21428">
                  <c:v>1</c:v>
                </c:pt>
                <c:pt idx="21429">
                  <c:v>1</c:v>
                </c:pt>
                <c:pt idx="21430">
                  <c:v>1</c:v>
                </c:pt>
                <c:pt idx="21431">
                  <c:v>1</c:v>
                </c:pt>
                <c:pt idx="21432">
                  <c:v>1</c:v>
                </c:pt>
                <c:pt idx="21433">
                  <c:v>1</c:v>
                </c:pt>
                <c:pt idx="21434">
                  <c:v>1</c:v>
                </c:pt>
                <c:pt idx="21435">
                  <c:v>1</c:v>
                </c:pt>
                <c:pt idx="21436">
                  <c:v>1</c:v>
                </c:pt>
                <c:pt idx="21437">
                  <c:v>1</c:v>
                </c:pt>
                <c:pt idx="21438">
                  <c:v>1</c:v>
                </c:pt>
                <c:pt idx="21439">
                  <c:v>1</c:v>
                </c:pt>
                <c:pt idx="21440">
                  <c:v>1</c:v>
                </c:pt>
                <c:pt idx="21441">
                  <c:v>1</c:v>
                </c:pt>
                <c:pt idx="21442">
                  <c:v>1</c:v>
                </c:pt>
                <c:pt idx="21443">
                  <c:v>1</c:v>
                </c:pt>
                <c:pt idx="21444">
                  <c:v>1</c:v>
                </c:pt>
                <c:pt idx="21445">
                  <c:v>1</c:v>
                </c:pt>
                <c:pt idx="21446">
                  <c:v>1</c:v>
                </c:pt>
                <c:pt idx="21447">
                  <c:v>1</c:v>
                </c:pt>
                <c:pt idx="21448">
                  <c:v>1</c:v>
                </c:pt>
                <c:pt idx="21449">
                  <c:v>1</c:v>
                </c:pt>
                <c:pt idx="21450">
                  <c:v>1</c:v>
                </c:pt>
                <c:pt idx="21451">
                  <c:v>1</c:v>
                </c:pt>
                <c:pt idx="21452">
                  <c:v>1</c:v>
                </c:pt>
                <c:pt idx="21453">
                  <c:v>1</c:v>
                </c:pt>
                <c:pt idx="21454">
                  <c:v>1</c:v>
                </c:pt>
                <c:pt idx="21455">
                  <c:v>1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1</c:v>
                </c:pt>
                <c:pt idx="21495">
                  <c:v>1</c:v>
                </c:pt>
                <c:pt idx="21496">
                  <c:v>1</c:v>
                </c:pt>
                <c:pt idx="21497">
                  <c:v>1</c:v>
                </c:pt>
                <c:pt idx="21498">
                  <c:v>1</c:v>
                </c:pt>
                <c:pt idx="21499">
                  <c:v>1</c:v>
                </c:pt>
                <c:pt idx="21500">
                  <c:v>1</c:v>
                </c:pt>
                <c:pt idx="21501">
                  <c:v>1</c:v>
                </c:pt>
                <c:pt idx="21502">
                  <c:v>1</c:v>
                </c:pt>
                <c:pt idx="21503">
                  <c:v>1</c:v>
                </c:pt>
                <c:pt idx="21504">
                  <c:v>1</c:v>
                </c:pt>
                <c:pt idx="21505">
                  <c:v>1</c:v>
                </c:pt>
                <c:pt idx="21506">
                  <c:v>1</c:v>
                </c:pt>
                <c:pt idx="21507">
                  <c:v>1</c:v>
                </c:pt>
                <c:pt idx="21508">
                  <c:v>1</c:v>
                </c:pt>
                <c:pt idx="21509">
                  <c:v>1</c:v>
                </c:pt>
                <c:pt idx="21510">
                  <c:v>1</c:v>
                </c:pt>
                <c:pt idx="21511">
                  <c:v>1</c:v>
                </c:pt>
                <c:pt idx="21512">
                  <c:v>1</c:v>
                </c:pt>
                <c:pt idx="21513">
                  <c:v>1</c:v>
                </c:pt>
                <c:pt idx="21514">
                  <c:v>1</c:v>
                </c:pt>
                <c:pt idx="21515">
                  <c:v>1</c:v>
                </c:pt>
                <c:pt idx="21516">
                  <c:v>1</c:v>
                </c:pt>
                <c:pt idx="21517">
                  <c:v>1</c:v>
                </c:pt>
                <c:pt idx="21518">
                  <c:v>1</c:v>
                </c:pt>
                <c:pt idx="21519">
                  <c:v>1</c:v>
                </c:pt>
                <c:pt idx="21520">
                  <c:v>1</c:v>
                </c:pt>
                <c:pt idx="21521">
                  <c:v>1</c:v>
                </c:pt>
                <c:pt idx="21522">
                  <c:v>1</c:v>
                </c:pt>
                <c:pt idx="21523">
                  <c:v>1</c:v>
                </c:pt>
                <c:pt idx="21524">
                  <c:v>1</c:v>
                </c:pt>
                <c:pt idx="21525">
                  <c:v>1</c:v>
                </c:pt>
                <c:pt idx="21526">
                  <c:v>1</c:v>
                </c:pt>
                <c:pt idx="21527">
                  <c:v>1</c:v>
                </c:pt>
                <c:pt idx="21528">
                  <c:v>1</c:v>
                </c:pt>
                <c:pt idx="21529">
                  <c:v>1</c:v>
                </c:pt>
                <c:pt idx="21530">
                  <c:v>1</c:v>
                </c:pt>
                <c:pt idx="21531">
                  <c:v>1</c:v>
                </c:pt>
                <c:pt idx="21532">
                  <c:v>1</c:v>
                </c:pt>
                <c:pt idx="21533">
                  <c:v>1</c:v>
                </c:pt>
                <c:pt idx="21534">
                  <c:v>1</c:v>
                </c:pt>
                <c:pt idx="21535">
                  <c:v>1</c:v>
                </c:pt>
                <c:pt idx="21536">
                  <c:v>1</c:v>
                </c:pt>
                <c:pt idx="21537">
                  <c:v>1</c:v>
                </c:pt>
                <c:pt idx="21538">
                  <c:v>1</c:v>
                </c:pt>
                <c:pt idx="21539">
                  <c:v>1</c:v>
                </c:pt>
                <c:pt idx="21540">
                  <c:v>1</c:v>
                </c:pt>
                <c:pt idx="21541">
                  <c:v>1</c:v>
                </c:pt>
                <c:pt idx="21542">
                  <c:v>1</c:v>
                </c:pt>
                <c:pt idx="21543">
                  <c:v>1</c:v>
                </c:pt>
                <c:pt idx="21544">
                  <c:v>1</c:v>
                </c:pt>
                <c:pt idx="21545">
                  <c:v>1</c:v>
                </c:pt>
                <c:pt idx="21546">
                  <c:v>1</c:v>
                </c:pt>
                <c:pt idx="21547">
                  <c:v>1</c:v>
                </c:pt>
                <c:pt idx="21548">
                  <c:v>1</c:v>
                </c:pt>
                <c:pt idx="21549">
                  <c:v>1</c:v>
                </c:pt>
                <c:pt idx="21550">
                  <c:v>1</c:v>
                </c:pt>
                <c:pt idx="21551">
                  <c:v>1</c:v>
                </c:pt>
                <c:pt idx="21552">
                  <c:v>1</c:v>
                </c:pt>
                <c:pt idx="21553">
                  <c:v>1</c:v>
                </c:pt>
                <c:pt idx="21554">
                  <c:v>1</c:v>
                </c:pt>
                <c:pt idx="21555">
                  <c:v>1</c:v>
                </c:pt>
                <c:pt idx="21556">
                  <c:v>1</c:v>
                </c:pt>
                <c:pt idx="21557">
                  <c:v>1</c:v>
                </c:pt>
                <c:pt idx="21558">
                  <c:v>1</c:v>
                </c:pt>
                <c:pt idx="21559">
                  <c:v>1</c:v>
                </c:pt>
                <c:pt idx="21560">
                  <c:v>1</c:v>
                </c:pt>
                <c:pt idx="21561">
                  <c:v>1</c:v>
                </c:pt>
                <c:pt idx="21562">
                  <c:v>1</c:v>
                </c:pt>
                <c:pt idx="21563">
                  <c:v>1</c:v>
                </c:pt>
                <c:pt idx="21564">
                  <c:v>1</c:v>
                </c:pt>
                <c:pt idx="21565">
                  <c:v>1</c:v>
                </c:pt>
                <c:pt idx="21566">
                  <c:v>1</c:v>
                </c:pt>
                <c:pt idx="21567">
                  <c:v>1</c:v>
                </c:pt>
                <c:pt idx="21568">
                  <c:v>1</c:v>
                </c:pt>
                <c:pt idx="21569">
                  <c:v>1</c:v>
                </c:pt>
                <c:pt idx="21570">
                  <c:v>1</c:v>
                </c:pt>
                <c:pt idx="21571">
                  <c:v>1</c:v>
                </c:pt>
                <c:pt idx="21572">
                  <c:v>1</c:v>
                </c:pt>
                <c:pt idx="21573">
                  <c:v>1</c:v>
                </c:pt>
                <c:pt idx="21574">
                  <c:v>1</c:v>
                </c:pt>
                <c:pt idx="21575">
                  <c:v>1</c:v>
                </c:pt>
                <c:pt idx="21576">
                  <c:v>1</c:v>
                </c:pt>
                <c:pt idx="21577">
                  <c:v>1</c:v>
                </c:pt>
                <c:pt idx="21578">
                  <c:v>1</c:v>
                </c:pt>
                <c:pt idx="21579">
                  <c:v>1</c:v>
                </c:pt>
                <c:pt idx="21580">
                  <c:v>1</c:v>
                </c:pt>
                <c:pt idx="21581">
                  <c:v>1</c:v>
                </c:pt>
                <c:pt idx="21582">
                  <c:v>1</c:v>
                </c:pt>
                <c:pt idx="21583">
                  <c:v>1</c:v>
                </c:pt>
                <c:pt idx="21584">
                  <c:v>1</c:v>
                </c:pt>
                <c:pt idx="21585">
                  <c:v>1</c:v>
                </c:pt>
                <c:pt idx="21586">
                  <c:v>1</c:v>
                </c:pt>
                <c:pt idx="21587">
                  <c:v>1</c:v>
                </c:pt>
                <c:pt idx="21588">
                  <c:v>1</c:v>
                </c:pt>
                <c:pt idx="21589">
                  <c:v>1</c:v>
                </c:pt>
                <c:pt idx="21590">
                  <c:v>1</c:v>
                </c:pt>
                <c:pt idx="21591">
                  <c:v>1</c:v>
                </c:pt>
                <c:pt idx="21592">
                  <c:v>1</c:v>
                </c:pt>
                <c:pt idx="21593">
                  <c:v>1</c:v>
                </c:pt>
                <c:pt idx="21594">
                  <c:v>1</c:v>
                </c:pt>
                <c:pt idx="21595">
                  <c:v>1</c:v>
                </c:pt>
                <c:pt idx="21596">
                  <c:v>1</c:v>
                </c:pt>
                <c:pt idx="21597">
                  <c:v>1</c:v>
                </c:pt>
                <c:pt idx="21598">
                  <c:v>1</c:v>
                </c:pt>
                <c:pt idx="21599">
                  <c:v>1</c:v>
                </c:pt>
                <c:pt idx="21600">
                  <c:v>1</c:v>
                </c:pt>
                <c:pt idx="21601">
                  <c:v>1</c:v>
                </c:pt>
                <c:pt idx="21602">
                  <c:v>1</c:v>
                </c:pt>
                <c:pt idx="21603">
                  <c:v>1</c:v>
                </c:pt>
                <c:pt idx="21604">
                  <c:v>1</c:v>
                </c:pt>
                <c:pt idx="21605">
                  <c:v>1</c:v>
                </c:pt>
                <c:pt idx="21606">
                  <c:v>1</c:v>
                </c:pt>
                <c:pt idx="21607">
                  <c:v>1</c:v>
                </c:pt>
                <c:pt idx="21608">
                  <c:v>1</c:v>
                </c:pt>
                <c:pt idx="21609">
                  <c:v>1</c:v>
                </c:pt>
                <c:pt idx="21610">
                  <c:v>1</c:v>
                </c:pt>
                <c:pt idx="21611">
                  <c:v>1</c:v>
                </c:pt>
                <c:pt idx="21612">
                  <c:v>1</c:v>
                </c:pt>
                <c:pt idx="21613">
                  <c:v>1</c:v>
                </c:pt>
                <c:pt idx="21614">
                  <c:v>1</c:v>
                </c:pt>
                <c:pt idx="21615">
                  <c:v>1</c:v>
                </c:pt>
                <c:pt idx="21616">
                  <c:v>1</c:v>
                </c:pt>
                <c:pt idx="21617">
                  <c:v>1</c:v>
                </c:pt>
                <c:pt idx="21618">
                  <c:v>1</c:v>
                </c:pt>
                <c:pt idx="21619">
                  <c:v>1</c:v>
                </c:pt>
                <c:pt idx="21620">
                  <c:v>1</c:v>
                </c:pt>
                <c:pt idx="21621">
                  <c:v>1</c:v>
                </c:pt>
                <c:pt idx="21622">
                  <c:v>1</c:v>
                </c:pt>
                <c:pt idx="21623">
                  <c:v>1</c:v>
                </c:pt>
                <c:pt idx="21624">
                  <c:v>1</c:v>
                </c:pt>
                <c:pt idx="21625">
                  <c:v>1</c:v>
                </c:pt>
                <c:pt idx="21626">
                  <c:v>1</c:v>
                </c:pt>
                <c:pt idx="21627">
                  <c:v>1</c:v>
                </c:pt>
                <c:pt idx="21628">
                  <c:v>1</c:v>
                </c:pt>
                <c:pt idx="21629">
                  <c:v>1</c:v>
                </c:pt>
                <c:pt idx="21630">
                  <c:v>1</c:v>
                </c:pt>
                <c:pt idx="21631">
                  <c:v>1</c:v>
                </c:pt>
                <c:pt idx="21632">
                  <c:v>1</c:v>
                </c:pt>
                <c:pt idx="21633">
                  <c:v>1</c:v>
                </c:pt>
                <c:pt idx="21634">
                  <c:v>1</c:v>
                </c:pt>
                <c:pt idx="21635">
                  <c:v>1</c:v>
                </c:pt>
                <c:pt idx="21636">
                  <c:v>1</c:v>
                </c:pt>
                <c:pt idx="21637">
                  <c:v>1</c:v>
                </c:pt>
                <c:pt idx="21638">
                  <c:v>1</c:v>
                </c:pt>
                <c:pt idx="21639">
                  <c:v>1</c:v>
                </c:pt>
                <c:pt idx="21640">
                  <c:v>1</c:v>
                </c:pt>
                <c:pt idx="21641">
                  <c:v>1</c:v>
                </c:pt>
                <c:pt idx="21642">
                  <c:v>1</c:v>
                </c:pt>
                <c:pt idx="21643">
                  <c:v>1</c:v>
                </c:pt>
                <c:pt idx="21644">
                  <c:v>1</c:v>
                </c:pt>
                <c:pt idx="21645">
                  <c:v>1</c:v>
                </c:pt>
                <c:pt idx="21646">
                  <c:v>1</c:v>
                </c:pt>
                <c:pt idx="21647">
                  <c:v>1</c:v>
                </c:pt>
                <c:pt idx="21648">
                  <c:v>1</c:v>
                </c:pt>
                <c:pt idx="21649">
                  <c:v>1</c:v>
                </c:pt>
                <c:pt idx="21650">
                  <c:v>1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1</c:v>
                </c:pt>
                <c:pt idx="21689">
                  <c:v>1</c:v>
                </c:pt>
                <c:pt idx="21690">
                  <c:v>1</c:v>
                </c:pt>
                <c:pt idx="21691">
                  <c:v>1</c:v>
                </c:pt>
                <c:pt idx="21692">
                  <c:v>1</c:v>
                </c:pt>
                <c:pt idx="21693">
                  <c:v>1</c:v>
                </c:pt>
                <c:pt idx="21694">
                  <c:v>1</c:v>
                </c:pt>
                <c:pt idx="21695">
                  <c:v>1</c:v>
                </c:pt>
                <c:pt idx="21696">
                  <c:v>1</c:v>
                </c:pt>
                <c:pt idx="21697">
                  <c:v>1</c:v>
                </c:pt>
                <c:pt idx="21698">
                  <c:v>1</c:v>
                </c:pt>
                <c:pt idx="21699">
                  <c:v>1</c:v>
                </c:pt>
                <c:pt idx="21700">
                  <c:v>1</c:v>
                </c:pt>
                <c:pt idx="21701">
                  <c:v>1</c:v>
                </c:pt>
                <c:pt idx="21702">
                  <c:v>1</c:v>
                </c:pt>
                <c:pt idx="21703">
                  <c:v>1</c:v>
                </c:pt>
                <c:pt idx="21704">
                  <c:v>1</c:v>
                </c:pt>
                <c:pt idx="21705">
                  <c:v>1</c:v>
                </c:pt>
                <c:pt idx="21706">
                  <c:v>1</c:v>
                </c:pt>
                <c:pt idx="21707">
                  <c:v>1</c:v>
                </c:pt>
                <c:pt idx="21708">
                  <c:v>1</c:v>
                </c:pt>
                <c:pt idx="21709">
                  <c:v>1</c:v>
                </c:pt>
                <c:pt idx="21710">
                  <c:v>1</c:v>
                </c:pt>
                <c:pt idx="21711">
                  <c:v>1</c:v>
                </c:pt>
                <c:pt idx="21712">
                  <c:v>1</c:v>
                </c:pt>
                <c:pt idx="21713">
                  <c:v>1</c:v>
                </c:pt>
                <c:pt idx="21714">
                  <c:v>1</c:v>
                </c:pt>
                <c:pt idx="21715">
                  <c:v>1</c:v>
                </c:pt>
                <c:pt idx="21716">
                  <c:v>1</c:v>
                </c:pt>
                <c:pt idx="21717">
                  <c:v>1</c:v>
                </c:pt>
                <c:pt idx="21718">
                  <c:v>1</c:v>
                </c:pt>
                <c:pt idx="21719">
                  <c:v>1</c:v>
                </c:pt>
                <c:pt idx="21720">
                  <c:v>1</c:v>
                </c:pt>
                <c:pt idx="21721">
                  <c:v>1</c:v>
                </c:pt>
                <c:pt idx="21722">
                  <c:v>1</c:v>
                </c:pt>
                <c:pt idx="21723">
                  <c:v>1</c:v>
                </c:pt>
                <c:pt idx="21724">
                  <c:v>1</c:v>
                </c:pt>
                <c:pt idx="21725">
                  <c:v>1</c:v>
                </c:pt>
                <c:pt idx="21726">
                  <c:v>1</c:v>
                </c:pt>
                <c:pt idx="21727">
                  <c:v>1</c:v>
                </c:pt>
                <c:pt idx="21728">
                  <c:v>1</c:v>
                </c:pt>
                <c:pt idx="21729">
                  <c:v>1</c:v>
                </c:pt>
                <c:pt idx="21730">
                  <c:v>1</c:v>
                </c:pt>
                <c:pt idx="21731">
                  <c:v>1</c:v>
                </c:pt>
                <c:pt idx="21732">
                  <c:v>1</c:v>
                </c:pt>
                <c:pt idx="21733">
                  <c:v>1</c:v>
                </c:pt>
                <c:pt idx="21734">
                  <c:v>1</c:v>
                </c:pt>
                <c:pt idx="21735">
                  <c:v>1</c:v>
                </c:pt>
                <c:pt idx="21736">
                  <c:v>1</c:v>
                </c:pt>
                <c:pt idx="21737">
                  <c:v>1</c:v>
                </c:pt>
                <c:pt idx="21738">
                  <c:v>1</c:v>
                </c:pt>
                <c:pt idx="21739">
                  <c:v>1</c:v>
                </c:pt>
                <c:pt idx="21740">
                  <c:v>1</c:v>
                </c:pt>
                <c:pt idx="21741">
                  <c:v>1</c:v>
                </c:pt>
                <c:pt idx="21742">
                  <c:v>1</c:v>
                </c:pt>
                <c:pt idx="21743">
                  <c:v>1</c:v>
                </c:pt>
                <c:pt idx="21744">
                  <c:v>1</c:v>
                </c:pt>
                <c:pt idx="21745">
                  <c:v>1</c:v>
                </c:pt>
                <c:pt idx="21746">
                  <c:v>1</c:v>
                </c:pt>
                <c:pt idx="21747">
                  <c:v>1</c:v>
                </c:pt>
                <c:pt idx="21748">
                  <c:v>1</c:v>
                </c:pt>
                <c:pt idx="21749">
                  <c:v>1</c:v>
                </c:pt>
                <c:pt idx="21750">
                  <c:v>1</c:v>
                </c:pt>
                <c:pt idx="21751">
                  <c:v>1</c:v>
                </c:pt>
                <c:pt idx="21752">
                  <c:v>1</c:v>
                </c:pt>
                <c:pt idx="21753">
                  <c:v>1</c:v>
                </c:pt>
                <c:pt idx="21754">
                  <c:v>1</c:v>
                </c:pt>
                <c:pt idx="21755">
                  <c:v>1</c:v>
                </c:pt>
                <c:pt idx="21756">
                  <c:v>1</c:v>
                </c:pt>
                <c:pt idx="21757">
                  <c:v>1</c:v>
                </c:pt>
                <c:pt idx="21758">
                  <c:v>1</c:v>
                </c:pt>
                <c:pt idx="21759">
                  <c:v>1</c:v>
                </c:pt>
                <c:pt idx="21760">
                  <c:v>1</c:v>
                </c:pt>
                <c:pt idx="21761">
                  <c:v>1</c:v>
                </c:pt>
                <c:pt idx="21762">
                  <c:v>1</c:v>
                </c:pt>
                <c:pt idx="21763">
                  <c:v>1</c:v>
                </c:pt>
                <c:pt idx="21764">
                  <c:v>1</c:v>
                </c:pt>
                <c:pt idx="21765">
                  <c:v>1</c:v>
                </c:pt>
                <c:pt idx="21766">
                  <c:v>1</c:v>
                </c:pt>
                <c:pt idx="21767">
                  <c:v>1</c:v>
                </c:pt>
                <c:pt idx="21768">
                  <c:v>1</c:v>
                </c:pt>
                <c:pt idx="21769">
                  <c:v>1</c:v>
                </c:pt>
                <c:pt idx="21770">
                  <c:v>1</c:v>
                </c:pt>
                <c:pt idx="21771">
                  <c:v>1</c:v>
                </c:pt>
                <c:pt idx="21772">
                  <c:v>1</c:v>
                </c:pt>
                <c:pt idx="21773">
                  <c:v>1</c:v>
                </c:pt>
                <c:pt idx="21774">
                  <c:v>1</c:v>
                </c:pt>
                <c:pt idx="21775">
                  <c:v>1</c:v>
                </c:pt>
                <c:pt idx="21776">
                  <c:v>1</c:v>
                </c:pt>
                <c:pt idx="21777">
                  <c:v>1</c:v>
                </c:pt>
                <c:pt idx="21778">
                  <c:v>1</c:v>
                </c:pt>
                <c:pt idx="21779">
                  <c:v>1</c:v>
                </c:pt>
                <c:pt idx="21780">
                  <c:v>1</c:v>
                </c:pt>
                <c:pt idx="21781">
                  <c:v>1</c:v>
                </c:pt>
                <c:pt idx="21782">
                  <c:v>1</c:v>
                </c:pt>
                <c:pt idx="21783">
                  <c:v>1</c:v>
                </c:pt>
                <c:pt idx="21784">
                  <c:v>1</c:v>
                </c:pt>
                <c:pt idx="21785">
                  <c:v>1</c:v>
                </c:pt>
                <c:pt idx="21786">
                  <c:v>1</c:v>
                </c:pt>
                <c:pt idx="21787">
                  <c:v>1</c:v>
                </c:pt>
                <c:pt idx="21788">
                  <c:v>1</c:v>
                </c:pt>
                <c:pt idx="21789">
                  <c:v>1</c:v>
                </c:pt>
                <c:pt idx="21790">
                  <c:v>1</c:v>
                </c:pt>
                <c:pt idx="21791">
                  <c:v>1</c:v>
                </c:pt>
                <c:pt idx="21792">
                  <c:v>1</c:v>
                </c:pt>
                <c:pt idx="21793">
                  <c:v>1</c:v>
                </c:pt>
                <c:pt idx="21794">
                  <c:v>1</c:v>
                </c:pt>
                <c:pt idx="21795">
                  <c:v>1</c:v>
                </c:pt>
                <c:pt idx="21796">
                  <c:v>1</c:v>
                </c:pt>
                <c:pt idx="21797">
                  <c:v>1</c:v>
                </c:pt>
                <c:pt idx="21798">
                  <c:v>1</c:v>
                </c:pt>
                <c:pt idx="21799">
                  <c:v>1</c:v>
                </c:pt>
                <c:pt idx="21800">
                  <c:v>1</c:v>
                </c:pt>
                <c:pt idx="21801">
                  <c:v>1</c:v>
                </c:pt>
                <c:pt idx="21802">
                  <c:v>1</c:v>
                </c:pt>
                <c:pt idx="21803">
                  <c:v>1</c:v>
                </c:pt>
                <c:pt idx="21804">
                  <c:v>1</c:v>
                </c:pt>
                <c:pt idx="21805">
                  <c:v>1</c:v>
                </c:pt>
                <c:pt idx="21806">
                  <c:v>1</c:v>
                </c:pt>
                <c:pt idx="21807">
                  <c:v>1</c:v>
                </c:pt>
                <c:pt idx="21808">
                  <c:v>1</c:v>
                </c:pt>
                <c:pt idx="21809">
                  <c:v>1</c:v>
                </c:pt>
                <c:pt idx="21810">
                  <c:v>1</c:v>
                </c:pt>
                <c:pt idx="21811">
                  <c:v>1</c:v>
                </c:pt>
                <c:pt idx="21812">
                  <c:v>1</c:v>
                </c:pt>
                <c:pt idx="21813">
                  <c:v>1</c:v>
                </c:pt>
                <c:pt idx="21814">
                  <c:v>1</c:v>
                </c:pt>
                <c:pt idx="21815">
                  <c:v>1</c:v>
                </c:pt>
                <c:pt idx="21816">
                  <c:v>1</c:v>
                </c:pt>
                <c:pt idx="21817">
                  <c:v>1</c:v>
                </c:pt>
                <c:pt idx="21818">
                  <c:v>1</c:v>
                </c:pt>
                <c:pt idx="21819">
                  <c:v>1</c:v>
                </c:pt>
                <c:pt idx="21820">
                  <c:v>1</c:v>
                </c:pt>
                <c:pt idx="21821">
                  <c:v>1</c:v>
                </c:pt>
                <c:pt idx="21822">
                  <c:v>1</c:v>
                </c:pt>
                <c:pt idx="21823">
                  <c:v>1</c:v>
                </c:pt>
                <c:pt idx="21824">
                  <c:v>1</c:v>
                </c:pt>
                <c:pt idx="21825">
                  <c:v>1</c:v>
                </c:pt>
                <c:pt idx="21826">
                  <c:v>1</c:v>
                </c:pt>
                <c:pt idx="21827">
                  <c:v>1</c:v>
                </c:pt>
                <c:pt idx="21828">
                  <c:v>1</c:v>
                </c:pt>
                <c:pt idx="21829">
                  <c:v>1</c:v>
                </c:pt>
                <c:pt idx="21830">
                  <c:v>1</c:v>
                </c:pt>
                <c:pt idx="21831">
                  <c:v>1</c:v>
                </c:pt>
                <c:pt idx="21832">
                  <c:v>1</c:v>
                </c:pt>
                <c:pt idx="21833">
                  <c:v>1</c:v>
                </c:pt>
                <c:pt idx="21834">
                  <c:v>1</c:v>
                </c:pt>
                <c:pt idx="21835">
                  <c:v>1</c:v>
                </c:pt>
                <c:pt idx="21836">
                  <c:v>1</c:v>
                </c:pt>
                <c:pt idx="21837">
                  <c:v>1</c:v>
                </c:pt>
                <c:pt idx="21838">
                  <c:v>1</c:v>
                </c:pt>
                <c:pt idx="21839">
                  <c:v>1</c:v>
                </c:pt>
                <c:pt idx="21840">
                  <c:v>1</c:v>
                </c:pt>
                <c:pt idx="21841">
                  <c:v>1</c:v>
                </c:pt>
                <c:pt idx="21842">
                  <c:v>1</c:v>
                </c:pt>
                <c:pt idx="21843">
                  <c:v>1</c:v>
                </c:pt>
                <c:pt idx="21844">
                  <c:v>1</c:v>
                </c:pt>
                <c:pt idx="21845">
                  <c:v>1</c:v>
                </c:pt>
                <c:pt idx="21846">
                  <c:v>1</c:v>
                </c:pt>
                <c:pt idx="21847">
                  <c:v>1</c:v>
                </c:pt>
                <c:pt idx="21848">
                  <c:v>1</c:v>
                </c:pt>
                <c:pt idx="21849">
                  <c:v>1</c:v>
                </c:pt>
                <c:pt idx="21850">
                  <c:v>1</c:v>
                </c:pt>
                <c:pt idx="21851">
                  <c:v>1</c:v>
                </c:pt>
                <c:pt idx="21852">
                  <c:v>1</c:v>
                </c:pt>
                <c:pt idx="21853">
                  <c:v>1</c:v>
                </c:pt>
                <c:pt idx="21854">
                  <c:v>1</c:v>
                </c:pt>
                <c:pt idx="21855">
                  <c:v>1</c:v>
                </c:pt>
                <c:pt idx="21856">
                  <c:v>1</c:v>
                </c:pt>
                <c:pt idx="21857">
                  <c:v>1</c:v>
                </c:pt>
                <c:pt idx="21858">
                  <c:v>1</c:v>
                </c:pt>
                <c:pt idx="21859">
                  <c:v>1</c:v>
                </c:pt>
                <c:pt idx="21860">
                  <c:v>1</c:v>
                </c:pt>
                <c:pt idx="21861">
                  <c:v>1</c:v>
                </c:pt>
                <c:pt idx="21862">
                  <c:v>1</c:v>
                </c:pt>
                <c:pt idx="21863">
                  <c:v>1</c:v>
                </c:pt>
                <c:pt idx="21864">
                  <c:v>1</c:v>
                </c:pt>
                <c:pt idx="21865">
                  <c:v>1</c:v>
                </c:pt>
                <c:pt idx="21866">
                  <c:v>1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1</c:v>
                </c:pt>
                <c:pt idx="21871">
                  <c:v>1</c:v>
                </c:pt>
                <c:pt idx="21872">
                  <c:v>1</c:v>
                </c:pt>
                <c:pt idx="21873">
                  <c:v>1</c:v>
                </c:pt>
                <c:pt idx="21874">
                  <c:v>1</c:v>
                </c:pt>
                <c:pt idx="21875">
                  <c:v>1</c:v>
                </c:pt>
                <c:pt idx="21876">
                  <c:v>1</c:v>
                </c:pt>
                <c:pt idx="21877">
                  <c:v>1</c:v>
                </c:pt>
                <c:pt idx="21878">
                  <c:v>1</c:v>
                </c:pt>
                <c:pt idx="21879">
                  <c:v>1</c:v>
                </c:pt>
                <c:pt idx="21880">
                  <c:v>1</c:v>
                </c:pt>
                <c:pt idx="21881">
                  <c:v>1</c:v>
                </c:pt>
                <c:pt idx="21882">
                  <c:v>1</c:v>
                </c:pt>
                <c:pt idx="21883">
                  <c:v>1</c:v>
                </c:pt>
                <c:pt idx="21884">
                  <c:v>1</c:v>
                </c:pt>
                <c:pt idx="21885">
                  <c:v>1</c:v>
                </c:pt>
                <c:pt idx="21886">
                  <c:v>1</c:v>
                </c:pt>
                <c:pt idx="21887">
                  <c:v>1</c:v>
                </c:pt>
                <c:pt idx="21888">
                  <c:v>1</c:v>
                </c:pt>
                <c:pt idx="21889">
                  <c:v>1</c:v>
                </c:pt>
                <c:pt idx="21890">
                  <c:v>1</c:v>
                </c:pt>
                <c:pt idx="21891">
                  <c:v>1</c:v>
                </c:pt>
                <c:pt idx="21892">
                  <c:v>1</c:v>
                </c:pt>
                <c:pt idx="21893">
                  <c:v>1</c:v>
                </c:pt>
                <c:pt idx="21894">
                  <c:v>1</c:v>
                </c:pt>
                <c:pt idx="21895">
                  <c:v>1</c:v>
                </c:pt>
                <c:pt idx="21896">
                  <c:v>1</c:v>
                </c:pt>
                <c:pt idx="21897">
                  <c:v>1</c:v>
                </c:pt>
                <c:pt idx="21898">
                  <c:v>1</c:v>
                </c:pt>
                <c:pt idx="21899">
                  <c:v>1</c:v>
                </c:pt>
                <c:pt idx="21900">
                  <c:v>1</c:v>
                </c:pt>
                <c:pt idx="21901">
                  <c:v>1</c:v>
                </c:pt>
                <c:pt idx="21902">
                  <c:v>1</c:v>
                </c:pt>
                <c:pt idx="21903">
                  <c:v>1</c:v>
                </c:pt>
                <c:pt idx="21904">
                  <c:v>1</c:v>
                </c:pt>
                <c:pt idx="21905">
                  <c:v>1</c:v>
                </c:pt>
                <c:pt idx="21906">
                  <c:v>1</c:v>
                </c:pt>
                <c:pt idx="21907">
                  <c:v>1</c:v>
                </c:pt>
                <c:pt idx="21908">
                  <c:v>1</c:v>
                </c:pt>
                <c:pt idx="21909">
                  <c:v>1</c:v>
                </c:pt>
                <c:pt idx="21910">
                  <c:v>1</c:v>
                </c:pt>
                <c:pt idx="21911">
                  <c:v>1</c:v>
                </c:pt>
                <c:pt idx="21912">
                  <c:v>1</c:v>
                </c:pt>
                <c:pt idx="21913">
                  <c:v>1</c:v>
                </c:pt>
                <c:pt idx="21914">
                  <c:v>1</c:v>
                </c:pt>
                <c:pt idx="21915">
                  <c:v>1</c:v>
                </c:pt>
                <c:pt idx="21916">
                  <c:v>1</c:v>
                </c:pt>
                <c:pt idx="21917">
                  <c:v>1</c:v>
                </c:pt>
                <c:pt idx="21918">
                  <c:v>1</c:v>
                </c:pt>
                <c:pt idx="21919">
                  <c:v>1</c:v>
                </c:pt>
                <c:pt idx="21920">
                  <c:v>1</c:v>
                </c:pt>
                <c:pt idx="21921">
                  <c:v>1</c:v>
                </c:pt>
                <c:pt idx="21922">
                  <c:v>1</c:v>
                </c:pt>
                <c:pt idx="21923">
                  <c:v>1</c:v>
                </c:pt>
                <c:pt idx="21924">
                  <c:v>1</c:v>
                </c:pt>
                <c:pt idx="21925">
                  <c:v>1</c:v>
                </c:pt>
                <c:pt idx="21926">
                  <c:v>1</c:v>
                </c:pt>
                <c:pt idx="21927">
                  <c:v>1</c:v>
                </c:pt>
                <c:pt idx="21928">
                  <c:v>1</c:v>
                </c:pt>
                <c:pt idx="21929">
                  <c:v>1</c:v>
                </c:pt>
                <c:pt idx="21930">
                  <c:v>1</c:v>
                </c:pt>
                <c:pt idx="21931">
                  <c:v>1</c:v>
                </c:pt>
                <c:pt idx="21932">
                  <c:v>1</c:v>
                </c:pt>
                <c:pt idx="21933">
                  <c:v>1</c:v>
                </c:pt>
                <c:pt idx="21934">
                  <c:v>1</c:v>
                </c:pt>
                <c:pt idx="21935">
                  <c:v>1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1</c:v>
                </c:pt>
                <c:pt idx="21973">
                  <c:v>1</c:v>
                </c:pt>
                <c:pt idx="21974">
                  <c:v>1</c:v>
                </c:pt>
                <c:pt idx="21975">
                  <c:v>1</c:v>
                </c:pt>
                <c:pt idx="21976">
                  <c:v>1</c:v>
                </c:pt>
                <c:pt idx="21977">
                  <c:v>1</c:v>
                </c:pt>
                <c:pt idx="21978">
                  <c:v>1</c:v>
                </c:pt>
                <c:pt idx="21979">
                  <c:v>1</c:v>
                </c:pt>
                <c:pt idx="21980">
                  <c:v>1</c:v>
                </c:pt>
                <c:pt idx="21981">
                  <c:v>1</c:v>
                </c:pt>
                <c:pt idx="21982">
                  <c:v>1</c:v>
                </c:pt>
                <c:pt idx="21983">
                  <c:v>1</c:v>
                </c:pt>
                <c:pt idx="21984">
                  <c:v>1</c:v>
                </c:pt>
                <c:pt idx="21985">
                  <c:v>1</c:v>
                </c:pt>
                <c:pt idx="21986">
                  <c:v>1</c:v>
                </c:pt>
                <c:pt idx="21987">
                  <c:v>1</c:v>
                </c:pt>
                <c:pt idx="21988">
                  <c:v>1</c:v>
                </c:pt>
                <c:pt idx="21989">
                  <c:v>1</c:v>
                </c:pt>
                <c:pt idx="21990">
                  <c:v>1</c:v>
                </c:pt>
                <c:pt idx="21991">
                  <c:v>1</c:v>
                </c:pt>
                <c:pt idx="21992">
                  <c:v>1</c:v>
                </c:pt>
                <c:pt idx="21993">
                  <c:v>1</c:v>
                </c:pt>
                <c:pt idx="21994">
                  <c:v>1</c:v>
                </c:pt>
                <c:pt idx="21995">
                  <c:v>1</c:v>
                </c:pt>
                <c:pt idx="21996">
                  <c:v>1</c:v>
                </c:pt>
                <c:pt idx="21997">
                  <c:v>1</c:v>
                </c:pt>
                <c:pt idx="21998">
                  <c:v>1</c:v>
                </c:pt>
                <c:pt idx="21999">
                  <c:v>1</c:v>
                </c:pt>
                <c:pt idx="22000">
                  <c:v>1</c:v>
                </c:pt>
                <c:pt idx="22001">
                  <c:v>1</c:v>
                </c:pt>
                <c:pt idx="22002">
                  <c:v>1</c:v>
                </c:pt>
                <c:pt idx="22003">
                  <c:v>1</c:v>
                </c:pt>
                <c:pt idx="22004">
                  <c:v>1</c:v>
                </c:pt>
                <c:pt idx="22005">
                  <c:v>1</c:v>
                </c:pt>
                <c:pt idx="22006">
                  <c:v>1</c:v>
                </c:pt>
                <c:pt idx="22007">
                  <c:v>1</c:v>
                </c:pt>
                <c:pt idx="22008">
                  <c:v>1</c:v>
                </c:pt>
                <c:pt idx="22009">
                  <c:v>1</c:v>
                </c:pt>
                <c:pt idx="22010">
                  <c:v>1</c:v>
                </c:pt>
                <c:pt idx="22011">
                  <c:v>1</c:v>
                </c:pt>
                <c:pt idx="22012">
                  <c:v>1</c:v>
                </c:pt>
                <c:pt idx="22013">
                  <c:v>1</c:v>
                </c:pt>
                <c:pt idx="22014">
                  <c:v>1</c:v>
                </c:pt>
                <c:pt idx="22015">
                  <c:v>1</c:v>
                </c:pt>
                <c:pt idx="22016">
                  <c:v>1</c:v>
                </c:pt>
                <c:pt idx="22017">
                  <c:v>1</c:v>
                </c:pt>
                <c:pt idx="22018">
                  <c:v>1</c:v>
                </c:pt>
                <c:pt idx="22019">
                  <c:v>1</c:v>
                </c:pt>
                <c:pt idx="22020">
                  <c:v>1</c:v>
                </c:pt>
                <c:pt idx="22021">
                  <c:v>1</c:v>
                </c:pt>
                <c:pt idx="22022">
                  <c:v>1</c:v>
                </c:pt>
                <c:pt idx="22023">
                  <c:v>1</c:v>
                </c:pt>
                <c:pt idx="22024">
                  <c:v>1</c:v>
                </c:pt>
                <c:pt idx="22025">
                  <c:v>1</c:v>
                </c:pt>
                <c:pt idx="22026">
                  <c:v>1</c:v>
                </c:pt>
                <c:pt idx="22027">
                  <c:v>1</c:v>
                </c:pt>
                <c:pt idx="22028">
                  <c:v>1</c:v>
                </c:pt>
                <c:pt idx="22029">
                  <c:v>1</c:v>
                </c:pt>
                <c:pt idx="22030">
                  <c:v>1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1</c:v>
                </c:pt>
                <c:pt idx="22073">
                  <c:v>1</c:v>
                </c:pt>
                <c:pt idx="22074">
                  <c:v>1</c:v>
                </c:pt>
                <c:pt idx="22075">
                  <c:v>1</c:v>
                </c:pt>
                <c:pt idx="22076">
                  <c:v>1</c:v>
                </c:pt>
                <c:pt idx="22077">
                  <c:v>1</c:v>
                </c:pt>
                <c:pt idx="22078">
                  <c:v>1</c:v>
                </c:pt>
                <c:pt idx="22079">
                  <c:v>1</c:v>
                </c:pt>
                <c:pt idx="22080">
                  <c:v>1</c:v>
                </c:pt>
                <c:pt idx="22081">
                  <c:v>1</c:v>
                </c:pt>
                <c:pt idx="22082">
                  <c:v>1</c:v>
                </c:pt>
                <c:pt idx="22083">
                  <c:v>1</c:v>
                </c:pt>
                <c:pt idx="22084">
                  <c:v>1</c:v>
                </c:pt>
                <c:pt idx="22085">
                  <c:v>1</c:v>
                </c:pt>
                <c:pt idx="22086">
                  <c:v>1</c:v>
                </c:pt>
                <c:pt idx="22087">
                  <c:v>1</c:v>
                </c:pt>
                <c:pt idx="22088">
                  <c:v>1</c:v>
                </c:pt>
                <c:pt idx="22089">
                  <c:v>1</c:v>
                </c:pt>
                <c:pt idx="22090">
                  <c:v>1</c:v>
                </c:pt>
                <c:pt idx="22091">
                  <c:v>1</c:v>
                </c:pt>
                <c:pt idx="22092">
                  <c:v>1</c:v>
                </c:pt>
                <c:pt idx="22093">
                  <c:v>1</c:v>
                </c:pt>
                <c:pt idx="22094">
                  <c:v>1</c:v>
                </c:pt>
                <c:pt idx="22095">
                  <c:v>1</c:v>
                </c:pt>
                <c:pt idx="22096">
                  <c:v>1</c:v>
                </c:pt>
                <c:pt idx="22097">
                  <c:v>1</c:v>
                </c:pt>
                <c:pt idx="22098">
                  <c:v>1</c:v>
                </c:pt>
                <c:pt idx="22099">
                  <c:v>1</c:v>
                </c:pt>
                <c:pt idx="22100">
                  <c:v>1</c:v>
                </c:pt>
                <c:pt idx="22101">
                  <c:v>1</c:v>
                </c:pt>
                <c:pt idx="22102">
                  <c:v>1</c:v>
                </c:pt>
                <c:pt idx="22103">
                  <c:v>1</c:v>
                </c:pt>
                <c:pt idx="22104">
                  <c:v>1</c:v>
                </c:pt>
                <c:pt idx="22105">
                  <c:v>1</c:v>
                </c:pt>
                <c:pt idx="22106">
                  <c:v>1</c:v>
                </c:pt>
                <c:pt idx="22107">
                  <c:v>1</c:v>
                </c:pt>
                <c:pt idx="22108">
                  <c:v>1</c:v>
                </c:pt>
                <c:pt idx="22109">
                  <c:v>1</c:v>
                </c:pt>
                <c:pt idx="22110">
                  <c:v>1</c:v>
                </c:pt>
                <c:pt idx="22111">
                  <c:v>1</c:v>
                </c:pt>
                <c:pt idx="22112">
                  <c:v>1</c:v>
                </c:pt>
                <c:pt idx="22113">
                  <c:v>1</c:v>
                </c:pt>
                <c:pt idx="22114">
                  <c:v>1</c:v>
                </c:pt>
                <c:pt idx="22115">
                  <c:v>1</c:v>
                </c:pt>
                <c:pt idx="22116">
                  <c:v>1</c:v>
                </c:pt>
                <c:pt idx="22117">
                  <c:v>1</c:v>
                </c:pt>
                <c:pt idx="22118">
                  <c:v>1</c:v>
                </c:pt>
                <c:pt idx="22119">
                  <c:v>1</c:v>
                </c:pt>
                <c:pt idx="22120">
                  <c:v>1</c:v>
                </c:pt>
                <c:pt idx="22121">
                  <c:v>1</c:v>
                </c:pt>
                <c:pt idx="22122">
                  <c:v>1</c:v>
                </c:pt>
                <c:pt idx="22123">
                  <c:v>1</c:v>
                </c:pt>
                <c:pt idx="22124">
                  <c:v>1</c:v>
                </c:pt>
                <c:pt idx="22125">
                  <c:v>1</c:v>
                </c:pt>
                <c:pt idx="22126">
                  <c:v>1</c:v>
                </c:pt>
                <c:pt idx="22127">
                  <c:v>1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1</c:v>
                </c:pt>
                <c:pt idx="22168">
                  <c:v>1</c:v>
                </c:pt>
                <c:pt idx="22169">
                  <c:v>1</c:v>
                </c:pt>
                <c:pt idx="22170">
                  <c:v>1</c:v>
                </c:pt>
                <c:pt idx="22171">
                  <c:v>1</c:v>
                </c:pt>
                <c:pt idx="22172">
                  <c:v>1</c:v>
                </c:pt>
                <c:pt idx="22173">
                  <c:v>1</c:v>
                </c:pt>
                <c:pt idx="22174">
                  <c:v>1</c:v>
                </c:pt>
                <c:pt idx="22175">
                  <c:v>1</c:v>
                </c:pt>
                <c:pt idx="22176">
                  <c:v>1</c:v>
                </c:pt>
                <c:pt idx="22177">
                  <c:v>1</c:v>
                </c:pt>
                <c:pt idx="22178">
                  <c:v>1</c:v>
                </c:pt>
                <c:pt idx="22179">
                  <c:v>1</c:v>
                </c:pt>
                <c:pt idx="22180">
                  <c:v>1</c:v>
                </c:pt>
                <c:pt idx="22181">
                  <c:v>1</c:v>
                </c:pt>
                <c:pt idx="22182">
                  <c:v>1</c:v>
                </c:pt>
                <c:pt idx="22183">
                  <c:v>1</c:v>
                </c:pt>
                <c:pt idx="22184">
                  <c:v>1</c:v>
                </c:pt>
                <c:pt idx="22185">
                  <c:v>1</c:v>
                </c:pt>
                <c:pt idx="22186">
                  <c:v>1</c:v>
                </c:pt>
                <c:pt idx="22187">
                  <c:v>1</c:v>
                </c:pt>
                <c:pt idx="22188">
                  <c:v>1</c:v>
                </c:pt>
                <c:pt idx="22189">
                  <c:v>1</c:v>
                </c:pt>
                <c:pt idx="22190">
                  <c:v>1</c:v>
                </c:pt>
                <c:pt idx="22191">
                  <c:v>1</c:v>
                </c:pt>
                <c:pt idx="22192">
                  <c:v>1</c:v>
                </c:pt>
                <c:pt idx="22193">
                  <c:v>1</c:v>
                </c:pt>
                <c:pt idx="22194">
                  <c:v>1</c:v>
                </c:pt>
                <c:pt idx="22195">
                  <c:v>1</c:v>
                </c:pt>
                <c:pt idx="22196">
                  <c:v>1</c:v>
                </c:pt>
                <c:pt idx="22197">
                  <c:v>1</c:v>
                </c:pt>
                <c:pt idx="22198">
                  <c:v>1</c:v>
                </c:pt>
                <c:pt idx="22199">
                  <c:v>1</c:v>
                </c:pt>
                <c:pt idx="22200">
                  <c:v>1</c:v>
                </c:pt>
                <c:pt idx="22201">
                  <c:v>1</c:v>
                </c:pt>
                <c:pt idx="22202">
                  <c:v>1</c:v>
                </c:pt>
                <c:pt idx="22203">
                  <c:v>1</c:v>
                </c:pt>
                <c:pt idx="22204">
                  <c:v>1</c:v>
                </c:pt>
                <c:pt idx="22205">
                  <c:v>1</c:v>
                </c:pt>
                <c:pt idx="22206">
                  <c:v>1</c:v>
                </c:pt>
                <c:pt idx="22207">
                  <c:v>1</c:v>
                </c:pt>
                <c:pt idx="22208">
                  <c:v>1</c:v>
                </c:pt>
                <c:pt idx="22209">
                  <c:v>1</c:v>
                </c:pt>
                <c:pt idx="22210">
                  <c:v>1</c:v>
                </c:pt>
                <c:pt idx="22211">
                  <c:v>1</c:v>
                </c:pt>
                <c:pt idx="22212">
                  <c:v>1</c:v>
                </c:pt>
                <c:pt idx="22213">
                  <c:v>1</c:v>
                </c:pt>
                <c:pt idx="22214">
                  <c:v>1</c:v>
                </c:pt>
                <c:pt idx="22215">
                  <c:v>1</c:v>
                </c:pt>
                <c:pt idx="22216">
                  <c:v>1</c:v>
                </c:pt>
                <c:pt idx="22217">
                  <c:v>1</c:v>
                </c:pt>
                <c:pt idx="22218">
                  <c:v>1</c:v>
                </c:pt>
                <c:pt idx="22219">
                  <c:v>1</c:v>
                </c:pt>
                <c:pt idx="22220">
                  <c:v>1</c:v>
                </c:pt>
                <c:pt idx="22221">
                  <c:v>1</c:v>
                </c:pt>
                <c:pt idx="22222">
                  <c:v>1</c:v>
                </c:pt>
                <c:pt idx="22223">
                  <c:v>1</c:v>
                </c:pt>
                <c:pt idx="22224">
                  <c:v>1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1</c:v>
                </c:pt>
                <c:pt idx="22263">
                  <c:v>1</c:v>
                </c:pt>
                <c:pt idx="22264">
                  <c:v>1</c:v>
                </c:pt>
                <c:pt idx="22265">
                  <c:v>1</c:v>
                </c:pt>
                <c:pt idx="22266">
                  <c:v>1</c:v>
                </c:pt>
                <c:pt idx="22267">
                  <c:v>1</c:v>
                </c:pt>
                <c:pt idx="22268">
                  <c:v>1</c:v>
                </c:pt>
                <c:pt idx="22269">
                  <c:v>1</c:v>
                </c:pt>
                <c:pt idx="22270">
                  <c:v>1</c:v>
                </c:pt>
                <c:pt idx="22271">
                  <c:v>1</c:v>
                </c:pt>
                <c:pt idx="22272">
                  <c:v>1</c:v>
                </c:pt>
                <c:pt idx="22273">
                  <c:v>1</c:v>
                </c:pt>
                <c:pt idx="22274">
                  <c:v>1</c:v>
                </c:pt>
                <c:pt idx="22275">
                  <c:v>1</c:v>
                </c:pt>
                <c:pt idx="22276">
                  <c:v>1</c:v>
                </c:pt>
                <c:pt idx="22277">
                  <c:v>1</c:v>
                </c:pt>
                <c:pt idx="22278">
                  <c:v>1</c:v>
                </c:pt>
                <c:pt idx="22279">
                  <c:v>1</c:v>
                </c:pt>
                <c:pt idx="22280">
                  <c:v>1</c:v>
                </c:pt>
                <c:pt idx="22281">
                  <c:v>1</c:v>
                </c:pt>
                <c:pt idx="22282">
                  <c:v>1</c:v>
                </c:pt>
                <c:pt idx="22283">
                  <c:v>1</c:v>
                </c:pt>
                <c:pt idx="22284">
                  <c:v>1</c:v>
                </c:pt>
                <c:pt idx="22285">
                  <c:v>1</c:v>
                </c:pt>
                <c:pt idx="22286">
                  <c:v>1</c:v>
                </c:pt>
                <c:pt idx="22287">
                  <c:v>1</c:v>
                </c:pt>
                <c:pt idx="22288">
                  <c:v>1</c:v>
                </c:pt>
                <c:pt idx="22289">
                  <c:v>1</c:v>
                </c:pt>
                <c:pt idx="22290">
                  <c:v>1</c:v>
                </c:pt>
                <c:pt idx="22291">
                  <c:v>1</c:v>
                </c:pt>
                <c:pt idx="22292">
                  <c:v>1</c:v>
                </c:pt>
                <c:pt idx="22293">
                  <c:v>1</c:v>
                </c:pt>
                <c:pt idx="22294">
                  <c:v>1</c:v>
                </c:pt>
                <c:pt idx="22295">
                  <c:v>1</c:v>
                </c:pt>
                <c:pt idx="22296">
                  <c:v>1</c:v>
                </c:pt>
                <c:pt idx="22297">
                  <c:v>1</c:v>
                </c:pt>
                <c:pt idx="22298">
                  <c:v>1</c:v>
                </c:pt>
                <c:pt idx="22299">
                  <c:v>1</c:v>
                </c:pt>
                <c:pt idx="22300">
                  <c:v>1</c:v>
                </c:pt>
                <c:pt idx="22301">
                  <c:v>1</c:v>
                </c:pt>
                <c:pt idx="22302">
                  <c:v>1</c:v>
                </c:pt>
                <c:pt idx="22303">
                  <c:v>1</c:v>
                </c:pt>
                <c:pt idx="22304">
                  <c:v>1</c:v>
                </c:pt>
                <c:pt idx="22305">
                  <c:v>1</c:v>
                </c:pt>
                <c:pt idx="22306">
                  <c:v>1</c:v>
                </c:pt>
                <c:pt idx="22307">
                  <c:v>1</c:v>
                </c:pt>
                <c:pt idx="22308">
                  <c:v>1</c:v>
                </c:pt>
                <c:pt idx="22309">
                  <c:v>1</c:v>
                </c:pt>
                <c:pt idx="22310">
                  <c:v>1</c:v>
                </c:pt>
                <c:pt idx="22311">
                  <c:v>1</c:v>
                </c:pt>
                <c:pt idx="22312">
                  <c:v>1</c:v>
                </c:pt>
                <c:pt idx="22313">
                  <c:v>1</c:v>
                </c:pt>
                <c:pt idx="22314">
                  <c:v>1</c:v>
                </c:pt>
                <c:pt idx="22315">
                  <c:v>1</c:v>
                </c:pt>
                <c:pt idx="22316">
                  <c:v>1</c:v>
                </c:pt>
                <c:pt idx="22317">
                  <c:v>1</c:v>
                </c:pt>
                <c:pt idx="22318">
                  <c:v>1</c:v>
                </c:pt>
                <c:pt idx="22319">
                  <c:v>1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1</c:v>
                </c:pt>
                <c:pt idx="22361">
                  <c:v>1</c:v>
                </c:pt>
                <c:pt idx="22362">
                  <c:v>1</c:v>
                </c:pt>
                <c:pt idx="22363">
                  <c:v>1</c:v>
                </c:pt>
                <c:pt idx="22364">
                  <c:v>1</c:v>
                </c:pt>
                <c:pt idx="22365">
                  <c:v>1</c:v>
                </c:pt>
                <c:pt idx="22366">
                  <c:v>1</c:v>
                </c:pt>
                <c:pt idx="22367">
                  <c:v>1</c:v>
                </c:pt>
                <c:pt idx="22368">
                  <c:v>1</c:v>
                </c:pt>
                <c:pt idx="22369">
                  <c:v>1</c:v>
                </c:pt>
                <c:pt idx="22370">
                  <c:v>1</c:v>
                </c:pt>
                <c:pt idx="22371">
                  <c:v>1</c:v>
                </c:pt>
                <c:pt idx="22372">
                  <c:v>1</c:v>
                </c:pt>
                <c:pt idx="22373">
                  <c:v>1</c:v>
                </c:pt>
                <c:pt idx="22374">
                  <c:v>1</c:v>
                </c:pt>
                <c:pt idx="22375">
                  <c:v>1</c:v>
                </c:pt>
                <c:pt idx="22376">
                  <c:v>1</c:v>
                </c:pt>
                <c:pt idx="22377">
                  <c:v>1</c:v>
                </c:pt>
                <c:pt idx="22378">
                  <c:v>1</c:v>
                </c:pt>
                <c:pt idx="22379">
                  <c:v>1</c:v>
                </c:pt>
                <c:pt idx="22380">
                  <c:v>1</c:v>
                </c:pt>
                <c:pt idx="22381">
                  <c:v>1</c:v>
                </c:pt>
                <c:pt idx="22382">
                  <c:v>1</c:v>
                </c:pt>
                <c:pt idx="22383">
                  <c:v>1</c:v>
                </c:pt>
                <c:pt idx="22384">
                  <c:v>1</c:v>
                </c:pt>
                <c:pt idx="22385">
                  <c:v>1</c:v>
                </c:pt>
                <c:pt idx="22386">
                  <c:v>1</c:v>
                </c:pt>
                <c:pt idx="22387">
                  <c:v>1</c:v>
                </c:pt>
                <c:pt idx="22388">
                  <c:v>1</c:v>
                </c:pt>
                <c:pt idx="22389">
                  <c:v>1</c:v>
                </c:pt>
                <c:pt idx="22390">
                  <c:v>1</c:v>
                </c:pt>
                <c:pt idx="22391">
                  <c:v>1</c:v>
                </c:pt>
                <c:pt idx="22392">
                  <c:v>1</c:v>
                </c:pt>
                <c:pt idx="22393">
                  <c:v>1</c:v>
                </c:pt>
                <c:pt idx="22394">
                  <c:v>1</c:v>
                </c:pt>
                <c:pt idx="22395">
                  <c:v>1</c:v>
                </c:pt>
                <c:pt idx="22396">
                  <c:v>1</c:v>
                </c:pt>
                <c:pt idx="22397">
                  <c:v>1</c:v>
                </c:pt>
                <c:pt idx="22398">
                  <c:v>1</c:v>
                </c:pt>
                <c:pt idx="22399">
                  <c:v>1</c:v>
                </c:pt>
                <c:pt idx="22400">
                  <c:v>1</c:v>
                </c:pt>
                <c:pt idx="22401">
                  <c:v>1</c:v>
                </c:pt>
                <c:pt idx="22402">
                  <c:v>1</c:v>
                </c:pt>
                <c:pt idx="22403">
                  <c:v>1</c:v>
                </c:pt>
                <c:pt idx="22404">
                  <c:v>1</c:v>
                </c:pt>
                <c:pt idx="22405">
                  <c:v>1</c:v>
                </c:pt>
                <c:pt idx="22406">
                  <c:v>1</c:v>
                </c:pt>
                <c:pt idx="22407">
                  <c:v>1</c:v>
                </c:pt>
                <c:pt idx="22408">
                  <c:v>1</c:v>
                </c:pt>
                <c:pt idx="22409">
                  <c:v>1</c:v>
                </c:pt>
                <c:pt idx="22410">
                  <c:v>1</c:v>
                </c:pt>
                <c:pt idx="22411">
                  <c:v>1</c:v>
                </c:pt>
                <c:pt idx="22412">
                  <c:v>1</c:v>
                </c:pt>
                <c:pt idx="22413">
                  <c:v>1</c:v>
                </c:pt>
                <c:pt idx="22414">
                  <c:v>1</c:v>
                </c:pt>
                <c:pt idx="22415">
                  <c:v>1</c:v>
                </c:pt>
                <c:pt idx="22416">
                  <c:v>1</c:v>
                </c:pt>
                <c:pt idx="22417">
                  <c:v>1</c:v>
                </c:pt>
                <c:pt idx="22418">
                  <c:v>1</c:v>
                </c:pt>
                <c:pt idx="22419">
                  <c:v>1</c:v>
                </c:pt>
                <c:pt idx="22420">
                  <c:v>1</c:v>
                </c:pt>
                <c:pt idx="22421">
                  <c:v>1</c:v>
                </c:pt>
                <c:pt idx="22422">
                  <c:v>1</c:v>
                </c:pt>
                <c:pt idx="22423">
                  <c:v>1</c:v>
                </c:pt>
                <c:pt idx="22424">
                  <c:v>1</c:v>
                </c:pt>
                <c:pt idx="22425">
                  <c:v>1</c:v>
                </c:pt>
                <c:pt idx="22426">
                  <c:v>1</c:v>
                </c:pt>
                <c:pt idx="22427">
                  <c:v>1</c:v>
                </c:pt>
                <c:pt idx="22428">
                  <c:v>1</c:v>
                </c:pt>
                <c:pt idx="22429">
                  <c:v>1</c:v>
                </c:pt>
                <c:pt idx="22430">
                  <c:v>1</c:v>
                </c:pt>
                <c:pt idx="22431">
                  <c:v>1</c:v>
                </c:pt>
                <c:pt idx="22432">
                  <c:v>1</c:v>
                </c:pt>
                <c:pt idx="22433">
                  <c:v>1</c:v>
                </c:pt>
                <c:pt idx="22434">
                  <c:v>1</c:v>
                </c:pt>
                <c:pt idx="22435">
                  <c:v>1</c:v>
                </c:pt>
                <c:pt idx="22436">
                  <c:v>1</c:v>
                </c:pt>
                <c:pt idx="22437">
                  <c:v>1</c:v>
                </c:pt>
                <c:pt idx="22438">
                  <c:v>1</c:v>
                </c:pt>
                <c:pt idx="22439">
                  <c:v>1</c:v>
                </c:pt>
                <c:pt idx="22440">
                  <c:v>1</c:v>
                </c:pt>
                <c:pt idx="22441">
                  <c:v>1</c:v>
                </c:pt>
                <c:pt idx="22442">
                  <c:v>1</c:v>
                </c:pt>
                <c:pt idx="22443">
                  <c:v>1</c:v>
                </c:pt>
                <c:pt idx="22444">
                  <c:v>1</c:v>
                </c:pt>
                <c:pt idx="22445">
                  <c:v>1</c:v>
                </c:pt>
                <c:pt idx="22446">
                  <c:v>1</c:v>
                </c:pt>
                <c:pt idx="22447">
                  <c:v>1</c:v>
                </c:pt>
                <c:pt idx="22448">
                  <c:v>1</c:v>
                </c:pt>
                <c:pt idx="22449">
                  <c:v>1</c:v>
                </c:pt>
                <c:pt idx="22450">
                  <c:v>1</c:v>
                </c:pt>
                <c:pt idx="22451">
                  <c:v>1</c:v>
                </c:pt>
                <c:pt idx="22452">
                  <c:v>1</c:v>
                </c:pt>
                <c:pt idx="22453">
                  <c:v>1</c:v>
                </c:pt>
                <c:pt idx="22454">
                  <c:v>1</c:v>
                </c:pt>
                <c:pt idx="22455">
                  <c:v>1</c:v>
                </c:pt>
                <c:pt idx="22456">
                  <c:v>1</c:v>
                </c:pt>
                <c:pt idx="22457">
                  <c:v>1</c:v>
                </c:pt>
                <c:pt idx="22458">
                  <c:v>1</c:v>
                </c:pt>
                <c:pt idx="22459">
                  <c:v>1</c:v>
                </c:pt>
                <c:pt idx="22460">
                  <c:v>1</c:v>
                </c:pt>
                <c:pt idx="22461">
                  <c:v>1</c:v>
                </c:pt>
                <c:pt idx="22462">
                  <c:v>1</c:v>
                </c:pt>
                <c:pt idx="22463">
                  <c:v>1</c:v>
                </c:pt>
                <c:pt idx="22464">
                  <c:v>1</c:v>
                </c:pt>
                <c:pt idx="22465">
                  <c:v>1</c:v>
                </c:pt>
                <c:pt idx="22466">
                  <c:v>1</c:v>
                </c:pt>
                <c:pt idx="22467">
                  <c:v>1</c:v>
                </c:pt>
                <c:pt idx="22468">
                  <c:v>1</c:v>
                </c:pt>
                <c:pt idx="22469">
                  <c:v>1</c:v>
                </c:pt>
                <c:pt idx="22470">
                  <c:v>1</c:v>
                </c:pt>
                <c:pt idx="22471">
                  <c:v>1</c:v>
                </c:pt>
                <c:pt idx="22472">
                  <c:v>1</c:v>
                </c:pt>
                <c:pt idx="22473">
                  <c:v>1</c:v>
                </c:pt>
                <c:pt idx="22474">
                  <c:v>1</c:v>
                </c:pt>
                <c:pt idx="22475">
                  <c:v>1</c:v>
                </c:pt>
                <c:pt idx="22476">
                  <c:v>1</c:v>
                </c:pt>
                <c:pt idx="22477">
                  <c:v>1</c:v>
                </c:pt>
                <c:pt idx="22478">
                  <c:v>1</c:v>
                </c:pt>
                <c:pt idx="22479">
                  <c:v>1</c:v>
                </c:pt>
                <c:pt idx="22480">
                  <c:v>1</c:v>
                </c:pt>
                <c:pt idx="22481">
                  <c:v>1</c:v>
                </c:pt>
                <c:pt idx="22482">
                  <c:v>1</c:v>
                </c:pt>
                <c:pt idx="22483">
                  <c:v>1</c:v>
                </c:pt>
                <c:pt idx="22484">
                  <c:v>1</c:v>
                </c:pt>
                <c:pt idx="22485">
                  <c:v>1</c:v>
                </c:pt>
                <c:pt idx="22486">
                  <c:v>1</c:v>
                </c:pt>
                <c:pt idx="22487">
                  <c:v>1</c:v>
                </c:pt>
                <c:pt idx="22488">
                  <c:v>1</c:v>
                </c:pt>
                <c:pt idx="22489">
                  <c:v>1</c:v>
                </c:pt>
                <c:pt idx="22490">
                  <c:v>1</c:v>
                </c:pt>
                <c:pt idx="22491">
                  <c:v>1</c:v>
                </c:pt>
                <c:pt idx="22492">
                  <c:v>1</c:v>
                </c:pt>
                <c:pt idx="22493">
                  <c:v>1</c:v>
                </c:pt>
                <c:pt idx="22494">
                  <c:v>1</c:v>
                </c:pt>
                <c:pt idx="22495">
                  <c:v>1</c:v>
                </c:pt>
                <c:pt idx="22496">
                  <c:v>1</c:v>
                </c:pt>
                <c:pt idx="22497">
                  <c:v>1</c:v>
                </c:pt>
                <c:pt idx="22498">
                  <c:v>1</c:v>
                </c:pt>
                <c:pt idx="22499">
                  <c:v>1</c:v>
                </c:pt>
                <c:pt idx="22500">
                  <c:v>1</c:v>
                </c:pt>
                <c:pt idx="22501">
                  <c:v>1</c:v>
                </c:pt>
                <c:pt idx="22502">
                  <c:v>1</c:v>
                </c:pt>
                <c:pt idx="22503">
                  <c:v>1</c:v>
                </c:pt>
                <c:pt idx="22504">
                  <c:v>1</c:v>
                </c:pt>
                <c:pt idx="22505">
                  <c:v>1</c:v>
                </c:pt>
                <c:pt idx="22506">
                  <c:v>1</c:v>
                </c:pt>
                <c:pt idx="22507">
                  <c:v>1</c:v>
                </c:pt>
                <c:pt idx="22508">
                  <c:v>1</c:v>
                </c:pt>
                <c:pt idx="22509">
                  <c:v>1</c:v>
                </c:pt>
                <c:pt idx="22510">
                  <c:v>1</c:v>
                </c:pt>
                <c:pt idx="22511">
                  <c:v>1</c:v>
                </c:pt>
                <c:pt idx="22512">
                  <c:v>1</c:v>
                </c:pt>
                <c:pt idx="22513">
                  <c:v>1</c:v>
                </c:pt>
                <c:pt idx="22514">
                  <c:v>1</c:v>
                </c:pt>
                <c:pt idx="22515">
                  <c:v>1</c:v>
                </c:pt>
                <c:pt idx="22516">
                  <c:v>1</c:v>
                </c:pt>
                <c:pt idx="22517">
                  <c:v>1</c:v>
                </c:pt>
                <c:pt idx="22518">
                  <c:v>1</c:v>
                </c:pt>
                <c:pt idx="22519">
                  <c:v>1</c:v>
                </c:pt>
                <c:pt idx="22520">
                  <c:v>1</c:v>
                </c:pt>
                <c:pt idx="22521">
                  <c:v>1</c:v>
                </c:pt>
                <c:pt idx="22522">
                  <c:v>1</c:v>
                </c:pt>
                <c:pt idx="22523">
                  <c:v>1</c:v>
                </c:pt>
                <c:pt idx="22524">
                  <c:v>1</c:v>
                </c:pt>
                <c:pt idx="22525">
                  <c:v>1</c:v>
                </c:pt>
                <c:pt idx="22526">
                  <c:v>1</c:v>
                </c:pt>
                <c:pt idx="22527">
                  <c:v>1</c:v>
                </c:pt>
                <c:pt idx="22528">
                  <c:v>1</c:v>
                </c:pt>
                <c:pt idx="22529">
                  <c:v>1</c:v>
                </c:pt>
                <c:pt idx="22530">
                  <c:v>1</c:v>
                </c:pt>
                <c:pt idx="22531">
                  <c:v>1</c:v>
                </c:pt>
                <c:pt idx="22532">
                  <c:v>1</c:v>
                </c:pt>
                <c:pt idx="22533">
                  <c:v>1</c:v>
                </c:pt>
                <c:pt idx="22534">
                  <c:v>1</c:v>
                </c:pt>
                <c:pt idx="22535">
                  <c:v>1</c:v>
                </c:pt>
                <c:pt idx="22536">
                  <c:v>1</c:v>
                </c:pt>
                <c:pt idx="22537">
                  <c:v>1</c:v>
                </c:pt>
                <c:pt idx="22538">
                  <c:v>1</c:v>
                </c:pt>
                <c:pt idx="22539">
                  <c:v>1</c:v>
                </c:pt>
                <c:pt idx="22540">
                  <c:v>1</c:v>
                </c:pt>
                <c:pt idx="22541">
                  <c:v>1</c:v>
                </c:pt>
                <c:pt idx="22542">
                  <c:v>1</c:v>
                </c:pt>
                <c:pt idx="22543">
                  <c:v>1</c:v>
                </c:pt>
                <c:pt idx="22544">
                  <c:v>1</c:v>
                </c:pt>
                <c:pt idx="22545">
                  <c:v>1</c:v>
                </c:pt>
                <c:pt idx="22546">
                  <c:v>1</c:v>
                </c:pt>
                <c:pt idx="22547">
                  <c:v>1</c:v>
                </c:pt>
                <c:pt idx="22548">
                  <c:v>1</c:v>
                </c:pt>
                <c:pt idx="22549">
                  <c:v>1</c:v>
                </c:pt>
                <c:pt idx="22550">
                  <c:v>1</c:v>
                </c:pt>
                <c:pt idx="22551">
                  <c:v>1</c:v>
                </c:pt>
                <c:pt idx="22552">
                  <c:v>1</c:v>
                </c:pt>
                <c:pt idx="22553">
                  <c:v>1</c:v>
                </c:pt>
                <c:pt idx="22554">
                  <c:v>1</c:v>
                </c:pt>
                <c:pt idx="22555">
                  <c:v>1</c:v>
                </c:pt>
                <c:pt idx="22556">
                  <c:v>1</c:v>
                </c:pt>
                <c:pt idx="22557">
                  <c:v>1</c:v>
                </c:pt>
                <c:pt idx="22558">
                  <c:v>1</c:v>
                </c:pt>
                <c:pt idx="22559">
                  <c:v>1</c:v>
                </c:pt>
                <c:pt idx="22560">
                  <c:v>1</c:v>
                </c:pt>
                <c:pt idx="22561">
                  <c:v>1</c:v>
                </c:pt>
                <c:pt idx="22562">
                  <c:v>1</c:v>
                </c:pt>
                <c:pt idx="22563">
                  <c:v>1</c:v>
                </c:pt>
                <c:pt idx="22564">
                  <c:v>1</c:v>
                </c:pt>
                <c:pt idx="22565">
                  <c:v>1</c:v>
                </c:pt>
                <c:pt idx="22566">
                  <c:v>1</c:v>
                </c:pt>
                <c:pt idx="22567">
                  <c:v>1</c:v>
                </c:pt>
                <c:pt idx="22568">
                  <c:v>1</c:v>
                </c:pt>
                <c:pt idx="22569">
                  <c:v>1</c:v>
                </c:pt>
                <c:pt idx="22570">
                  <c:v>1</c:v>
                </c:pt>
                <c:pt idx="22571">
                  <c:v>1</c:v>
                </c:pt>
                <c:pt idx="22572">
                  <c:v>1</c:v>
                </c:pt>
                <c:pt idx="22573">
                  <c:v>1</c:v>
                </c:pt>
                <c:pt idx="22574">
                  <c:v>1</c:v>
                </c:pt>
                <c:pt idx="22575">
                  <c:v>1</c:v>
                </c:pt>
                <c:pt idx="22576">
                  <c:v>1</c:v>
                </c:pt>
                <c:pt idx="22577">
                  <c:v>1</c:v>
                </c:pt>
                <c:pt idx="22578">
                  <c:v>1</c:v>
                </c:pt>
                <c:pt idx="22579">
                  <c:v>1</c:v>
                </c:pt>
                <c:pt idx="22580">
                  <c:v>1</c:v>
                </c:pt>
                <c:pt idx="22581">
                  <c:v>1</c:v>
                </c:pt>
                <c:pt idx="22582">
                  <c:v>1</c:v>
                </c:pt>
                <c:pt idx="22583">
                  <c:v>1</c:v>
                </c:pt>
                <c:pt idx="22584">
                  <c:v>1</c:v>
                </c:pt>
                <c:pt idx="22585">
                  <c:v>1</c:v>
                </c:pt>
                <c:pt idx="22586">
                  <c:v>1</c:v>
                </c:pt>
                <c:pt idx="22587">
                  <c:v>1</c:v>
                </c:pt>
                <c:pt idx="22588">
                  <c:v>1</c:v>
                </c:pt>
                <c:pt idx="22589">
                  <c:v>1</c:v>
                </c:pt>
                <c:pt idx="22590">
                  <c:v>1</c:v>
                </c:pt>
                <c:pt idx="22591">
                  <c:v>1</c:v>
                </c:pt>
                <c:pt idx="22592">
                  <c:v>1</c:v>
                </c:pt>
                <c:pt idx="22593">
                  <c:v>1</c:v>
                </c:pt>
                <c:pt idx="22594">
                  <c:v>1</c:v>
                </c:pt>
                <c:pt idx="22595">
                  <c:v>1</c:v>
                </c:pt>
                <c:pt idx="22596">
                  <c:v>1</c:v>
                </c:pt>
                <c:pt idx="22597">
                  <c:v>1</c:v>
                </c:pt>
                <c:pt idx="22598">
                  <c:v>1</c:v>
                </c:pt>
                <c:pt idx="22599">
                  <c:v>1</c:v>
                </c:pt>
                <c:pt idx="22600">
                  <c:v>1</c:v>
                </c:pt>
                <c:pt idx="22601">
                  <c:v>1</c:v>
                </c:pt>
                <c:pt idx="22602">
                  <c:v>1</c:v>
                </c:pt>
                <c:pt idx="22603">
                  <c:v>1</c:v>
                </c:pt>
                <c:pt idx="22604">
                  <c:v>1</c:v>
                </c:pt>
                <c:pt idx="22605">
                  <c:v>1</c:v>
                </c:pt>
                <c:pt idx="22606">
                  <c:v>1</c:v>
                </c:pt>
                <c:pt idx="22607">
                  <c:v>1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1</c:v>
                </c:pt>
                <c:pt idx="22647">
                  <c:v>1</c:v>
                </c:pt>
                <c:pt idx="22648">
                  <c:v>1</c:v>
                </c:pt>
                <c:pt idx="22649">
                  <c:v>1</c:v>
                </c:pt>
                <c:pt idx="22650">
                  <c:v>1</c:v>
                </c:pt>
                <c:pt idx="22651">
                  <c:v>1</c:v>
                </c:pt>
                <c:pt idx="22652">
                  <c:v>1</c:v>
                </c:pt>
                <c:pt idx="22653">
                  <c:v>1</c:v>
                </c:pt>
                <c:pt idx="22654">
                  <c:v>1</c:v>
                </c:pt>
                <c:pt idx="22655">
                  <c:v>1</c:v>
                </c:pt>
                <c:pt idx="22656">
                  <c:v>1</c:v>
                </c:pt>
                <c:pt idx="22657">
                  <c:v>1</c:v>
                </c:pt>
                <c:pt idx="22658">
                  <c:v>1</c:v>
                </c:pt>
                <c:pt idx="22659">
                  <c:v>1</c:v>
                </c:pt>
                <c:pt idx="22660">
                  <c:v>1</c:v>
                </c:pt>
                <c:pt idx="22661">
                  <c:v>1</c:v>
                </c:pt>
                <c:pt idx="22662">
                  <c:v>1</c:v>
                </c:pt>
                <c:pt idx="22663">
                  <c:v>1</c:v>
                </c:pt>
                <c:pt idx="22664">
                  <c:v>1</c:v>
                </c:pt>
                <c:pt idx="22665">
                  <c:v>1</c:v>
                </c:pt>
                <c:pt idx="22666">
                  <c:v>1</c:v>
                </c:pt>
                <c:pt idx="22667">
                  <c:v>1</c:v>
                </c:pt>
                <c:pt idx="22668">
                  <c:v>1</c:v>
                </c:pt>
                <c:pt idx="22669">
                  <c:v>1</c:v>
                </c:pt>
                <c:pt idx="22670">
                  <c:v>1</c:v>
                </c:pt>
                <c:pt idx="22671">
                  <c:v>1</c:v>
                </c:pt>
                <c:pt idx="22672">
                  <c:v>1</c:v>
                </c:pt>
                <c:pt idx="22673">
                  <c:v>1</c:v>
                </c:pt>
                <c:pt idx="22674">
                  <c:v>1</c:v>
                </c:pt>
                <c:pt idx="22675">
                  <c:v>1</c:v>
                </c:pt>
                <c:pt idx="22676">
                  <c:v>1</c:v>
                </c:pt>
                <c:pt idx="22677">
                  <c:v>1</c:v>
                </c:pt>
                <c:pt idx="22678">
                  <c:v>1</c:v>
                </c:pt>
                <c:pt idx="22679">
                  <c:v>1</c:v>
                </c:pt>
                <c:pt idx="22680">
                  <c:v>1</c:v>
                </c:pt>
                <c:pt idx="22681">
                  <c:v>1</c:v>
                </c:pt>
                <c:pt idx="22682">
                  <c:v>1</c:v>
                </c:pt>
                <c:pt idx="22683">
                  <c:v>1</c:v>
                </c:pt>
                <c:pt idx="22684">
                  <c:v>1</c:v>
                </c:pt>
                <c:pt idx="22685">
                  <c:v>1</c:v>
                </c:pt>
                <c:pt idx="22686">
                  <c:v>1</c:v>
                </c:pt>
                <c:pt idx="22687">
                  <c:v>1</c:v>
                </c:pt>
                <c:pt idx="22688">
                  <c:v>1</c:v>
                </c:pt>
                <c:pt idx="22689">
                  <c:v>1</c:v>
                </c:pt>
                <c:pt idx="22690">
                  <c:v>1</c:v>
                </c:pt>
                <c:pt idx="22691">
                  <c:v>1</c:v>
                </c:pt>
                <c:pt idx="22692">
                  <c:v>1</c:v>
                </c:pt>
                <c:pt idx="22693">
                  <c:v>1</c:v>
                </c:pt>
                <c:pt idx="22694">
                  <c:v>1</c:v>
                </c:pt>
                <c:pt idx="22695">
                  <c:v>1</c:v>
                </c:pt>
                <c:pt idx="22696">
                  <c:v>1</c:v>
                </c:pt>
                <c:pt idx="22697">
                  <c:v>1</c:v>
                </c:pt>
                <c:pt idx="22698">
                  <c:v>1</c:v>
                </c:pt>
                <c:pt idx="22699">
                  <c:v>1</c:v>
                </c:pt>
                <c:pt idx="22700">
                  <c:v>1</c:v>
                </c:pt>
                <c:pt idx="22701">
                  <c:v>1</c:v>
                </c:pt>
                <c:pt idx="22702">
                  <c:v>1</c:v>
                </c:pt>
                <c:pt idx="22703">
                  <c:v>1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1</c:v>
                </c:pt>
                <c:pt idx="22743">
                  <c:v>1</c:v>
                </c:pt>
                <c:pt idx="22744">
                  <c:v>1</c:v>
                </c:pt>
                <c:pt idx="22745">
                  <c:v>1</c:v>
                </c:pt>
                <c:pt idx="22746">
                  <c:v>1</c:v>
                </c:pt>
                <c:pt idx="22747">
                  <c:v>1</c:v>
                </c:pt>
                <c:pt idx="22748">
                  <c:v>1</c:v>
                </c:pt>
                <c:pt idx="22749">
                  <c:v>1</c:v>
                </c:pt>
                <c:pt idx="22750">
                  <c:v>1</c:v>
                </c:pt>
                <c:pt idx="22751">
                  <c:v>1</c:v>
                </c:pt>
                <c:pt idx="22752">
                  <c:v>1</c:v>
                </c:pt>
                <c:pt idx="22753">
                  <c:v>1</c:v>
                </c:pt>
                <c:pt idx="22754">
                  <c:v>1</c:v>
                </c:pt>
                <c:pt idx="22755">
                  <c:v>1</c:v>
                </c:pt>
                <c:pt idx="22756">
                  <c:v>1</c:v>
                </c:pt>
                <c:pt idx="22757">
                  <c:v>1</c:v>
                </c:pt>
                <c:pt idx="22758">
                  <c:v>1</c:v>
                </c:pt>
                <c:pt idx="22759">
                  <c:v>1</c:v>
                </c:pt>
                <c:pt idx="22760">
                  <c:v>1</c:v>
                </c:pt>
                <c:pt idx="22761">
                  <c:v>1</c:v>
                </c:pt>
                <c:pt idx="22762">
                  <c:v>1</c:v>
                </c:pt>
                <c:pt idx="22763">
                  <c:v>1</c:v>
                </c:pt>
                <c:pt idx="22764">
                  <c:v>1</c:v>
                </c:pt>
                <c:pt idx="22765">
                  <c:v>1</c:v>
                </c:pt>
                <c:pt idx="22766">
                  <c:v>1</c:v>
                </c:pt>
                <c:pt idx="22767">
                  <c:v>1</c:v>
                </c:pt>
                <c:pt idx="22768">
                  <c:v>1</c:v>
                </c:pt>
                <c:pt idx="22769">
                  <c:v>1</c:v>
                </c:pt>
                <c:pt idx="22770">
                  <c:v>1</c:v>
                </c:pt>
                <c:pt idx="22771">
                  <c:v>1</c:v>
                </c:pt>
                <c:pt idx="22772">
                  <c:v>1</c:v>
                </c:pt>
                <c:pt idx="22773">
                  <c:v>1</c:v>
                </c:pt>
                <c:pt idx="22774">
                  <c:v>1</c:v>
                </c:pt>
                <c:pt idx="22775">
                  <c:v>1</c:v>
                </c:pt>
                <c:pt idx="22776">
                  <c:v>1</c:v>
                </c:pt>
                <c:pt idx="22777">
                  <c:v>1</c:v>
                </c:pt>
                <c:pt idx="22778">
                  <c:v>1</c:v>
                </c:pt>
                <c:pt idx="22779">
                  <c:v>1</c:v>
                </c:pt>
                <c:pt idx="22780">
                  <c:v>1</c:v>
                </c:pt>
                <c:pt idx="22781">
                  <c:v>1</c:v>
                </c:pt>
                <c:pt idx="22782">
                  <c:v>1</c:v>
                </c:pt>
                <c:pt idx="22783">
                  <c:v>1</c:v>
                </c:pt>
                <c:pt idx="22784">
                  <c:v>1</c:v>
                </c:pt>
                <c:pt idx="22785">
                  <c:v>1</c:v>
                </c:pt>
                <c:pt idx="22786">
                  <c:v>1</c:v>
                </c:pt>
                <c:pt idx="22787">
                  <c:v>1</c:v>
                </c:pt>
                <c:pt idx="22788">
                  <c:v>1</c:v>
                </c:pt>
                <c:pt idx="22789">
                  <c:v>1</c:v>
                </c:pt>
                <c:pt idx="22790">
                  <c:v>1</c:v>
                </c:pt>
                <c:pt idx="22791">
                  <c:v>1</c:v>
                </c:pt>
                <c:pt idx="22792">
                  <c:v>1</c:v>
                </c:pt>
                <c:pt idx="22793">
                  <c:v>1</c:v>
                </c:pt>
                <c:pt idx="22794">
                  <c:v>1</c:v>
                </c:pt>
                <c:pt idx="22795">
                  <c:v>1</c:v>
                </c:pt>
                <c:pt idx="22796">
                  <c:v>1</c:v>
                </c:pt>
                <c:pt idx="22797">
                  <c:v>1</c:v>
                </c:pt>
                <c:pt idx="22798">
                  <c:v>1</c:v>
                </c:pt>
                <c:pt idx="22799">
                  <c:v>1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1</c:v>
                </c:pt>
                <c:pt idx="22839">
                  <c:v>1</c:v>
                </c:pt>
                <c:pt idx="22840">
                  <c:v>1</c:v>
                </c:pt>
                <c:pt idx="22841">
                  <c:v>1</c:v>
                </c:pt>
                <c:pt idx="22842">
                  <c:v>1</c:v>
                </c:pt>
                <c:pt idx="22843">
                  <c:v>1</c:v>
                </c:pt>
                <c:pt idx="22844">
                  <c:v>1</c:v>
                </c:pt>
                <c:pt idx="22845">
                  <c:v>1</c:v>
                </c:pt>
                <c:pt idx="22846">
                  <c:v>1</c:v>
                </c:pt>
                <c:pt idx="22847">
                  <c:v>1</c:v>
                </c:pt>
                <c:pt idx="22848">
                  <c:v>1</c:v>
                </c:pt>
                <c:pt idx="22849">
                  <c:v>1</c:v>
                </c:pt>
                <c:pt idx="22850">
                  <c:v>1</c:v>
                </c:pt>
                <c:pt idx="22851">
                  <c:v>1</c:v>
                </c:pt>
                <c:pt idx="22852">
                  <c:v>1</c:v>
                </c:pt>
                <c:pt idx="22853">
                  <c:v>1</c:v>
                </c:pt>
                <c:pt idx="22854">
                  <c:v>1</c:v>
                </c:pt>
                <c:pt idx="22855">
                  <c:v>1</c:v>
                </c:pt>
                <c:pt idx="22856">
                  <c:v>1</c:v>
                </c:pt>
                <c:pt idx="22857">
                  <c:v>1</c:v>
                </c:pt>
                <c:pt idx="22858">
                  <c:v>1</c:v>
                </c:pt>
                <c:pt idx="22859">
                  <c:v>1</c:v>
                </c:pt>
                <c:pt idx="22860">
                  <c:v>1</c:v>
                </c:pt>
                <c:pt idx="22861">
                  <c:v>1</c:v>
                </c:pt>
                <c:pt idx="22862">
                  <c:v>1</c:v>
                </c:pt>
                <c:pt idx="22863">
                  <c:v>1</c:v>
                </c:pt>
                <c:pt idx="22864">
                  <c:v>1</c:v>
                </c:pt>
                <c:pt idx="22865">
                  <c:v>1</c:v>
                </c:pt>
                <c:pt idx="22866">
                  <c:v>1</c:v>
                </c:pt>
                <c:pt idx="22867">
                  <c:v>1</c:v>
                </c:pt>
                <c:pt idx="22868">
                  <c:v>1</c:v>
                </c:pt>
                <c:pt idx="22869">
                  <c:v>1</c:v>
                </c:pt>
                <c:pt idx="22870">
                  <c:v>1</c:v>
                </c:pt>
                <c:pt idx="22871">
                  <c:v>1</c:v>
                </c:pt>
                <c:pt idx="22872">
                  <c:v>1</c:v>
                </c:pt>
                <c:pt idx="22873">
                  <c:v>1</c:v>
                </c:pt>
                <c:pt idx="22874">
                  <c:v>1</c:v>
                </c:pt>
                <c:pt idx="22875">
                  <c:v>1</c:v>
                </c:pt>
                <c:pt idx="22876">
                  <c:v>1</c:v>
                </c:pt>
                <c:pt idx="22877">
                  <c:v>1</c:v>
                </c:pt>
                <c:pt idx="22878">
                  <c:v>1</c:v>
                </c:pt>
                <c:pt idx="22879">
                  <c:v>1</c:v>
                </c:pt>
                <c:pt idx="22880">
                  <c:v>1</c:v>
                </c:pt>
                <c:pt idx="22881">
                  <c:v>1</c:v>
                </c:pt>
                <c:pt idx="22882">
                  <c:v>1</c:v>
                </c:pt>
                <c:pt idx="22883">
                  <c:v>1</c:v>
                </c:pt>
                <c:pt idx="22884">
                  <c:v>1</c:v>
                </c:pt>
                <c:pt idx="22885">
                  <c:v>1</c:v>
                </c:pt>
                <c:pt idx="22886">
                  <c:v>1</c:v>
                </c:pt>
                <c:pt idx="22887">
                  <c:v>1</c:v>
                </c:pt>
                <c:pt idx="22888">
                  <c:v>1</c:v>
                </c:pt>
                <c:pt idx="22889">
                  <c:v>1</c:v>
                </c:pt>
                <c:pt idx="22890">
                  <c:v>1</c:v>
                </c:pt>
                <c:pt idx="22891">
                  <c:v>1</c:v>
                </c:pt>
                <c:pt idx="22892">
                  <c:v>1</c:v>
                </c:pt>
                <c:pt idx="22893">
                  <c:v>1</c:v>
                </c:pt>
                <c:pt idx="22894">
                  <c:v>1</c:v>
                </c:pt>
                <c:pt idx="22895">
                  <c:v>1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1</c:v>
                </c:pt>
                <c:pt idx="22936">
                  <c:v>1</c:v>
                </c:pt>
                <c:pt idx="22937">
                  <c:v>1</c:v>
                </c:pt>
                <c:pt idx="22938">
                  <c:v>1</c:v>
                </c:pt>
                <c:pt idx="22939">
                  <c:v>1</c:v>
                </c:pt>
                <c:pt idx="22940">
                  <c:v>1</c:v>
                </c:pt>
                <c:pt idx="22941">
                  <c:v>1</c:v>
                </c:pt>
                <c:pt idx="22942">
                  <c:v>1</c:v>
                </c:pt>
                <c:pt idx="22943">
                  <c:v>1</c:v>
                </c:pt>
                <c:pt idx="22944">
                  <c:v>1</c:v>
                </c:pt>
                <c:pt idx="22945">
                  <c:v>1</c:v>
                </c:pt>
                <c:pt idx="22946">
                  <c:v>1</c:v>
                </c:pt>
                <c:pt idx="22947">
                  <c:v>1</c:v>
                </c:pt>
                <c:pt idx="22948">
                  <c:v>1</c:v>
                </c:pt>
                <c:pt idx="22949">
                  <c:v>1</c:v>
                </c:pt>
                <c:pt idx="22950">
                  <c:v>1</c:v>
                </c:pt>
                <c:pt idx="22951">
                  <c:v>1</c:v>
                </c:pt>
                <c:pt idx="22952">
                  <c:v>1</c:v>
                </c:pt>
                <c:pt idx="22953">
                  <c:v>1</c:v>
                </c:pt>
                <c:pt idx="22954">
                  <c:v>1</c:v>
                </c:pt>
                <c:pt idx="22955">
                  <c:v>1</c:v>
                </c:pt>
                <c:pt idx="22956">
                  <c:v>1</c:v>
                </c:pt>
                <c:pt idx="22957">
                  <c:v>1</c:v>
                </c:pt>
                <c:pt idx="22958">
                  <c:v>1</c:v>
                </c:pt>
                <c:pt idx="22959">
                  <c:v>1</c:v>
                </c:pt>
                <c:pt idx="22960">
                  <c:v>1</c:v>
                </c:pt>
                <c:pt idx="22961">
                  <c:v>1</c:v>
                </c:pt>
                <c:pt idx="22962">
                  <c:v>1</c:v>
                </c:pt>
                <c:pt idx="22963">
                  <c:v>1</c:v>
                </c:pt>
                <c:pt idx="22964">
                  <c:v>1</c:v>
                </c:pt>
                <c:pt idx="22965">
                  <c:v>1</c:v>
                </c:pt>
                <c:pt idx="22966">
                  <c:v>1</c:v>
                </c:pt>
                <c:pt idx="22967">
                  <c:v>1</c:v>
                </c:pt>
                <c:pt idx="22968">
                  <c:v>1</c:v>
                </c:pt>
                <c:pt idx="22969">
                  <c:v>1</c:v>
                </c:pt>
                <c:pt idx="22970">
                  <c:v>1</c:v>
                </c:pt>
                <c:pt idx="22971">
                  <c:v>1</c:v>
                </c:pt>
                <c:pt idx="22972">
                  <c:v>1</c:v>
                </c:pt>
                <c:pt idx="22973">
                  <c:v>1</c:v>
                </c:pt>
                <c:pt idx="22974">
                  <c:v>1</c:v>
                </c:pt>
                <c:pt idx="22975">
                  <c:v>1</c:v>
                </c:pt>
                <c:pt idx="22976">
                  <c:v>1</c:v>
                </c:pt>
                <c:pt idx="22977">
                  <c:v>1</c:v>
                </c:pt>
                <c:pt idx="22978">
                  <c:v>1</c:v>
                </c:pt>
                <c:pt idx="22979">
                  <c:v>1</c:v>
                </c:pt>
                <c:pt idx="22980">
                  <c:v>1</c:v>
                </c:pt>
                <c:pt idx="22981">
                  <c:v>1</c:v>
                </c:pt>
                <c:pt idx="22982">
                  <c:v>1</c:v>
                </c:pt>
                <c:pt idx="22983">
                  <c:v>1</c:v>
                </c:pt>
                <c:pt idx="22984">
                  <c:v>1</c:v>
                </c:pt>
                <c:pt idx="22985">
                  <c:v>1</c:v>
                </c:pt>
                <c:pt idx="22986">
                  <c:v>1</c:v>
                </c:pt>
                <c:pt idx="22987">
                  <c:v>1</c:v>
                </c:pt>
                <c:pt idx="22988">
                  <c:v>1</c:v>
                </c:pt>
                <c:pt idx="22989">
                  <c:v>1</c:v>
                </c:pt>
                <c:pt idx="22990">
                  <c:v>1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1</c:v>
                </c:pt>
                <c:pt idx="23034">
                  <c:v>1</c:v>
                </c:pt>
                <c:pt idx="23035">
                  <c:v>1</c:v>
                </c:pt>
                <c:pt idx="23036">
                  <c:v>1</c:v>
                </c:pt>
                <c:pt idx="23037">
                  <c:v>1</c:v>
                </c:pt>
                <c:pt idx="23038">
                  <c:v>1</c:v>
                </c:pt>
                <c:pt idx="23039">
                  <c:v>1</c:v>
                </c:pt>
                <c:pt idx="23040">
                  <c:v>1</c:v>
                </c:pt>
                <c:pt idx="23041">
                  <c:v>1</c:v>
                </c:pt>
                <c:pt idx="23042">
                  <c:v>1</c:v>
                </c:pt>
                <c:pt idx="23043">
                  <c:v>1</c:v>
                </c:pt>
                <c:pt idx="23044">
                  <c:v>1</c:v>
                </c:pt>
                <c:pt idx="23045">
                  <c:v>1</c:v>
                </c:pt>
                <c:pt idx="23046">
                  <c:v>1</c:v>
                </c:pt>
                <c:pt idx="23047">
                  <c:v>1</c:v>
                </c:pt>
                <c:pt idx="23048">
                  <c:v>1</c:v>
                </c:pt>
                <c:pt idx="23049">
                  <c:v>1</c:v>
                </c:pt>
                <c:pt idx="23050">
                  <c:v>1</c:v>
                </c:pt>
                <c:pt idx="23051">
                  <c:v>1</c:v>
                </c:pt>
                <c:pt idx="23052">
                  <c:v>1</c:v>
                </c:pt>
                <c:pt idx="23053">
                  <c:v>1</c:v>
                </c:pt>
                <c:pt idx="23054">
                  <c:v>1</c:v>
                </c:pt>
                <c:pt idx="23055">
                  <c:v>1</c:v>
                </c:pt>
                <c:pt idx="23056">
                  <c:v>1</c:v>
                </c:pt>
                <c:pt idx="23057">
                  <c:v>1</c:v>
                </c:pt>
                <c:pt idx="23058">
                  <c:v>1</c:v>
                </c:pt>
                <c:pt idx="23059">
                  <c:v>1</c:v>
                </c:pt>
                <c:pt idx="23060">
                  <c:v>1</c:v>
                </c:pt>
                <c:pt idx="23061">
                  <c:v>1</c:v>
                </c:pt>
                <c:pt idx="23062">
                  <c:v>1</c:v>
                </c:pt>
                <c:pt idx="23063">
                  <c:v>1</c:v>
                </c:pt>
                <c:pt idx="23064">
                  <c:v>1</c:v>
                </c:pt>
                <c:pt idx="23065">
                  <c:v>1</c:v>
                </c:pt>
                <c:pt idx="23066">
                  <c:v>1</c:v>
                </c:pt>
                <c:pt idx="23067">
                  <c:v>1</c:v>
                </c:pt>
                <c:pt idx="23068">
                  <c:v>1</c:v>
                </c:pt>
                <c:pt idx="23069">
                  <c:v>1</c:v>
                </c:pt>
                <c:pt idx="23070">
                  <c:v>1</c:v>
                </c:pt>
                <c:pt idx="23071">
                  <c:v>1</c:v>
                </c:pt>
                <c:pt idx="23072">
                  <c:v>1</c:v>
                </c:pt>
                <c:pt idx="23073">
                  <c:v>1</c:v>
                </c:pt>
                <c:pt idx="23074">
                  <c:v>1</c:v>
                </c:pt>
                <c:pt idx="23075">
                  <c:v>1</c:v>
                </c:pt>
                <c:pt idx="23076">
                  <c:v>1</c:v>
                </c:pt>
                <c:pt idx="23077">
                  <c:v>1</c:v>
                </c:pt>
                <c:pt idx="23078">
                  <c:v>1</c:v>
                </c:pt>
                <c:pt idx="23079">
                  <c:v>1</c:v>
                </c:pt>
                <c:pt idx="23080">
                  <c:v>1</c:v>
                </c:pt>
                <c:pt idx="23081">
                  <c:v>1</c:v>
                </c:pt>
                <c:pt idx="23082">
                  <c:v>1</c:v>
                </c:pt>
                <c:pt idx="23083">
                  <c:v>1</c:v>
                </c:pt>
                <c:pt idx="23084">
                  <c:v>1</c:v>
                </c:pt>
                <c:pt idx="23085">
                  <c:v>1</c:v>
                </c:pt>
                <c:pt idx="23086">
                  <c:v>1</c:v>
                </c:pt>
                <c:pt idx="23087">
                  <c:v>1</c:v>
                </c:pt>
                <c:pt idx="23088">
                  <c:v>1</c:v>
                </c:pt>
                <c:pt idx="23089">
                  <c:v>1</c:v>
                </c:pt>
                <c:pt idx="23090">
                  <c:v>1</c:v>
                </c:pt>
                <c:pt idx="23091">
                  <c:v>1</c:v>
                </c:pt>
                <c:pt idx="23092">
                  <c:v>1</c:v>
                </c:pt>
                <c:pt idx="23093">
                  <c:v>1</c:v>
                </c:pt>
                <c:pt idx="23094">
                  <c:v>1</c:v>
                </c:pt>
                <c:pt idx="23095">
                  <c:v>1</c:v>
                </c:pt>
                <c:pt idx="23096">
                  <c:v>1</c:v>
                </c:pt>
                <c:pt idx="23097">
                  <c:v>1</c:v>
                </c:pt>
                <c:pt idx="23098">
                  <c:v>1</c:v>
                </c:pt>
                <c:pt idx="23099">
                  <c:v>1</c:v>
                </c:pt>
                <c:pt idx="23100">
                  <c:v>1</c:v>
                </c:pt>
                <c:pt idx="23101">
                  <c:v>1</c:v>
                </c:pt>
                <c:pt idx="23102">
                  <c:v>1</c:v>
                </c:pt>
                <c:pt idx="23103">
                  <c:v>1</c:v>
                </c:pt>
                <c:pt idx="23104">
                  <c:v>1</c:v>
                </c:pt>
                <c:pt idx="23105">
                  <c:v>1</c:v>
                </c:pt>
                <c:pt idx="23106">
                  <c:v>1</c:v>
                </c:pt>
                <c:pt idx="23107">
                  <c:v>1</c:v>
                </c:pt>
                <c:pt idx="23108">
                  <c:v>1</c:v>
                </c:pt>
                <c:pt idx="23109">
                  <c:v>1</c:v>
                </c:pt>
                <c:pt idx="23110">
                  <c:v>1</c:v>
                </c:pt>
                <c:pt idx="23111">
                  <c:v>1</c:v>
                </c:pt>
                <c:pt idx="23112">
                  <c:v>1</c:v>
                </c:pt>
                <c:pt idx="23113">
                  <c:v>1</c:v>
                </c:pt>
                <c:pt idx="23114">
                  <c:v>1</c:v>
                </c:pt>
                <c:pt idx="23115">
                  <c:v>1</c:v>
                </c:pt>
                <c:pt idx="23116">
                  <c:v>1</c:v>
                </c:pt>
                <c:pt idx="23117">
                  <c:v>1</c:v>
                </c:pt>
                <c:pt idx="23118">
                  <c:v>1</c:v>
                </c:pt>
                <c:pt idx="23119">
                  <c:v>1</c:v>
                </c:pt>
                <c:pt idx="23120">
                  <c:v>1</c:v>
                </c:pt>
                <c:pt idx="23121">
                  <c:v>1</c:v>
                </c:pt>
                <c:pt idx="23122">
                  <c:v>1</c:v>
                </c:pt>
                <c:pt idx="23123">
                  <c:v>1</c:v>
                </c:pt>
                <c:pt idx="23124">
                  <c:v>1</c:v>
                </c:pt>
                <c:pt idx="23125">
                  <c:v>1</c:v>
                </c:pt>
                <c:pt idx="23126">
                  <c:v>1</c:v>
                </c:pt>
                <c:pt idx="23127">
                  <c:v>1</c:v>
                </c:pt>
                <c:pt idx="23128">
                  <c:v>1</c:v>
                </c:pt>
                <c:pt idx="23129">
                  <c:v>1</c:v>
                </c:pt>
                <c:pt idx="23130">
                  <c:v>1</c:v>
                </c:pt>
                <c:pt idx="23131">
                  <c:v>1</c:v>
                </c:pt>
                <c:pt idx="23132">
                  <c:v>1</c:v>
                </c:pt>
                <c:pt idx="23133">
                  <c:v>1</c:v>
                </c:pt>
                <c:pt idx="23134">
                  <c:v>1</c:v>
                </c:pt>
                <c:pt idx="23135">
                  <c:v>1</c:v>
                </c:pt>
                <c:pt idx="23136">
                  <c:v>1</c:v>
                </c:pt>
                <c:pt idx="23137">
                  <c:v>1</c:v>
                </c:pt>
                <c:pt idx="23138">
                  <c:v>1</c:v>
                </c:pt>
                <c:pt idx="23139">
                  <c:v>1</c:v>
                </c:pt>
                <c:pt idx="23140">
                  <c:v>1</c:v>
                </c:pt>
                <c:pt idx="23141">
                  <c:v>1</c:v>
                </c:pt>
                <c:pt idx="23142">
                  <c:v>1</c:v>
                </c:pt>
                <c:pt idx="23143">
                  <c:v>1</c:v>
                </c:pt>
                <c:pt idx="23144">
                  <c:v>1</c:v>
                </c:pt>
                <c:pt idx="23145">
                  <c:v>1</c:v>
                </c:pt>
                <c:pt idx="23146">
                  <c:v>1</c:v>
                </c:pt>
                <c:pt idx="23147">
                  <c:v>1</c:v>
                </c:pt>
                <c:pt idx="23148">
                  <c:v>1</c:v>
                </c:pt>
                <c:pt idx="23149">
                  <c:v>1</c:v>
                </c:pt>
                <c:pt idx="23150">
                  <c:v>1</c:v>
                </c:pt>
                <c:pt idx="23151">
                  <c:v>1</c:v>
                </c:pt>
                <c:pt idx="23152">
                  <c:v>1</c:v>
                </c:pt>
                <c:pt idx="23153">
                  <c:v>1</c:v>
                </c:pt>
                <c:pt idx="23154">
                  <c:v>1</c:v>
                </c:pt>
                <c:pt idx="23155">
                  <c:v>1</c:v>
                </c:pt>
                <c:pt idx="23156">
                  <c:v>1</c:v>
                </c:pt>
                <c:pt idx="23157">
                  <c:v>1</c:v>
                </c:pt>
                <c:pt idx="23158">
                  <c:v>1</c:v>
                </c:pt>
                <c:pt idx="23159">
                  <c:v>1</c:v>
                </c:pt>
                <c:pt idx="23160">
                  <c:v>1</c:v>
                </c:pt>
                <c:pt idx="23161">
                  <c:v>1</c:v>
                </c:pt>
                <c:pt idx="23162">
                  <c:v>1</c:v>
                </c:pt>
                <c:pt idx="23163">
                  <c:v>1</c:v>
                </c:pt>
                <c:pt idx="23164">
                  <c:v>1</c:v>
                </c:pt>
                <c:pt idx="23165">
                  <c:v>1</c:v>
                </c:pt>
                <c:pt idx="23166">
                  <c:v>1</c:v>
                </c:pt>
                <c:pt idx="23167">
                  <c:v>1</c:v>
                </c:pt>
                <c:pt idx="23168">
                  <c:v>1</c:v>
                </c:pt>
                <c:pt idx="23169">
                  <c:v>1</c:v>
                </c:pt>
                <c:pt idx="23170">
                  <c:v>1</c:v>
                </c:pt>
                <c:pt idx="23171">
                  <c:v>1</c:v>
                </c:pt>
                <c:pt idx="23172">
                  <c:v>1</c:v>
                </c:pt>
                <c:pt idx="23173">
                  <c:v>1</c:v>
                </c:pt>
                <c:pt idx="23174">
                  <c:v>1</c:v>
                </c:pt>
                <c:pt idx="23175">
                  <c:v>1</c:v>
                </c:pt>
                <c:pt idx="23176">
                  <c:v>1</c:v>
                </c:pt>
                <c:pt idx="23177">
                  <c:v>1</c:v>
                </c:pt>
                <c:pt idx="23178">
                  <c:v>1</c:v>
                </c:pt>
                <c:pt idx="23179">
                  <c:v>1</c:v>
                </c:pt>
                <c:pt idx="23180">
                  <c:v>1</c:v>
                </c:pt>
                <c:pt idx="23181">
                  <c:v>1</c:v>
                </c:pt>
                <c:pt idx="23182">
                  <c:v>1</c:v>
                </c:pt>
                <c:pt idx="23183">
                  <c:v>1</c:v>
                </c:pt>
                <c:pt idx="23184">
                  <c:v>1</c:v>
                </c:pt>
                <c:pt idx="23185">
                  <c:v>1</c:v>
                </c:pt>
                <c:pt idx="23186">
                  <c:v>1</c:v>
                </c:pt>
                <c:pt idx="23187">
                  <c:v>1</c:v>
                </c:pt>
                <c:pt idx="23188">
                  <c:v>1</c:v>
                </c:pt>
                <c:pt idx="23189">
                  <c:v>1</c:v>
                </c:pt>
                <c:pt idx="23190">
                  <c:v>1</c:v>
                </c:pt>
                <c:pt idx="23191">
                  <c:v>1</c:v>
                </c:pt>
                <c:pt idx="23192">
                  <c:v>1</c:v>
                </c:pt>
                <c:pt idx="23193">
                  <c:v>1</c:v>
                </c:pt>
                <c:pt idx="23194">
                  <c:v>1</c:v>
                </c:pt>
                <c:pt idx="23195">
                  <c:v>1</c:v>
                </c:pt>
                <c:pt idx="23196">
                  <c:v>1</c:v>
                </c:pt>
                <c:pt idx="23197">
                  <c:v>1</c:v>
                </c:pt>
                <c:pt idx="23198">
                  <c:v>1</c:v>
                </c:pt>
                <c:pt idx="23199">
                  <c:v>1</c:v>
                </c:pt>
                <c:pt idx="23200">
                  <c:v>1</c:v>
                </c:pt>
                <c:pt idx="23201">
                  <c:v>1</c:v>
                </c:pt>
                <c:pt idx="23202">
                  <c:v>1</c:v>
                </c:pt>
                <c:pt idx="23203">
                  <c:v>1</c:v>
                </c:pt>
                <c:pt idx="23204">
                  <c:v>1</c:v>
                </c:pt>
                <c:pt idx="23205">
                  <c:v>1</c:v>
                </c:pt>
                <c:pt idx="23206">
                  <c:v>1</c:v>
                </c:pt>
                <c:pt idx="23207">
                  <c:v>1</c:v>
                </c:pt>
                <c:pt idx="23208">
                  <c:v>1</c:v>
                </c:pt>
                <c:pt idx="23209">
                  <c:v>1</c:v>
                </c:pt>
                <c:pt idx="23210">
                  <c:v>1</c:v>
                </c:pt>
                <c:pt idx="23211">
                  <c:v>1</c:v>
                </c:pt>
                <c:pt idx="23212">
                  <c:v>1</c:v>
                </c:pt>
                <c:pt idx="23213">
                  <c:v>1</c:v>
                </c:pt>
                <c:pt idx="23214">
                  <c:v>1</c:v>
                </c:pt>
                <c:pt idx="23215">
                  <c:v>1</c:v>
                </c:pt>
                <c:pt idx="23216">
                  <c:v>1</c:v>
                </c:pt>
                <c:pt idx="23217">
                  <c:v>1</c:v>
                </c:pt>
                <c:pt idx="23218">
                  <c:v>1</c:v>
                </c:pt>
                <c:pt idx="23219">
                  <c:v>1</c:v>
                </c:pt>
                <c:pt idx="23220">
                  <c:v>1</c:v>
                </c:pt>
                <c:pt idx="23221">
                  <c:v>1</c:v>
                </c:pt>
                <c:pt idx="23222">
                  <c:v>1</c:v>
                </c:pt>
                <c:pt idx="23223">
                  <c:v>1</c:v>
                </c:pt>
                <c:pt idx="23224">
                  <c:v>1</c:v>
                </c:pt>
                <c:pt idx="23225">
                  <c:v>1</c:v>
                </c:pt>
                <c:pt idx="23226">
                  <c:v>1</c:v>
                </c:pt>
                <c:pt idx="23227">
                  <c:v>1</c:v>
                </c:pt>
                <c:pt idx="23228">
                  <c:v>1</c:v>
                </c:pt>
                <c:pt idx="23229">
                  <c:v>1</c:v>
                </c:pt>
                <c:pt idx="23230">
                  <c:v>1</c:v>
                </c:pt>
                <c:pt idx="23231">
                  <c:v>1</c:v>
                </c:pt>
                <c:pt idx="23232">
                  <c:v>1</c:v>
                </c:pt>
                <c:pt idx="23233">
                  <c:v>1</c:v>
                </c:pt>
                <c:pt idx="23234">
                  <c:v>1</c:v>
                </c:pt>
                <c:pt idx="23235">
                  <c:v>1</c:v>
                </c:pt>
                <c:pt idx="23236">
                  <c:v>1</c:v>
                </c:pt>
                <c:pt idx="23237">
                  <c:v>1</c:v>
                </c:pt>
                <c:pt idx="23238">
                  <c:v>1</c:v>
                </c:pt>
                <c:pt idx="23239">
                  <c:v>1</c:v>
                </c:pt>
                <c:pt idx="23240">
                  <c:v>1</c:v>
                </c:pt>
                <c:pt idx="23241">
                  <c:v>1</c:v>
                </c:pt>
                <c:pt idx="23242">
                  <c:v>1</c:v>
                </c:pt>
                <c:pt idx="23243">
                  <c:v>1</c:v>
                </c:pt>
                <c:pt idx="23244">
                  <c:v>1</c:v>
                </c:pt>
                <c:pt idx="23245">
                  <c:v>1</c:v>
                </c:pt>
                <c:pt idx="23246">
                  <c:v>1</c:v>
                </c:pt>
                <c:pt idx="23247">
                  <c:v>1</c:v>
                </c:pt>
                <c:pt idx="23248">
                  <c:v>1</c:v>
                </c:pt>
                <c:pt idx="23249">
                  <c:v>1</c:v>
                </c:pt>
                <c:pt idx="23250">
                  <c:v>1</c:v>
                </c:pt>
                <c:pt idx="23251">
                  <c:v>1</c:v>
                </c:pt>
                <c:pt idx="23252">
                  <c:v>1</c:v>
                </c:pt>
                <c:pt idx="23253">
                  <c:v>1</c:v>
                </c:pt>
                <c:pt idx="23254">
                  <c:v>1</c:v>
                </c:pt>
                <c:pt idx="23255">
                  <c:v>1</c:v>
                </c:pt>
                <c:pt idx="23256">
                  <c:v>1</c:v>
                </c:pt>
                <c:pt idx="23257">
                  <c:v>1</c:v>
                </c:pt>
                <c:pt idx="23258">
                  <c:v>1</c:v>
                </c:pt>
                <c:pt idx="23259">
                  <c:v>1</c:v>
                </c:pt>
                <c:pt idx="23260">
                  <c:v>1</c:v>
                </c:pt>
                <c:pt idx="23261">
                  <c:v>1</c:v>
                </c:pt>
                <c:pt idx="23262">
                  <c:v>1</c:v>
                </c:pt>
                <c:pt idx="23263">
                  <c:v>1</c:v>
                </c:pt>
                <c:pt idx="23264">
                  <c:v>1</c:v>
                </c:pt>
                <c:pt idx="23265">
                  <c:v>1</c:v>
                </c:pt>
                <c:pt idx="23266">
                  <c:v>1</c:v>
                </c:pt>
                <c:pt idx="23267">
                  <c:v>1</c:v>
                </c:pt>
                <c:pt idx="23268">
                  <c:v>1</c:v>
                </c:pt>
                <c:pt idx="23269">
                  <c:v>1</c:v>
                </c:pt>
                <c:pt idx="23270">
                  <c:v>1</c:v>
                </c:pt>
                <c:pt idx="23271">
                  <c:v>1</c:v>
                </c:pt>
                <c:pt idx="23272">
                  <c:v>1</c:v>
                </c:pt>
                <c:pt idx="23273">
                  <c:v>1</c:v>
                </c:pt>
                <c:pt idx="23274">
                  <c:v>1</c:v>
                </c:pt>
                <c:pt idx="23275">
                  <c:v>1</c:v>
                </c:pt>
                <c:pt idx="23276">
                  <c:v>1</c:v>
                </c:pt>
                <c:pt idx="23277">
                  <c:v>1</c:v>
                </c:pt>
                <c:pt idx="23278">
                  <c:v>1</c:v>
                </c:pt>
                <c:pt idx="23279">
                  <c:v>1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1</c:v>
                </c:pt>
                <c:pt idx="23318">
                  <c:v>1</c:v>
                </c:pt>
                <c:pt idx="23319">
                  <c:v>1</c:v>
                </c:pt>
                <c:pt idx="23320">
                  <c:v>1</c:v>
                </c:pt>
                <c:pt idx="23321">
                  <c:v>1</c:v>
                </c:pt>
                <c:pt idx="23322">
                  <c:v>1</c:v>
                </c:pt>
                <c:pt idx="23323">
                  <c:v>1</c:v>
                </c:pt>
                <c:pt idx="23324">
                  <c:v>1</c:v>
                </c:pt>
                <c:pt idx="23325">
                  <c:v>1</c:v>
                </c:pt>
                <c:pt idx="23326">
                  <c:v>1</c:v>
                </c:pt>
                <c:pt idx="23327">
                  <c:v>1</c:v>
                </c:pt>
                <c:pt idx="23328">
                  <c:v>1</c:v>
                </c:pt>
                <c:pt idx="23329">
                  <c:v>1</c:v>
                </c:pt>
                <c:pt idx="23330">
                  <c:v>1</c:v>
                </c:pt>
                <c:pt idx="23331">
                  <c:v>1</c:v>
                </c:pt>
                <c:pt idx="23332">
                  <c:v>1</c:v>
                </c:pt>
                <c:pt idx="23333">
                  <c:v>1</c:v>
                </c:pt>
                <c:pt idx="23334">
                  <c:v>1</c:v>
                </c:pt>
                <c:pt idx="23335">
                  <c:v>1</c:v>
                </c:pt>
                <c:pt idx="23336">
                  <c:v>1</c:v>
                </c:pt>
                <c:pt idx="23337">
                  <c:v>1</c:v>
                </c:pt>
                <c:pt idx="23338">
                  <c:v>1</c:v>
                </c:pt>
                <c:pt idx="23339">
                  <c:v>1</c:v>
                </c:pt>
                <c:pt idx="23340">
                  <c:v>1</c:v>
                </c:pt>
                <c:pt idx="23341">
                  <c:v>1</c:v>
                </c:pt>
                <c:pt idx="23342">
                  <c:v>1</c:v>
                </c:pt>
                <c:pt idx="23343">
                  <c:v>1</c:v>
                </c:pt>
                <c:pt idx="23344">
                  <c:v>1</c:v>
                </c:pt>
                <c:pt idx="23345">
                  <c:v>1</c:v>
                </c:pt>
                <c:pt idx="23346">
                  <c:v>1</c:v>
                </c:pt>
                <c:pt idx="23347">
                  <c:v>1</c:v>
                </c:pt>
                <c:pt idx="23348">
                  <c:v>1</c:v>
                </c:pt>
                <c:pt idx="23349">
                  <c:v>1</c:v>
                </c:pt>
                <c:pt idx="23350">
                  <c:v>1</c:v>
                </c:pt>
                <c:pt idx="23351">
                  <c:v>1</c:v>
                </c:pt>
                <c:pt idx="23352">
                  <c:v>1</c:v>
                </c:pt>
                <c:pt idx="23353">
                  <c:v>1</c:v>
                </c:pt>
                <c:pt idx="23354">
                  <c:v>1</c:v>
                </c:pt>
                <c:pt idx="23355">
                  <c:v>1</c:v>
                </c:pt>
                <c:pt idx="23356">
                  <c:v>1</c:v>
                </c:pt>
                <c:pt idx="23357">
                  <c:v>1</c:v>
                </c:pt>
                <c:pt idx="23358">
                  <c:v>1</c:v>
                </c:pt>
                <c:pt idx="23359">
                  <c:v>1</c:v>
                </c:pt>
                <c:pt idx="23360">
                  <c:v>1</c:v>
                </c:pt>
                <c:pt idx="23361">
                  <c:v>1</c:v>
                </c:pt>
                <c:pt idx="23362">
                  <c:v>1</c:v>
                </c:pt>
                <c:pt idx="23363">
                  <c:v>1</c:v>
                </c:pt>
                <c:pt idx="23364">
                  <c:v>1</c:v>
                </c:pt>
                <c:pt idx="23365">
                  <c:v>1</c:v>
                </c:pt>
                <c:pt idx="23366">
                  <c:v>1</c:v>
                </c:pt>
                <c:pt idx="23367">
                  <c:v>1</c:v>
                </c:pt>
                <c:pt idx="23368">
                  <c:v>1</c:v>
                </c:pt>
                <c:pt idx="23369">
                  <c:v>1</c:v>
                </c:pt>
                <c:pt idx="23370">
                  <c:v>1</c:v>
                </c:pt>
                <c:pt idx="23371">
                  <c:v>1</c:v>
                </c:pt>
                <c:pt idx="23372">
                  <c:v>1</c:v>
                </c:pt>
                <c:pt idx="23373">
                  <c:v>1</c:v>
                </c:pt>
                <c:pt idx="23374">
                  <c:v>1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1</c:v>
                </c:pt>
                <c:pt idx="23418">
                  <c:v>1</c:v>
                </c:pt>
                <c:pt idx="23419">
                  <c:v>1</c:v>
                </c:pt>
                <c:pt idx="23420">
                  <c:v>1</c:v>
                </c:pt>
                <c:pt idx="23421">
                  <c:v>1</c:v>
                </c:pt>
                <c:pt idx="23422">
                  <c:v>1</c:v>
                </c:pt>
                <c:pt idx="23423">
                  <c:v>1</c:v>
                </c:pt>
                <c:pt idx="23424">
                  <c:v>1</c:v>
                </c:pt>
                <c:pt idx="23425">
                  <c:v>1</c:v>
                </c:pt>
                <c:pt idx="23426">
                  <c:v>1</c:v>
                </c:pt>
                <c:pt idx="23427">
                  <c:v>1</c:v>
                </c:pt>
                <c:pt idx="23428">
                  <c:v>1</c:v>
                </c:pt>
                <c:pt idx="23429">
                  <c:v>1</c:v>
                </c:pt>
                <c:pt idx="23430">
                  <c:v>1</c:v>
                </c:pt>
                <c:pt idx="23431">
                  <c:v>1</c:v>
                </c:pt>
                <c:pt idx="23432">
                  <c:v>1</c:v>
                </c:pt>
                <c:pt idx="23433">
                  <c:v>1</c:v>
                </c:pt>
                <c:pt idx="23434">
                  <c:v>1</c:v>
                </c:pt>
                <c:pt idx="23435">
                  <c:v>1</c:v>
                </c:pt>
                <c:pt idx="23436">
                  <c:v>1</c:v>
                </c:pt>
                <c:pt idx="23437">
                  <c:v>1</c:v>
                </c:pt>
                <c:pt idx="23438">
                  <c:v>1</c:v>
                </c:pt>
                <c:pt idx="23439">
                  <c:v>1</c:v>
                </c:pt>
                <c:pt idx="23440">
                  <c:v>1</c:v>
                </c:pt>
                <c:pt idx="23441">
                  <c:v>1</c:v>
                </c:pt>
                <c:pt idx="23442">
                  <c:v>1</c:v>
                </c:pt>
                <c:pt idx="23443">
                  <c:v>1</c:v>
                </c:pt>
                <c:pt idx="23444">
                  <c:v>1</c:v>
                </c:pt>
                <c:pt idx="23445">
                  <c:v>1</c:v>
                </c:pt>
                <c:pt idx="23446">
                  <c:v>1</c:v>
                </c:pt>
                <c:pt idx="23447">
                  <c:v>1</c:v>
                </c:pt>
                <c:pt idx="23448">
                  <c:v>1</c:v>
                </c:pt>
                <c:pt idx="23449">
                  <c:v>1</c:v>
                </c:pt>
                <c:pt idx="23450">
                  <c:v>1</c:v>
                </c:pt>
                <c:pt idx="23451">
                  <c:v>1</c:v>
                </c:pt>
                <c:pt idx="23452">
                  <c:v>1</c:v>
                </c:pt>
                <c:pt idx="23453">
                  <c:v>1</c:v>
                </c:pt>
                <c:pt idx="23454">
                  <c:v>1</c:v>
                </c:pt>
                <c:pt idx="23455">
                  <c:v>1</c:v>
                </c:pt>
                <c:pt idx="23456">
                  <c:v>1</c:v>
                </c:pt>
                <c:pt idx="23457">
                  <c:v>1</c:v>
                </c:pt>
                <c:pt idx="23458">
                  <c:v>1</c:v>
                </c:pt>
                <c:pt idx="23459">
                  <c:v>1</c:v>
                </c:pt>
                <c:pt idx="23460">
                  <c:v>1</c:v>
                </c:pt>
                <c:pt idx="23461">
                  <c:v>1</c:v>
                </c:pt>
                <c:pt idx="23462">
                  <c:v>1</c:v>
                </c:pt>
                <c:pt idx="23463">
                  <c:v>1</c:v>
                </c:pt>
                <c:pt idx="23464">
                  <c:v>1</c:v>
                </c:pt>
                <c:pt idx="23465">
                  <c:v>1</c:v>
                </c:pt>
                <c:pt idx="23466">
                  <c:v>1</c:v>
                </c:pt>
                <c:pt idx="23467">
                  <c:v>1</c:v>
                </c:pt>
                <c:pt idx="23468">
                  <c:v>1</c:v>
                </c:pt>
                <c:pt idx="23469">
                  <c:v>1</c:v>
                </c:pt>
                <c:pt idx="23470">
                  <c:v>1</c:v>
                </c:pt>
                <c:pt idx="23471">
                  <c:v>1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1</c:v>
                </c:pt>
                <c:pt idx="23511">
                  <c:v>1</c:v>
                </c:pt>
                <c:pt idx="23512">
                  <c:v>1</c:v>
                </c:pt>
                <c:pt idx="23513">
                  <c:v>1</c:v>
                </c:pt>
                <c:pt idx="23514">
                  <c:v>1</c:v>
                </c:pt>
                <c:pt idx="23515">
                  <c:v>1</c:v>
                </c:pt>
                <c:pt idx="23516">
                  <c:v>1</c:v>
                </c:pt>
                <c:pt idx="23517">
                  <c:v>1</c:v>
                </c:pt>
                <c:pt idx="23518">
                  <c:v>1</c:v>
                </c:pt>
                <c:pt idx="23519">
                  <c:v>1</c:v>
                </c:pt>
                <c:pt idx="23520">
                  <c:v>1</c:v>
                </c:pt>
                <c:pt idx="23521">
                  <c:v>1</c:v>
                </c:pt>
                <c:pt idx="23522">
                  <c:v>1</c:v>
                </c:pt>
                <c:pt idx="23523">
                  <c:v>1</c:v>
                </c:pt>
                <c:pt idx="23524">
                  <c:v>1</c:v>
                </c:pt>
                <c:pt idx="23525">
                  <c:v>1</c:v>
                </c:pt>
                <c:pt idx="23526">
                  <c:v>1</c:v>
                </c:pt>
                <c:pt idx="23527">
                  <c:v>1</c:v>
                </c:pt>
                <c:pt idx="23528">
                  <c:v>1</c:v>
                </c:pt>
                <c:pt idx="23529">
                  <c:v>1</c:v>
                </c:pt>
                <c:pt idx="23530">
                  <c:v>1</c:v>
                </c:pt>
                <c:pt idx="23531">
                  <c:v>1</c:v>
                </c:pt>
                <c:pt idx="23532">
                  <c:v>1</c:v>
                </c:pt>
                <c:pt idx="23533">
                  <c:v>1</c:v>
                </c:pt>
                <c:pt idx="23534">
                  <c:v>1</c:v>
                </c:pt>
                <c:pt idx="23535">
                  <c:v>1</c:v>
                </c:pt>
                <c:pt idx="23536">
                  <c:v>1</c:v>
                </c:pt>
                <c:pt idx="23537">
                  <c:v>1</c:v>
                </c:pt>
                <c:pt idx="23538">
                  <c:v>1</c:v>
                </c:pt>
                <c:pt idx="23539">
                  <c:v>1</c:v>
                </c:pt>
                <c:pt idx="23540">
                  <c:v>1</c:v>
                </c:pt>
                <c:pt idx="23541">
                  <c:v>1</c:v>
                </c:pt>
                <c:pt idx="23542">
                  <c:v>1</c:v>
                </c:pt>
                <c:pt idx="23543">
                  <c:v>1</c:v>
                </c:pt>
                <c:pt idx="23544">
                  <c:v>1</c:v>
                </c:pt>
                <c:pt idx="23545">
                  <c:v>1</c:v>
                </c:pt>
                <c:pt idx="23546">
                  <c:v>1</c:v>
                </c:pt>
                <c:pt idx="23547">
                  <c:v>1</c:v>
                </c:pt>
                <c:pt idx="23548">
                  <c:v>1</c:v>
                </c:pt>
                <c:pt idx="23549">
                  <c:v>1</c:v>
                </c:pt>
                <c:pt idx="23550">
                  <c:v>1</c:v>
                </c:pt>
                <c:pt idx="23551">
                  <c:v>1</c:v>
                </c:pt>
                <c:pt idx="23552">
                  <c:v>1</c:v>
                </c:pt>
                <c:pt idx="23553">
                  <c:v>1</c:v>
                </c:pt>
                <c:pt idx="23554">
                  <c:v>1</c:v>
                </c:pt>
                <c:pt idx="23555">
                  <c:v>1</c:v>
                </c:pt>
                <c:pt idx="23556">
                  <c:v>1</c:v>
                </c:pt>
                <c:pt idx="23557">
                  <c:v>1</c:v>
                </c:pt>
                <c:pt idx="23558">
                  <c:v>1</c:v>
                </c:pt>
                <c:pt idx="23559">
                  <c:v>1</c:v>
                </c:pt>
                <c:pt idx="23560">
                  <c:v>1</c:v>
                </c:pt>
                <c:pt idx="23561">
                  <c:v>1</c:v>
                </c:pt>
                <c:pt idx="23562">
                  <c:v>1</c:v>
                </c:pt>
                <c:pt idx="23563">
                  <c:v>1</c:v>
                </c:pt>
                <c:pt idx="23564">
                  <c:v>1</c:v>
                </c:pt>
                <c:pt idx="23565">
                  <c:v>1</c:v>
                </c:pt>
                <c:pt idx="23566">
                  <c:v>1</c:v>
                </c:pt>
                <c:pt idx="23567">
                  <c:v>1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  <c:pt idx="23603">
                  <c:v>1</c:v>
                </c:pt>
                <c:pt idx="23604">
                  <c:v>1</c:v>
                </c:pt>
                <c:pt idx="23605">
                  <c:v>1</c:v>
                </c:pt>
                <c:pt idx="23606">
                  <c:v>1</c:v>
                </c:pt>
                <c:pt idx="23607">
                  <c:v>1</c:v>
                </c:pt>
                <c:pt idx="23608">
                  <c:v>1</c:v>
                </c:pt>
                <c:pt idx="23609">
                  <c:v>1</c:v>
                </c:pt>
                <c:pt idx="23610">
                  <c:v>1</c:v>
                </c:pt>
                <c:pt idx="23611">
                  <c:v>1</c:v>
                </c:pt>
                <c:pt idx="23612">
                  <c:v>1</c:v>
                </c:pt>
                <c:pt idx="23613">
                  <c:v>1</c:v>
                </c:pt>
                <c:pt idx="23614">
                  <c:v>1</c:v>
                </c:pt>
                <c:pt idx="23615">
                  <c:v>1</c:v>
                </c:pt>
                <c:pt idx="23616">
                  <c:v>1</c:v>
                </c:pt>
                <c:pt idx="23617">
                  <c:v>1</c:v>
                </c:pt>
                <c:pt idx="23618">
                  <c:v>1</c:v>
                </c:pt>
                <c:pt idx="23619">
                  <c:v>1</c:v>
                </c:pt>
                <c:pt idx="23620">
                  <c:v>1</c:v>
                </c:pt>
                <c:pt idx="23621">
                  <c:v>1</c:v>
                </c:pt>
                <c:pt idx="23622">
                  <c:v>1</c:v>
                </c:pt>
                <c:pt idx="23623">
                  <c:v>1</c:v>
                </c:pt>
                <c:pt idx="23624">
                  <c:v>1</c:v>
                </c:pt>
                <c:pt idx="23625">
                  <c:v>1</c:v>
                </c:pt>
                <c:pt idx="23626">
                  <c:v>1</c:v>
                </c:pt>
                <c:pt idx="23627">
                  <c:v>1</c:v>
                </c:pt>
                <c:pt idx="23628">
                  <c:v>1</c:v>
                </c:pt>
                <c:pt idx="23629">
                  <c:v>1</c:v>
                </c:pt>
                <c:pt idx="23630">
                  <c:v>1</c:v>
                </c:pt>
                <c:pt idx="23631">
                  <c:v>1</c:v>
                </c:pt>
                <c:pt idx="23632">
                  <c:v>1</c:v>
                </c:pt>
                <c:pt idx="23633">
                  <c:v>1</c:v>
                </c:pt>
                <c:pt idx="23634">
                  <c:v>1</c:v>
                </c:pt>
                <c:pt idx="23635">
                  <c:v>1</c:v>
                </c:pt>
                <c:pt idx="23636">
                  <c:v>1</c:v>
                </c:pt>
                <c:pt idx="23637">
                  <c:v>1</c:v>
                </c:pt>
                <c:pt idx="23638">
                  <c:v>1</c:v>
                </c:pt>
                <c:pt idx="23639">
                  <c:v>1</c:v>
                </c:pt>
                <c:pt idx="23640">
                  <c:v>1</c:v>
                </c:pt>
                <c:pt idx="23641">
                  <c:v>1</c:v>
                </c:pt>
                <c:pt idx="23642">
                  <c:v>1</c:v>
                </c:pt>
                <c:pt idx="23643">
                  <c:v>1</c:v>
                </c:pt>
                <c:pt idx="23644">
                  <c:v>1</c:v>
                </c:pt>
                <c:pt idx="23645">
                  <c:v>1</c:v>
                </c:pt>
                <c:pt idx="23646">
                  <c:v>1</c:v>
                </c:pt>
                <c:pt idx="23647">
                  <c:v>1</c:v>
                </c:pt>
                <c:pt idx="23648">
                  <c:v>1</c:v>
                </c:pt>
                <c:pt idx="23649">
                  <c:v>1</c:v>
                </c:pt>
                <c:pt idx="23650">
                  <c:v>1</c:v>
                </c:pt>
                <c:pt idx="23651">
                  <c:v>1</c:v>
                </c:pt>
                <c:pt idx="23652">
                  <c:v>1</c:v>
                </c:pt>
                <c:pt idx="23653">
                  <c:v>1</c:v>
                </c:pt>
                <c:pt idx="23654">
                  <c:v>1</c:v>
                </c:pt>
                <c:pt idx="23655">
                  <c:v>1</c:v>
                </c:pt>
                <c:pt idx="23656">
                  <c:v>1</c:v>
                </c:pt>
                <c:pt idx="23657">
                  <c:v>1</c:v>
                </c:pt>
                <c:pt idx="23658">
                  <c:v>1</c:v>
                </c:pt>
                <c:pt idx="23659">
                  <c:v>1</c:v>
                </c:pt>
                <c:pt idx="23660">
                  <c:v>1</c:v>
                </c:pt>
                <c:pt idx="23661">
                  <c:v>1</c:v>
                </c:pt>
                <c:pt idx="23662">
                  <c:v>1</c:v>
                </c:pt>
                <c:pt idx="23663">
                  <c:v>1</c:v>
                </c:pt>
                <c:pt idx="23664">
                  <c:v>1</c:v>
                </c:pt>
                <c:pt idx="23665">
                  <c:v>1</c:v>
                </c:pt>
                <c:pt idx="23666">
                  <c:v>1</c:v>
                </c:pt>
                <c:pt idx="23667">
                  <c:v>1</c:v>
                </c:pt>
                <c:pt idx="23668">
                  <c:v>1</c:v>
                </c:pt>
                <c:pt idx="23669">
                  <c:v>1</c:v>
                </c:pt>
                <c:pt idx="23670">
                  <c:v>1</c:v>
                </c:pt>
                <c:pt idx="23671">
                  <c:v>1</c:v>
                </c:pt>
                <c:pt idx="23672">
                  <c:v>1</c:v>
                </c:pt>
                <c:pt idx="23673">
                  <c:v>1</c:v>
                </c:pt>
                <c:pt idx="23674">
                  <c:v>1</c:v>
                </c:pt>
                <c:pt idx="23675">
                  <c:v>1</c:v>
                </c:pt>
                <c:pt idx="23676">
                  <c:v>1</c:v>
                </c:pt>
                <c:pt idx="23677">
                  <c:v>1</c:v>
                </c:pt>
                <c:pt idx="23678">
                  <c:v>1</c:v>
                </c:pt>
                <c:pt idx="23679">
                  <c:v>1</c:v>
                </c:pt>
                <c:pt idx="23680">
                  <c:v>1</c:v>
                </c:pt>
                <c:pt idx="23681">
                  <c:v>1</c:v>
                </c:pt>
                <c:pt idx="23682">
                  <c:v>1</c:v>
                </c:pt>
                <c:pt idx="23683">
                  <c:v>1</c:v>
                </c:pt>
                <c:pt idx="23684">
                  <c:v>1</c:v>
                </c:pt>
                <c:pt idx="23685">
                  <c:v>1</c:v>
                </c:pt>
                <c:pt idx="23686">
                  <c:v>1</c:v>
                </c:pt>
                <c:pt idx="23687">
                  <c:v>1</c:v>
                </c:pt>
                <c:pt idx="23688">
                  <c:v>1</c:v>
                </c:pt>
                <c:pt idx="23689">
                  <c:v>1</c:v>
                </c:pt>
                <c:pt idx="23690">
                  <c:v>1</c:v>
                </c:pt>
                <c:pt idx="23691">
                  <c:v>1</c:v>
                </c:pt>
                <c:pt idx="23692">
                  <c:v>1</c:v>
                </c:pt>
                <c:pt idx="23693">
                  <c:v>1</c:v>
                </c:pt>
                <c:pt idx="23694">
                  <c:v>1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</c:v>
                </c:pt>
                <c:pt idx="23699">
                  <c:v>1</c:v>
                </c:pt>
                <c:pt idx="23700">
                  <c:v>1</c:v>
                </c:pt>
                <c:pt idx="23701">
                  <c:v>1</c:v>
                </c:pt>
                <c:pt idx="23702">
                  <c:v>1</c:v>
                </c:pt>
                <c:pt idx="23703">
                  <c:v>1</c:v>
                </c:pt>
                <c:pt idx="23704">
                  <c:v>1</c:v>
                </c:pt>
                <c:pt idx="23705">
                  <c:v>1</c:v>
                </c:pt>
                <c:pt idx="23706">
                  <c:v>1</c:v>
                </c:pt>
                <c:pt idx="23707">
                  <c:v>1</c:v>
                </c:pt>
                <c:pt idx="23708">
                  <c:v>1</c:v>
                </c:pt>
                <c:pt idx="23709">
                  <c:v>1</c:v>
                </c:pt>
                <c:pt idx="23710">
                  <c:v>1</c:v>
                </c:pt>
                <c:pt idx="23711">
                  <c:v>1</c:v>
                </c:pt>
                <c:pt idx="23712">
                  <c:v>1</c:v>
                </c:pt>
                <c:pt idx="23713">
                  <c:v>1</c:v>
                </c:pt>
                <c:pt idx="23714">
                  <c:v>1</c:v>
                </c:pt>
                <c:pt idx="23715">
                  <c:v>1</c:v>
                </c:pt>
                <c:pt idx="23716">
                  <c:v>1</c:v>
                </c:pt>
                <c:pt idx="23717">
                  <c:v>1</c:v>
                </c:pt>
                <c:pt idx="23718">
                  <c:v>1</c:v>
                </c:pt>
                <c:pt idx="23719">
                  <c:v>1</c:v>
                </c:pt>
                <c:pt idx="23720">
                  <c:v>1</c:v>
                </c:pt>
                <c:pt idx="23721">
                  <c:v>1</c:v>
                </c:pt>
                <c:pt idx="23722">
                  <c:v>1</c:v>
                </c:pt>
                <c:pt idx="23723">
                  <c:v>1</c:v>
                </c:pt>
                <c:pt idx="23724">
                  <c:v>1</c:v>
                </c:pt>
                <c:pt idx="23725">
                  <c:v>1</c:v>
                </c:pt>
                <c:pt idx="23726">
                  <c:v>1</c:v>
                </c:pt>
                <c:pt idx="23727">
                  <c:v>1</c:v>
                </c:pt>
                <c:pt idx="23728">
                  <c:v>1</c:v>
                </c:pt>
                <c:pt idx="23729">
                  <c:v>1</c:v>
                </c:pt>
                <c:pt idx="23730">
                  <c:v>1</c:v>
                </c:pt>
                <c:pt idx="23731">
                  <c:v>1</c:v>
                </c:pt>
                <c:pt idx="23732">
                  <c:v>1</c:v>
                </c:pt>
                <c:pt idx="23733">
                  <c:v>1</c:v>
                </c:pt>
                <c:pt idx="23734">
                  <c:v>1</c:v>
                </c:pt>
                <c:pt idx="23735">
                  <c:v>1</c:v>
                </c:pt>
                <c:pt idx="23736">
                  <c:v>1</c:v>
                </c:pt>
                <c:pt idx="23737">
                  <c:v>1</c:v>
                </c:pt>
                <c:pt idx="23738">
                  <c:v>1</c:v>
                </c:pt>
                <c:pt idx="23739">
                  <c:v>1</c:v>
                </c:pt>
                <c:pt idx="23740">
                  <c:v>1</c:v>
                </c:pt>
                <c:pt idx="23741">
                  <c:v>1</c:v>
                </c:pt>
                <c:pt idx="23742">
                  <c:v>1</c:v>
                </c:pt>
                <c:pt idx="23743">
                  <c:v>1</c:v>
                </c:pt>
                <c:pt idx="23744">
                  <c:v>1</c:v>
                </c:pt>
                <c:pt idx="23745">
                  <c:v>1</c:v>
                </c:pt>
                <c:pt idx="23746">
                  <c:v>1</c:v>
                </c:pt>
                <c:pt idx="23747">
                  <c:v>1</c:v>
                </c:pt>
                <c:pt idx="23748">
                  <c:v>1</c:v>
                </c:pt>
                <c:pt idx="23749">
                  <c:v>1</c:v>
                </c:pt>
                <c:pt idx="23750">
                  <c:v>1</c:v>
                </c:pt>
                <c:pt idx="23751">
                  <c:v>1</c:v>
                </c:pt>
                <c:pt idx="23752">
                  <c:v>1</c:v>
                </c:pt>
                <c:pt idx="23753">
                  <c:v>1</c:v>
                </c:pt>
                <c:pt idx="23754">
                  <c:v>1</c:v>
                </c:pt>
                <c:pt idx="23755">
                  <c:v>1</c:v>
                </c:pt>
                <c:pt idx="23756">
                  <c:v>1</c:v>
                </c:pt>
                <c:pt idx="23757">
                  <c:v>1</c:v>
                </c:pt>
                <c:pt idx="23758">
                  <c:v>1</c:v>
                </c:pt>
                <c:pt idx="23759">
                  <c:v>1</c:v>
                </c:pt>
                <c:pt idx="23760">
                  <c:v>1</c:v>
                </c:pt>
                <c:pt idx="23761">
                  <c:v>1</c:v>
                </c:pt>
                <c:pt idx="23762">
                  <c:v>1</c:v>
                </c:pt>
                <c:pt idx="23763">
                  <c:v>1</c:v>
                </c:pt>
                <c:pt idx="23764">
                  <c:v>1</c:v>
                </c:pt>
                <c:pt idx="23765">
                  <c:v>1</c:v>
                </c:pt>
                <c:pt idx="23766">
                  <c:v>1</c:v>
                </c:pt>
                <c:pt idx="23767">
                  <c:v>1</c:v>
                </c:pt>
                <c:pt idx="23768">
                  <c:v>1</c:v>
                </c:pt>
                <c:pt idx="23769">
                  <c:v>1</c:v>
                </c:pt>
                <c:pt idx="23770">
                  <c:v>1</c:v>
                </c:pt>
                <c:pt idx="23771">
                  <c:v>1</c:v>
                </c:pt>
                <c:pt idx="23772">
                  <c:v>1</c:v>
                </c:pt>
                <c:pt idx="23773">
                  <c:v>1</c:v>
                </c:pt>
                <c:pt idx="23774">
                  <c:v>1</c:v>
                </c:pt>
                <c:pt idx="23775">
                  <c:v>1</c:v>
                </c:pt>
                <c:pt idx="23776">
                  <c:v>1</c:v>
                </c:pt>
                <c:pt idx="23777">
                  <c:v>1</c:v>
                </c:pt>
                <c:pt idx="23778">
                  <c:v>1</c:v>
                </c:pt>
                <c:pt idx="23779">
                  <c:v>1</c:v>
                </c:pt>
                <c:pt idx="23780">
                  <c:v>1</c:v>
                </c:pt>
                <c:pt idx="23781">
                  <c:v>1</c:v>
                </c:pt>
                <c:pt idx="23782">
                  <c:v>1</c:v>
                </c:pt>
                <c:pt idx="23783">
                  <c:v>1</c:v>
                </c:pt>
                <c:pt idx="23784">
                  <c:v>1</c:v>
                </c:pt>
                <c:pt idx="23785">
                  <c:v>1</c:v>
                </c:pt>
                <c:pt idx="23786">
                  <c:v>1</c:v>
                </c:pt>
                <c:pt idx="23787">
                  <c:v>1</c:v>
                </c:pt>
                <c:pt idx="23788">
                  <c:v>1</c:v>
                </c:pt>
                <c:pt idx="23789">
                  <c:v>1</c:v>
                </c:pt>
                <c:pt idx="23790">
                  <c:v>1</c:v>
                </c:pt>
                <c:pt idx="23791">
                  <c:v>1</c:v>
                </c:pt>
                <c:pt idx="23792">
                  <c:v>1</c:v>
                </c:pt>
                <c:pt idx="23793">
                  <c:v>1</c:v>
                </c:pt>
                <c:pt idx="23794">
                  <c:v>1</c:v>
                </c:pt>
                <c:pt idx="23795">
                  <c:v>1</c:v>
                </c:pt>
                <c:pt idx="23796">
                  <c:v>1</c:v>
                </c:pt>
                <c:pt idx="23797">
                  <c:v>1</c:v>
                </c:pt>
                <c:pt idx="23798">
                  <c:v>1</c:v>
                </c:pt>
                <c:pt idx="23799">
                  <c:v>1</c:v>
                </c:pt>
                <c:pt idx="23800">
                  <c:v>1</c:v>
                </c:pt>
                <c:pt idx="23801">
                  <c:v>1</c:v>
                </c:pt>
                <c:pt idx="23802">
                  <c:v>1</c:v>
                </c:pt>
                <c:pt idx="23803">
                  <c:v>1</c:v>
                </c:pt>
                <c:pt idx="23804">
                  <c:v>1</c:v>
                </c:pt>
                <c:pt idx="23805">
                  <c:v>1</c:v>
                </c:pt>
                <c:pt idx="23806">
                  <c:v>1</c:v>
                </c:pt>
                <c:pt idx="23807">
                  <c:v>1</c:v>
                </c:pt>
                <c:pt idx="23808">
                  <c:v>1</c:v>
                </c:pt>
                <c:pt idx="23809">
                  <c:v>1</c:v>
                </c:pt>
                <c:pt idx="23810">
                  <c:v>1</c:v>
                </c:pt>
                <c:pt idx="23811">
                  <c:v>1</c:v>
                </c:pt>
                <c:pt idx="23812">
                  <c:v>1</c:v>
                </c:pt>
                <c:pt idx="23813">
                  <c:v>1</c:v>
                </c:pt>
                <c:pt idx="23814">
                  <c:v>1</c:v>
                </c:pt>
                <c:pt idx="23815">
                  <c:v>1</c:v>
                </c:pt>
                <c:pt idx="23816">
                  <c:v>1</c:v>
                </c:pt>
                <c:pt idx="23817">
                  <c:v>1</c:v>
                </c:pt>
                <c:pt idx="23818">
                  <c:v>1</c:v>
                </c:pt>
                <c:pt idx="23819">
                  <c:v>1</c:v>
                </c:pt>
                <c:pt idx="23820">
                  <c:v>1</c:v>
                </c:pt>
                <c:pt idx="23821">
                  <c:v>1</c:v>
                </c:pt>
                <c:pt idx="23822">
                  <c:v>1</c:v>
                </c:pt>
                <c:pt idx="23823">
                  <c:v>1</c:v>
                </c:pt>
                <c:pt idx="23824">
                  <c:v>1</c:v>
                </c:pt>
                <c:pt idx="23825">
                  <c:v>1</c:v>
                </c:pt>
                <c:pt idx="23826">
                  <c:v>1</c:v>
                </c:pt>
                <c:pt idx="23827">
                  <c:v>1</c:v>
                </c:pt>
                <c:pt idx="23828">
                  <c:v>1</c:v>
                </c:pt>
                <c:pt idx="23829">
                  <c:v>1</c:v>
                </c:pt>
                <c:pt idx="23830">
                  <c:v>1</c:v>
                </c:pt>
                <c:pt idx="23831">
                  <c:v>1</c:v>
                </c:pt>
                <c:pt idx="23832">
                  <c:v>1</c:v>
                </c:pt>
                <c:pt idx="23833">
                  <c:v>1</c:v>
                </c:pt>
                <c:pt idx="23834">
                  <c:v>1</c:v>
                </c:pt>
                <c:pt idx="23835">
                  <c:v>1</c:v>
                </c:pt>
                <c:pt idx="23836">
                  <c:v>1</c:v>
                </c:pt>
                <c:pt idx="23837">
                  <c:v>1</c:v>
                </c:pt>
                <c:pt idx="23838">
                  <c:v>1</c:v>
                </c:pt>
                <c:pt idx="23839">
                  <c:v>1</c:v>
                </c:pt>
                <c:pt idx="23840">
                  <c:v>1</c:v>
                </c:pt>
                <c:pt idx="23841">
                  <c:v>1</c:v>
                </c:pt>
                <c:pt idx="23842">
                  <c:v>1</c:v>
                </c:pt>
                <c:pt idx="23843">
                  <c:v>1</c:v>
                </c:pt>
                <c:pt idx="23844">
                  <c:v>1</c:v>
                </c:pt>
                <c:pt idx="23845">
                  <c:v>1</c:v>
                </c:pt>
                <c:pt idx="23846">
                  <c:v>1</c:v>
                </c:pt>
                <c:pt idx="23847">
                  <c:v>1</c:v>
                </c:pt>
                <c:pt idx="23848">
                  <c:v>1</c:v>
                </c:pt>
                <c:pt idx="23849">
                  <c:v>1</c:v>
                </c:pt>
                <c:pt idx="23850">
                  <c:v>1</c:v>
                </c:pt>
                <c:pt idx="23851">
                  <c:v>1</c:v>
                </c:pt>
                <c:pt idx="23852">
                  <c:v>1</c:v>
                </c:pt>
                <c:pt idx="23853">
                  <c:v>1</c:v>
                </c:pt>
                <c:pt idx="23854">
                  <c:v>1</c:v>
                </c:pt>
                <c:pt idx="23855">
                  <c:v>1</c:v>
                </c:pt>
                <c:pt idx="23856">
                  <c:v>1</c:v>
                </c:pt>
                <c:pt idx="23857">
                  <c:v>1</c:v>
                </c:pt>
                <c:pt idx="23858">
                  <c:v>1</c:v>
                </c:pt>
                <c:pt idx="23859">
                  <c:v>1</c:v>
                </c:pt>
                <c:pt idx="23860">
                  <c:v>1</c:v>
                </c:pt>
                <c:pt idx="23861">
                  <c:v>1</c:v>
                </c:pt>
                <c:pt idx="23862">
                  <c:v>1</c:v>
                </c:pt>
                <c:pt idx="23863">
                  <c:v>1</c:v>
                </c:pt>
                <c:pt idx="23864">
                  <c:v>1</c:v>
                </c:pt>
                <c:pt idx="23865">
                  <c:v>1</c:v>
                </c:pt>
                <c:pt idx="23866">
                  <c:v>1</c:v>
                </c:pt>
                <c:pt idx="23867">
                  <c:v>1</c:v>
                </c:pt>
                <c:pt idx="23868">
                  <c:v>1</c:v>
                </c:pt>
                <c:pt idx="23869">
                  <c:v>1</c:v>
                </c:pt>
                <c:pt idx="23870">
                  <c:v>1</c:v>
                </c:pt>
                <c:pt idx="23871">
                  <c:v>1</c:v>
                </c:pt>
                <c:pt idx="23872">
                  <c:v>1</c:v>
                </c:pt>
                <c:pt idx="23873">
                  <c:v>1</c:v>
                </c:pt>
                <c:pt idx="23874">
                  <c:v>1</c:v>
                </c:pt>
                <c:pt idx="23875">
                  <c:v>1</c:v>
                </c:pt>
                <c:pt idx="23876">
                  <c:v>1</c:v>
                </c:pt>
                <c:pt idx="23877">
                  <c:v>1</c:v>
                </c:pt>
                <c:pt idx="23878">
                  <c:v>1</c:v>
                </c:pt>
                <c:pt idx="23879">
                  <c:v>1</c:v>
                </c:pt>
                <c:pt idx="23880">
                  <c:v>1</c:v>
                </c:pt>
                <c:pt idx="23881">
                  <c:v>1</c:v>
                </c:pt>
                <c:pt idx="23882">
                  <c:v>1</c:v>
                </c:pt>
                <c:pt idx="23883">
                  <c:v>1</c:v>
                </c:pt>
                <c:pt idx="23884">
                  <c:v>1</c:v>
                </c:pt>
                <c:pt idx="23885">
                  <c:v>1</c:v>
                </c:pt>
                <c:pt idx="23886">
                  <c:v>1</c:v>
                </c:pt>
                <c:pt idx="23887">
                  <c:v>1</c:v>
                </c:pt>
                <c:pt idx="23888">
                  <c:v>1</c:v>
                </c:pt>
                <c:pt idx="23889">
                  <c:v>1</c:v>
                </c:pt>
                <c:pt idx="23890">
                  <c:v>1</c:v>
                </c:pt>
                <c:pt idx="23891">
                  <c:v>1</c:v>
                </c:pt>
                <c:pt idx="23892">
                  <c:v>1</c:v>
                </c:pt>
                <c:pt idx="23893">
                  <c:v>1</c:v>
                </c:pt>
                <c:pt idx="23894">
                  <c:v>1</c:v>
                </c:pt>
                <c:pt idx="23895">
                  <c:v>1</c:v>
                </c:pt>
                <c:pt idx="23896">
                  <c:v>1</c:v>
                </c:pt>
                <c:pt idx="23897">
                  <c:v>1</c:v>
                </c:pt>
                <c:pt idx="23898">
                  <c:v>1</c:v>
                </c:pt>
                <c:pt idx="23899">
                  <c:v>1</c:v>
                </c:pt>
                <c:pt idx="23900">
                  <c:v>1</c:v>
                </c:pt>
                <c:pt idx="23901">
                  <c:v>1</c:v>
                </c:pt>
                <c:pt idx="23902">
                  <c:v>1</c:v>
                </c:pt>
                <c:pt idx="23903">
                  <c:v>1</c:v>
                </c:pt>
                <c:pt idx="23904">
                  <c:v>1</c:v>
                </c:pt>
                <c:pt idx="23905">
                  <c:v>1</c:v>
                </c:pt>
                <c:pt idx="23906">
                  <c:v>1</c:v>
                </c:pt>
                <c:pt idx="23907">
                  <c:v>1</c:v>
                </c:pt>
                <c:pt idx="23908">
                  <c:v>1</c:v>
                </c:pt>
                <c:pt idx="23909">
                  <c:v>1</c:v>
                </c:pt>
                <c:pt idx="23910">
                  <c:v>1</c:v>
                </c:pt>
                <c:pt idx="23911">
                  <c:v>1</c:v>
                </c:pt>
                <c:pt idx="23912">
                  <c:v>1</c:v>
                </c:pt>
                <c:pt idx="23913">
                  <c:v>1</c:v>
                </c:pt>
                <c:pt idx="23914">
                  <c:v>1</c:v>
                </c:pt>
                <c:pt idx="23915">
                  <c:v>1</c:v>
                </c:pt>
                <c:pt idx="23916">
                  <c:v>1</c:v>
                </c:pt>
                <c:pt idx="23917">
                  <c:v>1</c:v>
                </c:pt>
                <c:pt idx="23918">
                  <c:v>1</c:v>
                </c:pt>
                <c:pt idx="23919">
                  <c:v>1</c:v>
                </c:pt>
                <c:pt idx="23920">
                  <c:v>1</c:v>
                </c:pt>
                <c:pt idx="23921">
                  <c:v>1</c:v>
                </c:pt>
                <c:pt idx="23922">
                  <c:v>1</c:v>
                </c:pt>
                <c:pt idx="23923">
                  <c:v>1</c:v>
                </c:pt>
                <c:pt idx="23924">
                  <c:v>1</c:v>
                </c:pt>
                <c:pt idx="23925">
                  <c:v>1</c:v>
                </c:pt>
                <c:pt idx="23926">
                  <c:v>1</c:v>
                </c:pt>
                <c:pt idx="23927">
                  <c:v>1</c:v>
                </c:pt>
                <c:pt idx="23928">
                  <c:v>1</c:v>
                </c:pt>
                <c:pt idx="23929">
                  <c:v>1</c:v>
                </c:pt>
                <c:pt idx="23930">
                  <c:v>1</c:v>
                </c:pt>
                <c:pt idx="23931">
                  <c:v>1</c:v>
                </c:pt>
                <c:pt idx="23932">
                  <c:v>1</c:v>
                </c:pt>
                <c:pt idx="23933">
                  <c:v>1</c:v>
                </c:pt>
                <c:pt idx="23934">
                  <c:v>1</c:v>
                </c:pt>
                <c:pt idx="23935">
                  <c:v>1</c:v>
                </c:pt>
                <c:pt idx="23936">
                  <c:v>1</c:v>
                </c:pt>
                <c:pt idx="23937">
                  <c:v>1</c:v>
                </c:pt>
                <c:pt idx="23938">
                  <c:v>1</c:v>
                </c:pt>
                <c:pt idx="23939">
                  <c:v>1</c:v>
                </c:pt>
                <c:pt idx="23940">
                  <c:v>1</c:v>
                </c:pt>
                <c:pt idx="23941">
                  <c:v>1</c:v>
                </c:pt>
                <c:pt idx="23942">
                  <c:v>1</c:v>
                </c:pt>
                <c:pt idx="23943">
                  <c:v>1</c:v>
                </c:pt>
                <c:pt idx="23944">
                  <c:v>1</c:v>
                </c:pt>
                <c:pt idx="23945">
                  <c:v>1</c:v>
                </c:pt>
                <c:pt idx="23946">
                  <c:v>1</c:v>
                </c:pt>
                <c:pt idx="23947">
                  <c:v>1</c:v>
                </c:pt>
                <c:pt idx="23948">
                  <c:v>1</c:v>
                </c:pt>
                <c:pt idx="23949">
                  <c:v>1</c:v>
                </c:pt>
                <c:pt idx="23950">
                  <c:v>1</c:v>
                </c:pt>
                <c:pt idx="23951">
                  <c:v>1</c:v>
                </c:pt>
                <c:pt idx="23952">
                  <c:v>1</c:v>
                </c:pt>
                <c:pt idx="23953">
                  <c:v>1</c:v>
                </c:pt>
                <c:pt idx="23954">
                  <c:v>1</c:v>
                </c:pt>
                <c:pt idx="23955">
                  <c:v>1</c:v>
                </c:pt>
                <c:pt idx="23956">
                  <c:v>1</c:v>
                </c:pt>
                <c:pt idx="23957">
                  <c:v>1</c:v>
                </c:pt>
                <c:pt idx="23958">
                  <c:v>1</c:v>
                </c:pt>
                <c:pt idx="23959">
                  <c:v>1</c:v>
                </c:pt>
                <c:pt idx="23960">
                  <c:v>1</c:v>
                </c:pt>
                <c:pt idx="23961">
                  <c:v>1</c:v>
                </c:pt>
                <c:pt idx="23962">
                  <c:v>1</c:v>
                </c:pt>
                <c:pt idx="23963">
                  <c:v>1</c:v>
                </c:pt>
                <c:pt idx="23964">
                  <c:v>1</c:v>
                </c:pt>
                <c:pt idx="23965">
                  <c:v>1</c:v>
                </c:pt>
                <c:pt idx="23966">
                  <c:v>1</c:v>
                </c:pt>
                <c:pt idx="23967">
                  <c:v>1</c:v>
                </c:pt>
                <c:pt idx="23968">
                  <c:v>1</c:v>
                </c:pt>
                <c:pt idx="23969">
                  <c:v>1</c:v>
                </c:pt>
                <c:pt idx="23970">
                  <c:v>1</c:v>
                </c:pt>
                <c:pt idx="23971">
                  <c:v>1</c:v>
                </c:pt>
                <c:pt idx="23972">
                  <c:v>1</c:v>
                </c:pt>
                <c:pt idx="23973">
                  <c:v>1</c:v>
                </c:pt>
                <c:pt idx="23974">
                  <c:v>1</c:v>
                </c:pt>
                <c:pt idx="23975">
                  <c:v>1</c:v>
                </c:pt>
                <c:pt idx="23976">
                  <c:v>1</c:v>
                </c:pt>
                <c:pt idx="23977">
                  <c:v>1</c:v>
                </c:pt>
                <c:pt idx="23978">
                  <c:v>1</c:v>
                </c:pt>
                <c:pt idx="23979">
                  <c:v>1</c:v>
                </c:pt>
                <c:pt idx="23980">
                  <c:v>1</c:v>
                </c:pt>
                <c:pt idx="23981">
                  <c:v>1</c:v>
                </c:pt>
                <c:pt idx="23982">
                  <c:v>1</c:v>
                </c:pt>
                <c:pt idx="23983">
                  <c:v>1</c:v>
                </c:pt>
                <c:pt idx="23984">
                  <c:v>1</c:v>
                </c:pt>
                <c:pt idx="23985">
                  <c:v>1</c:v>
                </c:pt>
                <c:pt idx="23986">
                  <c:v>1</c:v>
                </c:pt>
                <c:pt idx="23987">
                  <c:v>1</c:v>
                </c:pt>
                <c:pt idx="23988">
                  <c:v>1</c:v>
                </c:pt>
                <c:pt idx="23989">
                  <c:v>1</c:v>
                </c:pt>
                <c:pt idx="23990">
                  <c:v>1</c:v>
                </c:pt>
                <c:pt idx="23991">
                  <c:v>1</c:v>
                </c:pt>
                <c:pt idx="23992">
                  <c:v>1</c:v>
                </c:pt>
                <c:pt idx="23993">
                  <c:v>1</c:v>
                </c:pt>
                <c:pt idx="23994">
                  <c:v>1</c:v>
                </c:pt>
                <c:pt idx="23995">
                  <c:v>1</c:v>
                </c:pt>
                <c:pt idx="23996">
                  <c:v>1</c:v>
                </c:pt>
                <c:pt idx="23997">
                  <c:v>1</c:v>
                </c:pt>
                <c:pt idx="23998">
                  <c:v>1</c:v>
                </c:pt>
                <c:pt idx="23999">
                  <c:v>1</c:v>
                </c:pt>
                <c:pt idx="24000">
                  <c:v>1</c:v>
                </c:pt>
                <c:pt idx="24001">
                  <c:v>1</c:v>
                </c:pt>
                <c:pt idx="24002">
                  <c:v>1</c:v>
                </c:pt>
                <c:pt idx="24003">
                  <c:v>1</c:v>
                </c:pt>
                <c:pt idx="24004">
                  <c:v>1</c:v>
                </c:pt>
                <c:pt idx="24005">
                  <c:v>1</c:v>
                </c:pt>
                <c:pt idx="24006">
                  <c:v>1</c:v>
                </c:pt>
                <c:pt idx="24007">
                  <c:v>1</c:v>
                </c:pt>
                <c:pt idx="24008">
                  <c:v>1</c:v>
                </c:pt>
                <c:pt idx="24009">
                  <c:v>1</c:v>
                </c:pt>
                <c:pt idx="24010">
                  <c:v>1</c:v>
                </c:pt>
                <c:pt idx="24011">
                  <c:v>1</c:v>
                </c:pt>
                <c:pt idx="24012">
                  <c:v>1</c:v>
                </c:pt>
                <c:pt idx="24013">
                  <c:v>1</c:v>
                </c:pt>
                <c:pt idx="24014">
                  <c:v>1</c:v>
                </c:pt>
                <c:pt idx="24015">
                  <c:v>1</c:v>
                </c:pt>
                <c:pt idx="24016">
                  <c:v>1</c:v>
                </c:pt>
                <c:pt idx="24017">
                  <c:v>1</c:v>
                </c:pt>
                <c:pt idx="24018">
                  <c:v>1</c:v>
                </c:pt>
                <c:pt idx="24019">
                  <c:v>1</c:v>
                </c:pt>
                <c:pt idx="24020">
                  <c:v>1</c:v>
                </c:pt>
                <c:pt idx="24021">
                  <c:v>1</c:v>
                </c:pt>
                <c:pt idx="24022">
                  <c:v>1</c:v>
                </c:pt>
                <c:pt idx="24023">
                  <c:v>1</c:v>
                </c:pt>
                <c:pt idx="24024">
                  <c:v>1</c:v>
                </c:pt>
                <c:pt idx="24025">
                  <c:v>1</c:v>
                </c:pt>
                <c:pt idx="24026">
                  <c:v>1</c:v>
                </c:pt>
                <c:pt idx="24027">
                  <c:v>1</c:v>
                </c:pt>
                <c:pt idx="24028">
                  <c:v>1</c:v>
                </c:pt>
                <c:pt idx="24029">
                  <c:v>1</c:v>
                </c:pt>
                <c:pt idx="24030">
                  <c:v>1</c:v>
                </c:pt>
                <c:pt idx="24031">
                  <c:v>1</c:v>
                </c:pt>
                <c:pt idx="24032">
                  <c:v>1</c:v>
                </c:pt>
                <c:pt idx="24033">
                  <c:v>1</c:v>
                </c:pt>
                <c:pt idx="24034">
                  <c:v>1</c:v>
                </c:pt>
                <c:pt idx="24035">
                  <c:v>1</c:v>
                </c:pt>
                <c:pt idx="24036">
                  <c:v>1</c:v>
                </c:pt>
                <c:pt idx="24037">
                  <c:v>1</c:v>
                </c:pt>
                <c:pt idx="24038">
                  <c:v>1</c:v>
                </c:pt>
                <c:pt idx="24039">
                  <c:v>1</c:v>
                </c:pt>
                <c:pt idx="24040">
                  <c:v>1</c:v>
                </c:pt>
                <c:pt idx="24041">
                  <c:v>1</c:v>
                </c:pt>
                <c:pt idx="24042">
                  <c:v>1</c:v>
                </c:pt>
                <c:pt idx="24043">
                  <c:v>1</c:v>
                </c:pt>
                <c:pt idx="24044">
                  <c:v>1</c:v>
                </c:pt>
                <c:pt idx="24045">
                  <c:v>1</c:v>
                </c:pt>
                <c:pt idx="24046">
                  <c:v>1</c:v>
                </c:pt>
                <c:pt idx="24047">
                  <c:v>1</c:v>
                </c:pt>
                <c:pt idx="24048">
                  <c:v>1</c:v>
                </c:pt>
                <c:pt idx="24049">
                  <c:v>1</c:v>
                </c:pt>
                <c:pt idx="24050">
                  <c:v>1</c:v>
                </c:pt>
                <c:pt idx="24051">
                  <c:v>1</c:v>
                </c:pt>
                <c:pt idx="24052">
                  <c:v>1</c:v>
                </c:pt>
                <c:pt idx="24053">
                  <c:v>1</c:v>
                </c:pt>
                <c:pt idx="24054">
                  <c:v>1</c:v>
                </c:pt>
                <c:pt idx="24055">
                  <c:v>1</c:v>
                </c:pt>
                <c:pt idx="24056">
                  <c:v>1</c:v>
                </c:pt>
                <c:pt idx="24057">
                  <c:v>1</c:v>
                </c:pt>
                <c:pt idx="24058">
                  <c:v>1</c:v>
                </c:pt>
                <c:pt idx="24059">
                  <c:v>1</c:v>
                </c:pt>
                <c:pt idx="24060">
                  <c:v>1</c:v>
                </c:pt>
                <c:pt idx="24061">
                  <c:v>1</c:v>
                </c:pt>
                <c:pt idx="24062">
                  <c:v>1</c:v>
                </c:pt>
                <c:pt idx="24063">
                  <c:v>1</c:v>
                </c:pt>
                <c:pt idx="24064">
                  <c:v>1</c:v>
                </c:pt>
                <c:pt idx="24065">
                  <c:v>1</c:v>
                </c:pt>
                <c:pt idx="24066">
                  <c:v>1</c:v>
                </c:pt>
                <c:pt idx="24067">
                  <c:v>1</c:v>
                </c:pt>
                <c:pt idx="24068">
                  <c:v>1</c:v>
                </c:pt>
                <c:pt idx="24069">
                  <c:v>1</c:v>
                </c:pt>
                <c:pt idx="24070">
                  <c:v>1</c:v>
                </c:pt>
                <c:pt idx="24071">
                  <c:v>1</c:v>
                </c:pt>
                <c:pt idx="24072">
                  <c:v>1</c:v>
                </c:pt>
                <c:pt idx="24073">
                  <c:v>1</c:v>
                </c:pt>
                <c:pt idx="24074">
                  <c:v>1</c:v>
                </c:pt>
                <c:pt idx="24075">
                  <c:v>1</c:v>
                </c:pt>
                <c:pt idx="24076">
                  <c:v>1</c:v>
                </c:pt>
                <c:pt idx="24077">
                  <c:v>1</c:v>
                </c:pt>
                <c:pt idx="24078">
                  <c:v>1</c:v>
                </c:pt>
                <c:pt idx="24079">
                  <c:v>1</c:v>
                </c:pt>
                <c:pt idx="24080">
                  <c:v>1</c:v>
                </c:pt>
                <c:pt idx="24081">
                  <c:v>1</c:v>
                </c:pt>
                <c:pt idx="24082">
                  <c:v>1</c:v>
                </c:pt>
                <c:pt idx="24083">
                  <c:v>1</c:v>
                </c:pt>
                <c:pt idx="24084">
                  <c:v>1</c:v>
                </c:pt>
                <c:pt idx="24085">
                  <c:v>1</c:v>
                </c:pt>
                <c:pt idx="24086">
                  <c:v>1</c:v>
                </c:pt>
                <c:pt idx="24087">
                  <c:v>1</c:v>
                </c:pt>
                <c:pt idx="24088">
                  <c:v>1</c:v>
                </c:pt>
                <c:pt idx="24089">
                  <c:v>1</c:v>
                </c:pt>
                <c:pt idx="24090">
                  <c:v>1</c:v>
                </c:pt>
                <c:pt idx="24091">
                  <c:v>1</c:v>
                </c:pt>
                <c:pt idx="24092">
                  <c:v>1</c:v>
                </c:pt>
                <c:pt idx="24093">
                  <c:v>1</c:v>
                </c:pt>
                <c:pt idx="24094">
                  <c:v>1</c:v>
                </c:pt>
                <c:pt idx="24095">
                  <c:v>1</c:v>
                </c:pt>
                <c:pt idx="24096">
                  <c:v>1</c:v>
                </c:pt>
                <c:pt idx="24097">
                  <c:v>1</c:v>
                </c:pt>
                <c:pt idx="24098">
                  <c:v>1</c:v>
                </c:pt>
                <c:pt idx="24099">
                  <c:v>1</c:v>
                </c:pt>
                <c:pt idx="24100">
                  <c:v>1</c:v>
                </c:pt>
                <c:pt idx="24101">
                  <c:v>1</c:v>
                </c:pt>
                <c:pt idx="24102">
                  <c:v>1</c:v>
                </c:pt>
                <c:pt idx="24103">
                  <c:v>1</c:v>
                </c:pt>
                <c:pt idx="24104">
                  <c:v>1</c:v>
                </c:pt>
                <c:pt idx="24105">
                  <c:v>1</c:v>
                </c:pt>
                <c:pt idx="24106">
                  <c:v>1</c:v>
                </c:pt>
                <c:pt idx="24107">
                  <c:v>1</c:v>
                </c:pt>
                <c:pt idx="24108">
                  <c:v>1</c:v>
                </c:pt>
                <c:pt idx="24109">
                  <c:v>1</c:v>
                </c:pt>
                <c:pt idx="24110">
                  <c:v>1</c:v>
                </c:pt>
                <c:pt idx="24111">
                  <c:v>1</c:v>
                </c:pt>
                <c:pt idx="24112">
                  <c:v>1</c:v>
                </c:pt>
                <c:pt idx="24113">
                  <c:v>1</c:v>
                </c:pt>
                <c:pt idx="24114">
                  <c:v>1</c:v>
                </c:pt>
                <c:pt idx="24115">
                  <c:v>1</c:v>
                </c:pt>
                <c:pt idx="24116">
                  <c:v>1</c:v>
                </c:pt>
                <c:pt idx="24117">
                  <c:v>1</c:v>
                </c:pt>
                <c:pt idx="24118">
                  <c:v>1</c:v>
                </c:pt>
                <c:pt idx="24119">
                  <c:v>1</c:v>
                </c:pt>
                <c:pt idx="24120">
                  <c:v>1</c:v>
                </c:pt>
                <c:pt idx="24121">
                  <c:v>1</c:v>
                </c:pt>
                <c:pt idx="24122">
                  <c:v>1</c:v>
                </c:pt>
                <c:pt idx="24123">
                  <c:v>1</c:v>
                </c:pt>
                <c:pt idx="24124">
                  <c:v>1</c:v>
                </c:pt>
                <c:pt idx="24125">
                  <c:v>1</c:v>
                </c:pt>
                <c:pt idx="24126">
                  <c:v>1</c:v>
                </c:pt>
                <c:pt idx="24127">
                  <c:v>1</c:v>
                </c:pt>
                <c:pt idx="24128">
                  <c:v>1</c:v>
                </c:pt>
                <c:pt idx="24129">
                  <c:v>1</c:v>
                </c:pt>
                <c:pt idx="24130">
                  <c:v>1</c:v>
                </c:pt>
                <c:pt idx="24131">
                  <c:v>1</c:v>
                </c:pt>
                <c:pt idx="24132">
                  <c:v>1</c:v>
                </c:pt>
                <c:pt idx="24133">
                  <c:v>1</c:v>
                </c:pt>
                <c:pt idx="24134">
                  <c:v>1</c:v>
                </c:pt>
                <c:pt idx="24135">
                  <c:v>1</c:v>
                </c:pt>
                <c:pt idx="24136">
                  <c:v>1</c:v>
                </c:pt>
                <c:pt idx="24137">
                  <c:v>1</c:v>
                </c:pt>
                <c:pt idx="24138">
                  <c:v>1</c:v>
                </c:pt>
                <c:pt idx="24139">
                  <c:v>1</c:v>
                </c:pt>
                <c:pt idx="24140">
                  <c:v>1</c:v>
                </c:pt>
                <c:pt idx="24141">
                  <c:v>1</c:v>
                </c:pt>
                <c:pt idx="24142">
                  <c:v>1</c:v>
                </c:pt>
                <c:pt idx="24143">
                  <c:v>1</c:v>
                </c:pt>
                <c:pt idx="24144">
                  <c:v>1</c:v>
                </c:pt>
                <c:pt idx="24145">
                  <c:v>1</c:v>
                </c:pt>
                <c:pt idx="24146">
                  <c:v>1</c:v>
                </c:pt>
                <c:pt idx="24147">
                  <c:v>1</c:v>
                </c:pt>
                <c:pt idx="24148">
                  <c:v>1</c:v>
                </c:pt>
                <c:pt idx="24149">
                  <c:v>1</c:v>
                </c:pt>
                <c:pt idx="24150">
                  <c:v>1</c:v>
                </c:pt>
                <c:pt idx="24151">
                  <c:v>1</c:v>
                </c:pt>
                <c:pt idx="24152">
                  <c:v>1</c:v>
                </c:pt>
                <c:pt idx="24153">
                  <c:v>1</c:v>
                </c:pt>
                <c:pt idx="24154">
                  <c:v>1</c:v>
                </c:pt>
                <c:pt idx="24155">
                  <c:v>1</c:v>
                </c:pt>
                <c:pt idx="24156">
                  <c:v>1</c:v>
                </c:pt>
                <c:pt idx="24157">
                  <c:v>1</c:v>
                </c:pt>
                <c:pt idx="24158">
                  <c:v>1</c:v>
                </c:pt>
                <c:pt idx="24159">
                  <c:v>1</c:v>
                </c:pt>
                <c:pt idx="24160">
                  <c:v>1</c:v>
                </c:pt>
                <c:pt idx="24161">
                  <c:v>1</c:v>
                </c:pt>
                <c:pt idx="24162">
                  <c:v>1</c:v>
                </c:pt>
                <c:pt idx="24163">
                  <c:v>1</c:v>
                </c:pt>
                <c:pt idx="24164">
                  <c:v>1</c:v>
                </c:pt>
                <c:pt idx="24165">
                  <c:v>1</c:v>
                </c:pt>
                <c:pt idx="24166">
                  <c:v>1</c:v>
                </c:pt>
                <c:pt idx="24167">
                  <c:v>1</c:v>
                </c:pt>
                <c:pt idx="24168">
                  <c:v>1</c:v>
                </c:pt>
                <c:pt idx="24169">
                  <c:v>1</c:v>
                </c:pt>
                <c:pt idx="24170">
                  <c:v>1</c:v>
                </c:pt>
                <c:pt idx="24171">
                  <c:v>1</c:v>
                </c:pt>
                <c:pt idx="24172">
                  <c:v>1</c:v>
                </c:pt>
                <c:pt idx="24173">
                  <c:v>1</c:v>
                </c:pt>
                <c:pt idx="24174">
                  <c:v>1</c:v>
                </c:pt>
                <c:pt idx="24175">
                  <c:v>1</c:v>
                </c:pt>
                <c:pt idx="24176">
                  <c:v>1</c:v>
                </c:pt>
                <c:pt idx="24177">
                  <c:v>1</c:v>
                </c:pt>
                <c:pt idx="24178">
                  <c:v>1</c:v>
                </c:pt>
                <c:pt idx="24179">
                  <c:v>1</c:v>
                </c:pt>
                <c:pt idx="24180">
                  <c:v>1</c:v>
                </c:pt>
                <c:pt idx="24181">
                  <c:v>1</c:v>
                </c:pt>
                <c:pt idx="24182">
                  <c:v>1</c:v>
                </c:pt>
                <c:pt idx="24183">
                  <c:v>1</c:v>
                </c:pt>
                <c:pt idx="24184">
                  <c:v>1</c:v>
                </c:pt>
                <c:pt idx="24185">
                  <c:v>1</c:v>
                </c:pt>
                <c:pt idx="24186">
                  <c:v>1</c:v>
                </c:pt>
                <c:pt idx="24187">
                  <c:v>1</c:v>
                </c:pt>
                <c:pt idx="24188">
                  <c:v>1</c:v>
                </c:pt>
                <c:pt idx="24189">
                  <c:v>1</c:v>
                </c:pt>
                <c:pt idx="24190">
                  <c:v>1</c:v>
                </c:pt>
                <c:pt idx="24191">
                  <c:v>1</c:v>
                </c:pt>
                <c:pt idx="24192">
                  <c:v>1</c:v>
                </c:pt>
                <c:pt idx="24193">
                  <c:v>1</c:v>
                </c:pt>
                <c:pt idx="24194">
                  <c:v>1</c:v>
                </c:pt>
                <c:pt idx="24195">
                  <c:v>1</c:v>
                </c:pt>
                <c:pt idx="24196">
                  <c:v>1</c:v>
                </c:pt>
                <c:pt idx="24197">
                  <c:v>1</c:v>
                </c:pt>
                <c:pt idx="24198">
                  <c:v>1</c:v>
                </c:pt>
                <c:pt idx="24199">
                  <c:v>1</c:v>
                </c:pt>
                <c:pt idx="24200">
                  <c:v>1</c:v>
                </c:pt>
                <c:pt idx="24201">
                  <c:v>1</c:v>
                </c:pt>
                <c:pt idx="24202">
                  <c:v>1</c:v>
                </c:pt>
                <c:pt idx="24203">
                  <c:v>1</c:v>
                </c:pt>
                <c:pt idx="24204">
                  <c:v>1</c:v>
                </c:pt>
                <c:pt idx="24205">
                  <c:v>1</c:v>
                </c:pt>
                <c:pt idx="24206">
                  <c:v>1</c:v>
                </c:pt>
                <c:pt idx="24207">
                  <c:v>1</c:v>
                </c:pt>
                <c:pt idx="24208">
                  <c:v>1</c:v>
                </c:pt>
                <c:pt idx="24209">
                  <c:v>1</c:v>
                </c:pt>
                <c:pt idx="24210">
                  <c:v>1</c:v>
                </c:pt>
                <c:pt idx="24211">
                  <c:v>1</c:v>
                </c:pt>
                <c:pt idx="24212">
                  <c:v>1</c:v>
                </c:pt>
                <c:pt idx="24213">
                  <c:v>1</c:v>
                </c:pt>
                <c:pt idx="24214">
                  <c:v>1</c:v>
                </c:pt>
                <c:pt idx="24215">
                  <c:v>1</c:v>
                </c:pt>
                <c:pt idx="24216">
                  <c:v>1</c:v>
                </c:pt>
                <c:pt idx="24217">
                  <c:v>1</c:v>
                </c:pt>
                <c:pt idx="24218">
                  <c:v>1</c:v>
                </c:pt>
                <c:pt idx="24219">
                  <c:v>1</c:v>
                </c:pt>
                <c:pt idx="24220">
                  <c:v>1</c:v>
                </c:pt>
                <c:pt idx="24221">
                  <c:v>1</c:v>
                </c:pt>
                <c:pt idx="24222">
                  <c:v>1</c:v>
                </c:pt>
                <c:pt idx="24223">
                  <c:v>1</c:v>
                </c:pt>
                <c:pt idx="24224">
                  <c:v>1</c:v>
                </c:pt>
                <c:pt idx="24225">
                  <c:v>1</c:v>
                </c:pt>
                <c:pt idx="24226">
                  <c:v>1</c:v>
                </c:pt>
                <c:pt idx="24227">
                  <c:v>1</c:v>
                </c:pt>
                <c:pt idx="24228">
                  <c:v>1</c:v>
                </c:pt>
                <c:pt idx="24229">
                  <c:v>1</c:v>
                </c:pt>
                <c:pt idx="24230">
                  <c:v>1</c:v>
                </c:pt>
                <c:pt idx="24231">
                  <c:v>1</c:v>
                </c:pt>
                <c:pt idx="24232">
                  <c:v>1</c:v>
                </c:pt>
                <c:pt idx="24233">
                  <c:v>1</c:v>
                </c:pt>
                <c:pt idx="24234">
                  <c:v>1</c:v>
                </c:pt>
                <c:pt idx="24235">
                  <c:v>1</c:v>
                </c:pt>
                <c:pt idx="24236">
                  <c:v>1</c:v>
                </c:pt>
                <c:pt idx="24237">
                  <c:v>1</c:v>
                </c:pt>
                <c:pt idx="24238">
                  <c:v>1</c:v>
                </c:pt>
                <c:pt idx="24239">
                  <c:v>1</c:v>
                </c:pt>
                <c:pt idx="24240">
                  <c:v>1</c:v>
                </c:pt>
                <c:pt idx="24241">
                  <c:v>1</c:v>
                </c:pt>
                <c:pt idx="24242">
                  <c:v>1</c:v>
                </c:pt>
                <c:pt idx="24243">
                  <c:v>1</c:v>
                </c:pt>
                <c:pt idx="24244">
                  <c:v>1</c:v>
                </c:pt>
                <c:pt idx="24245">
                  <c:v>1</c:v>
                </c:pt>
                <c:pt idx="24246">
                  <c:v>1</c:v>
                </c:pt>
                <c:pt idx="24247">
                  <c:v>1</c:v>
                </c:pt>
                <c:pt idx="24248">
                  <c:v>1</c:v>
                </c:pt>
                <c:pt idx="24249">
                  <c:v>1</c:v>
                </c:pt>
                <c:pt idx="24250">
                  <c:v>1</c:v>
                </c:pt>
                <c:pt idx="24251">
                  <c:v>1</c:v>
                </c:pt>
                <c:pt idx="24252">
                  <c:v>1</c:v>
                </c:pt>
                <c:pt idx="24253">
                  <c:v>1</c:v>
                </c:pt>
                <c:pt idx="24254">
                  <c:v>1</c:v>
                </c:pt>
                <c:pt idx="24255">
                  <c:v>1</c:v>
                </c:pt>
                <c:pt idx="24256">
                  <c:v>1</c:v>
                </c:pt>
                <c:pt idx="24257">
                  <c:v>1</c:v>
                </c:pt>
                <c:pt idx="24258">
                  <c:v>1</c:v>
                </c:pt>
                <c:pt idx="24259">
                  <c:v>1</c:v>
                </c:pt>
                <c:pt idx="24260">
                  <c:v>1</c:v>
                </c:pt>
                <c:pt idx="24261">
                  <c:v>1</c:v>
                </c:pt>
                <c:pt idx="24262">
                  <c:v>1</c:v>
                </c:pt>
                <c:pt idx="24263">
                  <c:v>1</c:v>
                </c:pt>
                <c:pt idx="24264">
                  <c:v>1</c:v>
                </c:pt>
                <c:pt idx="24265">
                  <c:v>1</c:v>
                </c:pt>
                <c:pt idx="24266">
                  <c:v>1</c:v>
                </c:pt>
                <c:pt idx="24267">
                  <c:v>1</c:v>
                </c:pt>
                <c:pt idx="24268">
                  <c:v>1</c:v>
                </c:pt>
                <c:pt idx="24269">
                  <c:v>1</c:v>
                </c:pt>
                <c:pt idx="24270">
                  <c:v>1</c:v>
                </c:pt>
                <c:pt idx="24271">
                  <c:v>1</c:v>
                </c:pt>
                <c:pt idx="24272">
                  <c:v>1</c:v>
                </c:pt>
                <c:pt idx="24273">
                  <c:v>1</c:v>
                </c:pt>
                <c:pt idx="24274">
                  <c:v>1</c:v>
                </c:pt>
                <c:pt idx="24275">
                  <c:v>1</c:v>
                </c:pt>
                <c:pt idx="24276">
                  <c:v>1</c:v>
                </c:pt>
                <c:pt idx="24277">
                  <c:v>1</c:v>
                </c:pt>
                <c:pt idx="24278">
                  <c:v>1</c:v>
                </c:pt>
                <c:pt idx="24279">
                  <c:v>1</c:v>
                </c:pt>
                <c:pt idx="24280">
                  <c:v>1</c:v>
                </c:pt>
                <c:pt idx="24281">
                  <c:v>1</c:v>
                </c:pt>
                <c:pt idx="24282">
                  <c:v>1</c:v>
                </c:pt>
                <c:pt idx="24283">
                  <c:v>1</c:v>
                </c:pt>
                <c:pt idx="24284">
                  <c:v>1</c:v>
                </c:pt>
                <c:pt idx="24285">
                  <c:v>1</c:v>
                </c:pt>
                <c:pt idx="24286">
                  <c:v>1</c:v>
                </c:pt>
                <c:pt idx="24287">
                  <c:v>1</c:v>
                </c:pt>
                <c:pt idx="24288">
                  <c:v>1</c:v>
                </c:pt>
                <c:pt idx="24289">
                  <c:v>1</c:v>
                </c:pt>
                <c:pt idx="24290">
                  <c:v>1</c:v>
                </c:pt>
                <c:pt idx="24291">
                  <c:v>1</c:v>
                </c:pt>
                <c:pt idx="24292">
                  <c:v>1</c:v>
                </c:pt>
                <c:pt idx="24293">
                  <c:v>1</c:v>
                </c:pt>
                <c:pt idx="24294">
                  <c:v>1</c:v>
                </c:pt>
                <c:pt idx="24295">
                  <c:v>1</c:v>
                </c:pt>
                <c:pt idx="24296">
                  <c:v>1</c:v>
                </c:pt>
                <c:pt idx="24297">
                  <c:v>1</c:v>
                </c:pt>
                <c:pt idx="24298">
                  <c:v>1</c:v>
                </c:pt>
                <c:pt idx="24299">
                  <c:v>1</c:v>
                </c:pt>
                <c:pt idx="24300">
                  <c:v>1</c:v>
                </c:pt>
                <c:pt idx="24301">
                  <c:v>1</c:v>
                </c:pt>
                <c:pt idx="24302">
                  <c:v>1</c:v>
                </c:pt>
                <c:pt idx="24303">
                  <c:v>1</c:v>
                </c:pt>
                <c:pt idx="24304">
                  <c:v>1</c:v>
                </c:pt>
                <c:pt idx="24305">
                  <c:v>1</c:v>
                </c:pt>
                <c:pt idx="24306">
                  <c:v>1</c:v>
                </c:pt>
                <c:pt idx="24307">
                  <c:v>1</c:v>
                </c:pt>
                <c:pt idx="24308">
                  <c:v>1</c:v>
                </c:pt>
                <c:pt idx="24309">
                  <c:v>1</c:v>
                </c:pt>
                <c:pt idx="24310">
                  <c:v>1</c:v>
                </c:pt>
                <c:pt idx="24311">
                  <c:v>1</c:v>
                </c:pt>
                <c:pt idx="24312">
                  <c:v>1</c:v>
                </c:pt>
                <c:pt idx="24313">
                  <c:v>1</c:v>
                </c:pt>
                <c:pt idx="24314">
                  <c:v>1</c:v>
                </c:pt>
                <c:pt idx="24315">
                  <c:v>1</c:v>
                </c:pt>
                <c:pt idx="24316">
                  <c:v>1</c:v>
                </c:pt>
                <c:pt idx="24317">
                  <c:v>1</c:v>
                </c:pt>
                <c:pt idx="24318">
                  <c:v>1</c:v>
                </c:pt>
                <c:pt idx="24319">
                  <c:v>1</c:v>
                </c:pt>
                <c:pt idx="24320">
                  <c:v>1</c:v>
                </c:pt>
                <c:pt idx="24321">
                  <c:v>1</c:v>
                </c:pt>
                <c:pt idx="24322">
                  <c:v>1</c:v>
                </c:pt>
                <c:pt idx="24323">
                  <c:v>1</c:v>
                </c:pt>
                <c:pt idx="24324">
                  <c:v>1</c:v>
                </c:pt>
                <c:pt idx="24325">
                  <c:v>1</c:v>
                </c:pt>
                <c:pt idx="24326">
                  <c:v>1</c:v>
                </c:pt>
                <c:pt idx="24327">
                  <c:v>1</c:v>
                </c:pt>
                <c:pt idx="24328">
                  <c:v>1</c:v>
                </c:pt>
                <c:pt idx="24329">
                  <c:v>1</c:v>
                </c:pt>
                <c:pt idx="24330">
                  <c:v>1</c:v>
                </c:pt>
                <c:pt idx="24331">
                  <c:v>1</c:v>
                </c:pt>
                <c:pt idx="24332">
                  <c:v>1</c:v>
                </c:pt>
                <c:pt idx="24333">
                  <c:v>1</c:v>
                </c:pt>
                <c:pt idx="24334">
                  <c:v>1</c:v>
                </c:pt>
                <c:pt idx="24335">
                  <c:v>1</c:v>
                </c:pt>
                <c:pt idx="24336">
                  <c:v>1</c:v>
                </c:pt>
                <c:pt idx="24337">
                  <c:v>1</c:v>
                </c:pt>
                <c:pt idx="24338">
                  <c:v>1</c:v>
                </c:pt>
                <c:pt idx="24339">
                  <c:v>1</c:v>
                </c:pt>
                <c:pt idx="24340">
                  <c:v>1</c:v>
                </c:pt>
                <c:pt idx="24341">
                  <c:v>1</c:v>
                </c:pt>
                <c:pt idx="24342">
                  <c:v>1</c:v>
                </c:pt>
                <c:pt idx="24343">
                  <c:v>1</c:v>
                </c:pt>
                <c:pt idx="24344">
                  <c:v>1</c:v>
                </c:pt>
                <c:pt idx="24345">
                  <c:v>1</c:v>
                </c:pt>
                <c:pt idx="24346">
                  <c:v>1</c:v>
                </c:pt>
                <c:pt idx="24347">
                  <c:v>1</c:v>
                </c:pt>
                <c:pt idx="24348">
                  <c:v>1</c:v>
                </c:pt>
                <c:pt idx="24349">
                  <c:v>1</c:v>
                </c:pt>
                <c:pt idx="24350">
                  <c:v>1</c:v>
                </c:pt>
                <c:pt idx="24351">
                  <c:v>1</c:v>
                </c:pt>
                <c:pt idx="24352">
                  <c:v>1</c:v>
                </c:pt>
                <c:pt idx="24353">
                  <c:v>1</c:v>
                </c:pt>
                <c:pt idx="24354">
                  <c:v>1</c:v>
                </c:pt>
                <c:pt idx="24355">
                  <c:v>1</c:v>
                </c:pt>
                <c:pt idx="24356">
                  <c:v>1</c:v>
                </c:pt>
                <c:pt idx="24357">
                  <c:v>1</c:v>
                </c:pt>
                <c:pt idx="24358">
                  <c:v>1</c:v>
                </c:pt>
                <c:pt idx="24359">
                  <c:v>1</c:v>
                </c:pt>
                <c:pt idx="24360">
                  <c:v>1</c:v>
                </c:pt>
                <c:pt idx="24361">
                  <c:v>1</c:v>
                </c:pt>
                <c:pt idx="24362">
                  <c:v>1</c:v>
                </c:pt>
                <c:pt idx="24363">
                  <c:v>1</c:v>
                </c:pt>
                <c:pt idx="24364">
                  <c:v>1</c:v>
                </c:pt>
                <c:pt idx="24365">
                  <c:v>1</c:v>
                </c:pt>
                <c:pt idx="24366">
                  <c:v>1</c:v>
                </c:pt>
                <c:pt idx="24367">
                  <c:v>1</c:v>
                </c:pt>
                <c:pt idx="24368">
                  <c:v>1</c:v>
                </c:pt>
                <c:pt idx="24369">
                  <c:v>1</c:v>
                </c:pt>
                <c:pt idx="24370">
                  <c:v>1</c:v>
                </c:pt>
                <c:pt idx="24371">
                  <c:v>1</c:v>
                </c:pt>
                <c:pt idx="24372">
                  <c:v>1</c:v>
                </c:pt>
                <c:pt idx="24373">
                  <c:v>1</c:v>
                </c:pt>
                <c:pt idx="24374">
                  <c:v>1</c:v>
                </c:pt>
                <c:pt idx="24375">
                  <c:v>1</c:v>
                </c:pt>
                <c:pt idx="24376">
                  <c:v>1</c:v>
                </c:pt>
                <c:pt idx="24377">
                  <c:v>1</c:v>
                </c:pt>
                <c:pt idx="24378">
                  <c:v>1</c:v>
                </c:pt>
                <c:pt idx="24379">
                  <c:v>1</c:v>
                </c:pt>
                <c:pt idx="24380">
                  <c:v>1</c:v>
                </c:pt>
                <c:pt idx="24381">
                  <c:v>1</c:v>
                </c:pt>
                <c:pt idx="24382">
                  <c:v>1</c:v>
                </c:pt>
                <c:pt idx="24383">
                  <c:v>1</c:v>
                </c:pt>
                <c:pt idx="24384">
                  <c:v>1</c:v>
                </c:pt>
                <c:pt idx="24385">
                  <c:v>1</c:v>
                </c:pt>
                <c:pt idx="24386">
                  <c:v>1</c:v>
                </c:pt>
                <c:pt idx="24387">
                  <c:v>1</c:v>
                </c:pt>
                <c:pt idx="24388">
                  <c:v>1</c:v>
                </c:pt>
                <c:pt idx="24389">
                  <c:v>1</c:v>
                </c:pt>
                <c:pt idx="24390">
                  <c:v>1</c:v>
                </c:pt>
                <c:pt idx="24391">
                  <c:v>1</c:v>
                </c:pt>
                <c:pt idx="24392">
                  <c:v>1</c:v>
                </c:pt>
                <c:pt idx="24393">
                  <c:v>1</c:v>
                </c:pt>
                <c:pt idx="24394">
                  <c:v>1</c:v>
                </c:pt>
                <c:pt idx="24395">
                  <c:v>1</c:v>
                </c:pt>
                <c:pt idx="24396">
                  <c:v>1</c:v>
                </c:pt>
                <c:pt idx="24397">
                  <c:v>1</c:v>
                </c:pt>
                <c:pt idx="24398">
                  <c:v>1</c:v>
                </c:pt>
                <c:pt idx="24399">
                  <c:v>1</c:v>
                </c:pt>
                <c:pt idx="24400">
                  <c:v>1</c:v>
                </c:pt>
                <c:pt idx="24401">
                  <c:v>1</c:v>
                </c:pt>
                <c:pt idx="24402">
                  <c:v>1</c:v>
                </c:pt>
                <c:pt idx="24403">
                  <c:v>1</c:v>
                </c:pt>
                <c:pt idx="24404">
                  <c:v>1</c:v>
                </c:pt>
                <c:pt idx="24405">
                  <c:v>1</c:v>
                </c:pt>
                <c:pt idx="24406">
                  <c:v>1</c:v>
                </c:pt>
                <c:pt idx="24407">
                  <c:v>1</c:v>
                </c:pt>
                <c:pt idx="24408">
                  <c:v>1</c:v>
                </c:pt>
                <c:pt idx="24409">
                  <c:v>1</c:v>
                </c:pt>
                <c:pt idx="24410">
                  <c:v>1</c:v>
                </c:pt>
                <c:pt idx="24411">
                  <c:v>1</c:v>
                </c:pt>
                <c:pt idx="24412">
                  <c:v>1</c:v>
                </c:pt>
                <c:pt idx="24413">
                  <c:v>1</c:v>
                </c:pt>
                <c:pt idx="24414">
                  <c:v>1</c:v>
                </c:pt>
                <c:pt idx="24415">
                  <c:v>1</c:v>
                </c:pt>
                <c:pt idx="24416">
                  <c:v>1</c:v>
                </c:pt>
                <c:pt idx="24417">
                  <c:v>1</c:v>
                </c:pt>
                <c:pt idx="24418">
                  <c:v>1</c:v>
                </c:pt>
                <c:pt idx="24419">
                  <c:v>1</c:v>
                </c:pt>
                <c:pt idx="24420">
                  <c:v>1</c:v>
                </c:pt>
                <c:pt idx="24421">
                  <c:v>1</c:v>
                </c:pt>
                <c:pt idx="24422">
                  <c:v>1</c:v>
                </c:pt>
                <c:pt idx="24423">
                  <c:v>1</c:v>
                </c:pt>
                <c:pt idx="24424">
                  <c:v>1</c:v>
                </c:pt>
                <c:pt idx="24425">
                  <c:v>1</c:v>
                </c:pt>
                <c:pt idx="24426">
                  <c:v>1</c:v>
                </c:pt>
                <c:pt idx="24427">
                  <c:v>1</c:v>
                </c:pt>
                <c:pt idx="24428">
                  <c:v>1</c:v>
                </c:pt>
                <c:pt idx="24429">
                  <c:v>1</c:v>
                </c:pt>
                <c:pt idx="24430">
                  <c:v>1</c:v>
                </c:pt>
                <c:pt idx="24431">
                  <c:v>1</c:v>
                </c:pt>
                <c:pt idx="24432">
                  <c:v>1</c:v>
                </c:pt>
                <c:pt idx="24433">
                  <c:v>1</c:v>
                </c:pt>
                <c:pt idx="24434">
                  <c:v>1</c:v>
                </c:pt>
                <c:pt idx="24435">
                  <c:v>1</c:v>
                </c:pt>
                <c:pt idx="24436">
                  <c:v>1</c:v>
                </c:pt>
                <c:pt idx="24437">
                  <c:v>1</c:v>
                </c:pt>
                <c:pt idx="24438">
                  <c:v>1</c:v>
                </c:pt>
                <c:pt idx="24439">
                  <c:v>1</c:v>
                </c:pt>
                <c:pt idx="24440">
                  <c:v>1</c:v>
                </c:pt>
                <c:pt idx="24441">
                  <c:v>1</c:v>
                </c:pt>
                <c:pt idx="24442">
                  <c:v>1</c:v>
                </c:pt>
                <c:pt idx="24443">
                  <c:v>1</c:v>
                </c:pt>
                <c:pt idx="24444">
                  <c:v>1</c:v>
                </c:pt>
                <c:pt idx="24445">
                  <c:v>1</c:v>
                </c:pt>
                <c:pt idx="24446">
                  <c:v>1</c:v>
                </c:pt>
                <c:pt idx="24447">
                  <c:v>1</c:v>
                </c:pt>
                <c:pt idx="24448">
                  <c:v>1</c:v>
                </c:pt>
                <c:pt idx="24449">
                  <c:v>1</c:v>
                </c:pt>
                <c:pt idx="24450">
                  <c:v>1</c:v>
                </c:pt>
                <c:pt idx="24451">
                  <c:v>1</c:v>
                </c:pt>
                <c:pt idx="24452">
                  <c:v>1</c:v>
                </c:pt>
                <c:pt idx="24453">
                  <c:v>1</c:v>
                </c:pt>
                <c:pt idx="24454">
                  <c:v>1</c:v>
                </c:pt>
                <c:pt idx="24455">
                  <c:v>1</c:v>
                </c:pt>
                <c:pt idx="24456">
                  <c:v>1</c:v>
                </c:pt>
                <c:pt idx="24457">
                  <c:v>1</c:v>
                </c:pt>
                <c:pt idx="24458">
                  <c:v>1</c:v>
                </c:pt>
                <c:pt idx="24459">
                  <c:v>1</c:v>
                </c:pt>
                <c:pt idx="24460">
                  <c:v>1</c:v>
                </c:pt>
                <c:pt idx="24461">
                  <c:v>1</c:v>
                </c:pt>
                <c:pt idx="24462">
                  <c:v>1</c:v>
                </c:pt>
                <c:pt idx="24463">
                  <c:v>1</c:v>
                </c:pt>
                <c:pt idx="24464">
                  <c:v>1</c:v>
                </c:pt>
                <c:pt idx="24465">
                  <c:v>1</c:v>
                </c:pt>
                <c:pt idx="24466">
                  <c:v>1</c:v>
                </c:pt>
                <c:pt idx="24467">
                  <c:v>1</c:v>
                </c:pt>
                <c:pt idx="24468">
                  <c:v>1</c:v>
                </c:pt>
                <c:pt idx="24469">
                  <c:v>1</c:v>
                </c:pt>
                <c:pt idx="24470">
                  <c:v>1</c:v>
                </c:pt>
                <c:pt idx="24471">
                  <c:v>1</c:v>
                </c:pt>
                <c:pt idx="24472">
                  <c:v>1</c:v>
                </c:pt>
                <c:pt idx="24473">
                  <c:v>1</c:v>
                </c:pt>
                <c:pt idx="24474">
                  <c:v>1</c:v>
                </c:pt>
                <c:pt idx="24475">
                  <c:v>1</c:v>
                </c:pt>
                <c:pt idx="24476">
                  <c:v>1</c:v>
                </c:pt>
                <c:pt idx="24477">
                  <c:v>1</c:v>
                </c:pt>
                <c:pt idx="24478">
                  <c:v>1</c:v>
                </c:pt>
                <c:pt idx="24479">
                  <c:v>1</c:v>
                </c:pt>
                <c:pt idx="24480">
                  <c:v>1</c:v>
                </c:pt>
                <c:pt idx="24481">
                  <c:v>1</c:v>
                </c:pt>
                <c:pt idx="24482">
                  <c:v>1</c:v>
                </c:pt>
                <c:pt idx="24483">
                  <c:v>1</c:v>
                </c:pt>
                <c:pt idx="24484">
                  <c:v>1</c:v>
                </c:pt>
                <c:pt idx="24485">
                  <c:v>1</c:v>
                </c:pt>
                <c:pt idx="24486">
                  <c:v>1</c:v>
                </c:pt>
                <c:pt idx="24487">
                  <c:v>1</c:v>
                </c:pt>
                <c:pt idx="24488">
                  <c:v>1</c:v>
                </c:pt>
                <c:pt idx="24489">
                  <c:v>1</c:v>
                </c:pt>
                <c:pt idx="24490">
                  <c:v>1</c:v>
                </c:pt>
                <c:pt idx="24491">
                  <c:v>1</c:v>
                </c:pt>
                <c:pt idx="24492">
                  <c:v>1</c:v>
                </c:pt>
                <c:pt idx="24493">
                  <c:v>1</c:v>
                </c:pt>
                <c:pt idx="24494">
                  <c:v>1</c:v>
                </c:pt>
                <c:pt idx="24495">
                  <c:v>1</c:v>
                </c:pt>
                <c:pt idx="24496">
                  <c:v>1</c:v>
                </c:pt>
                <c:pt idx="24497">
                  <c:v>1</c:v>
                </c:pt>
                <c:pt idx="24498">
                  <c:v>1</c:v>
                </c:pt>
                <c:pt idx="24499">
                  <c:v>1</c:v>
                </c:pt>
                <c:pt idx="24500">
                  <c:v>1</c:v>
                </c:pt>
                <c:pt idx="24501">
                  <c:v>1</c:v>
                </c:pt>
                <c:pt idx="24502">
                  <c:v>1</c:v>
                </c:pt>
                <c:pt idx="24503">
                  <c:v>1</c:v>
                </c:pt>
                <c:pt idx="24504">
                  <c:v>1</c:v>
                </c:pt>
                <c:pt idx="24505">
                  <c:v>1</c:v>
                </c:pt>
                <c:pt idx="24506">
                  <c:v>1</c:v>
                </c:pt>
                <c:pt idx="24507">
                  <c:v>1</c:v>
                </c:pt>
                <c:pt idx="24508">
                  <c:v>1</c:v>
                </c:pt>
                <c:pt idx="24509">
                  <c:v>1</c:v>
                </c:pt>
                <c:pt idx="24510">
                  <c:v>1</c:v>
                </c:pt>
                <c:pt idx="24511">
                  <c:v>1</c:v>
                </c:pt>
                <c:pt idx="24512">
                  <c:v>1</c:v>
                </c:pt>
                <c:pt idx="24513">
                  <c:v>1</c:v>
                </c:pt>
                <c:pt idx="24514">
                  <c:v>1</c:v>
                </c:pt>
                <c:pt idx="24515">
                  <c:v>1</c:v>
                </c:pt>
                <c:pt idx="24516">
                  <c:v>1</c:v>
                </c:pt>
                <c:pt idx="24517">
                  <c:v>1</c:v>
                </c:pt>
                <c:pt idx="24518">
                  <c:v>1</c:v>
                </c:pt>
                <c:pt idx="24519">
                  <c:v>1</c:v>
                </c:pt>
                <c:pt idx="24520">
                  <c:v>1</c:v>
                </c:pt>
                <c:pt idx="24521">
                  <c:v>1</c:v>
                </c:pt>
                <c:pt idx="24522">
                  <c:v>1</c:v>
                </c:pt>
                <c:pt idx="24523">
                  <c:v>1</c:v>
                </c:pt>
                <c:pt idx="24524">
                  <c:v>1</c:v>
                </c:pt>
                <c:pt idx="24525">
                  <c:v>1</c:v>
                </c:pt>
                <c:pt idx="24526">
                  <c:v>1</c:v>
                </c:pt>
                <c:pt idx="24527">
                  <c:v>1</c:v>
                </c:pt>
                <c:pt idx="24528">
                  <c:v>1</c:v>
                </c:pt>
                <c:pt idx="24529">
                  <c:v>1</c:v>
                </c:pt>
                <c:pt idx="24530">
                  <c:v>1</c:v>
                </c:pt>
                <c:pt idx="24531">
                  <c:v>1</c:v>
                </c:pt>
                <c:pt idx="24532">
                  <c:v>1</c:v>
                </c:pt>
                <c:pt idx="24533">
                  <c:v>1</c:v>
                </c:pt>
                <c:pt idx="24534">
                  <c:v>1</c:v>
                </c:pt>
                <c:pt idx="24535">
                  <c:v>1</c:v>
                </c:pt>
                <c:pt idx="24536">
                  <c:v>1</c:v>
                </c:pt>
                <c:pt idx="24537">
                  <c:v>1</c:v>
                </c:pt>
                <c:pt idx="24538">
                  <c:v>1</c:v>
                </c:pt>
                <c:pt idx="24539">
                  <c:v>1</c:v>
                </c:pt>
                <c:pt idx="24540">
                  <c:v>1</c:v>
                </c:pt>
                <c:pt idx="24541">
                  <c:v>1</c:v>
                </c:pt>
                <c:pt idx="24542">
                  <c:v>1</c:v>
                </c:pt>
                <c:pt idx="24543">
                  <c:v>1</c:v>
                </c:pt>
                <c:pt idx="24544">
                  <c:v>1</c:v>
                </c:pt>
                <c:pt idx="24545">
                  <c:v>1</c:v>
                </c:pt>
                <c:pt idx="24546">
                  <c:v>1</c:v>
                </c:pt>
                <c:pt idx="24547">
                  <c:v>1</c:v>
                </c:pt>
                <c:pt idx="24548">
                  <c:v>1</c:v>
                </c:pt>
                <c:pt idx="24549">
                  <c:v>1</c:v>
                </c:pt>
                <c:pt idx="24550">
                  <c:v>1</c:v>
                </c:pt>
                <c:pt idx="24551">
                  <c:v>1</c:v>
                </c:pt>
                <c:pt idx="24552">
                  <c:v>1</c:v>
                </c:pt>
                <c:pt idx="24553">
                  <c:v>1</c:v>
                </c:pt>
                <c:pt idx="24554">
                  <c:v>1</c:v>
                </c:pt>
                <c:pt idx="24555">
                  <c:v>1</c:v>
                </c:pt>
                <c:pt idx="24556">
                  <c:v>1</c:v>
                </c:pt>
                <c:pt idx="24557">
                  <c:v>1</c:v>
                </c:pt>
                <c:pt idx="24558">
                  <c:v>1</c:v>
                </c:pt>
                <c:pt idx="24559">
                  <c:v>1</c:v>
                </c:pt>
                <c:pt idx="24560">
                  <c:v>1</c:v>
                </c:pt>
                <c:pt idx="24561">
                  <c:v>1</c:v>
                </c:pt>
                <c:pt idx="24562">
                  <c:v>1</c:v>
                </c:pt>
                <c:pt idx="24563">
                  <c:v>1</c:v>
                </c:pt>
                <c:pt idx="24564">
                  <c:v>1</c:v>
                </c:pt>
                <c:pt idx="24565">
                  <c:v>1</c:v>
                </c:pt>
                <c:pt idx="24566">
                  <c:v>1</c:v>
                </c:pt>
                <c:pt idx="24567">
                  <c:v>1</c:v>
                </c:pt>
                <c:pt idx="24568">
                  <c:v>1</c:v>
                </c:pt>
                <c:pt idx="24569">
                  <c:v>1</c:v>
                </c:pt>
                <c:pt idx="24570">
                  <c:v>1</c:v>
                </c:pt>
                <c:pt idx="24571">
                  <c:v>1</c:v>
                </c:pt>
                <c:pt idx="24572">
                  <c:v>1</c:v>
                </c:pt>
                <c:pt idx="24573">
                  <c:v>1</c:v>
                </c:pt>
                <c:pt idx="24574">
                  <c:v>1</c:v>
                </c:pt>
                <c:pt idx="24575">
                  <c:v>1</c:v>
                </c:pt>
                <c:pt idx="24576">
                  <c:v>1</c:v>
                </c:pt>
                <c:pt idx="24577">
                  <c:v>1</c:v>
                </c:pt>
                <c:pt idx="24578">
                  <c:v>1</c:v>
                </c:pt>
                <c:pt idx="24579">
                  <c:v>1</c:v>
                </c:pt>
                <c:pt idx="24580">
                  <c:v>1</c:v>
                </c:pt>
                <c:pt idx="24581">
                  <c:v>1</c:v>
                </c:pt>
                <c:pt idx="24582">
                  <c:v>1</c:v>
                </c:pt>
                <c:pt idx="24583">
                  <c:v>1</c:v>
                </c:pt>
                <c:pt idx="24584">
                  <c:v>1</c:v>
                </c:pt>
                <c:pt idx="24585">
                  <c:v>1</c:v>
                </c:pt>
                <c:pt idx="24586">
                  <c:v>1</c:v>
                </c:pt>
                <c:pt idx="24587">
                  <c:v>1</c:v>
                </c:pt>
                <c:pt idx="24588">
                  <c:v>1</c:v>
                </c:pt>
                <c:pt idx="24589">
                  <c:v>1</c:v>
                </c:pt>
                <c:pt idx="24590">
                  <c:v>1</c:v>
                </c:pt>
                <c:pt idx="24591">
                  <c:v>1</c:v>
                </c:pt>
                <c:pt idx="24592">
                  <c:v>1</c:v>
                </c:pt>
                <c:pt idx="24593">
                  <c:v>1</c:v>
                </c:pt>
                <c:pt idx="24594">
                  <c:v>1</c:v>
                </c:pt>
                <c:pt idx="24595">
                  <c:v>1</c:v>
                </c:pt>
                <c:pt idx="24596">
                  <c:v>1</c:v>
                </c:pt>
                <c:pt idx="24597">
                  <c:v>1</c:v>
                </c:pt>
                <c:pt idx="24598">
                  <c:v>1</c:v>
                </c:pt>
                <c:pt idx="24599">
                  <c:v>1</c:v>
                </c:pt>
                <c:pt idx="24600">
                  <c:v>1</c:v>
                </c:pt>
                <c:pt idx="24601">
                  <c:v>1</c:v>
                </c:pt>
                <c:pt idx="24602">
                  <c:v>1</c:v>
                </c:pt>
                <c:pt idx="24603">
                  <c:v>1</c:v>
                </c:pt>
                <c:pt idx="24604">
                  <c:v>1</c:v>
                </c:pt>
                <c:pt idx="24605">
                  <c:v>1</c:v>
                </c:pt>
                <c:pt idx="24606">
                  <c:v>1</c:v>
                </c:pt>
                <c:pt idx="24607">
                  <c:v>1</c:v>
                </c:pt>
                <c:pt idx="24608">
                  <c:v>1</c:v>
                </c:pt>
                <c:pt idx="24609">
                  <c:v>1</c:v>
                </c:pt>
                <c:pt idx="24610">
                  <c:v>1</c:v>
                </c:pt>
                <c:pt idx="24611">
                  <c:v>1</c:v>
                </c:pt>
                <c:pt idx="24612">
                  <c:v>1</c:v>
                </c:pt>
                <c:pt idx="24613">
                  <c:v>1</c:v>
                </c:pt>
                <c:pt idx="24614">
                  <c:v>1</c:v>
                </c:pt>
                <c:pt idx="24615">
                  <c:v>1</c:v>
                </c:pt>
                <c:pt idx="24616">
                  <c:v>1</c:v>
                </c:pt>
                <c:pt idx="24617">
                  <c:v>1</c:v>
                </c:pt>
                <c:pt idx="24618">
                  <c:v>1</c:v>
                </c:pt>
                <c:pt idx="24619">
                  <c:v>1</c:v>
                </c:pt>
                <c:pt idx="24620">
                  <c:v>1</c:v>
                </c:pt>
                <c:pt idx="24621">
                  <c:v>1</c:v>
                </c:pt>
                <c:pt idx="24622">
                  <c:v>1</c:v>
                </c:pt>
                <c:pt idx="24623">
                  <c:v>1</c:v>
                </c:pt>
                <c:pt idx="24624">
                  <c:v>1</c:v>
                </c:pt>
                <c:pt idx="24625">
                  <c:v>1</c:v>
                </c:pt>
                <c:pt idx="24626">
                  <c:v>1</c:v>
                </c:pt>
                <c:pt idx="24627">
                  <c:v>1</c:v>
                </c:pt>
                <c:pt idx="24628">
                  <c:v>1</c:v>
                </c:pt>
                <c:pt idx="24629">
                  <c:v>1</c:v>
                </c:pt>
                <c:pt idx="24630">
                  <c:v>1</c:v>
                </c:pt>
                <c:pt idx="24631">
                  <c:v>1</c:v>
                </c:pt>
                <c:pt idx="24632">
                  <c:v>1</c:v>
                </c:pt>
                <c:pt idx="24633">
                  <c:v>1</c:v>
                </c:pt>
                <c:pt idx="24634">
                  <c:v>1</c:v>
                </c:pt>
                <c:pt idx="24635">
                  <c:v>1</c:v>
                </c:pt>
                <c:pt idx="24636">
                  <c:v>1</c:v>
                </c:pt>
                <c:pt idx="24637">
                  <c:v>1</c:v>
                </c:pt>
                <c:pt idx="24638">
                  <c:v>1</c:v>
                </c:pt>
                <c:pt idx="24639">
                  <c:v>1</c:v>
                </c:pt>
                <c:pt idx="24640">
                  <c:v>1</c:v>
                </c:pt>
                <c:pt idx="24641">
                  <c:v>1</c:v>
                </c:pt>
                <c:pt idx="24642">
                  <c:v>1</c:v>
                </c:pt>
                <c:pt idx="24643">
                  <c:v>1</c:v>
                </c:pt>
                <c:pt idx="24644">
                  <c:v>1</c:v>
                </c:pt>
                <c:pt idx="24645">
                  <c:v>1</c:v>
                </c:pt>
                <c:pt idx="24646">
                  <c:v>1</c:v>
                </c:pt>
                <c:pt idx="24647">
                  <c:v>1</c:v>
                </c:pt>
                <c:pt idx="24648">
                  <c:v>1</c:v>
                </c:pt>
                <c:pt idx="24649">
                  <c:v>1</c:v>
                </c:pt>
                <c:pt idx="24650">
                  <c:v>1</c:v>
                </c:pt>
                <c:pt idx="24651">
                  <c:v>1</c:v>
                </c:pt>
                <c:pt idx="24652">
                  <c:v>1</c:v>
                </c:pt>
                <c:pt idx="24653">
                  <c:v>1</c:v>
                </c:pt>
                <c:pt idx="24654">
                  <c:v>1</c:v>
                </c:pt>
                <c:pt idx="24655">
                  <c:v>1</c:v>
                </c:pt>
                <c:pt idx="24656">
                  <c:v>1</c:v>
                </c:pt>
                <c:pt idx="24657">
                  <c:v>1</c:v>
                </c:pt>
                <c:pt idx="24658">
                  <c:v>1</c:v>
                </c:pt>
                <c:pt idx="24659">
                  <c:v>1</c:v>
                </c:pt>
                <c:pt idx="24660">
                  <c:v>1</c:v>
                </c:pt>
                <c:pt idx="24661">
                  <c:v>1</c:v>
                </c:pt>
                <c:pt idx="24662">
                  <c:v>1</c:v>
                </c:pt>
                <c:pt idx="24663">
                  <c:v>1</c:v>
                </c:pt>
                <c:pt idx="24664">
                  <c:v>1</c:v>
                </c:pt>
                <c:pt idx="24665">
                  <c:v>1</c:v>
                </c:pt>
                <c:pt idx="24666">
                  <c:v>1</c:v>
                </c:pt>
                <c:pt idx="24667">
                  <c:v>1</c:v>
                </c:pt>
                <c:pt idx="24668">
                  <c:v>1</c:v>
                </c:pt>
                <c:pt idx="24669">
                  <c:v>1</c:v>
                </c:pt>
                <c:pt idx="24670">
                  <c:v>1</c:v>
                </c:pt>
                <c:pt idx="24671">
                  <c:v>1</c:v>
                </c:pt>
                <c:pt idx="24672">
                  <c:v>1</c:v>
                </c:pt>
                <c:pt idx="24673">
                  <c:v>1</c:v>
                </c:pt>
                <c:pt idx="24674">
                  <c:v>1</c:v>
                </c:pt>
                <c:pt idx="24675">
                  <c:v>1</c:v>
                </c:pt>
                <c:pt idx="24676">
                  <c:v>1</c:v>
                </c:pt>
                <c:pt idx="24677">
                  <c:v>1</c:v>
                </c:pt>
                <c:pt idx="24678">
                  <c:v>1</c:v>
                </c:pt>
                <c:pt idx="24679">
                  <c:v>1</c:v>
                </c:pt>
                <c:pt idx="24680">
                  <c:v>1</c:v>
                </c:pt>
                <c:pt idx="24681">
                  <c:v>1</c:v>
                </c:pt>
                <c:pt idx="24682">
                  <c:v>1</c:v>
                </c:pt>
                <c:pt idx="24683">
                  <c:v>1</c:v>
                </c:pt>
                <c:pt idx="24684">
                  <c:v>1</c:v>
                </c:pt>
                <c:pt idx="24685">
                  <c:v>1</c:v>
                </c:pt>
                <c:pt idx="24686">
                  <c:v>1</c:v>
                </c:pt>
                <c:pt idx="24687">
                  <c:v>1</c:v>
                </c:pt>
                <c:pt idx="24688">
                  <c:v>1</c:v>
                </c:pt>
                <c:pt idx="24689">
                  <c:v>1</c:v>
                </c:pt>
                <c:pt idx="24690">
                  <c:v>1</c:v>
                </c:pt>
                <c:pt idx="24691">
                  <c:v>1</c:v>
                </c:pt>
                <c:pt idx="24692">
                  <c:v>1</c:v>
                </c:pt>
                <c:pt idx="24693">
                  <c:v>1</c:v>
                </c:pt>
                <c:pt idx="24694">
                  <c:v>1</c:v>
                </c:pt>
                <c:pt idx="24695">
                  <c:v>1</c:v>
                </c:pt>
                <c:pt idx="24696">
                  <c:v>1</c:v>
                </c:pt>
                <c:pt idx="24697">
                  <c:v>1</c:v>
                </c:pt>
                <c:pt idx="24698">
                  <c:v>1</c:v>
                </c:pt>
                <c:pt idx="24699">
                  <c:v>1</c:v>
                </c:pt>
                <c:pt idx="24700">
                  <c:v>1</c:v>
                </c:pt>
                <c:pt idx="24701">
                  <c:v>1</c:v>
                </c:pt>
                <c:pt idx="24702">
                  <c:v>1</c:v>
                </c:pt>
                <c:pt idx="24703">
                  <c:v>1</c:v>
                </c:pt>
                <c:pt idx="24704">
                  <c:v>1</c:v>
                </c:pt>
                <c:pt idx="24705">
                  <c:v>1</c:v>
                </c:pt>
                <c:pt idx="24706">
                  <c:v>1</c:v>
                </c:pt>
                <c:pt idx="24707">
                  <c:v>1</c:v>
                </c:pt>
                <c:pt idx="24708">
                  <c:v>1</c:v>
                </c:pt>
                <c:pt idx="24709">
                  <c:v>1</c:v>
                </c:pt>
                <c:pt idx="24710">
                  <c:v>1</c:v>
                </c:pt>
                <c:pt idx="24711">
                  <c:v>1</c:v>
                </c:pt>
                <c:pt idx="24712">
                  <c:v>1</c:v>
                </c:pt>
                <c:pt idx="24713">
                  <c:v>1</c:v>
                </c:pt>
                <c:pt idx="24714">
                  <c:v>1</c:v>
                </c:pt>
                <c:pt idx="24715">
                  <c:v>1</c:v>
                </c:pt>
                <c:pt idx="24716">
                  <c:v>1</c:v>
                </c:pt>
                <c:pt idx="24717">
                  <c:v>1</c:v>
                </c:pt>
                <c:pt idx="24718">
                  <c:v>1</c:v>
                </c:pt>
                <c:pt idx="24719">
                  <c:v>1</c:v>
                </c:pt>
                <c:pt idx="24720">
                  <c:v>1</c:v>
                </c:pt>
                <c:pt idx="24721">
                  <c:v>1</c:v>
                </c:pt>
                <c:pt idx="24722">
                  <c:v>1</c:v>
                </c:pt>
                <c:pt idx="24723">
                  <c:v>1</c:v>
                </c:pt>
                <c:pt idx="24724">
                  <c:v>1</c:v>
                </c:pt>
                <c:pt idx="24725">
                  <c:v>1</c:v>
                </c:pt>
                <c:pt idx="24726">
                  <c:v>1</c:v>
                </c:pt>
                <c:pt idx="24727">
                  <c:v>1</c:v>
                </c:pt>
                <c:pt idx="24728">
                  <c:v>1</c:v>
                </c:pt>
                <c:pt idx="24729">
                  <c:v>1</c:v>
                </c:pt>
                <c:pt idx="24730">
                  <c:v>1</c:v>
                </c:pt>
                <c:pt idx="24731">
                  <c:v>1</c:v>
                </c:pt>
                <c:pt idx="24732">
                  <c:v>1</c:v>
                </c:pt>
                <c:pt idx="24733">
                  <c:v>1</c:v>
                </c:pt>
                <c:pt idx="24734">
                  <c:v>1</c:v>
                </c:pt>
                <c:pt idx="24735">
                  <c:v>1</c:v>
                </c:pt>
                <c:pt idx="24736">
                  <c:v>1</c:v>
                </c:pt>
                <c:pt idx="24737">
                  <c:v>1</c:v>
                </c:pt>
                <c:pt idx="24738">
                  <c:v>1</c:v>
                </c:pt>
                <c:pt idx="24739">
                  <c:v>1</c:v>
                </c:pt>
                <c:pt idx="24740">
                  <c:v>1</c:v>
                </c:pt>
                <c:pt idx="24741">
                  <c:v>1</c:v>
                </c:pt>
                <c:pt idx="24742">
                  <c:v>1</c:v>
                </c:pt>
                <c:pt idx="24743">
                  <c:v>1</c:v>
                </c:pt>
                <c:pt idx="24744">
                  <c:v>1</c:v>
                </c:pt>
                <c:pt idx="24745">
                  <c:v>1</c:v>
                </c:pt>
                <c:pt idx="24746">
                  <c:v>1</c:v>
                </c:pt>
                <c:pt idx="24747">
                  <c:v>1</c:v>
                </c:pt>
                <c:pt idx="24748">
                  <c:v>1</c:v>
                </c:pt>
                <c:pt idx="24749">
                  <c:v>1</c:v>
                </c:pt>
                <c:pt idx="24750">
                  <c:v>1</c:v>
                </c:pt>
                <c:pt idx="24751">
                  <c:v>1</c:v>
                </c:pt>
                <c:pt idx="24752">
                  <c:v>1</c:v>
                </c:pt>
                <c:pt idx="24753">
                  <c:v>1</c:v>
                </c:pt>
                <c:pt idx="24754">
                  <c:v>1</c:v>
                </c:pt>
                <c:pt idx="24755">
                  <c:v>1</c:v>
                </c:pt>
                <c:pt idx="24756">
                  <c:v>1</c:v>
                </c:pt>
                <c:pt idx="24757">
                  <c:v>1</c:v>
                </c:pt>
                <c:pt idx="24758">
                  <c:v>1</c:v>
                </c:pt>
                <c:pt idx="24759">
                  <c:v>1</c:v>
                </c:pt>
                <c:pt idx="24760">
                  <c:v>1</c:v>
                </c:pt>
                <c:pt idx="24761">
                  <c:v>1</c:v>
                </c:pt>
                <c:pt idx="24762">
                  <c:v>1</c:v>
                </c:pt>
                <c:pt idx="24763">
                  <c:v>1</c:v>
                </c:pt>
                <c:pt idx="24764">
                  <c:v>1</c:v>
                </c:pt>
                <c:pt idx="24765">
                  <c:v>1</c:v>
                </c:pt>
                <c:pt idx="24766">
                  <c:v>1</c:v>
                </c:pt>
                <c:pt idx="24767">
                  <c:v>1</c:v>
                </c:pt>
                <c:pt idx="24768">
                  <c:v>1</c:v>
                </c:pt>
                <c:pt idx="24769">
                  <c:v>1</c:v>
                </c:pt>
                <c:pt idx="24770">
                  <c:v>1</c:v>
                </c:pt>
                <c:pt idx="24771">
                  <c:v>1</c:v>
                </c:pt>
                <c:pt idx="24772">
                  <c:v>1</c:v>
                </c:pt>
                <c:pt idx="24773">
                  <c:v>1</c:v>
                </c:pt>
                <c:pt idx="24774">
                  <c:v>1</c:v>
                </c:pt>
                <c:pt idx="24775">
                  <c:v>1</c:v>
                </c:pt>
                <c:pt idx="24776">
                  <c:v>1</c:v>
                </c:pt>
                <c:pt idx="24777">
                  <c:v>1</c:v>
                </c:pt>
                <c:pt idx="24778">
                  <c:v>1</c:v>
                </c:pt>
                <c:pt idx="24779">
                  <c:v>1</c:v>
                </c:pt>
                <c:pt idx="24780">
                  <c:v>1</c:v>
                </c:pt>
                <c:pt idx="24781">
                  <c:v>1</c:v>
                </c:pt>
                <c:pt idx="24782">
                  <c:v>1</c:v>
                </c:pt>
                <c:pt idx="24783">
                  <c:v>1</c:v>
                </c:pt>
                <c:pt idx="24784">
                  <c:v>1</c:v>
                </c:pt>
                <c:pt idx="24785">
                  <c:v>1</c:v>
                </c:pt>
                <c:pt idx="24786">
                  <c:v>1</c:v>
                </c:pt>
                <c:pt idx="24787">
                  <c:v>1</c:v>
                </c:pt>
                <c:pt idx="24788">
                  <c:v>1</c:v>
                </c:pt>
                <c:pt idx="24789">
                  <c:v>1</c:v>
                </c:pt>
                <c:pt idx="24790">
                  <c:v>1</c:v>
                </c:pt>
                <c:pt idx="24791">
                  <c:v>1</c:v>
                </c:pt>
                <c:pt idx="24792">
                  <c:v>1</c:v>
                </c:pt>
                <c:pt idx="24793">
                  <c:v>1</c:v>
                </c:pt>
                <c:pt idx="24794">
                  <c:v>1</c:v>
                </c:pt>
                <c:pt idx="24795">
                  <c:v>1</c:v>
                </c:pt>
                <c:pt idx="24796">
                  <c:v>1</c:v>
                </c:pt>
                <c:pt idx="24797">
                  <c:v>1</c:v>
                </c:pt>
                <c:pt idx="24798">
                  <c:v>1</c:v>
                </c:pt>
                <c:pt idx="24799">
                  <c:v>1</c:v>
                </c:pt>
                <c:pt idx="24800">
                  <c:v>1</c:v>
                </c:pt>
                <c:pt idx="24801">
                  <c:v>1</c:v>
                </c:pt>
                <c:pt idx="24802">
                  <c:v>1</c:v>
                </c:pt>
                <c:pt idx="24803">
                  <c:v>1</c:v>
                </c:pt>
                <c:pt idx="24804">
                  <c:v>1</c:v>
                </c:pt>
                <c:pt idx="24805">
                  <c:v>1</c:v>
                </c:pt>
                <c:pt idx="24806">
                  <c:v>1</c:v>
                </c:pt>
                <c:pt idx="24807">
                  <c:v>1</c:v>
                </c:pt>
                <c:pt idx="24808">
                  <c:v>1</c:v>
                </c:pt>
                <c:pt idx="24809">
                  <c:v>1</c:v>
                </c:pt>
                <c:pt idx="24810">
                  <c:v>1</c:v>
                </c:pt>
                <c:pt idx="24811">
                  <c:v>1</c:v>
                </c:pt>
                <c:pt idx="24812">
                  <c:v>1</c:v>
                </c:pt>
                <c:pt idx="24813">
                  <c:v>1</c:v>
                </c:pt>
                <c:pt idx="24814">
                  <c:v>1</c:v>
                </c:pt>
                <c:pt idx="24815">
                  <c:v>1</c:v>
                </c:pt>
                <c:pt idx="24816">
                  <c:v>1</c:v>
                </c:pt>
                <c:pt idx="24817">
                  <c:v>1</c:v>
                </c:pt>
                <c:pt idx="24818">
                  <c:v>1</c:v>
                </c:pt>
                <c:pt idx="24819">
                  <c:v>1</c:v>
                </c:pt>
                <c:pt idx="24820">
                  <c:v>1</c:v>
                </c:pt>
                <c:pt idx="24821">
                  <c:v>1</c:v>
                </c:pt>
                <c:pt idx="24822">
                  <c:v>1</c:v>
                </c:pt>
                <c:pt idx="24823">
                  <c:v>1</c:v>
                </c:pt>
                <c:pt idx="24824">
                  <c:v>1</c:v>
                </c:pt>
                <c:pt idx="24825">
                  <c:v>1</c:v>
                </c:pt>
                <c:pt idx="24826">
                  <c:v>1</c:v>
                </c:pt>
                <c:pt idx="24827">
                  <c:v>1</c:v>
                </c:pt>
                <c:pt idx="24828">
                  <c:v>1</c:v>
                </c:pt>
                <c:pt idx="24829">
                  <c:v>1</c:v>
                </c:pt>
                <c:pt idx="24830">
                  <c:v>1</c:v>
                </c:pt>
                <c:pt idx="24831">
                  <c:v>1</c:v>
                </c:pt>
                <c:pt idx="24832">
                  <c:v>1</c:v>
                </c:pt>
                <c:pt idx="24833">
                  <c:v>1</c:v>
                </c:pt>
                <c:pt idx="24834">
                  <c:v>1</c:v>
                </c:pt>
                <c:pt idx="24835">
                  <c:v>1</c:v>
                </c:pt>
                <c:pt idx="24836">
                  <c:v>1</c:v>
                </c:pt>
                <c:pt idx="24837">
                  <c:v>1</c:v>
                </c:pt>
                <c:pt idx="24838">
                  <c:v>1</c:v>
                </c:pt>
                <c:pt idx="24839">
                  <c:v>1</c:v>
                </c:pt>
                <c:pt idx="24840">
                  <c:v>1</c:v>
                </c:pt>
                <c:pt idx="24841">
                  <c:v>1</c:v>
                </c:pt>
                <c:pt idx="24842">
                  <c:v>1</c:v>
                </c:pt>
                <c:pt idx="24843">
                  <c:v>1</c:v>
                </c:pt>
                <c:pt idx="24844">
                  <c:v>1</c:v>
                </c:pt>
                <c:pt idx="24845">
                  <c:v>1</c:v>
                </c:pt>
                <c:pt idx="24846">
                  <c:v>1</c:v>
                </c:pt>
                <c:pt idx="24847">
                  <c:v>1</c:v>
                </c:pt>
                <c:pt idx="24848">
                  <c:v>1</c:v>
                </c:pt>
                <c:pt idx="24849">
                  <c:v>1</c:v>
                </c:pt>
                <c:pt idx="24850">
                  <c:v>1</c:v>
                </c:pt>
                <c:pt idx="24851">
                  <c:v>1</c:v>
                </c:pt>
                <c:pt idx="24852">
                  <c:v>1</c:v>
                </c:pt>
                <c:pt idx="24853">
                  <c:v>1</c:v>
                </c:pt>
                <c:pt idx="24854">
                  <c:v>1</c:v>
                </c:pt>
                <c:pt idx="24855">
                  <c:v>1</c:v>
                </c:pt>
                <c:pt idx="24856">
                  <c:v>1</c:v>
                </c:pt>
                <c:pt idx="24857">
                  <c:v>1</c:v>
                </c:pt>
                <c:pt idx="24858">
                  <c:v>1</c:v>
                </c:pt>
                <c:pt idx="24859">
                  <c:v>1</c:v>
                </c:pt>
                <c:pt idx="24860">
                  <c:v>1</c:v>
                </c:pt>
                <c:pt idx="24861">
                  <c:v>1</c:v>
                </c:pt>
                <c:pt idx="24862">
                  <c:v>1</c:v>
                </c:pt>
                <c:pt idx="24863">
                  <c:v>1</c:v>
                </c:pt>
                <c:pt idx="24864">
                  <c:v>1</c:v>
                </c:pt>
                <c:pt idx="24865">
                  <c:v>1</c:v>
                </c:pt>
                <c:pt idx="24866">
                  <c:v>1</c:v>
                </c:pt>
                <c:pt idx="24867">
                  <c:v>1</c:v>
                </c:pt>
                <c:pt idx="24868">
                  <c:v>1</c:v>
                </c:pt>
                <c:pt idx="24869">
                  <c:v>1</c:v>
                </c:pt>
                <c:pt idx="24870">
                  <c:v>1</c:v>
                </c:pt>
                <c:pt idx="24871">
                  <c:v>1</c:v>
                </c:pt>
                <c:pt idx="24872">
                  <c:v>1</c:v>
                </c:pt>
                <c:pt idx="24873">
                  <c:v>1</c:v>
                </c:pt>
                <c:pt idx="24874">
                  <c:v>1</c:v>
                </c:pt>
                <c:pt idx="24875">
                  <c:v>1</c:v>
                </c:pt>
                <c:pt idx="24876">
                  <c:v>1</c:v>
                </c:pt>
                <c:pt idx="24877">
                  <c:v>1</c:v>
                </c:pt>
                <c:pt idx="24878">
                  <c:v>1</c:v>
                </c:pt>
                <c:pt idx="24879">
                  <c:v>1</c:v>
                </c:pt>
                <c:pt idx="24880">
                  <c:v>1</c:v>
                </c:pt>
                <c:pt idx="24881">
                  <c:v>1</c:v>
                </c:pt>
                <c:pt idx="24882">
                  <c:v>1</c:v>
                </c:pt>
                <c:pt idx="24883">
                  <c:v>1</c:v>
                </c:pt>
                <c:pt idx="24884">
                  <c:v>1</c:v>
                </c:pt>
                <c:pt idx="24885">
                  <c:v>1</c:v>
                </c:pt>
                <c:pt idx="24886">
                  <c:v>1</c:v>
                </c:pt>
                <c:pt idx="24887">
                  <c:v>1</c:v>
                </c:pt>
                <c:pt idx="24888">
                  <c:v>1</c:v>
                </c:pt>
                <c:pt idx="24889">
                  <c:v>1</c:v>
                </c:pt>
                <c:pt idx="24890">
                  <c:v>1</c:v>
                </c:pt>
                <c:pt idx="24891">
                  <c:v>1</c:v>
                </c:pt>
                <c:pt idx="24892">
                  <c:v>1</c:v>
                </c:pt>
                <c:pt idx="24893">
                  <c:v>1</c:v>
                </c:pt>
                <c:pt idx="24894">
                  <c:v>1</c:v>
                </c:pt>
                <c:pt idx="24895">
                  <c:v>1</c:v>
                </c:pt>
                <c:pt idx="24896">
                  <c:v>1</c:v>
                </c:pt>
                <c:pt idx="24897">
                  <c:v>1</c:v>
                </c:pt>
                <c:pt idx="24898">
                  <c:v>1</c:v>
                </c:pt>
                <c:pt idx="24899">
                  <c:v>1</c:v>
                </c:pt>
                <c:pt idx="24900">
                  <c:v>1</c:v>
                </c:pt>
                <c:pt idx="24901">
                  <c:v>1</c:v>
                </c:pt>
                <c:pt idx="24902">
                  <c:v>1</c:v>
                </c:pt>
                <c:pt idx="24903">
                  <c:v>1</c:v>
                </c:pt>
                <c:pt idx="24904">
                  <c:v>1</c:v>
                </c:pt>
                <c:pt idx="24905">
                  <c:v>1</c:v>
                </c:pt>
                <c:pt idx="24906">
                  <c:v>1</c:v>
                </c:pt>
                <c:pt idx="24907">
                  <c:v>1</c:v>
                </c:pt>
                <c:pt idx="24908">
                  <c:v>1</c:v>
                </c:pt>
                <c:pt idx="24909">
                  <c:v>1</c:v>
                </c:pt>
                <c:pt idx="24910">
                  <c:v>1</c:v>
                </c:pt>
                <c:pt idx="24911">
                  <c:v>1</c:v>
                </c:pt>
                <c:pt idx="24912">
                  <c:v>1</c:v>
                </c:pt>
                <c:pt idx="24913">
                  <c:v>1</c:v>
                </c:pt>
                <c:pt idx="24914">
                  <c:v>1</c:v>
                </c:pt>
                <c:pt idx="24915">
                  <c:v>1</c:v>
                </c:pt>
                <c:pt idx="24916">
                  <c:v>1</c:v>
                </c:pt>
                <c:pt idx="24917">
                  <c:v>1</c:v>
                </c:pt>
                <c:pt idx="24918">
                  <c:v>1</c:v>
                </c:pt>
                <c:pt idx="24919">
                  <c:v>1</c:v>
                </c:pt>
                <c:pt idx="24920">
                  <c:v>1</c:v>
                </c:pt>
                <c:pt idx="24921">
                  <c:v>1</c:v>
                </c:pt>
                <c:pt idx="24922">
                  <c:v>1</c:v>
                </c:pt>
                <c:pt idx="24923">
                  <c:v>1</c:v>
                </c:pt>
                <c:pt idx="24924">
                  <c:v>1</c:v>
                </c:pt>
                <c:pt idx="24925">
                  <c:v>1</c:v>
                </c:pt>
                <c:pt idx="24926">
                  <c:v>1</c:v>
                </c:pt>
                <c:pt idx="24927">
                  <c:v>1</c:v>
                </c:pt>
                <c:pt idx="24928">
                  <c:v>1</c:v>
                </c:pt>
                <c:pt idx="24929">
                  <c:v>1</c:v>
                </c:pt>
                <c:pt idx="24930">
                  <c:v>1</c:v>
                </c:pt>
                <c:pt idx="24931">
                  <c:v>1</c:v>
                </c:pt>
                <c:pt idx="24932">
                  <c:v>1</c:v>
                </c:pt>
                <c:pt idx="24933">
                  <c:v>1</c:v>
                </c:pt>
                <c:pt idx="24934">
                  <c:v>1</c:v>
                </c:pt>
                <c:pt idx="24935">
                  <c:v>1</c:v>
                </c:pt>
                <c:pt idx="24936">
                  <c:v>1</c:v>
                </c:pt>
                <c:pt idx="24937">
                  <c:v>1</c:v>
                </c:pt>
                <c:pt idx="24938">
                  <c:v>1</c:v>
                </c:pt>
                <c:pt idx="24939">
                  <c:v>1</c:v>
                </c:pt>
                <c:pt idx="24940">
                  <c:v>1</c:v>
                </c:pt>
                <c:pt idx="24941">
                  <c:v>1</c:v>
                </c:pt>
                <c:pt idx="24942">
                  <c:v>1</c:v>
                </c:pt>
                <c:pt idx="24943">
                  <c:v>1</c:v>
                </c:pt>
                <c:pt idx="24944">
                  <c:v>1</c:v>
                </c:pt>
                <c:pt idx="24945">
                  <c:v>1</c:v>
                </c:pt>
                <c:pt idx="24946">
                  <c:v>1</c:v>
                </c:pt>
                <c:pt idx="24947">
                  <c:v>1</c:v>
                </c:pt>
                <c:pt idx="24948">
                  <c:v>1</c:v>
                </c:pt>
                <c:pt idx="24949">
                  <c:v>1</c:v>
                </c:pt>
                <c:pt idx="24950">
                  <c:v>1</c:v>
                </c:pt>
                <c:pt idx="24951">
                  <c:v>1</c:v>
                </c:pt>
                <c:pt idx="24952">
                  <c:v>1</c:v>
                </c:pt>
                <c:pt idx="24953">
                  <c:v>1</c:v>
                </c:pt>
                <c:pt idx="24954">
                  <c:v>1</c:v>
                </c:pt>
                <c:pt idx="24955">
                  <c:v>1</c:v>
                </c:pt>
                <c:pt idx="24956">
                  <c:v>1</c:v>
                </c:pt>
                <c:pt idx="24957">
                  <c:v>1</c:v>
                </c:pt>
                <c:pt idx="24958">
                  <c:v>1</c:v>
                </c:pt>
                <c:pt idx="24959">
                  <c:v>1</c:v>
                </c:pt>
                <c:pt idx="24960">
                  <c:v>1</c:v>
                </c:pt>
                <c:pt idx="24961">
                  <c:v>1</c:v>
                </c:pt>
                <c:pt idx="24962">
                  <c:v>1</c:v>
                </c:pt>
                <c:pt idx="24963">
                  <c:v>1</c:v>
                </c:pt>
                <c:pt idx="24964">
                  <c:v>1</c:v>
                </c:pt>
                <c:pt idx="24965">
                  <c:v>1</c:v>
                </c:pt>
                <c:pt idx="24966">
                  <c:v>1</c:v>
                </c:pt>
                <c:pt idx="24967">
                  <c:v>1</c:v>
                </c:pt>
                <c:pt idx="24968">
                  <c:v>1</c:v>
                </c:pt>
                <c:pt idx="24969">
                  <c:v>1</c:v>
                </c:pt>
                <c:pt idx="24970">
                  <c:v>1</c:v>
                </c:pt>
                <c:pt idx="24971">
                  <c:v>1</c:v>
                </c:pt>
                <c:pt idx="24972">
                  <c:v>1</c:v>
                </c:pt>
                <c:pt idx="24973">
                  <c:v>1</c:v>
                </c:pt>
                <c:pt idx="24974">
                  <c:v>1</c:v>
                </c:pt>
                <c:pt idx="24975">
                  <c:v>1</c:v>
                </c:pt>
                <c:pt idx="24976">
                  <c:v>1</c:v>
                </c:pt>
                <c:pt idx="24977">
                  <c:v>1</c:v>
                </c:pt>
                <c:pt idx="24978">
                  <c:v>1</c:v>
                </c:pt>
                <c:pt idx="24979">
                  <c:v>1</c:v>
                </c:pt>
                <c:pt idx="24980">
                  <c:v>1</c:v>
                </c:pt>
                <c:pt idx="24981">
                  <c:v>1</c:v>
                </c:pt>
                <c:pt idx="24982">
                  <c:v>1</c:v>
                </c:pt>
                <c:pt idx="24983">
                  <c:v>1</c:v>
                </c:pt>
                <c:pt idx="24984">
                  <c:v>1</c:v>
                </c:pt>
                <c:pt idx="24985">
                  <c:v>1</c:v>
                </c:pt>
                <c:pt idx="24986">
                  <c:v>1</c:v>
                </c:pt>
                <c:pt idx="24987">
                  <c:v>1</c:v>
                </c:pt>
                <c:pt idx="24988">
                  <c:v>1</c:v>
                </c:pt>
                <c:pt idx="24989">
                  <c:v>1</c:v>
                </c:pt>
                <c:pt idx="24990">
                  <c:v>1</c:v>
                </c:pt>
                <c:pt idx="24991">
                  <c:v>1</c:v>
                </c:pt>
                <c:pt idx="24992">
                  <c:v>1</c:v>
                </c:pt>
                <c:pt idx="24993">
                  <c:v>1</c:v>
                </c:pt>
                <c:pt idx="24994">
                  <c:v>1</c:v>
                </c:pt>
                <c:pt idx="24995">
                  <c:v>1</c:v>
                </c:pt>
                <c:pt idx="24996">
                  <c:v>1</c:v>
                </c:pt>
                <c:pt idx="24997">
                  <c:v>1</c:v>
                </c:pt>
                <c:pt idx="24998">
                  <c:v>1</c:v>
                </c:pt>
                <c:pt idx="24999">
                  <c:v>1</c:v>
                </c:pt>
                <c:pt idx="25000">
                  <c:v>1</c:v>
                </c:pt>
                <c:pt idx="25001">
                  <c:v>1</c:v>
                </c:pt>
                <c:pt idx="25002">
                  <c:v>1</c:v>
                </c:pt>
                <c:pt idx="25003">
                  <c:v>1</c:v>
                </c:pt>
                <c:pt idx="25004">
                  <c:v>1</c:v>
                </c:pt>
                <c:pt idx="25005">
                  <c:v>1</c:v>
                </c:pt>
                <c:pt idx="25006">
                  <c:v>1</c:v>
                </c:pt>
                <c:pt idx="25007">
                  <c:v>1</c:v>
                </c:pt>
                <c:pt idx="25008">
                  <c:v>1</c:v>
                </c:pt>
                <c:pt idx="25009">
                  <c:v>1</c:v>
                </c:pt>
                <c:pt idx="25010">
                  <c:v>1</c:v>
                </c:pt>
                <c:pt idx="25011">
                  <c:v>1</c:v>
                </c:pt>
                <c:pt idx="25012">
                  <c:v>1</c:v>
                </c:pt>
                <c:pt idx="25013">
                  <c:v>1</c:v>
                </c:pt>
                <c:pt idx="25014">
                  <c:v>1</c:v>
                </c:pt>
                <c:pt idx="25015">
                  <c:v>1</c:v>
                </c:pt>
                <c:pt idx="25016">
                  <c:v>1</c:v>
                </c:pt>
                <c:pt idx="25017">
                  <c:v>1</c:v>
                </c:pt>
                <c:pt idx="25018">
                  <c:v>1</c:v>
                </c:pt>
                <c:pt idx="25019">
                  <c:v>1</c:v>
                </c:pt>
                <c:pt idx="25020">
                  <c:v>1</c:v>
                </c:pt>
                <c:pt idx="25021">
                  <c:v>1</c:v>
                </c:pt>
                <c:pt idx="25022">
                  <c:v>1</c:v>
                </c:pt>
                <c:pt idx="25023">
                  <c:v>1</c:v>
                </c:pt>
                <c:pt idx="25024">
                  <c:v>1</c:v>
                </c:pt>
                <c:pt idx="25025">
                  <c:v>1</c:v>
                </c:pt>
                <c:pt idx="25026">
                  <c:v>1</c:v>
                </c:pt>
                <c:pt idx="25027">
                  <c:v>1</c:v>
                </c:pt>
                <c:pt idx="25028">
                  <c:v>1</c:v>
                </c:pt>
                <c:pt idx="25029">
                  <c:v>1</c:v>
                </c:pt>
                <c:pt idx="25030">
                  <c:v>1</c:v>
                </c:pt>
                <c:pt idx="25031">
                  <c:v>1</c:v>
                </c:pt>
                <c:pt idx="25032">
                  <c:v>1</c:v>
                </c:pt>
                <c:pt idx="25033">
                  <c:v>1</c:v>
                </c:pt>
                <c:pt idx="25034">
                  <c:v>1</c:v>
                </c:pt>
                <c:pt idx="25035">
                  <c:v>1</c:v>
                </c:pt>
                <c:pt idx="25036">
                  <c:v>1</c:v>
                </c:pt>
                <c:pt idx="25037">
                  <c:v>1</c:v>
                </c:pt>
                <c:pt idx="25038">
                  <c:v>1</c:v>
                </c:pt>
                <c:pt idx="25039">
                  <c:v>1</c:v>
                </c:pt>
                <c:pt idx="25040">
                  <c:v>1</c:v>
                </c:pt>
                <c:pt idx="25041">
                  <c:v>1</c:v>
                </c:pt>
                <c:pt idx="25042">
                  <c:v>1</c:v>
                </c:pt>
                <c:pt idx="25043">
                  <c:v>1</c:v>
                </c:pt>
                <c:pt idx="25044">
                  <c:v>1</c:v>
                </c:pt>
                <c:pt idx="25045">
                  <c:v>1</c:v>
                </c:pt>
                <c:pt idx="25046">
                  <c:v>1</c:v>
                </c:pt>
                <c:pt idx="25047">
                  <c:v>1</c:v>
                </c:pt>
                <c:pt idx="25048">
                  <c:v>1</c:v>
                </c:pt>
                <c:pt idx="25049">
                  <c:v>1</c:v>
                </c:pt>
                <c:pt idx="25050">
                  <c:v>1</c:v>
                </c:pt>
                <c:pt idx="25051">
                  <c:v>1</c:v>
                </c:pt>
                <c:pt idx="25052">
                  <c:v>1</c:v>
                </c:pt>
                <c:pt idx="25053">
                  <c:v>1</c:v>
                </c:pt>
                <c:pt idx="25054">
                  <c:v>1</c:v>
                </c:pt>
                <c:pt idx="25055">
                  <c:v>1</c:v>
                </c:pt>
                <c:pt idx="25056">
                  <c:v>1</c:v>
                </c:pt>
                <c:pt idx="25057">
                  <c:v>1</c:v>
                </c:pt>
                <c:pt idx="25058">
                  <c:v>1</c:v>
                </c:pt>
                <c:pt idx="25059">
                  <c:v>1</c:v>
                </c:pt>
                <c:pt idx="25060">
                  <c:v>1</c:v>
                </c:pt>
                <c:pt idx="25061">
                  <c:v>1</c:v>
                </c:pt>
                <c:pt idx="25062">
                  <c:v>1</c:v>
                </c:pt>
                <c:pt idx="25063">
                  <c:v>1</c:v>
                </c:pt>
                <c:pt idx="25064">
                  <c:v>1</c:v>
                </c:pt>
                <c:pt idx="25065">
                  <c:v>1</c:v>
                </c:pt>
                <c:pt idx="25066">
                  <c:v>1</c:v>
                </c:pt>
                <c:pt idx="25067">
                  <c:v>1</c:v>
                </c:pt>
                <c:pt idx="25068">
                  <c:v>1</c:v>
                </c:pt>
                <c:pt idx="25069">
                  <c:v>1</c:v>
                </c:pt>
                <c:pt idx="25070">
                  <c:v>1</c:v>
                </c:pt>
                <c:pt idx="25071">
                  <c:v>1</c:v>
                </c:pt>
                <c:pt idx="25072">
                  <c:v>1</c:v>
                </c:pt>
                <c:pt idx="25073">
                  <c:v>1</c:v>
                </c:pt>
                <c:pt idx="25074">
                  <c:v>1</c:v>
                </c:pt>
                <c:pt idx="25075">
                  <c:v>1</c:v>
                </c:pt>
                <c:pt idx="25076">
                  <c:v>1</c:v>
                </c:pt>
                <c:pt idx="25077">
                  <c:v>1</c:v>
                </c:pt>
                <c:pt idx="25078">
                  <c:v>1</c:v>
                </c:pt>
                <c:pt idx="25079">
                  <c:v>1</c:v>
                </c:pt>
                <c:pt idx="25080">
                  <c:v>1</c:v>
                </c:pt>
                <c:pt idx="25081">
                  <c:v>1</c:v>
                </c:pt>
                <c:pt idx="25082">
                  <c:v>1</c:v>
                </c:pt>
                <c:pt idx="25083">
                  <c:v>1</c:v>
                </c:pt>
                <c:pt idx="25084">
                  <c:v>1</c:v>
                </c:pt>
                <c:pt idx="25085">
                  <c:v>1</c:v>
                </c:pt>
                <c:pt idx="25086">
                  <c:v>1</c:v>
                </c:pt>
                <c:pt idx="25087">
                  <c:v>1</c:v>
                </c:pt>
                <c:pt idx="25088">
                  <c:v>1</c:v>
                </c:pt>
                <c:pt idx="25089">
                  <c:v>1</c:v>
                </c:pt>
                <c:pt idx="25090">
                  <c:v>1</c:v>
                </c:pt>
                <c:pt idx="25091">
                  <c:v>1</c:v>
                </c:pt>
                <c:pt idx="25092">
                  <c:v>1</c:v>
                </c:pt>
                <c:pt idx="25093">
                  <c:v>1</c:v>
                </c:pt>
                <c:pt idx="25094">
                  <c:v>1</c:v>
                </c:pt>
                <c:pt idx="25095">
                  <c:v>1</c:v>
                </c:pt>
                <c:pt idx="25096">
                  <c:v>1</c:v>
                </c:pt>
                <c:pt idx="25097">
                  <c:v>1</c:v>
                </c:pt>
                <c:pt idx="25098">
                  <c:v>1</c:v>
                </c:pt>
                <c:pt idx="25099">
                  <c:v>1</c:v>
                </c:pt>
                <c:pt idx="25100">
                  <c:v>1</c:v>
                </c:pt>
                <c:pt idx="25101">
                  <c:v>1</c:v>
                </c:pt>
                <c:pt idx="25102">
                  <c:v>1</c:v>
                </c:pt>
                <c:pt idx="25103">
                  <c:v>1</c:v>
                </c:pt>
                <c:pt idx="25104">
                  <c:v>1</c:v>
                </c:pt>
                <c:pt idx="25105">
                  <c:v>1</c:v>
                </c:pt>
                <c:pt idx="25106">
                  <c:v>1</c:v>
                </c:pt>
                <c:pt idx="25107">
                  <c:v>1</c:v>
                </c:pt>
                <c:pt idx="25108">
                  <c:v>1</c:v>
                </c:pt>
                <c:pt idx="25109">
                  <c:v>1</c:v>
                </c:pt>
                <c:pt idx="25110">
                  <c:v>1</c:v>
                </c:pt>
                <c:pt idx="25111">
                  <c:v>1</c:v>
                </c:pt>
                <c:pt idx="25112">
                  <c:v>1</c:v>
                </c:pt>
                <c:pt idx="25113">
                  <c:v>1</c:v>
                </c:pt>
                <c:pt idx="25114">
                  <c:v>1</c:v>
                </c:pt>
                <c:pt idx="25115">
                  <c:v>1</c:v>
                </c:pt>
                <c:pt idx="25116">
                  <c:v>1</c:v>
                </c:pt>
                <c:pt idx="25117">
                  <c:v>1</c:v>
                </c:pt>
                <c:pt idx="25118">
                  <c:v>1</c:v>
                </c:pt>
                <c:pt idx="25119">
                  <c:v>1</c:v>
                </c:pt>
                <c:pt idx="25120">
                  <c:v>1</c:v>
                </c:pt>
                <c:pt idx="25121">
                  <c:v>1</c:v>
                </c:pt>
                <c:pt idx="25122">
                  <c:v>1</c:v>
                </c:pt>
                <c:pt idx="25123">
                  <c:v>1</c:v>
                </c:pt>
                <c:pt idx="25124">
                  <c:v>1</c:v>
                </c:pt>
                <c:pt idx="25125">
                  <c:v>1</c:v>
                </c:pt>
                <c:pt idx="25126">
                  <c:v>1</c:v>
                </c:pt>
                <c:pt idx="25127">
                  <c:v>1</c:v>
                </c:pt>
                <c:pt idx="25128">
                  <c:v>1</c:v>
                </c:pt>
                <c:pt idx="25129">
                  <c:v>1</c:v>
                </c:pt>
                <c:pt idx="25130">
                  <c:v>1</c:v>
                </c:pt>
                <c:pt idx="25131">
                  <c:v>1</c:v>
                </c:pt>
                <c:pt idx="25132">
                  <c:v>1</c:v>
                </c:pt>
                <c:pt idx="25133">
                  <c:v>1</c:v>
                </c:pt>
                <c:pt idx="25134">
                  <c:v>1</c:v>
                </c:pt>
                <c:pt idx="25135">
                  <c:v>1</c:v>
                </c:pt>
                <c:pt idx="25136">
                  <c:v>1</c:v>
                </c:pt>
                <c:pt idx="25137">
                  <c:v>1</c:v>
                </c:pt>
                <c:pt idx="25138">
                  <c:v>1</c:v>
                </c:pt>
                <c:pt idx="25139">
                  <c:v>1</c:v>
                </c:pt>
                <c:pt idx="25140">
                  <c:v>1</c:v>
                </c:pt>
                <c:pt idx="25141">
                  <c:v>1</c:v>
                </c:pt>
                <c:pt idx="25142">
                  <c:v>1</c:v>
                </c:pt>
                <c:pt idx="25143">
                  <c:v>1</c:v>
                </c:pt>
                <c:pt idx="25144">
                  <c:v>1</c:v>
                </c:pt>
                <c:pt idx="25145">
                  <c:v>1</c:v>
                </c:pt>
                <c:pt idx="25146">
                  <c:v>1</c:v>
                </c:pt>
                <c:pt idx="25147">
                  <c:v>1</c:v>
                </c:pt>
                <c:pt idx="25148">
                  <c:v>1</c:v>
                </c:pt>
                <c:pt idx="25149">
                  <c:v>1</c:v>
                </c:pt>
                <c:pt idx="25150">
                  <c:v>1</c:v>
                </c:pt>
                <c:pt idx="25151">
                  <c:v>1</c:v>
                </c:pt>
                <c:pt idx="25152">
                  <c:v>1</c:v>
                </c:pt>
                <c:pt idx="25153">
                  <c:v>1</c:v>
                </c:pt>
                <c:pt idx="25154">
                  <c:v>1</c:v>
                </c:pt>
                <c:pt idx="25155">
                  <c:v>1</c:v>
                </c:pt>
                <c:pt idx="25156">
                  <c:v>1</c:v>
                </c:pt>
                <c:pt idx="25157">
                  <c:v>1</c:v>
                </c:pt>
                <c:pt idx="25158">
                  <c:v>1</c:v>
                </c:pt>
                <c:pt idx="25159">
                  <c:v>1</c:v>
                </c:pt>
                <c:pt idx="25160">
                  <c:v>1</c:v>
                </c:pt>
                <c:pt idx="25161">
                  <c:v>1</c:v>
                </c:pt>
                <c:pt idx="25162">
                  <c:v>1</c:v>
                </c:pt>
                <c:pt idx="25163">
                  <c:v>1</c:v>
                </c:pt>
                <c:pt idx="25164">
                  <c:v>1</c:v>
                </c:pt>
                <c:pt idx="25165">
                  <c:v>1</c:v>
                </c:pt>
                <c:pt idx="25166">
                  <c:v>1</c:v>
                </c:pt>
                <c:pt idx="25167">
                  <c:v>1</c:v>
                </c:pt>
                <c:pt idx="25168">
                  <c:v>1</c:v>
                </c:pt>
                <c:pt idx="25169">
                  <c:v>1</c:v>
                </c:pt>
                <c:pt idx="25170">
                  <c:v>1</c:v>
                </c:pt>
                <c:pt idx="25171">
                  <c:v>1</c:v>
                </c:pt>
                <c:pt idx="25172">
                  <c:v>1</c:v>
                </c:pt>
                <c:pt idx="25173">
                  <c:v>1</c:v>
                </c:pt>
                <c:pt idx="25174">
                  <c:v>1</c:v>
                </c:pt>
                <c:pt idx="25175">
                  <c:v>1</c:v>
                </c:pt>
                <c:pt idx="25176">
                  <c:v>1</c:v>
                </c:pt>
                <c:pt idx="25177">
                  <c:v>1</c:v>
                </c:pt>
                <c:pt idx="25178">
                  <c:v>1</c:v>
                </c:pt>
                <c:pt idx="25179">
                  <c:v>1</c:v>
                </c:pt>
                <c:pt idx="25180">
                  <c:v>1</c:v>
                </c:pt>
                <c:pt idx="25181">
                  <c:v>1</c:v>
                </c:pt>
                <c:pt idx="25182">
                  <c:v>1</c:v>
                </c:pt>
                <c:pt idx="25183">
                  <c:v>1</c:v>
                </c:pt>
                <c:pt idx="25184">
                  <c:v>1</c:v>
                </c:pt>
                <c:pt idx="25185">
                  <c:v>1</c:v>
                </c:pt>
                <c:pt idx="25186">
                  <c:v>1</c:v>
                </c:pt>
                <c:pt idx="25187">
                  <c:v>1</c:v>
                </c:pt>
                <c:pt idx="25188">
                  <c:v>1</c:v>
                </c:pt>
                <c:pt idx="25189">
                  <c:v>1</c:v>
                </c:pt>
                <c:pt idx="25190">
                  <c:v>1</c:v>
                </c:pt>
                <c:pt idx="25191">
                  <c:v>1</c:v>
                </c:pt>
                <c:pt idx="25192">
                  <c:v>1</c:v>
                </c:pt>
                <c:pt idx="25193">
                  <c:v>1</c:v>
                </c:pt>
                <c:pt idx="25194">
                  <c:v>1</c:v>
                </c:pt>
                <c:pt idx="25195">
                  <c:v>1</c:v>
                </c:pt>
                <c:pt idx="25196">
                  <c:v>1</c:v>
                </c:pt>
                <c:pt idx="25197">
                  <c:v>1</c:v>
                </c:pt>
                <c:pt idx="25198">
                  <c:v>1</c:v>
                </c:pt>
                <c:pt idx="25199">
                  <c:v>1</c:v>
                </c:pt>
                <c:pt idx="25200">
                  <c:v>1</c:v>
                </c:pt>
                <c:pt idx="25201">
                  <c:v>1</c:v>
                </c:pt>
                <c:pt idx="25202">
                  <c:v>1</c:v>
                </c:pt>
                <c:pt idx="25203">
                  <c:v>1</c:v>
                </c:pt>
                <c:pt idx="25204">
                  <c:v>1</c:v>
                </c:pt>
                <c:pt idx="25205">
                  <c:v>1</c:v>
                </c:pt>
                <c:pt idx="25206">
                  <c:v>1</c:v>
                </c:pt>
                <c:pt idx="25207">
                  <c:v>1</c:v>
                </c:pt>
                <c:pt idx="25208">
                  <c:v>1</c:v>
                </c:pt>
                <c:pt idx="25209">
                  <c:v>1</c:v>
                </c:pt>
                <c:pt idx="25210">
                  <c:v>1</c:v>
                </c:pt>
                <c:pt idx="25211">
                  <c:v>1</c:v>
                </c:pt>
                <c:pt idx="25212">
                  <c:v>1</c:v>
                </c:pt>
                <c:pt idx="25213">
                  <c:v>1</c:v>
                </c:pt>
                <c:pt idx="25214">
                  <c:v>1</c:v>
                </c:pt>
                <c:pt idx="25215">
                  <c:v>1</c:v>
                </c:pt>
                <c:pt idx="25216">
                  <c:v>1</c:v>
                </c:pt>
                <c:pt idx="25217">
                  <c:v>1</c:v>
                </c:pt>
                <c:pt idx="25218">
                  <c:v>1</c:v>
                </c:pt>
                <c:pt idx="25219">
                  <c:v>1</c:v>
                </c:pt>
                <c:pt idx="25220">
                  <c:v>1</c:v>
                </c:pt>
                <c:pt idx="25221">
                  <c:v>1</c:v>
                </c:pt>
                <c:pt idx="25222">
                  <c:v>1</c:v>
                </c:pt>
                <c:pt idx="25223">
                  <c:v>1</c:v>
                </c:pt>
                <c:pt idx="25224">
                  <c:v>1</c:v>
                </c:pt>
                <c:pt idx="25225">
                  <c:v>1</c:v>
                </c:pt>
                <c:pt idx="25226">
                  <c:v>1</c:v>
                </c:pt>
                <c:pt idx="25227">
                  <c:v>1</c:v>
                </c:pt>
                <c:pt idx="25228">
                  <c:v>1</c:v>
                </c:pt>
                <c:pt idx="25229">
                  <c:v>1</c:v>
                </c:pt>
                <c:pt idx="25230">
                  <c:v>1</c:v>
                </c:pt>
                <c:pt idx="25231">
                  <c:v>1</c:v>
                </c:pt>
                <c:pt idx="25232">
                  <c:v>1</c:v>
                </c:pt>
                <c:pt idx="25233">
                  <c:v>1</c:v>
                </c:pt>
                <c:pt idx="25234">
                  <c:v>1</c:v>
                </c:pt>
                <c:pt idx="25235">
                  <c:v>1</c:v>
                </c:pt>
                <c:pt idx="25236">
                  <c:v>1</c:v>
                </c:pt>
                <c:pt idx="25237">
                  <c:v>1</c:v>
                </c:pt>
                <c:pt idx="25238">
                  <c:v>1</c:v>
                </c:pt>
                <c:pt idx="25239">
                  <c:v>1</c:v>
                </c:pt>
                <c:pt idx="25240">
                  <c:v>1</c:v>
                </c:pt>
                <c:pt idx="25241">
                  <c:v>1</c:v>
                </c:pt>
                <c:pt idx="25242">
                  <c:v>1</c:v>
                </c:pt>
                <c:pt idx="25243">
                  <c:v>1</c:v>
                </c:pt>
                <c:pt idx="25244">
                  <c:v>1</c:v>
                </c:pt>
                <c:pt idx="25245">
                  <c:v>1</c:v>
                </c:pt>
                <c:pt idx="25246">
                  <c:v>1</c:v>
                </c:pt>
                <c:pt idx="25247">
                  <c:v>1</c:v>
                </c:pt>
                <c:pt idx="25248">
                  <c:v>1</c:v>
                </c:pt>
                <c:pt idx="25249">
                  <c:v>1</c:v>
                </c:pt>
                <c:pt idx="25250">
                  <c:v>1</c:v>
                </c:pt>
                <c:pt idx="25251">
                  <c:v>1</c:v>
                </c:pt>
                <c:pt idx="25252">
                  <c:v>1</c:v>
                </c:pt>
                <c:pt idx="25253">
                  <c:v>1</c:v>
                </c:pt>
                <c:pt idx="25254">
                  <c:v>1</c:v>
                </c:pt>
                <c:pt idx="25255">
                  <c:v>1</c:v>
                </c:pt>
                <c:pt idx="25256">
                  <c:v>1</c:v>
                </c:pt>
                <c:pt idx="25257">
                  <c:v>1</c:v>
                </c:pt>
                <c:pt idx="25258">
                  <c:v>1</c:v>
                </c:pt>
                <c:pt idx="25259">
                  <c:v>1</c:v>
                </c:pt>
                <c:pt idx="25260">
                  <c:v>1</c:v>
                </c:pt>
                <c:pt idx="25261">
                  <c:v>1</c:v>
                </c:pt>
                <c:pt idx="25262">
                  <c:v>1</c:v>
                </c:pt>
                <c:pt idx="25263">
                  <c:v>1</c:v>
                </c:pt>
                <c:pt idx="25264">
                  <c:v>1</c:v>
                </c:pt>
                <c:pt idx="25265">
                  <c:v>1</c:v>
                </c:pt>
                <c:pt idx="25266">
                  <c:v>1</c:v>
                </c:pt>
                <c:pt idx="25267">
                  <c:v>1</c:v>
                </c:pt>
                <c:pt idx="25268">
                  <c:v>1</c:v>
                </c:pt>
                <c:pt idx="25269">
                  <c:v>1</c:v>
                </c:pt>
                <c:pt idx="25270">
                  <c:v>1</c:v>
                </c:pt>
                <c:pt idx="25271">
                  <c:v>1</c:v>
                </c:pt>
                <c:pt idx="25272">
                  <c:v>1</c:v>
                </c:pt>
                <c:pt idx="25273">
                  <c:v>1</c:v>
                </c:pt>
                <c:pt idx="25274">
                  <c:v>1</c:v>
                </c:pt>
                <c:pt idx="25275">
                  <c:v>1</c:v>
                </c:pt>
                <c:pt idx="25276">
                  <c:v>1</c:v>
                </c:pt>
                <c:pt idx="25277">
                  <c:v>1</c:v>
                </c:pt>
                <c:pt idx="25278">
                  <c:v>1</c:v>
                </c:pt>
                <c:pt idx="25279">
                  <c:v>1</c:v>
                </c:pt>
                <c:pt idx="25280">
                  <c:v>1</c:v>
                </c:pt>
                <c:pt idx="25281">
                  <c:v>1</c:v>
                </c:pt>
                <c:pt idx="25282">
                  <c:v>1</c:v>
                </c:pt>
                <c:pt idx="25283">
                  <c:v>1</c:v>
                </c:pt>
                <c:pt idx="25284">
                  <c:v>1</c:v>
                </c:pt>
                <c:pt idx="25285">
                  <c:v>1</c:v>
                </c:pt>
                <c:pt idx="25286">
                  <c:v>1</c:v>
                </c:pt>
                <c:pt idx="25287">
                  <c:v>1</c:v>
                </c:pt>
                <c:pt idx="25288">
                  <c:v>1</c:v>
                </c:pt>
                <c:pt idx="25289">
                  <c:v>1</c:v>
                </c:pt>
                <c:pt idx="25290">
                  <c:v>1</c:v>
                </c:pt>
                <c:pt idx="25291">
                  <c:v>1</c:v>
                </c:pt>
                <c:pt idx="25292">
                  <c:v>1</c:v>
                </c:pt>
                <c:pt idx="25293">
                  <c:v>1</c:v>
                </c:pt>
                <c:pt idx="25294">
                  <c:v>1</c:v>
                </c:pt>
                <c:pt idx="25295">
                  <c:v>1</c:v>
                </c:pt>
                <c:pt idx="25296">
                  <c:v>1</c:v>
                </c:pt>
                <c:pt idx="25297">
                  <c:v>1</c:v>
                </c:pt>
                <c:pt idx="25298">
                  <c:v>1</c:v>
                </c:pt>
                <c:pt idx="25299">
                  <c:v>1</c:v>
                </c:pt>
                <c:pt idx="25300">
                  <c:v>1</c:v>
                </c:pt>
                <c:pt idx="25301">
                  <c:v>1</c:v>
                </c:pt>
                <c:pt idx="25302">
                  <c:v>1</c:v>
                </c:pt>
                <c:pt idx="25303">
                  <c:v>1</c:v>
                </c:pt>
                <c:pt idx="25304">
                  <c:v>1</c:v>
                </c:pt>
                <c:pt idx="25305">
                  <c:v>1</c:v>
                </c:pt>
                <c:pt idx="25306">
                  <c:v>1</c:v>
                </c:pt>
                <c:pt idx="25307">
                  <c:v>1</c:v>
                </c:pt>
                <c:pt idx="25308">
                  <c:v>1</c:v>
                </c:pt>
                <c:pt idx="25309">
                  <c:v>1</c:v>
                </c:pt>
                <c:pt idx="25310">
                  <c:v>1</c:v>
                </c:pt>
                <c:pt idx="25311">
                  <c:v>1</c:v>
                </c:pt>
                <c:pt idx="25312">
                  <c:v>1</c:v>
                </c:pt>
                <c:pt idx="25313">
                  <c:v>1</c:v>
                </c:pt>
                <c:pt idx="25314">
                  <c:v>1</c:v>
                </c:pt>
                <c:pt idx="25315">
                  <c:v>1</c:v>
                </c:pt>
                <c:pt idx="25316">
                  <c:v>1</c:v>
                </c:pt>
                <c:pt idx="25317">
                  <c:v>1</c:v>
                </c:pt>
                <c:pt idx="25318">
                  <c:v>1</c:v>
                </c:pt>
                <c:pt idx="25319">
                  <c:v>1</c:v>
                </c:pt>
                <c:pt idx="25320">
                  <c:v>1</c:v>
                </c:pt>
                <c:pt idx="25321">
                  <c:v>1</c:v>
                </c:pt>
                <c:pt idx="25322">
                  <c:v>1</c:v>
                </c:pt>
                <c:pt idx="25323">
                  <c:v>1</c:v>
                </c:pt>
                <c:pt idx="25324">
                  <c:v>1</c:v>
                </c:pt>
                <c:pt idx="25325">
                  <c:v>1</c:v>
                </c:pt>
                <c:pt idx="25326">
                  <c:v>1</c:v>
                </c:pt>
                <c:pt idx="25327">
                  <c:v>1</c:v>
                </c:pt>
                <c:pt idx="25328">
                  <c:v>1</c:v>
                </c:pt>
                <c:pt idx="25329">
                  <c:v>1</c:v>
                </c:pt>
                <c:pt idx="25330">
                  <c:v>1</c:v>
                </c:pt>
                <c:pt idx="25331">
                  <c:v>1</c:v>
                </c:pt>
                <c:pt idx="25332">
                  <c:v>1</c:v>
                </c:pt>
                <c:pt idx="25333">
                  <c:v>1</c:v>
                </c:pt>
                <c:pt idx="25334">
                  <c:v>1</c:v>
                </c:pt>
                <c:pt idx="25335">
                  <c:v>1</c:v>
                </c:pt>
                <c:pt idx="25336">
                  <c:v>1</c:v>
                </c:pt>
                <c:pt idx="25337">
                  <c:v>1</c:v>
                </c:pt>
                <c:pt idx="25338">
                  <c:v>1</c:v>
                </c:pt>
                <c:pt idx="25339">
                  <c:v>1</c:v>
                </c:pt>
                <c:pt idx="25340">
                  <c:v>1</c:v>
                </c:pt>
                <c:pt idx="25341">
                  <c:v>1</c:v>
                </c:pt>
                <c:pt idx="25342">
                  <c:v>1</c:v>
                </c:pt>
                <c:pt idx="25343">
                  <c:v>1</c:v>
                </c:pt>
                <c:pt idx="25344">
                  <c:v>1</c:v>
                </c:pt>
                <c:pt idx="25345">
                  <c:v>1</c:v>
                </c:pt>
                <c:pt idx="25346">
                  <c:v>1</c:v>
                </c:pt>
                <c:pt idx="25347">
                  <c:v>1</c:v>
                </c:pt>
                <c:pt idx="25348">
                  <c:v>1</c:v>
                </c:pt>
                <c:pt idx="25349">
                  <c:v>1</c:v>
                </c:pt>
                <c:pt idx="25350">
                  <c:v>1</c:v>
                </c:pt>
                <c:pt idx="25351">
                  <c:v>1</c:v>
                </c:pt>
                <c:pt idx="25352">
                  <c:v>1</c:v>
                </c:pt>
                <c:pt idx="25353">
                  <c:v>1</c:v>
                </c:pt>
                <c:pt idx="25354">
                  <c:v>1</c:v>
                </c:pt>
                <c:pt idx="25355">
                  <c:v>1</c:v>
                </c:pt>
                <c:pt idx="25356">
                  <c:v>1</c:v>
                </c:pt>
                <c:pt idx="25357">
                  <c:v>1</c:v>
                </c:pt>
                <c:pt idx="25358">
                  <c:v>1</c:v>
                </c:pt>
                <c:pt idx="25359">
                  <c:v>1</c:v>
                </c:pt>
                <c:pt idx="25360">
                  <c:v>1</c:v>
                </c:pt>
                <c:pt idx="25361">
                  <c:v>1</c:v>
                </c:pt>
                <c:pt idx="25362">
                  <c:v>1</c:v>
                </c:pt>
                <c:pt idx="25363">
                  <c:v>1</c:v>
                </c:pt>
                <c:pt idx="25364">
                  <c:v>1</c:v>
                </c:pt>
                <c:pt idx="25365">
                  <c:v>1</c:v>
                </c:pt>
                <c:pt idx="25366">
                  <c:v>1</c:v>
                </c:pt>
                <c:pt idx="25367">
                  <c:v>1</c:v>
                </c:pt>
                <c:pt idx="25368">
                  <c:v>1</c:v>
                </c:pt>
                <c:pt idx="25369">
                  <c:v>1</c:v>
                </c:pt>
                <c:pt idx="25370">
                  <c:v>1</c:v>
                </c:pt>
                <c:pt idx="25371">
                  <c:v>1</c:v>
                </c:pt>
                <c:pt idx="25372">
                  <c:v>1</c:v>
                </c:pt>
                <c:pt idx="25373">
                  <c:v>1</c:v>
                </c:pt>
                <c:pt idx="25374">
                  <c:v>1</c:v>
                </c:pt>
                <c:pt idx="25375">
                  <c:v>1</c:v>
                </c:pt>
                <c:pt idx="25376">
                  <c:v>1</c:v>
                </c:pt>
                <c:pt idx="25377">
                  <c:v>1</c:v>
                </c:pt>
                <c:pt idx="25378">
                  <c:v>1</c:v>
                </c:pt>
                <c:pt idx="25379">
                  <c:v>1</c:v>
                </c:pt>
                <c:pt idx="25380">
                  <c:v>1</c:v>
                </c:pt>
                <c:pt idx="25381">
                  <c:v>1</c:v>
                </c:pt>
                <c:pt idx="25382">
                  <c:v>1</c:v>
                </c:pt>
                <c:pt idx="25383">
                  <c:v>1</c:v>
                </c:pt>
                <c:pt idx="25384">
                  <c:v>1</c:v>
                </c:pt>
                <c:pt idx="25385">
                  <c:v>1</c:v>
                </c:pt>
                <c:pt idx="25386">
                  <c:v>1</c:v>
                </c:pt>
                <c:pt idx="25387">
                  <c:v>1</c:v>
                </c:pt>
                <c:pt idx="25388">
                  <c:v>1</c:v>
                </c:pt>
                <c:pt idx="25389">
                  <c:v>1</c:v>
                </c:pt>
                <c:pt idx="25390">
                  <c:v>1</c:v>
                </c:pt>
                <c:pt idx="25391">
                  <c:v>1</c:v>
                </c:pt>
                <c:pt idx="25392">
                  <c:v>1</c:v>
                </c:pt>
                <c:pt idx="25393">
                  <c:v>1</c:v>
                </c:pt>
                <c:pt idx="25394">
                  <c:v>1</c:v>
                </c:pt>
                <c:pt idx="25395">
                  <c:v>1</c:v>
                </c:pt>
                <c:pt idx="25396">
                  <c:v>1</c:v>
                </c:pt>
                <c:pt idx="25397">
                  <c:v>1</c:v>
                </c:pt>
                <c:pt idx="25398">
                  <c:v>1</c:v>
                </c:pt>
                <c:pt idx="25399">
                  <c:v>1</c:v>
                </c:pt>
                <c:pt idx="25400">
                  <c:v>1</c:v>
                </c:pt>
                <c:pt idx="25401">
                  <c:v>1</c:v>
                </c:pt>
                <c:pt idx="25402">
                  <c:v>1</c:v>
                </c:pt>
                <c:pt idx="25403">
                  <c:v>1</c:v>
                </c:pt>
                <c:pt idx="25404">
                  <c:v>1</c:v>
                </c:pt>
                <c:pt idx="25405">
                  <c:v>1</c:v>
                </c:pt>
                <c:pt idx="25406">
                  <c:v>1</c:v>
                </c:pt>
                <c:pt idx="25407">
                  <c:v>1</c:v>
                </c:pt>
                <c:pt idx="25408">
                  <c:v>1</c:v>
                </c:pt>
                <c:pt idx="25409">
                  <c:v>1</c:v>
                </c:pt>
                <c:pt idx="25410">
                  <c:v>1</c:v>
                </c:pt>
                <c:pt idx="25411">
                  <c:v>1</c:v>
                </c:pt>
                <c:pt idx="25412">
                  <c:v>1</c:v>
                </c:pt>
                <c:pt idx="25413">
                  <c:v>1</c:v>
                </c:pt>
                <c:pt idx="25414">
                  <c:v>1</c:v>
                </c:pt>
                <c:pt idx="25415">
                  <c:v>1</c:v>
                </c:pt>
                <c:pt idx="25416">
                  <c:v>1</c:v>
                </c:pt>
                <c:pt idx="25417">
                  <c:v>1</c:v>
                </c:pt>
                <c:pt idx="25418">
                  <c:v>1</c:v>
                </c:pt>
                <c:pt idx="25419">
                  <c:v>1</c:v>
                </c:pt>
                <c:pt idx="25420">
                  <c:v>1</c:v>
                </c:pt>
                <c:pt idx="25421">
                  <c:v>1</c:v>
                </c:pt>
                <c:pt idx="25422">
                  <c:v>1</c:v>
                </c:pt>
                <c:pt idx="25423">
                  <c:v>1</c:v>
                </c:pt>
                <c:pt idx="25424">
                  <c:v>1</c:v>
                </c:pt>
                <c:pt idx="25425">
                  <c:v>1</c:v>
                </c:pt>
                <c:pt idx="25426">
                  <c:v>1</c:v>
                </c:pt>
                <c:pt idx="25427">
                  <c:v>1</c:v>
                </c:pt>
                <c:pt idx="25428">
                  <c:v>1</c:v>
                </c:pt>
                <c:pt idx="25429">
                  <c:v>1</c:v>
                </c:pt>
                <c:pt idx="25430">
                  <c:v>1</c:v>
                </c:pt>
                <c:pt idx="25431">
                  <c:v>1</c:v>
                </c:pt>
                <c:pt idx="25432">
                  <c:v>1</c:v>
                </c:pt>
                <c:pt idx="25433">
                  <c:v>1</c:v>
                </c:pt>
                <c:pt idx="25434">
                  <c:v>1</c:v>
                </c:pt>
                <c:pt idx="25435">
                  <c:v>1</c:v>
                </c:pt>
                <c:pt idx="25436">
                  <c:v>1</c:v>
                </c:pt>
                <c:pt idx="25437">
                  <c:v>1</c:v>
                </c:pt>
                <c:pt idx="25438">
                  <c:v>1</c:v>
                </c:pt>
                <c:pt idx="25439">
                  <c:v>1</c:v>
                </c:pt>
                <c:pt idx="25440">
                  <c:v>1</c:v>
                </c:pt>
                <c:pt idx="25441">
                  <c:v>1</c:v>
                </c:pt>
                <c:pt idx="25442">
                  <c:v>1</c:v>
                </c:pt>
                <c:pt idx="25443">
                  <c:v>1</c:v>
                </c:pt>
                <c:pt idx="25444">
                  <c:v>1</c:v>
                </c:pt>
                <c:pt idx="25445">
                  <c:v>1</c:v>
                </c:pt>
                <c:pt idx="25446">
                  <c:v>1</c:v>
                </c:pt>
                <c:pt idx="25447">
                  <c:v>1</c:v>
                </c:pt>
                <c:pt idx="25448">
                  <c:v>1</c:v>
                </c:pt>
                <c:pt idx="25449">
                  <c:v>1</c:v>
                </c:pt>
                <c:pt idx="25450">
                  <c:v>1</c:v>
                </c:pt>
                <c:pt idx="25451">
                  <c:v>1</c:v>
                </c:pt>
                <c:pt idx="25452">
                  <c:v>1</c:v>
                </c:pt>
                <c:pt idx="25453">
                  <c:v>1</c:v>
                </c:pt>
                <c:pt idx="25454">
                  <c:v>1</c:v>
                </c:pt>
                <c:pt idx="25455">
                  <c:v>1</c:v>
                </c:pt>
                <c:pt idx="25456">
                  <c:v>1</c:v>
                </c:pt>
                <c:pt idx="25457">
                  <c:v>1</c:v>
                </c:pt>
                <c:pt idx="25458">
                  <c:v>1</c:v>
                </c:pt>
                <c:pt idx="25459">
                  <c:v>1</c:v>
                </c:pt>
                <c:pt idx="25460">
                  <c:v>1</c:v>
                </c:pt>
                <c:pt idx="25461">
                  <c:v>1</c:v>
                </c:pt>
                <c:pt idx="25462">
                  <c:v>1</c:v>
                </c:pt>
                <c:pt idx="25463">
                  <c:v>1</c:v>
                </c:pt>
                <c:pt idx="25464">
                  <c:v>1</c:v>
                </c:pt>
                <c:pt idx="25465">
                  <c:v>1</c:v>
                </c:pt>
                <c:pt idx="25466">
                  <c:v>1</c:v>
                </c:pt>
                <c:pt idx="25467">
                  <c:v>1</c:v>
                </c:pt>
                <c:pt idx="25468">
                  <c:v>1</c:v>
                </c:pt>
                <c:pt idx="25469">
                  <c:v>1</c:v>
                </c:pt>
                <c:pt idx="25470">
                  <c:v>1</c:v>
                </c:pt>
                <c:pt idx="25471">
                  <c:v>1</c:v>
                </c:pt>
                <c:pt idx="25472">
                  <c:v>1</c:v>
                </c:pt>
                <c:pt idx="25473">
                  <c:v>1</c:v>
                </c:pt>
                <c:pt idx="25474">
                  <c:v>1</c:v>
                </c:pt>
                <c:pt idx="25475">
                  <c:v>1</c:v>
                </c:pt>
                <c:pt idx="25476">
                  <c:v>1</c:v>
                </c:pt>
                <c:pt idx="25477">
                  <c:v>1</c:v>
                </c:pt>
                <c:pt idx="25478">
                  <c:v>1</c:v>
                </c:pt>
                <c:pt idx="25479">
                  <c:v>1</c:v>
                </c:pt>
                <c:pt idx="25480">
                  <c:v>1</c:v>
                </c:pt>
                <c:pt idx="25481">
                  <c:v>1</c:v>
                </c:pt>
                <c:pt idx="25482">
                  <c:v>1</c:v>
                </c:pt>
                <c:pt idx="25483">
                  <c:v>1</c:v>
                </c:pt>
                <c:pt idx="25484">
                  <c:v>1</c:v>
                </c:pt>
                <c:pt idx="25485">
                  <c:v>1</c:v>
                </c:pt>
                <c:pt idx="25486">
                  <c:v>1</c:v>
                </c:pt>
                <c:pt idx="25487">
                  <c:v>1</c:v>
                </c:pt>
                <c:pt idx="25488">
                  <c:v>1</c:v>
                </c:pt>
                <c:pt idx="25489">
                  <c:v>1</c:v>
                </c:pt>
                <c:pt idx="25490">
                  <c:v>1</c:v>
                </c:pt>
                <c:pt idx="25491">
                  <c:v>1</c:v>
                </c:pt>
                <c:pt idx="25492">
                  <c:v>1</c:v>
                </c:pt>
                <c:pt idx="25493">
                  <c:v>1</c:v>
                </c:pt>
                <c:pt idx="25494">
                  <c:v>1</c:v>
                </c:pt>
                <c:pt idx="25495">
                  <c:v>1</c:v>
                </c:pt>
                <c:pt idx="25496">
                  <c:v>1</c:v>
                </c:pt>
                <c:pt idx="25497">
                  <c:v>1</c:v>
                </c:pt>
                <c:pt idx="25498">
                  <c:v>1</c:v>
                </c:pt>
                <c:pt idx="25499">
                  <c:v>1</c:v>
                </c:pt>
                <c:pt idx="25500">
                  <c:v>1</c:v>
                </c:pt>
                <c:pt idx="25501">
                  <c:v>1</c:v>
                </c:pt>
                <c:pt idx="25502">
                  <c:v>1</c:v>
                </c:pt>
                <c:pt idx="25503">
                  <c:v>1</c:v>
                </c:pt>
                <c:pt idx="25504">
                  <c:v>1</c:v>
                </c:pt>
                <c:pt idx="25505">
                  <c:v>1</c:v>
                </c:pt>
                <c:pt idx="25506">
                  <c:v>1</c:v>
                </c:pt>
                <c:pt idx="25507">
                  <c:v>1</c:v>
                </c:pt>
                <c:pt idx="25508">
                  <c:v>1</c:v>
                </c:pt>
                <c:pt idx="25509">
                  <c:v>1</c:v>
                </c:pt>
                <c:pt idx="25510">
                  <c:v>1</c:v>
                </c:pt>
                <c:pt idx="25511">
                  <c:v>1</c:v>
                </c:pt>
                <c:pt idx="25512">
                  <c:v>1</c:v>
                </c:pt>
                <c:pt idx="25513">
                  <c:v>1</c:v>
                </c:pt>
                <c:pt idx="25514">
                  <c:v>1</c:v>
                </c:pt>
                <c:pt idx="25515">
                  <c:v>1</c:v>
                </c:pt>
                <c:pt idx="25516">
                  <c:v>1</c:v>
                </c:pt>
                <c:pt idx="25517">
                  <c:v>1</c:v>
                </c:pt>
                <c:pt idx="25518">
                  <c:v>1</c:v>
                </c:pt>
                <c:pt idx="25519">
                  <c:v>1</c:v>
                </c:pt>
                <c:pt idx="25520">
                  <c:v>1</c:v>
                </c:pt>
                <c:pt idx="25521">
                  <c:v>1</c:v>
                </c:pt>
                <c:pt idx="25522">
                  <c:v>1</c:v>
                </c:pt>
                <c:pt idx="25523">
                  <c:v>1</c:v>
                </c:pt>
                <c:pt idx="25524">
                  <c:v>1</c:v>
                </c:pt>
                <c:pt idx="25525">
                  <c:v>1</c:v>
                </c:pt>
                <c:pt idx="25526">
                  <c:v>1</c:v>
                </c:pt>
                <c:pt idx="25527">
                  <c:v>1</c:v>
                </c:pt>
                <c:pt idx="25528">
                  <c:v>1</c:v>
                </c:pt>
                <c:pt idx="25529">
                  <c:v>1</c:v>
                </c:pt>
                <c:pt idx="25530">
                  <c:v>1</c:v>
                </c:pt>
                <c:pt idx="25531">
                  <c:v>1</c:v>
                </c:pt>
                <c:pt idx="25532">
                  <c:v>1</c:v>
                </c:pt>
                <c:pt idx="25533">
                  <c:v>1</c:v>
                </c:pt>
                <c:pt idx="25534">
                  <c:v>1</c:v>
                </c:pt>
                <c:pt idx="25535">
                  <c:v>1</c:v>
                </c:pt>
                <c:pt idx="25536">
                  <c:v>1</c:v>
                </c:pt>
                <c:pt idx="25537">
                  <c:v>1</c:v>
                </c:pt>
                <c:pt idx="25538">
                  <c:v>1</c:v>
                </c:pt>
                <c:pt idx="25539">
                  <c:v>1</c:v>
                </c:pt>
                <c:pt idx="25540">
                  <c:v>1</c:v>
                </c:pt>
                <c:pt idx="25541">
                  <c:v>1</c:v>
                </c:pt>
                <c:pt idx="25542">
                  <c:v>1</c:v>
                </c:pt>
                <c:pt idx="25543">
                  <c:v>1</c:v>
                </c:pt>
                <c:pt idx="25544">
                  <c:v>1</c:v>
                </c:pt>
                <c:pt idx="25545">
                  <c:v>1</c:v>
                </c:pt>
                <c:pt idx="25546">
                  <c:v>1</c:v>
                </c:pt>
                <c:pt idx="25547">
                  <c:v>1</c:v>
                </c:pt>
                <c:pt idx="25548">
                  <c:v>1</c:v>
                </c:pt>
                <c:pt idx="25549">
                  <c:v>1</c:v>
                </c:pt>
                <c:pt idx="25550">
                  <c:v>1</c:v>
                </c:pt>
                <c:pt idx="25551">
                  <c:v>1</c:v>
                </c:pt>
                <c:pt idx="25552">
                  <c:v>1</c:v>
                </c:pt>
                <c:pt idx="25553">
                  <c:v>1</c:v>
                </c:pt>
                <c:pt idx="25554">
                  <c:v>1</c:v>
                </c:pt>
                <c:pt idx="25555">
                  <c:v>1</c:v>
                </c:pt>
                <c:pt idx="25556">
                  <c:v>1</c:v>
                </c:pt>
                <c:pt idx="25557">
                  <c:v>1</c:v>
                </c:pt>
                <c:pt idx="25558">
                  <c:v>1</c:v>
                </c:pt>
                <c:pt idx="25559">
                  <c:v>1</c:v>
                </c:pt>
                <c:pt idx="25560">
                  <c:v>1</c:v>
                </c:pt>
                <c:pt idx="25561">
                  <c:v>1</c:v>
                </c:pt>
                <c:pt idx="25562">
                  <c:v>1</c:v>
                </c:pt>
                <c:pt idx="25563">
                  <c:v>1</c:v>
                </c:pt>
                <c:pt idx="25564">
                  <c:v>1</c:v>
                </c:pt>
                <c:pt idx="25565">
                  <c:v>1</c:v>
                </c:pt>
                <c:pt idx="25566">
                  <c:v>1</c:v>
                </c:pt>
                <c:pt idx="25567">
                  <c:v>1</c:v>
                </c:pt>
                <c:pt idx="25568">
                  <c:v>1</c:v>
                </c:pt>
                <c:pt idx="25569">
                  <c:v>1</c:v>
                </c:pt>
                <c:pt idx="25570">
                  <c:v>1</c:v>
                </c:pt>
                <c:pt idx="25571">
                  <c:v>1</c:v>
                </c:pt>
                <c:pt idx="25572">
                  <c:v>1</c:v>
                </c:pt>
                <c:pt idx="25573">
                  <c:v>1</c:v>
                </c:pt>
                <c:pt idx="25574">
                  <c:v>1</c:v>
                </c:pt>
                <c:pt idx="25575">
                  <c:v>1</c:v>
                </c:pt>
                <c:pt idx="25576">
                  <c:v>1</c:v>
                </c:pt>
                <c:pt idx="25577">
                  <c:v>1</c:v>
                </c:pt>
                <c:pt idx="25578">
                  <c:v>1</c:v>
                </c:pt>
                <c:pt idx="25579">
                  <c:v>1</c:v>
                </c:pt>
                <c:pt idx="25580">
                  <c:v>1</c:v>
                </c:pt>
                <c:pt idx="25581">
                  <c:v>1</c:v>
                </c:pt>
                <c:pt idx="25582">
                  <c:v>1</c:v>
                </c:pt>
                <c:pt idx="25583">
                  <c:v>1</c:v>
                </c:pt>
                <c:pt idx="25584">
                  <c:v>1</c:v>
                </c:pt>
                <c:pt idx="25585">
                  <c:v>1</c:v>
                </c:pt>
                <c:pt idx="25586">
                  <c:v>1</c:v>
                </c:pt>
                <c:pt idx="25587">
                  <c:v>1</c:v>
                </c:pt>
                <c:pt idx="25588">
                  <c:v>1</c:v>
                </c:pt>
                <c:pt idx="25589">
                  <c:v>1</c:v>
                </c:pt>
                <c:pt idx="25590">
                  <c:v>1</c:v>
                </c:pt>
                <c:pt idx="25591">
                  <c:v>1</c:v>
                </c:pt>
                <c:pt idx="25592">
                  <c:v>1</c:v>
                </c:pt>
                <c:pt idx="25593">
                  <c:v>1</c:v>
                </c:pt>
                <c:pt idx="25594">
                  <c:v>1</c:v>
                </c:pt>
                <c:pt idx="25595">
                  <c:v>1</c:v>
                </c:pt>
                <c:pt idx="25596">
                  <c:v>1</c:v>
                </c:pt>
                <c:pt idx="25597">
                  <c:v>1</c:v>
                </c:pt>
                <c:pt idx="25598">
                  <c:v>1</c:v>
                </c:pt>
                <c:pt idx="25599">
                  <c:v>1</c:v>
                </c:pt>
                <c:pt idx="25600">
                  <c:v>1</c:v>
                </c:pt>
                <c:pt idx="25601">
                  <c:v>1</c:v>
                </c:pt>
                <c:pt idx="25602">
                  <c:v>1</c:v>
                </c:pt>
                <c:pt idx="25603">
                  <c:v>1</c:v>
                </c:pt>
                <c:pt idx="25604">
                  <c:v>1</c:v>
                </c:pt>
                <c:pt idx="25605">
                  <c:v>1</c:v>
                </c:pt>
                <c:pt idx="25606">
                  <c:v>1</c:v>
                </c:pt>
                <c:pt idx="25607">
                  <c:v>1</c:v>
                </c:pt>
                <c:pt idx="25608">
                  <c:v>1</c:v>
                </c:pt>
                <c:pt idx="25609">
                  <c:v>1</c:v>
                </c:pt>
                <c:pt idx="25610">
                  <c:v>1</c:v>
                </c:pt>
                <c:pt idx="25611">
                  <c:v>1</c:v>
                </c:pt>
                <c:pt idx="25612">
                  <c:v>1</c:v>
                </c:pt>
                <c:pt idx="25613">
                  <c:v>1</c:v>
                </c:pt>
                <c:pt idx="25614">
                  <c:v>1</c:v>
                </c:pt>
                <c:pt idx="25615">
                  <c:v>1</c:v>
                </c:pt>
                <c:pt idx="25616">
                  <c:v>1</c:v>
                </c:pt>
                <c:pt idx="25617">
                  <c:v>1</c:v>
                </c:pt>
                <c:pt idx="25618">
                  <c:v>1</c:v>
                </c:pt>
                <c:pt idx="25619">
                  <c:v>1</c:v>
                </c:pt>
                <c:pt idx="25620">
                  <c:v>1</c:v>
                </c:pt>
                <c:pt idx="25621">
                  <c:v>1</c:v>
                </c:pt>
                <c:pt idx="25622">
                  <c:v>1</c:v>
                </c:pt>
                <c:pt idx="25623">
                  <c:v>1</c:v>
                </c:pt>
                <c:pt idx="25624">
                  <c:v>1</c:v>
                </c:pt>
                <c:pt idx="25625">
                  <c:v>1</c:v>
                </c:pt>
                <c:pt idx="25626">
                  <c:v>1</c:v>
                </c:pt>
                <c:pt idx="25627">
                  <c:v>1</c:v>
                </c:pt>
                <c:pt idx="25628">
                  <c:v>1</c:v>
                </c:pt>
                <c:pt idx="25629">
                  <c:v>1</c:v>
                </c:pt>
                <c:pt idx="25630">
                  <c:v>1</c:v>
                </c:pt>
                <c:pt idx="25631">
                  <c:v>1</c:v>
                </c:pt>
                <c:pt idx="25632">
                  <c:v>1</c:v>
                </c:pt>
                <c:pt idx="25633">
                  <c:v>1</c:v>
                </c:pt>
                <c:pt idx="25634">
                  <c:v>1</c:v>
                </c:pt>
                <c:pt idx="25635">
                  <c:v>1</c:v>
                </c:pt>
                <c:pt idx="25636">
                  <c:v>1</c:v>
                </c:pt>
                <c:pt idx="25637">
                  <c:v>1</c:v>
                </c:pt>
                <c:pt idx="25638">
                  <c:v>1</c:v>
                </c:pt>
                <c:pt idx="25639">
                  <c:v>1</c:v>
                </c:pt>
                <c:pt idx="25640">
                  <c:v>1</c:v>
                </c:pt>
                <c:pt idx="25641">
                  <c:v>1</c:v>
                </c:pt>
                <c:pt idx="25642">
                  <c:v>1</c:v>
                </c:pt>
                <c:pt idx="25643">
                  <c:v>1</c:v>
                </c:pt>
                <c:pt idx="25644">
                  <c:v>1</c:v>
                </c:pt>
                <c:pt idx="25645">
                  <c:v>1</c:v>
                </c:pt>
                <c:pt idx="25646">
                  <c:v>1</c:v>
                </c:pt>
                <c:pt idx="25647">
                  <c:v>1</c:v>
                </c:pt>
                <c:pt idx="25648">
                  <c:v>1</c:v>
                </c:pt>
                <c:pt idx="25649">
                  <c:v>1</c:v>
                </c:pt>
                <c:pt idx="25650">
                  <c:v>1</c:v>
                </c:pt>
                <c:pt idx="25651">
                  <c:v>1</c:v>
                </c:pt>
                <c:pt idx="25652">
                  <c:v>1</c:v>
                </c:pt>
                <c:pt idx="25653">
                  <c:v>1</c:v>
                </c:pt>
                <c:pt idx="25654">
                  <c:v>1</c:v>
                </c:pt>
                <c:pt idx="25655">
                  <c:v>1</c:v>
                </c:pt>
                <c:pt idx="25656">
                  <c:v>1</c:v>
                </c:pt>
                <c:pt idx="25657">
                  <c:v>1</c:v>
                </c:pt>
                <c:pt idx="25658">
                  <c:v>1</c:v>
                </c:pt>
                <c:pt idx="25659">
                  <c:v>1</c:v>
                </c:pt>
                <c:pt idx="25660">
                  <c:v>1</c:v>
                </c:pt>
                <c:pt idx="25661">
                  <c:v>1</c:v>
                </c:pt>
                <c:pt idx="25662">
                  <c:v>1</c:v>
                </c:pt>
                <c:pt idx="25663">
                  <c:v>1</c:v>
                </c:pt>
                <c:pt idx="25664">
                  <c:v>1</c:v>
                </c:pt>
                <c:pt idx="25665">
                  <c:v>1</c:v>
                </c:pt>
                <c:pt idx="25666">
                  <c:v>1</c:v>
                </c:pt>
                <c:pt idx="25667">
                  <c:v>1</c:v>
                </c:pt>
                <c:pt idx="25668">
                  <c:v>1</c:v>
                </c:pt>
                <c:pt idx="25669">
                  <c:v>1</c:v>
                </c:pt>
                <c:pt idx="25670">
                  <c:v>1</c:v>
                </c:pt>
                <c:pt idx="25671">
                  <c:v>1</c:v>
                </c:pt>
                <c:pt idx="25672">
                  <c:v>1</c:v>
                </c:pt>
                <c:pt idx="25673">
                  <c:v>1</c:v>
                </c:pt>
                <c:pt idx="25674">
                  <c:v>1</c:v>
                </c:pt>
                <c:pt idx="25675">
                  <c:v>1</c:v>
                </c:pt>
                <c:pt idx="25676">
                  <c:v>1</c:v>
                </c:pt>
                <c:pt idx="25677">
                  <c:v>1</c:v>
                </c:pt>
                <c:pt idx="25678">
                  <c:v>1</c:v>
                </c:pt>
                <c:pt idx="25679">
                  <c:v>1</c:v>
                </c:pt>
                <c:pt idx="25680">
                  <c:v>1</c:v>
                </c:pt>
                <c:pt idx="25681">
                  <c:v>1</c:v>
                </c:pt>
                <c:pt idx="25682">
                  <c:v>1</c:v>
                </c:pt>
                <c:pt idx="25683">
                  <c:v>1</c:v>
                </c:pt>
                <c:pt idx="25684">
                  <c:v>1</c:v>
                </c:pt>
                <c:pt idx="25685">
                  <c:v>1</c:v>
                </c:pt>
                <c:pt idx="25686">
                  <c:v>1</c:v>
                </c:pt>
                <c:pt idx="25687">
                  <c:v>1</c:v>
                </c:pt>
                <c:pt idx="25688">
                  <c:v>1</c:v>
                </c:pt>
                <c:pt idx="25689">
                  <c:v>1</c:v>
                </c:pt>
                <c:pt idx="25690">
                  <c:v>1</c:v>
                </c:pt>
                <c:pt idx="25691">
                  <c:v>1</c:v>
                </c:pt>
                <c:pt idx="25692">
                  <c:v>1</c:v>
                </c:pt>
                <c:pt idx="25693">
                  <c:v>1</c:v>
                </c:pt>
                <c:pt idx="25694">
                  <c:v>1</c:v>
                </c:pt>
                <c:pt idx="25695">
                  <c:v>1</c:v>
                </c:pt>
                <c:pt idx="25696">
                  <c:v>1</c:v>
                </c:pt>
                <c:pt idx="25697">
                  <c:v>1</c:v>
                </c:pt>
                <c:pt idx="25698">
                  <c:v>1</c:v>
                </c:pt>
                <c:pt idx="25699">
                  <c:v>1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1</c:v>
                </c:pt>
                <c:pt idx="25707">
                  <c:v>1</c:v>
                </c:pt>
                <c:pt idx="25708">
                  <c:v>1</c:v>
                </c:pt>
                <c:pt idx="25709">
                  <c:v>1</c:v>
                </c:pt>
                <c:pt idx="25710">
                  <c:v>1</c:v>
                </c:pt>
                <c:pt idx="25711">
                  <c:v>1</c:v>
                </c:pt>
                <c:pt idx="25712">
                  <c:v>1</c:v>
                </c:pt>
                <c:pt idx="25713">
                  <c:v>1</c:v>
                </c:pt>
                <c:pt idx="25714">
                  <c:v>1</c:v>
                </c:pt>
                <c:pt idx="25715">
                  <c:v>1</c:v>
                </c:pt>
                <c:pt idx="25716">
                  <c:v>1</c:v>
                </c:pt>
                <c:pt idx="25717">
                  <c:v>1</c:v>
                </c:pt>
                <c:pt idx="25718">
                  <c:v>1</c:v>
                </c:pt>
                <c:pt idx="25719">
                  <c:v>1</c:v>
                </c:pt>
                <c:pt idx="25720">
                  <c:v>1</c:v>
                </c:pt>
                <c:pt idx="25721">
                  <c:v>1</c:v>
                </c:pt>
                <c:pt idx="25722">
                  <c:v>1</c:v>
                </c:pt>
                <c:pt idx="25723">
                  <c:v>1</c:v>
                </c:pt>
                <c:pt idx="25724">
                  <c:v>1</c:v>
                </c:pt>
                <c:pt idx="25725">
                  <c:v>1</c:v>
                </c:pt>
                <c:pt idx="25726">
                  <c:v>1</c:v>
                </c:pt>
                <c:pt idx="25727">
                  <c:v>1</c:v>
                </c:pt>
                <c:pt idx="25728">
                  <c:v>1</c:v>
                </c:pt>
                <c:pt idx="25729">
                  <c:v>1</c:v>
                </c:pt>
                <c:pt idx="25730">
                  <c:v>1</c:v>
                </c:pt>
                <c:pt idx="25731">
                  <c:v>1</c:v>
                </c:pt>
                <c:pt idx="25732">
                  <c:v>1</c:v>
                </c:pt>
                <c:pt idx="25733">
                  <c:v>1</c:v>
                </c:pt>
                <c:pt idx="25734">
                  <c:v>1</c:v>
                </c:pt>
                <c:pt idx="25735">
                  <c:v>1</c:v>
                </c:pt>
                <c:pt idx="25736">
                  <c:v>1</c:v>
                </c:pt>
                <c:pt idx="25737">
                  <c:v>1</c:v>
                </c:pt>
                <c:pt idx="25738">
                  <c:v>1</c:v>
                </c:pt>
                <c:pt idx="25739">
                  <c:v>1</c:v>
                </c:pt>
                <c:pt idx="25740">
                  <c:v>1</c:v>
                </c:pt>
                <c:pt idx="25741">
                  <c:v>1</c:v>
                </c:pt>
                <c:pt idx="25742">
                  <c:v>1</c:v>
                </c:pt>
                <c:pt idx="25743">
                  <c:v>1</c:v>
                </c:pt>
                <c:pt idx="25744">
                  <c:v>1</c:v>
                </c:pt>
                <c:pt idx="25745">
                  <c:v>1</c:v>
                </c:pt>
                <c:pt idx="25746">
                  <c:v>1</c:v>
                </c:pt>
                <c:pt idx="25747">
                  <c:v>1</c:v>
                </c:pt>
                <c:pt idx="25748">
                  <c:v>1</c:v>
                </c:pt>
                <c:pt idx="25749">
                  <c:v>1</c:v>
                </c:pt>
                <c:pt idx="25750">
                  <c:v>1</c:v>
                </c:pt>
                <c:pt idx="25751">
                  <c:v>1</c:v>
                </c:pt>
                <c:pt idx="25752">
                  <c:v>1</c:v>
                </c:pt>
                <c:pt idx="25753">
                  <c:v>1</c:v>
                </c:pt>
                <c:pt idx="25754">
                  <c:v>1</c:v>
                </c:pt>
                <c:pt idx="25755">
                  <c:v>1</c:v>
                </c:pt>
                <c:pt idx="25756">
                  <c:v>1</c:v>
                </c:pt>
                <c:pt idx="25757">
                  <c:v>1</c:v>
                </c:pt>
                <c:pt idx="25758">
                  <c:v>1</c:v>
                </c:pt>
                <c:pt idx="25759">
                  <c:v>1</c:v>
                </c:pt>
                <c:pt idx="25760">
                  <c:v>1</c:v>
                </c:pt>
                <c:pt idx="25761">
                  <c:v>1</c:v>
                </c:pt>
                <c:pt idx="25762">
                  <c:v>1</c:v>
                </c:pt>
                <c:pt idx="25763">
                  <c:v>1</c:v>
                </c:pt>
                <c:pt idx="25764">
                  <c:v>1</c:v>
                </c:pt>
                <c:pt idx="25765">
                  <c:v>1</c:v>
                </c:pt>
                <c:pt idx="25766">
                  <c:v>1</c:v>
                </c:pt>
                <c:pt idx="25767">
                  <c:v>1</c:v>
                </c:pt>
                <c:pt idx="25768">
                  <c:v>1</c:v>
                </c:pt>
                <c:pt idx="25769">
                  <c:v>1</c:v>
                </c:pt>
                <c:pt idx="25770">
                  <c:v>1</c:v>
                </c:pt>
                <c:pt idx="25771">
                  <c:v>1</c:v>
                </c:pt>
                <c:pt idx="25772">
                  <c:v>1</c:v>
                </c:pt>
                <c:pt idx="25773">
                  <c:v>1</c:v>
                </c:pt>
                <c:pt idx="25774">
                  <c:v>1</c:v>
                </c:pt>
                <c:pt idx="25775">
                  <c:v>1</c:v>
                </c:pt>
                <c:pt idx="25776">
                  <c:v>1</c:v>
                </c:pt>
                <c:pt idx="25777">
                  <c:v>1</c:v>
                </c:pt>
                <c:pt idx="25778">
                  <c:v>1</c:v>
                </c:pt>
                <c:pt idx="25779">
                  <c:v>1</c:v>
                </c:pt>
                <c:pt idx="25780">
                  <c:v>1</c:v>
                </c:pt>
                <c:pt idx="25781">
                  <c:v>1</c:v>
                </c:pt>
                <c:pt idx="25782">
                  <c:v>1</c:v>
                </c:pt>
                <c:pt idx="25783">
                  <c:v>1</c:v>
                </c:pt>
                <c:pt idx="25784">
                  <c:v>1</c:v>
                </c:pt>
                <c:pt idx="25785">
                  <c:v>1</c:v>
                </c:pt>
                <c:pt idx="25786">
                  <c:v>1</c:v>
                </c:pt>
                <c:pt idx="25787">
                  <c:v>1</c:v>
                </c:pt>
                <c:pt idx="25788">
                  <c:v>1</c:v>
                </c:pt>
                <c:pt idx="25789">
                  <c:v>1</c:v>
                </c:pt>
                <c:pt idx="25790">
                  <c:v>1</c:v>
                </c:pt>
                <c:pt idx="25791">
                  <c:v>1</c:v>
                </c:pt>
                <c:pt idx="25792">
                  <c:v>1</c:v>
                </c:pt>
                <c:pt idx="25793">
                  <c:v>1</c:v>
                </c:pt>
                <c:pt idx="25794">
                  <c:v>1</c:v>
                </c:pt>
                <c:pt idx="25795">
                  <c:v>1</c:v>
                </c:pt>
                <c:pt idx="25796">
                  <c:v>1</c:v>
                </c:pt>
                <c:pt idx="25797">
                  <c:v>1</c:v>
                </c:pt>
                <c:pt idx="25798">
                  <c:v>1</c:v>
                </c:pt>
                <c:pt idx="25799">
                  <c:v>1</c:v>
                </c:pt>
                <c:pt idx="25800">
                  <c:v>1</c:v>
                </c:pt>
                <c:pt idx="25801">
                  <c:v>1</c:v>
                </c:pt>
                <c:pt idx="25802">
                  <c:v>1</c:v>
                </c:pt>
                <c:pt idx="25803">
                  <c:v>1</c:v>
                </c:pt>
                <c:pt idx="25804">
                  <c:v>1</c:v>
                </c:pt>
                <c:pt idx="25805">
                  <c:v>1</c:v>
                </c:pt>
                <c:pt idx="25806">
                  <c:v>1</c:v>
                </c:pt>
                <c:pt idx="25807">
                  <c:v>1</c:v>
                </c:pt>
                <c:pt idx="25808">
                  <c:v>1</c:v>
                </c:pt>
                <c:pt idx="25809">
                  <c:v>1</c:v>
                </c:pt>
                <c:pt idx="25810">
                  <c:v>1</c:v>
                </c:pt>
                <c:pt idx="25811">
                  <c:v>1</c:v>
                </c:pt>
                <c:pt idx="25812">
                  <c:v>1</c:v>
                </c:pt>
                <c:pt idx="25813">
                  <c:v>1</c:v>
                </c:pt>
                <c:pt idx="25814">
                  <c:v>1</c:v>
                </c:pt>
                <c:pt idx="25815">
                  <c:v>1</c:v>
                </c:pt>
                <c:pt idx="25816">
                  <c:v>1</c:v>
                </c:pt>
                <c:pt idx="25817">
                  <c:v>1</c:v>
                </c:pt>
                <c:pt idx="25818">
                  <c:v>1</c:v>
                </c:pt>
                <c:pt idx="25819">
                  <c:v>1</c:v>
                </c:pt>
                <c:pt idx="25820">
                  <c:v>1</c:v>
                </c:pt>
                <c:pt idx="25821">
                  <c:v>1</c:v>
                </c:pt>
                <c:pt idx="25822">
                  <c:v>1</c:v>
                </c:pt>
                <c:pt idx="25823">
                  <c:v>1</c:v>
                </c:pt>
                <c:pt idx="25824">
                  <c:v>1</c:v>
                </c:pt>
                <c:pt idx="25825">
                  <c:v>1</c:v>
                </c:pt>
                <c:pt idx="25826">
                  <c:v>1</c:v>
                </c:pt>
                <c:pt idx="25827">
                  <c:v>1</c:v>
                </c:pt>
                <c:pt idx="25828">
                  <c:v>1</c:v>
                </c:pt>
                <c:pt idx="25829">
                  <c:v>1</c:v>
                </c:pt>
                <c:pt idx="25830">
                  <c:v>1</c:v>
                </c:pt>
                <c:pt idx="25831">
                  <c:v>1</c:v>
                </c:pt>
                <c:pt idx="25832">
                  <c:v>1</c:v>
                </c:pt>
                <c:pt idx="25833">
                  <c:v>1</c:v>
                </c:pt>
                <c:pt idx="25834">
                  <c:v>1</c:v>
                </c:pt>
                <c:pt idx="25835">
                  <c:v>1</c:v>
                </c:pt>
                <c:pt idx="25836">
                  <c:v>1</c:v>
                </c:pt>
                <c:pt idx="25837">
                  <c:v>1</c:v>
                </c:pt>
                <c:pt idx="25838">
                  <c:v>1</c:v>
                </c:pt>
                <c:pt idx="25839">
                  <c:v>1</c:v>
                </c:pt>
                <c:pt idx="25840">
                  <c:v>1</c:v>
                </c:pt>
                <c:pt idx="25841">
                  <c:v>1</c:v>
                </c:pt>
                <c:pt idx="25842">
                  <c:v>1</c:v>
                </c:pt>
                <c:pt idx="25843">
                  <c:v>1</c:v>
                </c:pt>
                <c:pt idx="25844">
                  <c:v>1</c:v>
                </c:pt>
                <c:pt idx="25845">
                  <c:v>1</c:v>
                </c:pt>
                <c:pt idx="25846">
                  <c:v>1</c:v>
                </c:pt>
                <c:pt idx="25847">
                  <c:v>1</c:v>
                </c:pt>
                <c:pt idx="25848">
                  <c:v>1</c:v>
                </c:pt>
                <c:pt idx="25849">
                  <c:v>1</c:v>
                </c:pt>
                <c:pt idx="25850">
                  <c:v>1</c:v>
                </c:pt>
                <c:pt idx="25851">
                  <c:v>1</c:v>
                </c:pt>
                <c:pt idx="25852">
                  <c:v>1</c:v>
                </c:pt>
                <c:pt idx="25853">
                  <c:v>1</c:v>
                </c:pt>
                <c:pt idx="25854">
                  <c:v>1</c:v>
                </c:pt>
                <c:pt idx="25855">
                  <c:v>1</c:v>
                </c:pt>
                <c:pt idx="25856">
                  <c:v>1</c:v>
                </c:pt>
                <c:pt idx="25857">
                  <c:v>1</c:v>
                </c:pt>
                <c:pt idx="25858">
                  <c:v>1</c:v>
                </c:pt>
                <c:pt idx="25859">
                  <c:v>1</c:v>
                </c:pt>
                <c:pt idx="25860">
                  <c:v>1</c:v>
                </c:pt>
                <c:pt idx="25861">
                  <c:v>1</c:v>
                </c:pt>
                <c:pt idx="25862">
                  <c:v>1</c:v>
                </c:pt>
                <c:pt idx="25863">
                  <c:v>1</c:v>
                </c:pt>
                <c:pt idx="25864">
                  <c:v>1</c:v>
                </c:pt>
                <c:pt idx="25865">
                  <c:v>1</c:v>
                </c:pt>
                <c:pt idx="25866">
                  <c:v>1</c:v>
                </c:pt>
                <c:pt idx="25867">
                  <c:v>1</c:v>
                </c:pt>
                <c:pt idx="25868">
                  <c:v>1</c:v>
                </c:pt>
                <c:pt idx="25869">
                  <c:v>1</c:v>
                </c:pt>
                <c:pt idx="25870">
                  <c:v>1</c:v>
                </c:pt>
                <c:pt idx="25871">
                  <c:v>1</c:v>
                </c:pt>
                <c:pt idx="25872">
                  <c:v>1</c:v>
                </c:pt>
                <c:pt idx="25873">
                  <c:v>1</c:v>
                </c:pt>
                <c:pt idx="25874">
                  <c:v>1</c:v>
                </c:pt>
                <c:pt idx="25875">
                  <c:v>1</c:v>
                </c:pt>
                <c:pt idx="25876">
                  <c:v>1</c:v>
                </c:pt>
                <c:pt idx="25877">
                  <c:v>1</c:v>
                </c:pt>
                <c:pt idx="25878">
                  <c:v>1</c:v>
                </c:pt>
                <c:pt idx="25879">
                  <c:v>1</c:v>
                </c:pt>
                <c:pt idx="25880">
                  <c:v>1</c:v>
                </c:pt>
                <c:pt idx="25881">
                  <c:v>1</c:v>
                </c:pt>
                <c:pt idx="25882">
                  <c:v>1</c:v>
                </c:pt>
                <c:pt idx="25883">
                  <c:v>1</c:v>
                </c:pt>
                <c:pt idx="25884">
                  <c:v>1</c:v>
                </c:pt>
                <c:pt idx="25885">
                  <c:v>1</c:v>
                </c:pt>
                <c:pt idx="25886">
                  <c:v>1</c:v>
                </c:pt>
                <c:pt idx="25887">
                  <c:v>1</c:v>
                </c:pt>
                <c:pt idx="25888">
                  <c:v>1</c:v>
                </c:pt>
                <c:pt idx="25889">
                  <c:v>1</c:v>
                </c:pt>
                <c:pt idx="25890">
                  <c:v>1</c:v>
                </c:pt>
                <c:pt idx="25891">
                  <c:v>1</c:v>
                </c:pt>
                <c:pt idx="25892">
                  <c:v>1</c:v>
                </c:pt>
                <c:pt idx="25893">
                  <c:v>1</c:v>
                </c:pt>
                <c:pt idx="25894">
                  <c:v>1</c:v>
                </c:pt>
                <c:pt idx="25895">
                  <c:v>1</c:v>
                </c:pt>
                <c:pt idx="25896">
                  <c:v>1</c:v>
                </c:pt>
                <c:pt idx="25897">
                  <c:v>1</c:v>
                </c:pt>
                <c:pt idx="25898">
                  <c:v>1</c:v>
                </c:pt>
                <c:pt idx="25899">
                  <c:v>1</c:v>
                </c:pt>
                <c:pt idx="25900">
                  <c:v>1</c:v>
                </c:pt>
                <c:pt idx="25901">
                  <c:v>1</c:v>
                </c:pt>
                <c:pt idx="25902">
                  <c:v>1</c:v>
                </c:pt>
                <c:pt idx="25903">
                  <c:v>1</c:v>
                </c:pt>
                <c:pt idx="25904">
                  <c:v>1</c:v>
                </c:pt>
                <c:pt idx="25905">
                  <c:v>1</c:v>
                </c:pt>
                <c:pt idx="25906">
                  <c:v>1</c:v>
                </c:pt>
                <c:pt idx="25907">
                  <c:v>1</c:v>
                </c:pt>
                <c:pt idx="25908">
                  <c:v>1</c:v>
                </c:pt>
                <c:pt idx="25909">
                  <c:v>1</c:v>
                </c:pt>
                <c:pt idx="25910">
                  <c:v>1</c:v>
                </c:pt>
                <c:pt idx="25911">
                  <c:v>1</c:v>
                </c:pt>
                <c:pt idx="25912">
                  <c:v>1</c:v>
                </c:pt>
                <c:pt idx="25913">
                  <c:v>1</c:v>
                </c:pt>
                <c:pt idx="25914">
                  <c:v>1</c:v>
                </c:pt>
                <c:pt idx="25915">
                  <c:v>1</c:v>
                </c:pt>
                <c:pt idx="25916">
                  <c:v>1</c:v>
                </c:pt>
                <c:pt idx="25917">
                  <c:v>1</c:v>
                </c:pt>
                <c:pt idx="25918">
                  <c:v>1</c:v>
                </c:pt>
                <c:pt idx="25919">
                  <c:v>1</c:v>
                </c:pt>
                <c:pt idx="25920">
                  <c:v>1</c:v>
                </c:pt>
                <c:pt idx="25921">
                  <c:v>1</c:v>
                </c:pt>
                <c:pt idx="25922">
                  <c:v>1</c:v>
                </c:pt>
                <c:pt idx="25923">
                  <c:v>1</c:v>
                </c:pt>
                <c:pt idx="25924">
                  <c:v>1</c:v>
                </c:pt>
                <c:pt idx="25925">
                  <c:v>1</c:v>
                </c:pt>
                <c:pt idx="25926">
                  <c:v>1</c:v>
                </c:pt>
                <c:pt idx="25927">
                  <c:v>1</c:v>
                </c:pt>
                <c:pt idx="25928">
                  <c:v>1</c:v>
                </c:pt>
                <c:pt idx="25929">
                  <c:v>1</c:v>
                </c:pt>
                <c:pt idx="25930">
                  <c:v>1</c:v>
                </c:pt>
                <c:pt idx="25931">
                  <c:v>1</c:v>
                </c:pt>
                <c:pt idx="25932">
                  <c:v>1</c:v>
                </c:pt>
                <c:pt idx="25933">
                  <c:v>1</c:v>
                </c:pt>
                <c:pt idx="25934">
                  <c:v>1</c:v>
                </c:pt>
                <c:pt idx="25935">
                  <c:v>1</c:v>
                </c:pt>
                <c:pt idx="25936">
                  <c:v>1</c:v>
                </c:pt>
                <c:pt idx="25937">
                  <c:v>1</c:v>
                </c:pt>
                <c:pt idx="25938">
                  <c:v>1</c:v>
                </c:pt>
                <c:pt idx="25939">
                  <c:v>1</c:v>
                </c:pt>
                <c:pt idx="25940">
                  <c:v>1</c:v>
                </c:pt>
                <c:pt idx="25941">
                  <c:v>1</c:v>
                </c:pt>
                <c:pt idx="25942">
                  <c:v>1</c:v>
                </c:pt>
                <c:pt idx="25943">
                  <c:v>1</c:v>
                </c:pt>
                <c:pt idx="25944">
                  <c:v>1</c:v>
                </c:pt>
                <c:pt idx="25945">
                  <c:v>1</c:v>
                </c:pt>
                <c:pt idx="25946">
                  <c:v>1</c:v>
                </c:pt>
                <c:pt idx="25947">
                  <c:v>1</c:v>
                </c:pt>
                <c:pt idx="25948">
                  <c:v>1</c:v>
                </c:pt>
                <c:pt idx="25949">
                  <c:v>1</c:v>
                </c:pt>
                <c:pt idx="25950">
                  <c:v>1</c:v>
                </c:pt>
                <c:pt idx="25951">
                  <c:v>1</c:v>
                </c:pt>
                <c:pt idx="25952">
                  <c:v>1</c:v>
                </c:pt>
                <c:pt idx="25953">
                  <c:v>1</c:v>
                </c:pt>
                <c:pt idx="25954">
                  <c:v>1</c:v>
                </c:pt>
                <c:pt idx="25955">
                  <c:v>1</c:v>
                </c:pt>
                <c:pt idx="25956">
                  <c:v>1</c:v>
                </c:pt>
                <c:pt idx="25957">
                  <c:v>1</c:v>
                </c:pt>
                <c:pt idx="25958">
                  <c:v>1</c:v>
                </c:pt>
                <c:pt idx="25959">
                  <c:v>1</c:v>
                </c:pt>
                <c:pt idx="25960">
                  <c:v>1</c:v>
                </c:pt>
                <c:pt idx="25961">
                  <c:v>1</c:v>
                </c:pt>
                <c:pt idx="25962">
                  <c:v>1</c:v>
                </c:pt>
                <c:pt idx="25963">
                  <c:v>1</c:v>
                </c:pt>
                <c:pt idx="25964">
                  <c:v>1</c:v>
                </c:pt>
                <c:pt idx="25965">
                  <c:v>1</c:v>
                </c:pt>
                <c:pt idx="25966">
                  <c:v>1</c:v>
                </c:pt>
                <c:pt idx="25967">
                  <c:v>1</c:v>
                </c:pt>
                <c:pt idx="25968">
                  <c:v>1</c:v>
                </c:pt>
                <c:pt idx="25969">
                  <c:v>1</c:v>
                </c:pt>
                <c:pt idx="25970">
                  <c:v>1</c:v>
                </c:pt>
                <c:pt idx="25971">
                  <c:v>1</c:v>
                </c:pt>
                <c:pt idx="25972">
                  <c:v>1</c:v>
                </c:pt>
                <c:pt idx="25973">
                  <c:v>1</c:v>
                </c:pt>
                <c:pt idx="25974">
                  <c:v>1</c:v>
                </c:pt>
                <c:pt idx="25975">
                  <c:v>1</c:v>
                </c:pt>
                <c:pt idx="25976">
                  <c:v>1</c:v>
                </c:pt>
                <c:pt idx="25977">
                  <c:v>1</c:v>
                </c:pt>
                <c:pt idx="25978">
                  <c:v>1</c:v>
                </c:pt>
                <c:pt idx="25979">
                  <c:v>1</c:v>
                </c:pt>
                <c:pt idx="25980">
                  <c:v>1</c:v>
                </c:pt>
                <c:pt idx="25981">
                  <c:v>1</c:v>
                </c:pt>
                <c:pt idx="25982">
                  <c:v>1</c:v>
                </c:pt>
                <c:pt idx="25983">
                  <c:v>1</c:v>
                </c:pt>
                <c:pt idx="25984">
                  <c:v>1</c:v>
                </c:pt>
                <c:pt idx="25985">
                  <c:v>1</c:v>
                </c:pt>
                <c:pt idx="25986">
                  <c:v>1</c:v>
                </c:pt>
                <c:pt idx="25987">
                  <c:v>1</c:v>
                </c:pt>
                <c:pt idx="25988">
                  <c:v>1</c:v>
                </c:pt>
                <c:pt idx="25989">
                  <c:v>1</c:v>
                </c:pt>
                <c:pt idx="25990">
                  <c:v>1</c:v>
                </c:pt>
                <c:pt idx="25991">
                  <c:v>1</c:v>
                </c:pt>
                <c:pt idx="25992">
                  <c:v>1</c:v>
                </c:pt>
                <c:pt idx="25993">
                  <c:v>1</c:v>
                </c:pt>
                <c:pt idx="25994">
                  <c:v>1</c:v>
                </c:pt>
                <c:pt idx="25995">
                  <c:v>1</c:v>
                </c:pt>
                <c:pt idx="25996">
                  <c:v>1</c:v>
                </c:pt>
                <c:pt idx="25997">
                  <c:v>1</c:v>
                </c:pt>
                <c:pt idx="25998">
                  <c:v>1</c:v>
                </c:pt>
                <c:pt idx="25999">
                  <c:v>1</c:v>
                </c:pt>
                <c:pt idx="26000">
                  <c:v>1</c:v>
                </c:pt>
                <c:pt idx="26001">
                  <c:v>1</c:v>
                </c:pt>
                <c:pt idx="26002">
                  <c:v>1</c:v>
                </c:pt>
                <c:pt idx="26003">
                  <c:v>1</c:v>
                </c:pt>
                <c:pt idx="26004">
                  <c:v>1</c:v>
                </c:pt>
                <c:pt idx="26005">
                  <c:v>1</c:v>
                </c:pt>
                <c:pt idx="26006">
                  <c:v>1</c:v>
                </c:pt>
                <c:pt idx="26007">
                  <c:v>1</c:v>
                </c:pt>
                <c:pt idx="26008">
                  <c:v>1</c:v>
                </c:pt>
                <c:pt idx="26009">
                  <c:v>1</c:v>
                </c:pt>
                <c:pt idx="26010">
                  <c:v>1</c:v>
                </c:pt>
                <c:pt idx="26011">
                  <c:v>1</c:v>
                </c:pt>
                <c:pt idx="26012">
                  <c:v>1</c:v>
                </c:pt>
                <c:pt idx="26013">
                  <c:v>1</c:v>
                </c:pt>
                <c:pt idx="26014">
                  <c:v>1</c:v>
                </c:pt>
                <c:pt idx="26015">
                  <c:v>1</c:v>
                </c:pt>
                <c:pt idx="26016">
                  <c:v>1</c:v>
                </c:pt>
                <c:pt idx="26017">
                  <c:v>1</c:v>
                </c:pt>
                <c:pt idx="26018">
                  <c:v>1</c:v>
                </c:pt>
                <c:pt idx="26019">
                  <c:v>1</c:v>
                </c:pt>
                <c:pt idx="26020">
                  <c:v>1</c:v>
                </c:pt>
                <c:pt idx="26021">
                  <c:v>1</c:v>
                </c:pt>
                <c:pt idx="26022">
                  <c:v>1</c:v>
                </c:pt>
                <c:pt idx="26023">
                  <c:v>1</c:v>
                </c:pt>
                <c:pt idx="26024">
                  <c:v>1</c:v>
                </c:pt>
                <c:pt idx="26025">
                  <c:v>1</c:v>
                </c:pt>
                <c:pt idx="26026">
                  <c:v>1</c:v>
                </c:pt>
                <c:pt idx="26027">
                  <c:v>1</c:v>
                </c:pt>
                <c:pt idx="26028">
                  <c:v>1</c:v>
                </c:pt>
                <c:pt idx="26029">
                  <c:v>1</c:v>
                </c:pt>
                <c:pt idx="26030">
                  <c:v>1</c:v>
                </c:pt>
                <c:pt idx="26031">
                  <c:v>1</c:v>
                </c:pt>
                <c:pt idx="26032">
                  <c:v>1</c:v>
                </c:pt>
                <c:pt idx="26033">
                  <c:v>1</c:v>
                </c:pt>
                <c:pt idx="26034">
                  <c:v>1</c:v>
                </c:pt>
                <c:pt idx="26035">
                  <c:v>1</c:v>
                </c:pt>
                <c:pt idx="26036">
                  <c:v>1</c:v>
                </c:pt>
                <c:pt idx="26037">
                  <c:v>1</c:v>
                </c:pt>
                <c:pt idx="26038">
                  <c:v>1</c:v>
                </c:pt>
                <c:pt idx="26039">
                  <c:v>1</c:v>
                </c:pt>
                <c:pt idx="26040">
                  <c:v>1</c:v>
                </c:pt>
                <c:pt idx="26041">
                  <c:v>1</c:v>
                </c:pt>
                <c:pt idx="26042">
                  <c:v>1</c:v>
                </c:pt>
                <c:pt idx="26043">
                  <c:v>1</c:v>
                </c:pt>
                <c:pt idx="26044">
                  <c:v>1</c:v>
                </c:pt>
                <c:pt idx="26045">
                  <c:v>1</c:v>
                </c:pt>
                <c:pt idx="26046">
                  <c:v>1</c:v>
                </c:pt>
                <c:pt idx="26047">
                  <c:v>1</c:v>
                </c:pt>
                <c:pt idx="26048">
                  <c:v>1</c:v>
                </c:pt>
                <c:pt idx="26049">
                  <c:v>1</c:v>
                </c:pt>
                <c:pt idx="26050">
                  <c:v>1</c:v>
                </c:pt>
                <c:pt idx="26051">
                  <c:v>1</c:v>
                </c:pt>
                <c:pt idx="26052">
                  <c:v>1</c:v>
                </c:pt>
                <c:pt idx="26053">
                  <c:v>1</c:v>
                </c:pt>
                <c:pt idx="26054">
                  <c:v>1</c:v>
                </c:pt>
                <c:pt idx="26055">
                  <c:v>1</c:v>
                </c:pt>
                <c:pt idx="26056">
                  <c:v>1</c:v>
                </c:pt>
                <c:pt idx="26057">
                  <c:v>1</c:v>
                </c:pt>
                <c:pt idx="26058">
                  <c:v>1</c:v>
                </c:pt>
                <c:pt idx="26059">
                  <c:v>1</c:v>
                </c:pt>
                <c:pt idx="26060">
                  <c:v>1</c:v>
                </c:pt>
                <c:pt idx="26061">
                  <c:v>1</c:v>
                </c:pt>
                <c:pt idx="26062">
                  <c:v>1</c:v>
                </c:pt>
                <c:pt idx="26063">
                  <c:v>1</c:v>
                </c:pt>
                <c:pt idx="26064">
                  <c:v>1</c:v>
                </c:pt>
                <c:pt idx="26065">
                  <c:v>1</c:v>
                </c:pt>
                <c:pt idx="26066">
                  <c:v>1</c:v>
                </c:pt>
                <c:pt idx="26067">
                  <c:v>1</c:v>
                </c:pt>
                <c:pt idx="26068">
                  <c:v>1</c:v>
                </c:pt>
                <c:pt idx="26069">
                  <c:v>1</c:v>
                </c:pt>
                <c:pt idx="26070">
                  <c:v>1</c:v>
                </c:pt>
                <c:pt idx="26071">
                  <c:v>1</c:v>
                </c:pt>
                <c:pt idx="26072">
                  <c:v>1</c:v>
                </c:pt>
                <c:pt idx="26073">
                  <c:v>1</c:v>
                </c:pt>
                <c:pt idx="26074">
                  <c:v>1</c:v>
                </c:pt>
                <c:pt idx="26075">
                  <c:v>1</c:v>
                </c:pt>
                <c:pt idx="26076">
                  <c:v>1</c:v>
                </c:pt>
                <c:pt idx="26077">
                  <c:v>1</c:v>
                </c:pt>
                <c:pt idx="26078">
                  <c:v>1</c:v>
                </c:pt>
                <c:pt idx="26079">
                  <c:v>1</c:v>
                </c:pt>
                <c:pt idx="26080">
                  <c:v>1</c:v>
                </c:pt>
                <c:pt idx="26081">
                  <c:v>1</c:v>
                </c:pt>
                <c:pt idx="26082">
                  <c:v>1</c:v>
                </c:pt>
                <c:pt idx="26083">
                  <c:v>1</c:v>
                </c:pt>
                <c:pt idx="26084">
                  <c:v>1</c:v>
                </c:pt>
                <c:pt idx="26085">
                  <c:v>1</c:v>
                </c:pt>
                <c:pt idx="26086">
                  <c:v>1</c:v>
                </c:pt>
                <c:pt idx="26087">
                  <c:v>1</c:v>
                </c:pt>
                <c:pt idx="26088">
                  <c:v>1</c:v>
                </c:pt>
                <c:pt idx="26089">
                  <c:v>1</c:v>
                </c:pt>
                <c:pt idx="26090">
                  <c:v>1</c:v>
                </c:pt>
                <c:pt idx="26091">
                  <c:v>1</c:v>
                </c:pt>
                <c:pt idx="26092">
                  <c:v>1</c:v>
                </c:pt>
                <c:pt idx="26093">
                  <c:v>1</c:v>
                </c:pt>
                <c:pt idx="26094">
                  <c:v>1</c:v>
                </c:pt>
                <c:pt idx="26095">
                  <c:v>1</c:v>
                </c:pt>
                <c:pt idx="26096">
                  <c:v>1</c:v>
                </c:pt>
                <c:pt idx="26097">
                  <c:v>1</c:v>
                </c:pt>
                <c:pt idx="26098">
                  <c:v>1</c:v>
                </c:pt>
                <c:pt idx="26099">
                  <c:v>1</c:v>
                </c:pt>
                <c:pt idx="26100">
                  <c:v>1</c:v>
                </c:pt>
                <c:pt idx="26101">
                  <c:v>1</c:v>
                </c:pt>
                <c:pt idx="26102">
                  <c:v>1</c:v>
                </c:pt>
                <c:pt idx="26103">
                  <c:v>1</c:v>
                </c:pt>
                <c:pt idx="26104">
                  <c:v>1</c:v>
                </c:pt>
                <c:pt idx="26105">
                  <c:v>1</c:v>
                </c:pt>
                <c:pt idx="26106">
                  <c:v>1</c:v>
                </c:pt>
                <c:pt idx="26107">
                  <c:v>1</c:v>
                </c:pt>
                <c:pt idx="26108">
                  <c:v>1</c:v>
                </c:pt>
                <c:pt idx="26109">
                  <c:v>1</c:v>
                </c:pt>
                <c:pt idx="26110">
                  <c:v>1</c:v>
                </c:pt>
                <c:pt idx="26111">
                  <c:v>1</c:v>
                </c:pt>
                <c:pt idx="26112">
                  <c:v>1</c:v>
                </c:pt>
                <c:pt idx="26113">
                  <c:v>1</c:v>
                </c:pt>
                <c:pt idx="26114">
                  <c:v>1</c:v>
                </c:pt>
                <c:pt idx="26115">
                  <c:v>1</c:v>
                </c:pt>
                <c:pt idx="26116">
                  <c:v>1</c:v>
                </c:pt>
                <c:pt idx="26117">
                  <c:v>1</c:v>
                </c:pt>
                <c:pt idx="26118">
                  <c:v>1</c:v>
                </c:pt>
                <c:pt idx="26119">
                  <c:v>1</c:v>
                </c:pt>
                <c:pt idx="26120">
                  <c:v>1</c:v>
                </c:pt>
                <c:pt idx="26121">
                  <c:v>1</c:v>
                </c:pt>
                <c:pt idx="26122">
                  <c:v>1</c:v>
                </c:pt>
                <c:pt idx="26123">
                  <c:v>1</c:v>
                </c:pt>
                <c:pt idx="26124">
                  <c:v>1</c:v>
                </c:pt>
                <c:pt idx="26125">
                  <c:v>1</c:v>
                </c:pt>
                <c:pt idx="26126">
                  <c:v>1</c:v>
                </c:pt>
                <c:pt idx="26127">
                  <c:v>1</c:v>
                </c:pt>
                <c:pt idx="26128">
                  <c:v>1</c:v>
                </c:pt>
                <c:pt idx="26129">
                  <c:v>1</c:v>
                </c:pt>
                <c:pt idx="26130">
                  <c:v>1</c:v>
                </c:pt>
                <c:pt idx="26131">
                  <c:v>1</c:v>
                </c:pt>
                <c:pt idx="26132">
                  <c:v>1</c:v>
                </c:pt>
                <c:pt idx="26133">
                  <c:v>1</c:v>
                </c:pt>
                <c:pt idx="26134">
                  <c:v>1</c:v>
                </c:pt>
                <c:pt idx="26135">
                  <c:v>1</c:v>
                </c:pt>
                <c:pt idx="26136">
                  <c:v>1</c:v>
                </c:pt>
                <c:pt idx="26137">
                  <c:v>1</c:v>
                </c:pt>
                <c:pt idx="26138">
                  <c:v>1</c:v>
                </c:pt>
                <c:pt idx="26139">
                  <c:v>1</c:v>
                </c:pt>
                <c:pt idx="26140">
                  <c:v>1</c:v>
                </c:pt>
                <c:pt idx="26141">
                  <c:v>1</c:v>
                </c:pt>
                <c:pt idx="26142">
                  <c:v>1</c:v>
                </c:pt>
                <c:pt idx="26143">
                  <c:v>1</c:v>
                </c:pt>
                <c:pt idx="26144">
                  <c:v>1</c:v>
                </c:pt>
                <c:pt idx="26145">
                  <c:v>1</c:v>
                </c:pt>
                <c:pt idx="26146">
                  <c:v>1</c:v>
                </c:pt>
                <c:pt idx="26147">
                  <c:v>1</c:v>
                </c:pt>
                <c:pt idx="26148">
                  <c:v>1</c:v>
                </c:pt>
                <c:pt idx="26149">
                  <c:v>1</c:v>
                </c:pt>
                <c:pt idx="26150">
                  <c:v>1</c:v>
                </c:pt>
                <c:pt idx="26151">
                  <c:v>1</c:v>
                </c:pt>
                <c:pt idx="26152">
                  <c:v>1</c:v>
                </c:pt>
                <c:pt idx="26153">
                  <c:v>1</c:v>
                </c:pt>
                <c:pt idx="26154">
                  <c:v>1</c:v>
                </c:pt>
                <c:pt idx="26155">
                  <c:v>1</c:v>
                </c:pt>
                <c:pt idx="26156">
                  <c:v>1</c:v>
                </c:pt>
                <c:pt idx="26157">
                  <c:v>1</c:v>
                </c:pt>
                <c:pt idx="26158">
                  <c:v>1</c:v>
                </c:pt>
                <c:pt idx="26159">
                  <c:v>1</c:v>
                </c:pt>
                <c:pt idx="26160">
                  <c:v>1</c:v>
                </c:pt>
                <c:pt idx="26161">
                  <c:v>1</c:v>
                </c:pt>
                <c:pt idx="26162">
                  <c:v>1</c:v>
                </c:pt>
                <c:pt idx="26163">
                  <c:v>1</c:v>
                </c:pt>
                <c:pt idx="26164">
                  <c:v>1</c:v>
                </c:pt>
                <c:pt idx="26165">
                  <c:v>1</c:v>
                </c:pt>
                <c:pt idx="26166">
                  <c:v>1</c:v>
                </c:pt>
                <c:pt idx="26167">
                  <c:v>1</c:v>
                </c:pt>
                <c:pt idx="26168">
                  <c:v>1</c:v>
                </c:pt>
                <c:pt idx="26169">
                  <c:v>1</c:v>
                </c:pt>
                <c:pt idx="26170">
                  <c:v>1</c:v>
                </c:pt>
                <c:pt idx="26171">
                  <c:v>1</c:v>
                </c:pt>
                <c:pt idx="26172">
                  <c:v>1</c:v>
                </c:pt>
                <c:pt idx="26173">
                  <c:v>1</c:v>
                </c:pt>
                <c:pt idx="26174">
                  <c:v>1</c:v>
                </c:pt>
                <c:pt idx="26175">
                  <c:v>1</c:v>
                </c:pt>
                <c:pt idx="26176">
                  <c:v>1</c:v>
                </c:pt>
                <c:pt idx="26177">
                  <c:v>1</c:v>
                </c:pt>
                <c:pt idx="26178">
                  <c:v>1</c:v>
                </c:pt>
                <c:pt idx="26179">
                  <c:v>1</c:v>
                </c:pt>
                <c:pt idx="26180">
                  <c:v>1</c:v>
                </c:pt>
                <c:pt idx="26181">
                  <c:v>1</c:v>
                </c:pt>
                <c:pt idx="26182">
                  <c:v>1</c:v>
                </c:pt>
                <c:pt idx="26183">
                  <c:v>1</c:v>
                </c:pt>
                <c:pt idx="26184">
                  <c:v>1</c:v>
                </c:pt>
                <c:pt idx="26185">
                  <c:v>1</c:v>
                </c:pt>
                <c:pt idx="26186">
                  <c:v>1</c:v>
                </c:pt>
                <c:pt idx="26187">
                  <c:v>1</c:v>
                </c:pt>
                <c:pt idx="26188">
                  <c:v>1</c:v>
                </c:pt>
                <c:pt idx="26189">
                  <c:v>1</c:v>
                </c:pt>
                <c:pt idx="26190">
                  <c:v>1</c:v>
                </c:pt>
                <c:pt idx="26191">
                  <c:v>1</c:v>
                </c:pt>
                <c:pt idx="26192">
                  <c:v>1</c:v>
                </c:pt>
                <c:pt idx="26193">
                  <c:v>1</c:v>
                </c:pt>
                <c:pt idx="26194">
                  <c:v>1</c:v>
                </c:pt>
                <c:pt idx="26195">
                  <c:v>1</c:v>
                </c:pt>
                <c:pt idx="26196">
                  <c:v>1</c:v>
                </c:pt>
                <c:pt idx="26197">
                  <c:v>1</c:v>
                </c:pt>
                <c:pt idx="26198">
                  <c:v>1</c:v>
                </c:pt>
                <c:pt idx="26199">
                  <c:v>1</c:v>
                </c:pt>
                <c:pt idx="26200">
                  <c:v>1</c:v>
                </c:pt>
                <c:pt idx="26201">
                  <c:v>1</c:v>
                </c:pt>
                <c:pt idx="26202">
                  <c:v>1</c:v>
                </c:pt>
                <c:pt idx="26203">
                  <c:v>1</c:v>
                </c:pt>
                <c:pt idx="26204">
                  <c:v>1</c:v>
                </c:pt>
                <c:pt idx="26205">
                  <c:v>1</c:v>
                </c:pt>
                <c:pt idx="26206">
                  <c:v>1</c:v>
                </c:pt>
                <c:pt idx="26207">
                  <c:v>1</c:v>
                </c:pt>
                <c:pt idx="26208">
                  <c:v>1</c:v>
                </c:pt>
                <c:pt idx="26209">
                  <c:v>1</c:v>
                </c:pt>
                <c:pt idx="26210">
                  <c:v>1</c:v>
                </c:pt>
                <c:pt idx="26211">
                  <c:v>1</c:v>
                </c:pt>
                <c:pt idx="26212">
                  <c:v>1</c:v>
                </c:pt>
                <c:pt idx="26213">
                  <c:v>1</c:v>
                </c:pt>
                <c:pt idx="26214">
                  <c:v>1</c:v>
                </c:pt>
                <c:pt idx="26215">
                  <c:v>1</c:v>
                </c:pt>
                <c:pt idx="26216">
                  <c:v>1</c:v>
                </c:pt>
                <c:pt idx="26217">
                  <c:v>1</c:v>
                </c:pt>
                <c:pt idx="26218">
                  <c:v>1</c:v>
                </c:pt>
                <c:pt idx="26219">
                  <c:v>1</c:v>
                </c:pt>
                <c:pt idx="26220">
                  <c:v>1</c:v>
                </c:pt>
                <c:pt idx="26221">
                  <c:v>1</c:v>
                </c:pt>
                <c:pt idx="26222">
                  <c:v>1</c:v>
                </c:pt>
                <c:pt idx="26223">
                  <c:v>1</c:v>
                </c:pt>
                <c:pt idx="26224">
                  <c:v>1</c:v>
                </c:pt>
                <c:pt idx="26225">
                  <c:v>1</c:v>
                </c:pt>
                <c:pt idx="26226">
                  <c:v>1</c:v>
                </c:pt>
                <c:pt idx="26227">
                  <c:v>1</c:v>
                </c:pt>
                <c:pt idx="26228">
                  <c:v>1</c:v>
                </c:pt>
                <c:pt idx="26229">
                  <c:v>1</c:v>
                </c:pt>
                <c:pt idx="26230">
                  <c:v>1</c:v>
                </c:pt>
                <c:pt idx="26231">
                  <c:v>1</c:v>
                </c:pt>
                <c:pt idx="26232">
                  <c:v>1</c:v>
                </c:pt>
                <c:pt idx="26233">
                  <c:v>1</c:v>
                </c:pt>
                <c:pt idx="26234">
                  <c:v>1</c:v>
                </c:pt>
                <c:pt idx="26235">
                  <c:v>1</c:v>
                </c:pt>
                <c:pt idx="26236">
                  <c:v>1</c:v>
                </c:pt>
                <c:pt idx="26237">
                  <c:v>1</c:v>
                </c:pt>
                <c:pt idx="26238">
                  <c:v>1</c:v>
                </c:pt>
                <c:pt idx="26239">
                  <c:v>1</c:v>
                </c:pt>
                <c:pt idx="26240">
                  <c:v>1</c:v>
                </c:pt>
                <c:pt idx="26241">
                  <c:v>1</c:v>
                </c:pt>
                <c:pt idx="26242">
                  <c:v>1</c:v>
                </c:pt>
                <c:pt idx="26243">
                  <c:v>1</c:v>
                </c:pt>
                <c:pt idx="26244">
                  <c:v>1</c:v>
                </c:pt>
                <c:pt idx="26245">
                  <c:v>1</c:v>
                </c:pt>
                <c:pt idx="26246">
                  <c:v>1</c:v>
                </c:pt>
                <c:pt idx="26247">
                  <c:v>1</c:v>
                </c:pt>
                <c:pt idx="26248">
                  <c:v>1</c:v>
                </c:pt>
                <c:pt idx="26249">
                  <c:v>1</c:v>
                </c:pt>
                <c:pt idx="26250">
                  <c:v>1</c:v>
                </c:pt>
                <c:pt idx="26251">
                  <c:v>1</c:v>
                </c:pt>
                <c:pt idx="26252">
                  <c:v>1</c:v>
                </c:pt>
                <c:pt idx="26253">
                  <c:v>1</c:v>
                </c:pt>
                <c:pt idx="26254">
                  <c:v>1</c:v>
                </c:pt>
                <c:pt idx="26255">
                  <c:v>1</c:v>
                </c:pt>
                <c:pt idx="26256">
                  <c:v>1</c:v>
                </c:pt>
                <c:pt idx="26257">
                  <c:v>1</c:v>
                </c:pt>
                <c:pt idx="26258">
                  <c:v>1</c:v>
                </c:pt>
                <c:pt idx="26259">
                  <c:v>1</c:v>
                </c:pt>
                <c:pt idx="26260">
                  <c:v>1</c:v>
                </c:pt>
                <c:pt idx="26261">
                  <c:v>1</c:v>
                </c:pt>
                <c:pt idx="26262">
                  <c:v>1</c:v>
                </c:pt>
                <c:pt idx="26263">
                  <c:v>1</c:v>
                </c:pt>
                <c:pt idx="26264">
                  <c:v>1</c:v>
                </c:pt>
                <c:pt idx="26265">
                  <c:v>1</c:v>
                </c:pt>
                <c:pt idx="26266">
                  <c:v>1</c:v>
                </c:pt>
                <c:pt idx="26267">
                  <c:v>1</c:v>
                </c:pt>
                <c:pt idx="26268">
                  <c:v>1</c:v>
                </c:pt>
                <c:pt idx="26269">
                  <c:v>1</c:v>
                </c:pt>
                <c:pt idx="26270">
                  <c:v>1</c:v>
                </c:pt>
                <c:pt idx="26271">
                  <c:v>1</c:v>
                </c:pt>
                <c:pt idx="26272">
                  <c:v>1</c:v>
                </c:pt>
                <c:pt idx="26273">
                  <c:v>1</c:v>
                </c:pt>
                <c:pt idx="26274">
                  <c:v>1</c:v>
                </c:pt>
                <c:pt idx="26275">
                  <c:v>1</c:v>
                </c:pt>
                <c:pt idx="26276">
                  <c:v>1</c:v>
                </c:pt>
                <c:pt idx="26277">
                  <c:v>1</c:v>
                </c:pt>
                <c:pt idx="26278">
                  <c:v>1</c:v>
                </c:pt>
                <c:pt idx="26279">
                  <c:v>1</c:v>
                </c:pt>
                <c:pt idx="26280">
                  <c:v>1</c:v>
                </c:pt>
                <c:pt idx="26281">
                  <c:v>1</c:v>
                </c:pt>
                <c:pt idx="26282">
                  <c:v>1</c:v>
                </c:pt>
                <c:pt idx="26283">
                  <c:v>1</c:v>
                </c:pt>
                <c:pt idx="26284">
                  <c:v>1</c:v>
                </c:pt>
                <c:pt idx="26285">
                  <c:v>1</c:v>
                </c:pt>
                <c:pt idx="26286">
                  <c:v>1</c:v>
                </c:pt>
                <c:pt idx="26287">
                  <c:v>1</c:v>
                </c:pt>
                <c:pt idx="26288">
                  <c:v>1</c:v>
                </c:pt>
                <c:pt idx="26289">
                  <c:v>1</c:v>
                </c:pt>
                <c:pt idx="26290">
                  <c:v>1</c:v>
                </c:pt>
                <c:pt idx="26291">
                  <c:v>1</c:v>
                </c:pt>
                <c:pt idx="26292">
                  <c:v>1</c:v>
                </c:pt>
                <c:pt idx="26293">
                  <c:v>1</c:v>
                </c:pt>
                <c:pt idx="26294">
                  <c:v>1</c:v>
                </c:pt>
                <c:pt idx="26295">
                  <c:v>1</c:v>
                </c:pt>
                <c:pt idx="26296">
                  <c:v>1</c:v>
                </c:pt>
                <c:pt idx="26297">
                  <c:v>1</c:v>
                </c:pt>
                <c:pt idx="26298">
                  <c:v>1</c:v>
                </c:pt>
                <c:pt idx="26299">
                  <c:v>1</c:v>
                </c:pt>
                <c:pt idx="26300">
                  <c:v>1</c:v>
                </c:pt>
                <c:pt idx="26301">
                  <c:v>1</c:v>
                </c:pt>
                <c:pt idx="26302">
                  <c:v>1</c:v>
                </c:pt>
                <c:pt idx="26303">
                  <c:v>1</c:v>
                </c:pt>
                <c:pt idx="26304">
                  <c:v>1</c:v>
                </c:pt>
                <c:pt idx="26305">
                  <c:v>1</c:v>
                </c:pt>
                <c:pt idx="26306">
                  <c:v>1</c:v>
                </c:pt>
                <c:pt idx="26307">
                  <c:v>1</c:v>
                </c:pt>
                <c:pt idx="26308">
                  <c:v>1</c:v>
                </c:pt>
                <c:pt idx="26309">
                  <c:v>1</c:v>
                </c:pt>
                <c:pt idx="26310">
                  <c:v>1</c:v>
                </c:pt>
                <c:pt idx="26311">
                  <c:v>1</c:v>
                </c:pt>
                <c:pt idx="26312">
                  <c:v>1</c:v>
                </c:pt>
                <c:pt idx="26313">
                  <c:v>1</c:v>
                </c:pt>
                <c:pt idx="26314">
                  <c:v>1</c:v>
                </c:pt>
                <c:pt idx="26315">
                  <c:v>1</c:v>
                </c:pt>
                <c:pt idx="26316">
                  <c:v>1</c:v>
                </c:pt>
                <c:pt idx="26317">
                  <c:v>1</c:v>
                </c:pt>
                <c:pt idx="26318">
                  <c:v>1</c:v>
                </c:pt>
                <c:pt idx="26319">
                  <c:v>1</c:v>
                </c:pt>
                <c:pt idx="26320">
                  <c:v>1</c:v>
                </c:pt>
                <c:pt idx="26321">
                  <c:v>1</c:v>
                </c:pt>
                <c:pt idx="26322">
                  <c:v>1</c:v>
                </c:pt>
                <c:pt idx="26323">
                  <c:v>1</c:v>
                </c:pt>
                <c:pt idx="26324">
                  <c:v>1</c:v>
                </c:pt>
                <c:pt idx="26325">
                  <c:v>1</c:v>
                </c:pt>
                <c:pt idx="26326">
                  <c:v>1</c:v>
                </c:pt>
                <c:pt idx="26327">
                  <c:v>1</c:v>
                </c:pt>
                <c:pt idx="26328">
                  <c:v>1</c:v>
                </c:pt>
                <c:pt idx="26329">
                  <c:v>1</c:v>
                </c:pt>
                <c:pt idx="26330">
                  <c:v>1</c:v>
                </c:pt>
                <c:pt idx="26331">
                  <c:v>1</c:v>
                </c:pt>
                <c:pt idx="26332">
                  <c:v>1</c:v>
                </c:pt>
                <c:pt idx="26333">
                  <c:v>1</c:v>
                </c:pt>
                <c:pt idx="26334">
                  <c:v>1</c:v>
                </c:pt>
                <c:pt idx="26335">
                  <c:v>1</c:v>
                </c:pt>
                <c:pt idx="26336">
                  <c:v>1</c:v>
                </c:pt>
                <c:pt idx="26337">
                  <c:v>1</c:v>
                </c:pt>
                <c:pt idx="26338">
                  <c:v>1</c:v>
                </c:pt>
                <c:pt idx="26339">
                  <c:v>1</c:v>
                </c:pt>
                <c:pt idx="26340">
                  <c:v>1</c:v>
                </c:pt>
                <c:pt idx="26341">
                  <c:v>1</c:v>
                </c:pt>
                <c:pt idx="26342">
                  <c:v>1</c:v>
                </c:pt>
                <c:pt idx="26343">
                  <c:v>1</c:v>
                </c:pt>
                <c:pt idx="26344">
                  <c:v>1</c:v>
                </c:pt>
                <c:pt idx="26345">
                  <c:v>1</c:v>
                </c:pt>
                <c:pt idx="26346">
                  <c:v>1</c:v>
                </c:pt>
                <c:pt idx="26347">
                  <c:v>1</c:v>
                </c:pt>
                <c:pt idx="26348">
                  <c:v>1</c:v>
                </c:pt>
                <c:pt idx="26349">
                  <c:v>1</c:v>
                </c:pt>
                <c:pt idx="26350">
                  <c:v>1</c:v>
                </c:pt>
                <c:pt idx="26351">
                  <c:v>1</c:v>
                </c:pt>
                <c:pt idx="26352">
                  <c:v>1</c:v>
                </c:pt>
                <c:pt idx="26353">
                  <c:v>1</c:v>
                </c:pt>
                <c:pt idx="26354">
                  <c:v>1</c:v>
                </c:pt>
                <c:pt idx="26355">
                  <c:v>1</c:v>
                </c:pt>
                <c:pt idx="26356">
                  <c:v>1</c:v>
                </c:pt>
                <c:pt idx="26357">
                  <c:v>1</c:v>
                </c:pt>
                <c:pt idx="26358">
                  <c:v>1</c:v>
                </c:pt>
                <c:pt idx="26359">
                  <c:v>1</c:v>
                </c:pt>
                <c:pt idx="26360">
                  <c:v>1</c:v>
                </c:pt>
                <c:pt idx="26361">
                  <c:v>1</c:v>
                </c:pt>
                <c:pt idx="26362">
                  <c:v>1</c:v>
                </c:pt>
                <c:pt idx="26363">
                  <c:v>1</c:v>
                </c:pt>
                <c:pt idx="26364">
                  <c:v>1</c:v>
                </c:pt>
                <c:pt idx="26365">
                  <c:v>1</c:v>
                </c:pt>
                <c:pt idx="26366">
                  <c:v>1</c:v>
                </c:pt>
                <c:pt idx="26367">
                  <c:v>1</c:v>
                </c:pt>
                <c:pt idx="26368">
                  <c:v>1</c:v>
                </c:pt>
                <c:pt idx="26369">
                  <c:v>1</c:v>
                </c:pt>
                <c:pt idx="26370">
                  <c:v>1</c:v>
                </c:pt>
                <c:pt idx="26371">
                  <c:v>1</c:v>
                </c:pt>
                <c:pt idx="26372">
                  <c:v>1</c:v>
                </c:pt>
                <c:pt idx="26373">
                  <c:v>1</c:v>
                </c:pt>
                <c:pt idx="26374">
                  <c:v>1</c:v>
                </c:pt>
                <c:pt idx="26375">
                  <c:v>1</c:v>
                </c:pt>
                <c:pt idx="26376">
                  <c:v>1</c:v>
                </c:pt>
                <c:pt idx="26377">
                  <c:v>1</c:v>
                </c:pt>
                <c:pt idx="26378">
                  <c:v>1</c:v>
                </c:pt>
                <c:pt idx="26379">
                  <c:v>1</c:v>
                </c:pt>
                <c:pt idx="26380">
                  <c:v>1</c:v>
                </c:pt>
                <c:pt idx="26381">
                  <c:v>1</c:v>
                </c:pt>
                <c:pt idx="26382">
                  <c:v>1</c:v>
                </c:pt>
                <c:pt idx="26383">
                  <c:v>1</c:v>
                </c:pt>
                <c:pt idx="26384">
                  <c:v>1</c:v>
                </c:pt>
                <c:pt idx="26385">
                  <c:v>1</c:v>
                </c:pt>
                <c:pt idx="26386">
                  <c:v>1</c:v>
                </c:pt>
                <c:pt idx="26387">
                  <c:v>1</c:v>
                </c:pt>
                <c:pt idx="26388">
                  <c:v>1</c:v>
                </c:pt>
                <c:pt idx="26389">
                  <c:v>1</c:v>
                </c:pt>
                <c:pt idx="26390">
                  <c:v>1</c:v>
                </c:pt>
                <c:pt idx="26391">
                  <c:v>1</c:v>
                </c:pt>
                <c:pt idx="26392">
                  <c:v>1</c:v>
                </c:pt>
                <c:pt idx="26393">
                  <c:v>1</c:v>
                </c:pt>
                <c:pt idx="26394">
                  <c:v>1</c:v>
                </c:pt>
                <c:pt idx="26395">
                  <c:v>1</c:v>
                </c:pt>
                <c:pt idx="26396">
                  <c:v>1</c:v>
                </c:pt>
                <c:pt idx="26397">
                  <c:v>1</c:v>
                </c:pt>
                <c:pt idx="26398">
                  <c:v>1</c:v>
                </c:pt>
                <c:pt idx="26399">
                  <c:v>1</c:v>
                </c:pt>
                <c:pt idx="26400">
                  <c:v>1</c:v>
                </c:pt>
                <c:pt idx="26401">
                  <c:v>1</c:v>
                </c:pt>
                <c:pt idx="26402">
                  <c:v>1</c:v>
                </c:pt>
                <c:pt idx="26403">
                  <c:v>1</c:v>
                </c:pt>
                <c:pt idx="26404">
                  <c:v>1</c:v>
                </c:pt>
                <c:pt idx="26405">
                  <c:v>1</c:v>
                </c:pt>
                <c:pt idx="26406">
                  <c:v>1</c:v>
                </c:pt>
                <c:pt idx="26407">
                  <c:v>1</c:v>
                </c:pt>
                <c:pt idx="26408">
                  <c:v>1</c:v>
                </c:pt>
                <c:pt idx="26409">
                  <c:v>1</c:v>
                </c:pt>
                <c:pt idx="26410">
                  <c:v>1</c:v>
                </c:pt>
                <c:pt idx="26411">
                  <c:v>1</c:v>
                </c:pt>
                <c:pt idx="26412">
                  <c:v>1</c:v>
                </c:pt>
                <c:pt idx="26413">
                  <c:v>1</c:v>
                </c:pt>
                <c:pt idx="26414">
                  <c:v>1</c:v>
                </c:pt>
                <c:pt idx="26415">
                  <c:v>1</c:v>
                </c:pt>
                <c:pt idx="26416">
                  <c:v>1</c:v>
                </c:pt>
                <c:pt idx="26417">
                  <c:v>1</c:v>
                </c:pt>
                <c:pt idx="26418">
                  <c:v>1</c:v>
                </c:pt>
                <c:pt idx="26419">
                  <c:v>1</c:v>
                </c:pt>
                <c:pt idx="26420">
                  <c:v>1</c:v>
                </c:pt>
                <c:pt idx="26421">
                  <c:v>1</c:v>
                </c:pt>
                <c:pt idx="26422">
                  <c:v>1</c:v>
                </c:pt>
                <c:pt idx="26423">
                  <c:v>1</c:v>
                </c:pt>
                <c:pt idx="26424">
                  <c:v>1</c:v>
                </c:pt>
                <c:pt idx="26425">
                  <c:v>1</c:v>
                </c:pt>
                <c:pt idx="26426">
                  <c:v>1</c:v>
                </c:pt>
                <c:pt idx="26427">
                  <c:v>1</c:v>
                </c:pt>
                <c:pt idx="26428">
                  <c:v>1</c:v>
                </c:pt>
                <c:pt idx="26429">
                  <c:v>1</c:v>
                </c:pt>
                <c:pt idx="26430">
                  <c:v>1</c:v>
                </c:pt>
                <c:pt idx="26431">
                  <c:v>1</c:v>
                </c:pt>
                <c:pt idx="26432">
                  <c:v>1</c:v>
                </c:pt>
                <c:pt idx="26433">
                  <c:v>1</c:v>
                </c:pt>
                <c:pt idx="26434">
                  <c:v>1</c:v>
                </c:pt>
                <c:pt idx="26435">
                  <c:v>1</c:v>
                </c:pt>
                <c:pt idx="26436">
                  <c:v>1</c:v>
                </c:pt>
                <c:pt idx="26437">
                  <c:v>1</c:v>
                </c:pt>
                <c:pt idx="26438">
                  <c:v>1</c:v>
                </c:pt>
                <c:pt idx="26439">
                  <c:v>1</c:v>
                </c:pt>
                <c:pt idx="26440">
                  <c:v>1</c:v>
                </c:pt>
                <c:pt idx="26441">
                  <c:v>1</c:v>
                </c:pt>
                <c:pt idx="26442">
                  <c:v>1</c:v>
                </c:pt>
                <c:pt idx="26443">
                  <c:v>1</c:v>
                </c:pt>
                <c:pt idx="26444">
                  <c:v>1</c:v>
                </c:pt>
                <c:pt idx="26445">
                  <c:v>1</c:v>
                </c:pt>
                <c:pt idx="26446">
                  <c:v>1</c:v>
                </c:pt>
                <c:pt idx="26447">
                  <c:v>1</c:v>
                </c:pt>
                <c:pt idx="26448">
                  <c:v>1</c:v>
                </c:pt>
                <c:pt idx="26449">
                  <c:v>1</c:v>
                </c:pt>
                <c:pt idx="26450">
                  <c:v>1</c:v>
                </c:pt>
                <c:pt idx="26451">
                  <c:v>1</c:v>
                </c:pt>
                <c:pt idx="26452">
                  <c:v>1</c:v>
                </c:pt>
                <c:pt idx="26453">
                  <c:v>1</c:v>
                </c:pt>
                <c:pt idx="26454">
                  <c:v>1</c:v>
                </c:pt>
                <c:pt idx="26455">
                  <c:v>1</c:v>
                </c:pt>
                <c:pt idx="26456">
                  <c:v>1</c:v>
                </c:pt>
                <c:pt idx="26457">
                  <c:v>1</c:v>
                </c:pt>
                <c:pt idx="26458">
                  <c:v>1</c:v>
                </c:pt>
                <c:pt idx="26459">
                  <c:v>1</c:v>
                </c:pt>
                <c:pt idx="26460">
                  <c:v>1</c:v>
                </c:pt>
                <c:pt idx="26461">
                  <c:v>1</c:v>
                </c:pt>
                <c:pt idx="26462">
                  <c:v>1</c:v>
                </c:pt>
                <c:pt idx="26463">
                  <c:v>1</c:v>
                </c:pt>
                <c:pt idx="26464">
                  <c:v>1</c:v>
                </c:pt>
                <c:pt idx="26465">
                  <c:v>1</c:v>
                </c:pt>
                <c:pt idx="26466">
                  <c:v>1</c:v>
                </c:pt>
                <c:pt idx="26467">
                  <c:v>1</c:v>
                </c:pt>
                <c:pt idx="26468">
                  <c:v>1</c:v>
                </c:pt>
                <c:pt idx="26469">
                  <c:v>1</c:v>
                </c:pt>
                <c:pt idx="26470">
                  <c:v>1</c:v>
                </c:pt>
                <c:pt idx="26471">
                  <c:v>1</c:v>
                </c:pt>
                <c:pt idx="26472">
                  <c:v>1</c:v>
                </c:pt>
                <c:pt idx="26473">
                  <c:v>1</c:v>
                </c:pt>
                <c:pt idx="26474">
                  <c:v>1</c:v>
                </c:pt>
                <c:pt idx="26475">
                  <c:v>1</c:v>
                </c:pt>
                <c:pt idx="26476">
                  <c:v>1</c:v>
                </c:pt>
                <c:pt idx="26477">
                  <c:v>1</c:v>
                </c:pt>
                <c:pt idx="26478">
                  <c:v>1</c:v>
                </c:pt>
                <c:pt idx="26479">
                  <c:v>1</c:v>
                </c:pt>
                <c:pt idx="26480">
                  <c:v>1</c:v>
                </c:pt>
                <c:pt idx="26481">
                  <c:v>1</c:v>
                </c:pt>
                <c:pt idx="26482">
                  <c:v>1</c:v>
                </c:pt>
                <c:pt idx="26483">
                  <c:v>1</c:v>
                </c:pt>
                <c:pt idx="26484">
                  <c:v>1</c:v>
                </c:pt>
                <c:pt idx="26485">
                  <c:v>1</c:v>
                </c:pt>
                <c:pt idx="26486">
                  <c:v>1</c:v>
                </c:pt>
                <c:pt idx="26487">
                  <c:v>1</c:v>
                </c:pt>
                <c:pt idx="26488">
                  <c:v>1</c:v>
                </c:pt>
                <c:pt idx="26489">
                  <c:v>1</c:v>
                </c:pt>
                <c:pt idx="26490">
                  <c:v>1</c:v>
                </c:pt>
                <c:pt idx="26491">
                  <c:v>1</c:v>
                </c:pt>
                <c:pt idx="26492">
                  <c:v>1</c:v>
                </c:pt>
                <c:pt idx="26493">
                  <c:v>1</c:v>
                </c:pt>
                <c:pt idx="26494">
                  <c:v>1</c:v>
                </c:pt>
                <c:pt idx="26495">
                  <c:v>1</c:v>
                </c:pt>
                <c:pt idx="26496">
                  <c:v>1</c:v>
                </c:pt>
                <c:pt idx="26497">
                  <c:v>1</c:v>
                </c:pt>
                <c:pt idx="26498">
                  <c:v>1</c:v>
                </c:pt>
                <c:pt idx="26499">
                  <c:v>1</c:v>
                </c:pt>
                <c:pt idx="26500">
                  <c:v>1</c:v>
                </c:pt>
                <c:pt idx="26501">
                  <c:v>1</c:v>
                </c:pt>
                <c:pt idx="26502">
                  <c:v>1</c:v>
                </c:pt>
                <c:pt idx="26503">
                  <c:v>1</c:v>
                </c:pt>
                <c:pt idx="26504">
                  <c:v>1</c:v>
                </c:pt>
                <c:pt idx="26505">
                  <c:v>1</c:v>
                </c:pt>
                <c:pt idx="26506">
                  <c:v>1</c:v>
                </c:pt>
                <c:pt idx="26507">
                  <c:v>1</c:v>
                </c:pt>
                <c:pt idx="26508">
                  <c:v>1</c:v>
                </c:pt>
                <c:pt idx="26509">
                  <c:v>1</c:v>
                </c:pt>
                <c:pt idx="26510">
                  <c:v>1</c:v>
                </c:pt>
                <c:pt idx="26511">
                  <c:v>1</c:v>
                </c:pt>
                <c:pt idx="26512">
                  <c:v>1</c:v>
                </c:pt>
                <c:pt idx="26513">
                  <c:v>1</c:v>
                </c:pt>
                <c:pt idx="26514">
                  <c:v>1</c:v>
                </c:pt>
                <c:pt idx="26515">
                  <c:v>1</c:v>
                </c:pt>
                <c:pt idx="26516">
                  <c:v>1</c:v>
                </c:pt>
                <c:pt idx="26517">
                  <c:v>1</c:v>
                </c:pt>
                <c:pt idx="26518">
                  <c:v>1</c:v>
                </c:pt>
                <c:pt idx="26519">
                  <c:v>1</c:v>
                </c:pt>
                <c:pt idx="26520">
                  <c:v>1</c:v>
                </c:pt>
                <c:pt idx="26521">
                  <c:v>1</c:v>
                </c:pt>
                <c:pt idx="26522">
                  <c:v>1</c:v>
                </c:pt>
                <c:pt idx="26523">
                  <c:v>1</c:v>
                </c:pt>
                <c:pt idx="26524">
                  <c:v>1</c:v>
                </c:pt>
                <c:pt idx="26525">
                  <c:v>1</c:v>
                </c:pt>
                <c:pt idx="26526">
                  <c:v>1</c:v>
                </c:pt>
                <c:pt idx="26527">
                  <c:v>1</c:v>
                </c:pt>
                <c:pt idx="26528">
                  <c:v>1</c:v>
                </c:pt>
                <c:pt idx="26529">
                  <c:v>1</c:v>
                </c:pt>
                <c:pt idx="26530">
                  <c:v>1</c:v>
                </c:pt>
                <c:pt idx="26531">
                  <c:v>1</c:v>
                </c:pt>
                <c:pt idx="26532">
                  <c:v>1</c:v>
                </c:pt>
                <c:pt idx="26533">
                  <c:v>1</c:v>
                </c:pt>
                <c:pt idx="26534">
                  <c:v>1</c:v>
                </c:pt>
                <c:pt idx="26535">
                  <c:v>1</c:v>
                </c:pt>
                <c:pt idx="26536">
                  <c:v>1</c:v>
                </c:pt>
                <c:pt idx="26537">
                  <c:v>1</c:v>
                </c:pt>
                <c:pt idx="26538">
                  <c:v>1</c:v>
                </c:pt>
                <c:pt idx="26539">
                  <c:v>1</c:v>
                </c:pt>
                <c:pt idx="26540">
                  <c:v>1</c:v>
                </c:pt>
                <c:pt idx="26541">
                  <c:v>1</c:v>
                </c:pt>
                <c:pt idx="26542">
                  <c:v>1</c:v>
                </c:pt>
                <c:pt idx="26543">
                  <c:v>1</c:v>
                </c:pt>
                <c:pt idx="26544">
                  <c:v>1</c:v>
                </c:pt>
                <c:pt idx="26545">
                  <c:v>1</c:v>
                </c:pt>
                <c:pt idx="26546">
                  <c:v>1</c:v>
                </c:pt>
                <c:pt idx="26547">
                  <c:v>1</c:v>
                </c:pt>
                <c:pt idx="26548">
                  <c:v>1</c:v>
                </c:pt>
                <c:pt idx="26549">
                  <c:v>1</c:v>
                </c:pt>
                <c:pt idx="26550">
                  <c:v>1</c:v>
                </c:pt>
                <c:pt idx="26551">
                  <c:v>1</c:v>
                </c:pt>
                <c:pt idx="26552">
                  <c:v>1</c:v>
                </c:pt>
                <c:pt idx="26553">
                  <c:v>1</c:v>
                </c:pt>
                <c:pt idx="26554">
                  <c:v>1</c:v>
                </c:pt>
                <c:pt idx="26555">
                  <c:v>1</c:v>
                </c:pt>
                <c:pt idx="26556">
                  <c:v>1</c:v>
                </c:pt>
                <c:pt idx="26557">
                  <c:v>1</c:v>
                </c:pt>
                <c:pt idx="26558">
                  <c:v>1</c:v>
                </c:pt>
                <c:pt idx="26559">
                  <c:v>1</c:v>
                </c:pt>
                <c:pt idx="26560">
                  <c:v>1</c:v>
                </c:pt>
                <c:pt idx="26561">
                  <c:v>1</c:v>
                </c:pt>
                <c:pt idx="26562">
                  <c:v>1</c:v>
                </c:pt>
                <c:pt idx="26563">
                  <c:v>1</c:v>
                </c:pt>
                <c:pt idx="26564">
                  <c:v>1</c:v>
                </c:pt>
                <c:pt idx="26565">
                  <c:v>1</c:v>
                </c:pt>
                <c:pt idx="26566">
                  <c:v>1</c:v>
                </c:pt>
                <c:pt idx="26567">
                  <c:v>1</c:v>
                </c:pt>
                <c:pt idx="26568">
                  <c:v>1</c:v>
                </c:pt>
                <c:pt idx="26569">
                  <c:v>1</c:v>
                </c:pt>
                <c:pt idx="26570">
                  <c:v>1</c:v>
                </c:pt>
                <c:pt idx="26571">
                  <c:v>1</c:v>
                </c:pt>
                <c:pt idx="26572">
                  <c:v>1</c:v>
                </c:pt>
                <c:pt idx="26573">
                  <c:v>1</c:v>
                </c:pt>
                <c:pt idx="26574">
                  <c:v>1</c:v>
                </c:pt>
                <c:pt idx="26575">
                  <c:v>1</c:v>
                </c:pt>
                <c:pt idx="26576">
                  <c:v>1</c:v>
                </c:pt>
                <c:pt idx="26577">
                  <c:v>1</c:v>
                </c:pt>
                <c:pt idx="26578">
                  <c:v>1</c:v>
                </c:pt>
                <c:pt idx="26579">
                  <c:v>1</c:v>
                </c:pt>
                <c:pt idx="26580">
                  <c:v>1</c:v>
                </c:pt>
                <c:pt idx="26581">
                  <c:v>1</c:v>
                </c:pt>
                <c:pt idx="26582">
                  <c:v>1</c:v>
                </c:pt>
                <c:pt idx="26583">
                  <c:v>1</c:v>
                </c:pt>
                <c:pt idx="26584">
                  <c:v>1</c:v>
                </c:pt>
                <c:pt idx="26585">
                  <c:v>1</c:v>
                </c:pt>
                <c:pt idx="26586">
                  <c:v>1</c:v>
                </c:pt>
                <c:pt idx="26587">
                  <c:v>1</c:v>
                </c:pt>
                <c:pt idx="26588">
                  <c:v>1</c:v>
                </c:pt>
                <c:pt idx="26589">
                  <c:v>1</c:v>
                </c:pt>
                <c:pt idx="26590">
                  <c:v>1</c:v>
                </c:pt>
                <c:pt idx="26591">
                  <c:v>1</c:v>
                </c:pt>
                <c:pt idx="26592">
                  <c:v>1</c:v>
                </c:pt>
                <c:pt idx="26593">
                  <c:v>1</c:v>
                </c:pt>
                <c:pt idx="26594">
                  <c:v>1</c:v>
                </c:pt>
                <c:pt idx="26595">
                  <c:v>1</c:v>
                </c:pt>
                <c:pt idx="26596">
                  <c:v>1</c:v>
                </c:pt>
                <c:pt idx="26597">
                  <c:v>1</c:v>
                </c:pt>
                <c:pt idx="26598">
                  <c:v>1</c:v>
                </c:pt>
                <c:pt idx="26599">
                  <c:v>1</c:v>
                </c:pt>
                <c:pt idx="26600">
                  <c:v>1</c:v>
                </c:pt>
                <c:pt idx="26601">
                  <c:v>1</c:v>
                </c:pt>
                <c:pt idx="26602">
                  <c:v>1</c:v>
                </c:pt>
                <c:pt idx="26603">
                  <c:v>1</c:v>
                </c:pt>
                <c:pt idx="26604">
                  <c:v>1</c:v>
                </c:pt>
                <c:pt idx="26605">
                  <c:v>1</c:v>
                </c:pt>
                <c:pt idx="26606">
                  <c:v>1</c:v>
                </c:pt>
                <c:pt idx="26607">
                  <c:v>1</c:v>
                </c:pt>
                <c:pt idx="26608">
                  <c:v>1</c:v>
                </c:pt>
                <c:pt idx="26609">
                  <c:v>1</c:v>
                </c:pt>
                <c:pt idx="26610">
                  <c:v>1</c:v>
                </c:pt>
                <c:pt idx="26611">
                  <c:v>1</c:v>
                </c:pt>
                <c:pt idx="26612">
                  <c:v>1</c:v>
                </c:pt>
                <c:pt idx="26613">
                  <c:v>1</c:v>
                </c:pt>
                <c:pt idx="26614">
                  <c:v>1</c:v>
                </c:pt>
                <c:pt idx="26615">
                  <c:v>1</c:v>
                </c:pt>
                <c:pt idx="26616">
                  <c:v>1</c:v>
                </c:pt>
                <c:pt idx="26617">
                  <c:v>1</c:v>
                </c:pt>
                <c:pt idx="26618">
                  <c:v>1</c:v>
                </c:pt>
                <c:pt idx="26619">
                  <c:v>1</c:v>
                </c:pt>
                <c:pt idx="26620">
                  <c:v>1</c:v>
                </c:pt>
                <c:pt idx="26621">
                  <c:v>1</c:v>
                </c:pt>
                <c:pt idx="26622">
                  <c:v>1</c:v>
                </c:pt>
                <c:pt idx="26623">
                  <c:v>1</c:v>
                </c:pt>
                <c:pt idx="26624">
                  <c:v>1</c:v>
                </c:pt>
                <c:pt idx="26625">
                  <c:v>1</c:v>
                </c:pt>
                <c:pt idx="26626">
                  <c:v>1</c:v>
                </c:pt>
                <c:pt idx="26627">
                  <c:v>1</c:v>
                </c:pt>
                <c:pt idx="26628">
                  <c:v>1</c:v>
                </c:pt>
                <c:pt idx="26629">
                  <c:v>1</c:v>
                </c:pt>
                <c:pt idx="26630">
                  <c:v>1</c:v>
                </c:pt>
                <c:pt idx="26631">
                  <c:v>1</c:v>
                </c:pt>
                <c:pt idx="26632">
                  <c:v>1</c:v>
                </c:pt>
                <c:pt idx="26633">
                  <c:v>1</c:v>
                </c:pt>
                <c:pt idx="26634">
                  <c:v>1</c:v>
                </c:pt>
                <c:pt idx="26635">
                  <c:v>1</c:v>
                </c:pt>
                <c:pt idx="26636">
                  <c:v>1</c:v>
                </c:pt>
                <c:pt idx="26637">
                  <c:v>1</c:v>
                </c:pt>
                <c:pt idx="26638">
                  <c:v>1</c:v>
                </c:pt>
                <c:pt idx="26639">
                  <c:v>1</c:v>
                </c:pt>
                <c:pt idx="26640">
                  <c:v>1</c:v>
                </c:pt>
                <c:pt idx="26641">
                  <c:v>1</c:v>
                </c:pt>
                <c:pt idx="26642">
                  <c:v>1</c:v>
                </c:pt>
                <c:pt idx="26643">
                  <c:v>1</c:v>
                </c:pt>
                <c:pt idx="26644">
                  <c:v>1</c:v>
                </c:pt>
                <c:pt idx="26645">
                  <c:v>1</c:v>
                </c:pt>
                <c:pt idx="26646">
                  <c:v>1</c:v>
                </c:pt>
                <c:pt idx="26647">
                  <c:v>1</c:v>
                </c:pt>
                <c:pt idx="26648">
                  <c:v>1</c:v>
                </c:pt>
                <c:pt idx="26649">
                  <c:v>1</c:v>
                </c:pt>
                <c:pt idx="26650">
                  <c:v>1</c:v>
                </c:pt>
                <c:pt idx="26651">
                  <c:v>1</c:v>
                </c:pt>
                <c:pt idx="26652">
                  <c:v>1</c:v>
                </c:pt>
                <c:pt idx="26653">
                  <c:v>1</c:v>
                </c:pt>
                <c:pt idx="26654">
                  <c:v>1</c:v>
                </c:pt>
                <c:pt idx="26655">
                  <c:v>1</c:v>
                </c:pt>
                <c:pt idx="26656">
                  <c:v>1</c:v>
                </c:pt>
                <c:pt idx="26657">
                  <c:v>1</c:v>
                </c:pt>
                <c:pt idx="26658">
                  <c:v>1</c:v>
                </c:pt>
                <c:pt idx="26659">
                  <c:v>1</c:v>
                </c:pt>
                <c:pt idx="26660">
                  <c:v>1</c:v>
                </c:pt>
                <c:pt idx="26661">
                  <c:v>1</c:v>
                </c:pt>
                <c:pt idx="26662">
                  <c:v>1</c:v>
                </c:pt>
                <c:pt idx="26663">
                  <c:v>1</c:v>
                </c:pt>
                <c:pt idx="26664">
                  <c:v>1</c:v>
                </c:pt>
                <c:pt idx="26665">
                  <c:v>1</c:v>
                </c:pt>
                <c:pt idx="26666">
                  <c:v>1</c:v>
                </c:pt>
                <c:pt idx="26667">
                  <c:v>1</c:v>
                </c:pt>
                <c:pt idx="26668">
                  <c:v>1</c:v>
                </c:pt>
                <c:pt idx="26669">
                  <c:v>1</c:v>
                </c:pt>
                <c:pt idx="26670">
                  <c:v>1</c:v>
                </c:pt>
                <c:pt idx="26671">
                  <c:v>1</c:v>
                </c:pt>
                <c:pt idx="26672">
                  <c:v>1</c:v>
                </c:pt>
                <c:pt idx="26673">
                  <c:v>1</c:v>
                </c:pt>
                <c:pt idx="26674">
                  <c:v>1</c:v>
                </c:pt>
                <c:pt idx="26675">
                  <c:v>1</c:v>
                </c:pt>
                <c:pt idx="26676">
                  <c:v>1</c:v>
                </c:pt>
                <c:pt idx="26677">
                  <c:v>1</c:v>
                </c:pt>
                <c:pt idx="26678">
                  <c:v>1</c:v>
                </c:pt>
                <c:pt idx="26679">
                  <c:v>1</c:v>
                </c:pt>
                <c:pt idx="26680">
                  <c:v>1</c:v>
                </c:pt>
                <c:pt idx="26681">
                  <c:v>1</c:v>
                </c:pt>
                <c:pt idx="26682">
                  <c:v>1</c:v>
                </c:pt>
                <c:pt idx="26683">
                  <c:v>1</c:v>
                </c:pt>
                <c:pt idx="26684">
                  <c:v>1</c:v>
                </c:pt>
                <c:pt idx="26685">
                  <c:v>1</c:v>
                </c:pt>
                <c:pt idx="26686">
                  <c:v>1</c:v>
                </c:pt>
                <c:pt idx="26687">
                  <c:v>1</c:v>
                </c:pt>
                <c:pt idx="26688">
                  <c:v>1</c:v>
                </c:pt>
                <c:pt idx="26689">
                  <c:v>1</c:v>
                </c:pt>
                <c:pt idx="26690">
                  <c:v>1</c:v>
                </c:pt>
                <c:pt idx="26691">
                  <c:v>1</c:v>
                </c:pt>
                <c:pt idx="26692">
                  <c:v>1</c:v>
                </c:pt>
                <c:pt idx="26693">
                  <c:v>1</c:v>
                </c:pt>
                <c:pt idx="26694">
                  <c:v>1</c:v>
                </c:pt>
                <c:pt idx="26695">
                  <c:v>1</c:v>
                </c:pt>
                <c:pt idx="26696">
                  <c:v>1</c:v>
                </c:pt>
                <c:pt idx="26697">
                  <c:v>1</c:v>
                </c:pt>
                <c:pt idx="26698">
                  <c:v>1</c:v>
                </c:pt>
                <c:pt idx="26699">
                  <c:v>1</c:v>
                </c:pt>
                <c:pt idx="26700">
                  <c:v>1</c:v>
                </c:pt>
                <c:pt idx="26701">
                  <c:v>1</c:v>
                </c:pt>
                <c:pt idx="26702">
                  <c:v>1</c:v>
                </c:pt>
                <c:pt idx="26703">
                  <c:v>1</c:v>
                </c:pt>
                <c:pt idx="26704">
                  <c:v>1</c:v>
                </c:pt>
                <c:pt idx="26705">
                  <c:v>1</c:v>
                </c:pt>
                <c:pt idx="26706">
                  <c:v>1</c:v>
                </c:pt>
                <c:pt idx="26707">
                  <c:v>1</c:v>
                </c:pt>
                <c:pt idx="26708">
                  <c:v>1</c:v>
                </c:pt>
                <c:pt idx="26709">
                  <c:v>1</c:v>
                </c:pt>
                <c:pt idx="26710">
                  <c:v>1</c:v>
                </c:pt>
                <c:pt idx="26711">
                  <c:v>1</c:v>
                </c:pt>
                <c:pt idx="26712">
                  <c:v>1</c:v>
                </c:pt>
                <c:pt idx="26713">
                  <c:v>1</c:v>
                </c:pt>
                <c:pt idx="26714">
                  <c:v>1</c:v>
                </c:pt>
                <c:pt idx="26715">
                  <c:v>1</c:v>
                </c:pt>
                <c:pt idx="26716">
                  <c:v>1</c:v>
                </c:pt>
                <c:pt idx="26717">
                  <c:v>1</c:v>
                </c:pt>
                <c:pt idx="26718">
                  <c:v>1</c:v>
                </c:pt>
                <c:pt idx="26719">
                  <c:v>1</c:v>
                </c:pt>
                <c:pt idx="26720">
                  <c:v>1</c:v>
                </c:pt>
                <c:pt idx="26721">
                  <c:v>1</c:v>
                </c:pt>
                <c:pt idx="26722">
                  <c:v>1</c:v>
                </c:pt>
                <c:pt idx="26723">
                  <c:v>1</c:v>
                </c:pt>
                <c:pt idx="26724">
                  <c:v>1</c:v>
                </c:pt>
                <c:pt idx="26725">
                  <c:v>1</c:v>
                </c:pt>
                <c:pt idx="26726">
                  <c:v>1</c:v>
                </c:pt>
                <c:pt idx="26727">
                  <c:v>1</c:v>
                </c:pt>
                <c:pt idx="26728">
                  <c:v>1</c:v>
                </c:pt>
                <c:pt idx="26729">
                  <c:v>1</c:v>
                </c:pt>
                <c:pt idx="26730">
                  <c:v>1</c:v>
                </c:pt>
                <c:pt idx="26731">
                  <c:v>1</c:v>
                </c:pt>
                <c:pt idx="26732">
                  <c:v>1</c:v>
                </c:pt>
                <c:pt idx="26733">
                  <c:v>1</c:v>
                </c:pt>
                <c:pt idx="26734">
                  <c:v>1</c:v>
                </c:pt>
                <c:pt idx="26735">
                  <c:v>1</c:v>
                </c:pt>
                <c:pt idx="26736">
                  <c:v>1</c:v>
                </c:pt>
                <c:pt idx="26737">
                  <c:v>1</c:v>
                </c:pt>
                <c:pt idx="26738">
                  <c:v>1</c:v>
                </c:pt>
                <c:pt idx="26739">
                  <c:v>1</c:v>
                </c:pt>
                <c:pt idx="26740">
                  <c:v>1</c:v>
                </c:pt>
                <c:pt idx="26741">
                  <c:v>1</c:v>
                </c:pt>
                <c:pt idx="26742">
                  <c:v>1</c:v>
                </c:pt>
                <c:pt idx="26743">
                  <c:v>1</c:v>
                </c:pt>
                <c:pt idx="26744">
                  <c:v>1</c:v>
                </c:pt>
                <c:pt idx="26745">
                  <c:v>1</c:v>
                </c:pt>
                <c:pt idx="26746">
                  <c:v>1</c:v>
                </c:pt>
                <c:pt idx="26747">
                  <c:v>1</c:v>
                </c:pt>
                <c:pt idx="26748">
                  <c:v>1</c:v>
                </c:pt>
                <c:pt idx="26749">
                  <c:v>1</c:v>
                </c:pt>
                <c:pt idx="26750">
                  <c:v>1</c:v>
                </c:pt>
                <c:pt idx="26751">
                  <c:v>1</c:v>
                </c:pt>
                <c:pt idx="26752">
                  <c:v>1</c:v>
                </c:pt>
                <c:pt idx="26753">
                  <c:v>1</c:v>
                </c:pt>
                <c:pt idx="26754">
                  <c:v>1</c:v>
                </c:pt>
                <c:pt idx="26755">
                  <c:v>1</c:v>
                </c:pt>
                <c:pt idx="26756">
                  <c:v>1</c:v>
                </c:pt>
                <c:pt idx="26757">
                  <c:v>1</c:v>
                </c:pt>
                <c:pt idx="26758">
                  <c:v>1</c:v>
                </c:pt>
                <c:pt idx="26759">
                  <c:v>1</c:v>
                </c:pt>
                <c:pt idx="26760">
                  <c:v>1</c:v>
                </c:pt>
                <c:pt idx="26761">
                  <c:v>1</c:v>
                </c:pt>
                <c:pt idx="26762">
                  <c:v>1</c:v>
                </c:pt>
                <c:pt idx="26763">
                  <c:v>1</c:v>
                </c:pt>
                <c:pt idx="26764">
                  <c:v>1</c:v>
                </c:pt>
                <c:pt idx="26765">
                  <c:v>1</c:v>
                </c:pt>
                <c:pt idx="26766">
                  <c:v>1</c:v>
                </c:pt>
                <c:pt idx="26767">
                  <c:v>1</c:v>
                </c:pt>
                <c:pt idx="26768">
                  <c:v>1</c:v>
                </c:pt>
                <c:pt idx="26769">
                  <c:v>1</c:v>
                </c:pt>
                <c:pt idx="26770">
                  <c:v>1</c:v>
                </c:pt>
                <c:pt idx="26771">
                  <c:v>1</c:v>
                </c:pt>
                <c:pt idx="26772">
                  <c:v>1</c:v>
                </c:pt>
                <c:pt idx="26773">
                  <c:v>1</c:v>
                </c:pt>
                <c:pt idx="26774">
                  <c:v>1</c:v>
                </c:pt>
                <c:pt idx="26775">
                  <c:v>1</c:v>
                </c:pt>
                <c:pt idx="26776">
                  <c:v>1</c:v>
                </c:pt>
                <c:pt idx="26777">
                  <c:v>1</c:v>
                </c:pt>
                <c:pt idx="26778">
                  <c:v>1</c:v>
                </c:pt>
                <c:pt idx="26779">
                  <c:v>1</c:v>
                </c:pt>
                <c:pt idx="26780">
                  <c:v>1</c:v>
                </c:pt>
                <c:pt idx="26781">
                  <c:v>1</c:v>
                </c:pt>
                <c:pt idx="26782">
                  <c:v>1</c:v>
                </c:pt>
                <c:pt idx="26783">
                  <c:v>1</c:v>
                </c:pt>
                <c:pt idx="26784">
                  <c:v>1</c:v>
                </c:pt>
                <c:pt idx="26785">
                  <c:v>1</c:v>
                </c:pt>
                <c:pt idx="26786">
                  <c:v>1</c:v>
                </c:pt>
                <c:pt idx="26787">
                  <c:v>1</c:v>
                </c:pt>
                <c:pt idx="26788">
                  <c:v>1</c:v>
                </c:pt>
                <c:pt idx="26789">
                  <c:v>1</c:v>
                </c:pt>
                <c:pt idx="26790">
                  <c:v>1</c:v>
                </c:pt>
                <c:pt idx="26791">
                  <c:v>1</c:v>
                </c:pt>
                <c:pt idx="26792">
                  <c:v>1</c:v>
                </c:pt>
                <c:pt idx="26793">
                  <c:v>1</c:v>
                </c:pt>
                <c:pt idx="26794">
                  <c:v>1</c:v>
                </c:pt>
                <c:pt idx="26795">
                  <c:v>1</c:v>
                </c:pt>
                <c:pt idx="26796">
                  <c:v>1</c:v>
                </c:pt>
                <c:pt idx="26797">
                  <c:v>1</c:v>
                </c:pt>
                <c:pt idx="26798">
                  <c:v>1</c:v>
                </c:pt>
                <c:pt idx="26799">
                  <c:v>1</c:v>
                </c:pt>
                <c:pt idx="26800">
                  <c:v>1</c:v>
                </c:pt>
                <c:pt idx="26801">
                  <c:v>1</c:v>
                </c:pt>
                <c:pt idx="26802">
                  <c:v>1</c:v>
                </c:pt>
                <c:pt idx="26803">
                  <c:v>1</c:v>
                </c:pt>
                <c:pt idx="26804">
                  <c:v>1</c:v>
                </c:pt>
                <c:pt idx="26805">
                  <c:v>1</c:v>
                </c:pt>
                <c:pt idx="26806">
                  <c:v>1</c:v>
                </c:pt>
                <c:pt idx="26807">
                  <c:v>1</c:v>
                </c:pt>
                <c:pt idx="26808">
                  <c:v>1</c:v>
                </c:pt>
                <c:pt idx="26809">
                  <c:v>1</c:v>
                </c:pt>
                <c:pt idx="26810">
                  <c:v>1</c:v>
                </c:pt>
                <c:pt idx="26811">
                  <c:v>1</c:v>
                </c:pt>
                <c:pt idx="26812">
                  <c:v>1</c:v>
                </c:pt>
                <c:pt idx="26813">
                  <c:v>1</c:v>
                </c:pt>
                <c:pt idx="26814">
                  <c:v>1</c:v>
                </c:pt>
                <c:pt idx="26815">
                  <c:v>1</c:v>
                </c:pt>
                <c:pt idx="26816">
                  <c:v>1</c:v>
                </c:pt>
                <c:pt idx="26817">
                  <c:v>1</c:v>
                </c:pt>
                <c:pt idx="26818">
                  <c:v>1</c:v>
                </c:pt>
                <c:pt idx="26819">
                  <c:v>1</c:v>
                </c:pt>
                <c:pt idx="26820">
                  <c:v>1</c:v>
                </c:pt>
                <c:pt idx="26821">
                  <c:v>1</c:v>
                </c:pt>
                <c:pt idx="26822">
                  <c:v>1</c:v>
                </c:pt>
                <c:pt idx="26823">
                  <c:v>1</c:v>
                </c:pt>
                <c:pt idx="26824">
                  <c:v>1</c:v>
                </c:pt>
                <c:pt idx="26825">
                  <c:v>1</c:v>
                </c:pt>
                <c:pt idx="26826">
                  <c:v>1</c:v>
                </c:pt>
                <c:pt idx="26827">
                  <c:v>1</c:v>
                </c:pt>
                <c:pt idx="26828">
                  <c:v>1</c:v>
                </c:pt>
                <c:pt idx="26829">
                  <c:v>1</c:v>
                </c:pt>
                <c:pt idx="26830">
                  <c:v>1</c:v>
                </c:pt>
                <c:pt idx="26831">
                  <c:v>1</c:v>
                </c:pt>
                <c:pt idx="26832">
                  <c:v>1</c:v>
                </c:pt>
                <c:pt idx="26833">
                  <c:v>1</c:v>
                </c:pt>
                <c:pt idx="26834">
                  <c:v>1</c:v>
                </c:pt>
                <c:pt idx="26835">
                  <c:v>1</c:v>
                </c:pt>
                <c:pt idx="26836">
                  <c:v>1</c:v>
                </c:pt>
                <c:pt idx="26837">
                  <c:v>1</c:v>
                </c:pt>
                <c:pt idx="26838">
                  <c:v>1</c:v>
                </c:pt>
                <c:pt idx="26839">
                  <c:v>1</c:v>
                </c:pt>
                <c:pt idx="26840">
                  <c:v>1</c:v>
                </c:pt>
                <c:pt idx="26841">
                  <c:v>1</c:v>
                </c:pt>
                <c:pt idx="26842">
                  <c:v>1</c:v>
                </c:pt>
                <c:pt idx="26843">
                  <c:v>1</c:v>
                </c:pt>
                <c:pt idx="26844">
                  <c:v>1</c:v>
                </c:pt>
                <c:pt idx="26845">
                  <c:v>1</c:v>
                </c:pt>
                <c:pt idx="26846">
                  <c:v>1</c:v>
                </c:pt>
                <c:pt idx="26847">
                  <c:v>1</c:v>
                </c:pt>
                <c:pt idx="26848">
                  <c:v>1</c:v>
                </c:pt>
                <c:pt idx="26849">
                  <c:v>1</c:v>
                </c:pt>
                <c:pt idx="26850">
                  <c:v>1</c:v>
                </c:pt>
                <c:pt idx="26851">
                  <c:v>1</c:v>
                </c:pt>
                <c:pt idx="26852">
                  <c:v>1</c:v>
                </c:pt>
                <c:pt idx="26853">
                  <c:v>1</c:v>
                </c:pt>
                <c:pt idx="26854">
                  <c:v>1</c:v>
                </c:pt>
                <c:pt idx="26855">
                  <c:v>1</c:v>
                </c:pt>
                <c:pt idx="26856">
                  <c:v>1</c:v>
                </c:pt>
                <c:pt idx="26857">
                  <c:v>1</c:v>
                </c:pt>
                <c:pt idx="26858">
                  <c:v>1</c:v>
                </c:pt>
                <c:pt idx="26859">
                  <c:v>1</c:v>
                </c:pt>
                <c:pt idx="26860">
                  <c:v>1</c:v>
                </c:pt>
                <c:pt idx="26861">
                  <c:v>1</c:v>
                </c:pt>
                <c:pt idx="26862">
                  <c:v>1</c:v>
                </c:pt>
                <c:pt idx="26863">
                  <c:v>1</c:v>
                </c:pt>
                <c:pt idx="26864">
                  <c:v>1</c:v>
                </c:pt>
                <c:pt idx="26865">
                  <c:v>1</c:v>
                </c:pt>
                <c:pt idx="26866">
                  <c:v>1</c:v>
                </c:pt>
                <c:pt idx="26867">
                  <c:v>1</c:v>
                </c:pt>
                <c:pt idx="26868">
                  <c:v>1</c:v>
                </c:pt>
                <c:pt idx="26869">
                  <c:v>1</c:v>
                </c:pt>
                <c:pt idx="26870">
                  <c:v>1</c:v>
                </c:pt>
                <c:pt idx="26871">
                  <c:v>1</c:v>
                </c:pt>
                <c:pt idx="26872">
                  <c:v>1</c:v>
                </c:pt>
                <c:pt idx="26873">
                  <c:v>1</c:v>
                </c:pt>
                <c:pt idx="26874">
                  <c:v>1</c:v>
                </c:pt>
                <c:pt idx="26875">
                  <c:v>1</c:v>
                </c:pt>
                <c:pt idx="26876">
                  <c:v>1</c:v>
                </c:pt>
                <c:pt idx="26877">
                  <c:v>1</c:v>
                </c:pt>
                <c:pt idx="26878">
                  <c:v>1</c:v>
                </c:pt>
                <c:pt idx="26879">
                  <c:v>1</c:v>
                </c:pt>
                <c:pt idx="26880">
                  <c:v>1</c:v>
                </c:pt>
                <c:pt idx="26881">
                  <c:v>1</c:v>
                </c:pt>
                <c:pt idx="26882">
                  <c:v>1</c:v>
                </c:pt>
                <c:pt idx="26883">
                  <c:v>1</c:v>
                </c:pt>
                <c:pt idx="26884">
                  <c:v>1</c:v>
                </c:pt>
                <c:pt idx="26885">
                  <c:v>1</c:v>
                </c:pt>
                <c:pt idx="26886">
                  <c:v>1</c:v>
                </c:pt>
                <c:pt idx="26887">
                  <c:v>1</c:v>
                </c:pt>
                <c:pt idx="26888">
                  <c:v>1</c:v>
                </c:pt>
                <c:pt idx="26889">
                  <c:v>1</c:v>
                </c:pt>
                <c:pt idx="26890">
                  <c:v>1</c:v>
                </c:pt>
                <c:pt idx="26891">
                  <c:v>1</c:v>
                </c:pt>
                <c:pt idx="26892">
                  <c:v>1</c:v>
                </c:pt>
                <c:pt idx="26893">
                  <c:v>1</c:v>
                </c:pt>
                <c:pt idx="26894">
                  <c:v>1</c:v>
                </c:pt>
                <c:pt idx="26895">
                  <c:v>1</c:v>
                </c:pt>
                <c:pt idx="26896">
                  <c:v>1</c:v>
                </c:pt>
                <c:pt idx="26897">
                  <c:v>1</c:v>
                </c:pt>
                <c:pt idx="26898">
                  <c:v>1</c:v>
                </c:pt>
                <c:pt idx="26899">
                  <c:v>1</c:v>
                </c:pt>
                <c:pt idx="26900">
                  <c:v>1</c:v>
                </c:pt>
                <c:pt idx="26901">
                  <c:v>1</c:v>
                </c:pt>
                <c:pt idx="26902">
                  <c:v>1</c:v>
                </c:pt>
                <c:pt idx="26903">
                  <c:v>1</c:v>
                </c:pt>
                <c:pt idx="26904">
                  <c:v>1</c:v>
                </c:pt>
                <c:pt idx="26905">
                  <c:v>1</c:v>
                </c:pt>
                <c:pt idx="26906">
                  <c:v>1</c:v>
                </c:pt>
                <c:pt idx="26907">
                  <c:v>1</c:v>
                </c:pt>
                <c:pt idx="26908">
                  <c:v>1</c:v>
                </c:pt>
                <c:pt idx="26909">
                  <c:v>1</c:v>
                </c:pt>
                <c:pt idx="26910">
                  <c:v>1</c:v>
                </c:pt>
                <c:pt idx="26911">
                  <c:v>1</c:v>
                </c:pt>
                <c:pt idx="26912">
                  <c:v>1</c:v>
                </c:pt>
                <c:pt idx="26913">
                  <c:v>1</c:v>
                </c:pt>
                <c:pt idx="26914">
                  <c:v>1</c:v>
                </c:pt>
                <c:pt idx="26915">
                  <c:v>1</c:v>
                </c:pt>
                <c:pt idx="26916">
                  <c:v>1</c:v>
                </c:pt>
                <c:pt idx="26917">
                  <c:v>1</c:v>
                </c:pt>
                <c:pt idx="26918">
                  <c:v>1</c:v>
                </c:pt>
                <c:pt idx="26919">
                  <c:v>1</c:v>
                </c:pt>
                <c:pt idx="26920">
                  <c:v>1</c:v>
                </c:pt>
                <c:pt idx="26921">
                  <c:v>1</c:v>
                </c:pt>
                <c:pt idx="26922">
                  <c:v>1</c:v>
                </c:pt>
                <c:pt idx="26923">
                  <c:v>1</c:v>
                </c:pt>
                <c:pt idx="26924">
                  <c:v>1</c:v>
                </c:pt>
                <c:pt idx="26925">
                  <c:v>1</c:v>
                </c:pt>
                <c:pt idx="26926">
                  <c:v>1</c:v>
                </c:pt>
                <c:pt idx="26927">
                  <c:v>1</c:v>
                </c:pt>
                <c:pt idx="26928">
                  <c:v>1</c:v>
                </c:pt>
                <c:pt idx="26929">
                  <c:v>1</c:v>
                </c:pt>
                <c:pt idx="26930">
                  <c:v>1</c:v>
                </c:pt>
                <c:pt idx="26931">
                  <c:v>1</c:v>
                </c:pt>
                <c:pt idx="26932">
                  <c:v>1</c:v>
                </c:pt>
                <c:pt idx="26933">
                  <c:v>1</c:v>
                </c:pt>
                <c:pt idx="26934">
                  <c:v>1</c:v>
                </c:pt>
                <c:pt idx="26935">
                  <c:v>1</c:v>
                </c:pt>
                <c:pt idx="26936">
                  <c:v>1</c:v>
                </c:pt>
                <c:pt idx="26937">
                  <c:v>1</c:v>
                </c:pt>
                <c:pt idx="26938">
                  <c:v>1</c:v>
                </c:pt>
                <c:pt idx="26939">
                  <c:v>1</c:v>
                </c:pt>
                <c:pt idx="26940">
                  <c:v>1</c:v>
                </c:pt>
                <c:pt idx="26941">
                  <c:v>1</c:v>
                </c:pt>
                <c:pt idx="26942">
                  <c:v>1</c:v>
                </c:pt>
                <c:pt idx="26943">
                  <c:v>1</c:v>
                </c:pt>
                <c:pt idx="26944">
                  <c:v>1</c:v>
                </c:pt>
                <c:pt idx="26945">
                  <c:v>1</c:v>
                </c:pt>
                <c:pt idx="26946">
                  <c:v>1</c:v>
                </c:pt>
                <c:pt idx="26947">
                  <c:v>1</c:v>
                </c:pt>
                <c:pt idx="26948">
                  <c:v>1</c:v>
                </c:pt>
                <c:pt idx="26949">
                  <c:v>1</c:v>
                </c:pt>
                <c:pt idx="26950">
                  <c:v>1</c:v>
                </c:pt>
                <c:pt idx="26951">
                  <c:v>1</c:v>
                </c:pt>
                <c:pt idx="26952">
                  <c:v>1</c:v>
                </c:pt>
                <c:pt idx="26953">
                  <c:v>1</c:v>
                </c:pt>
                <c:pt idx="26954">
                  <c:v>1</c:v>
                </c:pt>
                <c:pt idx="26955">
                  <c:v>1</c:v>
                </c:pt>
                <c:pt idx="26956">
                  <c:v>1</c:v>
                </c:pt>
                <c:pt idx="26957">
                  <c:v>1</c:v>
                </c:pt>
                <c:pt idx="26958">
                  <c:v>1</c:v>
                </c:pt>
                <c:pt idx="26959">
                  <c:v>1</c:v>
                </c:pt>
                <c:pt idx="26960">
                  <c:v>1</c:v>
                </c:pt>
                <c:pt idx="26961">
                  <c:v>1</c:v>
                </c:pt>
                <c:pt idx="26962">
                  <c:v>1</c:v>
                </c:pt>
                <c:pt idx="26963">
                  <c:v>1</c:v>
                </c:pt>
                <c:pt idx="26964">
                  <c:v>1</c:v>
                </c:pt>
                <c:pt idx="26965">
                  <c:v>1</c:v>
                </c:pt>
                <c:pt idx="26966">
                  <c:v>1</c:v>
                </c:pt>
                <c:pt idx="26967">
                  <c:v>1</c:v>
                </c:pt>
                <c:pt idx="26968">
                  <c:v>1</c:v>
                </c:pt>
                <c:pt idx="26969">
                  <c:v>1</c:v>
                </c:pt>
                <c:pt idx="26970">
                  <c:v>1</c:v>
                </c:pt>
                <c:pt idx="26971">
                  <c:v>1</c:v>
                </c:pt>
                <c:pt idx="26972">
                  <c:v>1</c:v>
                </c:pt>
                <c:pt idx="26973">
                  <c:v>1</c:v>
                </c:pt>
                <c:pt idx="26974">
                  <c:v>1</c:v>
                </c:pt>
                <c:pt idx="26975">
                  <c:v>1</c:v>
                </c:pt>
                <c:pt idx="26976">
                  <c:v>1</c:v>
                </c:pt>
                <c:pt idx="26977">
                  <c:v>1</c:v>
                </c:pt>
                <c:pt idx="26978">
                  <c:v>1</c:v>
                </c:pt>
                <c:pt idx="26979">
                  <c:v>1</c:v>
                </c:pt>
                <c:pt idx="26980">
                  <c:v>1</c:v>
                </c:pt>
                <c:pt idx="26981">
                  <c:v>1</c:v>
                </c:pt>
                <c:pt idx="26982">
                  <c:v>1</c:v>
                </c:pt>
                <c:pt idx="26983">
                  <c:v>1</c:v>
                </c:pt>
                <c:pt idx="26984">
                  <c:v>1</c:v>
                </c:pt>
                <c:pt idx="26985">
                  <c:v>1</c:v>
                </c:pt>
                <c:pt idx="26986">
                  <c:v>1</c:v>
                </c:pt>
                <c:pt idx="26987">
                  <c:v>1</c:v>
                </c:pt>
                <c:pt idx="26988">
                  <c:v>1</c:v>
                </c:pt>
                <c:pt idx="26989">
                  <c:v>1</c:v>
                </c:pt>
                <c:pt idx="26990">
                  <c:v>1</c:v>
                </c:pt>
                <c:pt idx="26991">
                  <c:v>1</c:v>
                </c:pt>
                <c:pt idx="26992">
                  <c:v>1</c:v>
                </c:pt>
                <c:pt idx="26993">
                  <c:v>1</c:v>
                </c:pt>
                <c:pt idx="26994">
                  <c:v>1</c:v>
                </c:pt>
                <c:pt idx="26995">
                  <c:v>1</c:v>
                </c:pt>
                <c:pt idx="26996">
                  <c:v>1</c:v>
                </c:pt>
                <c:pt idx="26997">
                  <c:v>1</c:v>
                </c:pt>
                <c:pt idx="26998">
                  <c:v>1</c:v>
                </c:pt>
                <c:pt idx="26999">
                  <c:v>1</c:v>
                </c:pt>
                <c:pt idx="27000">
                  <c:v>1</c:v>
                </c:pt>
                <c:pt idx="27001">
                  <c:v>1</c:v>
                </c:pt>
                <c:pt idx="27002">
                  <c:v>1</c:v>
                </c:pt>
                <c:pt idx="27003">
                  <c:v>1</c:v>
                </c:pt>
                <c:pt idx="27004">
                  <c:v>1</c:v>
                </c:pt>
                <c:pt idx="27005">
                  <c:v>1</c:v>
                </c:pt>
                <c:pt idx="27006">
                  <c:v>1</c:v>
                </c:pt>
                <c:pt idx="27007">
                  <c:v>1</c:v>
                </c:pt>
                <c:pt idx="27008">
                  <c:v>1</c:v>
                </c:pt>
                <c:pt idx="27009">
                  <c:v>1</c:v>
                </c:pt>
                <c:pt idx="27010">
                  <c:v>1</c:v>
                </c:pt>
                <c:pt idx="27011">
                  <c:v>1</c:v>
                </c:pt>
                <c:pt idx="27012">
                  <c:v>1</c:v>
                </c:pt>
                <c:pt idx="27013">
                  <c:v>1</c:v>
                </c:pt>
                <c:pt idx="27014">
                  <c:v>1</c:v>
                </c:pt>
                <c:pt idx="27015">
                  <c:v>1</c:v>
                </c:pt>
                <c:pt idx="27016">
                  <c:v>1</c:v>
                </c:pt>
                <c:pt idx="27017">
                  <c:v>1</c:v>
                </c:pt>
                <c:pt idx="27018">
                  <c:v>1</c:v>
                </c:pt>
                <c:pt idx="27019">
                  <c:v>1</c:v>
                </c:pt>
                <c:pt idx="27020">
                  <c:v>1</c:v>
                </c:pt>
                <c:pt idx="27021">
                  <c:v>1</c:v>
                </c:pt>
                <c:pt idx="27022">
                  <c:v>1</c:v>
                </c:pt>
                <c:pt idx="27023">
                  <c:v>1</c:v>
                </c:pt>
                <c:pt idx="27024">
                  <c:v>1</c:v>
                </c:pt>
                <c:pt idx="27025">
                  <c:v>1</c:v>
                </c:pt>
                <c:pt idx="27026">
                  <c:v>1</c:v>
                </c:pt>
                <c:pt idx="27027">
                  <c:v>1</c:v>
                </c:pt>
                <c:pt idx="27028">
                  <c:v>1</c:v>
                </c:pt>
                <c:pt idx="27029">
                  <c:v>1</c:v>
                </c:pt>
                <c:pt idx="27030">
                  <c:v>1</c:v>
                </c:pt>
                <c:pt idx="27031">
                  <c:v>1</c:v>
                </c:pt>
                <c:pt idx="27032">
                  <c:v>1</c:v>
                </c:pt>
                <c:pt idx="27033">
                  <c:v>1</c:v>
                </c:pt>
                <c:pt idx="27034">
                  <c:v>1</c:v>
                </c:pt>
                <c:pt idx="27035">
                  <c:v>1</c:v>
                </c:pt>
                <c:pt idx="27036">
                  <c:v>1</c:v>
                </c:pt>
                <c:pt idx="27037">
                  <c:v>1</c:v>
                </c:pt>
                <c:pt idx="27038">
                  <c:v>1</c:v>
                </c:pt>
                <c:pt idx="27039">
                  <c:v>1</c:v>
                </c:pt>
                <c:pt idx="27040">
                  <c:v>1</c:v>
                </c:pt>
                <c:pt idx="27041">
                  <c:v>1</c:v>
                </c:pt>
                <c:pt idx="27042">
                  <c:v>1</c:v>
                </c:pt>
                <c:pt idx="27043">
                  <c:v>1</c:v>
                </c:pt>
                <c:pt idx="27044">
                  <c:v>1</c:v>
                </c:pt>
                <c:pt idx="27045">
                  <c:v>1</c:v>
                </c:pt>
                <c:pt idx="27046">
                  <c:v>1</c:v>
                </c:pt>
                <c:pt idx="27047">
                  <c:v>1</c:v>
                </c:pt>
                <c:pt idx="27048">
                  <c:v>1</c:v>
                </c:pt>
                <c:pt idx="27049">
                  <c:v>1</c:v>
                </c:pt>
                <c:pt idx="27050">
                  <c:v>1</c:v>
                </c:pt>
                <c:pt idx="27051">
                  <c:v>1</c:v>
                </c:pt>
                <c:pt idx="27052">
                  <c:v>1</c:v>
                </c:pt>
                <c:pt idx="27053">
                  <c:v>1</c:v>
                </c:pt>
                <c:pt idx="27054">
                  <c:v>1</c:v>
                </c:pt>
                <c:pt idx="27055">
                  <c:v>1</c:v>
                </c:pt>
                <c:pt idx="27056">
                  <c:v>1</c:v>
                </c:pt>
                <c:pt idx="27057">
                  <c:v>1</c:v>
                </c:pt>
                <c:pt idx="27058">
                  <c:v>1</c:v>
                </c:pt>
                <c:pt idx="27059">
                  <c:v>1</c:v>
                </c:pt>
                <c:pt idx="27060">
                  <c:v>1</c:v>
                </c:pt>
                <c:pt idx="27061">
                  <c:v>1</c:v>
                </c:pt>
                <c:pt idx="27062">
                  <c:v>1</c:v>
                </c:pt>
                <c:pt idx="27063">
                  <c:v>1</c:v>
                </c:pt>
                <c:pt idx="27064">
                  <c:v>1</c:v>
                </c:pt>
                <c:pt idx="27065">
                  <c:v>1</c:v>
                </c:pt>
                <c:pt idx="27066">
                  <c:v>1</c:v>
                </c:pt>
                <c:pt idx="27067">
                  <c:v>1</c:v>
                </c:pt>
                <c:pt idx="27068">
                  <c:v>1</c:v>
                </c:pt>
                <c:pt idx="27069">
                  <c:v>1</c:v>
                </c:pt>
                <c:pt idx="27070">
                  <c:v>1</c:v>
                </c:pt>
                <c:pt idx="27071">
                  <c:v>1</c:v>
                </c:pt>
                <c:pt idx="27072">
                  <c:v>1</c:v>
                </c:pt>
                <c:pt idx="27073">
                  <c:v>1</c:v>
                </c:pt>
                <c:pt idx="27074">
                  <c:v>1</c:v>
                </c:pt>
                <c:pt idx="27075">
                  <c:v>1</c:v>
                </c:pt>
                <c:pt idx="27076">
                  <c:v>1</c:v>
                </c:pt>
                <c:pt idx="27077">
                  <c:v>1</c:v>
                </c:pt>
                <c:pt idx="27078">
                  <c:v>1</c:v>
                </c:pt>
                <c:pt idx="27079">
                  <c:v>1</c:v>
                </c:pt>
                <c:pt idx="27080">
                  <c:v>1</c:v>
                </c:pt>
                <c:pt idx="27081">
                  <c:v>1</c:v>
                </c:pt>
                <c:pt idx="27082">
                  <c:v>1</c:v>
                </c:pt>
                <c:pt idx="27083">
                  <c:v>1</c:v>
                </c:pt>
                <c:pt idx="27084">
                  <c:v>1</c:v>
                </c:pt>
                <c:pt idx="27085">
                  <c:v>1</c:v>
                </c:pt>
                <c:pt idx="27086">
                  <c:v>1</c:v>
                </c:pt>
                <c:pt idx="27087">
                  <c:v>1</c:v>
                </c:pt>
                <c:pt idx="27088">
                  <c:v>1</c:v>
                </c:pt>
                <c:pt idx="27089">
                  <c:v>1</c:v>
                </c:pt>
                <c:pt idx="27090">
                  <c:v>1</c:v>
                </c:pt>
                <c:pt idx="27091">
                  <c:v>1</c:v>
                </c:pt>
                <c:pt idx="27092">
                  <c:v>1</c:v>
                </c:pt>
                <c:pt idx="27093">
                  <c:v>1</c:v>
                </c:pt>
                <c:pt idx="27094">
                  <c:v>1</c:v>
                </c:pt>
                <c:pt idx="27095">
                  <c:v>1</c:v>
                </c:pt>
                <c:pt idx="27096">
                  <c:v>1</c:v>
                </c:pt>
                <c:pt idx="27097">
                  <c:v>1</c:v>
                </c:pt>
                <c:pt idx="27098">
                  <c:v>1</c:v>
                </c:pt>
                <c:pt idx="27099">
                  <c:v>1</c:v>
                </c:pt>
                <c:pt idx="27100">
                  <c:v>1</c:v>
                </c:pt>
                <c:pt idx="27101">
                  <c:v>1</c:v>
                </c:pt>
                <c:pt idx="27102">
                  <c:v>1</c:v>
                </c:pt>
                <c:pt idx="27103">
                  <c:v>1</c:v>
                </c:pt>
                <c:pt idx="27104">
                  <c:v>1</c:v>
                </c:pt>
                <c:pt idx="27105">
                  <c:v>1</c:v>
                </c:pt>
                <c:pt idx="27106">
                  <c:v>1</c:v>
                </c:pt>
                <c:pt idx="27107">
                  <c:v>1</c:v>
                </c:pt>
                <c:pt idx="27108">
                  <c:v>1</c:v>
                </c:pt>
                <c:pt idx="27109">
                  <c:v>1</c:v>
                </c:pt>
                <c:pt idx="27110">
                  <c:v>1</c:v>
                </c:pt>
                <c:pt idx="27111">
                  <c:v>1</c:v>
                </c:pt>
                <c:pt idx="27112">
                  <c:v>1</c:v>
                </c:pt>
                <c:pt idx="27113">
                  <c:v>1</c:v>
                </c:pt>
                <c:pt idx="27114">
                  <c:v>1</c:v>
                </c:pt>
                <c:pt idx="27115">
                  <c:v>1</c:v>
                </c:pt>
                <c:pt idx="27116">
                  <c:v>1</c:v>
                </c:pt>
                <c:pt idx="27117">
                  <c:v>1</c:v>
                </c:pt>
                <c:pt idx="27118">
                  <c:v>1</c:v>
                </c:pt>
                <c:pt idx="27119">
                  <c:v>1</c:v>
                </c:pt>
                <c:pt idx="27120">
                  <c:v>1</c:v>
                </c:pt>
                <c:pt idx="27121">
                  <c:v>1</c:v>
                </c:pt>
                <c:pt idx="27122">
                  <c:v>1</c:v>
                </c:pt>
                <c:pt idx="27123">
                  <c:v>1</c:v>
                </c:pt>
                <c:pt idx="27124">
                  <c:v>1</c:v>
                </c:pt>
                <c:pt idx="27125">
                  <c:v>1</c:v>
                </c:pt>
                <c:pt idx="27126">
                  <c:v>1</c:v>
                </c:pt>
                <c:pt idx="27127">
                  <c:v>1</c:v>
                </c:pt>
                <c:pt idx="27128">
                  <c:v>1</c:v>
                </c:pt>
                <c:pt idx="27129">
                  <c:v>1</c:v>
                </c:pt>
                <c:pt idx="27130">
                  <c:v>1</c:v>
                </c:pt>
                <c:pt idx="27131">
                  <c:v>1</c:v>
                </c:pt>
                <c:pt idx="27132">
                  <c:v>1</c:v>
                </c:pt>
                <c:pt idx="27133">
                  <c:v>1</c:v>
                </c:pt>
                <c:pt idx="27134">
                  <c:v>1</c:v>
                </c:pt>
                <c:pt idx="27135">
                  <c:v>1</c:v>
                </c:pt>
                <c:pt idx="27136">
                  <c:v>1</c:v>
                </c:pt>
                <c:pt idx="27137">
                  <c:v>1</c:v>
                </c:pt>
                <c:pt idx="27138">
                  <c:v>1</c:v>
                </c:pt>
                <c:pt idx="27139">
                  <c:v>1</c:v>
                </c:pt>
                <c:pt idx="27140">
                  <c:v>1</c:v>
                </c:pt>
                <c:pt idx="27141">
                  <c:v>1</c:v>
                </c:pt>
                <c:pt idx="27142">
                  <c:v>1</c:v>
                </c:pt>
                <c:pt idx="27143">
                  <c:v>1</c:v>
                </c:pt>
                <c:pt idx="27144">
                  <c:v>1</c:v>
                </c:pt>
                <c:pt idx="27145">
                  <c:v>1</c:v>
                </c:pt>
                <c:pt idx="27146">
                  <c:v>1</c:v>
                </c:pt>
                <c:pt idx="27147">
                  <c:v>1</c:v>
                </c:pt>
                <c:pt idx="27148">
                  <c:v>1</c:v>
                </c:pt>
                <c:pt idx="27149">
                  <c:v>1</c:v>
                </c:pt>
                <c:pt idx="27150">
                  <c:v>1</c:v>
                </c:pt>
                <c:pt idx="27151">
                  <c:v>1</c:v>
                </c:pt>
                <c:pt idx="27152">
                  <c:v>1</c:v>
                </c:pt>
                <c:pt idx="27153">
                  <c:v>1</c:v>
                </c:pt>
                <c:pt idx="27154">
                  <c:v>1</c:v>
                </c:pt>
                <c:pt idx="27155">
                  <c:v>1</c:v>
                </c:pt>
                <c:pt idx="27156">
                  <c:v>1</c:v>
                </c:pt>
                <c:pt idx="27157">
                  <c:v>1</c:v>
                </c:pt>
                <c:pt idx="27158">
                  <c:v>1</c:v>
                </c:pt>
                <c:pt idx="27159">
                  <c:v>1</c:v>
                </c:pt>
                <c:pt idx="27160">
                  <c:v>1</c:v>
                </c:pt>
                <c:pt idx="27161">
                  <c:v>1</c:v>
                </c:pt>
                <c:pt idx="27162">
                  <c:v>1</c:v>
                </c:pt>
                <c:pt idx="27163">
                  <c:v>1</c:v>
                </c:pt>
                <c:pt idx="27164">
                  <c:v>1</c:v>
                </c:pt>
                <c:pt idx="27165">
                  <c:v>1</c:v>
                </c:pt>
                <c:pt idx="27166">
                  <c:v>1</c:v>
                </c:pt>
                <c:pt idx="27167">
                  <c:v>1</c:v>
                </c:pt>
                <c:pt idx="27168">
                  <c:v>1</c:v>
                </c:pt>
                <c:pt idx="27169">
                  <c:v>1</c:v>
                </c:pt>
                <c:pt idx="27170">
                  <c:v>1</c:v>
                </c:pt>
                <c:pt idx="27171">
                  <c:v>1</c:v>
                </c:pt>
                <c:pt idx="27172">
                  <c:v>1</c:v>
                </c:pt>
                <c:pt idx="27173">
                  <c:v>1</c:v>
                </c:pt>
                <c:pt idx="27174">
                  <c:v>1</c:v>
                </c:pt>
                <c:pt idx="27175">
                  <c:v>1</c:v>
                </c:pt>
                <c:pt idx="27176">
                  <c:v>1</c:v>
                </c:pt>
                <c:pt idx="27177">
                  <c:v>1</c:v>
                </c:pt>
                <c:pt idx="27178">
                  <c:v>1</c:v>
                </c:pt>
                <c:pt idx="27179">
                  <c:v>1</c:v>
                </c:pt>
                <c:pt idx="27180">
                  <c:v>1</c:v>
                </c:pt>
                <c:pt idx="27181">
                  <c:v>1</c:v>
                </c:pt>
                <c:pt idx="27182">
                  <c:v>1</c:v>
                </c:pt>
                <c:pt idx="27183">
                  <c:v>1</c:v>
                </c:pt>
                <c:pt idx="27184">
                  <c:v>1</c:v>
                </c:pt>
                <c:pt idx="27185">
                  <c:v>1</c:v>
                </c:pt>
                <c:pt idx="27186">
                  <c:v>1</c:v>
                </c:pt>
                <c:pt idx="27187">
                  <c:v>1</c:v>
                </c:pt>
                <c:pt idx="27188">
                  <c:v>1</c:v>
                </c:pt>
                <c:pt idx="27189">
                  <c:v>1</c:v>
                </c:pt>
                <c:pt idx="27190">
                  <c:v>1</c:v>
                </c:pt>
                <c:pt idx="27191">
                  <c:v>1</c:v>
                </c:pt>
                <c:pt idx="27192">
                  <c:v>1</c:v>
                </c:pt>
                <c:pt idx="27193">
                  <c:v>1</c:v>
                </c:pt>
                <c:pt idx="27194">
                  <c:v>1</c:v>
                </c:pt>
                <c:pt idx="27195">
                  <c:v>1</c:v>
                </c:pt>
                <c:pt idx="27196">
                  <c:v>1</c:v>
                </c:pt>
                <c:pt idx="27197">
                  <c:v>1</c:v>
                </c:pt>
                <c:pt idx="27198">
                  <c:v>1</c:v>
                </c:pt>
                <c:pt idx="27199">
                  <c:v>1</c:v>
                </c:pt>
                <c:pt idx="27200">
                  <c:v>1</c:v>
                </c:pt>
                <c:pt idx="27201">
                  <c:v>1</c:v>
                </c:pt>
                <c:pt idx="27202">
                  <c:v>1</c:v>
                </c:pt>
                <c:pt idx="27203">
                  <c:v>1</c:v>
                </c:pt>
                <c:pt idx="27204">
                  <c:v>1</c:v>
                </c:pt>
                <c:pt idx="27205">
                  <c:v>1</c:v>
                </c:pt>
                <c:pt idx="27206">
                  <c:v>1</c:v>
                </c:pt>
                <c:pt idx="27207">
                  <c:v>1</c:v>
                </c:pt>
                <c:pt idx="27208">
                  <c:v>1</c:v>
                </c:pt>
                <c:pt idx="27209">
                  <c:v>1</c:v>
                </c:pt>
                <c:pt idx="27210">
                  <c:v>1</c:v>
                </c:pt>
                <c:pt idx="27211">
                  <c:v>1</c:v>
                </c:pt>
                <c:pt idx="27212">
                  <c:v>1</c:v>
                </c:pt>
                <c:pt idx="27213">
                  <c:v>1</c:v>
                </c:pt>
                <c:pt idx="27214">
                  <c:v>1</c:v>
                </c:pt>
                <c:pt idx="27215">
                  <c:v>1</c:v>
                </c:pt>
                <c:pt idx="27216">
                  <c:v>1</c:v>
                </c:pt>
                <c:pt idx="27217">
                  <c:v>1</c:v>
                </c:pt>
                <c:pt idx="27218">
                  <c:v>1</c:v>
                </c:pt>
                <c:pt idx="27219">
                  <c:v>1</c:v>
                </c:pt>
                <c:pt idx="27220">
                  <c:v>1</c:v>
                </c:pt>
                <c:pt idx="27221">
                  <c:v>1</c:v>
                </c:pt>
                <c:pt idx="27222">
                  <c:v>1</c:v>
                </c:pt>
                <c:pt idx="27223">
                  <c:v>1</c:v>
                </c:pt>
                <c:pt idx="27224">
                  <c:v>1</c:v>
                </c:pt>
                <c:pt idx="27225">
                  <c:v>1</c:v>
                </c:pt>
                <c:pt idx="27226">
                  <c:v>1</c:v>
                </c:pt>
                <c:pt idx="27227">
                  <c:v>1</c:v>
                </c:pt>
                <c:pt idx="27228">
                  <c:v>1</c:v>
                </c:pt>
                <c:pt idx="27229">
                  <c:v>1</c:v>
                </c:pt>
                <c:pt idx="27230">
                  <c:v>1</c:v>
                </c:pt>
                <c:pt idx="27231">
                  <c:v>1</c:v>
                </c:pt>
                <c:pt idx="27232">
                  <c:v>1</c:v>
                </c:pt>
                <c:pt idx="27233">
                  <c:v>1</c:v>
                </c:pt>
                <c:pt idx="27234">
                  <c:v>1</c:v>
                </c:pt>
                <c:pt idx="27235">
                  <c:v>1</c:v>
                </c:pt>
                <c:pt idx="27236">
                  <c:v>1</c:v>
                </c:pt>
                <c:pt idx="27237">
                  <c:v>1</c:v>
                </c:pt>
                <c:pt idx="27238">
                  <c:v>1</c:v>
                </c:pt>
                <c:pt idx="27239">
                  <c:v>1</c:v>
                </c:pt>
                <c:pt idx="27240">
                  <c:v>1</c:v>
                </c:pt>
                <c:pt idx="27241">
                  <c:v>1</c:v>
                </c:pt>
                <c:pt idx="27242">
                  <c:v>1</c:v>
                </c:pt>
                <c:pt idx="27243">
                  <c:v>1</c:v>
                </c:pt>
                <c:pt idx="27244">
                  <c:v>1</c:v>
                </c:pt>
                <c:pt idx="27245">
                  <c:v>1</c:v>
                </c:pt>
                <c:pt idx="27246">
                  <c:v>1</c:v>
                </c:pt>
                <c:pt idx="27247">
                  <c:v>1</c:v>
                </c:pt>
                <c:pt idx="27248">
                  <c:v>1</c:v>
                </c:pt>
                <c:pt idx="27249">
                  <c:v>1</c:v>
                </c:pt>
                <c:pt idx="27250">
                  <c:v>1</c:v>
                </c:pt>
                <c:pt idx="27251">
                  <c:v>1</c:v>
                </c:pt>
                <c:pt idx="27252">
                  <c:v>1</c:v>
                </c:pt>
                <c:pt idx="27253">
                  <c:v>1</c:v>
                </c:pt>
                <c:pt idx="27254">
                  <c:v>1</c:v>
                </c:pt>
                <c:pt idx="27255">
                  <c:v>1</c:v>
                </c:pt>
                <c:pt idx="27256">
                  <c:v>1</c:v>
                </c:pt>
                <c:pt idx="27257">
                  <c:v>1</c:v>
                </c:pt>
                <c:pt idx="27258">
                  <c:v>1</c:v>
                </c:pt>
                <c:pt idx="27259">
                  <c:v>1</c:v>
                </c:pt>
                <c:pt idx="27260">
                  <c:v>1</c:v>
                </c:pt>
                <c:pt idx="27261">
                  <c:v>1</c:v>
                </c:pt>
                <c:pt idx="27262">
                  <c:v>1</c:v>
                </c:pt>
                <c:pt idx="27263">
                  <c:v>1</c:v>
                </c:pt>
                <c:pt idx="27264">
                  <c:v>1</c:v>
                </c:pt>
                <c:pt idx="27265">
                  <c:v>1</c:v>
                </c:pt>
                <c:pt idx="27266">
                  <c:v>1</c:v>
                </c:pt>
                <c:pt idx="27267">
                  <c:v>1</c:v>
                </c:pt>
                <c:pt idx="27268">
                  <c:v>1</c:v>
                </c:pt>
                <c:pt idx="27269">
                  <c:v>1</c:v>
                </c:pt>
                <c:pt idx="27270">
                  <c:v>1</c:v>
                </c:pt>
                <c:pt idx="27271">
                  <c:v>1</c:v>
                </c:pt>
                <c:pt idx="27272">
                  <c:v>1</c:v>
                </c:pt>
                <c:pt idx="27273">
                  <c:v>1</c:v>
                </c:pt>
                <c:pt idx="27274">
                  <c:v>1</c:v>
                </c:pt>
                <c:pt idx="27275">
                  <c:v>1</c:v>
                </c:pt>
                <c:pt idx="27276">
                  <c:v>1</c:v>
                </c:pt>
                <c:pt idx="27277">
                  <c:v>1</c:v>
                </c:pt>
                <c:pt idx="27278">
                  <c:v>1</c:v>
                </c:pt>
                <c:pt idx="27279">
                  <c:v>1</c:v>
                </c:pt>
                <c:pt idx="27280">
                  <c:v>1</c:v>
                </c:pt>
                <c:pt idx="27281">
                  <c:v>1</c:v>
                </c:pt>
                <c:pt idx="27282">
                  <c:v>1</c:v>
                </c:pt>
                <c:pt idx="27283">
                  <c:v>1</c:v>
                </c:pt>
                <c:pt idx="27284">
                  <c:v>1</c:v>
                </c:pt>
                <c:pt idx="27285">
                  <c:v>1</c:v>
                </c:pt>
                <c:pt idx="27286">
                  <c:v>1</c:v>
                </c:pt>
                <c:pt idx="27287">
                  <c:v>1</c:v>
                </c:pt>
                <c:pt idx="27288">
                  <c:v>1</c:v>
                </c:pt>
                <c:pt idx="27289">
                  <c:v>1</c:v>
                </c:pt>
                <c:pt idx="27290">
                  <c:v>1</c:v>
                </c:pt>
                <c:pt idx="27291">
                  <c:v>1</c:v>
                </c:pt>
                <c:pt idx="27292">
                  <c:v>1</c:v>
                </c:pt>
                <c:pt idx="27293">
                  <c:v>1</c:v>
                </c:pt>
                <c:pt idx="27294">
                  <c:v>1</c:v>
                </c:pt>
                <c:pt idx="27295">
                  <c:v>1</c:v>
                </c:pt>
                <c:pt idx="27296">
                  <c:v>1</c:v>
                </c:pt>
                <c:pt idx="27297">
                  <c:v>1</c:v>
                </c:pt>
                <c:pt idx="27298">
                  <c:v>1</c:v>
                </c:pt>
                <c:pt idx="27299">
                  <c:v>1</c:v>
                </c:pt>
                <c:pt idx="27300">
                  <c:v>1</c:v>
                </c:pt>
                <c:pt idx="27301">
                  <c:v>1</c:v>
                </c:pt>
                <c:pt idx="27302">
                  <c:v>1</c:v>
                </c:pt>
                <c:pt idx="27303">
                  <c:v>1</c:v>
                </c:pt>
                <c:pt idx="27304">
                  <c:v>1</c:v>
                </c:pt>
                <c:pt idx="27305">
                  <c:v>1</c:v>
                </c:pt>
                <c:pt idx="27306">
                  <c:v>1</c:v>
                </c:pt>
                <c:pt idx="27307">
                  <c:v>1</c:v>
                </c:pt>
                <c:pt idx="27308">
                  <c:v>1</c:v>
                </c:pt>
                <c:pt idx="27309">
                  <c:v>1</c:v>
                </c:pt>
                <c:pt idx="27310">
                  <c:v>1</c:v>
                </c:pt>
                <c:pt idx="27311">
                  <c:v>1</c:v>
                </c:pt>
                <c:pt idx="27312">
                  <c:v>1</c:v>
                </c:pt>
                <c:pt idx="27313">
                  <c:v>1</c:v>
                </c:pt>
                <c:pt idx="27314">
                  <c:v>1</c:v>
                </c:pt>
                <c:pt idx="27315">
                  <c:v>1</c:v>
                </c:pt>
                <c:pt idx="27316">
                  <c:v>1</c:v>
                </c:pt>
                <c:pt idx="27317">
                  <c:v>1</c:v>
                </c:pt>
                <c:pt idx="27318">
                  <c:v>1</c:v>
                </c:pt>
                <c:pt idx="27319">
                  <c:v>1</c:v>
                </c:pt>
                <c:pt idx="27320">
                  <c:v>1</c:v>
                </c:pt>
                <c:pt idx="27321">
                  <c:v>1</c:v>
                </c:pt>
                <c:pt idx="27322">
                  <c:v>1</c:v>
                </c:pt>
                <c:pt idx="27323">
                  <c:v>1</c:v>
                </c:pt>
                <c:pt idx="27324">
                  <c:v>1</c:v>
                </c:pt>
                <c:pt idx="27325">
                  <c:v>1</c:v>
                </c:pt>
                <c:pt idx="27326">
                  <c:v>1</c:v>
                </c:pt>
                <c:pt idx="27327">
                  <c:v>1</c:v>
                </c:pt>
                <c:pt idx="27328">
                  <c:v>1</c:v>
                </c:pt>
                <c:pt idx="27329">
                  <c:v>1</c:v>
                </c:pt>
                <c:pt idx="27330">
                  <c:v>1</c:v>
                </c:pt>
                <c:pt idx="27331">
                  <c:v>1</c:v>
                </c:pt>
                <c:pt idx="27332">
                  <c:v>1</c:v>
                </c:pt>
                <c:pt idx="27333">
                  <c:v>1</c:v>
                </c:pt>
                <c:pt idx="27334">
                  <c:v>1</c:v>
                </c:pt>
                <c:pt idx="27335">
                  <c:v>1</c:v>
                </c:pt>
                <c:pt idx="27336">
                  <c:v>1</c:v>
                </c:pt>
                <c:pt idx="27337">
                  <c:v>1</c:v>
                </c:pt>
                <c:pt idx="27338">
                  <c:v>1</c:v>
                </c:pt>
                <c:pt idx="27339">
                  <c:v>1</c:v>
                </c:pt>
                <c:pt idx="27340">
                  <c:v>1</c:v>
                </c:pt>
                <c:pt idx="27341">
                  <c:v>1</c:v>
                </c:pt>
                <c:pt idx="27342">
                  <c:v>1</c:v>
                </c:pt>
                <c:pt idx="27343">
                  <c:v>1</c:v>
                </c:pt>
                <c:pt idx="27344">
                  <c:v>1</c:v>
                </c:pt>
                <c:pt idx="27345">
                  <c:v>1</c:v>
                </c:pt>
                <c:pt idx="27346">
                  <c:v>1</c:v>
                </c:pt>
                <c:pt idx="27347">
                  <c:v>1</c:v>
                </c:pt>
                <c:pt idx="27348">
                  <c:v>1</c:v>
                </c:pt>
                <c:pt idx="27349">
                  <c:v>1</c:v>
                </c:pt>
                <c:pt idx="27350">
                  <c:v>1</c:v>
                </c:pt>
                <c:pt idx="27351">
                  <c:v>1</c:v>
                </c:pt>
                <c:pt idx="27352">
                  <c:v>1</c:v>
                </c:pt>
                <c:pt idx="27353">
                  <c:v>1</c:v>
                </c:pt>
                <c:pt idx="27354">
                  <c:v>1</c:v>
                </c:pt>
                <c:pt idx="27355">
                  <c:v>1</c:v>
                </c:pt>
                <c:pt idx="27356">
                  <c:v>1</c:v>
                </c:pt>
                <c:pt idx="27357">
                  <c:v>1</c:v>
                </c:pt>
                <c:pt idx="27358">
                  <c:v>1</c:v>
                </c:pt>
                <c:pt idx="27359">
                  <c:v>1</c:v>
                </c:pt>
                <c:pt idx="27360">
                  <c:v>1</c:v>
                </c:pt>
                <c:pt idx="27361">
                  <c:v>1</c:v>
                </c:pt>
                <c:pt idx="27362">
                  <c:v>1</c:v>
                </c:pt>
                <c:pt idx="27363">
                  <c:v>1</c:v>
                </c:pt>
                <c:pt idx="27364">
                  <c:v>1</c:v>
                </c:pt>
                <c:pt idx="27365">
                  <c:v>1</c:v>
                </c:pt>
                <c:pt idx="27366">
                  <c:v>1</c:v>
                </c:pt>
                <c:pt idx="27367">
                  <c:v>1</c:v>
                </c:pt>
                <c:pt idx="27368">
                  <c:v>1</c:v>
                </c:pt>
                <c:pt idx="27369">
                  <c:v>1</c:v>
                </c:pt>
                <c:pt idx="27370">
                  <c:v>1</c:v>
                </c:pt>
                <c:pt idx="27371">
                  <c:v>1</c:v>
                </c:pt>
                <c:pt idx="27372">
                  <c:v>1</c:v>
                </c:pt>
                <c:pt idx="27373">
                  <c:v>1</c:v>
                </c:pt>
                <c:pt idx="27374">
                  <c:v>1</c:v>
                </c:pt>
                <c:pt idx="27375">
                  <c:v>1</c:v>
                </c:pt>
                <c:pt idx="27376">
                  <c:v>1</c:v>
                </c:pt>
                <c:pt idx="27377">
                  <c:v>1</c:v>
                </c:pt>
                <c:pt idx="27378">
                  <c:v>1</c:v>
                </c:pt>
                <c:pt idx="27379">
                  <c:v>1</c:v>
                </c:pt>
                <c:pt idx="27380">
                  <c:v>1</c:v>
                </c:pt>
                <c:pt idx="27381">
                  <c:v>1</c:v>
                </c:pt>
                <c:pt idx="27382">
                  <c:v>1</c:v>
                </c:pt>
                <c:pt idx="27383">
                  <c:v>1</c:v>
                </c:pt>
                <c:pt idx="27384">
                  <c:v>1</c:v>
                </c:pt>
                <c:pt idx="27385">
                  <c:v>1</c:v>
                </c:pt>
                <c:pt idx="27386">
                  <c:v>1</c:v>
                </c:pt>
                <c:pt idx="27387">
                  <c:v>1</c:v>
                </c:pt>
                <c:pt idx="27388">
                  <c:v>1</c:v>
                </c:pt>
                <c:pt idx="27389">
                  <c:v>1</c:v>
                </c:pt>
                <c:pt idx="27390">
                  <c:v>1</c:v>
                </c:pt>
                <c:pt idx="27391">
                  <c:v>1</c:v>
                </c:pt>
                <c:pt idx="27392">
                  <c:v>1</c:v>
                </c:pt>
                <c:pt idx="27393">
                  <c:v>1</c:v>
                </c:pt>
                <c:pt idx="27394">
                  <c:v>1</c:v>
                </c:pt>
                <c:pt idx="27395">
                  <c:v>1</c:v>
                </c:pt>
                <c:pt idx="27396">
                  <c:v>1</c:v>
                </c:pt>
                <c:pt idx="27397">
                  <c:v>1</c:v>
                </c:pt>
                <c:pt idx="27398">
                  <c:v>1</c:v>
                </c:pt>
                <c:pt idx="27399">
                  <c:v>1</c:v>
                </c:pt>
                <c:pt idx="27400">
                  <c:v>1</c:v>
                </c:pt>
                <c:pt idx="27401">
                  <c:v>1</c:v>
                </c:pt>
                <c:pt idx="27402">
                  <c:v>1</c:v>
                </c:pt>
                <c:pt idx="27403">
                  <c:v>1</c:v>
                </c:pt>
                <c:pt idx="27404">
                  <c:v>1</c:v>
                </c:pt>
                <c:pt idx="27405">
                  <c:v>1</c:v>
                </c:pt>
                <c:pt idx="27406">
                  <c:v>1</c:v>
                </c:pt>
                <c:pt idx="27407">
                  <c:v>1</c:v>
                </c:pt>
                <c:pt idx="27408">
                  <c:v>1</c:v>
                </c:pt>
                <c:pt idx="27409">
                  <c:v>1</c:v>
                </c:pt>
                <c:pt idx="27410">
                  <c:v>1</c:v>
                </c:pt>
                <c:pt idx="27411">
                  <c:v>1</c:v>
                </c:pt>
                <c:pt idx="27412">
                  <c:v>1</c:v>
                </c:pt>
                <c:pt idx="27413">
                  <c:v>1</c:v>
                </c:pt>
                <c:pt idx="27414">
                  <c:v>1</c:v>
                </c:pt>
                <c:pt idx="27415">
                  <c:v>1</c:v>
                </c:pt>
                <c:pt idx="27416">
                  <c:v>1</c:v>
                </c:pt>
                <c:pt idx="27417">
                  <c:v>1</c:v>
                </c:pt>
                <c:pt idx="27418">
                  <c:v>1</c:v>
                </c:pt>
                <c:pt idx="27419">
                  <c:v>1</c:v>
                </c:pt>
                <c:pt idx="27420">
                  <c:v>1</c:v>
                </c:pt>
                <c:pt idx="27421">
                  <c:v>1</c:v>
                </c:pt>
                <c:pt idx="27422">
                  <c:v>1</c:v>
                </c:pt>
                <c:pt idx="27423">
                  <c:v>1</c:v>
                </c:pt>
                <c:pt idx="27424">
                  <c:v>1</c:v>
                </c:pt>
                <c:pt idx="27425">
                  <c:v>1</c:v>
                </c:pt>
                <c:pt idx="27426">
                  <c:v>1</c:v>
                </c:pt>
                <c:pt idx="27427">
                  <c:v>1</c:v>
                </c:pt>
                <c:pt idx="27428">
                  <c:v>1</c:v>
                </c:pt>
                <c:pt idx="27429">
                  <c:v>1</c:v>
                </c:pt>
                <c:pt idx="27430">
                  <c:v>1</c:v>
                </c:pt>
                <c:pt idx="27431">
                  <c:v>1</c:v>
                </c:pt>
                <c:pt idx="27432">
                  <c:v>1</c:v>
                </c:pt>
                <c:pt idx="27433">
                  <c:v>1</c:v>
                </c:pt>
                <c:pt idx="27434">
                  <c:v>1</c:v>
                </c:pt>
                <c:pt idx="27435">
                  <c:v>1</c:v>
                </c:pt>
                <c:pt idx="27436">
                  <c:v>1</c:v>
                </c:pt>
                <c:pt idx="27437">
                  <c:v>1</c:v>
                </c:pt>
                <c:pt idx="27438">
                  <c:v>1</c:v>
                </c:pt>
                <c:pt idx="27439">
                  <c:v>1</c:v>
                </c:pt>
                <c:pt idx="27440">
                  <c:v>1</c:v>
                </c:pt>
                <c:pt idx="27441">
                  <c:v>1</c:v>
                </c:pt>
                <c:pt idx="27442">
                  <c:v>1</c:v>
                </c:pt>
                <c:pt idx="27443">
                  <c:v>1</c:v>
                </c:pt>
                <c:pt idx="27444">
                  <c:v>1</c:v>
                </c:pt>
                <c:pt idx="27445">
                  <c:v>1</c:v>
                </c:pt>
                <c:pt idx="27446">
                  <c:v>1</c:v>
                </c:pt>
                <c:pt idx="27447">
                  <c:v>1</c:v>
                </c:pt>
                <c:pt idx="27448">
                  <c:v>1</c:v>
                </c:pt>
                <c:pt idx="27449">
                  <c:v>1</c:v>
                </c:pt>
                <c:pt idx="27450">
                  <c:v>1</c:v>
                </c:pt>
                <c:pt idx="27451">
                  <c:v>1</c:v>
                </c:pt>
                <c:pt idx="27452">
                  <c:v>1</c:v>
                </c:pt>
                <c:pt idx="27453">
                  <c:v>1</c:v>
                </c:pt>
                <c:pt idx="27454">
                  <c:v>1</c:v>
                </c:pt>
                <c:pt idx="27455">
                  <c:v>1</c:v>
                </c:pt>
                <c:pt idx="27456">
                  <c:v>1</c:v>
                </c:pt>
                <c:pt idx="27457">
                  <c:v>1</c:v>
                </c:pt>
                <c:pt idx="27458">
                  <c:v>1</c:v>
                </c:pt>
                <c:pt idx="27459">
                  <c:v>1</c:v>
                </c:pt>
                <c:pt idx="27460">
                  <c:v>1</c:v>
                </c:pt>
                <c:pt idx="27461">
                  <c:v>1</c:v>
                </c:pt>
                <c:pt idx="27462">
                  <c:v>1</c:v>
                </c:pt>
                <c:pt idx="27463">
                  <c:v>1</c:v>
                </c:pt>
                <c:pt idx="27464">
                  <c:v>1</c:v>
                </c:pt>
                <c:pt idx="27465">
                  <c:v>1</c:v>
                </c:pt>
                <c:pt idx="27466">
                  <c:v>1</c:v>
                </c:pt>
                <c:pt idx="27467">
                  <c:v>1</c:v>
                </c:pt>
                <c:pt idx="27468">
                  <c:v>1</c:v>
                </c:pt>
                <c:pt idx="27469">
                  <c:v>1</c:v>
                </c:pt>
                <c:pt idx="27470">
                  <c:v>1</c:v>
                </c:pt>
                <c:pt idx="27471">
                  <c:v>1</c:v>
                </c:pt>
                <c:pt idx="27472">
                  <c:v>1</c:v>
                </c:pt>
                <c:pt idx="27473">
                  <c:v>1</c:v>
                </c:pt>
                <c:pt idx="27474">
                  <c:v>1</c:v>
                </c:pt>
                <c:pt idx="27475">
                  <c:v>1</c:v>
                </c:pt>
                <c:pt idx="27476">
                  <c:v>1</c:v>
                </c:pt>
                <c:pt idx="27477">
                  <c:v>1</c:v>
                </c:pt>
                <c:pt idx="27478">
                  <c:v>1</c:v>
                </c:pt>
                <c:pt idx="27479">
                  <c:v>1</c:v>
                </c:pt>
                <c:pt idx="27480">
                  <c:v>1</c:v>
                </c:pt>
                <c:pt idx="27481">
                  <c:v>1</c:v>
                </c:pt>
                <c:pt idx="27482">
                  <c:v>1</c:v>
                </c:pt>
                <c:pt idx="27483">
                  <c:v>1</c:v>
                </c:pt>
                <c:pt idx="27484">
                  <c:v>1</c:v>
                </c:pt>
                <c:pt idx="27485">
                  <c:v>1</c:v>
                </c:pt>
                <c:pt idx="27486">
                  <c:v>1</c:v>
                </c:pt>
                <c:pt idx="27487">
                  <c:v>1</c:v>
                </c:pt>
                <c:pt idx="27488">
                  <c:v>1</c:v>
                </c:pt>
                <c:pt idx="27489">
                  <c:v>1</c:v>
                </c:pt>
                <c:pt idx="27490">
                  <c:v>1</c:v>
                </c:pt>
                <c:pt idx="27491">
                  <c:v>1</c:v>
                </c:pt>
                <c:pt idx="27492">
                  <c:v>1</c:v>
                </c:pt>
                <c:pt idx="27493">
                  <c:v>1</c:v>
                </c:pt>
                <c:pt idx="27494">
                  <c:v>1</c:v>
                </c:pt>
                <c:pt idx="27495">
                  <c:v>1</c:v>
                </c:pt>
                <c:pt idx="27496">
                  <c:v>1</c:v>
                </c:pt>
                <c:pt idx="27497">
                  <c:v>1</c:v>
                </c:pt>
                <c:pt idx="27498">
                  <c:v>1</c:v>
                </c:pt>
                <c:pt idx="27499">
                  <c:v>1</c:v>
                </c:pt>
                <c:pt idx="27500">
                  <c:v>1</c:v>
                </c:pt>
                <c:pt idx="27501">
                  <c:v>1</c:v>
                </c:pt>
                <c:pt idx="27502">
                  <c:v>1</c:v>
                </c:pt>
                <c:pt idx="27503">
                  <c:v>1</c:v>
                </c:pt>
                <c:pt idx="27504">
                  <c:v>1</c:v>
                </c:pt>
                <c:pt idx="27505">
                  <c:v>1</c:v>
                </c:pt>
                <c:pt idx="27506">
                  <c:v>1</c:v>
                </c:pt>
                <c:pt idx="27507">
                  <c:v>1</c:v>
                </c:pt>
                <c:pt idx="27508">
                  <c:v>1</c:v>
                </c:pt>
                <c:pt idx="27509">
                  <c:v>1</c:v>
                </c:pt>
                <c:pt idx="27510">
                  <c:v>1</c:v>
                </c:pt>
                <c:pt idx="27511">
                  <c:v>1</c:v>
                </c:pt>
                <c:pt idx="27512">
                  <c:v>1</c:v>
                </c:pt>
                <c:pt idx="27513">
                  <c:v>1</c:v>
                </c:pt>
                <c:pt idx="27514">
                  <c:v>1</c:v>
                </c:pt>
                <c:pt idx="27515">
                  <c:v>1</c:v>
                </c:pt>
                <c:pt idx="27516">
                  <c:v>1</c:v>
                </c:pt>
                <c:pt idx="27517">
                  <c:v>1</c:v>
                </c:pt>
                <c:pt idx="27518">
                  <c:v>1</c:v>
                </c:pt>
                <c:pt idx="27519">
                  <c:v>1</c:v>
                </c:pt>
                <c:pt idx="27520">
                  <c:v>1</c:v>
                </c:pt>
                <c:pt idx="27521">
                  <c:v>1</c:v>
                </c:pt>
                <c:pt idx="27522">
                  <c:v>1</c:v>
                </c:pt>
                <c:pt idx="27523">
                  <c:v>1</c:v>
                </c:pt>
                <c:pt idx="27524">
                  <c:v>1</c:v>
                </c:pt>
                <c:pt idx="27525">
                  <c:v>1</c:v>
                </c:pt>
                <c:pt idx="27526">
                  <c:v>1</c:v>
                </c:pt>
                <c:pt idx="27527">
                  <c:v>1</c:v>
                </c:pt>
                <c:pt idx="27528">
                  <c:v>1</c:v>
                </c:pt>
                <c:pt idx="27529">
                  <c:v>1</c:v>
                </c:pt>
                <c:pt idx="27530">
                  <c:v>1</c:v>
                </c:pt>
                <c:pt idx="27531">
                  <c:v>1</c:v>
                </c:pt>
                <c:pt idx="27532">
                  <c:v>1</c:v>
                </c:pt>
                <c:pt idx="27533">
                  <c:v>1</c:v>
                </c:pt>
                <c:pt idx="27534">
                  <c:v>1</c:v>
                </c:pt>
                <c:pt idx="27535">
                  <c:v>1</c:v>
                </c:pt>
                <c:pt idx="27536">
                  <c:v>1</c:v>
                </c:pt>
                <c:pt idx="27537">
                  <c:v>1</c:v>
                </c:pt>
                <c:pt idx="27538">
                  <c:v>1</c:v>
                </c:pt>
                <c:pt idx="27539">
                  <c:v>1</c:v>
                </c:pt>
                <c:pt idx="27540">
                  <c:v>1</c:v>
                </c:pt>
                <c:pt idx="27541">
                  <c:v>1</c:v>
                </c:pt>
                <c:pt idx="27542">
                  <c:v>1</c:v>
                </c:pt>
                <c:pt idx="27543">
                  <c:v>1</c:v>
                </c:pt>
                <c:pt idx="27544">
                  <c:v>1</c:v>
                </c:pt>
                <c:pt idx="27545">
                  <c:v>1</c:v>
                </c:pt>
                <c:pt idx="27546">
                  <c:v>1</c:v>
                </c:pt>
                <c:pt idx="27547">
                  <c:v>1</c:v>
                </c:pt>
                <c:pt idx="27548">
                  <c:v>1</c:v>
                </c:pt>
                <c:pt idx="27549">
                  <c:v>1</c:v>
                </c:pt>
                <c:pt idx="27550">
                  <c:v>1</c:v>
                </c:pt>
                <c:pt idx="27551">
                  <c:v>1</c:v>
                </c:pt>
                <c:pt idx="27552">
                  <c:v>1</c:v>
                </c:pt>
                <c:pt idx="27553">
                  <c:v>1</c:v>
                </c:pt>
                <c:pt idx="27554">
                  <c:v>1</c:v>
                </c:pt>
                <c:pt idx="27555">
                  <c:v>1</c:v>
                </c:pt>
                <c:pt idx="27556">
                  <c:v>1</c:v>
                </c:pt>
                <c:pt idx="27557">
                  <c:v>1</c:v>
                </c:pt>
                <c:pt idx="27558">
                  <c:v>1</c:v>
                </c:pt>
                <c:pt idx="27559">
                  <c:v>1</c:v>
                </c:pt>
                <c:pt idx="27560">
                  <c:v>1</c:v>
                </c:pt>
                <c:pt idx="27561">
                  <c:v>1</c:v>
                </c:pt>
                <c:pt idx="27562">
                  <c:v>1</c:v>
                </c:pt>
                <c:pt idx="27563">
                  <c:v>1</c:v>
                </c:pt>
                <c:pt idx="27564">
                  <c:v>1</c:v>
                </c:pt>
                <c:pt idx="27565">
                  <c:v>1</c:v>
                </c:pt>
                <c:pt idx="27566">
                  <c:v>1</c:v>
                </c:pt>
                <c:pt idx="27567">
                  <c:v>1</c:v>
                </c:pt>
                <c:pt idx="27568">
                  <c:v>1</c:v>
                </c:pt>
                <c:pt idx="27569">
                  <c:v>1</c:v>
                </c:pt>
                <c:pt idx="27570">
                  <c:v>1</c:v>
                </c:pt>
                <c:pt idx="27571">
                  <c:v>1</c:v>
                </c:pt>
                <c:pt idx="27572">
                  <c:v>1</c:v>
                </c:pt>
                <c:pt idx="27573">
                  <c:v>1</c:v>
                </c:pt>
                <c:pt idx="27574">
                  <c:v>1</c:v>
                </c:pt>
                <c:pt idx="27575">
                  <c:v>1</c:v>
                </c:pt>
                <c:pt idx="27576">
                  <c:v>1</c:v>
                </c:pt>
                <c:pt idx="27577">
                  <c:v>1</c:v>
                </c:pt>
                <c:pt idx="27578">
                  <c:v>1</c:v>
                </c:pt>
                <c:pt idx="27579">
                  <c:v>1</c:v>
                </c:pt>
                <c:pt idx="27580">
                  <c:v>1</c:v>
                </c:pt>
                <c:pt idx="27581">
                  <c:v>1</c:v>
                </c:pt>
                <c:pt idx="27582">
                  <c:v>1</c:v>
                </c:pt>
                <c:pt idx="27583">
                  <c:v>1</c:v>
                </c:pt>
                <c:pt idx="27584">
                  <c:v>1</c:v>
                </c:pt>
                <c:pt idx="27585">
                  <c:v>1</c:v>
                </c:pt>
                <c:pt idx="27586">
                  <c:v>1</c:v>
                </c:pt>
                <c:pt idx="27587">
                  <c:v>1</c:v>
                </c:pt>
                <c:pt idx="27588">
                  <c:v>1</c:v>
                </c:pt>
                <c:pt idx="27589">
                  <c:v>1</c:v>
                </c:pt>
                <c:pt idx="27590">
                  <c:v>1</c:v>
                </c:pt>
                <c:pt idx="27591">
                  <c:v>1</c:v>
                </c:pt>
                <c:pt idx="27592">
                  <c:v>1</c:v>
                </c:pt>
                <c:pt idx="27593">
                  <c:v>1</c:v>
                </c:pt>
                <c:pt idx="27594">
                  <c:v>1</c:v>
                </c:pt>
                <c:pt idx="27595">
                  <c:v>1</c:v>
                </c:pt>
                <c:pt idx="27596">
                  <c:v>1</c:v>
                </c:pt>
                <c:pt idx="27597">
                  <c:v>1</c:v>
                </c:pt>
                <c:pt idx="27598">
                  <c:v>1</c:v>
                </c:pt>
                <c:pt idx="27599">
                  <c:v>1</c:v>
                </c:pt>
                <c:pt idx="27600">
                  <c:v>1</c:v>
                </c:pt>
                <c:pt idx="27601">
                  <c:v>1</c:v>
                </c:pt>
                <c:pt idx="27602">
                  <c:v>1</c:v>
                </c:pt>
                <c:pt idx="27603">
                  <c:v>1</c:v>
                </c:pt>
                <c:pt idx="27604">
                  <c:v>1</c:v>
                </c:pt>
                <c:pt idx="27605">
                  <c:v>1</c:v>
                </c:pt>
                <c:pt idx="27606">
                  <c:v>1</c:v>
                </c:pt>
                <c:pt idx="27607">
                  <c:v>1</c:v>
                </c:pt>
                <c:pt idx="27608">
                  <c:v>1</c:v>
                </c:pt>
                <c:pt idx="27609">
                  <c:v>1</c:v>
                </c:pt>
                <c:pt idx="27610">
                  <c:v>1</c:v>
                </c:pt>
                <c:pt idx="27611">
                  <c:v>1</c:v>
                </c:pt>
                <c:pt idx="27612">
                  <c:v>1</c:v>
                </c:pt>
                <c:pt idx="27613">
                  <c:v>1</c:v>
                </c:pt>
                <c:pt idx="27614">
                  <c:v>1</c:v>
                </c:pt>
                <c:pt idx="27615">
                  <c:v>1</c:v>
                </c:pt>
                <c:pt idx="27616">
                  <c:v>1</c:v>
                </c:pt>
                <c:pt idx="27617">
                  <c:v>1</c:v>
                </c:pt>
                <c:pt idx="27618">
                  <c:v>1</c:v>
                </c:pt>
                <c:pt idx="27619">
                  <c:v>1</c:v>
                </c:pt>
                <c:pt idx="27620">
                  <c:v>1</c:v>
                </c:pt>
                <c:pt idx="27621">
                  <c:v>1</c:v>
                </c:pt>
                <c:pt idx="27622">
                  <c:v>1</c:v>
                </c:pt>
                <c:pt idx="27623">
                  <c:v>1</c:v>
                </c:pt>
                <c:pt idx="27624">
                  <c:v>1</c:v>
                </c:pt>
                <c:pt idx="27625">
                  <c:v>1</c:v>
                </c:pt>
                <c:pt idx="27626">
                  <c:v>1</c:v>
                </c:pt>
                <c:pt idx="27627">
                  <c:v>1</c:v>
                </c:pt>
                <c:pt idx="27628">
                  <c:v>1</c:v>
                </c:pt>
                <c:pt idx="27629">
                  <c:v>1</c:v>
                </c:pt>
                <c:pt idx="27630">
                  <c:v>1</c:v>
                </c:pt>
                <c:pt idx="27631">
                  <c:v>1</c:v>
                </c:pt>
                <c:pt idx="27632">
                  <c:v>1</c:v>
                </c:pt>
                <c:pt idx="27633">
                  <c:v>1</c:v>
                </c:pt>
                <c:pt idx="27634">
                  <c:v>1</c:v>
                </c:pt>
                <c:pt idx="27635">
                  <c:v>1</c:v>
                </c:pt>
                <c:pt idx="27636">
                  <c:v>1</c:v>
                </c:pt>
                <c:pt idx="27637">
                  <c:v>1</c:v>
                </c:pt>
                <c:pt idx="27638">
                  <c:v>1</c:v>
                </c:pt>
                <c:pt idx="27639">
                  <c:v>1</c:v>
                </c:pt>
                <c:pt idx="27640">
                  <c:v>1</c:v>
                </c:pt>
                <c:pt idx="27641">
                  <c:v>1</c:v>
                </c:pt>
                <c:pt idx="27642">
                  <c:v>1</c:v>
                </c:pt>
                <c:pt idx="27643">
                  <c:v>1</c:v>
                </c:pt>
                <c:pt idx="27644">
                  <c:v>1</c:v>
                </c:pt>
                <c:pt idx="27645">
                  <c:v>1</c:v>
                </c:pt>
                <c:pt idx="27646">
                  <c:v>1</c:v>
                </c:pt>
                <c:pt idx="27647">
                  <c:v>1</c:v>
                </c:pt>
                <c:pt idx="27648">
                  <c:v>1</c:v>
                </c:pt>
                <c:pt idx="27649">
                  <c:v>1</c:v>
                </c:pt>
                <c:pt idx="27650">
                  <c:v>1</c:v>
                </c:pt>
                <c:pt idx="27651">
                  <c:v>1</c:v>
                </c:pt>
                <c:pt idx="27652">
                  <c:v>1</c:v>
                </c:pt>
                <c:pt idx="27653">
                  <c:v>1</c:v>
                </c:pt>
                <c:pt idx="27654">
                  <c:v>1</c:v>
                </c:pt>
                <c:pt idx="27655">
                  <c:v>1</c:v>
                </c:pt>
                <c:pt idx="27656">
                  <c:v>1</c:v>
                </c:pt>
                <c:pt idx="27657">
                  <c:v>1</c:v>
                </c:pt>
                <c:pt idx="27658">
                  <c:v>1</c:v>
                </c:pt>
                <c:pt idx="27659">
                  <c:v>1</c:v>
                </c:pt>
                <c:pt idx="27660">
                  <c:v>1</c:v>
                </c:pt>
                <c:pt idx="27661">
                  <c:v>1</c:v>
                </c:pt>
                <c:pt idx="27662">
                  <c:v>1</c:v>
                </c:pt>
                <c:pt idx="27663">
                  <c:v>1</c:v>
                </c:pt>
                <c:pt idx="27664">
                  <c:v>1</c:v>
                </c:pt>
                <c:pt idx="27665">
                  <c:v>1</c:v>
                </c:pt>
                <c:pt idx="27666">
                  <c:v>1</c:v>
                </c:pt>
                <c:pt idx="27667">
                  <c:v>1</c:v>
                </c:pt>
                <c:pt idx="27668">
                  <c:v>1</c:v>
                </c:pt>
                <c:pt idx="27669">
                  <c:v>1</c:v>
                </c:pt>
                <c:pt idx="27670">
                  <c:v>1</c:v>
                </c:pt>
                <c:pt idx="27671">
                  <c:v>1</c:v>
                </c:pt>
                <c:pt idx="27672">
                  <c:v>1</c:v>
                </c:pt>
                <c:pt idx="27673">
                  <c:v>1</c:v>
                </c:pt>
                <c:pt idx="27674">
                  <c:v>1</c:v>
                </c:pt>
                <c:pt idx="27675">
                  <c:v>1</c:v>
                </c:pt>
                <c:pt idx="27676">
                  <c:v>1</c:v>
                </c:pt>
                <c:pt idx="27677">
                  <c:v>1</c:v>
                </c:pt>
                <c:pt idx="27678">
                  <c:v>1</c:v>
                </c:pt>
                <c:pt idx="27679">
                  <c:v>1</c:v>
                </c:pt>
                <c:pt idx="27680">
                  <c:v>1</c:v>
                </c:pt>
                <c:pt idx="27681">
                  <c:v>1</c:v>
                </c:pt>
                <c:pt idx="27682">
                  <c:v>1</c:v>
                </c:pt>
                <c:pt idx="27683">
                  <c:v>1</c:v>
                </c:pt>
                <c:pt idx="27684">
                  <c:v>1</c:v>
                </c:pt>
                <c:pt idx="27685">
                  <c:v>1</c:v>
                </c:pt>
                <c:pt idx="27686">
                  <c:v>1</c:v>
                </c:pt>
                <c:pt idx="27687">
                  <c:v>1</c:v>
                </c:pt>
                <c:pt idx="27688">
                  <c:v>1</c:v>
                </c:pt>
                <c:pt idx="27689">
                  <c:v>1</c:v>
                </c:pt>
                <c:pt idx="27690">
                  <c:v>1</c:v>
                </c:pt>
                <c:pt idx="27691">
                  <c:v>1</c:v>
                </c:pt>
                <c:pt idx="27692">
                  <c:v>1</c:v>
                </c:pt>
                <c:pt idx="27693">
                  <c:v>1</c:v>
                </c:pt>
                <c:pt idx="27694">
                  <c:v>1</c:v>
                </c:pt>
                <c:pt idx="27695">
                  <c:v>1</c:v>
                </c:pt>
                <c:pt idx="27696">
                  <c:v>1</c:v>
                </c:pt>
                <c:pt idx="27697">
                  <c:v>1</c:v>
                </c:pt>
                <c:pt idx="27698">
                  <c:v>1</c:v>
                </c:pt>
                <c:pt idx="27699">
                  <c:v>1</c:v>
                </c:pt>
                <c:pt idx="27700">
                  <c:v>1</c:v>
                </c:pt>
                <c:pt idx="27701">
                  <c:v>1</c:v>
                </c:pt>
                <c:pt idx="27702">
                  <c:v>1</c:v>
                </c:pt>
                <c:pt idx="27703">
                  <c:v>1</c:v>
                </c:pt>
                <c:pt idx="27704">
                  <c:v>1</c:v>
                </c:pt>
                <c:pt idx="27705">
                  <c:v>1</c:v>
                </c:pt>
                <c:pt idx="27706">
                  <c:v>1</c:v>
                </c:pt>
                <c:pt idx="27707">
                  <c:v>1</c:v>
                </c:pt>
                <c:pt idx="27708">
                  <c:v>1</c:v>
                </c:pt>
                <c:pt idx="27709">
                  <c:v>1</c:v>
                </c:pt>
                <c:pt idx="27710">
                  <c:v>1</c:v>
                </c:pt>
                <c:pt idx="27711">
                  <c:v>1</c:v>
                </c:pt>
                <c:pt idx="27712">
                  <c:v>1</c:v>
                </c:pt>
                <c:pt idx="27713">
                  <c:v>1</c:v>
                </c:pt>
                <c:pt idx="27714">
                  <c:v>1</c:v>
                </c:pt>
                <c:pt idx="27715">
                  <c:v>1</c:v>
                </c:pt>
                <c:pt idx="27716">
                  <c:v>1</c:v>
                </c:pt>
                <c:pt idx="27717">
                  <c:v>1</c:v>
                </c:pt>
                <c:pt idx="27718">
                  <c:v>1</c:v>
                </c:pt>
                <c:pt idx="27719">
                  <c:v>1</c:v>
                </c:pt>
                <c:pt idx="27720">
                  <c:v>1</c:v>
                </c:pt>
                <c:pt idx="27721">
                  <c:v>1</c:v>
                </c:pt>
                <c:pt idx="27722">
                  <c:v>1</c:v>
                </c:pt>
                <c:pt idx="27723">
                  <c:v>1</c:v>
                </c:pt>
                <c:pt idx="27724">
                  <c:v>1</c:v>
                </c:pt>
                <c:pt idx="27725">
                  <c:v>1</c:v>
                </c:pt>
                <c:pt idx="27726">
                  <c:v>1</c:v>
                </c:pt>
                <c:pt idx="27727">
                  <c:v>1</c:v>
                </c:pt>
                <c:pt idx="27728">
                  <c:v>1</c:v>
                </c:pt>
                <c:pt idx="27729">
                  <c:v>1</c:v>
                </c:pt>
                <c:pt idx="27730">
                  <c:v>1</c:v>
                </c:pt>
                <c:pt idx="27731">
                  <c:v>1</c:v>
                </c:pt>
                <c:pt idx="27732">
                  <c:v>1</c:v>
                </c:pt>
                <c:pt idx="27733">
                  <c:v>1</c:v>
                </c:pt>
                <c:pt idx="27734">
                  <c:v>1</c:v>
                </c:pt>
                <c:pt idx="27735">
                  <c:v>1</c:v>
                </c:pt>
                <c:pt idx="27736">
                  <c:v>1</c:v>
                </c:pt>
                <c:pt idx="27737">
                  <c:v>1</c:v>
                </c:pt>
                <c:pt idx="27738">
                  <c:v>1</c:v>
                </c:pt>
                <c:pt idx="27739">
                  <c:v>1</c:v>
                </c:pt>
                <c:pt idx="27740">
                  <c:v>1</c:v>
                </c:pt>
                <c:pt idx="27741">
                  <c:v>1</c:v>
                </c:pt>
                <c:pt idx="27742">
                  <c:v>1</c:v>
                </c:pt>
                <c:pt idx="27743">
                  <c:v>1</c:v>
                </c:pt>
                <c:pt idx="27744">
                  <c:v>1</c:v>
                </c:pt>
                <c:pt idx="27745">
                  <c:v>1</c:v>
                </c:pt>
                <c:pt idx="27746">
                  <c:v>1</c:v>
                </c:pt>
                <c:pt idx="27747">
                  <c:v>1</c:v>
                </c:pt>
                <c:pt idx="27748">
                  <c:v>1</c:v>
                </c:pt>
                <c:pt idx="27749">
                  <c:v>1</c:v>
                </c:pt>
                <c:pt idx="27750">
                  <c:v>1</c:v>
                </c:pt>
                <c:pt idx="27751">
                  <c:v>1</c:v>
                </c:pt>
                <c:pt idx="27752">
                  <c:v>1</c:v>
                </c:pt>
                <c:pt idx="27753">
                  <c:v>1</c:v>
                </c:pt>
                <c:pt idx="27754">
                  <c:v>1</c:v>
                </c:pt>
                <c:pt idx="27755">
                  <c:v>1</c:v>
                </c:pt>
                <c:pt idx="27756">
                  <c:v>1</c:v>
                </c:pt>
                <c:pt idx="27757">
                  <c:v>1</c:v>
                </c:pt>
                <c:pt idx="27758">
                  <c:v>1</c:v>
                </c:pt>
                <c:pt idx="27759">
                  <c:v>1</c:v>
                </c:pt>
                <c:pt idx="27760">
                  <c:v>1</c:v>
                </c:pt>
                <c:pt idx="27761">
                  <c:v>1</c:v>
                </c:pt>
                <c:pt idx="27762">
                  <c:v>1</c:v>
                </c:pt>
                <c:pt idx="27763">
                  <c:v>1</c:v>
                </c:pt>
                <c:pt idx="27764">
                  <c:v>1</c:v>
                </c:pt>
                <c:pt idx="27765">
                  <c:v>1</c:v>
                </c:pt>
                <c:pt idx="27766">
                  <c:v>1</c:v>
                </c:pt>
                <c:pt idx="27767">
                  <c:v>1</c:v>
                </c:pt>
                <c:pt idx="27768">
                  <c:v>1</c:v>
                </c:pt>
                <c:pt idx="27769">
                  <c:v>1</c:v>
                </c:pt>
                <c:pt idx="27770">
                  <c:v>1</c:v>
                </c:pt>
                <c:pt idx="27771">
                  <c:v>1</c:v>
                </c:pt>
                <c:pt idx="27772">
                  <c:v>1</c:v>
                </c:pt>
                <c:pt idx="27773">
                  <c:v>1</c:v>
                </c:pt>
                <c:pt idx="27774">
                  <c:v>1</c:v>
                </c:pt>
                <c:pt idx="27775">
                  <c:v>1</c:v>
                </c:pt>
                <c:pt idx="27776">
                  <c:v>1</c:v>
                </c:pt>
                <c:pt idx="27777">
                  <c:v>1</c:v>
                </c:pt>
                <c:pt idx="27778">
                  <c:v>1</c:v>
                </c:pt>
                <c:pt idx="27779">
                  <c:v>1</c:v>
                </c:pt>
                <c:pt idx="27780">
                  <c:v>1</c:v>
                </c:pt>
                <c:pt idx="27781">
                  <c:v>1</c:v>
                </c:pt>
                <c:pt idx="27782">
                  <c:v>1</c:v>
                </c:pt>
                <c:pt idx="27783">
                  <c:v>1</c:v>
                </c:pt>
                <c:pt idx="27784">
                  <c:v>1</c:v>
                </c:pt>
                <c:pt idx="27785">
                  <c:v>1</c:v>
                </c:pt>
                <c:pt idx="27786">
                  <c:v>1</c:v>
                </c:pt>
                <c:pt idx="27787">
                  <c:v>1</c:v>
                </c:pt>
                <c:pt idx="27788">
                  <c:v>1</c:v>
                </c:pt>
                <c:pt idx="27789">
                  <c:v>1</c:v>
                </c:pt>
                <c:pt idx="27790">
                  <c:v>1</c:v>
                </c:pt>
                <c:pt idx="27791">
                  <c:v>1</c:v>
                </c:pt>
                <c:pt idx="27792">
                  <c:v>1</c:v>
                </c:pt>
                <c:pt idx="27793">
                  <c:v>1</c:v>
                </c:pt>
                <c:pt idx="27794">
                  <c:v>1</c:v>
                </c:pt>
                <c:pt idx="27795">
                  <c:v>1</c:v>
                </c:pt>
                <c:pt idx="27796">
                  <c:v>1</c:v>
                </c:pt>
                <c:pt idx="27797">
                  <c:v>1</c:v>
                </c:pt>
                <c:pt idx="27798">
                  <c:v>1</c:v>
                </c:pt>
                <c:pt idx="27799">
                  <c:v>1</c:v>
                </c:pt>
                <c:pt idx="27800">
                  <c:v>1</c:v>
                </c:pt>
                <c:pt idx="27801">
                  <c:v>1</c:v>
                </c:pt>
                <c:pt idx="27802">
                  <c:v>1</c:v>
                </c:pt>
                <c:pt idx="27803">
                  <c:v>1</c:v>
                </c:pt>
                <c:pt idx="27804">
                  <c:v>1</c:v>
                </c:pt>
                <c:pt idx="27805">
                  <c:v>1</c:v>
                </c:pt>
                <c:pt idx="27806">
                  <c:v>1</c:v>
                </c:pt>
                <c:pt idx="27807">
                  <c:v>1</c:v>
                </c:pt>
                <c:pt idx="27808">
                  <c:v>1</c:v>
                </c:pt>
                <c:pt idx="27809">
                  <c:v>1</c:v>
                </c:pt>
                <c:pt idx="27810">
                  <c:v>1</c:v>
                </c:pt>
                <c:pt idx="27811">
                  <c:v>1</c:v>
                </c:pt>
                <c:pt idx="27812">
                  <c:v>1</c:v>
                </c:pt>
                <c:pt idx="27813">
                  <c:v>1</c:v>
                </c:pt>
                <c:pt idx="27814">
                  <c:v>1</c:v>
                </c:pt>
                <c:pt idx="27815">
                  <c:v>1</c:v>
                </c:pt>
                <c:pt idx="27816">
                  <c:v>1</c:v>
                </c:pt>
                <c:pt idx="27817">
                  <c:v>1</c:v>
                </c:pt>
                <c:pt idx="27818">
                  <c:v>1</c:v>
                </c:pt>
                <c:pt idx="27819">
                  <c:v>1</c:v>
                </c:pt>
                <c:pt idx="27820">
                  <c:v>1</c:v>
                </c:pt>
                <c:pt idx="27821">
                  <c:v>1</c:v>
                </c:pt>
                <c:pt idx="27822">
                  <c:v>1</c:v>
                </c:pt>
                <c:pt idx="27823">
                  <c:v>1</c:v>
                </c:pt>
                <c:pt idx="27824">
                  <c:v>1</c:v>
                </c:pt>
                <c:pt idx="27825">
                  <c:v>1</c:v>
                </c:pt>
                <c:pt idx="27826">
                  <c:v>1</c:v>
                </c:pt>
                <c:pt idx="27827">
                  <c:v>1</c:v>
                </c:pt>
                <c:pt idx="27828">
                  <c:v>1</c:v>
                </c:pt>
                <c:pt idx="27829">
                  <c:v>1</c:v>
                </c:pt>
                <c:pt idx="27830">
                  <c:v>1</c:v>
                </c:pt>
                <c:pt idx="27831">
                  <c:v>1</c:v>
                </c:pt>
                <c:pt idx="27832">
                  <c:v>1</c:v>
                </c:pt>
                <c:pt idx="27833">
                  <c:v>1</c:v>
                </c:pt>
                <c:pt idx="27834">
                  <c:v>1</c:v>
                </c:pt>
                <c:pt idx="27835">
                  <c:v>1</c:v>
                </c:pt>
                <c:pt idx="27836">
                  <c:v>1</c:v>
                </c:pt>
                <c:pt idx="27837">
                  <c:v>1</c:v>
                </c:pt>
                <c:pt idx="27838">
                  <c:v>1</c:v>
                </c:pt>
                <c:pt idx="27839">
                  <c:v>1</c:v>
                </c:pt>
                <c:pt idx="27840">
                  <c:v>1</c:v>
                </c:pt>
                <c:pt idx="27841">
                  <c:v>1</c:v>
                </c:pt>
                <c:pt idx="27842">
                  <c:v>1</c:v>
                </c:pt>
                <c:pt idx="27843">
                  <c:v>1</c:v>
                </c:pt>
                <c:pt idx="27844">
                  <c:v>1</c:v>
                </c:pt>
                <c:pt idx="27845">
                  <c:v>1</c:v>
                </c:pt>
                <c:pt idx="27846">
                  <c:v>1</c:v>
                </c:pt>
                <c:pt idx="27847">
                  <c:v>1</c:v>
                </c:pt>
                <c:pt idx="27848">
                  <c:v>1</c:v>
                </c:pt>
                <c:pt idx="27849">
                  <c:v>1</c:v>
                </c:pt>
                <c:pt idx="27850">
                  <c:v>1</c:v>
                </c:pt>
                <c:pt idx="27851">
                  <c:v>1</c:v>
                </c:pt>
                <c:pt idx="27852">
                  <c:v>1</c:v>
                </c:pt>
                <c:pt idx="27853">
                  <c:v>1</c:v>
                </c:pt>
                <c:pt idx="27854">
                  <c:v>1</c:v>
                </c:pt>
                <c:pt idx="27855">
                  <c:v>1</c:v>
                </c:pt>
                <c:pt idx="27856">
                  <c:v>1</c:v>
                </c:pt>
                <c:pt idx="27857">
                  <c:v>1</c:v>
                </c:pt>
                <c:pt idx="27858">
                  <c:v>1</c:v>
                </c:pt>
                <c:pt idx="27859">
                  <c:v>1</c:v>
                </c:pt>
                <c:pt idx="27860">
                  <c:v>1</c:v>
                </c:pt>
                <c:pt idx="27861">
                  <c:v>1</c:v>
                </c:pt>
                <c:pt idx="27862">
                  <c:v>1</c:v>
                </c:pt>
                <c:pt idx="27863">
                  <c:v>1</c:v>
                </c:pt>
                <c:pt idx="27864">
                  <c:v>1</c:v>
                </c:pt>
                <c:pt idx="27865">
                  <c:v>1</c:v>
                </c:pt>
                <c:pt idx="27866">
                  <c:v>1</c:v>
                </c:pt>
                <c:pt idx="27867">
                  <c:v>1</c:v>
                </c:pt>
                <c:pt idx="27868">
                  <c:v>1</c:v>
                </c:pt>
                <c:pt idx="27869">
                  <c:v>1</c:v>
                </c:pt>
                <c:pt idx="27870">
                  <c:v>1</c:v>
                </c:pt>
                <c:pt idx="27871">
                  <c:v>1</c:v>
                </c:pt>
                <c:pt idx="27872">
                  <c:v>1</c:v>
                </c:pt>
                <c:pt idx="27873">
                  <c:v>1</c:v>
                </c:pt>
                <c:pt idx="27874">
                  <c:v>1</c:v>
                </c:pt>
                <c:pt idx="27875">
                  <c:v>1</c:v>
                </c:pt>
                <c:pt idx="27876">
                  <c:v>1</c:v>
                </c:pt>
                <c:pt idx="27877">
                  <c:v>1</c:v>
                </c:pt>
                <c:pt idx="27878">
                  <c:v>1</c:v>
                </c:pt>
                <c:pt idx="27879">
                  <c:v>1</c:v>
                </c:pt>
                <c:pt idx="27880">
                  <c:v>1</c:v>
                </c:pt>
                <c:pt idx="27881">
                  <c:v>1</c:v>
                </c:pt>
                <c:pt idx="27882">
                  <c:v>1</c:v>
                </c:pt>
                <c:pt idx="27883">
                  <c:v>1</c:v>
                </c:pt>
                <c:pt idx="27884">
                  <c:v>1</c:v>
                </c:pt>
                <c:pt idx="27885">
                  <c:v>1</c:v>
                </c:pt>
                <c:pt idx="27886">
                  <c:v>1</c:v>
                </c:pt>
                <c:pt idx="27887">
                  <c:v>1</c:v>
                </c:pt>
                <c:pt idx="27888">
                  <c:v>1</c:v>
                </c:pt>
                <c:pt idx="27889">
                  <c:v>1</c:v>
                </c:pt>
                <c:pt idx="27890">
                  <c:v>1</c:v>
                </c:pt>
                <c:pt idx="27891">
                  <c:v>1</c:v>
                </c:pt>
                <c:pt idx="27892">
                  <c:v>1</c:v>
                </c:pt>
                <c:pt idx="27893">
                  <c:v>1</c:v>
                </c:pt>
                <c:pt idx="27894">
                  <c:v>1</c:v>
                </c:pt>
                <c:pt idx="27895">
                  <c:v>1</c:v>
                </c:pt>
                <c:pt idx="27896">
                  <c:v>1</c:v>
                </c:pt>
                <c:pt idx="27897">
                  <c:v>1</c:v>
                </c:pt>
                <c:pt idx="27898">
                  <c:v>1</c:v>
                </c:pt>
                <c:pt idx="27899">
                  <c:v>1</c:v>
                </c:pt>
                <c:pt idx="27900">
                  <c:v>1</c:v>
                </c:pt>
                <c:pt idx="27901">
                  <c:v>1</c:v>
                </c:pt>
                <c:pt idx="27902">
                  <c:v>1</c:v>
                </c:pt>
                <c:pt idx="27903">
                  <c:v>1</c:v>
                </c:pt>
                <c:pt idx="27904">
                  <c:v>1</c:v>
                </c:pt>
                <c:pt idx="27905">
                  <c:v>1</c:v>
                </c:pt>
                <c:pt idx="27906">
                  <c:v>1</c:v>
                </c:pt>
                <c:pt idx="27907">
                  <c:v>1</c:v>
                </c:pt>
                <c:pt idx="27908">
                  <c:v>1</c:v>
                </c:pt>
                <c:pt idx="27909">
                  <c:v>1</c:v>
                </c:pt>
                <c:pt idx="27910">
                  <c:v>1</c:v>
                </c:pt>
                <c:pt idx="27911">
                  <c:v>1</c:v>
                </c:pt>
                <c:pt idx="27912">
                  <c:v>1</c:v>
                </c:pt>
                <c:pt idx="27913">
                  <c:v>1</c:v>
                </c:pt>
                <c:pt idx="27914">
                  <c:v>1</c:v>
                </c:pt>
                <c:pt idx="27915">
                  <c:v>1</c:v>
                </c:pt>
                <c:pt idx="27916">
                  <c:v>1</c:v>
                </c:pt>
                <c:pt idx="27917">
                  <c:v>1</c:v>
                </c:pt>
                <c:pt idx="27918">
                  <c:v>1</c:v>
                </c:pt>
                <c:pt idx="27919">
                  <c:v>1</c:v>
                </c:pt>
                <c:pt idx="27920">
                  <c:v>1</c:v>
                </c:pt>
                <c:pt idx="27921">
                  <c:v>1</c:v>
                </c:pt>
                <c:pt idx="27922">
                  <c:v>1</c:v>
                </c:pt>
                <c:pt idx="27923">
                  <c:v>1</c:v>
                </c:pt>
                <c:pt idx="27924">
                  <c:v>1</c:v>
                </c:pt>
                <c:pt idx="27925">
                  <c:v>1</c:v>
                </c:pt>
                <c:pt idx="27926">
                  <c:v>1</c:v>
                </c:pt>
                <c:pt idx="27927">
                  <c:v>1</c:v>
                </c:pt>
                <c:pt idx="27928">
                  <c:v>1</c:v>
                </c:pt>
                <c:pt idx="27929">
                  <c:v>1</c:v>
                </c:pt>
                <c:pt idx="27930">
                  <c:v>1</c:v>
                </c:pt>
                <c:pt idx="27931">
                  <c:v>1</c:v>
                </c:pt>
                <c:pt idx="27932">
                  <c:v>1</c:v>
                </c:pt>
                <c:pt idx="27933">
                  <c:v>1</c:v>
                </c:pt>
                <c:pt idx="27934">
                  <c:v>1</c:v>
                </c:pt>
                <c:pt idx="27935">
                  <c:v>1</c:v>
                </c:pt>
                <c:pt idx="27936">
                  <c:v>1</c:v>
                </c:pt>
                <c:pt idx="27937">
                  <c:v>1</c:v>
                </c:pt>
                <c:pt idx="27938">
                  <c:v>1</c:v>
                </c:pt>
                <c:pt idx="27939">
                  <c:v>1</c:v>
                </c:pt>
                <c:pt idx="27940">
                  <c:v>1</c:v>
                </c:pt>
                <c:pt idx="27941">
                  <c:v>1</c:v>
                </c:pt>
                <c:pt idx="27942">
                  <c:v>1</c:v>
                </c:pt>
                <c:pt idx="27943">
                  <c:v>1</c:v>
                </c:pt>
                <c:pt idx="27944">
                  <c:v>1</c:v>
                </c:pt>
                <c:pt idx="27945">
                  <c:v>1</c:v>
                </c:pt>
                <c:pt idx="27946">
                  <c:v>1</c:v>
                </c:pt>
                <c:pt idx="27947">
                  <c:v>1</c:v>
                </c:pt>
                <c:pt idx="27948">
                  <c:v>1</c:v>
                </c:pt>
                <c:pt idx="27949">
                  <c:v>1</c:v>
                </c:pt>
                <c:pt idx="27950">
                  <c:v>1</c:v>
                </c:pt>
                <c:pt idx="27951">
                  <c:v>1</c:v>
                </c:pt>
                <c:pt idx="27952">
                  <c:v>1</c:v>
                </c:pt>
                <c:pt idx="27953">
                  <c:v>1</c:v>
                </c:pt>
                <c:pt idx="27954">
                  <c:v>1</c:v>
                </c:pt>
                <c:pt idx="27955">
                  <c:v>1</c:v>
                </c:pt>
                <c:pt idx="27956">
                  <c:v>1</c:v>
                </c:pt>
                <c:pt idx="27957">
                  <c:v>1</c:v>
                </c:pt>
                <c:pt idx="27958">
                  <c:v>1</c:v>
                </c:pt>
                <c:pt idx="27959">
                  <c:v>1</c:v>
                </c:pt>
                <c:pt idx="27960">
                  <c:v>1</c:v>
                </c:pt>
                <c:pt idx="27961">
                  <c:v>1</c:v>
                </c:pt>
                <c:pt idx="27962">
                  <c:v>1</c:v>
                </c:pt>
                <c:pt idx="27963">
                  <c:v>1</c:v>
                </c:pt>
                <c:pt idx="27964">
                  <c:v>1</c:v>
                </c:pt>
                <c:pt idx="27965">
                  <c:v>1</c:v>
                </c:pt>
                <c:pt idx="27966">
                  <c:v>1</c:v>
                </c:pt>
                <c:pt idx="27967">
                  <c:v>1</c:v>
                </c:pt>
                <c:pt idx="27968">
                  <c:v>1</c:v>
                </c:pt>
                <c:pt idx="27969">
                  <c:v>1</c:v>
                </c:pt>
                <c:pt idx="27970">
                  <c:v>1</c:v>
                </c:pt>
                <c:pt idx="27971">
                  <c:v>1</c:v>
                </c:pt>
                <c:pt idx="27972">
                  <c:v>1</c:v>
                </c:pt>
                <c:pt idx="27973">
                  <c:v>1</c:v>
                </c:pt>
                <c:pt idx="27974">
                  <c:v>1</c:v>
                </c:pt>
                <c:pt idx="27975">
                  <c:v>1</c:v>
                </c:pt>
                <c:pt idx="27976">
                  <c:v>1</c:v>
                </c:pt>
                <c:pt idx="27977">
                  <c:v>1</c:v>
                </c:pt>
                <c:pt idx="27978">
                  <c:v>1</c:v>
                </c:pt>
                <c:pt idx="27979">
                  <c:v>1</c:v>
                </c:pt>
                <c:pt idx="27980">
                  <c:v>1</c:v>
                </c:pt>
                <c:pt idx="27981">
                  <c:v>1</c:v>
                </c:pt>
                <c:pt idx="27982">
                  <c:v>1</c:v>
                </c:pt>
                <c:pt idx="27983">
                  <c:v>1</c:v>
                </c:pt>
                <c:pt idx="27984">
                  <c:v>1</c:v>
                </c:pt>
                <c:pt idx="27985">
                  <c:v>1</c:v>
                </c:pt>
                <c:pt idx="27986">
                  <c:v>1</c:v>
                </c:pt>
                <c:pt idx="27987">
                  <c:v>1</c:v>
                </c:pt>
                <c:pt idx="27988">
                  <c:v>1</c:v>
                </c:pt>
                <c:pt idx="27989">
                  <c:v>1</c:v>
                </c:pt>
                <c:pt idx="27990">
                  <c:v>1</c:v>
                </c:pt>
                <c:pt idx="27991">
                  <c:v>1</c:v>
                </c:pt>
                <c:pt idx="27992">
                  <c:v>1</c:v>
                </c:pt>
                <c:pt idx="27993">
                  <c:v>1</c:v>
                </c:pt>
                <c:pt idx="27994">
                  <c:v>1</c:v>
                </c:pt>
                <c:pt idx="27995">
                  <c:v>1</c:v>
                </c:pt>
                <c:pt idx="27996">
                  <c:v>1</c:v>
                </c:pt>
                <c:pt idx="27997">
                  <c:v>1</c:v>
                </c:pt>
                <c:pt idx="27998">
                  <c:v>1</c:v>
                </c:pt>
                <c:pt idx="27999">
                  <c:v>1</c:v>
                </c:pt>
                <c:pt idx="28000">
                  <c:v>1</c:v>
                </c:pt>
                <c:pt idx="28001">
                  <c:v>1</c:v>
                </c:pt>
                <c:pt idx="28002">
                  <c:v>1</c:v>
                </c:pt>
                <c:pt idx="28003">
                  <c:v>1</c:v>
                </c:pt>
                <c:pt idx="28004">
                  <c:v>1</c:v>
                </c:pt>
                <c:pt idx="28005">
                  <c:v>1</c:v>
                </c:pt>
                <c:pt idx="28006">
                  <c:v>1</c:v>
                </c:pt>
                <c:pt idx="28007">
                  <c:v>1</c:v>
                </c:pt>
                <c:pt idx="28008">
                  <c:v>1</c:v>
                </c:pt>
                <c:pt idx="28009">
                  <c:v>1</c:v>
                </c:pt>
                <c:pt idx="28010">
                  <c:v>1</c:v>
                </c:pt>
                <c:pt idx="28011">
                  <c:v>1</c:v>
                </c:pt>
                <c:pt idx="28012">
                  <c:v>1</c:v>
                </c:pt>
                <c:pt idx="28013">
                  <c:v>1</c:v>
                </c:pt>
                <c:pt idx="28014">
                  <c:v>1</c:v>
                </c:pt>
                <c:pt idx="28015">
                  <c:v>1</c:v>
                </c:pt>
                <c:pt idx="28016">
                  <c:v>1</c:v>
                </c:pt>
                <c:pt idx="28017">
                  <c:v>1</c:v>
                </c:pt>
                <c:pt idx="28018">
                  <c:v>1</c:v>
                </c:pt>
                <c:pt idx="28019">
                  <c:v>1</c:v>
                </c:pt>
                <c:pt idx="28020">
                  <c:v>1</c:v>
                </c:pt>
                <c:pt idx="28021">
                  <c:v>1</c:v>
                </c:pt>
                <c:pt idx="28022">
                  <c:v>1</c:v>
                </c:pt>
                <c:pt idx="28023">
                  <c:v>1</c:v>
                </c:pt>
                <c:pt idx="28024">
                  <c:v>1</c:v>
                </c:pt>
                <c:pt idx="28025">
                  <c:v>1</c:v>
                </c:pt>
                <c:pt idx="28026">
                  <c:v>1</c:v>
                </c:pt>
                <c:pt idx="28027">
                  <c:v>1</c:v>
                </c:pt>
                <c:pt idx="28028">
                  <c:v>1</c:v>
                </c:pt>
                <c:pt idx="28029">
                  <c:v>1</c:v>
                </c:pt>
                <c:pt idx="28030">
                  <c:v>1</c:v>
                </c:pt>
                <c:pt idx="28031">
                  <c:v>1</c:v>
                </c:pt>
                <c:pt idx="28032">
                  <c:v>1</c:v>
                </c:pt>
                <c:pt idx="28033">
                  <c:v>1</c:v>
                </c:pt>
                <c:pt idx="28034">
                  <c:v>1</c:v>
                </c:pt>
                <c:pt idx="28035">
                  <c:v>1</c:v>
                </c:pt>
                <c:pt idx="28036">
                  <c:v>1</c:v>
                </c:pt>
                <c:pt idx="28037">
                  <c:v>1</c:v>
                </c:pt>
                <c:pt idx="28038">
                  <c:v>1</c:v>
                </c:pt>
                <c:pt idx="28039">
                  <c:v>1</c:v>
                </c:pt>
                <c:pt idx="28040">
                  <c:v>1</c:v>
                </c:pt>
                <c:pt idx="28041">
                  <c:v>1</c:v>
                </c:pt>
                <c:pt idx="28042">
                  <c:v>1</c:v>
                </c:pt>
                <c:pt idx="28043">
                  <c:v>1</c:v>
                </c:pt>
                <c:pt idx="28044">
                  <c:v>1</c:v>
                </c:pt>
                <c:pt idx="28045">
                  <c:v>1</c:v>
                </c:pt>
                <c:pt idx="28046">
                  <c:v>1</c:v>
                </c:pt>
                <c:pt idx="28047">
                  <c:v>1</c:v>
                </c:pt>
                <c:pt idx="28048">
                  <c:v>1</c:v>
                </c:pt>
                <c:pt idx="28049">
                  <c:v>1</c:v>
                </c:pt>
                <c:pt idx="28050">
                  <c:v>1</c:v>
                </c:pt>
                <c:pt idx="28051">
                  <c:v>1</c:v>
                </c:pt>
                <c:pt idx="28052">
                  <c:v>1</c:v>
                </c:pt>
                <c:pt idx="28053">
                  <c:v>1</c:v>
                </c:pt>
                <c:pt idx="28054">
                  <c:v>1</c:v>
                </c:pt>
                <c:pt idx="28055">
                  <c:v>1</c:v>
                </c:pt>
                <c:pt idx="28056">
                  <c:v>1</c:v>
                </c:pt>
                <c:pt idx="28057">
                  <c:v>1</c:v>
                </c:pt>
                <c:pt idx="28058">
                  <c:v>1</c:v>
                </c:pt>
                <c:pt idx="28059">
                  <c:v>1</c:v>
                </c:pt>
                <c:pt idx="28060">
                  <c:v>1</c:v>
                </c:pt>
                <c:pt idx="28061">
                  <c:v>1</c:v>
                </c:pt>
                <c:pt idx="28062">
                  <c:v>1</c:v>
                </c:pt>
                <c:pt idx="28063">
                  <c:v>1</c:v>
                </c:pt>
                <c:pt idx="28064">
                  <c:v>1</c:v>
                </c:pt>
                <c:pt idx="28065">
                  <c:v>1</c:v>
                </c:pt>
                <c:pt idx="28066">
                  <c:v>1</c:v>
                </c:pt>
                <c:pt idx="28067">
                  <c:v>1</c:v>
                </c:pt>
                <c:pt idx="28068">
                  <c:v>1</c:v>
                </c:pt>
                <c:pt idx="28069">
                  <c:v>1</c:v>
                </c:pt>
                <c:pt idx="28070">
                  <c:v>1</c:v>
                </c:pt>
                <c:pt idx="28071">
                  <c:v>1</c:v>
                </c:pt>
                <c:pt idx="28072">
                  <c:v>1</c:v>
                </c:pt>
                <c:pt idx="28073">
                  <c:v>1</c:v>
                </c:pt>
                <c:pt idx="28074">
                  <c:v>1</c:v>
                </c:pt>
                <c:pt idx="28075">
                  <c:v>1</c:v>
                </c:pt>
                <c:pt idx="28076">
                  <c:v>1</c:v>
                </c:pt>
                <c:pt idx="28077">
                  <c:v>1</c:v>
                </c:pt>
                <c:pt idx="28078">
                  <c:v>1</c:v>
                </c:pt>
                <c:pt idx="28079">
                  <c:v>1</c:v>
                </c:pt>
                <c:pt idx="28080">
                  <c:v>1</c:v>
                </c:pt>
                <c:pt idx="28081">
                  <c:v>1</c:v>
                </c:pt>
                <c:pt idx="28082">
                  <c:v>1</c:v>
                </c:pt>
                <c:pt idx="28083">
                  <c:v>1</c:v>
                </c:pt>
                <c:pt idx="28084">
                  <c:v>1</c:v>
                </c:pt>
                <c:pt idx="28085">
                  <c:v>1</c:v>
                </c:pt>
                <c:pt idx="28086">
                  <c:v>1</c:v>
                </c:pt>
                <c:pt idx="28087">
                  <c:v>1</c:v>
                </c:pt>
                <c:pt idx="28088">
                  <c:v>1</c:v>
                </c:pt>
                <c:pt idx="28089">
                  <c:v>1</c:v>
                </c:pt>
                <c:pt idx="28090">
                  <c:v>1</c:v>
                </c:pt>
                <c:pt idx="28091">
                  <c:v>1</c:v>
                </c:pt>
                <c:pt idx="28092">
                  <c:v>1</c:v>
                </c:pt>
                <c:pt idx="28093">
                  <c:v>1</c:v>
                </c:pt>
                <c:pt idx="28094">
                  <c:v>1</c:v>
                </c:pt>
                <c:pt idx="28095">
                  <c:v>1</c:v>
                </c:pt>
                <c:pt idx="28096">
                  <c:v>1</c:v>
                </c:pt>
                <c:pt idx="28097">
                  <c:v>1</c:v>
                </c:pt>
                <c:pt idx="28098">
                  <c:v>1</c:v>
                </c:pt>
                <c:pt idx="28099">
                  <c:v>1</c:v>
                </c:pt>
                <c:pt idx="28100">
                  <c:v>1</c:v>
                </c:pt>
                <c:pt idx="28101">
                  <c:v>1</c:v>
                </c:pt>
                <c:pt idx="28102">
                  <c:v>1</c:v>
                </c:pt>
                <c:pt idx="28103">
                  <c:v>1</c:v>
                </c:pt>
                <c:pt idx="28104">
                  <c:v>1</c:v>
                </c:pt>
                <c:pt idx="28105">
                  <c:v>1</c:v>
                </c:pt>
                <c:pt idx="28106">
                  <c:v>1</c:v>
                </c:pt>
                <c:pt idx="28107">
                  <c:v>1</c:v>
                </c:pt>
                <c:pt idx="28108">
                  <c:v>1</c:v>
                </c:pt>
                <c:pt idx="28109">
                  <c:v>1</c:v>
                </c:pt>
                <c:pt idx="28110">
                  <c:v>1</c:v>
                </c:pt>
                <c:pt idx="28111">
                  <c:v>1</c:v>
                </c:pt>
                <c:pt idx="28112">
                  <c:v>1</c:v>
                </c:pt>
                <c:pt idx="28113">
                  <c:v>1</c:v>
                </c:pt>
                <c:pt idx="28114">
                  <c:v>1</c:v>
                </c:pt>
                <c:pt idx="28115">
                  <c:v>1</c:v>
                </c:pt>
                <c:pt idx="28116">
                  <c:v>1</c:v>
                </c:pt>
                <c:pt idx="28117">
                  <c:v>1</c:v>
                </c:pt>
                <c:pt idx="28118">
                  <c:v>1</c:v>
                </c:pt>
                <c:pt idx="28119">
                  <c:v>1</c:v>
                </c:pt>
                <c:pt idx="28120">
                  <c:v>1</c:v>
                </c:pt>
                <c:pt idx="28121">
                  <c:v>1</c:v>
                </c:pt>
                <c:pt idx="28122">
                  <c:v>1</c:v>
                </c:pt>
                <c:pt idx="28123">
                  <c:v>1</c:v>
                </c:pt>
                <c:pt idx="28124">
                  <c:v>1</c:v>
                </c:pt>
                <c:pt idx="28125">
                  <c:v>1</c:v>
                </c:pt>
                <c:pt idx="28126">
                  <c:v>1</c:v>
                </c:pt>
                <c:pt idx="28127">
                  <c:v>1</c:v>
                </c:pt>
                <c:pt idx="28128">
                  <c:v>1</c:v>
                </c:pt>
                <c:pt idx="28129">
                  <c:v>1</c:v>
                </c:pt>
                <c:pt idx="28130">
                  <c:v>1</c:v>
                </c:pt>
                <c:pt idx="28131">
                  <c:v>1</c:v>
                </c:pt>
                <c:pt idx="28132">
                  <c:v>1</c:v>
                </c:pt>
                <c:pt idx="28133">
                  <c:v>1</c:v>
                </c:pt>
                <c:pt idx="28134">
                  <c:v>1</c:v>
                </c:pt>
                <c:pt idx="28135">
                  <c:v>1</c:v>
                </c:pt>
                <c:pt idx="28136">
                  <c:v>1</c:v>
                </c:pt>
                <c:pt idx="28137">
                  <c:v>1</c:v>
                </c:pt>
                <c:pt idx="28138">
                  <c:v>1</c:v>
                </c:pt>
                <c:pt idx="28139">
                  <c:v>1</c:v>
                </c:pt>
                <c:pt idx="28140">
                  <c:v>1</c:v>
                </c:pt>
                <c:pt idx="28141">
                  <c:v>1</c:v>
                </c:pt>
                <c:pt idx="28142">
                  <c:v>1</c:v>
                </c:pt>
                <c:pt idx="28143">
                  <c:v>1</c:v>
                </c:pt>
                <c:pt idx="28144">
                  <c:v>1</c:v>
                </c:pt>
                <c:pt idx="28145">
                  <c:v>1</c:v>
                </c:pt>
                <c:pt idx="28146">
                  <c:v>1</c:v>
                </c:pt>
                <c:pt idx="28147">
                  <c:v>1</c:v>
                </c:pt>
                <c:pt idx="28148">
                  <c:v>1</c:v>
                </c:pt>
                <c:pt idx="28149">
                  <c:v>1</c:v>
                </c:pt>
                <c:pt idx="28150">
                  <c:v>1</c:v>
                </c:pt>
                <c:pt idx="28151">
                  <c:v>1</c:v>
                </c:pt>
                <c:pt idx="28152">
                  <c:v>1</c:v>
                </c:pt>
                <c:pt idx="28153">
                  <c:v>1</c:v>
                </c:pt>
                <c:pt idx="28154">
                  <c:v>1</c:v>
                </c:pt>
                <c:pt idx="28155">
                  <c:v>1</c:v>
                </c:pt>
                <c:pt idx="28156">
                  <c:v>1</c:v>
                </c:pt>
                <c:pt idx="28157">
                  <c:v>1</c:v>
                </c:pt>
                <c:pt idx="28158">
                  <c:v>1</c:v>
                </c:pt>
                <c:pt idx="28159">
                  <c:v>1</c:v>
                </c:pt>
                <c:pt idx="28160">
                  <c:v>1</c:v>
                </c:pt>
                <c:pt idx="28161">
                  <c:v>1</c:v>
                </c:pt>
                <c:pt idx="28162">
                  <c:v>1</c:v>
                </c:pt>
                <c:pt idx="28163">
                  <c:v>1</c:v>
                </c:pt>
                <c:pt idx="28164">
                  <c:v>1</c:v>
                </c:pt>
                <c:pt idx="28165">
                  <c:v>1</c:v>
                </c:pt>
                <c:pt idx="28166">
                  <c:v>1</c:v>
                </c:pt>
                <c:pt idx="28167">
                  <c:v>1</c:v>
                </c:pt>
                <c:pt idx="28168">
                  <c:v>1</c:v>
                </c:pt>
                <c:pt idx="28169">
                  <c:v>1</c:v>
                </c:pt>
                <c:pt idx="28170">
                  <c:v>1</c:v>
                </c:pt>
                <c:pt idx="28171">
                  <c:v>1</c:v>
                </c:pt>
                <c:pt idx="28172">
                  <c:v>1</c:v>
                </c:pt>
                <c:pt idx="28173">
                  <c:v>1</c:v>
                </c:pt>
                <c:pt idx="28174">
                  <c:v>1</c:v>
                </c:pt>
                <c:pt idx="28175">
                  <c:v>1</c:v>
                </c:pt>
                <c:pt idx="28176">
                  <c:v>1</c:v>
                </c:pt>
                <c:pt idx="28177">
                  <c:v>1</c:v>
                </c:pt>
                <c:pt idx="28178">
                  <c:v>1</c:v>
                </c:pt>
                <c:pt idx="28179">
                  <c:v>1</c:v>
                </c:pt>
                <c:pt idx="28180">
                  <c:v>1</c:v>
                </c:pt>
                <c:pt idx="28181">
                  <c:v>1</c:v>
                </c:pt>
                <c:pt idx="28182">
                  <c:v>1</c:v>
                </c:pt>
                <c:pt idx="28183">
                  <c:v>1</c:v>
                </c:pt>
                <c:pt idx="28184">
                  <c:v>1</c:v>
                </c:pt>
                <c:pt idx="28185">
                  <c:v>1</c:v>
                </c:pt>
                <c:pt idx="28186">
                  <c:v>1</c:v>
                </c:pt>
                <c:pt idx="28187">
                  <c:v>1</c:v>
                </c:pt>
                <c:pt idx="28188">
                  <c:v>1</c:v>
                </c:pt>
                <c:pt idx="28189">
                  <c:v>1</c:v>
                </c:pt>
                <c:pt idx="28190">
                  <c:v>1</c:v>
                </c:pt>
                <c:pt idx="28191">
                  <c:v>1</c:v>
                </c:pt>
                <c:pt idx="28192">
                  <c:v>1</c:v>
                </c:pt>
                <c:pt idx="28193">
                  <c:v>1</c:v>
                </c:pt>
                <c:pt idx="28194">
                  <c:v>1</c:v>
                </c:pt>
                <c:pt idx="28195">
                  <c:v>1</c:v>
                </c:pt>
                <c:pt idx="28196">
                  <c:v>1</c:v>
                </c:pt>
                <c:pt idx="28197">
                  <c:v>1</c:v>
                </c:pt>
                <c:pt idx="28198">
                  <c:v>1</c:v>
                </c:pt>
                <c:pt idx="28199">
                  <c:v>1</c:v>
                </c:pt>
                <c:pt idx="28200">
                  <c:v>1</c:v>
                </c:pt>
                <c:pt idx="28201">
                  <c:v>1</c:v>
                </c:pt>
                <c:pt idx="28202">
                  <c:v>1</c:v>
                </c:pt>
                <c:pt idx="28203">
                  <c:v>1</c:v>
                </c:pt>
                <c:pt idx="28204">
                  <c:v>1</c:v>
                </c:pt>
                <c:pt idx="28205">
                  <c:v>1</c:v>
                </c:pt>
                <c:pt idx="28206">
                  <c:v>1</c:v>
                </c:pt>
                <c:pt idx="28207">
                  <c:v>1</c:v>
                </c:pt>
                <c:pt idx="28208">
                  <c:v>1</c:v>
                </c:pt>
                <c:pt idx="28209">
                  <c:v>1</c:v>
                </c:pt>
                <c:pt idx="28210">
                  <c:v>1</c:v>
                </c:pt>
                <c:pt idx="28211">
                  <c:v>1</c:v>
                </c:pt>
                <c:pt idx="28212">
                  <c:v>1</c:v>
                </c:pt>
                <c:pt idx="28213">
                  <c:v>1</c:v>
                </c:pt>
                <c:pt idx="28214">
                  <c:v>1</c:v>
                </c:pt>
                <c:pt idx="28215">
                  <c:v>1</c:v>
                </c:pt>
                <c:pt idx="28216">
                  <c:v>1</c:v>
                </c:pt>
                <c:pt idx="28217">
                  <c:v>1</c:v>
                </c:pt>
                <c:pt idx="28218">
                  <c:v>1</c:v>
                </c:pt>
                <c:pt idx="28219">
                  <c:v>1</c:v>
                </c:pt>
                <c:pt idx="28220">
                  <c:v>1</c:v>
                </c:pt>
                <c:pt idx="28221">
                  <c:v>1</c:v>
                </c:pt>
                <c:pt idx="28222">
                  <c:v>1</c:v>
                </c:pt>
                <c:pt idx="28223">
                  <c:v>1</c:v>
                </c:pt>
                <c:pt idx="28224">
                  <c:v>1</c:v>
                </c:pt>
                <c:pt idx="28225">
                  <c:v>1</c:v>
                </c:pt>
                <c:pt idx="28226">
                  <c:v>1</c:v>
                </c:pt>
                <c:pt idx="28227">
                  <c:v>1</c:v>
                </c:pt>
                <c:pt idx="28228">
                  <c:v>1</c:v>
                </c:pt>
                <c:pt idx="28229">
                  <c:v>1</c:v>
                </c:pt>
                <c:pt idx="28230">
                  <c:v>1</c:v>
                </c:pt>
                <c:pt idx="28231">
                  <c:v>1</c:v>
                </c:pt>
                <c:pt idx="28232">
                  <c:v>1</c:v>
                </c:pt>
                <c:pt idx="28233">
                  <c:v>1</c:v>
                </c:pt>
                <c:pt idx="28234">
                  <c:v>1</c:v>
                </c:pt>
                <c:pt idx="28235">
                  <c:v>1</c:v>
                </c:pt>
                <c:pt idx="28236">
                  <c:v>1</c:v>
                </c:pt>
                <c:pt idx="28237">
                  <c:v>1</c:v>
                </c:pt>
                <c:pt idx="28238">
                  <c:v>1</c:v>
                </c:pt>
                <c:pt idx="28239">
                  <c:v>1</c:v>
                </c:pt>
                <c:pt idx="28240">
                  <c:v>1</c:v>
                </c:pt>
                <c:pt idx="28241">
                  <c:v>1</c:v>
                </c:pt>
                <c:pt idx="28242">
                  <c:v>1</c:v>
                </c:pt>
                <c:pt idx="28243">
                  <c:v>1</c:v>
                </c:pt>
                <c:pt idx="28244">
                  <c:v>1</c:v>
                </c:pt>
                <c:pt idx="28245">
                  <c:v>1</c:v>
                </c:pt>
                <c:pt idx="28246">
                  <c:v>1</c:v>
                </c:pt>
                <c:pt idx="28247">
                  <c:v>1</c:v>
                </c:pt>
                <c:pt idx="28248">
                  <c:v>1</c:v>
                </c:pt>
                <c:pt idx="28249">
                  <c:v>1</c:v>
                </c:pt>
                <c:pt idx="28250">
                  <c:v>1</c:v>
                </c:pt>
                <c:pt idx="28251">
                  <c:v>1</c:v>
                </c:pt>
                <c:pt idx="28252">
                  <c:v>1</c:v>
                </c:pt>
                <c:pt idx="28253">
                  <c:v>1</c:v>
                </c:pt>
                <c:pt idx="28254">
                  <c:v>1</c:v>
                </c:pt>
                <c:pt idx="28255">
                  <c:v>1</c:v>
                </c:pt>
                <c:pt idx="28256">
                  <c:v>1</c:v>
                </c:pt>
                <c:pt idx="28257">
                  <c:v>1</c:v>
                </c:pt>
                <c:pt idx="28258">
                  <c:v>1</c:v>
                </c:pt>
                <c:pt idx="28259">
                  <c:v>1</c:v>
                </c:pt>
                <c:pt idx="28260">
                  <c:v>1</c:v>
                </c:pt>
                <c:pt idx="28261">
                  <c:v>1</c:v>
                </c:pt>
                <c:pt idx="28262">
                  <c:v>1</c:v>
                </c:pt>
                <c:pt idx="28263">
                  <c:v>1</c:v>
                </c:pt>
                <c:pt idx="28264">
                  <c:v>1</c:v>
                </c:pt>
                <c:pt idx="28265">
                  <c:v>1</c:v>
                </c:pt>
                <c:pt idx="28266">
                  <c:v>1</c:v>
                </c:pt>
                <c:pt idx="28267">
                  <c:v>1</c:v>
                </c:pt>
                <c:pt idx="28268">
                  <c:v>1</c:v>
                </c:pt>
                <c:pt idx="28269">
                  <c:v>1</c:v>
                </c:pt>
                <c:pt idx="28270">
                  <c:v>1</c:v>
                </c:pt>
                <c:pt idx="28271">
                  <c:v>1</c:v>
                </c:pt>
                <c:pt idx="28272">
                  <c:v>1</c:v>
                </c:pt>
                <c:pt idx="28273">
                  <c:v>1</c:v>
                </c:pt>
                <c:pt idx="28274">
                  <c:v>1</c:v>
                </c:pt>
                <c:pt idx="28275">
                  <c:v>1</c:v>
                </c:pt>
                <c:pt idx="28276">
                  <c:v>1</c:v>
                </c:pt>
                <c:pt idx="28277">
                  <c:v>1</c:v>
                </c:pt>
                <c:pt idx="28278">
                  <c:v>1</c:v>
                </c:pt>
                <c:pt idx="28279">
                  <c:v>1</c:v>
                </c:pt>
                <c:pt idx="28280">
                  <c:v>1</c:v>
                </c:pt>
                <c:pt idx="28281">
                  <c:v>1</c:v>
                </c:pt>
                <c:pt idx="28282">
                  <c:v>1</c:v>
                </c:pt>
                <c:pt idx="28283">
                  <c:v>1</c:v>
                </c:pt>
                <c:pt idx="28284">
                  <c:v>1</c:v>
                </c:pt>
                <c:pt idx="28285">
                  <c:v>1</c:v>
                </c:pt>
                <c:pt idx="28286">
                  <c:v>1</c:v>
                </c:pt>
                <c:pt idx="28287">
                  <c:v>1</c:v>
                </c:pt>
                <c:pt idx="28288">
                  <c:v>1</c:v>
                </c:pt>
                <c:pt idx="28289">
                  <c:v>1</c:v>
                </c:pt>
                <c:pt idx="28290">
                  <c:v>1</c:v>
                </c:pt>
                <c:pt idx="28291">
                  <c:v>1</c:v>
                </c:pt>
                <c:pt idx="28292">
                  <c:v>1</c:v>
                </c:pt>
                <c:pt idx="28293">
                  <c:v>1</c:v>
                </c:pt>
                <c:pt idx="28294">
                  <c:v>1</c:v>
                </c:pt>
                <c:pt idx="28295">
                  <c:v>1</c:v>
                </c:pt>
                <c:pt idx="28296">
                  <c:v>1</c:v>
                </c:pt>
                <c:pt idx="28297">
                  <c:v>1</c:v>
                </c:pt>
                <c:pt idx="28298">
                  <c:v>1</c:v>
                </c:pt>
                <c:pt idx="28299">
                  <c:v>1</c:v>
                </c:pt>
                <c:pt idx="28300">
                  <c:v>1</c:v>
                </c:pt>
                <c:pt idx="28301">
                  <c:v>1</c:v>
                </c:pt>
                <c:pt idx="28302">
                  <c:v>1</c:v>
                </c:pt>
                <c:pt idx="28303">
                  <c:v>1</c:v>
                </c:pt>
                <c:pt idx="28304">
                  <c:v>1</c:v>
                </c:pt>
                <c:pt idx="28305">
                  <c:v>1</c:v>
                </c:pt>
                <c:pt idx="28306">
                  <c:v>1</c:v>
                </c:pt>
                <c:pt idx="28307">
                  <c:v>1</c:v>
                </c:pt>
                <c:pt idx="28308">
                  <c:v>1</c:v>
                </c:pt>
                <c:pt idx="28309">
                  <c:v>1</c:v>
                </c:pt>
                <c:pt idx="28310">
                  <c:v>1</c:v>
                </c:pt>
                <c:pt idx="28311">
                  <c:v>1</c:v>
                </c:pt>
                <c:pt idx="28312">
                  <c:v>1</c:v>
                </c:pt>
                <c:pt idx="28313">
                  <c:v>1</c:v>
                </c:pt>
                <c:pt idx="28314">
                  <c:v>1</c:v>
                </c:pt>
                <c:pt idx="28315">
                  <c:v>1</c:v>
                </c:pt>
                <c:pt idx="28316">
                  <c:v>1</c:v>
                </c:pt>
                <c:pt idx="28317">
                  <c:v>1</c:v>
                </c:pt>
                <c:pt idx="28318">
                  <c:v>1</c:v>
                </c:pt>
                <c:pt idx="28319">
                  <c:v>1</c:v>
                </c:pt>
                <c:pt idx="28320">
                  <c:v>1</c:v>
                </c:pt>
                <c:pt idx="28321">
                  <c:v>1</c:v>
                </c:pt>
                <c:pt idx="28322">
                  <c:v>1</c:v>
                </c:pt>
                <c:pt idx="28323">
                  <c:v>1</c:v>
                </c:pt>
                <c:pt idx="28324">
                  <c:v>1</c:v>
                </c:pt>
                <c:pt idx="28325">
                  <c:v>1</c:v>
                </c:pt>
                <c:pt idx="28326">
                  <c:v>1</c:v>
                </c:pt>
                <c:pt idx="28327">
                  <c:v>1</c:v>
                </c:pt>
                <c:pt idx="28328">
                  <c:v>1</c:v>
                </c:pt>
                <c:pt idx="28329">
                  <c:v>1</c:v>
                </c:pt>
                <c:pt idx="28330">
                  <c:v>1</c:v>
                </c:pt>
                <c:pt idx="28331">
                  <c:v>1</c:v>
                </c:pt>
                <c:pt idx="28332">
                  <c:v>1</c:v>
                </c:pt>
                <c:pt idx="28333">
                  <c:v>1</c:v>
                </c:pt>
                <c:pt idx="28334">
                  <c:v>1</c:v>
                </c:pt>
                <c:pt idx="28335">
                  <c:v>1</c:v>
                </c:pt>
                <c:pt idx="28336">
                  <c:v>1</c:v>
                </c:pt>
                <c:pt idx="28337">
                  <c:v>1</c:v>
                </c:pt>
                <c:pt idx="28338">
                  <c:v>1</c:v>
                </c:pt>
                <c:pt idx="28339">
                  <c:v>1</c:v>
                </c:pt>
                <c:pt idx="28340">
                  <c:v>1</c:v>
                </c:pt>
                <c:pt idx="28341">
                  <c:v>1</c:v>
                </c:pt>
                <c:pt idx="28342">
                  <c:v>1</c:v>
                </c:pt>
                <c:pt idx="28343">
                  <c:v>1</c:v>
                </c:pt>
                <c:pt idx="28344">
                  <c:v>1</c:v>
                </c:pt>
                <c:pt idx="28345">
                  <c:v>1</c:v>
                </c:pt>
                <c:pt idx="28346">
                  <c:v>1</c:v>
                </c:pt>
                <c:pt idx="28347">
                  <c:v>1</c:v>
                </c:pt>
                <c:pt idx="28348">
                  <c:v>1</c:v>
                </c:pt>
                <c:pt idx="28349">
                  <c:v>1</c:v>
                </c:pt>
                <c:pt idx="28350">
                  <c:v>1</c:v>
                </c:pt>
                <c:pt idx="28351">
                  <c:v>1</c:v>
                </c:pt>
                <c:pt idx="28352">
                  <c:v>1</c:v>
                </c:pt>
                <c:pt idx="28353">
                  <c:v>1</c:v>
                </c:pt>
                <c:pt idx="28354">
                  <c:v>1</c:v>
                </c:pt>
                <c:pt idx="28355">
                  <c:v>1</c:v>
                </c:pt>
                <c:pt idx="28356">
                  <c:v>1</c:v>
                </c:pt>
                <c:pt idx="28357">
                  <c:v>1</c:v>
                </c:pt>
                <c:pt idx="28358">
                  <c:v>1</c:v>
                </c:pt>
                <c:pt idx="28359">
                  <c:v>1</c:v>
                </c:pt>
                <c:pt idx="28360">
                  <c:v>1</c:v>
                </c:pt>
                <c:pt idx="28361">
                  <c:v>1</c:v>
                </c:pt>
                <c:pt idx="28362">
                  <c:v>1</c:v>
                </c:pt>
                <c:pt idx="28363">
                  <c:v>1</c:v>
                </c:pt>
                <c:pt idx="28364">
                  <c:v>1</c:v>
                </c:pt>
                <c:pt idx="28365">
                  <c:v>1</c:v>
                </c:pt>
                <c:pt idx="28366">
                  <c:v>1</c:v>
                </c:pt>
                <c:pt idx="28367">
                  <c:v>1</c:v>
                </c:pt>
                <c:pt idx="28368">
                  <c:v>1</c:v>
                </c:pt>
                <c:pt idx="28369">
                  <c:v>1</c:v>
                </c:pt>
                <c:pt idx="28370">
                  <c:v>1</c:v>
                </c:pt>
                <c:pt idx="28371">
                  <c:v>1</c:v>
                </c:pt>
                <c:pt idx="28372">
                  <c:v>1</c:v>
                </c:pt>
                <c:pt idx="28373">
                  <c:v>1</c:v>
                </c:pt>
                <c:pt idx="28374">
                  <c:v>1</c:v>
                </c:pt>
                <c:pt idx="28375">
                  <c:v>1</c:v>
                </c:pt>
                <c:pt idx="28376">
                  <c:v>1</c:v>
                </c:pt>
                <c:pt idx="28377">
                  <c:v>1</c:v>
                </c:pt>
                <c:pt idx="28378">
                  <c:v>1</c:v>
                </c:pt>
                <c:pt idx="28379">
                  <c:v>1</c:v>
                </c:pt>
                <c:pt idx="28380">
                  <c:v>1</c:v>
                </c:pt>
                <c:pt idx="28381">
                  <c:v>1</c:v>
                </c:pt>
                <c:pt idx="28382">
                  <c:v>1</c:v>
                </c:pt>
                <c:pt idx="28383">
                  <c:v>1</c:v>
                </c:pt>
                <c:pt idx="28384">
                  <c:v>1</c:v>
                </c:pt>
                <c:pt idx="28385">
                  <c:v>1</c:v>
                </c:pt>
                <c:pt idx="28386">
                  <c:v>1</c:v>
                </c:pt>
                <c:pt idx="28387">
                  <c:v>1</c:v>
                </c:pt>
                <c:pt idx="28388">
                  <c:v>1</c:v>
                </c:pt>
                <c:pt idx="28389">
                  <c:v>1</c:v>
                </c:pt>
                <c:pt idx="28390">
                  <c:v>1</c:v>
                </c:pt>
                <c:pt idx="28391">
                  <c:v>1</c:v>
                </c:pt>
                <c:pt idx="28392">
                  <c:v>1</c:v>
                </c:pt>
                <c:pt idx="28393">
                  <c:v>1</c:v>
                </c:pt>
                <c:pt idx="28394">
                  <c:v>1</c:v>
                </c:pt>
                <c:pt idx="28395">
                  <c:v>1</c:v>
                </c:pt>
                <c:pt idx="28396">
                  <c:v>1</c:v>
                </c:pt>
                <c:pt idx="28397">
                  <c:v>1</c:v>
                </c:pt>
                <c:pt idx="28398">
                  <c:v>1</c:v>
                </c:pt>
                <c:pt idx="28399">
                  <c:v>1</c:v>
                </c:pt>
                <c:pt idx="28400">
                  <c:v>1</c:v>
                </c:pt>
                <c:pt idx="28401">
                  <c:v>1</c:v>
                </c:pt>
                <c:pt idx="28402">
                  <c:v>1</c:v>
                </c:pt>
                <c:pt idx="28403">
                  <c:v>1</c:v>
                </c:pt>
                <c:pt idx="28404">
                  <c:v>1</c:v>
                </c:pt>
                <c:pt idx="28405">
                  <c:v>1</c:v>
                </c:pt>
                <c:pt idx="28406">
                  <c:v>1</c:v>
                </c:pt>
                <c:pt idx="28407">
                  <c:v>1</c:v>
                </c:pt>
                <c:pt idx="28408">
                  <c:v>1</c:v>
                </c:pt>
                <c:pt idx="28409">
                  <c:v>1</c:v>
                </c:pt>
                <c:pt idx="28410">
                  <c:v>1</c:v>
                </c:pt>
                <c:pt idx="28411">
                  <c:v>1</c:v>
                </c:pt>
                <c:pt idx="28412">
                  <c:v>1</c:v>
                </c:pt>
                <c:pt idx="28413">
                  <c:v>1</c:v>
                </c:pt>
                <c:pt idx="28414">
                  <c:v>1</c:v>
                </c:pt>
                <c:pt idx="28415">
                  <c:v>1</c:v>
                </c:pt>
                <c:pt idx="28416">
                  <c:v>1</c:v>
                </c:pt>
                <c:pt idx="28417">
                  <c:v>1</c:v>
                </c:pt>
                <c:pt idx="28418">
                  <c:v>1</c:v>
                </c:pt>
                <c:pt idx="28419">
                  <c:v>1</c:v>
                </c:pt>
                <c:pt idx="28420">
                  <c:v>1</c:v>
                </c:pt>
                <c:pt idx="28421">
                  <c:v>1</c:v>
                </c:pt>
                <c:pt idx="28422">
                  <c:v>1</c:v>
                </c:pt>
                <c:pt idx="28423">
                  <c:v>1</c:v>
                </c:pt>
                <c:pt idx="28424">
                  <c:v>1</c:v>
                </c:pt>
                <c:pt idx="28425">
                  <c:v>1</c:v>
                </c:pt>
                <c:pt idx="28426">
                  <c:v>1</c:v>
                </c:pt>
                <c:pt idx="28427">
                  <c:v>1</c:v>
                </c:pt>
                <c:pt idx="28428">
                  <c:v>1</c:v>
                </c:pt>
                <c:pt idx="28429">
                  <c:v>1</c:v>
                </c:pt>
                <c:pt idx="28430">
                  <c:v>1</c:v>
                </c:pt>
                <c:pt idx="28431">
                  <c:v>1</c:v>
                </c:pt>
                <c:pt idx="28432">
                  <c:v>1</c:v>
                </c:pt>
                <c:pt idx="28433">
                  <c:v>1</c:v>
                </c:pt>
                <c:pt idx="28434">
                  <c:v>1</c:v>
                </c:pt>
                <c:pt idx="28435">
                  <c:v>1</c:v>
                </c:pt>
                <c:pt idx="28436">
                  <c:v>1</c:v>
                </c:pt>
                <c:pt idx="28437">
                  <c:v>1</c:v>
                </c:pt>
                <c:pt idx="28438">
                  <c:v>1</c:v>
                </c:pt>
                <c:pt idx="28439">
                  <c:v>1</c:v>
                </c:pt>
                <c:pt idx="28440">
                  <c:v>1</c:v>
                </c:pt>
                <c:pt idx="28441">
                  <c:v>1</c:v>
                </c:pt>
                <c:pt idx="28442">
                  <c:v>1</c:v>
                </c:pt>
                <c:pt idx="28443">
                  <c:v>1</c:v>
                </c:pt>
                <c:pt idx="28444">
                  <c:v>1</c:v>
                </c:pt>
                <c:pt idx="28445">
                  <c:v>1</c:v>
                </c:pt>
                <c:pt idx="28446">
                  <c:v>1</c:v>
                </c:pt>
                <c:pt idx="28447">
                  <c:v>1</c:v>
                </c:pt>
                <c:pt idx="28448">
                  <c:v>1</c:v>
                </c:pt>
                <c:pt idx="28449">
                  <c:v>1</c:v>
                </c:pt>
                <c:pt idx="28450">
                  <c:v>1</c:v>
                </c:pt>
                <c:pt idx="28451">
                  <c:v>1</c:v>
                </c:pt>
                <c:pt idx="28452">
                  <c:v>1</c:v>
                </c:pt>
                <c:pt idx="28453">
                  <c:v>1</c:v>
                </c:pt>
                <c:pt idx="28454">
                  <c:v>1</c:v>
                </c:pt>
                <c:pt idx="28455">
                  <c:v>1</c:v>
                </c:pt>
                <c:pt idx="28456">
                  <c:v>1</c:v>
                </c:pt>
                <c:pt idx="28457">
                  <c:v>1</c:v>
                </c:pt>
                <c:pt idx="28458">
                  <c:v>1</c:v>
                </c:pt>
                <c:pt idx="28459">
                  <c:v>1</c:v>
                </c:pt>
                <c:pt idx="28460">
                  <c:v>1</c:v>
                </c:pt>
                <c:pt idx="28461">
                  <c:v>1</c:v>
                </c:pt>
                <c:pt idx="28462">
                  <c:v>1</c:v>
                </c:pt>
                <c:pt idx="28463">
                  <c:v>1</c:v>
                </c:pt>
                <c:pt idx="28464">
                  <c:v>1</c:v>
                </c:pt>
                <c:pt idx="28465">
                  <c:v>1</c:v>
                </c:pt>
                <c:pt idx="28466">
                  <c:v>1</c:v>
                </c:pt>
                <c:pt idx="28467">
                  <c:v>1</c:v>
                </c:pt>
                <c:pt idx="28468">
                  <c:v>1</c:v>
                </c:pt>
                <c:pt idx="28469">
                  <c:v>1</c:v>
                </c:pt>
                <c:pt idx="28470">
                  <c:v>1</c:v>
                </c:pt>
                <c:pt idx="28471">
                  <c:v>1</c:v>
                </c:pt>
                <c:pt idx="28472">
                  <c:v>1</c:v>
                </c:pt>
                <c:pt idx="28473">
                  <c:v>1</c:v>
                </c:pt>
                <c:pt idx="28474">
                  <c:v>1</c:v>
                </c:pt>
                <c:pt idx="28475">
                  <c:v>1</c:v>
                </c:pt>
                <c:pt idx="28476">
                  <c:v>1</c:v>
                </c:pt>
                <c:pt idx="28477">
                  <c:v>1</c:v>
                </c:pt>
                <c:pt idx="28478">
                  <c:v>1</c:v>
                </c:pt>
                <c:pt idx="28479">
                  <c:v>1</c:v>
                </c:pt>
                <c:pt idx="28480">
                  <c:v>1</c:v>
                </c:pt>
                <c:pt idx="28481">
                  <c:v>1</c:v>
                </c:pt>
                <c:pt idx="28482">
                  <c:v>1</c:v>
                </c:pt>
                <c:pt idx="28483">
                  <c:v>1</c:v>
                </c:pt>
                <c:pt idx="28484">
                  <c:v>1</c:v>
                </c:pt>
                <c:pt idx="28485">
                  <c:v>1</c:v>
                </c:pt>
                <c:pt idx="28486">
                  <c:v>1</c:v>
                </c:pt>
                <c:pt idx="28487">
                  <c:v>1</c:v>
                </c:pt>
                <c:pt idx="28488">
                  <c:v>1</c:v>
                </c:pt>
                <c:pt idx="28489">
                  <c:v>1</c:v>
                </c:pt>
                <c:pt idx="28490">
                  <c:v>1</c:v>
                </c:pt>
                <c:pt idx="28491">
                  <c:v>1</c:v>
                </c:pt>
                <c:pt idx="28492">
                  <c:v>1</c:v>
                </c:pt>
                <c:pt idx="28493">
                  <c:v>1</c:v>
                </c:pt>
                <c:pt idx="28494">
                  <c:v>1</c:v>
                </c:pt>
                <c:pt idx="28495">
                  <c:v>1</c:v>
                </c:pt>
                <c:pt idx="28496">
                  <c:v>1</c:v>
                </c:pt>
                <c:pt idx="28497">
                  <c:v>1</c:v>
                </c:pt>
                <c:pt idx="28498">
                  <c:v>1</c:v>
                </c:pt>
                <c:pt idx="28499">
                  <c:v>1</c:v>
                </c:pt>
                <c:pt idx="28500">
                  <c:v>1</c:v>
                </c:pt>
                <c:pt idx="28501">
                  <c:v>1</c:v>
                </c:pt>
                <c:pt idx="28502">
                  <c:v>1</c:v>
                </c:pt>
                <c:pt idx="28503">
                  <c:v>1</c:v>
                </c:pt>
                <c:pt idx="28504">
                  <c:v>1</c:v>
                </c:pt>
                <c:pt idx="28505">
                  <c:v>1</c:v>
                </c:pt>
                <c:pt idx="28506">
                  <c:v>1</c:v>
                </c:pt>
                <c:pt idx="28507">
                  <c:v>1</c:v>
                </c:pt>
                <c:pt idx="28508">
                  <c:v>1</c:v>
                </c:pt>
                <c:pt idx="28509">
                  <c:v>1</c:v>
                </c:pt>
                <c:pt idx="28510">
                  <c:v>1</c:v>
                </c:pt>
                <c:pt idx="28511">
                  <c:v>1</c:v>
                </c:pt>
                <c:pt idx="28512">
                  <c:v>1</c:v>
                </c:pt>
                <c:pt idx="28513">
                  <c:v>1</c:v>
                </c:pt>
                <c:pt idx="28514">
                  <c:v>1</c:v>
                </c:pt>
                <c:pt idx="28515">
                  <c:v>1</c:v>
                </c:pt>
                <c:pt idx="28516">
                  <c:v>1</c:v>
                </c:pt>
                <c:pt idx="28517">
                  <c:v>1</c:v>
                </c:pt>
                <c:pt idx="28518">
                  <c:v>1</c:v>
                </c:pt>
                <c:pt idx="28519">
                  <c:v>1</c:v>
                </c:pt>
                <c:pt idx="28520">
                  <c:v>1</c:v>
                </c:pt>
                <c:pt idx="28521">
                  <c:v>1</c:v>
                </c:pt>
                <c:pt idx="28522">
                  <c:v>1</c:v>
                </c:pt>
                <c:pt idx="28523">
                  <c:v>1</c:v>
                </c:pt>
                <c:pt idx="28524">
                  <c:v>1</c:v>
                </c:pt>
                <c:pt idx="28525">
                  <c:v>1</c:v>
                </c:pt>
                <c:pt idx="28526">
                  <c:v>1</c:v>
                </c:pt>
                <c:pt idx="28527">
                  <c:v>1</c:v>
                </c:pt>
                <c:pt idx="28528">
                  <c:v>1</c:v>
                </c:pt>
                <c:pt idx="28529">
                  <c:v>1</c:v>
                </c:pt>
                <c:pt idx="28530">
                  <c:v>1</c:v>
                </c:pt>
                <c:pt idx="28531">
                  <c:v>1</c:v>
                </c:pt>
                <c:pt idx="28532">
                  <c:v>1</c:v>
                </c:pt>
                <c:pt idx="28533">
                  <c:v>1</c:v>
                </c:pt>
                <c:pt idx="28534">
                  <c:v>1</c:v>
                </c:pt>
                <c:pt idx="28535">
                  <c:v>1</c:v>
                </c:pt>
                <c:pt idx="28536">
                  <c:v>1</c:v>
                </c:pt>
                <c:pt idx="28537">
                  <c:v>1</c:v>
                </c:pt>
                <c:pt idx="28538">
                  <c:v>1</c:v>
                </c:pt>
                <c:pt idx="28539">
                  <c:v>1</c:v>
                </c:pt>
                <c:pt idx="28540">
                  <c:v>1</c:v>
                </c:pt>
                <c:pt idx="28541">
                  <c:v>1</c:v>
                </c:pt>
                <c:pt idx="28542">
                  <c:v>1</c:v>
                </c:pt>
                <c:pt idx="28543">
                  <c:v>1</c:v>
                </c:pt>
                <c:pt idx="28544">
                  <c:v>1</c:v>
                </c:pt>
                <c:pt idx="28545">
                  <c:v>1</c:v>
                </c:pt>
                <c:pt idx="28546">
                  <c:v>1</c:v>
                </c:pt>
                <c:pt idx="28547">
                  <c:v>1</c:v>
                </c:pt>
                <c:pt idx="28548">
                  <c:v>1</c:v>
                </c:pt>
                <c:pt idx="28549">
                  <c:v>1</c:v>
                </c:pt>
                <c:pt idx="28550">
                  <c:v>1</c:v>
                </c:pt>
                <c:pt idx="28551">
                  <c:v>1</c:v>
                </c:pt>
                <c:pt idx="28552">
                  <c:v>1</c:v>
                </c:pt>
                <c:pt idx="28553">
                  <c:v>1</c:v>
                </c:pt>
                <c:pt idx="28554">
                  <c:v>1</c:v>
                </c:pt>
                <c:pt idx="28555">
                  <c:v>1</c:v>
                </c:pt>
                <c:pt idx="28556">
                  <c:v>1</c:v>
                </c:pt>
                <c:pt idx="28557">
                  <c:v>1</c:v>
                </c:pt>
                <c:pt idx="28558">
                  <c:v>1</c:v>
                </c:pt>
                <c:pt idx="28559">
                  <c:v>1</c:v>
                </c:pt>
                <c:pt idx="28560">
                  <c:v>1</c:v>
                </c:pt>
                <c:pt idx="28561">
                  <c:v>1</c:v>
                </c:pt>
                <c:pt idx="28562">
                  <c:v>1</c:v>
                </c:pt>
                <c:pt idx="28563">
                  <c:v>1</c:v>
                </c:pt>
                <c:pt idx="28564">
                  <c:v>1</c:v>
                </c:pt>
                <c:pt idx="28565">
                  <c:v>1</c:v>
                </c:pt>
                <c:pt idx="28566">
                  <c:v>1</c:v>
                </c:pt>
                <c:pt idx="28567">
                  <c:v>1</c:v>
                </c:pt>
                <c:pt idx="28568">
                  <c:v>1</c:v>
                </c:pt>
                <c:pt idx="28569">
                  <c:v>1</c:v>
                </c:pt>
                <c:pt idx="28570">
                  <c:v>1</c:v>
                </c:pt>
                <c:pt idx="28571">
                  <c:v>1</c:v>
                </c:pt>
                <c:pt idx="28572">
                  <c:v>1</c:v>
                </c:pt>
                <c:pt idx="28573">
                  <c:v>1</c:v>
                </c:pt>
                <c:pt idx="28574">
                  <c:v>1</c:v>
                </c:pt>
                <c:pt idx="28575">
                  <c:v>1</c:v>
                </c:pt>
                <c:pt idx="28576">
                  <c:v>1</c:v>
                </c:pt>
                <c:pt idx="28577">
                  <c:v>1</c:v>
                </c:pt>
                <c:pt idx="28578">
                  <c:v>1</c:v>
                </c:pt>
                <c:pt idx="28579">
                  <c:v>1</c:v>
                </c:pt>
                <c:pt idx="28580">
                  <c:v>1</c:v>
                </c:pt>
                <c:pt idx="28581">
                  <c:v>1</c:v>
                </c:pt>
                <c:pt idx="28582">
                  <c:v>1</c:v>
                </c:pt>
                <c:pt idx="28583">
                  <c:v>1</c:v>
                </c:pt>
                <c:pt idx="28584">
                  <c:v>1</c:v>
                </c:pt>
                <c:pt idx="28585">
                  <c:v>1</c:v>
                </c:pt>
                <c:pt idx="28586">
                  <c:v>1</c:v>
                </c:pt>
                <c:pt idx="28587">
                  <c:v>1</c:v>
                </c:pt>
                <c:pt idx="28588">
                  <c:v>1</c:v>
                </c:pt>
                <c:pt idx="28589">
                  <c:v>1</c:v>
                </c:pt>
                <c:pt idx="28590">
                  <c:v>1</c:v>
                </c:pt>
                <c:pt idx="28591">
                  <c:v>1</c:v>
                </c:pt>
                <c:pt idx="28592">
                  <c:v>1</c:v>
                </c:pt>
                <c:pt idx="28593">
                  <c:v>1</c:v>
                </c:pt>
                <c:pt idx="28594">
                  <c:v>1</c:v>
                </c:pt>
                <c:pt idx="28595">
                  <c:v>1</c:v>
                </c:pt>
                <c:pt idx="28596">
                  <c:v>1</c:v>
                </c:pt>
                <c:pt idx="28597">
                  <c:v>1</c:v>
                </c:pt>
                <c:pt idx="28598">
                  <c:v>1</c:v>
                </c:pt>
                <c:pt idx="28599">
                  <c:v>1</c:v>
                </c:pt>
                <c:pt idx="28600">
                  <c:v>1</c:v>
                </c:pt>
                <c:pt idx="28601">
                  <c:v>1</c:v>
                </c:pt>
                <c:pt idx="28602">
                  <c:v>1</c:v>
                </c:pt>
                <c:pt idx="28603">
                  <c:v>1</c:v>
                </c:pt>
                <c:pt idx="28604">
                  <c:v>1</c:v>
                </c:pt>
                <c:pt idx="28605">
                  <c:v>1</c:v>
                </c:pt>
                <c:pt idx="28606">
                  <c:v>1</c:v>
                </c:pt>
                <c:pt idx="28607">
                  <c:v>1</c:v>
                </c:pt>
                <c:pt idx="28608">
                  <c:v>1</c:v>
                </c:pt>
                <c:pt idx="28609">
                  <c:v>1</c:v>
                </c:pt>
                <c:pt idx="28610">
                  <c:v>1</c:v>
                </c:pt>
                <c:pt idx="28611">
                  <c:v>1</c:v>
                </c:pt>
                <c:pt idx="28612">
                  <c:v>1</c:v>
                </c:pt>
                <c:pt idx="28613">
                  <c:v>1</c:v>
                </c:pt>
                <c:pt idx="28614">
                  <c:v>1</c:v>
                </c:pt>
                <c:pt idx="28615">
                  <c:v>1</c:v>
                </c:pt>
                <c:pt idx="28616">
                  <c:v>1</c:v>
                </c:pt>
                <c:pt idx="28617">
                  <c:v>1</c:v>
                </c:pt>
                <c:pt idx="28618">
                  <c:v>1</c:v>
                </c:pt>
                <c:pt idx="28619">
                  <c:v>1</c:v>
                </c:pt>
                <c:pt idx="28620">
                  <c:v>1</c:v>
                </c:pt>
                <c:pt idx="28621">
                  <c:v>1</c:v>
                </c:pt>
                <c:pt idx="28622">
                  <c:v>1</c:v>
                </c:pt>
                <c:pt idx="28623">
                  <c:v>1</c:v>
                </c:pt>
                <c:pt idx="28624">
                  <c:v>1</c:v>
                </c:pt>
                <c:pt idx="28625">
                  <c:v>1</c:v>
                </c:pt>
                <c:pt idx="28626">
                  <c:v>1</c:v>
                </c:pt>
                <c:pt idx="28627">
                  <c:v>1</c:v>
                </c:pt>
                <c:pt idx="28628">
                  <c:v>1</c:v>
                </c:pt>
                <c:pt idx="28629">
                  <c:v>1</c:v>
                </c:pt>
                <c:pt idx="28630">
                  <c:v>1</c:v>
                </c:pt>
                <c:pt idx="28631">
                  <c:v>1</c:v>
                </c:pt>
                <c:pt idx="28632">
                  <c:v>1</c:v>
                </c:pt>
                <c:pt idx="28633">
                  <c:v>1</c:v>
                </c:pt>
                <c:pt idx="28634">
                  <c:v>1</c:v>
                </c:pt>
                <c:pt idx="28635">
                  <c:v>1</c:v>
                </c:pt>
                <c:pt idx="28636">
                  <c:v>1</c:v>
                </c:pt>
                <c:pt idx="28637">
                  <c:v>1</c:v>
                </c:pt>
                <c:pt idx="28638">
                  <c:v>1</c:v>
                </c:pt>
                <c:pt idx="28639">
                  <c:v>1</c:v>
                </c:pt>
                <c:pt idx="28640">
                  <c:v>1</c:v>
                </c:pt>
                <c:pt idx="28641">
                  <c:v>1</c:v>
                </c:pt>
                <c:pt idx="28642">
                  <c:v>1</c:v>
                </c:pt>
                <c:pt idx="28643">
                  <c:v>1</c:v>
                </c:pt>
                <c:pt idx="28644">
                  <c:v>1</c:v>
                </c:pt>
                <c:pt idx="28645">
                  <c:v>1</c:v>
                </c:pt>
                <c:pt idx="28646">
                  <c:v>1</c:v>
                </c:pt>
                <c:pt idx="28647">
                  <c:v>1</c:v>
                </c:pt>
                <c:pt idx="28648">
                  <c:v>1</c:v>
                </c:pt>
                <c:pt idx="28649">
                  <c:v>1</c:v>
                </c:pt>
                <c:pt idx="28650">
                  <c:v>1</c:v>
                </c:pt>
                <c:pt idx="28651">
                  <c:v>1</c:v>
                </c:pt>
                <c:pt idx="28652">
                  <c:v>1</c:v>
                </c:pt>
                <c:pt idx="28653">
                  <c:v>1</c:v>
                </c:pt>
                <c:pt idx="28654">
                  <c:v>1</c:v>
                </c:pt>
                <c:pt idx="28655">
                  <c:v>1</c:v>
                </c:pt>
                <c:pt idx="28656">
                  <c:v>1</c:v>
                </c:pt>
                <c:pt idx="28657">
                  <c:v>1</c:v>
                </c:pt>
                <c:pt idx="28658">
                  <c:v>1</c:v>
                </c:pt>
                <c:pt idx="28659">
                  <c:v>1</c:v>
                </c:pt>
                <c:pt idx="28660">
                  <c:v>1</c:v>
                </c:pt>
                <c:pt idx="28661">
                  <c:v>1</c:v>
                </c:pt>
                <c:pt idx="28662">
                  <c:v>1</c:v>
                </c:pt>
                <c:pt idx="28663">
                  <c:v>1</c:v>
                </c:pt>
                <c:pt idx="28664">
                  <c:v>1</c:v>
                </c:pt>
                <c:pt idx="28665">
                  <c:v>1</c:v>
                </c:pt>
                <c:pt idx="28666">
                  <c:v>1</c:v>
                </c:pt>
                <c:pt idx="28667">
                  <c:v>1</c:v>
                </c:pt>
                <c:pt idx="28668">
                  <c:v>1</c:v>
                </c:pt>
                <c:pt idx="28669">
                  <c:v>1</c:v>
                </c:pt>
                <c:pt idx="28670">
                  <c:v>1</c:v>
                </c:pt>
                <c:pt idx="28671">
                  <c:v>1</c:v>
                </c:pt>
                <c:pt idx="28672">
                  <c:v>1</c:v>
                </c:pt>
                <c:pt idx="28673">
                  <c:v>1</c:v>
                </c:pt>
                <c:pt idx="28674">
                  <c:v>1</c:v>
                </c:pt>
                <c:pt idx="28675">
                  <c:v>1</c:v>
                </c:pt>
                <c:pt idx="28676">
                  <c:v>1</c:v>
                </c:pt>
                <c:pt idx="28677">
                  <c:v>1</c:v>
                </c:pt>
                <c:pt idx="28678">
                  <c:v>1</c:v>
                </c:pt>
                <c:pt idx="28679">
                  <c:v>1</c:v>
                </c:pt>
                <c:pt idx="28680">
                  <c:v>1</c:v>
                </c:pt>
                <c:pt idx="28681">
                  <c:v>1</c:v>
                </c:pt>
                <c:pt idx="28682">
                  <c:v>1</c:v>
                </c:pt>
                <c:pt idx="28683">
                  <c:v>1</c:v>
                </c:pt>
                <c:pt idx="28684">
                  <c:v>1</c:v>
                </c:pt>
                <c:pt idx="28685">
                  <c:v>1</c:v>
                </c:pt>
                <c:pt idx="28686">
                  <c:v>1</c:v>
                </c:pt>
                <c:pt idx="28687">
                  <c:v>1</c:v>
                </c:pt>
                <c:pt idx="28688">
                  <c:v>1</c:v>
                </c:pt>
                <c:pt idx="28689">
                  <c:v>1</c:v>
                </c:pt>
                <c:pt idx="28690">
                  <c:v>1</c:v>
                </c:pt>
                <c:pt idx="28691">
                  <c:v>1</c:v>
                </c:pt>
                <c:pt idx="28692">
                  <c:v>1</c:v>
                </c:pt>
                <c:pt idx="28693">
                  <c:v>1</c:v>
                </c:pt>
                <c:pt idx="28694">
                  <c:v>1</c:v>
                </c:pt>
                <c:pt idx="28695">
                  <c:v>1</c:v>
                </c:pt>
                <c:pt idx="28696">
                  <c:v>1</c:v>
                </c:pt>
                <c:pt idx="28697">
                  <c:v>1</c:v>
                </c:pt>
                <c:pt idx="28698">
                  <c:v>1</c:v>
                </c:pt>
                <c:pt idx="28699">
                  <c:v>1</c:v>
                </c:pt>
                <c:pt idx="28700">
                  <c:v>1</c:v>
                </c:pt>
                <c:pt idx="28701">
                  <c:v>1</c:v>
                </c:pt>
                <c:pt idx="28702">
                  <c:v>1</c:v>
                </c:pt>
                <c:pt idx="28703">
                  <c:v>1</c:v>
                </c:pt>
                <c:pt idx="28704">
                  <c:v>1</c:v>
                </c:pt>
                <c:pt idx="28705">
                  <c:v>1</c:v>
                </c:pt>
                <c:pt idx="28706">
                  <c:v>1</c:v>
                </c:pt>
                <c:pt idx="28707">
                  <c:v>1</c:v>
                </c:pt>
                <c:pt idx="28708">
                  <c:v>1</c:v>
                </c:pt>
                <c:pt idx="28709">
                  <c:v>1</c:v>
                </c:pt>
                <c:pt idx="28710">
                  <c:v>1</c:v>
                </c:pt>
                <c:pt idx="28711">
                  <c:v>1</c:v>
                </c:pt>
                <c:pt idx="28712">
                  <c:v>1</c:v>
                </c:pt>
                <c:pt idx="28713">
                  <c:v>1</c:v>
                </c:pt>
                <c:pt idx="28714">
                  <c:v>1</c:v>
                </c:pt>
                <c:pt idx="28715">
                  <c:v>1</c:v>
                </c:pt>
                <c:pt idx="28716">
                  <c:v>1</c:v>
                </c:pt>
                <c:pt idx="28717">
                  <c:v>1</c:v>
                </c:pt>
                <c:pt idx="28718">
                  <c:v>1</c:v>
                </c:pt>
                <c:pt idx="28719">
                  <c:v>1</c:v>
                </c:pt>
                <c:pt idx="28720">
                  <c:v>1</c:v>
                </c:pt>
                <c:pt idx="28721">
                  <c:v>1</c:v>
                </c:pt>
                <c:pt idx="28722">
                  <c:v>1</c:v>
                </c:pt>
                <c:pt idx="28723">
                  <c:v>1</c:v>
                </c:pt>
                <c:pt idx="28724">
                  <c:v>1</c:v>
                </c:pt>
                <c:pt idx="28725">
                  <c:v>1</c:v>
                </c:pt>
                <c:pt idx="28726">
                  <c:v>1</c:v>
                </c:pt>
                <c:pt idx="28727">
                  <c:v>1</c:v>
                </c:pt>
                <c:pt idx="28728">
                  <c:v>1</c:v>
                </c:pt>
                <c:pt idx="28729">
                  <c:v>1</c:v>
                </c:pt>
                <c:pt idx="28730">
                  <c:v>1</c:v>
                </c:pt>
                <c:pt idx="28731">
                  <c:v>1</c:v>
                </c:pt>
                <c:pt idx="28732">
                  <c:v>1</c:v>
                </c:pt>
                <c:pt idx="28733">
                  <c:v>1</c:v>
                </c:pt>
                <c:pt idx="28734">
                  <c:v>1</c:v>
                </c:pt>
                <c:pt idx="28735">
                  <c:v>1</c:v>
                </c:pt>
                <c:pt idx="28736">
                  <c:v>1</c:v>
                </c:pt>
                <c:pt idx="28737">
                  <c:v>1</c:v>
                </c:pt>
                <c:pt idx="28738">
                  <c:v>1</c:v>
                </c:pt>
                <c:pt idx="28739">
                  <c:v>1</c:v>
                </c:pt>
                <c:pt idx="28740">
                  <c:v>1</c:v>
                </c:pt>
                <c:pt idx="28741">
                  <c:v>1</c:v>
                </c:pt>
                <c:pt idx="28742">
                  <c:v>1</c:v>
                </c:pt>
                <c:pt idx="28743">
                  <c:v>1</c:v>
                </c:pt>
                <c:pt idx="28744">
                  <c:v>1</c:v>
                </c:pt>
                <c:pt idx="28745">
                  <c:v>1</c:v>
                </c:pt>
                <c:pt idx="28746">
                  <c:v>1</c:v>
                </c:pt>
                <c:pt idx="28747">
                  <c:v>1</c:v>
                </c:pt>
                <c:pt idx="28748">
                  <c:v>1</c:v>
                </c:pt>
                <c:pt idx="28749">
                  <c:v>1</c:v>
                </c:pt>
                <c:pt idx="28750">
                  <c:v>1</c:v>
                </c:pt>
                <c:pt idx="28751">
                  <c:v>1</c:v>
                </c:pt>
                <c:pt idx="28752">
                  <c:v>1</c:v>
                </c:pt>
                <c:pt idx="28753">
                  <c:v>1</c:v>
                </c:pt>
                <c:pt idx="28754">
                  <c:v>1</c:v>
                </c:pt>
                <c:pt idx="28755">
                  <c:v>1</c:v>
                </c:pt>
                <c:pt idx="28756">
                  <c:v>1</c:v>
                </c:pt>
                <c:pt idx="28757">
                  <c:v>1</c:v>
                </c:pt>
                <c:pt idx="28758">
                  <c:v>1</c:v>
                </c:pt>
                <c:pt idx="28759">
                  <c:v>1</c:v>
                </c:pt>
                <c:pt idx="28760">
                  <c:v>1</c:v>
                </c:pt>
                <c:pt idx="28761">
                  <c:v>1</c:v>
                </c:pt>
                <c:pt idx="28762">
                  <c:v>1</c:v>
                </c:pt>
                <c:pt idx="28763">
                  <c:v>1</c:v>
                </c:pt>
                <c:pt idx="28764">
                  <c:v>1</c:v>
                </c:pt>
                <c:pt idx="28765">
                  <c:v>1</c:v>
                </c:pt>
                <c:pt idx="28766">
                  <c:v>1</c:v>
                </c:pt>
                <c:pt idx="28767">
                  <c:v>1</c:v>
                </c:pt>
                <c:pt idx="28768">
                  <c:v>1</c:v>
                </c:pt>
                <c:pt idx="28769">
                  <c:v>1</c:v>
                </c:pt>
                <c:pt idx="28770">
                  <c:v>1</c:v>
                </c:pt>
                <c:pt idx="28771">
                  <c:v>1</c:v>
                </c:pt>
                <c:pt idx="28772">
                  <c:v>1</c:v>
                </c:pt>
                <c:pt idx="28773">
                  <c:v>1</c:v>
                </c:pt>
                <c:pt idx="28774">
                  <c:v>1</c:v>
                </c:pt>
                <c:pt idx="28775">
                  <c:v>1</c:v>
                </c:pt>
                <c:pt idx="28776">
                  <c:v>1</c:v>
                </c:pt>
                <c:pt idx="28777">
                  <c:v>1</c:v>
                </c:pt>
                <c:pt idx="28778">
                  <c:v>1</c:v>
                </c:pt>
                <c:pt idx="28779">
                  <c:v>1</c:v>
                </c:pt>
                <c:pt idx="28780">
                  <c:v>1</c:v>
                </c:pt>
                <c:pt idx="28781">
                  <c:v>1</c:v>
                </c:pt>
                <c:pt idx="28782">
                  <c:v>1</c:v>
                </c:pt>
                <c:pt idx="28783">
                  <c:v>1</c:v>
                </c:pt>
                <c:pt idx="28784">
                  <c:v>1</c:v>
                </c:pt>
                <c:pt idx="28785">
                  <c:v>1</c:v>
                </c:pt>
                <c:pt idx="28786">
                  <c:v>1</c:v>
                </c:pt>
                <c:pt idx="28787">
                  <c:v>1</c:v>
                </c:pt>
                <c:pt idx="28788">
                  <c:v>1</c:v>
                </c:pt>
                <c:pt idx="28789">
                  <c:v>1</c:v>
                </c:pt>
                <c:pt idx="28790">
                  <c:v>1</c:v>
                </c:pt>
                <c:pt idx="28791">
                  <c:v>1</c:v>
                </c:pt>
                <c:pt idx="28792">
                  <c:v>1</c:v>
                </c:pt>
                <c:pt idx="28793">
                  <c:v>1</c:v>
                </c:pt>
                <c:pt idx="28794">
                  <c:v>1</c:v>
                </c:pt>
                <c:pt idx="28795">
                  <c:v>1</c:v>
                </c:pt>
                <c:pt idx="28796">
                  <c:v>1</c:v>
                </c:pt>
                <c:pt idx="28797">
                  <c:v>1</c:v>
                </c:pt>
                <c:pt idx="28798">
                  <c:v>1</c:v>
                </c:pt>
                <c:pt idx="28799">
                  <c:v>1</c:v>
                </c:pt>
                <c:pt idx="28800">
                  <c:v>1</c:v>
                </c:pt>
                <c:pt idx="28801">
                  <c:v>1</c:v>
                </c:pt>
                <c:pt idx="28802">
                  <c:v>1</c:v>
                </c:pt>
                <c:pt idx="28803">
                  <c:v>1</c:v>
                </c:pt>
                <c:pt idx="28804">
                  <c:v>1</c:v>
                </c:pt>
                <c:pt idx="28805">
                  <c:v>1</c:v>
                </c:pt>
                <c:pt idx="28806">
                  <c:v>1</c:v>
                </c:pt>
                <c:pt idx="28807">
                  <c:v>1</c:v>
                </c:pt>
                <c:pt idx="28808">
                  <c:v>1</c:v>
                </c:pt>
                <c:pt idx="28809">
                  <c:v>1</c:v>
                </c:pt>
                <c:pt idx="28810">
                  <c:v>1</c:v>
                </c:pt>
                <c:pt idx="28811">
                  <c:v>1</c:v>
                </c:pt>
                <c:pt idx="28812">
                  <c:v>1</c:v>
                </c:pt>
                <c:pt idx="28813">
                  <c:v>1</c:v>
                </c:pt>
                <c:pt idx="28814">
                  <c:v>1</c:v>
                </c:pt>
                <c:pt idx="28815">
                  <c:v>1</c:v>
                </c:pt>
                <c:pt idx="28816">
                  <c:v>1</c:v>
                </c:pt>
                <c:pt idx="28817">
                  <c:v>1</c:v>
                </c:pt>
                <c:pt idx="28818">
                  <c:v>1</c:v>
                </c:pt>
                <c:pt idx="28819">
                  <c:v>1</c:v>
                </c:pt>
                <c:pt idx="28820">
                  <c:v>1</c:v>
                </c:pt>
                <c:pt idx="28821">
                  <c:v>1</c:v>
                </c:pt>
                <c:pt idx="28822">
                  <c:v>1</c:v>
                </c:pt>
                <c:pt idx="28823">
                  <c:v>1</c:v>
                </c:pt>
                <c:pt idx="28824">
                  <c:v>1</c:v>
                </c:pt>
                <c:pt idx="28825">
                  <c:v>1</c:v>
                </c:pt>
                <c:pt idx="28826">
                  <c:v>1</c:v>
                </c:pt>
                <c:pt idx="28827">
                  <c:v>1</c:v>
                </c:pt>
                <c:pt idx="28828">
                  <c:v>1</c:v>
                </c:pt>
                <c:pt idx="28829">
                  <c:v>1</c:v>
                </c:pt>
                <c:pt idx="28830">
                  <c:v>1</c:v>
                </c:pt>
                <c:pt idx="28831">
                  <c:v>1</c:v>
                </c:pt>
                <c:pt idx="28832">
                  <c:v>1</c:v>
                </c:pt>
                <c:pt idx="28833">
                  <c:v>1</c:v>
                </c:pt>
                <c:pt idx="28834">
                  <c:v>1</c:v>
                </c:pt>
                <c:pt idx="28835">
                  <c:v>1</c:v>
                </c:pt>
                <c:pt idx="28836">
                  <c:v>1</c:v>
                </c:pt>
                <c:pt idx="28837">
                  <c:v>1</c:v>
                </c:pt>
                <c:pt idx="28838">
                  <c:v>1</c:v>
                </c:pt>
                <c:pt idx="28839">
                  <c:v>1</c:v>
                </c:pt>
                <c:pt idx="28840">
                  <c:v>1</c:v>
                </c:pt>
                <c:pt idx="28841">
                  <c:v>1</c:v>
                </c:pt>
                <c:pt idx="28842">
                  <c:v>1</c:v>
                </c:pt>
                <c:pt idx="28843">
                  <c:v>1</c:v>
                </c:pt>
                <c:pt idx="28844">
                  <c:v>1</c:v>
                </c:pt>
                <c:pt idx="28845">
                  <c:v>1</c:v>
                </c:pt>
                <c:pt idx="28846">
                  <c:v>1</c:v>
                </c:pt>
                <c:pt idx="28847">
                  <c:v>1</c:v>
                </c:pt>
                <c:pt idx="28848">
                  <c:v>1</c:v>
                </c:pt>
                <c:pt idx="28849">
                  <c:v>1</c:v>
                </c:pt>
                <c:pt idx="28850">
                  <c:v>1</c:v>
                </c:pt>
                <c:pt idx="28851">
                  <c:v>1</c:v>
                </c:pt>
                <c:pt idx="28852">
                  <c:v>1</c:v>
                </c:pt>
                <c:pt idx="28853">
                  <c:v>1</c:v>
                </c:pt>
                <c:pt idx="28854">
                  <c:v>1</c:v>
                </c:pt>
                <c:pt idx="28855">
                  <c:v>1</c:v>
                </c:pt>
                <c:pt idx="28856">
                  <c:v>1</c:v>
                </c:pt>
                <c:pt idx="28857">
                  <c:v>1</c:v>
                </c:pt>
                <c:pt idx="28858">
                  <c:v>1</c:v>
                </c:pt>
                <c:pt idx="28859">
                  <c:v>1</c:v>
                </c:pt>
                <c:pt idx="28860">
                  <c:v>1</c:v>
                </c:pt>
                <c:pt idx="28861">
                  <c:v>1</c:v>
                </c:pt>
                <c:pt idx="28862">
                  <c:v>1</c:v>
                </c:pt>
                <c:pt idx="28863">
                  <c:v>1</c:v>
                </c:pt>
                <c:pt idx="28864">
                  <c:v>1</c:v>
                </c:pt>
                <c:pt idx="28865">
                  <c:v>1</c:v>
                </c:pt>
                <c:pt idx="28866">
                  <c:v>1</c:v>
                </c:pt>
                <c:pt idx="28867">
                  <c:v>1</c:v>
                </c:pt>
                <c:pt idx="28868">
                  <c:v>1</c:v>
                </c:pt>
                <c:pt idx="28869">
                  <c:v>1</c:v>
                </c:pt>
                <c:pt idx="28870">
                  <c:v>1</c:v>
                </c:pt>
                <c:pt idx="28871">
                  <c:v>1</c:v>
                </c:pt>
                <c:pt idx="28872">
                  <c:v>1</c:v>
                </c:pt>
                <c:pt idx="28873">
                  <c:v>1</c:v>
                </c:pt>
                <c:pt idx="28874">
                  <c:v>1</c:v>
                </c:pt>
                <c:pt idx="28875">
                  <c:v>1</c:v>
                </c:pt>
                <c:pt idx="28876">
                  <c:v>1</c:v>
                </c:pt>
                <c:pt idx="28877">
                  <c:v>1</c:v>
                </c:pt>
                <c:pt idx="28878">
                  <c:v>1</c:v>
                </c:pt>
                <c:pt idx="28879">
                  <c:v>1</c:v>
                </c:pt>
                <c:pt idx="28880">
                  <c:v>1</c:v>
                </c:pt>
                <c:pt idx="28881">
                  <c:v>1</c:v>
                </c:pt>
                <c:pt idx="28882">
                  <c:v>1</c:v>
                </c:pt>
                <c:pt idx="28883">
                  <c:v>1</c:v>
                </c:pt>
                <c:pt idx="28884">
                  <c:v>1</c:v>
                </c:pt>
                <c:pt idx="28885">
                  <c:v>1</c:v>
                </c:pt>
                <c:pt idx="28886">
                  <c:v>1</c:v>
                </c:pt>
                <c:pt idx="28887">
                  <c:v>1</c:v>
                </c:pt>
                <c:pt idx="28888">
                  <c:v>1</c:v>
                </c:pt>
                <c:pt idx="28889">
                  <c:v>1</c:v>
                </c:pt>
                <c:pt idx="28890">
                  <c:v>1</c:v>
                </c:pt>
                <c:pt idx="28891">
                  <c:v>1</c:v>
                </c:pt>
                <c:pt idx="28892">
                  <c:v>1</c:v>
                </c:pt>
                <c:pt idx="28893">
                  <c:v>1</c:v>
                </c:pt>
                <c:pt idx="28894">
                  <c:v>1</c:v>
                </c:pt>
                <c:pt idx="28895">
                  <c:v>1</c:v>
                </c:pt>
                <c:pt idx="28896">
                  <c:v>1</c:v>
                </c:pt>
                <c:pt idx="28897">
                  <c:v>1</c:v>
                </c:pt>
                <c:pt idx="28898">
                  <c:v>1</c:v>
                </c:pt>
                <c:pt idx="28899">
                  <c:v>1</c:v>
                </c:pt>
                <c:pt idx="28900">
                  <c:v>1</c:v>
                </c:pt>
                <c:pt idx="28901">
                  <c:v>1</c:v>
                </c:pt>
                <c:pt idx="28902">
                  <c:v>1</c:v>
                </c:pt>
                <c:pt idx="28903">
                  <c:v>1</c:v>
                </c:pt>
                <c:pt idx="28904">
                  <c:v>1</c:v>
                </c:pt>
                <c:pt idx="28905">
                  <c:v>1</c:v>
                </c:pt>
                <c:pt idx="28906">
                  <c:v>1</c:v>
                </c:pt>
                <c:pt idx="28907">
                  <c:v>1</c:v>
                </c:pt>
                <c:pt idx="28908">
                  <c:v>1</c:v>
                </c:pt>
                <c:pt idx="28909">
                  <c:v>1</c:v>
                </c:pt>
                <c:pt idx="28910">
                  <c:v>1</c:v>
                </c:pt>
                <c:pt idx="28911">
                  <c:v>1</c:v>
                </c:pt>
                <c:pt idx="28912">
                  <c:v>1</c:v>
                </c:pt>
                <c:pt idx="28913">
                  <c:v>1</c:v>
                </c:pt>
                <c:pt idx="28914">
                  <c:v>1</c:v>
                </c:pt>
                <c:pt idx="28915">
                  <c:v>1</c:v>
                </c:pt>
                <c:pt idx="28916">
                  <c:v>1</c:v>
                </c:pt>
                <c:pt idx="28917">
                  <c:v>1</c:v>
                </c:pt>
                <c:pt idx="28918">
                  <c:v>1</c:v>
                </c:pt>
                <c:pt idx="28919">
                  <c:v>1</c:v>
                </c:pt>
                <c:pt idx="28920">
                  <c:v>1</c:v>
                </c:pt>
                <c:pt idx="28921">
                  <c:v>1</c:v>
                </c:pt>
                <c:pt idx="28922">
                  <c:v>1</c:v>
                </c:pt>
                <c:pt idx="28923">
                  <c:v>1</c:v>
                </c:pt>
                <c:pt idx="28924">
                  <c:v>1</c:v>
                </c:pt>
                <c:pt idx="28925">
                  <c:v>1</c:v>
                </c:pt>
                <c:pt idx="28926">
                  <c:v>1</c:v>
                </c:pt>
                <c:pt idx="28927">
                  <c:v>1</c:v>
                </c:pt>
                <c:pt idx="28928">
                  <c:v>1</c:v>
                </c:pt>
                <c:pt idx="28929">
                  <c:v>1</c:v>
                </c:pt>
                <c:pt idx="28930">
                  <c:v>1</c:v>
                </c:pt>
                <c:pt idx="28931">
                  <c:v>1</c:v>
                </c:pt>
                <c:pt idx="28932">
                  <c:v>1</c:v>
                </c:pt>
                <c:pt idx="28933">
                  <c:v>1</c:v>
                </c:pt>
                <c:pt idx="28934">
                  <c:v>1</c:v>
                </c:pt>
                <c:pt idx="28935">
                  <c:v>1</c:v>
                </c:pt>
                <c:pt idx="28936">
                  <c:v>1</c:v>
                </c:pt>
                <c:pt idx="28937">
                  <c:v>1</c:v>
                </c:pt>
                <c:pt idx="28938">
                  <c:v>1</c:v>
                </c:pt>
                <c:pt idx="28939">
                  <c:v>1</c:v>
                </c:pt>
                <c:pt idx="28940">
                  <c:v>1</c:v>
                </c:pt>
                <c:pt idx="28941">
                  <c:v>1</c:v>
                </c:pt>
                <c:pt idx="28942">
                  <c:v>1</c:v>
                </c:pt>
                <c:pt idx="28943">
                  <c:v>1</c:v>
                </c:pt>
                <c:pt idx="28944">
                  <c:v>1</c:v>
                </c:pt>
                <c:pt idx="28945">
                  <c:v>1</c:v>
                </c:pt>
                <c:pt idx="28946">
                  <c:v>1</c:v>
                </c:pt>
                <c:pt idx="28947">
                  <c:v>1</c:v>
                </c:pt>
                <c:pt idx="28948">
                  <c:v>1</c:v>
                </c:pt>
                <c:pt idx="28949">
                  <c:v>1</c:v>
                </c:pt>
                <c:pt idx="28950">
                  <c:v>1</c:v>
                </c:pt>
                <c:pt idx="28951">
                  <c:v>1</c:v>
                </c:pt>
                <c:pt idx="28952">
                  <c:v>1</c:v>
                </c:pt>
                <c:pt idx="28953">
                  <c:v>1</c:v>
                </c:pt>
                <c:pt idx="28954">
                  <c:v>1</c:v>
                </c:pt>
                <c:pt idx="28955">
                  <c:v>1</c:v>
                </c:pt>
                <c:pt idx="28956">
                  <c:v>1</c:v>
                </c:pt>
                <c:pt idx="28957">
                  <c:v>1</c:v>
                </c:pt>
                <c:pt idx="28958">
                  <c:v>1</c:v>
                </c:pt>
                <c:pt idx="28959">
                  <c:v>1</c:v>
                </c:pt>
                <c:pt idx="28960">
                  <c:v>1</c:v>
                </c:pt>
                <c:pt idx="28961">
                  <c:v>1</c:v>
                </c:pt>
                <c:pt idx="28962">
                  <c:v>1</c:v>
                </c:pt>
                <c:pt idx="28963">
                  <c:v>1</c:v>
                </c:pt>
                <c:pt idx="28964">
                  <c:v>1</c:v>
                </c:pt>
                <c:pt idx="28965">
                  <c:v>1</c:v>
                </c:pt>
                <c:pt idx="28966">
                  <c:v>1</c:v>
                </c:pt>
                <c:pt idx="28967">
                  <c:v>1</c:v>
                </c:pt>
                <c:pt idx="28968">
                  <c:v>1</c:v>
                </c:pt>
                <c:pt idx="28969">
                  <c:v>1</c:v>
                </c:pt>
                <c:pt idx="28970">
                  <c:v>1</c:v>
                </c:pt>
                <c:pt idx="28971">
                  <c:v>1</c:v>
                </c:pt>
                <c:pt idx="28972">
                  <c:v>1</c:v>
                </c:pt>
                <c:pt idx="28973">
                  <c:v>1</c:v>
                </c:pt>
                <c:pt idx="28974">
                  <c:v>1</c:v>
                </c:pt>
                <c:pt idx="28975">
                  <c:v>1</c:v>
                </c:pt>
                <c:pt idx="28976">
                  <c:v>1</c:v>
                </c:pt>
                <c:pt idx="28977">
                  <c:v>1</c:v>
                </c:pt>
                <c:pt idx="28978">
                  <c:v>1</c:v>
                </c:pt>
                <c:pt idx="28979">
                  <c:v>1</c:v>
                </c:pt>
                <c:pt idx="28980">
                  <c:v>1</c:v>
                </c:pt>
                <c:pt idx="28981">
                  <c:v>1</c:v>
                </c:pt>
                <c:pt idx="28982">
                  <c:v>1</c:v>
                </c:pt>
                <c:pt idx="28983">
                  <c:v>1</c:v>
                </c:pt>
                <c:pt idx="28984">
                  <c:v>1</c:v>
                </c:pt>
                <c:pt idx="28985">
                  <c:v>1</c:v>
                </c:pt>
                <c:pt idx="28986">
                  <c:v>1</c:v>
                </c:pt>
                <c:pt idx="28987">
                  <c:v>1</c:v>
                </c:pt>
                <c:pt idx="28988">
                  <c:v>1</c:v>
                </c:pt>
                <c:pt idx="28989">
                  <c:v>1</c:v>
                </c:pt>
                <c:pt idx="28990">
                  <c:v>1</c:v>
                </c:pt>
                <c:pt idx="28991">
                  <c:v>1</c:v>
                </c:pt>
                <c:pt idx="28992">
                  <c:v>1</c:v>
                </c:pt>
                <c:pt idx="28993">
                  <c:v>1</c:v>
                </c:pt>
                <c:pt idx="28994">
                  <c:v>1</c:v>
                </c:pt>
                <c:pt idx="28995">
                  <c:v>1</c:v>
                </c:pt>
                <c:pt idx="28996">
                  <c:v>1</c:v>
                </c:pt>
                <c:pt idx="28997">
                  <c:v>1</c:v>
                </c:pt>
                <c:pt idx="28998">
                  <c:v>1</c:v>
                </c:pt>
                <c:pt idx="28999">
                  <c:v>1</c:v>
                </c:pt>
                <c:pt idx="29000">
                  <c:v>1</c:v>
                </c:pt>
                <c:pt idx="29001">
                  <c:v>1</c:v>
                </c:pt>
                <c:pt idx="29002">
                  <c:v>1</c:v>
                </c:pt>
                <c:pt idx="29003">
                  <c:v>1</c:v>
                </c:pt>
                <c:pt idx="29004">
                  <c:v>1</c:v>
                </c:pt>
                <c:pt idx="29005">
                  <c:v>1</c:v>
                </c:pt>
                <c:pt idx="29006">
                  <c:v>1</c:v>
                </c:pt>
                <c:pt idx="29007">
                  <c:v>1</c:v>
                </c:pt>
                <c:pt idx="29008">
                  <c:v>1</c:v>
                </c:pt>
                <c:pt idx="29009">
                  <c:v>1</c:v>
                </c:pt>
                <c:pt idx="29010">
                  <c:v>1</c:v>
                </c:pt>
                <c:pt idx="29011">
                  <c:v>1</c:v>
                </c:pt>
                <c:pt idx="29012">
                  <c:v>1</c:v>
                </c:pt>
                <c:pt idx="29013">
                  <c:v>1</c:v>
                </c:pt>
                <c:pt idx="29014">
                  <c:v>1</c:v>
                </c:pt>
                <c:pt idx="29015">
                  <c:v>1</c:v>
                </c:pt>
                <c:pt idx="29016">
                  <c:v>1</c:v>
                </c:pt>
                <c:pt idx="29017">
                  <c:v>1</c:v>
                </c:pt>
                <c:pt idx="29018">
                  <c:v>1</c:v>
                </c:pt>
                <c:pt idx="29019">
                  <c:v>1</c:v>
                </c:pt>
                <c:pt idx="29020">
                  <c:v>1</c:v>
                </c:pt>
                <c:pt idx="29021">
                  <c:v>1</c:v>
                </c:pt>
                <c:pt idx="29022">
                  <c:v>1</c:v>
                </c:pt>
                <c:pt idx="29023">
                  <c:v>1</c:v>
                </c:pt>
                <c:pt idx="29024">
                  <c:v>1</c:v>
                </c:pt>
                <c:pt idx="29025">
                  <c:v>1</c:v>
                </c:pt>
                <c:pt idx="29026">
                  <c:v>1</c:v>
                </c:pt>
                <c:pt idx="29027">
                  <c:v>1</c:v>
                </c:pt>
                <c:pt idx="29028">
                  <c:v>1</c:v>
                </c:pt>
                <c:pt idx="29029">
                  <c:v>1</c:v>
                </c:pt>
                <c:pt idx="29030">
                  <c:v>1</c:v>
                </c:pt>
                <c:pt idx="29031">
                  <c:v>1</c:v>
                </c:pt>
                <c:pt idx="29032">
                  <c:v>1</c:v>
                </c:pt>
                <c:pt idx="29033">
                  <c:v>1</c:v>
                </c:pt>
                <c:pt idx="29034">
                  <c:v>1</c:v>
                </c:pt>
                <c:pt idx="29035">
                  <c:v>1</c:v>
                </c:pt>
                <c:pt idx="29036">
                  <c:v>1</c:v>
                </c:pt>
                <c:pt idx="29037">
                  <c:v>1</c:v>
                </c:pt>
                <c:pt idx="29038">
                  <c:v>1</c:v>
                </c:pt>
                <c:pt idx="29039">
                  <c:v>1</c:v>
                </c:pt>
                <c:pt idx="29040">
                  <c:v>1</c:v>
                </c:pt>
                <c:pt idx="29041">
                  <c:v>1</c:v>
                </c:pt>
                <c:pt idx="29042">
                  <c:v>1</c:v>
                </c:pt>
                <c:pt idx="29043">
                  <c:v>1</c:v>
                </c:pt>
                <c:pt idx="29044">
                  <c:v>1</c:v>
                </c:pt>
                <c:pt idx="29045">
                  <c:v>1</c:v>
                </c:pt>
                <c:pt idx="29046">
                  <c:v>1</c:v>
                </c:pt>
                <c:pt idx="29047">
                  <c:v>1</c:v>
                </c:pt>
                <c:pt idx="29048">
                  <c:v>1</c:v>
                </c:pt>
                <c:pt idx="29049">
                  <c:v>1</c:v>
                </c:pt>
                <c:pt idx="29050">
                  <c:v>1</c:v>
                </c:pt>
                <c:pt idx="29051">
                  <c:v>1</c:v>
                </c:pt>
                <c:pt idx="29052">
                  <c:v>1</c:v>
                </c:pt>
                <c:pt idx="29053">
                  <c:v>1</c:v>
                </c:pt>
                <c:pt idx="29054">
                  <c:v>1</c:v>
                </c:pt>
                <c:pt idx="29055">
                  <c:v>1</c:v>
                </c:pt>
                <c:pt idx="29056">
                  <c:v>1</c:v>
                </c:pt>
                <c:pt idx="29057">
                  <c:v>1</c:v>
                </c:pt>
                <c:pt idx="29058">
                  <c:v>1</c:v>
                </c:pt>
                <c:pt idx="29059">
                  <c:v>1</c:v>
                </c:pt>
                <c:pt idx="29060">
                  <c:v>1</c:v>
                </c:pt>
                <c:pt idx="29061">
                  <c:v>1</c:v>
                </c:pt>
                <c:pt idx="29062">
                  <c:v>1</c:v>
                </c:pt>
                <c:pt idx="29063">
                  <c:v>1</c:v>
                </c:pt>
                <c:pt idx="29064">
                  <c:v>1</c:v>
                </c:pt>
                <c:pt idx="29065">
                  <c:v>1</c:v>
                </c:pt>
                <c:pt idx="29066">
                  <c:v>1</c:v>
                </c:pt>
                <c:pt idx="29067">
                  <c:v>1</c:v>
                </c:pt>
                <c:pt idx="29068">
                  <c:v>1</c:v>
                </c:pt>
                <c:pt idx="29069">
                  <c:v>1</c:v>
                </c:pt>
                <c:pt idx="29070">
                  <c:v>1</c:v>
                </c:pt>
                <c:pt idx="29071">
                  <c:v>1</c:v>
                </c:pt>
                <c:pt idx="29072">
                  <c:v>1</c:v>
                </c:pt>
                <c:pt idx="29073">
                  <c:v>1</c:v>
                </c:pt>
                <c:pt idx="29074">
                  <c:v>1</c:v>
                </c:pt>
                <c:pt idx="29075">
                  <c:v>1</c:v>
                </c:pt>
                <c:pt idx="29076">
                  <c:v>1</c:v>
                </c:pt>
                <c:pt idx="29077">
                  <c:v>1</c:v>
                </c:pt>
                <c:pt idx="29078">
                  <c:v>1</c:v>
                </c:pt>
                <c:pt idx="29079">
                  <c:v>1</c:v>
                </c:pt>
                <c:pt idx="29080">
                  <c:v>1</c:v>
                </c:pt>
                <c:pt idx="29081">
                  <c:v>1</c:v>
                </c:pt>
                <c:pt idx="29082">
                  <c:v>1</c:v>
                </c:pt>
                <c:pt idx="29083">
                  <c:v>1</c:v>
                </c:pt>
                <c:pt idx="29084">
                  <c:v>1</c:v>
                </c:pt>
                <c:pt idx="29085">
                  <c:v>1</c:v>
                </c:pt>
                <c:pt idx="29086">
                  <c:v>1</c:v>
                </c:pt>
                <c:pt idx="29087">
                  <c:v>1</c:v>
                </c:pt>
                <c:pt idx="29088">
                  <c:v>1</c:v>
                </c:pt>
                <c:pt idx="29089">
                  <c:v>1</c:v>
                </c:pt>
                <c:pt idx="29090">
                  <c:v>1</c:v>
                </c:pt>
                <c:pt idx="29091">
                  <c:v>1</c:v>
                </c:pt>
                <c:pt idx="29092">
                  <c:v>1</c:v>
                </c:pt>
                <c:pt idx="29093">
                  <c:v>1</c:v>
                </c:pt>
                <c:pt idx="29094">
                  <c:v>1</c:v>
                </c:pt>
                <c:pt idx="29095">
                  <c:v>1</c:v>
                </c:pt>
                <c:pt idx="29096">
                  <c:v>1</c:v>
                </c:pt>
                <c:pt idx="29097">
                  <c:v>1</c:v>
                </c:pt>
                <c:pt idx="29098">
                  <c:v>1</c:v>
                </c:pt>
                <c:pt idx="29099">
                  <c:v>1</c:v>
                </c:pt>
                <c:pt idx="29100">
                  <c:v>1</c:v>
                </c:pt>
                <c:pt idx="29101">
                  <c:v>1</c:v>
                </c:pt>
                <c:pt idx="29102">
                  <c:v>1</c:v>
                </c:pt>
                <c:pt idx="29103">
                  <c:v>1</c:v>
                </c:pt>
                <c:pt idx="29104">
                  <c:v>1</c:v>
                </c:pt>
                <c:pt idx="29105">
                  <c:v>1</c:v>
                </c:pt>
                <c:pt idx="29106">
                  <c:v>1</c:v>
                </c:pt>
                <c:pt idx="29107">
                  <c:v>1</c:v>
                </c:pt>
                <c:pt idx="29108">
                  <c:v>1</c:v>
                </c:pt>
                <c:pt idx="29109">
                  <c:v>1</c:v>
                </c:pt>
                <c:pt idx="29110">
                  <c:v>1</c:v>
                </c:pt>
                <c:pt idx="29111">
                  <c:v>1</c:v>
                </c:pt>
                <c:pt idx="29112">
                  <c:v>1</c:v>
                </c:pt>
                <c:pt idx="29113">
                  <c:v>1</c:v>
                </c:pt>
                <c:pt idx="29114">
                  <c:v>1</c:v>
                </c:pt>
                <c:pt idx="29115">
                  <c:v>1</c:v>
                </c:pt>
                <c:pt idx="29116">
                  <c:v>1</c:v>
                </c:pt>
                <c:pt idx="29117">
                  <c:v>1</c:v>
                </c:pt>
                <c:pt idx="29118">
                  <c:v>1</c:v>
                </c:pt>
                <c:pt idx="29119">
                  <c:v>1</c:v>
                </c:pt>
                <c:pt idx="29120">
                  <c:v>1</c:v>
                </c:pt>
                <c:pt idx="29121">
                  <c:v>1</c:v>
                </c:pt>
                <c:pt idx="29122">
                  <c:v>1</c:v>
                </c:pt>
                <c:pt idx="29123">
                  <c:v>1</c:v>
                </c:pt>
                <c:pt idx="29124">
                  <c:v>1</c:v>
                </c:pt>
                <c:pt idx="29125">
                  <c:v>1</c:v>
                </c:pt>
                <c:pt idx="29126">
                  <c:v>1</c:v>
                </c:pt>
                <c:pt idx="29127">
                  <c:v>1</c:v>
                </c:pt>
                <c:pt idx="29128">
                  <c:v>1</c:v>
                </c:pt>
                <c:pt idx="29129">
                  <c:v>1</c:v>
                </c:pt>
                <c:pt idx="29130">
                  <c:v>1</c:v>
                </c:pt>
                <c:pt idx="29131">
                  <c:v>1</c:v>
                </c:pt>
                <c:pt idx="29132">
                  <c:v>1</c:v>
                </c:pt>
                <c:pt idx="29133">
                  <c:v>1</c:v>
                </c:pt>
                <c:pt idx="29134">
                  <c:v>1</c:v>
                </c:pt>
                <c:pt idx="29135">
                  <c:v>1</c:v>
                </c:pt>
                <c:pt idx="29136">
                  <c:v>1</c:v>
                </c:pt>
                <c:pt idx="29137">
                  <c:v>1</c:v>
                </c:pt>
                <c:pt idx="29138">
                  <c:v>1</c:v>
                </c:pt>
                <c:pt idx="29139">
                  <c:v>1</c:v>
                </c:pt>
                <c:pt idx="29140">
                  <c:v>1</c:v>
                </c:pt>
                <c:pt idx="29141">
                  <c:v>1</c:v>
                </c:pt>
                <c:pt idx="29142">
                  <c:v>1</c:v>
                </c:pt>
                <c:pt idx="29143">
                  <c:v>1</c:v>
                </c:pt>
                <c:pt idx="29144">
                  <c:v>1</c:v>
                </c:pt>
                <c:pt idx="29145">
                  <c:v>1</c:v>
                </c:pt>
                <c:pt idx="29146">
                  <c:v>1</c:v>
                </c:pt>
                <c:pt idx="29147">
                  <c:v>1</c:v>
                </c:pt>
                <c:pt idx="29148">
                  <c:v>1</c:v>
                </c:pt>
                <c:pt idx="29149">
                  <c:v>1</c:v>
                </c:pt>
                <c:pt idx="29150">
                  <c:v>1</c:v>
                </c:pt>
                <c:pt idx="29151">
                  <c:v>1</c:v>
                </c:pt>
                <c:pt idx="29152">
                  <c:v>1</c:v>
                </c:pt>
                <c:pt idx="29153">
                  <c:v>1</c:v>
                </c:pt>
                <c:pt idx="29154">
                  <c:v>1</c:v>
                </c:pt>
                <c:pt idx="29155">
                  <c:v>1</c:v>
                </c:pt>
                <c:pt idx="29156">
                  <c:v>1</c:v>
                </c:pt>
                <c:pt idx="29157">
                  <c:v>1</c:v>
                </c:pt>
                <c:pt idx="29158">
                  <c:v>1</c:v>
                </c:pt>
                <c:pt idx="29159">
                  <c:v>1</c:v>
                </c:pt>
                <c:pt idx="29160">
                  <c:v>1</c:v>
                </c:pt>
                <c:pt idx="29161">
                  <c:v>1</c:v>
                </c:pt>
                <c:pt idx="29162">
                  <c:v>1</c:v>
                </c:pt>
                <c:pt idx="29163">
                  <c:v>1</c:v>
                </c:pt>
                <c:pt idx="29164">
                  <c:v>1</c:v>
                </c:pt>
                <c:pt idx="29165">
                  <c:v>1</c:v>
                </c:pt>
                <c:pt idx="29166">
                  <c:v>1</c:v>
                </c:pt>
                <c:pt idx="29167">
                  <c:v>1</c:v>
                </c:pt>
                <c:pt idx="29168">
                  <c:v>1</c:v>
                </c:pt>
                <c:pt idx="29169">
                  <c:v>1</c:v>
                </c:pt>
                <c:pt idx="29170">
                  <c:v>1</c:v>
                </c:pt>
                <c:pt idx="29171">
                  <c:v>1</c:v>
                </c:pt>
                <c:pt idx="29172">
                  <c:v>1</c:v>
                </c:pt>
                <c:pt idx="29173">
                  <c:v>1</c:v>
                </c:pt>
                <c:pt idx="29174">
                  <c:v>1</c:v>
                </c:pt>
                <c:pt idx="29175">
                  <c:v>1</c:v>
                </c:pt>
                <c:pt idx="29176">
                  <c:v>1</c:v>
                </c:pt>
                <c:pt idx="29177">
                  <c:v>1</c:v>
                </c:pt>
                <c:pt idx="29178">
                  <c:v>1</c:v>
                </c:pt>
                <c:pt idx="29179">
                  <c:v>1</c:v>
                </c:pt>
                <c:pt idx="29180">
                  <c:v>1</c:v>
                </c:pt>
                <c:pt idx="29181">
                  <c:v>1</c:v>
                </c:pt>
                <c:pt idx="29182">
                  <c:v>1</c:v>
                </c:pt>
                <c:pt idx="29183">
                  <c:v>1</c:v>
                </c:pt>
                <c:pt idx="29184">
                  <c:v>1</c:v>
                </c:pt>
                <c:pt idx="29185">
                  <c:v>1</c:v>
                </c:pt>
                <c:pt idx="29186">
                  <c:v>1</c:v>
                </c:pt>
                <c:pt idx="29187">
                  <c:v>1</c:v>
                </c:pt>
                <c:pt idx="29188">
                  <c:v>1</c:v>
                </c:pt>
                <c:pt idx="29189">
                  <c:v>1</c:v>
                </c:pt>
                <c:pt idx="29190">
                  <c:v>1</c:v>
                </c:pt>
                <c:pt idx="29191">
                  <c:v>1</c:v>
                </c:pt>
                <c:pt idx="29192">
                  <c:v>1</c:v>
                </c:pt>
                <c:pt idx="29193">
                  <c:v>1</c:v>
                </c:pt>
                <c:pt idx="29194">
                  <c:v>1</c:v>
                </c:pt>
                <c:pt idx="29195">
                  <c:v>1</c:v>
                </c:pt>
                <c:pt idx="29196">
                  <c:v>1</c:v>
                </c:pt>
                <c:pt idx="29197">
                  <c:v>1</c:v>
                </c:pt>
                <c:pt idx="29198">
                  <c:v>1</c:v>
                </c:pt>
                <c:pt idx="29199">
                  <c:v>1</c:v>
                </c:pt>
                <c:pt idx="29200">
                  <c:v>1</c:v>
                </c:pt>
                <c:pt idx="29201">
                  <c:v>1</c:v>
                </c:pt>
                <c:pt idx="29202">
                  <c:v>1</c:v>
                </c:pt>
                <c:pt idx="29203">
                  <c:v>1</c:v>
                </c:pt>
                <c:pt idx="29204">
                  <c:v>1</c:v>
                </c:pt>
                <c:pt idx="29205">
                  <c:v>1</c:v>
                </c:pt>
                <c:pt idx="29206">
                  <c:v>1</c:v>
                </c:pt>
                <c:pt idx="29207">
                  <c:v>1</c:v>
                </c:pt>
                <c:pt idx="29208">
                  <c:v>1</c:v>
                </c:pt>
                <c:pt idx="29209">
                  <c:v>1</c:v>
                </c:pt>
                <c:pt idx="29210">
                  <c:v>1</c:v>
                </c:pt>
                <c:pt idx="29211">
                  <c:v>1</c:v>
                </c:pt>
                <c:pt idx="29212">
                  <c:v>1</c:v>
                </c:pt>
                <c:pt idx="29213">
                  <c:v>1</c:v>
                </c:pt>
                <c:pt idx="29214">
                  <c:v>1</c:v>
                </c:pt>
                <c:pt idx="29215">
                  <c:v>1</c:v>
                </c:pt>
                <c:pt idx="29216">
                  <c:v>1</c:v>
                </c:pt>
                <c:pt idx="29217">
                  <c:v>1</c:v>
                </c:pt>
                <c:pt idx="29218">
                  <c:v>1</c:v>
                </c:pt>
                <c:pt idx="29219">
                  <c:v>1</c:v>
                </c:pt>
                <c:pt idx="29220">
                  <c:v>1</c:v>
                </c:pt>
                <c:pt idx="29221">
                  <c:v>1</c:v>
                </c:pt>
                <c:pt idx="29222">
                  <c:v>1</c:v>
                </c:pt>
                <c:pt idx="29223">
                  <c:v>1</c:v>
                </c:pt>
                <c:pt idx="29224">
                  <c:v>1</c:v>
                </c:pt>
                <c:pt idx="29225">
                  <c:v>1</c:v>
                </c:pt>
                <c:pt idx="29226">
                  <c:v>1</c:v>
                </c:pt>
                <c:pt idx="29227">
                  <c:v>1</c:v>
                </c:pt>
                <c:pt idx="29228">
                  <c:v>1</c:v>
                </c:pt>
                <c:pt idx="29229">
                  <c:v>1</c:v>
                </c:pt>
                <c:pt idx="29230">
                  <c:v>1</c:v>
                </c:pt>
                <c:pt idx="29231">
                  <c:v>1</c:v>
                </c:pt>
                <c:pt idx="29232">
                  <c:v>1</c:v>
                </c:pt>
                <c:pt idx="29233">
                  <c:v>1</c:v>
                </c:pt>
                <c:pt idx="29234">
                  <c:v>1</c:v>
                </c:pt>
                <c:pt idx="29235">
                  <c:v>1</c:v>
                </c:pt>
                <c:pt idx="29236">
                  <c:v>1</c:v>
                </c:pt>
                <c:pt idx="29237">
                  <c:v>1</c:v>
                </c:pt>
                <c:pt idx="29238">
                  <c:v>1</c:v>
                </c:pt>
                <c:pt idx="29239">
                  <c:v>1</c:v>
                </c:pt>
                <c:pt idx="29240">
                  <c:v>1</c:v>
                </c:pt>
                <c:pt idx="29241">
                  <c:v>1</c:v>
                </c:pt>
                <c:pt idx="29242">
                  <c:v>1</c:v>
                </c:pt>
                <c:pt idx="29243">
                  <c:v>1</c:v>
                </c:pt>
                <c:pt idx="29244">
                  <c:v>1</c:v>
                </c:pt>
                <c:pt idx="29245">
                  <c:v>1</c:v>
                </c:pt>
                <c:pt idx="29246">
                  <c:v>1</c:v>
                </c:pt>
                <c:pt idx="29247">
                  <c:v>1</c:v>
                </c:pt>
                <c:pt idx="29248">
                  <c:v>1</c:v>
                </c:pt>
                <c:pt idx="29249">
                  <c:v>1</c:v>
                </c:pt>
                <c:pt idx="29250">
                  <c:v>1</c:v>
                </c:pt>
                <c:pt idx="29251">
                  <c:v>1</c:v>
                </c:pt>
                <c:pt idx="29252">
                  <c:v>1</c:v>
                </c:pt>
                <c:pt idx="29253">
                  <c:v>1</c:v>
                </c:pt>
                <c:pt idx="29254">
                  <c:v>1</c:v>
                </c:pt>
                <c:pt idx="29255">
                  <c:v>1</c:v>
                </c:pt>
                <c:pt idx="29256">
                  <c:v>1</c:v>
                </c:pt>
                <c:pt idx="29257">
                  <c:v>1</c:v>
                </c:pt>
                <c:pt idx="29258">
                  <c:v>1</c:v>
                </c:pt>
                <c:pt idx="29259">
                  <c:v>1</c:v>
                </c:pt>
                <c:pt idx="29260">
                  <c:v>1</c:v>
                </c:pt>
                <c:pt idx="29261">
                  <c:v>1</c:v>
                </c:pt>
                <c:pt idx="29262">
                  <c:v>1</c:v>
                </c:pt>
                <c:pt idx="29263">
                  <c:v>1</c:v>
                </c:pt>
                <c:pt idx="29264">
                  <c:v>1</c:v>
                </c:pt>
                <c:pt idx="29265">
                  <c:v>1</c:v>
                </c:pt>
                <c:pt idx="29266">
                  <c:v>1</c:v>
                </c:pt>
                <c:pt idx="29267">
                  <c:v>1</c:v>
                </c:pt>
                <c:pt idx="29268">
                  <c:v>1</c:v>
                </c:pt>
                <c:pt idx="29269">
                  <c:v>1</c:v>
                </c:pt>
                <c:pt idx="29270">
                  <c:v>1</c:v>
                </c:pt>
                <c:pt idx="29271">
                  <c:v>1</c:v>
                </c:pt>
                <c:pt idx="29272">
                  <c:v>1</c:v>
                </c:pt>
                <c:pt idx="29273">
                  <c:v>1</c:v>
                </c:pt>
                <c:pt idx="29274">
                  <c:v>1</c:v>
                </c:pt>
                <c:pt idx="29275">
                  <c:v>1</c:v>
                </c:pt>
                <c:pt idx="29276">
                  <c:v>1</c:v>
                </c:pt>
                <c:pt idx="29277">
                  <c:v>1</c:v>
                </c:pt>
                <c:pt idx="29278">
                  <c:v>1</c:v>
                </c:pt>
                <c:pt idx="29279">
                  <c:v>1</c:v>
                </c:pt>
                <c:pt idx="29280">
                  <c:v>1</c:v>
                </c:pt>
                <c:pt idx="29281">
                  <c:v>1</c:v>
                </c:pt>
                <c:pt idx="29282">
                  <c:v>1</c:v>
                </c:pt>
                <c:pt idx="29283">
                  <c:v>1</c:v>
                </c:pt>
                <c:pt idx="29284">
                  <c:v>1</c:v>
                </c:pt>
                <c:pt idx="29285">
                  <c:v>1</c:v>
                </c:pt>
                <c:pt idx="29286">
                  <c:v>1</c:v>
                </c:pt>
                <c:pt idx="29287">
                  <c:v>1</c:v>
                </c:pt>
                <c:pt idx="29288">
                  <c:v>1</c:v>
                </c:pt>
                <c:pt idx="29289">
                  <c:v>1</c:v>
                </c:pt>
                <c:pt idx="29290">
                  <c:v>1</c:v>
                </c:pt>
                <c:pt idx="29291">
                  <c:v>1</c:v>
                </c:pt>
                <c:pt idx="29292">
                  <c:v>1</c:v>
                </c:pt>
                <c:pt idx="29293">
                  <c:v>1</c:v>
                </c:pt>
                <c:pt idx="29294">
                  <c:v>1</c:v>
                </c:pt>
                <c:pt idx="29295">
                  <c:v>1</c:v>
                </c:pt>
                <c:pt idx="29296">
                  <c:v>1</c:v>
                </c:pt>
                <c:pt idx="29297">
                  <c:v>1</c:v>
                </c:pt>
                <c:pt idx="29298">
                  <c:v>1</c:v>
                </c:pt>
                <c:pt idx="29299">
                  <c:v>1</c:v>
                </c:pt>
                <c:pt idx="29300">
                  <c:v>1</c:v>
                </c:pt>
                <c:pt idx="29301">
                  <c:v>1</c:v>
                </c:pt>
                <c:pt idx="29302">
                  <c:v>1</c:v>
                </c:pt>
                <c:pt idx="29303">
                  <c:v>1</c:v>
                </c:pt>
                <c:pt idx="29304">
                  <c:v>1</c:v>
                </c:pt>
                <c:pt idx="29305">
                  <c:v>1</c:v>
                </c:pt>
                <c:pt idx="29306">
                  <c:v>1</c:v>
                </c:pt>
                <c:pt idx="29307">
                  <c:v>1</c:v>
                </c:pt>
                <c:pt idx="29308">
                  <c:v>1</c:v>
                </c:pt>
                <c:pt idx="29309">
                  <c:v>1</c:v>
                </c:pt>
                <c:pt idx="29310">
                  <c:v>1</c:v>
                </c:pt>
                <c:pt idx="29311">
                  <c:v>1</c:v>
                </c:pt>
                <c:pt idx="29312">
                  <c:v>1</c:v>
                </c:pt>
                <c:pt idx="29313">
                  <c:v>1</c:v>
                </c:pt>
                <c:pt idx="29314">
                  <c:v>1</c:v>
                </c:pt>
                <c:pt idx="29315">
                  <c:v>1</c:v>
                </c:pt>
                <c:pt idx="29316">
                  <c:v>1</c:v>
                </c:pt>
                <c:pt idx="29317">
                  <c:v>1</c:v>
                </c:pt>
                <c:pt idx="29318">
                  <c:v>1</c:v>
                </c:pt>
                <c:pt idx="29319">
                  <c:v>1</c:v>
                </c:pt>
                <c:pt idx="29320">
                  <c:v>1</c:v>
                </c:pt>
                <c:pt idx="29321">
                  <c:v>1</c:v>
                </c:pt>
                <c:pt idx="29322">
                  <c:v>1</c:v>
                </c:pt>
                <c:pt idx="29323">
                  <c:v>1</c:v>
                </c:pt>
                <c:pt idx="29324">
                  <c:v>1</c:v>
                </c:pt>
                <c:pt idx="29325">
                  <c:v>1</c:v>
                </c:pt>
                <c:pt idx="29326">
                  <c:v>1</c:v>
                </c:pt>
                <c:pt idx="29327">
                  <c:v>1</c:v>
                </c:pt>
                <c:pt idx="29328">
                  <c:v>1</c:v>
                </c:pt>
                <c:pt idx="29329">
                  <c:v>1</c:v>
                </c:pt>
                <c:pt idx="29330">
                  <c:v>1</c:v>
                </c:pt>
                <c:pt idx="29331">
                  <c:v>1</c:v>
                </c:pt>
                <c:pt idx="29332">
                  <c:v>1</c:v>
                </c:pt>
                <c:pt idx="29333">
                  <c:v>1</c:v>
                </c:pt>
                <c:pt idx="29334">
                  <c:v>1</c:v>
                </c:pt>
                <c:pt idx="29335">
                  <c:v>1</c:v>
                </c:pt>
                <c:pt idx="29336">
                  <c:v>1</c:v>
                </c:pt>
                <c:pt idx="29337">
                  <c:v>1</c:v>
                </c:pt>
                <c:pt idx="29338">
                  <c:v>1</c:v>
                </c:pt>
                <c:pt idx="29339">
                  <c:v>1</c:v>
                </c:pt>
                <c:pt idx="29340">
                  <c:v>1</c:v>
                </c:pt>
                <c:pt idx="29341">
                  <c:v>1</c:v>
                </c:pt>
                <c:pt idx="29342">
                  <c:v>1</c:v>
                </c:pt>
                <c:pt idx="29343">
                  <c:v>1</c:v>
                </c:pt>
                <c:pt idx="29344">
                  <c:v>1</c:v>
                </c:pt>
                <c:pt idx="29345">
                  <c:v>1</c:v>
                </c:pt>
                <c:pt idx="29346">
                  <c:v>1</c:v>
                </c:pt>
                <c:pt idx="29347">
                  <c:v>1</c:v>
                </c:pt>
                <c:pt idx="29348">
                  <c:v>1</c:v>
                </c:pt>
                <c:pt idx="29349">
                  <c:v>1</c:v>
                </c:pt>
                <c:pt idx="29350">
                  <c:v>1</c:v>
                </c:pt>
                <c:pt idx="29351">
                  <c:v>1</c:v>
                </c:pt>
                <c:pt idx="29352">
                  <c:v>1</c:v>
                </c:pt>
                <c:pt idx="29353">
                  <c:v>1</c:v>
                </c:pt>
                <c:pt idx="29354">
                  <c:v>1</c:v>
                </c:pt>
                <c:pt idx="29355">
                  <c:v>1</c:v>
                </c:pt>
                <c:pt idx="29356">
                  <c:v>1</c:v>
                </c:pt>
                <c:pt idx="29357">
                  <c:v>1</c:v>
                </c:pt>
                <c:pt idx="29358">
                  <c:v>1</c:v>
                </c:pt>
                <c:pt idx="29359">
                  <c:v>1</c:v>
                </c:pt>
                <c:pt idx="29360">
                  <c:v>1</c:v>
                </c:pt>
                <c:pt idx="29361">
                  <c:v>1</c:v>
                </c:pt>
                <c:pt idx="29362">
                  <c:v>1</c:v>
                </c:pt>
                <c:pt idx="29363">
                  <c:v>1</c:v>
                </c:pt>
                <c:pt idx="29364">
                  <c:v>1</c:v>
                </c:pt>
                <c:pt idx="29365">
                  <c:v>1</c:v>
                </c:pt>
                <c:pt idx="29366">
                  <c:v>1</c:v>
                </c:pt>
                <c:pt idx="29367">
                  <c:v>1</c:v>
                </c:pt>
                <c:pt idx="29368">
                  <c:v>1</c:v>
                </c:pt>
                <c:pt idx="29369">
                  <c:v>1</c:v>
                </c:pt>
                <c:pt idx="29370">
                  <c:v>1</c:v>
                </c:pt>
                <c:pt idx="29371">
                  <c:v>1</c:v>
                </c:pt>
                <c:pt idx="29372">
                  <c:v>1</c:v>
                </c:pt>
                <c:pt idx="29373">
                  <c:v>1</c:v>
                </c:pt>
                <c:pt idx="29374">
                  <c:v>1</c:v>
                </c:pt>
                <c:pt idx="29375">
                  <c:v>1</c:v>
                </c:pt>
                <c:pt idx="29376">
                  <c:v>1</c:v>
                </c:pt>
                <c:pt idx="29377">
                  <c:v>1</c:v>
                </c:pt>
                <c:pt idx="29378">
                  <c:v>1</c:v>
                </c:pt>
                <c:pt idx="29379">
                  <c:v>1</c:v>
                </c:pt>
                <c:pt idx="29380">
                  <c:v>1</c:v>
                </c:pt>
                <c:pt idx="29381">
                  <c:v>1</c:v>
                </c:pt>
                <c:pt idx="29382">
                  <c:v>1</c:v>
                </c:pt>
                <c:pt idx="29383">
                  <c:v>1</c:v>
                </c:pt>
                <c:pt idx="29384">
                  <c:v>1</c:v>
                </c:pt>
                <c:pt idx="29385">
                  <c:v>1</c:v>
                </c:pt>
                <c:pt idx="29386">
                  <c:v>1</c:v>
                </c:pt>
                <c:pt idx="29387">
                  <c:v>1</c:v>
                </c:pt>
                <c:pt idx="29388">
                  <c:v>1</c:v>
                </c:pt>
                <c:pt idx="29389">
                  <c:v>1</c:v>
                </c:pt>
                <c:pt idx="29390">
                  <c:v>1</c:v>
                </c:pt>
                <c:pt idx="29391">
                  <c:v>1</c:v>
                </c:pt>
                <c:pt idx="29392">
                  <c:v>1</c:v>
                </c:pt>
                <c:pt idx="29393">
                  <c:v>1</c:v>
                </c:pt>
                <c:pt idx="29394">
                  <c:v>1</c:v>
                </c:pt>
                <c:pt idx="29395">
                  <c:v>1</c:v>
                </c:pt>
                <c:pt idx="29396">
                  <c:v>1</c:v>
                </c:pt>
                <c:pt idx="29397">
                  <c:v>1</c:v>
                </c:pt>
                <c:pt idx="29398">
                  <c:v>1</c:v>
                </c:pt>
                <c:pt idx="29399">
                  <c:v>1</c:v>
                </c:pt>
                <c:pt idx="29400">
                  <c:v>1</c:v>
                </c:pt>
                <c:pt idx="29401">
                  <c:v>1</c:v>
                </c:pt>
                <c:pt idx="29402">
                  <c:v>1</c:v>
                </c:pt>
                <c:pt idx="29403">
                  <c:v>1</c:v>
                </c:pt>
                <c:pt idx="29404">
                  <c:v>1</c:v>
                </c:pt>
                <c:pt idx="29405">
                  <c:v>1</c:v>
                </c:pt>
                <c:pt idx="29406">
                  <c:v>1</c:v>
                </c:pt>
                <c:pt idx="29407">
                  <c:v>1</c:v>
                </c:pt>
                <c:pt idx="29408">
                  <c:v>1</c:v>
                </c:pt>
                <c:pt idx="29409">
                  <c:v>1</c:v>
                </c:pt>
                <c:pt idx="29410">
                  <c:v>1</c:v>
                </c:pt>
                <c:pt idx="29411">
                  <c:v>1</c:v>
                </c:pt>
                <c:pt idx="29412">
                  <c:v>1</c:v>
                </c:pt>
                <c:pt idx="29413">
                  <c:v>1</c:v>
                </c:pt>
                <c:pt idx="29414">
                  <c:v>1</c:v>
                </c:pt>
                <c:pt idx="29415">
                  <c:v>1</c:v>
                </c:pt>
                <c:pt idx="29416">
                  <c:v>1</c:v>
                </c:pt>
                <c:pt idx="29417">
                  <c:v>1</c:v>
                </c:pt>
                <c:pt idx="29418">
                  <c:v>1</c:v>
                </c:pt>
                <c:pt idx="29419">
                  <c:v>1</c:v>
                </c:pt>
                <c:pt idx="29420">
                  <c:v>1</c:v>
                </c:pt>
                <c:pt idx="29421">
                  <c:v>1</c:v>
                </c:pt>
                <c:pt idx="29422">
                  <c:v>1</c:v>
                </c:pt>
                <c:pt idx="29423">
                  <c:v>1</c:v>
                </c:pt>
                <c:pt idx="29424">
                  <c:v>1</c:v>
                </c:pt>
                <c:pt idx="29425">
                  <c:v>1</c:v>
                </c:pt>
                <c:pt idx="29426">
                  <c:v>1</c:v>
                </c:pt>
                <c:pt idx="29427">
                  <c:v>1</c:v>
                </c:pt>
                <c:pt idx="29428">
                  <c:v>1</c:v>
                </c:pt>
                <c:pt idx="29429">
                  <c:v>1</c:v>
                </c:pt>
                <c:pt idx="29430">
                  <c:v>1</c:v>
                </c:pt>
                <c:pt idx="29431">
                  <c:v>1</c:v>
                </c:pt>
                <c:pt idx="29432">
                  <c:v>1</c:v>
                </c:pt>
                <c:pt idx="29433">
                  <c:v>1</c:v>
                </c:pt>
                <c:pt idx="29434">
                  <c:v>1</c:v>
                </c:pt>
                <c:pt idx="29435">
                  <c:v>1</c:v>
                </c:pt>
                <c:pt idx="29436">
                  <c:v>1</c:v>
                </c:pt>
                <c:pt idx="29437">
                  <c:v>1</c:v>
                </c:pt>
                <c:pt idx="29438">
                  <c:v>1</c:v>
                </c:pt>
                <c:pt idx="29439">
                  <c:v>1</c:v>
                </c:pt>
                <c:pt idx="29440">
                  <c:v>1</c:v>
                </c:pt>
                <c:pt idx="29441">
                  <c:v>1</c:v>
                </c:pt>
                <c:pt idx="29442">
                  <c:v>1</c:v>
                </c:pt>
                <c:pt idx="29443">
                  <c:v>1</c:v>
                </c:pt>
                <c:pt idx="29444">
                  <c:v>1</c:v>
                </c:pt>
                <c:pt idx="29445">
                  <c:v>1</c:v>
                </c:pt>
                <c:pt idx="29446">
                  <c:v>1</c:v>
                </c:pt>
                <c:pt idx="29447">
                  <c:v>1</c:v>
                </c:pt>
                <c:pt idx="29448">
                  <c:v>1</c:v>
                </c:pt>
                <c:pt idx="29449">
                  <c:v>1</c:v>
                </c:pt>
                <c:pt idx="29450">
                  <c:v>1</c:v>
                </c:pt>
                <c:pt idx="29451">
                  <c:v>1</c:v>
                </c:pt>
                <c:pt idx="29452">
                  <c:v>1</c:v>
                </c:pt>
                <c:pt idx="29453">
                  <c:v>1</c:v>
                </c:pt>
                <c:pt idx="29454">
                  <c:v>1</c:v>
                </c:pt>
                <c:pt idx="29455">
                  <c:v>1</c:v>
                </c:pt>
                <c:pt idx="29456">
                  <c:v>1</c:v>
                </c:pt>
                <c:pt idx="29457">
                  <c:v>1</c:v>
                </c:pt>
                <c:pt idx="29458">
                  <c:v>1</c:v>
                </c:pt>
                <c:pt idx="29459">
                  <c:v>1</c:v>
                </c:pt>
                <c:pt idx="29460">
                  <c:v>1</c:v>
                </c:pt>
                <c:pt idx="29461">
                  <c:v>1</c:v>
                </c:pt>
                <c:pt idx="29462">
                  <c:v>1</c:v>
                </c:pt>
                <c:pt idx="29463">
                  <c:v>1</c:v>
                </c:pt>
                <c:pt idx="29464">
                  <c:v>1</c:v>
                </c:pt>
                <c:pt idx="29465">
                  <c:v>1</c:v>
                </c:pt>
                <c:pt idx="29466">
                  <c:v>1</c:v>
                </c:pt>
                <c:pt idx="29467">
                  <c:v>1</c:v>
                </c:pt>
                <c:pt idx="29468">
                  <c:v>1</c:v>
                </c:pt>
                <c:pt idx="29469">
                  <c:v>1</c:v>
                </c:pt>
                <c:pt idx="29470">
                  <c:v>1</c:v>
                </c:pt>
                <c:pt idx="29471">
                  <c:v>1</c:v>
                </c:pt>
                <c:pt idx="29472">
                  <c:v>1</c:v>
                </c:pt>
                <c:pt idx="29473">
                  <c:v>1</c:v>
                </c:pt>
                <c:pt idx="29474">
                  <c:v>1</c:v>
                </c:pt>
                <c:pt idx="29475">
                  <c:v>1</c:v>
                </c:pt>
                <c:pt idx="29476">
                  <c:v>1</c:v>
                </c:pt>
                <c:pt idx="29477">
                  <c:v>1</c:v>
                </c:pt>
                <c:pt idx="29478">
                  <c:v>1</c:v>
                </c:pt>
                <c:pt idx="29479">
                  <c:v>1</c:v>
                </c:pt>
                <c:pt idx="29480">
                  <c:v>1</c:v>
                </c:pt>
                <c:pt idx="29481">
                  <c:v>1</c:v>
                </c:pt>
                <c:pt idx="29482">
                  <c:v>1</c:v>
                </c:pt>
                <c:pt idx="29483">
                  <c:v>1</c:v>
                </c:pt>
                <c:pt idx="29484">
                  <c:v>1</c:v>
                </c:pt>
                <c:pt idx="29485">
                  <c:v>1</c:v>
                </c:pt>
                <c:pt idx="29486">
                  <c:v>1</c:v>
                </c:pt>
                <c:pt idx="29487">
                  <c:v>1</c:v>
                </c:pt>
                <c:pt idx="29488">
                  <c:v>1</c:v>
                </c:pt>
                <c:pt idx="29489">
                  <c:v>1</c:v>
                </c:pt>
                <c:pt idx="29490">
                  <c:v>1</c:v>
                </c:pt>
                <c:pt idx="29491">
                  <c:v>1</c:v>
                </c:pt>
                <c:pt idx="29492">
                  <c:v>1</c:v>
                </c:pt>
                <c:pt idx="29493">
                  <c:v>1</c:v>
                </c:pt>
                <c:pt idx="29494">
                  <c:v>1</c:v>
                </c:pt>
                <c:pt idx="29495">
                  <c:v>1</c:v>
                </c:pt>
                <c:pt idx="29496">
                  <c:v>1</c:v>
                </c:pt>
                <c:pt idx="29497">
                  <c:v>1</c:v>
                </c:pt>
                <c:pt idx="29498">
                  <c:v>1</c:v>
                </c:pt>
                <c:pt idx="29499">
                  <c:v>1</c:v>
                </c:pt>
                <c:pt idx="29500">
                  <c:v>1</c:v>
                </c:pt>
                <c:pt idx="29501">
                  <c:v>1</c:v>
                </c:pt>
                <c:pt idx="29502">
                  <c:v>1</c:v>
                </c:pt>
                <c:pt idx="29503">
                  <c:v>1</c:v>
                </c:pt>
                <c:pt idx="29504">
                  <c:v>1</c:v>
                </c:pt>
                <c:pt idx="29505">
                  <c:v>1</c:v>
                </c:pt>
                <c:pt idx="29506">
                  <c:v>1</c:v>
                </c:pt>
                <c:pt idx="29507">
                  <c:v>1</c:v>
                </c:pt>
                <c:pt idx="29508">
                  <c:v>1</c:v>
                </c:pt>
                <c:pt idx="29509">
                  <c:v>1</c:v>
                </c:pt>
                <c:pt idx="29510">
                  <c:v>1</c:v>
                </c:pt>
                <c:pt idx="29511">
                  <c:v>1</c:v>
                </c:pt>
                <c:pt idx="29512">
                  <c:v>1</c:v>
                </c:pt>
                <c:pt idx="29513">
                  <c:v>1</c:v>
                </c:pt>
                <c:pt idx="29514">
                  <c:v>1</c:v>
                </c:pt>
                <c:pt idx="29515">
                  <c:v>1</c:v>
                </c:pt>
                <c:pt idx="29516">
                  <c:v>1</c:v>
                </c:pt>
                <c:pt idx="29517">
                  <c:v>1</c:v>
                </c:pt>
                <c:pt idx="29518">
                  <c:v>1</c:v>
                </c:pt>
                <c:pt idx="29519">
                  <c:v>1</c:v>
                </c:pt>
                <c:pt idx="29520">
                  <c:v>1</c:v>
                </c:pt>
                <c:pt idx="29521">
                  <c:v>1</c:v>
                </c:pt>
                <c:pt idx="29522">
                  <c:v>1</c:v>
                </c:pt>
                <c:pt idx="29523">
                  <c:v>1</c:v>
                </c:pt>
                <c:pt idx="29524">
                  <c:v>1</c:v>
                </c:pt>
                <c:pt idx="29525">
                  <c:v>1</c:v>
                </c:pt>
                <c:pt idx="29526">
                  <c:v>1</c:v>
                </c:pt>
                <c:pt idx="29527">
                  <c:v>1</c:v>
                </c:pt>
                <c:pt idx="29528">
                  <c:v>1</c:v>
                </c:pt>
                <c:pt idx="29529">
                  <c:v>1</c:v>
                </c:pt>
                <c:pt idx="29530">
                  <c:v>1</c:v>
                </c:pt>
                <c:pt idx="29531">
                  <c:v>1</c:v>
                </c:pt>
                <c:pt idx="29532">
                  <c:v>1</c:v>
                </c:pt>
                <c:pt idx="29533">
                  <c:v>1</c:v>
                </c:pt>
                <c:pt idx="29534">
                  <c:v>1</c:v>
                </c:pt>
                <c:pt idx="29535">
                  <c:v>1</c:v>
                </c:pt>
                <c:pt idx="29536">
                  <c:v>1</c:v>
                </c:pt>
                <c:pt idx="29537">
                  <c:v>1</c:v>
                </c:pt>
                <c:pt idx="29538">
                  <c:v>1</c:v>
                </c:pt>
                <c:pt idx="29539">
                  <c:v>1</c:v>
                </c:pt>
                <c:pt idx="29540">
                  <c:v>1</c:v>
                </c:pt>
                <c:pt idx="29541">
                  <c:v>1</c:v>
                </c:pt>
                <c:pt idx="29542">
                  <c:v>1</c:v>
                </c:pt>
                <c:pt idx="29543">
                  <c:v>1</c:v>
                </c:pt>
                <c:pt idx="29544">
                  <c:v>1</c:v>
                </c:pt>
                <c:pt idx="29545">
                  <c:v>1</c:v>
                </c:pt>
                <c:pt idx="29546">
                  <c:v>1</c:v>
                </c:pt>
                <c:pt idx="29547">
                  <c:v>1</c:v>
                </c:pt>
                <c:pt idx="29548">
                  <c:v>1</c:v>
                </c:pt>
                <c:pt idx="29549">
                  <c:v>1</c:v>
                </c:pt>
                <c:pt idx="29550">
                  <c:v>1</c:v>
                </c:pt>
                <c:pt idx="29551">
                  <c:v>1</c:v>
                </c:pt>
                <c:pt idx="29552">
                  <c:v>1</c:v>
                </c:pt>
                <c:pt idx="29553">
                  <c:v>1</c:v>
                </c:pt>
                <c:pt idx="29554">
                  <c:v>1</c:v>
                </c:pt>
                <c:pt idx="29555">
                  <c:v>1</c:v>
                </c:pt>
                <c:pt idx="29556">
                  <c:v>1</c:v>
                </c:pt>
                <c:pt idx="29557">
                  <c:v>1</c:v>
                </c:pt>
                <c:pt idx="29558">
                  <c:v>1</c:v>
                </c:pt>
                <c:pt idx="29559">
                  <c:v>1</c:v>
                </c:pt>
                <c:pt idx="29560">
                  <c:v>1</c:v>
                </c:pt>
                <c:pt idx="29561">
                  <c:v>1</c:v>
                </c:pt>
                <c:pt idx="29562">
                  <c:v>1</c:v>
                </c:pt>
                <c:pt idx="29563">
                  <c:v>1</c:v>
                </c:pt>
                <c:pt idx="29564">
                  <c:v>1</c:v>
                </c:pt>
                <c:pt idx="29565">
                  <c:v>1</c:v>
                </c:pt>
                <c:pt idx="29566">
                  <c:v>1</c:v>
                </c:pt>
                <c:pt idx="29567">
                  <c:v>1</c:v>
                </c:pt>
                <c:pt idx="29568">
                  <c:v>1</c:v>
                </c:pt>
                <c:pt idx="29569">
                  <c:v>1</c:v>
                </c:pt>
                <c:pt idx="29570">
                  <c:v>1</c:v>
                </c:pt>
                <c:pt idx="29571">
                  <c:v>1</c:v>
                </c:pt>
                <c:pt idx="29572">
                  <c:v>1</c:v>
                </c:pt>
                <c:pt idx="29573">
                  <c:v>1</c:v>
                </c:pt>
                <c:pt idx="29574">
                  <c:v>1</c:v>
                </c:pt>
                <c:pt idx="29575">
                  <c:v>1</c:v>
                </c:pt>
                <c:pt idx="29576">
                  <c:v>1</c:v>
                </c:pt>
                <c:pt idx="29577">
                  <c:v>1</c:v>
                </c:pt>
                <c:pt idx="29578">
                  <c:v>1</c:v>
                </c:pt>
                <c:pt idx="29579">
                  <c:v>1</c:v>
                </c:pt>
                <c:pt idx="29580">
                  <c:v>1</c:v>
                </c:pt>
                <c:pt idx="29581">
                  <c:v>1</c:v>
                </c:pt>
                <c:pt idx="29582">
                  <c:v>1</c:v>
                </c:pt>
                <c:pt idx="29583">
                  <c:v>1</c:v>
                </c:pt>
                <c:pt idx="29584">
                  <c:v>1</c:v>
                </c:pt>
                <c:pt idx="29585">
                  <c:v>1</c:v>
                </c:pt>
                <c:pt idx="29586">
                  <c:v>1</c:v>
                </c:pt>
                <c:pt idx="29587">
                  <c:v>1</c:v>
                </c:pt>
                <c:pt idx="29588">
                  <c:v>1</c:v>
                </c:pt>
                <c:pt idx="29589">
                  <c:v>1</c:v>
                </c:pt>
                <c:pt idx="29590">
                  <c:v>1</c:v>
                </c:pt>
                <c:pt idx="29591">
                  <c:v>1</c:v>
                </c:pt>
                <c:pt idx="29592">
                  <c:v>1</c:v>
                </c:pt>
                <c:pt idx="29593">
                  <c:v>1</c:v>
                </c:pt>
                <c:pt idx="29594">
                  <c:v>1</c:v>
                </c:pt>
                <c:pt idx="29595">
                  <c:v>1</c:v>
                </c:pt>
                <c:pt idx="29596">
                  <c:v>1</c:v>
                </c:pt>
                <c:pt idx="29597">
                  <c:v>1</c:v>
                </c:pt>
                <c:pt idx="29598">
                  <c:v>1</c:v>
                </c:pt>
                <c:pt idx="29599">
                  <c:v>1</c:v>
                </c:pt>
                <c:pt idx="29600">
                  <c:v>1</c:v>
                </c:pt>
                <c:pt idx="29601">
                  <c:v>1</c:v>
                </c:pt>
                <c:pt idx="29602">
                  <c:v>1</c:v>
                </c:pt>
                <c:pt idx="29603">
                  <c:v>1</c:v>
                </c:pt>
                <c:pt idx="29604">
                  <c:v>1</c:v>
                </c:pt>
                <c:pt idx="29605">
                  <c:v>1</c:v>
                </c:pt>
                <c:pt idx="29606">
                  <c:v>1</c:v>
                </c:pt>
                <c:pt idx="29607">
                  <c:v>1</c:v>
                </c:pt>
                <c:pt idx="29608">
                  <c:v>1</c:v>
                </c:pt>
                <c:pt idx="29609">
                  <c:v>1</c:v>
                </c:pt>
                <c:pt idx="29610">
                  <c:v>1</c:v>
                </c:pt>
                <c:pt idx="29611">
                  <c:v>1</c:v>
                </c:pt>
                <c:pt idx="29612">
                  <c:v>1</c:v>
                </c:pt>
                <c:pt idx="29613">
                  <c:v>1</c:v>
                </c:pt>
                <c:pt idx="29614">
                  <c:v>1</c:v>
                </c:pt>
                <c:pt idx="29615">
                  <c:v>1</c:v>
                </c:pt>
                <c:pt idx="29616">
                  <c:v>1</c:v>
                </c:pt>
                <c:pt idx="29617">
                  <c:v>1</c:v>
                </c:pt>
                <c:pt idx="29618">
                  <c:v>1</c:v>
                </c:pt>
                <c:pt idx="29619">
                  <c:v>1</c:v>
                </c:pt>
                <c:pt idx="29620">
                  <c:v>1</c:v>
                </c:pt>
                <c:pt idx="29621">
                  <c:v>1</c:v>
                </c:pt>
                <c:pt idx="29622">
                  <c:v>1</c:v>
                </c:pt>
                <c:pt idx="29623">
                  <c:v>1</c:v>
                </c:pt>
                <c:pt idx="29624">
                  <c:v>1</c:v>
                </c:pt>
                <c:pt idx="29625">
                  <c:v>1</c:v>
                </c:pt>
                <c:pt idx="29626">
                  <c:v>1</c:v>
                </c:pt>
                <c:pt idx="29627">
                  <c:v>1</c:v>
                </c:pt>
                <c:pt idx="29628">
                  <c:v>1</c:v>
                </c:pt>
                <c:pt idx="29629">
                  <c:v>1</c:v>
                </c:pt>
                <c:pt idx="29630">
                  <c:v>1</c:v>
                </c:pt>
                <c:pt idx="29631">
                  <c:v>1</c:v>
                </c:pt>
                <c:pt idx="29632">
                  <c:v>1</c:v>
                </c:pt>
                <c:pt idx="29633">
                  <c:v>1</c:v>
                </c:pt>
                <c:pt idx="29634">
                  <c:v>1</c:v>
                </c:pt>
                <c:pt idx="29635">
                  <c:v>1</c:v>
                </c:pt>
                <c:pt idx="29636">
                  <c:v>1</c:v>
                </c:pt>
                <c:pt idx="29637">
                  <c:v>1</c:v>
                </c:pt>
                <c:pt idx="29638">
                  <c:v>1</c:v>
                </c:pt>
                <c:pt idx="29639">
                  <c:v>1</c:v>
                </c:pt>
                <c:pt idx="29640">
                  <c:v>1</c:v>
                </c:pt>
                <c:pt idx="29641">
                  <c:v>1</c:v>
                </c:pt>
                <c:pt idx="29642">
                  <c:v>1</c:v>
                </c:pt>
                <c:pt idx="29643">
                  <c:v>1</c:v>
                </c:pt>
                <c:pt idx="29644">
                  <c:v>1</c:v>
                </c:pt>
                <c:pt idx="29645">
                  <c:v>1</c:v>
                </c:pt>
                <c:pt idx="29646">
                  <c:v>1</c:v>
                </c:pt>
                <c:pt idx="29647">
                  <c:v>1</c:v>
                </c:pt>
                <c:pt idx="29648">
                  <c:v>1</c:v>
                </c:pt>
                <c:pt idx="29649">
                  <c:v>1</c:v>
                </c:pt>
                <c:pt idx="29650">
                  <c:v>1</c:v>
                </c:pt>
                <c:pt idx="29651">
                  <c:v>1</c:v>
                </c:pt>
                <c:pt idx="29652">
                  <c:v>1</c:v>
                </c:pt>
                <c:pt idx="29653">
                  <c:v>1</c:v>
                </c:pt>
                <c:pt idx="29654">
                  <c:v>1</c:v>
                </c:pt>
                <c:pt idx="29655">
                  <c:v>1</c:v>
                </c:pt>
                <c:pt idx="29656">
                  <c:v>1</c:v>
                </c:pt>
                <c:pt idx="29657">
                  <c:v>1</c:v>
                </c:pt>
                <c:pt idx="29658">
                  <c:v>1</c:v>
                </c:pt>
                <c:pt idx="29659">
                  <c:v>1</c:v>
                </c:pt>
                <c:pt idx="29660">
                  <c:v>1</c:v>
                </c:pt>
                <c:pt idx="29661">
                  <c:v>1</c:v>
                </c:pt>
                <c:pt idx="29662">
                  <c:v>1</c:v>
                </c:pt>
                <c:pt idx="29663">
                  <c:v>1</c:v>
                </c:pt>
                <c:pt idx="29664">
                  <c:v>1</c:v>
                </c:pt>
                <c:pt idx="29665">
                  <c:v>1</c:v>
                </c:pt>
                <c:pt idx="29666">
                  <c:v>1</c:v>
                </c:pt>
                <c:pt idx="29667">
                  <c:v>1</c:v>
                </c:pt>
                <c:pt idx="29668">
                  <c:v>1</c:v>
                </c:pt>
                <c:pt idx="29669">
                  <c:v>1</c:v>
                </c:pt>
                <c:pt idx="29670">
                  <c:v>1</c:v>
                </c:pt>
                <c:pt idx="29671">
                  <c:v>1</c:v>
                </c:pt>
                <c:pt idx="29672">
                  <c:v>1</c:v>
                </c:pt>
                <c:pt idx="29673">
                  <c:v>1</c:v>
                </c:pt>
                <c:pt idx="29674">
                  <c:v>1</c:v>
                </c:pt>
                <c:pt idx="29675">
                  <c:v>1</c:v>
                </c:pt>
                <c:pt idx="29676">
                  <c:v>1</c:v>
                </c:pt>
                <c:pt idx="29677">
                  <c:v>1</c:v>
                </c:pt>
                <c:pt idx="29678">
                  <c:v>1</c:v>
                </c:pt>
                <c:pt idx="29679">
                  <c:v>1</c:v>
                </c:pt>
                <c:pt idx="29680">
                  <c:v>1</c:v>
                </c:pt>
                <c:pt idx="29681">
                  <c:v>1</c:v>
                </c:pt>
                <c:pt idx="29682">
                  <c:v>1</c:v>
                </c:pt>
                <c:pt idx="29683">
                  <c:v>1</c:v>
                </c:pt>
                <c:pt idx="29684">
                  <c:v>1</c:v>
                </c:pt>
                <c:pt idx="29685">
                  <c:v>1</c:v>
                </c:pt>
                <c:pt idx="29686">
                  <c:v>1</c:v>
                </c:pt>
                <c:pt idx="29687">
                  <c:v>1</c:v>
                </c:pt>
                <c:pt idx="29688">
                  <c:v>1</c:v>
                </c:pt>
                <c:pt idx="29689">
                  <c:v>1</c:v>
                </c:pt>
                <c:pt idx="29690">
                  <c:v>1</c:v>
                </c:pt>
                <c:pt idx="29691">
                  <c:v>1</c:v>
                </c:pt>
                <c:pt idx="29692">
                  <c:v>1</c:v>
                </c:pt>
                <c:pt idx="29693">
                  <c:v>1</c:v>
                </c:pt>
                <c:pt idx="29694">
                  <c:v>1</c:v>
                </c:pt>
                <c:pt idx="29695">
                  <c:v>1</c:v>
                </c:pt>
                <c:pt idx="29696">
                  <c:v>1</c:v>
                </c:pt>
                <c:pt idx="29697">
                  <c:v>1</c:v>
                </c:pt>
                <c:pt idx="29698">
                  <c:v>1</c:v>
                </c:pt>
                <c:pt idx="29699">
                  <c:v>1</c:v>
                </c:pt>
                <c:pt idx="29700">
                  <c:v>1</c:v>
                </c:pt>
                <c:pt idx="29701">
                  <c:v>1</c:v>
                </c:pt>
                <c:pt idx="29702">
                  <c:v>1</c:v>
                </c:pt>
                <c:pt idx="29703">
                  <c:v>1</c:v>
                </c:pt>
                <c:pt idx="29704">
                  <c:v>1</c:v>
                </c:pt>
                <c:pt idx="29705">
                  <c:v>1</c:v>
                </c:pt>
                <c:pt idx="29706">
                  <c:v>1</c:v>
                </c:pt>
                <c:pt idx="29707">
                  <c:v>1</c:v>
                </c:pt>
                <c:pt idx="29708">
                  <c:v>1</c:v>
                </c:pt>
                <c:pt idx="29709">
                  <c:v>1</c:v>
                </c:pt>
                <c:pt idx="29710">
                  <c:v>1</c:v>
                </c:pt>
                <c:pt idx="29711">
                  <c:v>1</c:v>
                </c:pt>
                <c:pt idx="29712">
                  <c:v>1</c:v>
                </c:pt>
                <c:pt idx="29713">
                  <c:v>1</c:v>
                </c:pt>
                <c:pt idx="29714">
                  <c:v>1</c:v>
                </c:pt>
                <c:pt idx="29715">
                  <c:v>1</c:v>
                </c:pt>
                <c:pt idx="29716">
                  <c:v>1</c:v>
                </c:pt>
                <c:pt idx="29717">
                  <c:v>1</c:v>
                </c:pt>
                <c:pt idx="29718">
                  <c:v>1</c:v>
                </c:pt>
                <c:pt idx="29719">
                  <c:v>1</c:v>
                </c:pt>
                <c:pt idx="29720">
                  <c:v>1</c:v>
                </c:pt>
                <c:pt idx="29721">
                  <c:v>1</c:v>
                </c:pt>
                <c:pt idx="29722">
                  <c:v>1</c:v>
                </c:pt>
                <c:pt idx="29723">
                  <c:v>1</c:v>
                </c:pt>
                <c:pt idx="29724">
                  <c:v>1</c:v>
                </c:pt>
                <c:pt idx="29725">
                  <c:v>1</c:v>
                </c:pt>
                <c:pt idx="29726">
                  <c:v>1</c:v>
                </c:pt>
                <c:pt idx="29727">
                  <c:v>1</c:v>
                </c:pt>
                <c:pt idx="29728">
                  <c:v>1</c:v>
                </c:pt>
                <c:pt idx="29729">
                  <c:v>1</c:v>
                </c:pt>
                <c:pt idx="29730">
                  <c:v>1</c:v>
                </c:pt>
                <c:pt idx="29731">
                  <c:v>1</c:v>
                </c:pt>
                <c:pt idx="29732">
                  <c:v>1</c:v>
                </c:pt>
                <c:pt idx="29733">
                  <c:v>1</c:v>
                </c:pt>
                <c:pt idx="29734">
                  <c:v>1</c:v>
                </c:pt>
                <c:pt idx="29735">
                  <c:v>1</c:v>
                </c:pt>
                <c:pt idx="29736">
                  <c:v>1</c:v>
                </c:pt>
                <c:pt idx="29737">
                  <c:v>1</c:v>
                </c:pt>
                <c:pt idx="29738">
                  <c:v>1</c:v>
                </c:pt>
                <c:pt idx="29739">
                  <c:v>1</c:v>
                </c:pt>
                <c:pt idx="29740">
                  <c:v>1</c:v>
                </c:pt>
                <c:pt idx="29741">
                  <c:v>1</c:v>
                </c:pt>
                <c:pt idx="29742">
                  <c:v>1</c:v>
                </c:pt>
                <c:pt idx="29743">
                  <c:v>1</c:v>
                </c:pt>
                <c:pt idx="29744">
                  <c:v>1</c:v>
                </c:pt>
                <c:pt idx="29745">
                  <c:v>1</c:v>
                </c:pt>
                <c:pt idx="29746">
                  <c:v>1</c:v>
                </c:pt>
                <c:pt idx="29747">
                  <c:v>1</c:v>
                </c:pt>
                <c:pt idx="29748">
                  <c:v>1</c:v>
                </c:pt>
                <c:pt idx="29749">
                  <c:v>1</c:v>
                </c:pt>
                <c:pt idx="29750">
                  <c:v>1</c:v>
                </c:pt>
                <c:pt idx="29751">
                  <c:v>1</c:v>
                </c:pt>
                <c:pt idx="29752">
                  <c:v>1</c:v>
                </c:pt>
                <c:pt idx="29753">
                  <c:v>1</c:v>
                </c:pt>
                <c:pt idx="29754">
                  <c:v>1</c:v>
                </c:pt>
                <c:pt idx="29755">
                  <c:v>1</c:v>
                </c:pt>
                <c:pt idx="29756">
                  <c:v>1</c:v>
                </c:pt>
                <c:pt idx="29757">
                  <c:v>1</c:v>
                </c:pt>
                <c:pt idx="29758">
                  <c:v>1</c:v>
                </c:pt>
                <c:pt idx="29759">
                  <c:v>1</c:v>
                </c:pt>
                <c:pt idx="29760">
                  <c:v>1</c:v>
                </c:pt>
                <c:pt idx="29761">
                  <c:v>1</c:v>
                </c:pt>
                <c:pt idx="29762">
                  <c:v>1</c:v>
                </c:pt>
                <c:pt idx="29763">
                  <c:v>1</c:v>
                </c:pt>
                <c:pt idx="29764">
                  <c:v>1</c:v>
                </c:pt>
                <c:pt idx="29765">
                  <c:v>1</c:v>
                </c:pt>
                <c:pt idx="29766">
                  <c:v>1</c:v>
                </c:pt>
                <c:pt idx="29767">
                  <c:v>1</c:v>
                </c:pt>
                <c:pt idx="29768">
                  <c:v>1</c:v>
                </c:pt>
                <c:pt idx="29769">
                  <c:v>1</c:v>
                </c:pt>
                <c:pt idx="29770">
                  <c:v>1</c:v>
                </c:pt>
                <c:pt idx="29771">
                  <c:v>1</c:v>
                </c:pt>
                <c:pt idx="29772">
                  <c:v>1</c:v>
                </c:pt>
                <c:pt idx="29773">
                  <c:v>1</c:v>
                </c:pt>
                <c:pt idx="29774">
                  <c:v>1</c:v>
                </c:pt>
                <c:pt idx="29775">
                  <c:v>1</c:v>
                </c:pt>
                <c:pt idx="29776">
                  <c:v>1</c:v>
                </c:pt>
                <c:pt idx="29777">
                  <c:v>1</c:v>
                </c:pt>
                <c:pt idx="29778">
                  <c:v>1</c:v>
                </c:pt>
                <c:pt idx="29779">
                  <c:v>1</c:v>
                </c:pt>
                <c:pt idx="29780">
                  <c:v>1</c:v>
                </c:pt>
                <c:pt idx="29781">
                  <c:v>1</c:v>
                </c:pt>
                <c:pt idx="29782">
                  <c:v>1</c:v>
                </c:pt>
                <c:pt idx="29783">
                  <c:v>1</c:v>
                </c:pt>
                <c:pt idx="29784">
                  <c:v>1</c:v>
                </c:pt>
                <c:pt idx="29785">
                  <c:v>1</c:v>
                </c:pt>
                <c:pt idx="29786">
                  <c:v>1</c:v>
                </c:pt>
                <c:pt idx="29787">
                  <c:v>1</c:v>
                </c:pt>
                <c:pt idx="29788">
                  <c:v>1</c:v>
                </c:pt>
                <c:pt idx="29789">
                  <c:v>1</c:v>
                </c:pt>
                <c:pt idx="29790">
                  <c:v>1</c:v>
                </c:pt>
                <c:pt idx="29791">
                  <c:v>1</c:v>
                </c:pt>
                <c:pt idx="29792">
                  <c:v>1</c:v>
                </c:pt>
                <c:pt idx="29793">
                  <c:v>1</c:v>
                </c:pt>
                <c:pt idx="29794">
                  <c:v>1</c:v>
                </c:pt>
                <c:pt idx="29795">
                  <c:v>1</c:v>
                </c:pt>
                <c:pt idx="29796">
                  <c:v>1</c:v>
                </c:pt>
                <c:pt idx="29797">
                  <c:v>1</c:v>
                </c:pt>
                <c:pt idx="29798">
                  <c:v>1</c:v>
                </c:pt>
                <c:pt idx="29799">
                  <c:v>1</c:v>
                </c:pt>
                <c:pt idx="29800">
                  <c:v>1</c:v>
                </c:pt>
                <c:pt idx="29801">
                  <c:v>1</c:v>
                </c:pt>
                <c:pt idx="29802">
                  <c:v>1</c:v>
                </c:pt>
                <c:pt idx="29803">
                  <c:v>1</c:v>
                </c:pt>
                <c:pt idx="29804">
                  <c:v>1</c:v>
                </c:pt>
                <c:pt idx="29805">
                  <c:v>1</c:v>
                </c:pt>
                <c:pt idx="29806">
                  <c:v>1</c:v>
                </c:pt>
                <c:pt idx="29807">
                  <c:v>1</c:v>
                </c:pt>
                <c:pt idx="29808">
                  <c:v>1</c:v>
                </c:pt>
                <c:pt idx="29809">
                  <c:v>1</c:v>
                </c:pt>
                <c:pt idx="29810">
                  <c:v>1</c:v>
                </c:pt>
                <c:pt idx="29811">
                  <c:v>1</c:v>
                </c:pt>
                <c:pt idx="29812">
                  <c:v>1</c:v>
                </c:pt>
                <c:pt idx="29813">
                  <c:v>1</c:v>
                </c:pt>
                <c:pt idx="29814">
                  <c:v>1</c:v>
                </c:pt>
                <c:pt idx="29815">
                  <c:v>1</c:v>
                </c:pt>
                <c:pt idx="29816">
                  <c:v>1</c:v>
                </c:pt>
                <c:pt idx="29817">
                  <c:v>1</c:v>
                </c:pt>
                <c:pt idx="29818">
                  <c:v>1</c:v>
                </c:pt>
                <c:pt idx="29819">
                  <c:v>1</c:v>
                </c:pt>
                <c:pt idx="29820">
                  <c:v>1</c:v>
                </c:pt>
                <c:pt idx="29821">
                  <c:v>1</c:v>
                </c:pt>
                <c:pt idx="29822">
                  <c:v>1</c:v>
                </c:pt>
                <c:pt idx="29823">
                  <c:v>1</c:v>
                </c:pt>
                <c:pt idx="29824">
                  <c:v>1</c:v>
                </c:pt>
                <c:pt idx="29825">
                  <c:v>1</c:v>
                </c:pt>
                <c:pt idx="29826">
                  <c:v>1</c:v>
                </c:pt>
                <c:pt idx="29827">
                  <c:v>1</c:v>
                </c:pt>
                <c:pt idx="29828">
                  <c:v>1</c:v>
                </c:pt>
                <c:pt idx="29829">
                  <c:v>1</c:v>
                </c:pt>
                <c:pt idx="29830">
                  <c:v>1</c:v>
                </c:pt>
                <c:pt idx="29831">
                  <c:v>1</c:v>
                </c:pt>
                <c:pt idx="29832">
                  <c:v>1</c:v>
                </c:pt>
                <c:pt idx="29833">
                  <c:v>1</c:v>
                </c:pt>
                <c:pt idx="29834">
                  <c:v>1</c:v>
                </c:pt>
                <c:pt idx="29835">
                  <c:v>1</c:v>
                </c:pt>
                <c:pt idx="29836">
                  <c:v>1</c:v>
                </c:pt>
                <c:pt idx="29837">
                  <c:v>1</c:v>
                </c:pt>
                <c:pt idx="29838">
                  <c:v>1</c:v>
                </c:pt>
                <c:pt idx="29839">
                  <c:v>1</c:v>
                </c:pt>
                <c:pt idx="29840">
                  <c:v>1</c:v>
                </c:pt>
                <c:pt idx="29841">
                  <c:v>1</c:v>
                </c:pt>
                <c:pt idx="29842">
                  <c:v>1</c:v>
                </c:pt>
                <c:pt idx="29843">
                  <c:v>1</c:v>
                </c:pt>
                <c:pt idx="29844">
                  <c:v>1</c:v>
                </c:pt>
                <c:pt idx="29845">
                  <c:v>1</c:v>
                </c:pt>
                <c:pt idx="29846">
                  <c:v>1</c:v>
                </c:pt>
                <c:pt idx="29847">
                  <c:v>1</c:v>
                </c:pt>
                <c:pt idx="29848">
                  <c:v>1</c:v>
                </c:pt>
                <c:pt idx="29849">
                  <c:v>1</c:v>
                </c:pt>
                <c:pt idx="29850">
                  <c:v>1</c:v>
                </c:pt>
                <c:pt idx="29851">
                  <c:v>1</c:v>
                </c:pt>
                <c:pt idx="29852">
                  <c:v>1</c:v>
                </c:pt>
                <c:pt idx="29853">
                  <c:v>1</c:v>
                </c:pt>
                <c:pt idx="29854">
                  <c:v>1</c:v>
                </c:pt>
                <c:pt idx="29855">
                  <c:v>1</c:v>
                </c:pt>
                <c:pt idx="29856">
                  <c:v>1</c:v>
                </c:pt>
                <c:pt idx="29857">
                  <c:v>1</c:v>
                </c:pt>
                <c:pt idx="29858">
                  <c:v>1</c:v>
                </c:pt>
                <c:pt idx="29859">
                  <c:v>1</c:v>
                </c:pt>
                <c:pt idx="29860">
                  <c:v>1</c:v>
                </c:pt>
                <c:pt idx="29861">
                  <c:v>1</c:v>
                </c:pt>
                <c:pt idx="29862">
                  <c:v>1</c:v>
                </c:pt>
                <c:pt idx="29863">
                  <c:v>1</c:v>
                </c:pt>
                <c:pt idx="29864">
                  <c:v>1</c:v>
                </c:pt>
                <c:pt idx="29865">
                  <c:v>1</c:v>
                </c:pt>
                <c:pt idx="29866">
                  <c:v>1</c:v>
                </c:pt>
                <c:pt idx="29867">
                  <c:v>1</c:v>
                </c:pt>
                <c:pt idx="29868">
                  <c:v>1</c:v>
                </c:pt>
                <c:pt idx="29869">
                  <c:v>1</c:v>
                </c:pt>
                <c:pt idx="29870">
                  <c:v>1</c:v>
                </c:pt>
                <c:pt idx="29871">
                  <c:v>1</c:v>
                </c:pt>
                <c:pt idx="29872">
                  <c:v>1</c:v>
                </c:pt>
                <c:pt idx="29873">
                  <c:v>1</c:v>
                </c:pt>
                <c:pt idx="29874">
                  <c:v>1</c:v>
                </c:pt>
                <c:pt idx="29875">
                  <c:v>1</c:v>
                </c:pt>
                <c:pt idx="29876">
                  <c:v>1</c:v>
                </c:pt>
                <c:pt idx="29877">
                  <c:v>1</c:v>
                </c:pt>
                <c:pt idx="29878">
                  <c:v>1</c:v>
                </c:pt>
                <c:pt idx="29879">
                  <c:v>1</c:v>
                </c:pt>
                <c:pt idx="29880">
                  <c:v>1</c:v>
                </c:pt>
                <c:pt idx="29881">
                  <c:v>1</c:v>
                </c:pt>
                <c:pt idx="29882">
                  <c:v>1</c:v>
                </c:pt>
                <c:pt idx="29883">
                  <c:v>1</c:v>
                </c:pt>
                <c:pt idx="29884">
                  <c:v>1</c:v>
                </c:pt>
                <c:pt idx="29885">
                  <c:v>1</c:v>
                </c:pt>
                <c:pt idx="29886">
                  <c:v>1</c:v>
                </c:pt>
                <c:pt idx="29887">
                  <c:v>1</c:v>
                </c:pt>
                <c:pt idx="29888">
                  <c:v>1</c:v>
                </c:pt>
                <c:pt idx="29889">
                  <c:v>1</c:v>
                </c:pt>
                <c:pt idx="29890">
                  <c:v>1</c:v>
                </c:pt>
                <c:pt idx="29891">
                  <c:v>1</c:v>
                </c:pt>
                <c:pt idx="29892">
                  <c:v>1</c:v>
                </c:pt>
                <c:pt idx="29893">
                  <c:v>1</c:v>
                </c:pt>
                <c:pt idx="29894">
                  <c:v>1</c:v>
                </c:pt>
                <c:pt idx="29895">
                  <c:v>1</c:v>
                </c:pt>
                <c:pt idx="29896">
                  <c:v>1</c:v>
                </c:pt>
                <c:pt idx="29897">
                  <c:v>1</c:v>
                </c:pt>
                <c:pt idx="29898">
                  <c:v>1</c:v>
                </c:pt>
                <c:pt idx="29899">
                  <c:v>1</c:v>
                </c:pt>
                <c:pt idx="29900">
                  <c:v>1</c:v>
                </c:pt>
                <c:pt idx="29901">
                  <c:v>1</c:v>
                </c:pt>
                <c:pt idx="29902">
                  <c:v>1</c:v>
                </c:pt>
                <c:pt idx="29903">
                  <c:v>1</c:v>
                </c:pt>
                <c:pt idx="29904">
                  <c:v>1</c:v>
                </c:pt>
                <c:pt idx="29905">
                  <c:v>1</c:v>
                </c:pt>
                <c:pt idx="29906">
                  <c:v>1</c:v>
                </c:pt>
                <c:pt idx="29907">
                  <c:v>1</c:v>
                </c:pt>
                <c:pt idx="29908">
                  <c:v>1</c:v>
                </c:pt>
                <c:pt idx="29909">
                  <c:v>1</c:v>
                </c:pt>
                <c:pt idx="29910">
                  <c:v>1</c:v>
                </c:pt>
                <c:pt idx="29911">
                  <c:v>1</c:v>
                </c:pt>
                <c:pt idx="29912">
                  <c:v>1</c:v>
                </c:pt>
                <c:pt idx="29913">
                  <c:v>1</c:v>
                </c:pt>
                <c:pt idx="29914">
                  <c:v>1</c:v>
                </c:pt>
                <c:pt idx="29915">
                  <c:v>1</c:v>
                </c:pt>
                <c:pt idx="29916">
                  <c:v>1</c:v>
                </c:pt>
                <c:pt idx="29917">
                  <c:v>1</c:v>
                </c:pt>
                <c:pt idx="29918">
                  <c:v>1</c:v>
                </c:pt>
                <c:pt idx="29919">
                  <c:v>1</c:v>
                </c:pt>
                <c:pt idx="29920">
                  <c:v>1</c:v>
                </c:pt>
                <c:pt idx="29921">
                  <c:v>1</c:v>
                </c:pt>
                <c:pt idx="29922">
                  <c:v>1</c:v>
                </c:pt>
                <c:pt idx="29923">
                  <c:v>1</c:v>
                </c:pt>
                <c:pt idx="29924">
                  <c:v>1</c:v>
                </c:pt>
                <c:pt idx="29925">
                  <c:v>1</c:v>
                </c:pt>
                <c:pt idx="29926">
                  <c:v>1</c:v>
                </c:pt>
                <c:pt idx="29927">
                  <c:v>1</c:v>
                </c:pt>
                <c:pt idx="29928">
                  <c:v>1</c:v>
                </c:pt>
                <c:pt idx="29929">
                  <c:v>1</c:v>
                </c:pt>
                <c:pt idx="29930">
                  <c:v>1</c:v>
                </c:pt>
                <c:pt idx="29931">
                  <c:v>1</c:v>
                </c:pt>
                <c:pt idx="29932">
                  <c:v>1</c:v>
                </c:pt>
                <c:pt idx="29933">
                  <c:v>1</c:v>
                </c:pt>
                <c:pt idx="29934">
                  <c:v>1</c:v>
                </c:pt>
                <c:pt idx="29935">
                  <c:v>1</c:v>
                </c:pt>
                <c:pt idx="29936">
                  <c:v>1</c:v>
                </c:pt>
                <c:pt idx="29937">
                  <c:v>1</c:v>
                </c:pt>
                <c:pt idx="29938">
                  <c:v>1</c:v>
                </c:pt>
                <c:pt idx="29939">
                  <c:v>1</c:v>
                </c:pt>
                <c:pt idx="29940">
                  <c:v>1</c:v>
                </c:pt>
                <c:pt idx="29941">
                  <c:v>1</c:v>
                </c:pt>
                <c:pt idx="29942">
                  <c:v>1</c:v>
                </c:pt>
                <c:pt idx="29943">
                  <c:v>1</c:v>
                </c:pt>
                <c:pt idx="29944">
                  <c:v>1</c:v>
                </c:pt>
                <c:pt idx="29945">
                  <c:v>1</c:v>
                </c:pt>
                <c:pt idx="29946">
                  <c:v>1</c:v>
                </c:pt>
                <c:pt idx="29947">
                  <c:v>1</c:v>
                </c:pt>
                <c:pt idx="29948">
                  <c:v>1</c:v>
                </c:pt>
                <c:pt idx="29949">
                  <c:v>1</c:v>
                </c:pt>
                <c:pt idx="29950">
                  <c:v>1</c:v>
                </c:pt>
                <c:pt idx="29951">
                  <c:v>1</c:v>
                </c:pt>
                <c:pt idx="29952">
                  <c:v>1</c:v>
                </c:pt>
                <c:pt idx="29953">
                  <c:v>1</c:v>
                </c:pt>
                <c:pt idx="29954">
                  <c:v>1</c:v>
                </c:pt>
                <c:pt idx="29955">
                  <c:v>1</c:v>
                </c:pt>
                <c:pt idx="29956">
                  <c:v>1</c:v>
                </c:pt>
                <c:pt idx="29957">
                  <c:v>1</c:v>
                </c:pt>
                <c:pt idx="29958">
                  <c:v>1</c:v>
                </c:pt>
                <c:pt idx="29959">
                  <c:v>1</c:v>
                </c:pt>
                <c:pt idx="29960">
                  <c:v>1</c:v>
                </c:pt>
                <c:pt idx="29961">
                  <c:v>1</c:v>
                </c:pt>
                <c:pt idx="29962">
                  <c:v>1</c:v>
                </c:pt>
                <c:pt idx="29963">
                  <c:v>1</c:v>
                </c:pt>
                <c:pt idx="29964">
                  <c:v>1</c:v>
                </c:pt>
                <c:pt idx="29965">
                  <c:v>1</c:v>
                </c:pt>
                <c:pt idx="29966">
                  <c:v>1</c:v>
                </c:pt>
                <c:pt idx="29967">
                  <c:v>1</c:v>
                </c:pt>
                <c:pt idx="29968">
                  <c:v>1</c:v>
                </c:pt>
                <c:pt idx="29969">
                  <c:v>1</c:v>
                </c:pt>
                <c:pt idx="29970">
                  <c:v>1</c:v>
                </c:pt>
                <c:pt idx="29971">
                  <c:v>1</c:v>
                </c:pt>
                <c:pt idx="29972">
                  <c:v>1</c:v>
                </c:pt>
                <c:pt idx="29973">
                  <c:v>1</c:v>
                </c:pt>
                <c:pt idx="29974">
                  <c:v>1</c:v>
                </c:pt>
                <c:pt idx="29975">
                  <c:v>1</c:v>
                </c:pt>
                <c:pt idx="29976">
                  <c:v>1</c:v>
                </c:pt>
                <c:pt idx="29977">
                  <c:v>1</c:v>
                </c:pt>
                <c:pt idx="29978">
                  <c:v>1</c:v>
                </c:pt>
                <c:pt idx="29979">
                  <c:v>1</c:v>
                </c:pt>
                <c:pt idx="29980">
                  <c:v>1</c:v>
                </c:pt>
                <c:pt idx="29981">
                  <c:v>1</c:v>
                </c:pt>
                <c:pt idx="29982">
                  <c:v>1</c:v>
                </c:pt>
                <c:pt idx="29983">
                  <c:v>1</c:v>
                </c:pt>
                <c:pt idx="29984">
                  <c:v>1</c:v>
                </c:pt>
                <c:pt idx="29985">
                  <c:v>1</c:v>
                </c:pt>
                <c:pt idx="29986">
                  <c:v>1</c:v>
                </c:pt>
                <c:pt idx="29987">
                  <c:v>1</c:v>
                </c:pt>
                <c:pt idx="29988">
                  <c:v>1</c:v>
                </c:pt>
                <c:pt idx="29989">
                  <c:v>1</c:v>
                </c:pt>
                <c:pt idx="29990">
                  <c:v>1</c:v>
                </c:pt>
                <c:pt idx="29991">
                  <c:v>1</c:v>
                </c:pt>
                <c:pt idx="29992">
                  <c:v>1</c:v>
                </c:pt>
                <c:pt idx="29993">
                  <c:v>1</c:v>
                </c:pt>
                <c:pt idx="29994">
                  <c:v>1</c:v>
                </c:pt>
                <c:pt idx="29995">
                  <c:v>1</c:v>
                </c:pt>
                <c:pt idx="29996">
                  <c:v>1</c:v>
                </c:pt>
                <c:pt idx="29997">
                  <c:v>1</c:v>
                </c:pt>
                <c:pt idx="29998">
                  <c:v>1</c:v>
                </c:pt>
                <c:pt idx="29999">
                  <c:v>1</c:v>
                </c:pt>
                <c:pt idx="30000">
                  <c:v>1</c:v>
                </c:pt>
                <c:pt idx="30001">
                  <c:v>1</c:v>
                </c:pt>
                <c:pt idx="30002">
                  <c:v>1</c:v>
                </c:pt>
                <c:pt idx="30003">
                  <c:v>1</c:v>
                </c:pt>
                <c:pt idx="30004">
                  <c:v>1</c:v>
                </c:pt>
                <c:pt idx="30005">
                  <c:v>1</c:v>
                </c:pt>
                <c:pt idx="30006">
                  <c:v>1</c:v>
                </c:pt>
                <c:pt idx="30007">
                  <c:v>1</c:v>
                </c:pt>
                <c:pt idx="30008">
                  <c:v>1</c:v>
                </c:pt>
                <c:pt idx="30009">
                  <c:v>1</c:v>
                </c:pt>
                <c:pt idx="30010">
                  <c:v>1</c:v>
                </c:pt>
                <c:pt idx="30011">
                  <c:v>1</c:v>
                </c:pt>
                <c:pt idx="30012">
                  <c:v>1</c:v>
                </c:pt>
                <c:pt idx="30013">
                  <c:v>1</c:v>
                </c:pt>
                <c:pt idx="30014">
                  <c:v>1</c:v>
                </c:pt>
                <c:pt idx="30015">
                  <c:v>1</c:v>
                </c:pt>
                <c:pt idx="30016">
                  <c:v>1</c:v>
                </c:pt>
                <c:pt idx="30017">
                  <c:v>1</c:v>
                </c:pt>
                <c:pt idx="30018">
                  <c:v>1</c:v>
                </c:pt>
                <c:pt idx="30019">
                  <c:v>1</c:v>
                </c:pt>
                <c:pt idx="30020">
                  <c:v>1</c:v>
                </c:pt>
                <c:pt idx="30021">
                  <c:v>1</c:v>
                </c:pt>
                <c:pt idx="30022">
                  <c:v>1</c:v>
                </c:pt>
                <c:pt idx="30023">
                  <c:v>1</c:v>
                </c:pt>
                <c:pt idx="30024">
                  <c:v>1</c:v>
                </c:pt>
                <c:pt idx="30025">
                  <c:v>1</c:v>
                </c:pt>
                <c:pt idx="30026">
                  <c:v>1</c:v>
                </c:pt>
                <c:pt idx="30027">
                  <c:v>1</c:v>
                </c:pt>
                <c:pt idx="30028">
                  <c:v>1</c:v>
                </c:pt>
                <c:pt idx="30029">
                  <c:v>1</c:v>
                </c:pt>
                <c:pt idx="30030">
                  <c:v>1</c:v>
                </c:pt>
                <c:pt idx="30031">
                  <c:v>1</c:v>
                </c:pt>
                <c:pt idx="30032">
                  <c:v>1</c:v>
                </c:pt>
                <c:pt idx="30033">
                  <c:v>1</c:v>
                </c:pt>
                <c:pt idx="30034">
                  <c:v>1</c:v>
                </c:pt>
                <c:pt idx="30035">
                  <c:v>1</c:v>
                </c:pt>
                <c:pt idx="30036">
                  <c:v>1</c:v>
                </c:pt>
                <c:pt idx="30037">
                  <c:v>1</c:v>
                </c:pt>
                <c:pt idx="30038">
                  <c:v>1</c:v>
                </c:pt>
                <c:pt idx="30039">
                  <c:v>1</c:v>
                </c:pt>
                <c:pt idx="30040">
                  <c:v>1</c:v>
                </c:pt>
                <c:pt idx="30041">
                  <c:v>1</c:v>
                </c:pt>
                <c:pt idx="30042">
                  <c:v>1</c:v>
                </c:pt>
                <c:pt idx="30043">
                  <c:v>1</c:v>
                </c:pt>
                <c:pt idx="30044">
                  <c:v>1</c:v>
                </c:pt>
                <c:pt idx="30045">
                  <c:v>1</c:v>
                </c:pt>
                <c:pt idx="30046">
                  <c:v>1</c:v>
                </c:pt>
                <c:pt idx="30047">
                  <c:v>1</c:v>
                </c:pt>
                <c:pt idx="30048">
                  <c:v>1</c:v>
                </c:pt>
                <c:pt idx="30049">
                  <c:v>1</c:v>
                </c:pt>
                <c:pt idx="30050">
                  <c:v>1</c:v>
                </c:pt>
                <c:pt idx="30051">
                  <c:v>1</c:v>
                </c:pt>
                <c:pt idx="30052">
                  <c:v>1</c:v>
                </c:pt>
                <c:pt idx="30053">
                  <c:v>1</c:v>
                </c:pt>
                <c:pt idx="30054">
                  <c:v>1</c:v>
                </c:pt>
                <c:pt idx="30055">
                  <c:v>1</c:v>
                </c:pt>
                <c:pt idx="30056">
                  <c:v>1</c:v>
                </c:pt>
                <c:pt idx="30057">
                  <c:v>1</c:v>
                </c:pt>
                <c:pt idx="30058">
                  <c:v>1</c:v>
                </c:pt>
                <c:pt idx="30059">
                  <c:v>1</c:v>
                </c:pt>
                <c:pt idx="30060">
                  <c:v>1</c:v>
                </c:pt>
                <c:pt idx="30061">
                  <c:v>1</c:v>
                </c:pt>
                <c:pt idx="30062">
                  <c:v>1</c:v>
                </c:pt>
                <c:pt idx="30063">
                  <c:v>1</c:v>
                </c:pt>
                <c:pt idx="30064">
                  <c:v>1</c:v>
                </c:pt>
                <c:pt idx="30065">
                  <c:v>1</c:v>
                </c:pt>
                <c:pt idx="30066">
                  <c:v>1</c:v>
                </c:pt>
                <c:pt idx="30067">
                  <c:v>1</c:v>
                </c:pt>
                <c:pt idx="30068">
                  <c:v>1</c:v>
                </c:pt>
                <c:pt idx="30069">
                  <c:v>1</c:v>
                </c:pt>
                <c:pt idx="30070">
                  <c:v>1</c:v>
                </c:pt>
                <c:pt idx="30071">
                  <c:v>1</c:v>
                </c:pt>
                <c:pt idx="30072">
                  <c:v>1</c:v>
                </c:pt>
                <c:pt idx="30073">
                  <c:v>1</c:v>
                </c:pt>
                <c:pt idx="30074">
                  <c:v>1</c:v>
                </c:pt>
                <c:pt idx="30075">
                  <c:v>1</c:v>
                </c:pt>
                <c:pt idx="30076">
                  <c:v>1</c:v>
                </c:pt>
                <c:pt idx="30077">
                  <c:v>1</c:v>
                </c:pt>
                <c:pt idx="30078">
                  <c:v>1</c:v>
                </c:pt>
                <c:pt idx="30079">
                  <c:v>1</c:v>
                </c:pt>
                <c:pt idx="30080">
                  <c:v>1</c:v>
                </c:pt>
                <c:pt idx="30081">
                  <c:v>1</c:v>
                </c:pt>
                <c:pt idx="30082">
                  <c:v>1</c:v>
                </c:pt>
                <c:pt idx="30083">
                  <c:v>1</c:v>
                </c:pt>
                <c:pt idx="30084">
                  <c:v>1</c:v>
                </c:pt>
                <c:pt idx="30085">
                  <c:v>1</c:v>
                </c:pt>
                <c:pt idx="30086">
                  <c:v>1</c:v>
                </c:pt>
                <c:pt idx="30087">
                  <c:v>1</c:v>
                </c:pt>
                <c:pt idx="30088">
                  <c:v>1</c:v>
                </c:pt>
                <c:pt idx="30089">
                  <c:v>1</c:v>
                </c:pt>
                <c:pt idx="30090">
                  <c:v>1</c:v>
                </c:pt>
                <c:pt idx="30091">
                  <c:v>1</c:v>
                </c:pt>
                <c:pt idx="30092">
                  <c:v>1</c:v>
                </c:pt>
                <c:pt idx="30093">
                  <c:v>1</c:v>
                </c:pt>
                <c:pt idx="30094">
                  <c:v>1</c:v>
                </c:pt>
                <c:pt idx="30095">
                  <c:v>1</c:v>
                </c:pt>
                <c:pt idx="30096">
                  <c:v>1</c:v>
                </c:pt>
                <c:pt idx="30097">
                  <c:v>1</c:v>
                </c:pt>
                <c:pt idx="30098">
                  <c:v>1</c:v>
                </c:pt>
                <c:pt idx="30099">
                  <c:v>1</c:v>
                </c:pt>
                <c:pt idx="30100">
                  <c:v>1</c:v>
                </c:pt>
                <c:pt idx="30101">
                  <c:v>1</c:v>
                </c:pt>
                <c:pt idx="30102">
                  <c:v>1</c:v>
                </c:pt>
                <c:pt idx="30103">
                  <c:v>0</c:v>
                </c:pt>
                <c:pt idx="30104">
                  <c:v>1</c:v>
                </c:pt>
                <c:pt idx="30105">
                  <c:v>1</c:v>
                </c:pt>
                <c:pt idx="30106">
                  <c:v>1</c:v>
                </c:pt>
                <c:pt idx="30107">
                  <c:v>1</c:v>
                </c:pt>
                <c:pt idx="30108">
                  <c:v>1</c:v>
                </c:pt>
                <c:pt idx="30109">
                  <c:v>1</c:v>
                </c:pt>
                <c:pt idx="30110">
                  <c:v>1</c:v>
                </c:pt>
                <c:pt idx="30111">
                  <c:v>1</c:v>
                </c:pt>
                <c:pt idx="30112">
                  <c:v>1</c:v>
                </c:pt>
                <c:pt idx="30113">
                  <c:v>1</c:v>
                </c:pt>
                <c:pt idx="30114">
                  <c:v>1</c:v>
                </c:pt>
                <c:pt idx="30115">
                  <c:v>1</c:v>
                </c:pt>
                <c:pt idx="30116">
                  <c:v>1</c:v>
                </c:pt>
                <c:pt idx="30117">
                  <c:v>1</c:v>
                </c:pt>
                <c:pt idx="30118">
                  <c:v>1</c:v>
                </c:pt>
                <c:pt idx="30119">
                  <c:v>1</c:v>
                </c:pt>
                <c:pt idx="30120">
                  <c:v>1</c:v>
                </c:pt>
                <c:pt idx="30121">
                  <c:v>1</c:v>
                </c:pt>
                <c:pt idx="30122">
                  <c:v>1</c:v>
                </c:pt>
                <c:pt idx="30123">
                  <c:v>1</c:v>
                </c:pt>
                <c:pt idx="30124">
                  <c:v>1</c:v>
                </c:pt>
                <c:pt idx="30125">
                  <c:v>1</c:v>
                </c:pt>
                <c:pt idx="30126">
                  <c:v>1</c:v>
                </c:pt>
                <c:pt idx="30127">
                  <c:v>1</c:v>
                </c:pt>
                <c:pt idx="30128">
                  <c:v>1</c:v>
                </c:pt>
                <c:pt idx="30129">
                  <c:v>1</c:v>
                </c:pt>
                <c:pt idx="30130">
                  <c:v>1</c:v>
                </c:pt>
                <c:pt idx="30131">
                  <c:v>1</c:v>
                </c:pt>
                <c:pt idx="30132">
                  <c:v>1</c:v>
                </c:pt>
                <c:pt idx="30133">
                  <c:v>1</c:v>
                </c:pt>
                <c:pt idx="30134">
                  <c:v>1</c:v>
                </c:pt>
                <c:pt idx="30135">
                  <c:v>1</c:v>
                </c:pt>
                <c:pt idx="30136">
                  <c:v>1</c:v>
                </c:pt>
                <c:pt idx="30137">
                  <c:v>1</c:v>
                </c:pt>
                <c:pt idx="30138">
                  <c:v>1</c:v>
                </c:pt>
                <c:pt idx="30139">
                  <c:v>1</c:v>
                </c:pt>
                <c:pt idx="30140">
                  <c:v>1</c:v>
                </c:pt>
                <c:pt idx="30141">
                  <c:v>1</c:v>
                </c:pt>
                <c:pt idx="30142">
                  <c:v>1</c:v>
                </c:pt>
                <c:pt idx="30143">
                  <c:v>1</c:v>
                </c:pt>
                <c:pt idx="30144">
                  <c:v>1</c:v>
                </c:pt>
                <c:pt idx="30145">
                  <c:v>1</c:v>
                </c:pt>
                <c:pt idx="30146">
                  <c:v>1</c:v>
                </c:pt>
                <c:pt idx="30147">
                  <c:v>1</c:v>
                </c:pt>
                <c:pt idx="30148">
                  <c:v>1</c:v>
                </c:pt>
                <c:pt idx="30149">
                  <c:v>1</c:v>
                </c:pt>
                <c:pt idx="30150">
                  <c:v>1</c:v>
                </c:pt>
                <c:pt idx="30151">
                  <c:v>1</c:v>
                </c:pt>
                <c:pt idx="30152">
                  <c:v>1</c:v>
                </c:pt>
                <c:pt idx="30153">
                  <c:v>1</c:v>
                </c:pt>
                <c:pt idx="30154">
                  <c:v>1</c:v>
                </c:pt>
                <c:pt idx="30155">
                  <c:v>1</c:v>
                </c:pt>
                <c:pt idx="30156">
                  <c:v>1</c:v>
                </c:pt>
                <c:pt idx="30157">
                  <c:v>1</c:v>
                </c:pt>
                <c:pt idx="30158">
                  <c:v>1</c:v>
                </c:pt>
                <c:pt idx="30159">
                  <c:v>1</c:v>
                </c:pt>
                <c:pt idx="30160">
                  <c:v>1</c:v>
                </c:pt>
                <c:pt idx="30161">
                  <c:v>1</c:v>
                </c:pt>
                <c:pt idx="30162">
                  <c:v>1</c:v>
                </c:pt>
                <c:pt idx="30163">
                  <c:v>1</c:v>
                </c:pt>
                <c:pt idx="30164">
                  <c:v>1</c:v>
                </c:pt>
                <c:pt idx="30165">
                  <c:v>1</c:v>
                </c:pt>
                <c:pt idx="30166">
                  <c:v>1</c:v>
                </c:pt>
                <c:pt idx="30167">
                  <c:v>1</c:v>
                </c:pt>
                <c:pt idx="30168">
                  <c:v>1</c:v>
                </c:pt>
                <c:pt idx="30169">
                  <c:v>1</c:v>
                </c:pt>
                <c:pt idx="30170">
                  <c:v>1</c:v>
                </c:pt>
                <c:pt idx="30171">
                  <c:v>1</c:v>
                </c:pt>
                <c:pt idx="30172">
                  <c:v>1</c:v>
                </c:pt>
                <c:pt idx="30173">
                  <c:v>1</c:v>
                </c:pt>
                <c:pt idx="30174">
                  <c:v>1</c:v>
                </c:pt>
                <c:pt idx="30175">
                  <c:v>1</c:v>
                </c:pt>
                <c:pt idx="30176">
                  <c:v>1</c:v>
                </c:pt>
                <c:pt idx="30177">
                  <c:v>1</c:v>
                </c:pt>
                <c:pt idx="30178">
                  <c:v>1</c:v>
                </c:pt>
                <c:pt idx="30179">
                  <c:v>1</c:v>
                </c:pt>
                <c:pt idx="30180">
                  <c:v>1</c:v>
                </c:pt>
                <c:pt idx="30181">
                  <c:v>1</c:v>
                </c:pt>
                <c:pt idx="30182">
                  <c:v>1</c:v>
                </c:pt>
                <c:pt idx="30183">
                  <c:v>1</c:v>
                </c:pt>
                <c:pt idx="30184">
                  <c:v>1</c:v>
                </c:pt>
                <c:pt idx="30185">
                  <c:v>1</c:v>
                </c:pt>
                <c:pt idx="30186">
                  <c:v>1</c:v>
                </c:pt>
                <c:pt idx="30187">
                  <c:v>1</c:v>
                </c:pt>
                <c:pt idx="30188">
                  <c:v>1</c:v>
                </c:pt>
                <c:pt idx="30189">
                  <c:v>1</c:v>
                </c:pt>
                <c:pt idx="30190">
                  <c:v>1</c:v>
                </c:pt>
                <c:pt idx="30191">
                  <c:v>1</c:v>
                </c:pt>
                <c:pt idx="30192">
                  <c:v>1</c:v>
                </c:pt>
                <c:pt idx="30193">
                  <c:v>1</c:v>
                </c:pt>
                <c:pt idx="30194">
                  <c:v>1</c:v>
                </c:pt>
                <c:pt idx="30195">
                  <c:v>1</c:v>
                </c:pt>
                <c:pt idx="30196">
                  <c:v>1</c:v>
                </c:pt>
                <c:pt idx="30197">
                  <c:v>1</c:v>
                </c:pt>
                <c:pt idx="30198">
                  <c:v>1</c:v>
                </c:pt>
                <c:pt idx="30199">
                  <c:v>1</c:v>
                </c:pt>
                <c:pt idx="30200">
                  <c:v>1</c:v>
                </c:pt>
                <c:pt idx="30201">
                  <c:v>1</c:v>
                </c:pt>
                <c:pt idx="30202">
                  <c:v>1</c:v>
                </c:pt>
                <c:pt idx="30203">
                  <c:v>1</c:v>
                </c:pt>
                <c:pt idx="30204">
                  <c:v>1</c:v>
                </c:pt>
                <c:pt idx="30205">
                  <c:v>1</c:v>
                </c:pt>
                <c:pt idx="30206">
                  <c:v>1</c:v>
                </c:pt>
                <c:pt idx="30207">
                  <c:v>1</c:v>
                </c:pt>
                <c:pt idx="30208">
                  <c:v>1</c:v>
                </c:pt>
                <c:pt idx="30209">
                  <c:v>1</c:v>
                </c:pt>
                <c:pt idx="30210">
                  <c:v>1</c:v>
                </c:pt>
                <c:pt idx="30211">
                  <c:v>1</c:v>
                </c:pt>
                <c:pt idx="30212">
                  <c:v>1</c:v>
                </c:pt>
                <c:pt idx="30213">
                  <c:v>1</c:v>
                </c:pt>
                <c:pt idx="30214">
                  <c:v>1</c:v>
                </c:pt>
                <c:pt idx="30215">
                  <c:v>1</c:v>
                </c:pt>
                <c:pt idx="30216">
                  <c:v>1</c:v>
                </c:pt>
                <c:pt idx="30217">
                  <c:v>1</c:v>
                </c:pt>
                <c:pt idx="30218">
                  <c:v>1</c:v>
                </c:pt>
                <c:pt idx="30219">
                  <c:v>1</c:v>
                </c:pt>
                <c:pt idx="30220">
                  <c:v>1</c:v>
                </c:pt>
                <c:pt idx="30221">
                  <c:v>1</c:v>
                </c:pt>
                <c:pt idx="30222">
                  <c:v>1</c:v>
                </c:pt>
                <c:pt idx="30223">
                  <c:v>1</c:v>
                </c:pt>
                <c:pt idx="30224">
                  <c:v>1</c:v>
                </c:pt>
                <c:pt idx="30225">
                  <c:v>1</c:v>
                </c:pt>
                <c:pt idx="30226">
                  <c:v>1</c:v>
                </c:pt>
                <c:pt idx="30227">
                  <c:v>1</c:v>
                </c:pt>
                <c:pt idx="30228">
                  <c:v>1</c:v>
                </c:pt>
                <c:pt idx="30229">
                  <c:v>1</c:v>
                </c:pt>
                <c:pt idx="30230">
                  <c:v>1</c:v>
                </c:pt>
                <c:pt idx="30231">
                  <c:v>1</c:v>
                </c:pt>
                <c:pt idx="30232">
                  <c:v>1</c:v>
                </c:pt>
                <c:pt idx="30233">
                  <c:v>1</c:v>
                </c:pt>
                <c:pt idx="30234">
                  <c:v>1</c:v>
                </c:pt>
                <c:pt idx="30235">
                  <c:v>1</c:v>
                </c:pt>
                <c:pt idx="30236">
                  <c:v>1</c:v>
                </c:pt>
                <c:pt idx="30237">
                  <c:v>1</c:v>
                </c:pt>
                <c:pt idx="30238">
                  <c:v>1</c:v>
                </c:pt>
                <c:pt idx="30239">
                  <c:v>1</c:v>
                </c:pt>
                <c:pt idx="30240">
                  <c:v>1</c:v>
                </c:pt>
                <c:pt idx="30241">
                  <c:v>1</c:v>
                </c:pt>
                <c:pt idx="30242">
                  <c:v>1</c:v>
                </c:pt>
                <c:pt idx="30243">
                  <c:v>1</c:v>
                </c:pt>
                <c:pt idx="30244">
                  <c:v>1</c:v>
                </c:pt>
                <c:pt idx="30245">
                  <c:v>1</c:v>
                </c:pt>
                <c:pt idx="30246">
                  <c:v>1</c:v>
                </c:pt>
                <c:pt idx="30247">
                  <c:v>1</c:v>
                </c:pt>
                <c:pt idx="30248">
                  <c:v>1</c:v>
                </c:pt>
                <c:pt idx="30249">
                  <c:v>1</c:v>
                </c:pt>
                <c:pt idx="30250">
                  <c:v>1</c:v>
                </c:pt>
                <c:pt idx="30251">
                  <c:v>1</c:v>
                </c:pt>
                <c:pt idx="30252">
                  <c:v>1</c:v>
                </c:pt>
                <c:pt idx="30253">
                  <c:v>1</c:v>
                </c:pt>
                <c:pt idx="30254">
                  <c:v>1</c:v>
                </c:pt>
                <c:pt idx="30255">
                  <c:v>1</c:v>
                </c:pt>
                <c:pt idx="30256">
                  <c:v>1</c:v>
                </c:pt>
                <c:pt idx="30257">
                  <c:v>1</c:v>
                </c:pt>
                <c:pt idx="30258">
                  <c:v>1</c:v>
                </c:pt>
                <c:pt idx="30259">
                  <c:v>1</c:v>
                </c:pt>
                <c:pt idx="30260">
                  <c:v>1</c:v>
                </c:pt>
                <c:pt idx="30261">
                  <c:v>1</c:v>
                </c:pt>
                <c:pt idx="30262">
                  <c:v>1</c:v>
                </c:pt>
                <c:pt idx="30263">
                  <c:v>1</c:v>
                </c:pt>
                <c:pt idx="30264">
                  <c:v>1</c:v>
                </c:pt>
                <c:pt idx="30265">
                  <c:v>1</c:v>
                </c:pt>
                <c:pt idx="30266">
                  <c:v>1</c:v>
                </c:pt>
                <c:pt idx="30267">
                  <c:v>1</c:v>
                </c:pt>
                <c:pt idx="30268">
                  <c:v>1</c:v>
                </c:pt>
                <c:pt idx="30269">
                  <c:v>1</c:v>
                </c:pt>
                <c:pt idx="30270">
                  <c:v>1</c:v>
                </c:pt>
                <c:pt idx="30271">
                  <c:v>1</c:v>
                </c:pt>
                <c:pt idx="30272">
                  <c:v>1</c:v>
                </c:pt>
                <c:pt idx="30273">
                  <c:v>1</c:v>
                </c:pt>
                <c:pt idx="30274">
                  <c:v>1</c:v>
                </c:pt>
                <c:pt idx="30275">
                  <c:v>1</c:v>
                </c:pt>
                <c:pt idx="30276">
                  <c:v>1</c:v>
                </c:pt>
                <c:pt idx="30277">
                  <c:v>1</c:v>
                </c:pt>
                <c:pt idx="30278">
                  <c:v>1</c:v>
                </c:pt>
                <c:pt idx="30279">
                  <c:v>1</c:v>
                </c:pt>
                <c:pt idx="30280">
                  <c:v>1</c:v>
                </c:pt>
                <c:pt idx="30281">
                  <c:v>1</c:v>
                </c:pt>
                <c:pt idx="30282">
                  <c:v>1</c:v>
                </c:pt>
                <c:pt idx="30283">
                  <c:v>1</c:v>
                </c:pt>
                <c:pt idx="30284">
                  <c:v>1</c:v>
                </c:pt>
                <c:pt idx="30285">
                  <c:v>1</c:v>
                </c:pt>
                <c:pt idx="30286">
                  <c:v>1</c:v>
                </c:pt>
                <c:pt idx="30287">
                  <c:v>1</c:v>
                </c:pt>
                <c:pt idx="30288">
                  <c:v>1</c:v>
                </c:pt>
                <c:pt idx="30289">
                  <c:v>1</c:v>
                </c:pt>
                <c:pt idx="30290">
                  <c:v>1</c:v>
                </c:pt>
                <c:pt idx="30291">
                  <c:v>1</c:v>
                </c:pt>
                <c:pt idx="30292">
                  <c:v>1</c:v>
                </c:pt>
                <c:pt idx="30293">
                  <c:v>1</c:v>
                </c:pt>
                <c:pt idx="30294">
                  <c:v>1</c:v>
                </c:pt>
                <c:pt idx="30295">
                  <c:v>1</c:v>
                </c:pt>
                <c:pt idx="30296">
                  <c:v>1</c:v>
                </c:pt>
                <c:pt idx="30297">
                  <c:v>1</c:v>
                </c:pt>
                <c:pt idx="30298">
                  <c:v>1</c:v>
                </c:pt>
                <c:pt idx="30299">
                  <c:v>1</c:v>
                </c:pt>
                <c:pt idx="30300">
                  <c:v>1</c:v>
                </c:pt>
                <c:pt idx="30301">
                  <c:v>1</c:v>
                </c:pt>
                <c:pt idx="30302">
                  <c:v>1</c:v>
                </c:pt>
                <c:pt idx="30303">
                  <c:v>1</c:v>
                </c:pt>
                <c:pt idx="30304">
                  <c:v>1</c:v>
                </c:pt>
                <c:pt idx="30305">
                  <c:v>1</c:v>
                </c:pt>
                <c:pt idx="30306">
                  <c:v>1</c:v>
                </c:pt>
                <c:pt idx="30307">
                  <c:v>1</c:v>
                </c:pt>
                <c:pt idx="30308">
                  <c:v>1</c:v>
                </c:pt>
                <c:pt idx="30309">
                  <c:v>1</c:v>
                </c:pt>
                <c:pt idx="30310">
                  <c:v>1</c:v>
                </c:pt>
                <c:pt idx="30311">
                  <c:v>1</c:v>
                </c:pt>
                <c:pt idx="30312">
                  <c:v>1</c:v>
                </c:pt>
                <c:pt idx="30313">
                  <c:v>1</c:v>
                </c:pt>
                <c:pt idx="30314">
                  <c:v>1</c:v>
                </c:pt>
                <c:pt idx="30315">
                  <c:v>1</c:v>
                </c:pt>
                <c:pt idx="30316">
                  <c:v>0</c:v>
                </c:pt>
                <c:pt idx="30317">
                  <c:v>1</c:v>
                </c:pt>
                <c:pt idx="30318">
                  <c:v>1</c:v>
                </c:pt>
                <c:pt idx="30319">
                  <c:v>1</c:v>
                </c:pt>
                <c:pt idx="30320">
                  <c:v>1</c:v>
                </c:pt>
                <c:pt idx="30321">
                  <c:v>1</c:v>
                </c:pt>
                <c:pt idx="30322">
                  <c:v>1</c:v>
                </c:pt>
                <c:pt idx="30323">
                  <c:v>1</c:v>
                </c:pt>
                <c:pt idx="30324">
                  <c:v>1</c:v>
                </c:pt>
                <c:pt idx="30325">
                  <c:v>1</c:v>
                </c:pt>
                <c:pt idx="30326">
                  <c:v>1</c:v>
                </c:pt>
                <c:pt idx="30327">
                  <c:v>1</c:v>
                </c:pt>
                <c:pt idx="30328">
                  <c:v>1</c:v>
                </c:pt>
                <c:pt idx="30329">
                  <c:v>1</c:v>
                </c:pt>
                <c:pt idx="30330">
                  <c:v>1</c:v>
                </c:pt>
                <c:pt idx="30331">
                  <c:v>1</c:v>
                </c:pt>
                <c:pt idx="30332">
                  <c:v>1</c:v>
                </c:pt>
                <c:pt idx="30333">
                  <c:v>1</c:v>
                </c:pt>
                <c:pt idx="30334">
                  <c:v>1</c:v>
                </c:pt>
                <c:pt idx="30335">
                  <c:v>1</c:v>
                </c:pt>
                <c:pt idx="30336">
                  <c:v>1</c:v>
                </c:pt>
                <c:pt idx="30337">
                  <c:v>1</c:v>
                </c:pt>
                <c:pt idx="30338">
                  <c:v>1</c:v>
                </c:pt>
                <c:pt idx="30339">
                  <c:v>1</c:v>
                </c:pt>
                <c:pt idx="30340">
                  <c:v>1</c:v>
                </c:pt>
                <c:pt idx="30341">
                  <c:v>1</c:v>
                </c:pt>
                <c:pt idx="30342">
                  <c:v>1</c:v>
                </c:pt>
                <c:pt idx="30343">
                  <c:v>1</c:v>
                </c:pt>
                <c:pt idx="30344">
                  <c:v>1</c:v>
                </c:pt>
                <c:pt idx="30345">
                  <c:v>1</c:v>
                </c:pt>
                <c:pt idx="30346">
                  <c:v>1</c:v>
                </c:pt>
                <c:pt idx="30347">
                  <c:v>1</c:v>
                </c:pt>
                <c:pt idx="30348">
                  <c:v>1</c:v>
                </c:pt>
                <c:pt idx="30349">
                  <c:v>1</c:v>
                </c:pt>
                <c:pt idx="30350">
                  <c:v>1</c:v>
                </c:pt>
                <c:pt idx="30351">
                  <c:v>1</c:v>
                </c:pt>
                <c:pt idx="30352">
                  <c:v>1</c:v>
                </c:pt>
                <c:pt idx="30353">
                  <c:v>1</c:v>
                </c:pt>
                <c:pt idx="30354">
                  <c:v>1</c:v>
                </c:pt>
                <c:pt idx="30355">
                  <c:v>1</c:v>
                </c:pt>
                <c:pt idx="30356">
                  <c:v>1</c:v>
                </c:pt>
                <c:pt idx="30357">
                  <c:v>1</c:v>
                </c:pt>
                <c:pt idx="30358">
                  <c:v>1</c:v>
                </c:pt>
                <c:pt idx="30359">
                  <c:v>1</c:v>
                </c:pt>
                <c:pt idx="30360">
                  <c:v>1</c:v>
                </c:pt>
                <c:pt idx="30361">
                  <c:v>1</c:v>
                </c:pt>
                <c:pt idx="30362">
                  <c:v>1</c:v>
                </c:pt>
                <c:pt idx="30363">
                  <c:v>1</c:v>
                </c:pt>
                <c:pt idx="30364">
                  <c:v>1</c:v>
                </c:pt>
                <c:pt idx="30365">
                  <c:v>1</c:v>
                </c:pt>
                <c:pt idx="30366">
                  <c:v>1</c:v>
                </c:pt>
                <c:pt idx="30367">
                  <c:v>1</c:v>
                </c:pt>
                <c:pt idx="30368">
                  <c:v>1</c:v>
                </c:pt>
                <c:pt idx="30369">
                  <c:v>1</c:v>
                </c:pt>
                <c:pt idx="30370">
                  <c:v>1</c:v>
                </c:pt>
                <c:pt idx="30371">
                  <c:v>1</c:v>
                </c:pt>
                <c:pt idx="30372">
                  <c:v>1</c:v>
                </c:pt>
                <c:pt idx="30373">
                  <c:v>1</c:v>
                </c:pt>
                <c:pt idx="30374">
                  <c:v>1</c:v>
                </c:pt>
                <c:pt idx="30375">
                  <c:v>1</c:v>
                </c:pt>
                <c:pt idx="30376">
                  <c:v>1</c:v>
                </c:pt>
                <c:pt idx="30377">
                  <c:v>1</c:v>
                </c:pt>
                <c:pt idx="30378">
                  <c:v>1</c:v>
                </c:pt>
                <c:pt idx="30379">
                  <c:v>1</c:v>
                </c:pt>
                <c:pt idx="30380">
                  <c:v>1</c:v>
                </c:pt>
                <c:pt idx="30381">
                  <c:v>1</c:v>
                </c:pt>
                <c:pt idx="30382">
                  <c:v>1</c:v>
                </c:pt>
                <c:pt idx="30383">
                  <c:v>1</c:v>
                </c:pt>
                <c:pt idx="30384">
                  <c:v>1</c:v>
                </c:pt>
                <c:pt idx="30385">
                  <c:v>1</c:v>
                </c:pt>
                <c:pt idx="30386">
                  <c:v>1</c:v>
                </c:pt>
                <c:pt idx="30387">
                  <c:v>1</c:v>
                </c:pt>
                <c:pt idx="30388">
                  <c:v>1</c:v>
                </c:pt>
                <c:pt idx="30389">
                  <c:v>1</c:v>
                </c:pt>
                <c:pt idx="30390">
                  <c:v>1</c:v>
                </c:pt>
                <c:pt idx="30391">
                  <c:v>1</c:v>
                </c:pt>
                <c:pt idx="30392">
                  <c:v>1</c:v>
                </c:pt>
                <c:pt idx="30393">
                  <c:v>1</c:v>
                </c:pt>
                <c:pt idx="30394">
                  <c:v>1</c:v>
                </c:pt>
                <c:pt idx="30395">
                  <c:v>1</c:v>
                </c:pt>
                <c:pt idx="30396">
                  <c:v>1</c:v>
                </c:pt>
                <c:pt idx="30397">
                  <c:v>1</c:v>
                </c:pt>
                <c:pt idx="30398">
                  <c:v>1</c:v>
                </c:pt>
                <c:pt idx="30399">
                  <c:v>1</c:v>
                </c:pt>
                <c:pt idx="30400">
                  <c:v>1</c:v>
                </c:pt>
                <c:pt idx="30401">
                  <c:v>1</c:v>
                </c:pt>
                <c:pt idx="30402">
                  <c:v>1</c:v>
                </c:pt>
                <c:pt idx="30403">
                  <c:v>1</c:v>
                </c:pt>
                <c:pt idx="30404">
                  <c:v>1</c:v>
                </c:pt>
                <c:pt idx="30405">
                  <c:v>1</c:v>
                </c:pt>
                <c:pt idx="30406">
                  <c:v>1</c:v>
                </c:pt>
                <c:pt idx="30407">
                  <c:v>1</c:v>
                </c:pt>
                <c:pt idx="30408">
                  <c:v>1</c:v>
                </c:pt>
                <c:pt idx="30409">
                  <c:v>1</c:v>
                </c:pt>
                <c:pt idx="30410">
                  <c:v>1</c:v>
                </c:pt>
                <c:pt idx="30411">
                  <c:v>1</c:v>
                </c:pt>
                <c:pt idx="30412">
                  <c:v>1</c:v>
                </c:pt>
                <c:pt idx="30413">
                  <c:v>1</c:v>
                </c:pt>
                <c:pt idx="30414">
                  <c:v>1</c:v>
                </c:pt>
                <c:pt idx="30415">
                  <c:v>1</c:v>
                </c:pt>
                <c:pt idx="30416">
                  <c:v>1</c:v>
                </c:pt>
                <c:pt idx="30417">
                  <c:v>1</c:v>
                </c:pt>
                <c:pt idx="30418">
                  <c:v>1</c:v>
                </c:pt>
                <c:pt idx="30419">
                  <c:v>1</c:v>
                </c:pt>
                <c:pt idx="30420">
                  <c:v>1</c:v>
                </c:pt>
                <c:pt idx="30421">
                  <c:v>1</c:v>
                </c:pt>
                <c:pt idx="30422">
                  <c:v>1</c:v>
                </c:pt>
                <c:pt idx="30423">
                  <c:v>1</c:v>
                </c:pt>
                <c:pt idx="30424">
                  <c:v>1</c:v>
                </c:pt>
                <c:pt idx="30425">
                  <c:v>1</c:v>
                </c:pt>
                <c:pt idx="30426">
                  <c:v>1</c:v>
                </c:pt>
                <c:pt idx="30427">
                  <c:v>1</c:v>
                </c:pt>
                <c:pt idx="30428">
                  <c:v>1</c:v>
                </c:pt>
                <c:pt idx="30429">
                  <c:v>1</c:v>
                </c:pt>
                <c:pt idx="30430">
                  <c:v>1</c:v>
                </c:pt>
                <c:pt idx="30431">
                  <c:v>1</c:v>
                </c:pt>
                <c:pt idx="30432">
                  <c:v>1</c:v>
                </c:pt>
                <c:pt idx="30433">
                  <c:v>1</c:v>
                </c:pt>
                <c:pt idx="30434">
                  <c:v>1</c:v>
                </c:pt>
                <c:pt idx="30435">
                  <c:v>1</c:v>
                </c:pt>
                <c:pt idx="30436">
                  <c:v>1</c:v>
                </c:pt>
                <c:pt idx="30437">
                  <c:v>1</c:v>
                </c:pt>
                <c:pt idx="30438">
                  <c:v>1</c:v>
                </c:pt>
                <c:pt idx="30439">
                  <c:v>1</c:v>
                </c:pt>
                <c:pt idx="30440">
                  <c:v>1</c:v>
                </c:pt>
                <c:pt idx="30441">
                  <c:v>1</c:v>
                </c:pt>
                <c:pt idx="30442">
                  <c:v>1</c:v>
                </c:pt>
                <c:pt idx="30443">
                  <c:v>1</c:v>
                </c:pt>
                <c:pt idx="30444">
                  <c:v>1</c:v>
                </c:pt>
                <c:pt idx="30445">
                  <c:v>1</c:v>
                </c:pt>
                <c:pt idx="30446">
                  <c:v>1</c:v>
                </c:pt>
                <c:pt idx="30447">
                  <c:v>1</c:v>
                </c:pt>
                <c:pt idx="30448">
                  <c:v>1</c:v>
                </c:pt>
                <c:pt idx="30449">
                  <c:v>1</c:v>
                </c:pt>
                <c:pt idx="30450">
                  <c:v>1</c:v>
                </c:pt>
                <c:pt idx="30451">
                  <c:v>1</c:v>
                </c:pt>
                <c:pt idx="30452">
                  <c:v>1</c:v>
                </c:pt>
                <c:pt idx="30453">
                  <c:v>1</c:v>
                </c:pt>
                <c:pt idx="30454">
                  <c:v>1</c:v>
                </c:pt>
                <c:pt idx="30455">
                  <c:v>1</c:v>
                </c:pt>
                <c:pt idx="30456">
                  <c:v>1</c:v>
                </c:pt>
                <c:pt idx="30457">
                  <c:v>1</c:v>
                </c:pt>
                <c:pt idx="30458">
                  <c:v>1</c:v>
                </c:pt>
                <c:pt idx="30459">
                  <c:v>1</c:v>
                </c:pt>
                <c:pt idx="30460">
                  <c:v>1</c:v>
                </c:pt>
                <c:pt idx="30461">
                  <c:v>1</c:v>
                </c:pt>
                <c:pt idx="30462">
                  <c:v>1</c:v>
                </c:pt>
                <c:pt idx="30463">
                  <c:v>1</c:v>
                </c:pt>
                <c:pt idx="30464">
                  <c:v>1</c:v>
                </c:pt>
                <c:pt idx="30465">
                  <c:v>1</c:v>
                </c:pt>
                <c:pt idx="30466">
                  <c:v>1</c:v>
                </c:pt>
                <c:pt idx="30467">
                  <c:v>1</c:v>
                </c:pt>
                <c:pt idx="30468">
                  <c:v>1</c:v>
                </c:pt>
                <c:pt idx="30469">
                  <c:v>1</c:v>
                </c:pt>
                <c:pt idx="30470">
                  <c:v>1</c:v>
                </c:pt>
                <c:pt idx="30471">
                  <c:v>1</c:v>
                </c:pt>
                <c:pt idx="30472">
                  <c:v>1</c:v>
                </c:pt>
                <c:pt idx="30473">
                  <c:v>1</c:v>
                </c:pt>
                <c:pt idx="30474">
                  <c:v>1</c:v>
                </c:pt>
                <c:pt idx="30475">
                  <c:v>1</c:v>
                </c:pt>
                <c:pt idx="30476">
                  <c:v>1</c:v>
                </c:pt>
                <c:pt idx="30477">
                  <c:v>1</c:v>
                </c:pt>
                <c:pt idx="30478">
                  <c:v>1</c:v>
                </c:pt>
                <c:pt idx="30479">
                  <c:v>1</c:v>
                </c:pt>
                <c:pt idx="30480">
                  <c:v>1</c:v>
                </c:pt>
                <c:pt idx="30481">
                  <c:v>1</c:v>
                </c:pt>
                <c:pt idx="30482">
                  <c:v>1</c:v>
                </c:pt>
                <c:pt idx="30483">
                  <c:v>1</c:v>
                </c:pt>
                <c:pt idx="30484">
                  <c:v>1</c:v>
                </c:pt>
                <c:pt idx="30485">
                  <c:v>1</c:v>
                </c:pt>
                <c:pt idx="30486">
                  <c:v>1</c:v>
                </c:pt>
                <c:pt idx="30487">
                  <c:v>1</c:v>
                </c:pt>
                <c:pt idx="30488">
                  <c:v>1</c:v>
                </c:pt>
                <c:pt idx="30489">
                  <c:v>1</c:v>
                </c:pt>
                <c:pt idx="30490">
                  <c:v>1</c:v>
                </c:pt>
                <c:pt idx="30491">
                  <c:v>1</c:v>
                </c:pt>
                <c:pt idx="30492">
                  <c:v>1</c:v>
                </c:pt>
                <c:pt idx="30493">
                  <c:v>1</c:v>
                </c:pt>
                <c:pt idx="30494">
                  <c:v>1</c:v>
                </c:pt>
                <c:pt idx="30495">
                  <c:v>1</c:v>
                </c:pt>
                <c:pt idx="30496">
                  <c:v>1</c:v>
                </c:pt>
                <c:pt idx="30497">
                  <c:v>1</c:v>
                </c:pt>
                <c:pt idx="30498">
                  <c:v>1</c:v>
                </c:pt>
                <c:pt idx="30499">
                  <c:v>1</c:v>
                </c:pt>
                <c:pt idx="30500">
                  <c:v>1</c:v>
                </c:pt>
                <c:pt idx="30501">
                  <c:v>1</c:v>
                </c:pt>
                <c:pt idx="30502">
                  <c:v>1</c:v>
                </c:pt>
                <c:pt idx="30503">
                  <c:v>1</c:v>
                </c:pt>
                <c:pt idx="30504">
                  <c:v>1</c:v>
                </c:pt>
                <c:pt idx="30505">
                  <c:v>1</c:v>
                </c:pt>
                <c:pt idx="30506">
                  <c:v>1</c:v>
                </c:pt>
                <c:pt idx="30507">
                  <c:v>1</c:v>
                </c:pt>
                <c:pt idx="30508">
                  <c:v>1</c:v>
                </c:pt>
                <c:pt idx="30509">
                  <c:v>1</c:v>
                </c:pt>
                <c:pt idx="30510">
                  <c:v>1</c:v>
                </c:pt>
                <c:pt idx="30511">
                  <c:v>1</c:v>
                </c:pt>
                <c:pt idx="30512">
                  <c:v>1</c:v>
                </c:pt>
                <c:pt idx="30513">
                  <c:v>1</c:v>
                </c:pt>
                <c:pt idx="30514">
                  <c:v>1</c:v>
                </c:pt>
                <c:pt idx="30515">
                  <c:v>1</c:v>
                </c:pt>
                <c:pt idx="30516">
                  <c:v>1</c:v>
                </c:pt>
                <c:pt idx="30517">
                  <c:v>1</c:v>
                </c:pt>
                <c:pt idx="30518">
                  <c:v>1</c:v>
                </c:pt>
                <c:pt idx="30519">
                  <c:v>1</c:v>
                </c:pt>
                <c:pt idx="30520">
                  <c:v>1</c:v>
                </c:pt>
                <c:pt idx="30521">
                  <c:v>1</c:v>
                </c:pt>
                <c:pt idx="30522">
                  <c:v>1</c:v>
                </c:pt>
                <c:pt idx="30523">
                  <c:v>1</c:v>
                </c:pt>
                <c:pt idx="30524">
                  <c:v>1</c:v>
                </c:pt>
                <c:pt idx="30525">
                  <c:v>0</c:v>
                </c:pt>
                <c:pt idx="30526">
                  <c:v>1</c:v>
                </c:pt>
                <c:pt idx="30527">
                  <c:v>1</c:v>
                </c:pt>
                <c:pt idx="30528">
                  <c:v>1</c:v>
                </c:pt>
                <c:pt idx="30529">
                  <c:v>1</c:v>
                </c:pt>
                <c:pt idx="30530">
                  <c:v>1</c:v>
                </c:pt>
                <c:pt idx="30531">
                  <c:v>1</c:v>
                </c:pt>
                <c:pt idx="30532">
                  <c:v>1</c:v>
                </c:pt>
                <c:pt idx="30533">
                  <c:v>1</c:v>
                </c:pt>
                <c:pt idx="30534">
                  <c:v>1</c:v>
                </c:pt>
                <c:pt idx="30535">
                  <c:v>1</c:v>
                </c:pt>
                <c:pt idx="30536">
                  <c:v>1</c:v>
                </c:pt>
                <c:pt idx="30537">
                  <c:v>1</c:v>
                </c:pt>
                <c:pt idx="30538">
                  <c:v>1</c:v>
                </c:pt>
                <c:pt idx="30539">
                  <c:v>1</c:v>
                </c:pt>
                <c:pt idx="30540">
                  <c:v>1</c:v>
                </c:pt>
                <c:pt idx="30541">
                  <c:v>1</c:v>
                </c:pt>
                <c:pt idx="30542">
                  <c:v>1</c:v>
                </c:pt>
                <c:pt idx="30543">
                  <c:v>1</c:v>
                </c:pt>
                <c:pt idx="30544">
                  <c:v>1</c:v>
                </c:pt>
                <c:pt idx="30545">
                  <c:v>1</c:v>
                </c:pt>
                <c:pt idx="30546">
                  <c:v>1</c:v>
                </c:pt>
                <c:pt idx="30547">
                  <c:v>1</c:v>
                </c:pt>
                <c:pt idx="30548">
                  <c:v>1</c:v>
                </c:pt>
                <c:pt idx="30549">
                  <c:v>1</c:v>
                </c:pt>
                <c:pt idx="30550">
                  <c:v>1</c:v>
                </c:pt>
                <c:pt idx="30551">
                  <c:v>1</c:v>
                </c:pt>
                <c:pt idx="30552">
                  <c:v>1</c:v>
                </c:pt>
                <c:pt idx="30553">
                  <c:v>1</c:v>
                </c:pt>
                <c:pt idx="30554">
                  <c:v>1</c:v>
                </c:pt>
                <c:pt idx="30555">
                  <c:v>1</c:v>
                </c:pt>
                <c:pt idx="30556">
                  <c:v>1</c:v>
                </c:pt>
                <c:pt idx="30557">
                  <c:v>1</c:v>
                </c:pt>
                <c:pt idx="30558">
                  <c:v>1</c:v>
                </c:pt>
                <c:pt idx="30559">
                  <c:v>1</c:v>
                </c:pt>
                <c:pt idx="30560">
                  <c:v>1</c:v>
                </c:pt>
                <c:pt idx="30561">
                  <c:v>1</c:v>
                </c:pt>
                <c:pt idx="30562">
                  <c:v>1</c:v>
                </c:pt>
                <c:pt idx="30563">
                  <c:v>1</c:v>
                </c:pt>
                <c:pt idx="30564">
                  <c:v>1</c:v>
                </c:pt>
                <c:pt idx="30565">
                  <c:v>1</c:v>
                </c:pt>
                <c:pt idx="30566">
                  <c:v>1</c:v>
                </c:pt>
                <c:pt idx="30567">
                  <c:v>1</c:v>
                </c:pt>
                <c:pt idx="30568">
                  <c:v>1</c:v>
                </c:pt>
                <c:pt idx="30569">
                  <c:v>1</c:v>
                </c:pt>
                <c:pt idx="30570">
                  <c:v>1</c:v>
                </c:pt>
                <c:pt idx="30571">
                  <c:v>1</c:v>
                </c:pt>
                <c:pt idx="30572">
                  <c:v>1</c:v>
                </c:pt>
                <c:pt idx="30573">
                  <c:v>1</c:v>
                </c:pt>
                <c:pt idx="30574">
                  <c:v>1</c:v>
                </c:pt>
                <c:pt idx="30575">
                  <c:v>1</c:v>
                </c:pt>
                <c:pt idx="30576">
                  <c:v>1</c:v>
                </c:pt>
                <c:pt idx="30577">
                  <c:v>1</c:v>
                </c:pt>
                <c:pt idx="30578">
                  <c:v>1</c:v>
                </c:pt>
                <c:pt idx="30579">
                  <c:v>1</c:v>
                </c:pt>
                <c:pt idx="30580">
                  <c:v>1</c:v>
                </c:pt>
                <c:pt idx="30581">
                  <c:v>1</c:v>
                </c:pt>
                <c:pt idx="30582">
                  <c:v>1</c:v>
                </c:pt>
                <c:pt idx="30583">
                  <c:v>1</c:v>
                </c:pt>
                <c:pt idx="30584">
                  <c:v>1</c:v>
                </c:pt>
                <c:pt idx="30585">
                  <c:v>1</c:v>
                </c:pt>
                <c:pt idx="30586">
                  <c:v>1</c:v>
                </c:pt>
                <c:pt idx="30587">
                  <c:v>1</c:v>
                </c:pt>
                <c:pt idx="30588">
                  <c:v>1</c:v>
                </c:pt>
                <c:pt idx="30589">
                  <c:v>1</c:v>
                </c:pt>
                <c:pt idx="30590">
                  <c:v>1</c:v>
                </c:pt>
                <c:pt idx="30591">
                  <c:v>1</c:v>
                </c:pt>
                <c:pt idx="30592">
                  <c:v>1</c:v>
                </c:pt>
                <c:pt idx="30593">
                  <c:v>1</c:v>
                </c:pt>
                <c:pt idx="30594">
                  <c:v>1</c:v>
                </c:pt>
                <c:pt idx="30595">
                  <c:v>1</c:v>
                </c:pt>
                <c:pt idx="30596">
                  <c:v>1</c:v>
                </c:pt>
                <c:pt idx="30597">
                  <c:v>1</c:v>
                </c:pt>
                <c:pt idx="30598">
                  <c:v>1</c:v>
                </c:pt>
                <c:pt idx="30599">
                  <c:v>1</c:v>
                </c:pt>
                <c:pt idx="30600">
                  <c:v>1</c:v>
                </c:pt>
                <c:pt idx="30601">
                  <c:v>1</c:v>
                </c:pt>
                <c:pt idx="30602">
                  <c:v>1</c:v>
                </c:pt>
                <c:pt idx="30603">
                  <c:v>1</c:v>
                </c:pt>
                <c:pt idx="30604">
                  <c:v>1</c:v>
                </c:pt>
                <c:pt idx="30605">
                  <c:v>1</c:v>
                </c:pt>
                <c:pt idx="30606">
                  <c:v>1</c:v>
                </c:pt>
                <c:pt idx="30607">
                  <c:v>1</c:v>
                </c:pt>
                <c:pt idx="30608">
                  <c:v>1</c:v>
                </c:pt>
                <c:pt idx="30609">
                  <c:v>1</c:v>
                </c:pt>
                <c:pt idx="30610">
                  <c:v>1</c:v>
                </c:pt>
                <c:pt idx="30611">
                  <c:v>1</c:v>
                </c:pt>
                <c:pt idx="30612">
                  <c:v>1</c:v>
                </c:pt>
                <c:pt idx="30613">
                  <c:v>1</c:v>
                </c:pt>
                <c:pt idx="30614">
                  <c:v>1</c:v>
                </c:pt>
                <c:pt idx="30615">
                  <c:v>1</c:v>
                </c:pt>
                <c:pt idx="30616">
                  <c:v>1</c:v>
                </c:pt>
                <c:pt idx="30617">
                  <c:v>1</c:v>
                </c:pt>
                <c:pt idx="30618">
                  <c:v>1</c:v>
                </c:pt>
                <c:pt idx="30619">
                  <c:v>1</c:v>
                </c:pt>
                <c:pt idx="30620">
                  <c:v>1</c:v>
                </c:pt>
                <c:pt idx="30621">
                  <c:v>1</c:v>
                </c:pt>
                <c:pt idx="30622">
                  <c:v>1</c:v>
                </c:pt>
                <c:pt idx="30623">
                  <c:v>1</c:v>
                </c:pt>
                <c:pt idx="30624">
                  <c:v>1</c:v>
                </c:pt>
                <c:pt idx="30625">
                  <c:v>1</c:v>
                </c:pt>
                <c:pt idx="30626">
                  <c:v>1</c:v>
                </c:pt>
                <c:pt idx="30627">
                  <c:v>1</c:v>
                </c:pt>
                <c:pt idx="30628">
                  <c:v>1</c:v>
                </c:pt>
                <c:pt idx="30629">
                  <c:v>1</c:v>
                </c:pt>
                <c:pt idx="30630">
                  <c:v>1</c:v>
                </c:pt>
                <c:pt idx="30631">
                  <c:v>1</c:v>
                </c:pt>
                <c:pt idx="30632">
                  <c:v>1</c:v>
                </c:pt>
                <c:pt idx="30633">
                  <c:v>1</c:v>
                </c:pt>
                <c:pt idx="30634">
                  <c:v>1</c:v>
                </c:pt>
                <c:pt idx="30635">
                  <c:v>1</c:v>
                </c:pt>
                <c:pt idx="30636">
                  <c:v>1</c:v>
                </c:pt>
                <c:pt idx="30637">
                  <c:v>1</c:v>
                </c:pt>
                <c:pt idx="30638">
                  <c:v>1</c:v>
                </c:pt>
                <c:pt idx="30639">
                  <c:v>1</c:v>
                </c:pt>
                <c:pt idx="30640">
                  <c:v>1</c:v>
                </c:pt>
                <c:pt idx="30641">
                  <c:v>1</c:v>
                </c:pt>
                <c:pt idx="30642">
                  <c:v>1</c:v>
                </c:pt>
                <c:pt idx="30643">
                  <c:v>1</c:v>
                </c:pt>
                <c:pt idx="30644">
                  <c:v>1</c:v>
                </c:pt>
                <c:pt idx="30645">
                  <c:v>1</c:v>
                </c:pt>
                <c:pt idx="30646">
                  <c:v>1</c:v>
                </c:pt>
                <c:pt idx="30647">
                  <c:v>1</c:v>
                </c:pt>
                <c:pt idx="30648">
                  <c:v>1</c:v>
                </c:pt>
                <c:pt idx="30649">
                  <c:v>1</c:v>
                </c:pt>
                <c:pt idx="30650">
                  <c:v>1</c:v>
                </c:pt>
                <c:pt idx="30651">
                  <c:v>1</c:v>
                </c:pt>
                <c:pt idx="30652">
                  <c:v>1</c:v>
                </c:pt>
                <c:pt idx="30653">
                  <c:v>1</c:v>
                </c:pt>
                <c:pt idx="30654">
                  <c:v>1</c:v>
                </c:pt>
                <c:pt idx="30655">
                  <c:v>1</c:v>
                </c:pt>
                <c:pt idx="30656">
                  <c:v>1</c:v>
                </c:pt>
                <c:pt idx="30657">
                  <c:v>1</c:v>
                </c:pt>
                <c:pt idx="30658">
                  <c:v>1</c:v>
                </c:pt>
                <c:pt idx="30659">
                  <c:v>1</c:v>
                </c:pt>
                <c:pt idx="30660">
                  <c:v>1</c:v>
                </c:pt>
                <c:pt idx="30661">
                  <c:v>1</c:v>
                </c:pt>
                <c:pt idx="30662">
                  <c:v>1</c:v>
                </c:pt>
                <c:pt idx="30663">
                  <c:v>1</c:v>
                </c:pt>
                <c:pt idx="30664">
                  <c:v>1</c:v>
                </c:pt>
                <c:pt idx="30665">
                  <c:v>1</c:v>
                </c:pt>
                <c:pt idx="30666">
                  <c:v>1</c:v>
                </c:pt>
                <c:pt idx="30667">
                  <c:v>1</c:v>
                </c:pt>
                <c:pt idx="30668">
                  <c:v>1</c:v>
                </c:pt>
                <c:pt idx="30669">
                  <c:v>1</c:v>
                </c:pt>
                <c:pt idx="30670">
                  <c:v>1</c:v>
                </c:pt>
                <c:pt idx="30671">
                  <c:v>1</c:v>
                </c:pt>
                <c:pt idx="30672">
                  <c:v>1</c:v>
                </c:pt>
                <c:pt idx="30673">
                  <c:v>1</c:v>
                </c:pt>
                <c:pt idx="30674">
                  <c:v>1</c:v>
                </c:pt>
                <c:pt idx="30675">
                  <c:v>1</c:v>
                </c:pt>
                <c:pt idx="30676">
                  <c:v>1</c:v>
                </c:pt>
                <c:pt idx="30677">
                  <c:v>1</c:v>
                </c:pt>
                <c:pt idx="30678">
                  <c:v>1</c:v>
                </c:pt>
                <c:pt idx="30679">
                  <c:v>1</c:v>
                </c:pt>
                <c:pt idx="30680">
                  <c:v>1</c:v>
                </c:pt>
                <c:pt idx="30681">
                  <c:v>1</c:v>
                </c:pt>
                <c:pt idx="30682">
                  <c:v>1</c:v>
                </c:pt>
                <c:pt idx="30683">
                  <c:v>1</c:v>
                </c:pt>
                <c:pt idx="30684">
                  <c:v>1</c:v>
                </c:pt>
                <c:pt idx="30685">
                  <c:v>1</c:v>
                </c:pt>
                <c:pt idx="30686">
                  <c:v>1</c:v>
                </c:pt>
                <c:pt idx="30687">
                  <c:v>1</c:v>
                </c:pt>
                <c:pt idx="30688">
                  <c:v>1</c:v>
                </c:pt>
                <c:pt idx="30689">
                  <c:v>1</c:v>
                </c:pt>
                <c:pt idx="30690">
                  <c:v>1</c:v>
                </c:pt>
                <c:pt idx="30691">
                  <c:v>1</c:v>
                </c:pt>
                <c:pt idx="30692">
                  <c:v>1</c:v>
                </c:pt>
                <c:pt idx="30693">
                  <c:v>1</c:v>
                </c:pt>
                <c:pt idx="30694">
                  <c:v>1</c:v>
                </c:pt>
                <c:pt idx="30695">
                  <c:v>1</c:v>
                </c:pt>
                <c:pt idx="30696">
                  <c:v>1</c:v>
                </c:pt>
                <c:pt idx="30697">
                  <c:v>1</c:v>
                </c:pt>
                <c:pt idx="30698">
                  <c:v>1</c:v>
                </c:pt>
                <c:pt idx="30699">
                  <c:v>1</c:v>
                </c:pt>
                <c:pt idx="30700">
                  <c:v>1</c:v>
                </c:pt>
                <c:pt idx="30701">
                  <c:v>1</c:v>
                </c:pt>
                <c:pt idx="30702">
                  <c:v>1</c:v>
                </c:pt>
                <c:pt idx="30703">
                  <c:v>1</c:v>
                </c:pt>
                <c:pt idx="30704">
                  <c:v>1</c:v>
                </c:pt>
                <c:pt idx="30705">
                  <c:v>1</c:v>
                </c:pt>
                <c:pt idx="30706">
                  <c:v>1</c:v>
                </c:pt>
                <c:pt idx="30707">
                  <c:v>1</c:v>
                </c:pt>
                <c:pt idx="30708">
                  <c:v>1</c:v>
                </c:pt>
                <c:pt idx="30709">
                  <c:v>1</c:v>
                </c:pt>
                <c:pt idx="30710">
                  <c:v>1</c:v>
                </c:pt>
                <c:pt idx="30711">
                  <c:v>1</c:v>
                </c:pt>
                <c:pt idx="30712">
                  <c:v>1</c:v>
                </c:pt>
                <c:pt idx="30713">
                  <c:v>1</c:v>
                </c:pt>
                <c:pt idx="30714">
                  <c:v>1</c:v>
                </c:pt>
                <c:pt idx="30715">
                  <c:v>1</c:v>
                </c:pt>
                <c:pt idx="30716">
                  <c:v>1</c:v>
                </c:pt>
                <c:pt idx="30717">
                  <c:v>1</c:v>
                </c:pt>
                <c:pt idx="30718">
                  <c:v>1</c:v>
                </c:pt>
                <c:pt idx="30719">
                  <c:v>1</c:v>
                </c:pt>
                <c:pt idx="30720">
                  <c:v>1</c:v>
                </c:pt>
                <c:pt idx="30721">
                  <c:v>1</c:v>
                </c:pt>
                <c:pt idx="30722">
                  <c:v>1</c:v>
                </c:pt>
                <c:pt idx="30723">
                  <c:v>1</c:v>
                </c:pt>
                <c:pt idx="30724">
                  <c:v>1</c:v>
                </c:pt>
                <c:pt idx="30725">
                  <c:v>1</c:v>
                </c:pt>
                <c:pt idx="30726">
                  <c:v>1</c:v>
                </c:pt>
                <c:pt idx="30727">
                  <c:v>1</c:v>
                </c:pt>
                <c:pt idx="30728">
                  <c:v>1</c:v>
                </c:pt>
                <c:pt idx="30729">
                  <c:v>1</c:v>
                </c:pt>
                <c:pt idx="30730">
                  <c:v>1</c:v>
                </c:pt>
                <c:pt idx="30731">
                  <c:v>1</c:v>
                </c:pt>
                <c:pt idx="30732">
                  <c:v>0</c:v>
                </c:pt>
                <c:pt idx="30733">
                  <c:v>1</c:v>
                </c:pt>
                <c:pt idx="30734">
                  <c:v>1</c:v>
                </c:pt>
                <c:pt idx="30735">
                  <c:v>1</c:v>
                </c:pt>
                <c:pt idx="30736">
                  <c:v>1</c:v>
                </c:pt>
                <c:pt idx="30737">
                  <c:v>1</c:v>
                </c:pt>
                <c:pt idx="30738">
                  <c:v>1</c:v>
                </c:pt>
                <c:pt idx="30739">
                  <c:v>1</c:v>
                </c:pt>
                <c:pt idx="30740">
                  <c:v>1</c:v>
                </c:pt>
                <c:pt idx="30741">
                  <c:v>1</c:v>
                </c:pt>
                <c:pt idx="30742">
                  <c:v>1</c:v>
                </c:pt>
                <c:pt idx="30743">
                  <c:v>1</c:v>
                </c:pt>
                <c:pt idx="30744">
                  <c:v>1</c:v>
                </c:pt>
                <c:pt idx="30745">
                  <c:v>1</c:v>
                </c:pt>
                <c:pt idx="30746">
                  <c:v>1</c:v>
                </c:pt>
                <c:pt idx="30747">
                  <c:v>1</c:v>
                </c:pt>
                <c:pt idx="30748">
                  <c:v>1</c:v>
                </c:pt>
                <c:pt idx="30749">
                  <c:v>1</c:v>
                </c:pt>
                <c:pt idx="30750">
                  <c:v>1</c:v>
                </c:pt>
                <c:pt idx="30751">
                  <c:v>1</c:v>
                </c:pt>
                <c:pt idx="30752">
                  <c:v>1</c:v>
                </c:pt>
                <c:pt idx="30753">
                  <c:v>1</c:v>
                </c:pt>
                <c:pt idx="30754">
                  <c:v>1</c:v>
                </c:pt>
                <c:pt idx="30755">
                  <c:v>1</c:v>
                </c:pt>
                <c:pt idx="30756">
                  <c:v>1</c:v>
                </c:pt>
                <c:pt idx="30757">
                  <c:v>1</c:v>
                </c:pt>
                <c:pt idx="30758">
                  <c:v>1</c:v>
                </c:pt>
                <c:pt idx="30759">
                  <c:v>1</c:v>
                </c:pt>
                <c:pt idx="30760">
                  <c:v>1</c:v>
                </c:pt>
                <c:pt idx="30761">
                  <c:v>1</c:v>
                </c:pt>
                <c:pt idx="30762">
                  <c:v>1</c:v>
                </c:pt>
                <c:pt idx="30763">
                  <c:v>1</c:v>
                </c:pt>
                <c:pt idx="30764">
                  <c:v>1</c:v>
                </c:pt>
                <c:pt idx="30765">
                  <c:v>1</c:v>
                </c:pt>
                <c:pt idx="30766">
                  <c:v>1</c:v>
                </c:pt>
                <c:pt idx="30767">
                  <c:v>1</c:v>
                </c:pt>
                <c:pt idx="30768">
                  <c:v>1</c:v>
                </c:pt>
                <c:pt idx="30769">
                  <c:v>1</c:v>
                </c:pt>
                <c:pt idx="30770">
                  <c:v>1</c:v>
                </c:pt>
                <c:pt idx="30771">
                  <c:v>1</c:v>
                </c:pt>
                <c:pt idx="30772">
                  <c:v>1</c:v>
                </c:pt>
                <c:pt idx="30773">
                  <c:v>1</c:v>
                </c:pt>
                <c:pt idx="30774">
                  <c:v>1</c:v>
                </c:pt>
                <c:pt idx="30775">
                  <c:v>1</c:v>
                </c:pt>
                <c:pt idx="30776">
                  <c:v>1</c:v>
                </c:pt>
                <c:pt idx="30777">
                  <c:v>1</c:v>
                </c:pt>
                <c:pt idx="30778">
                  <c:v>1</c:v>
                </c:pt>
                <c:pt idx="30779">
                  <c:v>1</c:v>
                </c:pt>
                <c:pt idx="30780">
                  <c:v>1</c:v>
                </c:pt>
                <c:pt idx="30781">
                  <c:v>1</c:v>
                </c:pt>
                <c:pt idx="30782">
                  <c:v>1</c:v>
                </c:pt>
                <c:pt idx="30783">
                  <c:v>1</c:v>
                </c:pt>
                <c:pt idx="30784">
                  <c:v>1</c:v>
                </c:pt>
                <c:pt idx="30785">
                  <c:v>1</c:v>
                </c:pt>
                <c:pt idx="30786">
                  <c:v>1</c:v>
                </c:pt>
                <c:pt idx="30787">
                  <c:v>1</c:v>
                </c:pt>
                <c:pt idx="30788">
                  <c:v>1</c:v>
                </c:pt>
                <c:pt idx="30789">
                  <c:v>1</c:v>
                </c:pt>
                <c:pt idx="30790">
                  <c:v>1</c:v>
                </c:pt>
                <c:pt idx="30791">
                  <c:v>1</c:v>
                </c:pt>
                <c:pt idx="30792">
                  <c:v>1</c:v>
                </c:pt>
                <c:pt idx="30793">
                  <c:v>1</c:v>
                </c:pt>
                <c:pt idx="30794">
                  <c:v>1</c:v>
                </c:pt>
                <c:pt idx="30795">
                  <c:v>1</c:v>
                </c:pt>
                <c:pt idx="30796">
                  <c:v>1</c:v>
                </c:pt>
                <c:pt idx="30797">
                  <c:v>1</c:v>
                </c:pt>
                <c:pt idx="30798">
                  <c:v>1</c:v>
                </c:pt>
                <c:pt idx="30799">
                  <c:v>1</c:v>
                </c:pt>
                <c:pt idx="30800">
                  <c:v>1</c:v>
                </c:pt>
                <c:pt idx="30801">
                  <c:v>1</c:v>
                </c:pt>
                <c:pt idx="30802">
                  <c:v>1</c:v>
                </c:pt>
                <c:pt idx="30803">
                  <c:v>1</c:v>
                </c:pt>
                <c:pt idx="30804">
                  <c:v>1</c:v>
                </c:pt>
                <c:pt idx="30805">
                  <c:v>1</c:v>
                </c:pt>
                <c:pt idx="30806">
                  <c:v>1</c:v>
                </c:pt>
                <c:pt idx="30807">
                  <c:v>1</c:v>
                </c:pt>
                <c:pt idx="30808">
                  <c:v>1</c:v>
                </c:pt>
                <c:pt idx="30809">
                  <c:v>1</c:v>
                </c:pt>
                <c:pt idx="30810">
                  <c:v>1</c:v>
                </c:pt>
                <c:pt idx="30811">
                  <c:v>1</c:v>
                </c:pt>
                <c:pt idx="30812">
                  <c:v>1</c:v>
                </c:pt>
                <c:pt idx="30813">
                  <c:v>1</c:v>
                </c:pt>
                <c:pt idx="30814">
                  <c:v>1</c:v>
                </c:pt>
                <c:pt idx="30815">
                  <c:v>1</c:v>
                </c:pt>
                <c:pt idx="30816">
                  <c:v>1</c:v>
                </c:pt>
                <c:pt idx="30817">
                  <c:v>1</c:v>
                </c:pt>
                <c:pt idx="30818">
                  <c:v>1</c:v>
                </c:pt>
                <c:pt idx="30819">
                  <c:v>1</c:v>
                </c:pt>
                <c:pt idx="30820">
                  <c:v>1</c:v>
                </c:pt>
                <c:pt idx="30821">
                  <c:v>1</c:v>
                </c:pt>
                <c:pt idx="30822">
                  <c:v>1</c:v>
                </c:pt>
                <c:pt idx="30823">
                  <c:v>1</c:v>
                </c:pt>
                <c:pt idx="30824">
                  <c:v>1</c:v>
                </c:pt>
                <c:pt idx="30825">
                  <c:v>1</c:v>
                </c:pt>
                <c:pt idx="30826">
                  <c:v>1</c:v>
                </c:pt>
                <c:pt idx="30827">
                  <c:v>1</c:v>
                </c:pt>
                <c:pt idx="30828">
                  <c:v>1</c:v>
                </c:pt>
                <c:pt idx="30829">
                  <c:v>1</c:v>
                </c:pt>
                <c:pt idx="30830">
                  <c:v>1</c:v>
                </c:pt>
                <c:pt idx="30831">
                  <c:v>1</c:v>
                </c:pt>
                <c:pt idx="30832">
                  <c:v>1</c:v>
                </c:pt>
                <c:pt idx="30833">
                  <c:v>1</c:v>
                </c:pt>
                <c:pt idx="30834">
                  <c:v>1</c:v>
                </c:pt>
                <c:pt idx="30835">
                  <c:v>1</c:v>
                </c:pt>
                <c:pt idx="30836">
                  <c:v>1</c:v>
                </c:pt>
                <c:pt idx="30837">
                  <c:v>1</c:v>
                </c:pt>
                <c:pt idx="30838">
                  <c:v>1</c:v>
                </c:pt>
                <c:pt idx="30839">
                  <c:v>1</c:v>
                </c:pt>
                <c:pt idx="30840">
                  <c:v>1</c:v>
                </c:pt>
                <c:pt idx="30841">
                  <c:v>1</c:v>
                </c:pt>
                <c:pt idx="30842">
                  <c:v>1</c:v>
                </c:pt>
                <c:pt idx="30843">
                  <c:v>1</c:v>
                </c:pt>
                <c:pt idx="30844">
                  <c:v>1</c:v>
                </c:pt>
                <c:pt idx="30845">
                  <c:v>1</c:v>
                </c:pt>
                <c:pt idx="30846">
                  <c:v>1</c:v>
                </c:pt>
                <c:pt idx="30847">
                  <c:v>1</c:v>
                </c:pt>
                <c:pt idx="30848">
                  <c:v>1</c:v>
                </c:pt>
                <c:pt idx="30849">
                  <c:v>1</c:v>
                </c:pt>
                <c:pt idx="30850">
                  <c:v>1</c:v>
                </c:pt>
                <c:pt idx="30851">
                  <c:v>1</c:v>
                </c:pt>
                <c:pt idx="30852">
                  <c:v>1</c:v>
                </c:pt>
                <c:pt idx="30853">
                  <c:v>1</c:v>
                </c:pt>
                <c:pt idx="30854">
                  <c:v>1</c:v>
                </c:pt>
                <c:pt idx="30855">
                  <c:v>1</c:v>
                </c:pt>
                <c:pt idx="30856">
                  <c:v>1</c:v>
                </c:pt>
                <c:pt idx="30857">
                  <c:v>1</c:v>
                </c:pt>
                <c:pt idx="30858">
                  <c:v>1</c:v>
                </c:pt>
                <c:pt idx="30859">
                  <c:v>1</c:v>
                </c:pt>
                <c:pt idx="30860">
                  <c:v>1</c:v>
                </c:pt>
                <c:pt idx="30861">
                  <c:v>1</c:v>
                </c:pt>
                <c:pt idx="30862">
                  <c:v>1</c:v>
                </c:pt>
                <c:pt idx="30863">
                  <c:v>1</c:v>
                </c:pt>
                <c:pt idx="30864">
                  <c:v>1</c:v>
                </c:pt>
                <c:pt idx="30865">
                  <c:v>1</c:v>
                </c:pt>
                <c:pt idx="30866">
                  <c:v>1</c:v>
                </c:pt>
                <c:pt idx="30867">
                  <c:v>1</c:v>
                </c:pt>
                <c:pt idx="30868">
                  <c:v>1</c:v>
                </c:pt>
                <c:pt idx="30869">
                  <c:v>1</c:v>
                </c:pt>
                <c:pt idx="30870">
                  <c:v>1</c:v>
                </c:pt>
                <c:pt idx="30871">
                  <c:v>1</c:v>
                </c:pt>
                <c:pt idx="30872">
                  <c:v>1</c:v>
                </c:pt>
                <c:pt idx="30873">
                  <c:v>1</c:v>
                </c:pt>
                <c:pt idx="30874">
                  <c:v>1</c:v>
                </c:pt>
                <c:pt idx="30875">
                  <c:v>1</c:v>
                </c:pt>
                <c:pt idx="30876">
                  <c:v>1</c:v>
                </c:pt>
                <c:pt idx="30877">
                  <c:v>1</c:v>
                </c:pt>
                <c:pt idx="30878">
                  <c:v>1</c:v>
                </c:pt>
                <c:pt idx="30879">
                  <c:v>1</c:v>
                </c:pt>
                <c:pt idx="30880">
                  <c:v>1</c:v>
                </c:pt>
                <c:pt idx="30881">
                  <c:v>1</c:v>
                </c:pt>
                <c:pt idx="30882">
                  <c:v>1</c:v>
                </c:pt>
                <c:pt idx="30883">
                  <c:v>1</c:v>
                </c:pt>
                <c:pt idx="30884">
                  <c:v>1</c:v>
                </c:pt>
                <c:pt idx="30885">
                  <c:v>1</c:v>
                </c:pt>
                <c:pt idx="30886">
                  <c:v>1</c:v>
                </c:pt>
                <c:pt idx="30887">
                  <c:v>1</c:v>
                </c:pt>
                <c:pt idx="30888">
                  <c:v>1</c:v>
                </c:pt>
                <c:pt idx="30889">
                  <c:v>1</c:v>
                </c:pt>
                <c:pt idx="30890">
                  <c:v>1</c:v>
                </c:pt>
                <c:pt idx="30891">
                  <c:v>1</c:v>
                </c:pt>
                <c:pt idx="30892">
                  <c:v>1</c:v>
                </c:pt>
                <c:pt idx="30893">
                  <c:v>1</c:v>
                </c:pt>
                <c:pt idx="30894">
                  <c:v>1</c:v>
                </c:pt>
                <c:pt idx="30895">
                  <c:v>1</c:v>
                </c:pt>
                <c:pt idx="30896">
                  <c:v>1</c:v>
                </c:pt>
                <c:pt idx="30897">
                  <c:v>1</c:v>
                </c:pt>
                <c:pt idx="30898">
                  <c:v>1</c:v>
                </c:pt>
                <c:pt idx="30899">
                  <c:v>1</c:v>
                </c:pt>
                <c:pt idx="30900">
                  <c:v>1</c:v>
                </c:pt>
                <c:pt idx="30901">
                  <c:v>1</c:v>
                </c:pt>
                <c:pt idx="30902">
                  <c:v>1</c:v>
                </c:pt>
                <c:pt idx="30903">
                  <c:v>1</c:v>
                </c:pt>
                <c:pt idx="30904">
                  <c:v>1</c:v>
                </c:pt>
                <c:pt idx="30905">
                  <c:v>1</c:v>
                </c:pt>
                <c:pt idx="30906">
                  <c:v>1</c:v>
                </c:pt>
                <c:pt idx="30907">
                  <c:v>1</c:v>
                </c:pt>
                <c:pt idx="30908">
                  <c:v>1</c:v>
                </c:pt>
                <c:pt idx="30909">
                  <c:v>1</c:v>
                </c:pt>
                <c:pt idx="30910">
                  <c:v>1</c:v>
                </c:pt>
                <c:pt idx="30911">
                  <c:v>1</c:v>
                </c:pt>
                <c:pt idx="30912">
                  <c:v>1</c:v>
                </c:pt>
                <c:pt idx="30913">
                  <c:v>1</c:v>
                </c:pt>
                <c:pt idx="30914">
                  <c:v>1</c:v>
                </c:pt>
                <c:pt idx="30915">
                  <c:v>1</c:v>
                </c:pt>
                <c:pt idx="30916">
                  <c:v>1</c:v>
                </c:pt>
                <c:pt idx="30917">
                  <c:v>1</c:v>
                </c:pt>
                <c:pt idx="30918">
                  <c:v>1</c:v>
                </c:pt>
                <c:pt idx="30919">
                  <c:v>1</c:v>
                </c:pt>
                <c:pt idx="30920">
                  <c:v>1</c:v>
                </c:pt>
                <c:pt idx="30921">
                  <c:v>1</c:v>
                </c:pt>
                <c:pt idx="30922">
                  <c:v>1</c:v>
                </c:pt>
                <c:pt idx="30923">
                  <c:v>1</c:v>
                </c:pt>
                <c:pt idx="30924">
                  <c:v>1</c:v>
                </c:pt>
                <c:pt idx="30925">
                  <c:v>1</c:v>
                </c:pt>
                <c:pt idx="30926">
                  <c:v>1</c:v>
                </c:pt>
                <c:pt idx="30927">
                  <c:v>1</c:v>
                </c:pt>
                <c:pt idx="30928">
                  <c:v>1</c:v>
                </c:pt>
                <c:pt idx="30929">
                  <c:v>1</c:v>
                </c:pt>
                <c:pt idx="30930">
                  <c:v>1</c:v>
                </c:pt>
                <c:pt idx="30931">
                  <c:v>1</c:v>
                </c:pt>
                <c:pt idx="30932">
                  <c:v>1</c:v>
                </c:pt>
                <c:pt idx="30933">
                  <c:v>1</c:v>
                </c:pt>
                <c:pt idx="30934">
                  <c:v>1</c:v>
                </c:pt>
                <c:pt idx="30935">
                  <c:v>1</c:v>
                </c:pt>
                <c:pt idx="30936">
                  <c:v>1</c:v>
                </c:pt>
                <c:pt idx="30937">
                  <c:v>1</c:v>
                </c:pt>
                <c:pt idx="30938">
                  <c:v>1</c:v>
                </c:pt>
                <c:pt idx="30939">
                  <c:v>1</c:v>
                </c:pt>
                <c:pt idx="30940">
                  <c:v>1</c:v>
                </c:pt>
                <c:pt idx="30941">
                  <c:v>1</c:v>
                </c:pt>
                <c:pt idx="30942">
                  <c:v>0</c:v>
                </c:pt>
                <c:pt idx="30943">
                  <c:v>1</c:v>
                </c:pt>
                <c:pt idx="30944">
                  <c:v>1</c:v>
                </c:pt>
                <c:pt idx="30945">
                  <c:v>1</c:v>
                </c:pt>
                <c:pt idx="30946">
                  <c:v>1</c:v>
                </c:pt>
                <c:pt idx="30947">
                  <c:v>1</c:v>
                </c:pt>
                <c:pt idx="30948">
                  <c:v>1</c:v>
                </c:pt>
                <c:pt idx="30949">
                  <c:v>1</c:v>
                </c:pt>
                <c:pt idx="30950">
                  <c:v>1</c:v>
                </c:pt>
                <c:pt idx="30951">
                  <c:v>1</c:v>
                </c:pt>
                <c:pt idx="30952">
                  <c:v>1</c:v>
                </c:pt>
                <c:pt idx="30953">
                  <c:v>1</c:v>
                </c:pt>
                <c:pt idx="30954">
                  <c:v>1</c:v>
                </c:pt>
                <c:pt idx="30955">
                  <c:v>1</c:v>
                </c:pt>
                <c:pt idx="30956">
                  <c:v>1</c:v>
                </c:pt>
                <c:pt idx="30957">
                  <c:v>1</c:v>
                </c:pt>
                <c:pt idx="30958">
                  <c:v>1</c:v>
                </c:pt>
                <c:pt idx="30959">
                  <c:v>1</c:v>
                </c:pt>
                <c:pt idx="30960">
                  <c:v>1</c:v>
                </c:pt>
                <c:pt idx="30961">
                  <c:v>1</c:v>
                </c:pt>
                <c:pt idx="30962">
                  <c:v>1</c:v>
                </c:pt>
                <c:pt idx="30963">
                  <c:v>1</c:v>
                </c:pt>
                <c:pt idx="30964">
                  <c:v>1</c:v>
                </c:pt>
                <c:pt idx="30965">
                  <c:v>1</c:v>
                </c:pt>
                <c:pt idx="30966">
                  <c:v>1</c:v>
                </c:pt>
                <c:pt idx="30967">
                  <c:v>1</c:v>
                </c:pt>
                <c:pt idx="30968">
                  <c:v>1</c:v>
                </c:pt>
                <c:pt idx="30969">
                  <c:v>1</c:v>
                </c:pt>
                <c:pt idx="30970">
                  <c:v>1</c:v>
                </c:pt>
                <c:pt idx="30971">
                  <c:v>1</c:v>
                </c:pt>
                <c:pt idx="30972">
                  <c:v>1</c:v>
                </c:pt>
                <c:pt idx="30973">
                  <c:v>1</c:v>
                </c:pt>
                <c:pt idx="30974">
                  <c:v>1</c:v>
                </c:pt>
                <c:pt idx="30975">
                  <c:v>1</c:v>
                </c:pt>
                <c:pt idx="30976">
                  <c:v>1</c:v>
                </c:pt>
                <c:pt idx="30977">
                  <c:v>1</c:v>
                </c:pt>
                <c:pt idx="30978">
                  <c:v>1</c:v>
                </c:pt>
                <c:pt idx="30979">
                  <c:v>1</c:v>
                </c:pt>
                <c:pt idx="30980">
                  <c:v>1</c:v>
                </c:pt>
                <c:pt idx="30981">
                  <c:v>1</c:v>
                </c:pt>
                <c:pt idx="30982">
                  <c:v>1</c:v>
                </c:pt>
                <c:pt idx="30983">
                  <c:v>1</c:v>
                </c:pt>
                <c:pt idx="30984">
                  <c:v>1</c:v>
                </c:pt>
                <c:pt idx="30985">
                  <c:v>1</c:v>
                </c:pt>
                <c:pt idx="30986">
                  <c:v>1</c:v>
                </c:pt>
                <c:pt idx="30987">
                  <c:v>1</c:v>
                </c:pt>
                <c:pt idx="30988">
                  <c:v>1</c:v>
                </c:pt>
                <c:pt idx="30989">
                  <c:v>1</c:v>
                </c:pt>
                <c:pt idx="30990">
                  <c:v>1</c:v>
                </c:pt>
                <c:pt idx="30991">
                  <c:v>1</c:v>
                </c:pt>
                <c:pt idx="30992">
                  <c:v>1</c:v>
                </c:pt>
                <c:pt idx="30993">
                  <c:v>1</c:v>
                </c:pt>
                <c:pt idx="30994">
                  <c:v>1</c:v>
                </c:pt>
                <c:pt idx="30995">
                  <c:v>1</c:v>
                </c:pt>
                <c:pt idx="30996">
                  <c:v>1</c:v>
                </c:pt>
                <c:pt idx="30997">
                  <c:v>1</c:v>
                </c:pt>
                <c:pt idx="30998">
                  <c:v>1</c:v>
                </c:pt>
                <c:pt idx="30999">
                  <c:v>1</c:v>
                </c:pt>
                <c:pt idx="31000">
                  <c:v>1</c:v>
                </c:pt>
                <c:pt idx="31001">
                  <c:v>1</c:v>
                </c:pt>
                <c:pt idx="31002">
                  <c:v>1</c:v>
                </c:pt>
                <c:pt idx="31003">
                  <c:v>1</c:v>
                </c:pt>
                <c:pt idx="31004">
                  <c:v>1</c:v>
                </c:pt>
                <c:pt idx="31005">
                  <c:v>1</c:v>
                </c:pt>
                <c:pt idx="31006">
                  <c:v>1</c:v>
                </c:pt>
                <c:pt idx="31007">
                  <c:v>1</c:v>
                </c:pt>
                <c:pt idx="31008">
                  <c:v>1</c:v>
                </c:pt>
                <c:pt idx="31009">
                  <c:v>1</c:v>
                </c:pt>
                <c:pt idx="31010">
                  <c:v>1</c:v>
                </c:pt>
                <c:pt idx="31011">
                  <c:v>1</c:v>
                </c:pt>
                <c:pt idx="31012">
                  <c:v>1</c:v>
                </c:pt>
                <c:pt idx="31013">
                  <c:v>1</c:v>
                </c:pt>
                <c:pt idx="31014">
                  <c:v>1</c:v>
                </c:pt>
                <c:pt idx="31015">
                  <c:v>1</c:v>
                </c:pt>
                <c:pt idx="31016">
                  <c:v>1</c:v>
                </c:pt>
                <c:pt idx="31017">
                  <c:v>1</c:v>
                </c:pt>
                <c:pt idx="31018">
                  <c:v>1</c:v>
                </c:pt>
                <c:pt idx="31019">
                  <c:v>1</c:v>
                </c:pt>
                <c:pt idx="31020">
                  <c:v>1</c:v>
                </c:pt>
                <c:pt idx="31021">
                  <c:v>1</c:v>
                </c:pt>
                <c:pt idx="31022">
                  <c:v>1</c:v>
                </c:pt>
                <c:pt idx="31023">
                  <c:v>1</c:v>
                </c:pt>
                <c:pt idx="31024">
                  <c:v>1</c:v>
                </c:pt>
                <c:pt idx="31025">
                  <c:v>1</c:v>
                </c:pt>
                <c:pt idx="31026">
                  <c:v>1</c:v>
                </c:pt>
                <c:pt idx="31027">
                  <c:v>1</c:v>
                </c:pt>
                <c:pt idx="31028">
                  <c:v>1</c:v>
                </c:pt>
                <c:pt idx="31029">
                  <c:v>1</c:v>
                </c:pt>
                <c:pt idx="31030">
                  <c:v>1</c:v>
                </c:pt>
                <c:pt idx="31031">
                  <c:v>1</c:v>
                </c:pt>
                <c:pt idx="31032">
                  <c:v>1</c:v>
                </c:pt>
                <c:pt idx="31033">
                  <c:v>1</c:v>
                </c:pt>
                <c:pt idx="31034">
                  <c:v>1</c:v>
                </c:pt>
                <c:pt idx="31035">
                  <c:v>1</c:v>
                </c:pt>
                <c:pt idx="31036">
                  <c:v>1</c:v>
                </c:pt>
                <c:pt idx="31037">
                  <c:v>1</c:v>
                </c:pt>
                <c:pt idx="31038">
                  <c:v>1</c:v>
                </c:pt>
                <c:pt idx="31039">
                  <c:v>1</c:v>
                </c:pt>
                <c:pt idx="31040">
                  <c:v>1</c:v>
                </c:pt>
                <c:pt idx="31041">
                  <c:v>1</c:v>
                </c:pt>
                <c:pt idx="31042">
                  <c:v>1</c:v>
                </c:pt>
                <c:pt idx="31043">
                  <c:v>1</c:v>
                </c:pt>
                <c:pt idx="31044">
                  <c:v>1</c:v>
                </c:pt>
                <c:pt idx="31045">
                  <c:v>1</c:v>
                </c:pt>
                <c:pt idx="31046">
                  <c:v>1</c:v>
                </c:pt>
                <c:pt idx="31047">
                  <c:v>1</c:v>
                </c:pt>
                <c:pt idx="31048">
                  <c:v>1</c:v>
                </c:pt>
                <c:pt idx="31049">
                  <c:v>1</c:v>
                </c:pt>
                <c:pt idx="31050">
                  <c:v>1</c:v>
                </c:pt>
                <c:pt idx="31051">
                  <c:v>1</c:v>
                </c:pt>
                <c:pt idx="31052">
                  <c:v>1</c:v>
                </c:pt>
                <c:pt idx="31053">
                  <c:v>1</c:v>
                </c:pt>
                <c:pt idx="31054">
                  <c:v>1</c:v>
                </c:pt>
                <c:pt idx="31055">
                  <c:v>1</c:v>
                </c:pt>
                <c:pt idx="31056">
                  <c:v>1</c:v>
                </c:pt>
                <c:pt idx="31057">
                  <c:v>1</c:v>
                </c:pt>
                <c:pt idx="31058">
                  <c:v>1</c:v>
                </c:pt>
                <c:pt idx="31059">
                  <c:v>1</c:v>
                </c:pt>
                <c:pt idx="31060">
                  <c:v>1</c:v>
                </c:pt>
                <c:pt idx="31061">
                  <c:v>1</c:v>
                </c:pt>
                <c:pt idx="31062">
                  <c:v>1</c:v>
                </c:pt>
                <c:pt idx="31063">
                  <c:v>1</c:v>
                </c:pt>
                <c:pt idx="31064">
                  <c:v>1</c:v>
                </c:pt>
                <c:pt idx="31065">
                  <c:v>1</c:v>
                </c:pt>
                <c:pt idx="31066">
                  <c:v>1</c:v>
                </c:pt>
                <c:pt idx="31067">
                  <c:v>1</c:v>
                </c:pt>
                <c:pt idx="31068">
                  <c:v>1</c:v>
                </c:pt>
                <c:pt idx="31069">
                  <c:v>1</c:v>
                </c:pt>
                <c:pt idx="31070">
                  <c:v>1</c:v>
                </c:pt>
                <c:pt idx="31071">
                  <c:v>1</c:v>
                </c:pt>
                <c:pt idx="31072">
                  <c:v>1</c:v>
                </c:pt>
                <c:pt idx="31073">
                  <c:v>1</c:v>
                </c:pt>
                <c:pt idx="31074">
                  <c:v>1</c:v>
                </c:pt>
                <c:pt idx="31075">
                  <c:v>1</c:v>
                </c:pt>
                <c:pt idx="31076">
                  <c:v>1</c:v>
                </c:pt>
                <c:pt idx="31077">
                  <c:v>1</c:v>
                </c:pt>
                <c:pt idx="31078">
                  <c:v>1</c:v>
                </c:pt>
                <c:pt idx="31079">
                  <c:v>1</c:v>
                </c:pt>
                <c:pt idx="31080">
                  <c:v>1</c:v>
                </c:pt>
                <c:pt idx="31081">
                  <c:v>1</c:v>
                </c:pt>
                <c:pt idx="31082">
                  <c:v>1</c:v>
                </c:pt>
                <c:pt idx="31083">
                  <c:v>1</c:v>
                </c:pt>
                <c:pt idx="31084">
                  <c:v>1</c:v>
                </c:pt>
                <c:pt idx="31085">
                  <c:v>1</c:v>
                </c:pt>
                <c:pt idx="31086">
                  <c:v>1</c:v>
                </c:pt>
                <c:pt idx="31087">
                  <c:v>1</c:v>
                </c:pt>
                <c:pt idx="31088">
                  <c:v>1</c:v>
                </c:pt>
                <c:pt idx="31089">
                  <c:v>1</c:v>
                </c:pt>
                <c:pt idx="31090">
                  <c:v>1</c:v>
                </c:pt>
                <c:pt idx="31091">
                  <c:v>1</c:v>
                </c:pt>
                <c:pt idx="31092">
                  <c:v>1</c:v>
                </c:pt>
                <c:pt idx="31093">
                  <c:v>1</c:v>
                </c:pt>
                <c:pt idx="31094">
                  <c:v>1</c:v>
                </c:pt>
                <c:pt idx="31095">
                  <c:v>1</c:v>
                </c:pt>
                <c:pt idx="31096">
                  <c:v>1</c:v>
                </c:pt>
                <c:pt idx="31097">
                  <c:v>1</c:v>
                </c:pt>
                <c:pt idx="31098">
                  <c:v>1</c:v>
                </c:pt>
                <c:pt idx="31099">
                  <c:v>1</c:v>
                </c:pt>
                <c:pt idx="31100">
                  <c:v>1</c:v>
                </c:pt>
                <c:pt idx="31101">
                  <c:v>1</c:v>
                </c:pt>
                <c:pt idx="31102">
                  <c:v>1</c:v>
                </c:pt>
                <c:pt idx="31103">
                  <c:v>1</c:v>
                </c:pt>
                <c:pt idx="31104">
                  <c:v>1</c:v>
                </c:pt>
                <c:pt idx="31105">
                  <c:v>1</c:v>
                </c:pt>
                <c:pt idx="31106">
                  <c:v>1</c:v>
                </c:pt>
                <c:pt idx="31107">
                  <c:v>1</c:v>
                </c:pt>
                <c:pt idx="31108">
                  <c:v>1</c:v>
                </c:pt>
                <c:pt idx="31109">
                  <c:v>1</c:v>
                </c:pt>
                <c:pt idx="31110">
                  <c:v>1</c:v>
                </c:pt>
                <c:pt idx="31111">
                  <c:v>1</c:v>
                </c:pt>
                <c:pt idx="31112">
                  <c:v>1</c:v>
                </c:pt>
                <c:pt idx="31113">
                  <c:v>1</c:v>
                </c:pt>
                <c:pt idx="31114">
                  <c:v>1</c:v>
                </c:pt>
                <c:pt idx="31115">
                  <c:v>1</c:v>
                </c:pt>
                <c:pt idx="31116">
                  <c:v>1</c:v>
                </c:pt>
                <c:pt idx="31117">
                  <c:v>1</c:v>
                </c:pt>
                <c:pt idx="31118">
                  <c:v>1</c:v>
                </c:pt>
                <c:pt idx="31119">
                  <c:v>1</c:v>
                </c:pt>
                <c:pt idx="31120">
                  <c:v>1</c:v>
                </c:pt>
                <c:pt idx="31121">
                  <c:v>1</c:v>
                </c:pt>
                <c:pt idx="31122">
                  <c:v>1</c:v>
                </c:pt>
                <c:pt idx="31123">
                  <c:v>1</c:v>
                </c:pt>
                <c:pt idx="31124">
                  <c:v>1</c:v>
                </c:pt>
                <c:pt idx="31125">
                  <c:v>1</c:v>
                </c:pt>
                <c:pt idx="31126">
                  <c:v>1</c:v>
                </c:pt>
                <c:pt idx="31127">
                  <c:v>1</c:v>
                </c:pt>
                <c:pt idx="31128">
                  <c:v>1</c:v>
                </c:pt>
                <c:pt idx="31129">
                  <c:v>1</c:v>
                </c:pt>
                <c:pt idx="31130">
                  <c:v>1</c:v>
                </c:pt>
                <c:pt idx="31131">
                  <c:v>1</c:v>
                </c:pt>
                <c:pt idx="31132">
                  <c:v>1</c:v>
                </c:pt>
                <c:pt idx="31133">
                  <c:v>1</c:v>
                </c:pt>
                <c:pt idx="31134">
                  <c:v>1</c:v>
                </c:pt>
                <c:pt idx="31135">
                  <c:v>1</c:v>
                </c:pt>
                <c:pt idx="31136">
                  <c:v>1</c:v>
                </c:pt>
                <c:pt idx="31137">
                  <c:v>1</c:v>
                </c:pt>
                <c:pt idx="31138">
                  <c:v>1</c:v>
                </c:pt>
                <c:pt idx="31139">
                  <c:v>1</c:v>
                </c:pt>
                <c:pt idx="31140">
                  <c:v>1</c:v>
                </c:pt>
                <c:pt idx="31141">
                  <c:v>1</c:v>
                </c:pt>
                <c:pt idx="31142">
                  <c:v>1</c:v>
                </c:pt>
                <c:pt idx="31143">
                  <c:v>1</c:v>
                </c:pt>
                <c:pt idx="31144">
                  <c:v>1</c:v>
                </c:pt>
                <c:pt idx="31145">
                  <c:v>1</c:v>
                </c:pt>
                <c:pt idx="31146">
                  <c:v>1</c:v>
                </c:pt>
                <c:pt idx="31147">
                  <c:v>1</c:v>
                </c:pt>
                <c:pt idx="31148">
                  <c:v>1</c:v>
                </c:pt>
                <c:pt idx="31149">
                  <c:v>1</c:v>
                </c:pt>
                <c:pt idx="31150">
                  <c:v>1</c:v>
                </c:pt>
                <c:pt idx="31151">
                  <c:v>1</c:v>
                </c:pt>
                <c:pt idx="31152">
                  <c:v>1</c:v>
                </c:pt>
                <c:pt idx="31153">
                  <c:v>0</c:v>
                </c:pt>
                <c:pt idx="31154">
                  <c:v>1</c:v>
                </c:pt>
                <c:pt idx="31155">
                  <c:v>1</c:v>
                </c:pt>
                <c:pt idx="31156">
                  <c:v>1</c:v>
                </c:pt>
                <c:pt idx="31157">
                  <c:v>1</c:v>
                </c:pt>
                <c:pt idx="31158">
                  <c:v>1</c:v>
                </c:pt>
                <c:pt idx="31159">
                  <c:v>1</c:v>
                </c:pt>
                <c:pt idx="31160">
                  <c:v>1</c:v>
                </c:pt>
                <c:pt idx="31161">
                  <c:v>1</c:v>
                </c:pt>
                <c:pt idx="31162">
                  <c:v>1</c:v>
                </c:pt>
                <c:pt idx="31163">
                  <c:v>1</c:v>
                </c:pt>
                <c:pt idx="31164">
                  <c:v>1</c:v>
                </c:pt>
                <c:pt idx="31165">
                  <c:v>1</c:v>
                </c:pt>
                <c:pt idx="31166">
                  <c:v>1</c:v>
                </c:pt>
                <c:pt idx="31167">
                  <c:v>1</c:v>
                </c:pt>
                <c:pt idx="31168">
                  <c:v>1</c:v>
                </c:pt>
                <c:pt idx="31169">
                  <c:v>1</c:v>
                </c:pt>
                <c:pt idx="31170">
                  <c:v>1</c:v>
                </c:pt>
                <c:pt idx="31171">
                  <c:v>1</c:v>
                </c:pt>
                <c:pt idx="31172">
                  <c:v>1</c:v>
                </c:pt>
                <c:pt idx="31173">
                  <c:v>1</c:v>
                </c:pt>
                <c:pt idx="31174">
                  <c:v>1</c:v>
                </c:pt>
                <c:pt idx="31175">
                  <c:v>1</c:v>
                </c:pt>
                <c:pt idx="31176">
                  <c:v>1</c:v>
                </c:pt>
                <c:pt idx="31177">
                  <c:v>1</c:v>
                </c:pt>
                <c:pt idx="31178">
                  <c:v>1</c:v>
                </c:pt>
                <c:pt idx="31179">
                  <c:v>1</c:v>
                </c:pt>
                <c:pt idx="31180">
                  <c:v>1</c:v>
                </c:pt>
                <c:pt idx="31181">
                  <c:v>1</c:v>
                </c:pt>
                <c:pt idx="31182">
                  <c:v>1</c:v>
                </c:pt>
                <c:pt idx="31183">
                  <c:v>1</c:v>
                </c:pt>
                <c:pt idx="31184">
                  <c:v>1</c:v>
                </c:pt>
                <c:pt idx="31185">
                  <c:v>1</c:v>
                </c:pt>
                <c:pt idx="31186">
                  <c:v>1</c:v>
                </c:pt>
                <c:pt idx="31187">
                  <c:v>1</c:v>
                </c:pt>
                <c:pt idx="31188">
                  <c:v>1</c:v>
                </c:pt>
                <c:pt idx="31189">
                  <c:v>1</c:v>
                </c:pt>
                <c:pt idx="31190">
                  <c:v>1</c:v>
                </c:pt>
                <c:pt idx="31191">
                  <c:v>1</c:v>
                </c:pt>
                <c:pt idx="31192">
                  <c:v>1</c:v>
                </c:pt>
                <c:pt idx="31193">
                  <c:v>1</c:v>
                </c:pt>
                <c:pt idx="31194">
                  <c:v>1</c:v>
                </c:pt>
                <c:pt idx="31195">
                  <c:v>1</c:v>
                </c:pt>
                <c:pt idx="31196">
                  <c:v>1</c:v>
                </c:pt>
                <c:pt idx="31197">
                  <c:v>1</c:v>
                </c:pt>
                <c:pt idx="31198">
                  <c:v>1</c:v>
                </c:pt>
                <c:pt idx="31199">
                  <c:v>1</c:v>
                </c:pt>
                <c:pt idx="31200">
                  <c:v>1</c:v>
                </c:pt>
                <c:pt idx="31201">
                  <c:v>1</c:v>
                </c:pt>
                <c:pt idx="31202">
                  <c:v>1</c:v>
                </c:pt>
                <c:pt idx="31203">
                  <c:v>1</c:v>
                </c:pt>
                <c:pt idx="31204">
                  <c:v>1</c:v>
                </c:pt>
                <c:pt idx="31205">
                  <c:v>1</c:v>
                </c:pt>
                <c:pt idx="31206">
                  <c:v>1</c:v>
                </c:pt>
                <c:pt idx="31207">
                  <c:v>1</c:v>
                </c:pt>
                <c:pt idx="31208">
                  <c:v>1</c:v>
                </c:pt>
                <c:pt idx="31209">
                  <c:v>1</c:v>
                </c:pt>
                <c:pt idx="31210">
                  <c:v>1</c:v>
                </c:pt>
                <c:pt idx="31211">
                  <c:v>1</c:v>
                </c:pt>
                <c:pt idx="31212">
                  <c:v>1</c:v>
                </c:pt>
                <c:pt idx="31213">
                  <c:v>1</c:v>
                </c:pt>
                <c:pt idx="31214">
                  <c:v>1</c:v>
                </c:pt>
                <c:pt idx="31215">
                  <c:v>1</c:v>
                </c:pt>
                <c:pt idx="31216">
                  <c:v>1</c:v>
                </c:pt>
                <c:pt idx="31217">
                  <c:v>1</c:v>
                </c:pt>
                <c:pt idx="31218">
                  <c:v>1</c:v>
                </c:pt>
                <c:pt idx="31219">
                  <c:v>1</c:v>
                </c:pt>
                <c:pt idx="31220">
                  <c:v>1</c:v>
                </c:pt>
                <c:pt idx="31221">
                  <c:v>1</c:v>
                </c:pt>
                <c:pt idx="31222">
                  <c:v>1</c:v>
                </c:pt>
                <c:pt idx="31223">
                  <c:v>1</c:v>
                </c:pt>
                <c:pt idx="31224">
                  <c:v>1</c:v>
                </c:pt>
                <c:pt idx="31225">
                  <c:v>1</c:v>
                </c:pt>
                <c:pt idx="31226">
                  <c:v>1</c:v>
                </c:pt>
                <c:pt idx="31227">
                  <c:v>1</c:v>
                </c:pt>
                <c:pt idx="31228">
                  <c:v>1</c:v>
                </c:pt>
                <c:pt idx="31229">
                  <c:v>1</c:v>
                </c:pt>
                <c:pt idx="31230">
                  <c:v>1</c:v>
                </c:pt>
                <c:pt idx="31231">
                  <c:v>1</c:v>
                </c:pt>
                <c:pt idx="31232">
                  <c:v>1</c:v>
                </c:pt>
                <c:pt idx="31233">
                  <c:v>1</c:v>
                </c:pt>
                <c:pt idx="31234">
                  <c:v>1</c:v>
                </c:pt>
                <c:pt idx="31235">
                  <c:v>1</c:v>
                </c:pt>
                <c:pt idx="31236">
                  <c:v>1</c:v>
                </c:pt>
                <c:pt idx="31237">
                  <c:v>1</c:v>
                </c:pt>
                <c:pt idx="31238">
                  <c:v>1</c:v>
                </c:pt>
                <c:pt idx="31239">
                  <c:v>1</c:v>
                </c:pt>
                <c:pt idx="31240">
                  <c:v>1</c:v>
                </c:pt>
                <c:pt idx="31241">
                  <c:v>1</c:v>
                </c:pt>
                <c:pt idx="31242">
                  <c:v>1</c:v>
                </c:pt>
                <c:pt idx="31243">
                  <c:v>1</c:v>
                </c:pt>
                <c:pt idx="31244">
                  <c:v>1</c:v>
                </c:pt>
                <c:pt idx="31245">
                  <c:v>1</c:v>
                </c:pt>
                <c:pt idx="31246">
                  <c:v>1</c:v>
                </c:pt>
                <c:pt idx="31247">
                  <c:v>1</c:v>
                </c:pt>
                <c:pt idx="31248">
                  <c:v>1</c:v>
                </c:pt>
                <c:pt idx="31249">
                  <c:v>1</c:v>
                </c:pt>
                <c:pt idx="31250">
                  <c:v>1</c:v>
                </c:pt>
                <c:pt idx="31251">
                  <c:v>1</c:v>
                </c:pt>
                <c:pt idx="31252">
                  <c:v>1</c:v>
                </c:pt>
                <c:pt idx="31253">
                  <c:v>1</c:v>
                </c:pt>
                <c:pt idx="31254">
                  <c:v>1</c:v>
                </c:pt>
                <c:pt idx="31255">
                  <c:v>1</c:v>
                </c:pt>
                <c:pt idx="31256">
                  <c:v>1</c:v>
                </c:pt>
                <c:pt idx="31257">
                  <c:v>1</c:v>
                </c:pt>
                <c:pt idx="31258">
                  <c:v>1</c:v>
                </c:pt>
                <c:pt idx="31259">
                  <c:v>1</c:v>
                </c:pt>
                <c:pt idx="31260">
                  <c:v>1</c:v>
                </c:pt>
                <c:pt idx="31261">
                  <c:v>1</c:v>
                </c:pt>
                <c:pt idx="31262">
                  <c:v>1</c:v>
                </c:pt>
                <c:pt idx="31263">
                  <c:v>1</c:v>
                </c:pt>
                <c:pt idx="31264">
                  <c:v>1</c:v>
                </c:pt>
                <c:pt idx="31265">
                  <c:v>1</c:v>
                </c:pt>
                <c:pt idx="31266">
                  <c:v>1</c:v>
                </c:pt>
                <c:pt idx="31267">
                  <c:v>1</c:v>
                </c:pt>
                <c:pt idx="31268">
                  <c:v>1</c:v>
                </c:pt>
                <c:pt idx="31269">
                  <c:v>1</c:v>
                </c:pt>
                <c:pt idx="31270">
                  <c:v>1</c:v>
                </c:pt>
                <c:pt idx="31271">
                  <c:v>1</c:v>
                </c:pt>
                <c:pt idx="31272">
                  <c:v>1</c:v>
                </c:pt>
                <c:pt idx="31273">
                  <c:v>1</c:v>
                </c:pt>
                <c:pt idx="31274">
                  <c:v>1</c:v>
                </c:pt>
                <c:pt idx="31275">
                  <c:v>1</c:v>
                </c:pt>
                <c:pt idx="31276">
                  <c:v>1</c:v>
                </c:pt>
                <c:pt idx="31277">
                  <c:v>1</c:v>
                </c:pt>
                <c:pt idx="31278">
                  <c:v>1</c:v>
                </c:pt>
                <c:pt idx="31279">
                  <c:v>1</c:v>
                </c:pt>
                <c:pt idx="31280">
                  <c:v>1</c:v>
                </c:pt>
                <c:pt idx="31281">
                  <c:v>1</c:v>
                </c:pt>
                <c:pt idx="31282">
                  <c:v>1</c:v>
                </c:pt>
                <c:pt idx="31283">
                  <c:v>1</c:v>
                </c:pt>
                <c:pt idx="31284">
                  <c:v>1</c:v>
                </c:pt>
                <c:pt idx="31285">
                  <c:v>1</c:v>
                </c:pt>
                <c:pt idx="31286">
                  <c:v>1</c:v>
                </c:pt>
                <c:pt idx="31287">
                  <c:v>1</c:v>
                </c:pt>
                <c:pt idx="31288">
                  <c:v>1</c:v>
                </c:pt>
                <c:pt idx="31289">
                  <c:v>1</c:v>
                </c:pt>
                <c:pt idx="31290">
                  <c:v>1</c:v>
                </c:pt>
                <c:pt idx="31291">
                  <c:v>1</c:v>
                </c:pt>
                <c:pt idx="31292">
                  <c:v>1</c:v>
                </c:pt>
                <c:pt idx="31293">
                  <c:v>1</c:v>
                </c:pt>
                <c:pt idx="31294">
                  <c:v>1</c:v>
                </c:pt>
                <c:pt idx="31295">
                  <c:v>1</c:v>
                </c:pt>
                <c:pt idx="31296">
                  <c:v>1</c:v>
                </c:pt>
                <c:pt idx="31297">
                  <c:v>1</c:v>
                </c:pt>
                <c:pt idx="31298">
                  <c:v>1</c:v>
                </c:pt>
                <c:pt idx="31299">
                  <c:v>1</c:v>
                </c:pt>
                <c:pt idx="31300">
                  <c:v>1</c:v>
                </c:pt>
                <c:pt idx="31301">
                  <c:v>1</c:v>
                </c:pt>
                <c:pt idx="31302">
                  <c:v>1</c:v>
                </c:pt>
                <c:pt idx="31303">
                  <c:v>1</c:v>
                </c:pt>
                <c:pt idx="31304">
                  <c:v>1</c:v>
                </c:pt>
                <c:pt idx="31305">
                  <c:v>1</c:v>
                </c:pt>
                <c:pt idx="31306">
                  <c:v>1</c:v>
                </c:pt>
                <c:pt idx="31307">
                  <c:v>1</c:v>
                </c:pt>
                <c:pt idx="31308">
                  <c:v>1</c:v>
                </c:pt>
                <c:pt idx="31309">
                  <c:v>1</c:v>
                </c:pt>
                <c:pt idx="31310">
                  <c:v>1</c:v>
                </c:pt>
                <c:pt idx="31311">
                  <c:v>1</c:v>
                </c:pt>
                <c:pt idx="31312">
                  <c:v>1</c:v>
                </c:pt>
                <c:pt idx="31313">
                  <c:v>1</c:v>
                </c:pt>
                <c:pt idx="31314">
                  <c:v>1</c:v>
                </c:pt>
                <c:pt idx="31315">
                  <c:v>1</c:v>
                </c:pt>
                <c:pt idx="31316">
                  <c:v>1</c:v>
                </c:pt>
                <c:pt idx="31317">
                  <c:v>1</c:v>
                </c:pt>
                <c:pt idx="31318">
                  <c:v>1</c:v>
                </c:pt>
                <c:pt idx="31319">
                  <c:v>1</c:v>
                </c:pt>
                <c:pt idx="31320">
                  <c:v>1</c:v>
                </c:pt>
                <c:pt idx="31321">
                  <c:v>1</c:v>
                </c:pt>
                <c:pt idx="31322">
                  <c:v>1</c:v>
                </c:pt>
                <c:pt idx="31323">
                  <c:v>1</c:v>
                </c:pt>
                <c:pt idx="31324">
                  <c:v>1</c:v>
                </c:pt>
                <c:pt idx="31325">
                  <c:v>1</c:v>
                </c:pt>
                <c:pt idx="31326">
                  <c:v>1</c:v>
                </c:pt>
                <c:pt idx="31327">
                  <c:v>1</c:v>
                </c:pt>
                <c:pt idx="31328">
                  <c:v>1</c:v>
                </c:pt>
                <c:pt idx="31329">
                  <c:v>1</c:v>
                </c:pt>
                <c:pt idx="31330">
                  <c:v>1</c:v>
                </c:pt>
                <c:pt idx="31331">
                  <c:v>1</c:v>
                </c:pt>
                <c:pt idx="31332">
                  <c:v>1</c:v>
                </c:pt>
                <c:pt idx="31333">
                  <c:v>1</c:v>
                </c:pt>
                <c:pt idx="31334">
                  <c:v>1</c:v>
                </c:pt>
                <c:pt idx="31335">
                  <c:v>1</c:v>
                </c:pt>
                <c:pt idx="31336">
                  <c:v>1</c:v>
                </c:pt>
                <c:pt idx="31337">
                  <c:v>1</c:v>
                </c:pt>
                <c:pt idx="31338">
                  <c:v>1</c:v>
                </c:pt>
                <c:pt idx="31339">
                  <c:v>1</c:v>
                </c:pt>
                <c:pt idx="31340">
                  <c:v>1</c:v>
                </c:pt>
                <c:pt idx="31341">
                  <c:v>1</c:v>
                </c:pt>
                <c:pt idx="31342">
                  <c:v>1</c:v>
                </c:pt>
                <c:pt idx="31343">
                  <c:v>1</c:v>
                </c:pt>
                <c:pt idx="31344">
                  <c:v>1</c:v>
                </c:pt>
                <c:pt idx="31345">
                  <c:v>1</c:v>
                </c:pt>
                <c:pt idx="31346">
                  <c:v>1</c:v>
                </c:pt>
                <c:pt idx="31347">
                  <c:v>1</c:v>
                </c:pt>
                <c:pt idx="31348">
                  <c:v>1</c:v>
                </c:pt>
                <c:pt idx="31349">
                  <c:v>1</c:v>
                </c:pt>
                <c:pt idx="31350">
                  <c:v>1</c:v>
                </c:pt>
                <c:pt idx="31351">
                  <c:v>1</c:v>
                </c:pt>
                <c:pt idx="31352">
                  <c:v>0</c:v>
                </c:pt>
                <c:pt idx="31353">
                  <c:v>1</c:v>
                </c:pt>
                <c:pt idx="31354">
                  <c:v>1</c:v>
                </c:pt>
                <c:pt idx="31355">
                  <c:v>1</c:v>
                </c:pt>
                <c:pt idx="31356">
                  <c:v>1</c:v>
                </c:pt>
                <c:pt idx="31357">
                  <c:v>1</c:v>
                </c:pt>
                <c:pt idx="31358">
                  <c:v>1</c:v>
                </c:pt>
                <c:pt idx="31359">
                  <c:v>1</c:v>
                </c:pt>
                <c:pt idx="31360">
                  <c:v>1</c:v>
                </c:pt>
                <c:pt idx="31361">
                  <c:v>1</c:v>
                </c:pt>
                <c:pt idx="31362">
                  <c:v>1</c:v>
                </c:pt>
                <c:pt idx="31363">
                  <c:v>1</c:v>
                </c:pt>
                <c:pt idx="31364">
                  <c:v>1</c:v>
                </c:pt>
                <c:pt idx="31365">
                  <c:v>1</c:v>
                </c:pt>
                <c:pt idx="31366">
                  <c:v>1</c:v>
                </c:pt>
                <c:pt idx="31367">
                  <c:v>1</c:v>
                </c:pt>
                <c:pt idx="31368">
                  <c:v>1</c:v>
                </c:pt>
                <c:pt idx="31369">
                  <c:v>1</c:v>
                </c:pt>
                <c:pt idx="31370">
                  <c:v>1</c:v>
                </c:pt>
                <c:pt idx="31371">
                  <c:v>1</c:v>
                </c:pt>
                <c:pt idx="31372">
                  <c:v>1</c:v>
                </c:pt>
                <c:pt idx="31373">
                  <c:v>1</c:v>
                </c:pt>
                <c:pt idx="31374">
                  <c:v>1</c:v>
                </c:pt>
                <c:pt idx="31375">
                  <c:v>1</c:v>
                </c:pt>
                <c:pt idx="31376">
                  <c:v>1</c:v>
                </c:pt>
                <c:pt idx="31377">
                  <c:v>1</c:v>
                </c:pt>
                <c:pt idx="31378">
                  <c:v>1</c:v>
                </c:pt>
                <c:pt idx="31379">
                  <c:v>1</c:v>
                </c:pt>
                <c:pt idx="31380">
                  <c:v>1</c:v>
                </c:pt>
                <c:pt idx="31381">
                  <c:v>1</c:v>
                </c:pt>
                <c:pt idx="31382">
                  <c:v>1</c:v>
                </c:pt>
                <c:pt idx="31383">
                  <c:v>1</c:v>
                </c:pt>
                <c:pt idx="31384">
                  <c:v>1</c:v>
                </c:pt>
                <c:pt idx="31385">
                  <c:v>1</c:v>
                </c:pt>
                <c:pt idx="31386">
                  <c:v>1</c:v>
                </c:pt>
                <c:pt idx="31387">
                  <c:v>1</c:v>
                </c:pt>
                <c:pt idx="31388">
                  <c:v>1</c:v>
                </c:pt>
                <c:pt idx="31389">
                  <c:v>1</c:v>
                </c:pt>
                <c:pt idx="31390">
                  <c:v>1</c:v>
                </c:pt>
                <c:pt idx="31391">
                  <c:v>1</c:v>
                </c:pt>
                <c:pt idx="31392">
                  <c:v>1</c:v>
                </c:pt>
                <c:pt idx="31393">
                  <c:v>1</c:v>
                </c:pt>
                <c:pt idx="31394">
                  <c:v>1</c:v>
                </c:pt>
                <c:pt idx="31395">
                  <c:v>1</c:v>
                </c:pt>
                <c:pt idx="31396">
                  <c:v>1</c:v>
                </c:pt>
                <c:pt idx="31397">
                  <c:v>1</c:v>
                </c:pt>
                <c:pt idx="31398">
                  <c:v>1</c:v>
                </c:pt>
                <c:pt idx="31399">
                  <c:v>1</c:v>
                </c:pt>
                <c:pt idx="31400">
                  <c:v>1</c:v>
                </c:pt>
                <c:pt idx="31401">
                  <c:v>1</c:v>
                </c:pt>
                <c:pt idx="31402">
                  <c:v>1</c:v>
                </c:pt>
                <c:pt idx="31403">
                  <c:v>1</c:v>
                </c:pt>
                <c:pt idx="31404">
                  <c:v>1</c:v>
                </c:pt>
                <c:pt idx="31405">
                  <c:v>1</c:v>
                </c:pt>
                <c:pt idx="31406">
                  <c:v>1</c:v>
                </c:pt>
                <c:pt idx="31407">
                  <c:v>1</c:v>
                </c:pt>
                <c:pt idx="31408">
                  <c:v>1</c:v>
                </c:pt>
                <c:pt idx="31409">
                  <c:v>1</c:v>
                </c:pt>
                <c:pt idx="31410">
                  <c:v>1</c:v>
                </c:pt>
                <c:pt idx="31411">
                  <c:v>1</c:v>
                </c:pt>
                <c:pt idx="31412">
                  <c:v>1</c:v>
                </c:pt>
                <c:pt idx="31413">
                  <c:v>1</c:v>
                </c:pt>
                <c:pt idx="31414">
                  <c:v>1</c:v>
                </c:pt>
                <c:pt idx="31415">
                  <c:v>1</c:v>
                </c:pt>
                <c:pt idx="31416">
                  <c:v>1</c:v>
                </c:pt>
                <c:pt idx="31417">
                  <c:v>1</c:v>
                </c:pt>
                <c:pt idx="31418">
                  <c:v>1</c:v>
                </c:pt>
                <c:pt idx="31419">
                  <c:v>1</c:v>
                </c:pt>
                <c:pt idx="31420">
                  <c:v>1</c:v>
                </c:pt>
                <c:pt idx="31421">
                  <c:v>1</c:v>
                </c:pt>
                <c:pt idx="31422">
                  <c:v>1</c:v>
                </c:pt>
                <c:pt idx="31423">
                  <c:v>1</c:v>
                </c:pt>
                <c:pt idx="31424">
                  <c:v>1</c:v>
                </c:pt>
                <c:pt idx="31425">
                  <c:v>1</c:v>
                </c:pt>
                <c:pt idx="31426">
                  <c:v>1</c:v>
                </c:pt>
                <c:pt idx="31427">
                  <c:v>1</c:v>
                </c:pt>
                <c:pt idx="31428">
                  <c:v>1</c:v>
                </c:pt>
                <c:pt idx="31429">
                  <c:v>1</c:v>
                </c:pt>
                <c:pt idx="31430">
                  <c:v>1</c:v>
                </c:pt>
                <c:pt idx="31431">
                  <c:v>1</c:v>
                </c:pt>
                <c:pt idx="31432">
                  <c:v>1</c:v>
                </c:pt>
                <c:pt idx="31433">
                  <c:v>1</c:v>
                </c:pt>
                <c:pt idx="31434">
                  <c:v>1</c:v>
                </c:pt>
                <c:pt idx="31435">
                  <c:v>1</c:v>
                </c:pt>
                <c:pt idx="31436">
                  <c:v>1</c:v>
                </c:pt>
                <c:pt idx="31437">
                  <c:v>1</c:v>
                </c:pt>
                <c:pt idx="31438">
                  <c:v>1</c:v>
                </c:pt>
                <c:pt idx="31439">
                  <c:v>1</c:v>
                </c:pt>
                <c:pt idx="31440">
                  <c:v>1</c:v>
                </c:pt>
                <c:pt idx="31441">
                  <c:v>1</c:v>
                </c:pt>
                <c:pt idx="31442">
                  <c:v>1</c:v>
                </c:pt>
                <c:pt idx="31443">
                  <c:v>1</c:v>
                </c:pt>
                <c:pt idx="31444">
                  <c:v>1</c:v>
                </c:pt>
                <c:pt idx="31445">
                  <c:v>1</c:v>
                </c:pt>
                <c:pt idx="31446">
                  <c:v>1</c:v>
                </c:pt>
                <c:pt idx="31447">
                  <c:v>1</c:v>
                </c:pt>
                <c:pt idx="31448">
                  <c:v>1</c:v>
                </c:pt>
                <c:pt idx="31449">
                  <c:v>1</c:v>
                </c:pt>
                <c:pt idx="31450">
                  <c:v>1</c:v>
                </c:pt>
                <c:pt idx="31451">
                  <c:v>1</c:v>
                </c:pt>
                <c:pt idx="31452">
                  <c:v>1</c:v>
                </c:pt>
                <c:pt idx="31453">
                  <c:v>1</c:v>
                </c:pt>
                <c:pt idx="31454">
                  <c:v>1</c:v>
                </c:pt>
                <c:pt idx="31455">
                  <c:v>1</c:v>
                </c:pt>
                <c:pt idx="31456">
                  <c:v>1</c:v>
                </c:pt>
                <c:pt idx="31457">
                  <c:v>1</c:v>
                </c:pt>
                <c:pt idx="31458">
                  <c:v>1</c:v>
                </c:pt>
                <c:pt idx="31459">
                  <c:v>1</c:v>
                </c:pt>
                <c:pt idx="31460">
                  <c:v>1</c:v>
                </c:pt>
                <c:pt idx="31461">
                  <c:v>1</c:v>
                </c:pt>
                <c:pt idx="31462">
                  <c:v>1</c:v>
                </c:pt>
                <c:pt idx="31463">
                  <c:v>1</c:v>
                </c:pt>
                <c:pt idx="31464">
                  <c:v>1</c:v>
                </c:pt>
                <c:pt idx="31465">
                  <c:v>1</c:v>
                </c:pt>
                <c:pt idx="31466">
                  <c:v>1</c:v>
                </c:pt>
                <c:pt idx="31467">
                  <c:v>1</c:v>
                </c:pt>
                <c:pt idx="31468">
                  <c:v>1</c:v>
                </c:pt>
                <c:pt idx="31469">
                  <c:v>1</c:v>
                </c:pt>
                <c:pt idx="31470">
                  <c:v>1</c:v>
                </c:pt>
                <c:pt idx="31471">
                  <c:v>1</c:v>
                </c:pt>
                <c:pt idx="31472">
                  <c:v>1</c:v>
                </c:pt>
                <c:pt idx="31473">
                  <c:v>1</c:v>
                </c:pt>
                <c:pt idx="31474">
                  <c:v>1</c:v>
                </c:pt>
                <c:pt idx="31475">
                  <c:v>1</c:v>
                </c:pt>
                <c:pt idx="31476">
                  <c:v>1</c:v>
                </c:pt>
                <c:pt idx="31477">
                  <c:v>1</c:v>
                </c:pt>
                <c:pt idx="31478">
                  <c:v>1</c:v>
                </c:pt>
                <c:pt idx="31479">
                  <c:v>1</c:v>
                </c:pt>
                <c:pt idx="31480">
                  <c:v>1</c:v>
                </c:pt>
                <c:pt idx="31481">
                  <c:v>1</c:v>
                </c:pt>
                <c:pt idx="31482">
                  <c:v>1</c:v>
                </c:pt>
                <c:pt idx="31483">
                  <c:v>1</c:v>
                </c:pt>
                <c:pt idx="31484">
                  <c:v>1</c:v>
                </c:pt>
                <c:pt idx="31485">
                  <c:v>1</c:v>
                </c:pt>
                <c:pt idx="31486">
                  <c:v>1</c:v>
                </c:pt>
                <c:pt idx="31487">
                  <c:v>1</c:v>
                </c:pt>
                <c:pt idx="31488">
                  <c:v>1</c:v>
                </c:pt>
                <c:pt idx="31489">
                  <c:v>1</c:v>
                </c:pt>
                <c:pt idx="31490">
                  <c:v>1</c:v>
                </c:pt>
                <c:pt idx="31491">
                  <c:v>1</c:v>
                </c:pt>
                <c:pt idx="31492">
                  <c:v>1</c:v>
                </c:pt>
                <c:pt idx="31493">
                  <c:v>1</c:v>
                </c:pt>
                <c:pt idx="31494">
                  <c:v>1</c:v>
                </c:pt>
                <c:pt idx="31495">
                  <c:v>1</c:v>
                </c:pt>
                <c:pt idx="31496">
                  <c:v>1</c:v>
                </c:pt>
                <c:pt idx="31497">
                  <c:v>1</c:v>
                </c:pt>
                <c:pt idx="31498">
                  <c:v>1</c:v>
                </c:pt>
                <c:pt idx="31499">
                  <c:v>1</c:v>
                </c:pt>
                <c:pt idx="31500">
                  <c:v>1</c:v>
                </c:pt>
                <c:pt idx="31501">
                  <c:v>1</c:v>
                </c:pt>
                <c:pt idx="31502">
                  <c:v>1</c:v>
                </c:pt>
                <c:pt idx="31503">
                  <c:v>1</c:v>
                </c:pt>
                <c:pt idx="31504">
                  <c:v>1</c:v>
                </c:pt>
                <c:pt idx="31505">
                  <c:v>1</c:v>
                </c:pt>
                <c:pt idx="31506">
                  <c:v>1</c:v>
                </c:pt>
                <c:pt idx="31507">
                  <c:v>1</c:v>
                </c:pt>
                <c:pt idx="31508">
                  <c:v>1</c:v>
                </c:pt>
                <c:pt idx="31509">
                  <c:v>1</c:v>
                </c:pt>
                <c:pt idx="31510">
                  <c:v>1</c:v>
                </c:pt>
                <c:pt idx="31511">
                  <c:v>1</c:v>
                </c:pt>
                <c:pt idx="31512">
                  <c:v>1</c:v>
                </c:pt>
                <c:pt idx="31513">
                  <c:v>1</c:v>
                </c:pt>
                <c:pt idx="31514">
                  <c:v>1</c:v>
                </c:pt>
                <c:pt idx="31515">
                  <c:v>1</c:v>
                </c:pt>
                <c:pt idx="31516">
                  <c:v>1</c:v>
                </c:pt>
                <c:pt idx="31517">
                  <c:v>1</c:v>
                </c:pt>
                <c:pt idx="31518">
                  <c:v>1</c:v>
                </c:pt>
                <c:pt idx="31519">
                  <c:v>1</c:v>
                </c:pt>
                <c:pt idx="31520">
                  <c:v>1</c:v>
                </c:pt>
                <c:pt idx="31521">
                  <c:v>1</c:v>
                </c:pt>
                <c:pt idx="31522">
                  <c:v>1</c:v>
                </c:pt>
                <c:pt idx="31523">
                  <c:v>1</c:v>
                </c:pt>
                <c:pt idx="31524">
                  <c:v>1</c:v>
                </c:pt>
                <c:pt idx="31525">
                  <c:v>1</c:v>
                </c:pt>
                <c:pt idx="31526">
                  <c:v>1</c:v>
                </c:pt>
                <c:pt idx="31527">
                  <c:v>1</c:v>
                </c:pt>
                <c:pt idx="31528">
                  <c:v>1</c:v>
                </c:pt>
                <c:pt idx="31529">
                  <c:v>1</c:v>
                </c:pt>
                <c:pt idx="31530">
                  <c:v>1</c:v>
                </c:pt>
                <c:pt idx="31531">
                  <c:v>1</c:v>
                </c:pt>
                <c:pt idx="31532">
                  <c:v>1</c:v>
                </c:pt>
                <c:pt idx="31533">
                  <c:v>1</c:v>
                </c:pt>
                <c:pt idx="31534">
                  <c:v>1</c:v>
                </c:pt>
                <c:pt idx="31535">
                  <c:v>1</c:v>
                </c:pt>
                <c:pt idx="31536">
                  <c:v>1</c:v>
                </c:pt>
                <c:pt idx="31537">
                  <c:v>1</c:v>
                </c:pt>
                <c:pt idx="31538">
                  <c:v>1</c:v>
                </c:pt>
                <c:pt idx="31539">
                  <c:v>1</c:v>
                </c:pt>
                <c:pt idx="31540">
                  <c:v>1</c:v>
                </c:pt>
                <c:pt idx="31541">
                  <c:v>1</c:v>
                </c:pt>
                <c:pt idx="31542">
                  <c:v>1</c:v>
                </c:pt>
                <c:pt idx="31543">
                  <c:v>1</c:v>
                </c:pt>
                <c:pt idx="31544">
                  <c:v>1</c:v>
                </c:pt>
                <c:pt idx="31545">
                  <c:v>1</c:v>
                </c:pt>
                <c:pt idx="31546">
                  <c:v>1</c:v>
                </c:pt>
                <c:pt idx="31547">
                  <c:v>1</c:v>
                </c:pt>
                <c:pt idx="31548">
                  <c:v>1</c:v>
                </c:pt>
                <c:pt idx="31549">
                  <c:v>1</c:v>
                </c:pt>
                <c:pt idx="31550">
                  <c:v>1</c:v>
                </c:pt>
                <c:pt idx="31551">
                  <c:v>1</c:v>
                </c:pt>
                <c:pt idx="31552">
                  <c:v>1</c:v>
                </c:pt>
                <c:pt idx="31553">
                  <c:v>1</c:v>
                </c:pt>
                <c:pt idx="31554">
                  <c:v>1</c:v>
                </c:pt>
                <c:pt idx="31555">
                  <c:v>1</c:v>
                </c:pt>
                <c:pt idx="31556">
                  <c:v>1</c:v>
                </c:pt>
                <c:pt idx="31557">
                  <c:v>1</c:v>
                </c:pt>
                <c:pt idx="31558">
                  <c:v>1</c:v>
                </c:pt>
                <c:pt idx="31559">
                  <c:v>1</c:v>
                </c:pt>
                <c:pt idx="31560">
                  <c:v>1</c:v>
                </c:pt>
                <c:pt idx="31561">
                  <c:v>1</c:v>
                </c:pt>
                <c:pt idx="31562">
                  <c:v>1</c:v>
                </c:pt>
                <c:pt idx="31563">
                  <c:v>1</c:v>
                </c:pt>
                <c:pt idx="31564">
                  <c:v>1</c:v>
                </c:pt>
                <c:pt idx="31565">
                  <c:v>0</c:v>
                </c:pt>
                <c:pt idx="31566">
                  <c:v>1</c:v>
                </c:pt>
                <c:pt idx="31567">
                  <c:v>1</c:v>
                </c:pt>
                <c:pt idx="31568">
                  <c:v>1</c:v>
                </c:pt>
                <c:pt idx="31569">
                  <c:v>1</c:v>
                </c:pt>
                <c:pt idx="31570">
                  <c:v>1</c:v>
                </c:pt>
                <c:pt idx="31571">
                  <c:v>1</c:v>
                </c:pt>
                <c:pt idx="31572">
                  <c:v>1</c:v>
                </c:pt>
                <c:pt idx="31573">
                  <c:v>1</c:v>
                </c:pt>
                <c:pt idx="31574">
                  <c:v>1</c:v>
                </c:pt>
                <c:pt idx="31575">
                  <c:v>1</c:v>
                </c:pt>
                <c:pt idx="31576">
                  <c:v>1</c:v>
                </c:pt>
                <c:pt idx="31577">
                  <c:v>1</c:v>
                </c:pt>
                <c:pt idx="31578">
                  <c:v>1</c:v>
                </c:pt>
                <c:pt idx="31579">
                  <c:v>1</c:v>
                </c:pt>
                <c:pt idx="31580">
                  <c:v>1</c:v>
                </c:pt>
                <c:pt idx="31581">
                  <c:v>1</c:v>
                </c:pt>
                <c:pt idx="31582">
                  <c:v>1</c:v>
                </c:pt>
                <c:pt idx="31583">
                  <c:v>1</c:v>
                </c:pt>
                <c:pt idx="31584">
                  <c:v>1</c:v>
                </c:pt>
                <c:pt idx="31585">
                  <c:v>1</c:v>
                </c:pt>
                <c:pt idx="31586">
                  <c:v>1</c:v>
                </c:pt>
                <c:pt idx="31587">
                  <c:v>1</c:v>
                </c:pt>
                <c:pt idx="31588">
                  <c:v>1</c:v>
                </c:pt>
                <c:pt idx="31589">
                  <c:v>1</c:v>
                </c:pt>
                <c:pt idx="31590">
                  <c:v>1</c:v>
                </c:pt>
                <c:pt idx="31591">
                  <c:v>1</c:v>
                </c:pt>
                <c:pt idx="31592">
                  <c:v>1</c:v>
                </c:pt>
                <c:pt idx="31593">
                  <c:v>1</c:v>
                </c:pt>
                <c:pt idx="31594">
                  <c:v>1</c:v>
                </c:pt>
                <c:pt idx="31595">
                  <c:v>1</c:v>
                </c:pt>
                <c:pt idx="31596">
                  <c:v>1</c:v>
                </c:pt>
                <c:pt idx="31597">
                  <c:v>1</c:v>
                </c:pt>
                <c:pt idx="31598">
                  <c:v>1</c:v>
                </c:pt>
                <c:pt idx="31599">
                  <c:v>1</c:v>
                </c:pt>
                <c:pt idx="31600">
                  <c:v>1</c:v>
                </c:pt>
                <c:pt idx="31601">
                  <c:v>1</c:v>
                </c:pt>
                <c:pt idx="31602">
                  <c:v>1</c:v>
                </c:pt>
                <c:pt idx="31603">
                  <c:v>1</c:v>
                </c:pt>
                <c:pt idx="31604">
                  <c:v>1</c:v>
                </c:pt>
                <c:pt idx="31605">
                  <c:v>1</c:v>
                </c:pt>
                <c:pt idx="31606">
                  <c:v>1</c:v>
                </c:pt>
                <c:pt idx="31607">
                  <c:v>1</c:v>
                </c:pt>
                <c:pt idx="31608">
                  <c:v>1</c:v>
                </c:pt>
                <c:pt idx="31609">
                  <c:v>1</c:v>
                </c:pt>
                <c:pt idx="31610">
                  <c:v>1</c:v>
                </c:pt>
                <c:pt idx="31611">
                  <c:v>1</c:v>
                </c:pt>
                <c:pt idx="31612">
                  <c:v>1</c:v>
                </c:pt>
                <c:pt idx="31613">
                  <c:v>1</c:v>
                </c:pt>
                <c:pt idx="31614">
                  <c:v>1</c:v>
                </c:pt>
                <c:pt idx="31615">
                  <c:v>1</c:v>
                </c:pt>
                <c:pt idx="31616">
                  <c:v>1</c:v>
                </c:pt>
                <c:pt idx="31617">
                  <c:v>1</c:v>
                </c:pt>
                <c:pt idx="31618">
                  <c:v>1</c:v>
                </c:pt>
                <c:pt idx="31619">
                  <c:v>1</c:v>
                </c:pt>
                <c:pt idx="31620">
                  <c:v>1</c:v>
                </c:pt>
                <c:pt idx="31621">
                  <c:v>1</c:v>
                </c:pt>
                <c:pt idx="31622">
                  <c:v>1</c:v>
                </c:pt>
                <c:pt idx="31623">
                  <c:v>1</c:v>
                </c:pt>
                <c:pt idx="31624">
                  <c:v>1</c:v>
                </c:pt>
                <c:pt idx="31625">
                  <c:v>1</c:v>
                </c:pt>
                <c:pt idx="31626">
                  <c:v>1</c:v>
                </c:pt>
                <c:pt idx="31627">
                  <c:v>1</c:v>
                </c:pt>
                <c:pt idx="31628">
                  <c:v>1</c:v>
                </c:pt>
                <c:pt idx="31629">
                  <c:v>1</c:v>
                </c:pt>
                <c:pt idx="31630">
                  <c:v>1</c:v>
                </c:pt>
                <c:pt idx="31631">
                  <c:v>1</c:v>
                </c:pt>
                <c:pt idx="31632">
                  <c:v>1</c:v>
                </c:pt>
                <c:pt idx="31633">
                  <c:v>1</c:v>
                </c:pt>
                <c:pt idx="31634">
                  <c:v>1</c:v>
                </c:pt>
                <c:pt idx="31635">
                  <c:v>1</c:v>
                </c:pt>
                <c:pt idx="31636">
                  <c:v>1</c:v>
                </c:pt>
                <c:pt idx="31637">
                  <c:v>1</c:v>
                </c:pt>
                <c:pt idx="31638">
                  <c:v>1</c:v>
                </c:pt>
                <c:pt idx="31639">
                  <c:v>1</c:v>
                </c:pt>
                <c:pt idx="31640">
                  <c:v>1</c:v>
                </c:pt>
                <c:pt idx="31641">
                  <c:v>1</c:v>
                </c:pt>
                <c:pt idx="31642">
                  <c:v>1</c:v>
                </c:pt>
                <c:pt idx="31643">
                  <c:v>1</c:v>
                </c:pt>
                <c:pt idx="31644">
                  <c:v>1</c:v>
                </c:pt>
                <c:pt idx="31645">
                  <c:v>1</c:v>
                </c:pt>
                <c:pt idx="31646">
                  <c:v>1</c:v>
                </c:pt>
                <c:pt idx="31647">
                  <c:v>1</c:v>
                </c:pt>
                <c:pt idx="31648">
                  <c:v>1</c:v>
                </c:pt>
                <c:pt idx="31649">
                  <c:v>1</c:v>
                </c:pt>
                <c:pt idx="31650">
                  <c:v>1</c:v>
                </c:pt>
                <c:pt idx="31651">
                  <c:v>1</c:v>
                </c:pt>
                <c:pt idx="31652">
                  <c:v>1</c:v>
                </c:pt>
                <c:pt idx="31653">
                  <c:v>1</c:v>
                </c:pt>
                <c:pt idx="31654">
                  <c:v>1</c:v>
                </c:pt>
                <c:pt idx="31655">
                  <c:v>1</c:v>
                </c:pt>
                <c:pt idx="31656">
                  <c:v>1</c:v>
                </c:pt>
                <c:pt idx="31657">
                  <c:v>1</c:v>
                </c:pt>
                <c:pt idx="31658">
                  <c:v>1</c:v>
                </c:pt>
                <c:pt idx="31659">
                  <c:v>1</c:v>
                </c:pt>
                <c:pt idx="31660">
                  <c:v>1</c:v>
                </c:pt>
                <c:pt idx="31661">
                  <c:v>1</c:v>
                </c:pt>
                <c:pt idx="31662">
                  <c:v>1</c:v>
                </c:pt>
                <c:pt idx="31663">
                  <c:v>1</c:v>
                </c:pt>
                <c:pt idx="31664">
                  <c:v>1</c:v>
                </c:pt>
                <c:pt idx="31665">
                  <c:v>1</c:v>
                </c:pt>
                <c:pt idx="31666">
                  <c:v>1</c:v>
                </c:pt>
                <c:pt idx="31667">
                  <c:v>1</c:v>
                </c:pt>
                <c:pt idx="31668">
                  <c:v>1</c:v>
                </c:pt>
                <c:pt idx="31669">
                  <c:v>1</c:v>
                </c:pt>
                <c:pt idx="31670">
                  <c:v>1</c:v>
                </c:pt>
                <c:pt idx="31671">
                  <c:v>1</c:v>
                </c:pt>
                <c:pt idx="31672">
                  <c:v>1</c:v>
                </c:pt>
                <c:pt idx="31673">
                  <c:v>1</c:v>
                </c:pt>
                <c:pt idx="31674">
                  <c:v>1</c:v>
                </c:pt>
                <c:pt idx="31675">
                  <c:v>1</c:v>
                </c:pt>
                <c:pt idx="31676">
                  <c:v>1</c:v>
                </c:pt>
                <c:pt idx="31677">
                  <c:v>1</c:v>
                </c:pt>
                <c:pt idx="31678">
                  <c:v>1</c:v>
                </c:pt>
                <c:pt idx="31679">
                  <c:v>1</c:v>
                </c:pt>
                <c:pt idx="31680">
                  <c:v>1</c:v>
                </c:pt>
                <c:pt idx="31681">
                  <c:v>1</c:v>
                </c:pt>
                <c:pt idx="31682">
                  <c:v>1</c:v>
                </c:pt>
                <c:pt idx="31683">
                  <c:v>1</c:v>
                </c:pt>
                <c:pt idx="31684">
                  <c:v>1</c:v>
                </c:pt>
                <c:pt idx="31685">
                  <c:v>1</c:v>
                </c:pt>
                <c:pt idx="31686">
                  <c:v>1</c:v>
                </c:pt>
                <c:pt idx="31687">
                  <c:v>1</c:v>
                </c:pt>
                <c:pt idx="31688">
                  <c:v>1</c:v>
                </c:pt>
                <c:pt idx="31689">
                  <c:v>1</c:v>
                </c:pt>
                <c:pt idx="31690">
                  <c:v>1</c:v>
                </c:pt>
                <c:pt idx="31691">
                  <c:v>1</c:v>
                </c:pt>
                <c:pt idx="31692">
                  <c:v>1</c:v>
                </c:pt>
                <c:pt idx="31693">
                  <c:v>1</c:v>
                </c:pt>
                <c:pt idx="31694">
                  <c:v>1</c:v>
                </c:pt>
                <c:pt idx="31695">
                  <c:v>1</c:v>
                </c:pt>
                <c:pt idx="31696">
                  <c:v>1</c:v>
                </c:pt>
                <c:pt idx="31697">
                  <c:v>1</c:v>
                </c:pt>
                <c:pt idx="31698">
                  <c:v>1</c:v>
                </c:pt>
                <c:pt idx="31699">
                  <c:v>1</c:v>
                </c:pt>
                <c:pt idx="31700">
                  <c:v>1</c:v>
                </c:pt>
                <c:pt idx="31701">
                  <c:v>1</c:v>
                </c:pt>
                <c:pt idx="31702">
                  <c:v>1</c:v>
                </c:pt>
                <c:pt idx="31703">
                  <c:v>1</c:v>
                </c:pt>
                <c:pt idx="31704">
                  <c:v>1</c:v>
                </c:pt>
                <c:pt idx="31705">
                  <c:v>1</c:v>
                </c:pt>
                <c:pt idx="31706">
                  <c:v>1</c:v>
                </c:pt>
                <c:pt idx="31707">
                  <c:v>1</c:v>
                </c:pt>
                <c:pt idx="31708">
                  <c:v>1</c:v>
                </c:pt>
                <c:pt idx="31709">
                  <c:v>1</c:v>
                </c:pt>
                <c:pt idx="31710">
                  <c:v>1</c:v>
                </c:pt>
                <c:pt idx="31711">
                  <c:v>1</c:v>
                </c:pt>
                <c:pt idx="31712">
                  <c:v>1</c:v>
                </c:pt>
                <c:pt idx="31713">
                  <c:v>1</c:v>
                </c:pt>
                <c:pt idx="31714">
                  <c:v>1</c:v>
                </c:pt>
                <c:pt idx="31715">
                  <c:v>1</c:v>
                </c:pt>
                <c:pt idx="31716">
                  <c:v>1</c:v>
                </c:pt>
                <c:pt idx="31717">
                  <c:v>1</c:v>
                </c:pt>
                <c:pt idx="31718">
                  <c:v>1</c:v>
                </c:pt>
                <c:pt idx="31719">
                  <c:v>1</c:v>
                </c:pt>
                <c:pt idx="31720">
                  <c:v>1</c:v>
                </c:pt>
                <c:pt idx="31721">
                  <c:v>1</c:v>
                </c:pt>
                <c:pt idx="31722">
                  <c:v>1</c:v>
                </c:pt>
                <c:pt idx="31723">
                  <c:v>1</c:v>
                </c:pt>
                <c:pt idx="31724">
                  <c:v>1</c:v>
                </c:pt>
                <c:pt idx="31725">
                  <c:v>1</c:v>
                </c:pt>
                <c:pt idx="31726">
                  <c:v>1</c:v>
                </c:pt>
                <c:pt idx="31727">
                  <c:v>1</c:v>
                </c:pt>
                <c:pt idx="31728">
                  <c:v>1</c:v>
                </c:pt>
                <c:pt idx="31729">
                  <c:v>1</c:v>
                </c:pt>
                <c:pt idx="31730">
                  <c:v>1</c:v>
                </c:pt>
                <c:pt idx="31731">
                  <c:v>1</c:v>
                </c:pt>
                <c:pt idx="31732">
                  <c:v>1</c:v>
                </c:pt>
                <c:pt idx="31733">
                  <c:v>1</c:v>
                </c:pt>
                <c:pt idx="31734">
                  <c:v>1</c:v>
                </c:pt>
                <c:pt idx="31735">
                  <c:v>1</c:v>
                </c:pt>
                <c:pt idx="31736">
                  <c:v>1</c:v>
                </c:pt>
                <c:pt idx="31737">
                  <c:v>1</c:v>
                </c:pt>
                <c:pt idx="31738">
                  <c:v>1</c:v>
                </c:pt>
                <c:pt idx="31739">
                  <c:v>1</c:v>
                </c:pt>
                <c:pt idx="31740">
                  <c:v>1</c:v>
                </c:pt>
                <c:pt idx="31741">
                  <c:v>1</c:v>
                </c:pt>
                <c:pt idx="31742">
                  <c:v>1</c:v>
                </c:pt>
                <c:pt idx="31743">
                  <c:v>1</c:v>
                </c:pt>
                <c:pt idx="31744">
                  <c:v>1</c:v>
                </c:pt>
                <c:pt idx="31745">
                  <c:v>1</c:v>
                </c:pt>
                <c:pt idx="31746">
                  <c:v>1</c:v>
                </c:pt>
                <c:pt idx="31747">
                  <c:v>1</c:v>
                </c:pt>
                <c:pt idx="31748">
                  <c:v>1</c:v>
                </c:pt>
                <c:pt idx="31749">
                  <c:v>1</c:v>
                </c:pt>
                <c:pt idx="31750">
                  <c:v>1</c:v>
                </c:pt>
                <c:pt idx="31751">
                  <c:v>1</c:v>
                </c:pt>
                <c:pt idx="31752">
                  <c:v>1</c:v>
                </c:pt>
                <c:pt idx="31753">
                  <c:v>1</c:v>
                </c:pt>
                <c:pt idx="31754">
                  <c:v>1</c:v>
                </c:pt>
                <c:pt idx="31755">
                  <c:v>1</c:v>
                </c:pt>
                <c:pt idx="31756">
                  <c:v>1</c:v>
                </c:pt>
                <c:pt idx="31757">
                  <c:v>1</c:v>
                </c:pt>
                <c:pt idx="31758">
                  <c:v>1</c:v>
                </c:pt>
                <c:pt idx="31759">
                  <c:v>1</c:v>
                </c:pt>
                <c:pt idx="31760">
                  <c:v>1</c:v>
                </c:pt>
                <c:pt idx="31761">
                  <c:v>1</c:v>
                </c:pt>
                <c:pt idx="31762">
                  <c:v>1</c:v>
                </c:pt>
                <c:pt idx="31763">
                  <c:v>1</c:v>
                </c:pt>
                <c:pt idx="31764">
                  <c:v>1</c:v>
                </c:pt>
                <c:pt idx="31765">
                  <c:v>1</c:v>
                </c:pt>
                <c:pt idx="31766">
                  <c:v>1</c:v>
                </c:pt>
                <c:pt idx="31767">
                  <c:v>1</c:v>
                </c:pt>
                <c:pt idx="31768">
                  <c:v>1</c:v>
                </c:pt>
                <c:pt idx="31769">
                  <c:v>1</c:v>
                </c:pt>
                <c:pt idx="31770">
                  <c:v>1</c:v>
                </c:pt>
                <c:pt idx="31771">
                  <c:v>0</c:v>
                </c:pt>
                <c:pt idx="31772">
                  <c:v>1</c:v>
                </c:pt>
                <c:pt idx="31773">
                  <c:v>1</c:v>
                </c:pt>
                <c:pt idx="31774">
                  <c:v>1</c:v>
                </c:pt>
                <c:pt idx="31775">
                  <c:v>1</c:v>
                </c:pt>
                <c:pt idx="31776">
                  <c:v>1</c:v>
                </c:pt>
                <c:pt idx="31777">
                  <c:v>1</c:v>
                </c:pt>
                <c:pt idx="31778">
                  <c:v>1</c:v>
                </c:pt>
                <c:pt idx="31779">
                  <c:v>1</c:v>
                </c:pt>
                <c:pt idx="31780">
                  <c:v>1</c:v>
                </c:pt>
                <c:pt idx="31781">
                  <c:v>1</c:v>
                </c:pt>
                <c:pt idx="31782">
                  <c:v>1</c:v>
                </c:pt>
                <c:pt idx="31783">
                  <c:v>1</c:v>
                </c:pt>
                <c:pt idx="31784">
                  <c:v>1</c:v>
                </c:pt>
                <c:pt idx="31785">
                  <c:v>1</c:v>
                </c:pt>
                <c:pt idx="31786">
                  <c:v>1</c:v>
                </c:pt>
                <c:pt idx="31787">
                  <c:v>1</c:v>
                </c:pt>
                <c:pt idx="31788">
                  <c:v>1</c:v>
                </c:pt>
                <c:pt idx="31789">
                  <c:v>1</c:v>
                </c:pt>
                <c:pt idx="31790">
                  <c:v>1</c:v>
                </c:pt>
                <c:pt idx="31791">
                  <c:v>1</c:v>
                </c:pt>
                <c:pt idx="31792">
                  <c:v>1</c:v>
                </c:pt>
                <c:pt idx="31793">
                  <c:v>1</c:v>
                </c:pt>
                <c:pt idx="31794">
                  <c:v>1</c:v>
                </c:pt>
                <c:pt idx="31795">
                  <c:v>1</c:v>
                </c:pt>
                <c:pt idx="31796">
                  <c:v>1</c:v>
                </c:pt>
                <c:pt idx="31797">
                  <c:v>1</c:v>
                </c:pt>
                <c:pt idx="31798">
                  <c:v>1</c:v>
                </c:pt>
                <c:pt idx="31799">
                  <c:v>1</c:v>
                </c:pt>
                <c:pt idx="31800">
                  <c:v>1</c:v>
                </c:pt>
                <c:pt idx="31801">
                  <c:v>1</c:v>
                </c:pt>
                <c:pt idx="31802">
                  <c:v>1</c:v>
                </c:pt>
                <c:pt idx="31803">
                  <c:v>1</c:v>
                </c:pt>
                <c:pt idx="31804">
                  <c:v>1</c:v>
                </c:pt>
                <c:pt idx="31805">
                  <c:v>1</c:v>
                </c:pt>
                <c:pt idx="31806">
                  <c:v>1</c:v>
                </c:pt>
                <c:pt idx="31807">
                  <c:v>1</c:v>
                </c:pt>
                <c:pt idx="31808">
                  <c:v>1</c:v>
                </c:pt>
                <c:pt idx="31809">
                  <c:v>1</c:v>
                </c:pt>
                <c:pt idx="31810">
                  <c:v>1</c:v>
                </c:pt>
                <c:pt idx="31811">
                  <c:v>1</c:v>
                </c:pt>
                <c:pt idx="31812">
                  <c:v>1</c:v>
                </c:pt>
                <c:pt idx="31813">
                  <c:v>1</c:v>
                </c:pt>
                <c:pt idx="31814">
                  <c:v>1</c:v>
                </c:pt>
                <c:pt idx="31815">
                  <c:v>1</c:v>
                </c:pt>
                <c:pt idx="31816">
                  <c:v>1</c:v>
                </c:pt>
                <c:pt idx="31817">
                  <c:v>1</c:v>
                </c:pt>
                <c:pt idx="31818">
                  <c:v>1</c:v>
                </c:pt>
                <c:pt idx="31819">
                  <c:v>1</c:v>
                </c:pt>
                <c:pt idx="31820">
                  <c:v>1</c:v>
                </c:pt>
                <c:pt idx="31821">
                  <c:v>1</c:v>
                </c:pt>
                <c:pt idx="31822">
                  <c:v>1</c:v>
                </c:pt>
                <c:pt idx="31823">
                  <c:v>1</c:v>
                </c:pt>
                <c:pt idx="31824">
                  <c:v>1</c:v>
                </c:pt>
                <c:pt idx="31825">
                  <c:v>1</c:v>
                </c:pt>
                <c:pt idx="31826">
                  <c:v>1</c:v>
                </c:pt>
                <c:pt idx="31827">
                  <c:v>1</c:v>
                </c:pt>
                <c:pt idx="31828">
                  <c:v>1</c:v>
                </c:pt>
                <c:pt idx="31829">
                  <c:v>1</c:v>
                </c:pt>
                <c:pt idx="31830">
                  <c:v>1</c:v>
                </c:pt>
                <c:pt idx="31831">
                  <c:v>1</c:v>
                </c:pt>
                <c:pt idx="31832">
                  <c:v>1</c:v>
                </c:pt>
                <c:pt idx="31833">
                  <c:v>1</c:v>
                </c:pt>
                <c:pt idx="31834">
                  <c:v>1</c:v>
                </c:pt>
                <c:pt idx="31835">
                  <c:v>1</c:v>
                </c:pt>
                <c:pt idx="31836">
                  <c:v>1</c:v>
                </c:pt>
                <c:pt idx="31837">
                  <c:v>1</c:v>
                </c:pt>
                <c:pt idx="31838">
                  <c:v>1</c:v>
                </c:pt>
                <c:pt idx="31839">
                  <c:v>1</c:v>
                </c:pt>
                <c:pt idx="31840">
                  <c:v>1</c:v>
                </c:pt>
                <c:pt idx="31841">
                  <c:v>1</c:v>
                </c:pt>
                <c:pt idx="31842">
                  <c:v>1</c:v>
                </c:pt>
                <c:pt idx="31843">
                  <c:v>1</c:v>
                </c:pt>
                <c:pt idx="31844">
                  <c:v>1</c:v>
                </c:pt>
                <c:pt idx="31845">
                  <c:v>1</c:v>
                </c:pt>
                <c:pt idx="31846">
                  <c:v>1</c:v>
                </c:pt>
                <c:pt idx="31847">
                  <c:v>1</c:v>
                </c:pt>
                <c:pt idx="31848">
                  <c:v>1</c:v>
                </c:pt>
                <c:pt idx="31849">
                  <c:v>1</c:v>
                </c:pt>
                <c:pt idx="31850">
                  <c:v>1</c:v>
                </c:pt>
                <c:pt idx="31851">
                  <c:v>1</c:v>
                </c:pt>
                <c:pt idx="31852">
                  <c:v>1</c:v>
                </c:pt>
                <c:pt idx="31853">
                  <c:v>1</c:v>
                </c:pt>
                <c:pt idx="31854">
                  <c:v>1</c:v>
                </c:pt>
                <c:pt idx="31855">
                  <c:v>1</c:v>
                </c:pt>
                <c:pt idx="31856">
                  <c:v>1</c:v>
                </c:pt>
                <c:pt idx="31857">
                  <c:v>1</c:v>
                </c:pt>
                <c:pt idx="31858">
                  <c:v>1</c:v>
                </c:pt>
                <c:pt idx="31859">
                  <c:v>1</c:v>
                </c:pt>
                <c:pt idx="31860">
                  <c:v>1</c:v>
                </c:pt>
                <c:pt idx="31861">
                  <c:v>1</c:v>
                </c:pt>
                <c:pt idx="31862">
                  <c:v>1</c:v>
                </c:pt>
                <c:pt idx="31863">
                  <c:v>1</c:v>
                </c:pt>
                <c:pt idx="31864">
                  <c:v>1</c:v>
                </c:pt>
                <c:pt idx="31865">
                  <c:v>1</c:v>
                </c:pt>
                <c:pt idx="31866">
                  <c:v>1</c:v>
                </c:pt>
                <c:pt idx="31867">
                  <c:v>1</c:v>
                </c:pt>
                <c:pt idx="31868">
                  <c:v>1</c:v>
                </c:pt>
                <c:pt idx="31869">
                  <c:v>1</c:v>
                </c:pt>
                <c:pt idx="31870">
                  <c:v>1</c:v>
                </c:pt>
                <c:pt idx="31871">
                  <c:v>1</c:v>
                </c:pt>
                <c:pt idx="31872">
                  <c:v>1</c:v>
                </c:pt>
                <c:pt idx="31873">
                  <c:v>1</c:v>
                </c:pt>
                <c:pt idx="31874">
                  <c:v>1</c:v>
                </c:pt>
                <c:pt idx="31875">
                  <c:v>1</c:v>
                </c:pt>
                <c:pt idx="31876">
                  <c:v>1</c:v>
                </c:pt>
                <c:pt idx="31877">
                  <c:v>1</c:v>
                </c:pt>
                <c:pt idx="31878">
                  <c:v>1</c:v>
                </c:pt>
                <c:pt idx="31879">
                  <c:v>1</c:v>
                </c:pt>
                <c:pt idx="31880">
                  <c:v>1</c:v>
                </c:pt>
                <c:pt idx="31881">
                  <c:v>1</c:v>
                </c:pt>
                <c:pt idx="31882">
                  <c:v>1</c:v>
                </c:pt>
                <c:pt idx="31883">
                  <c:v>1</c:v>
                </c:pt>
                <c:pt idx="31884">
                  <c:v>1</c:v>
                </c:pt>
                <c:pt idx="31885">
                  <c:v>1</c:v>
                </c:pt>
                <c:pt idx="31886">
                  <c:v>1</c:v>
                </c:pt>
                <c:pt idx="31887">
                  <c:v>1</c:v>
                </c:pt>
                <c:pt idx="31888">
                  <c:v>1</c:v>
                </c:pt>
                <c:pt idx="31889">
                  <c:v>1</c:v>
                </c:pt>
                <c:pt idx="31890">
                  <c:v>1</c:v>
                </c:pt>
                <c:pt idx="31891">
                  <c:v>1</c:v>
                </c:pt>
                <c:pt idx="31892">
                  <c:v>1</c:v>
                </c:pt>
                <c:pt idx="31893">
                  <c:v>1</c:v>
                </c:pt>
                <c:pt idx="31894">
                  <c:v>1</c:v>
                </c:pt>
                <c:pt idx="31895">
                  <c:v>1</c:v>
                </c:pt>
                <c:pt idx="31896">
                  <c:v>1</c:v>
                </c:pt>
                <c:pt idx="31897">
                  <c:v>1</c:v>
                </c:pt>
                <c:pt idx="31898">
                  <c:v>1</c:v>
                </c:pt>
                <c:pt idx="31899">
                  <c:v>1</c:v>
                </c:pt>
                <c:pt idx="31900">
                  <c:v>1</c:v>
                </c:pt>
                <c:pt idx="31901">
                  <c:v>1</c:v>
                </c:pt>
                <c:pt idx="31902">
                  <c:v>1</c:v>
                </c:pt>
                <c:pt idx="31903">
                  <c:v>1</c:v>
                </c:pt>
                <c:pt idx="31904">
                  <c:v>1</c:v>
                </c:pt>
                <c:pt idx="31905">
                  <c:v>1</c:v>
                </c:pt>
                <c:pt idx="31906">
                  <c:v>1</c:v>
                </c:pt>
                <c:pt idx="31907">
                  <c:v>1</c:v>
                </c:pt>
                <c:pt idx="31908">
                  <c:v>1</c:v>
                </c:pt>
                <c:pt idx="31909">
                  <c:v>1</c:v>
                </c:pt>
                <c:pt idx="31910">
                  <c:v>1</c:v>
                </c:pt>
                <c:pt idx="31911">
                  <c:v>1</c:v>
                </c:pt>
                <c:pt idx="31912">
                  <c:v>1</c:v>
                </c:pt>
                <c:pt idx="31913">
                  <c:v>1</c:v>
                </c:pt>
                <c:pt idx="31914">
                  <c:v>1</c:v>
                </c:pt>
                <c:pt idx="31915">
                  <c:v>1</c:v>
                </c:pt>
                <c:pt idx="31916">
                  <c:v>1</c:v>
                </c:pt>
                <c:pt idx="31917">
                  <c:v>1</c:v>
                </c:pt>
                <c:pt idx="31918">
                  <c:v>1</c:v>
                </c:pt>
                <c:pt idx="31919">
                  <c:v>1</c:v>
                </c:pt>
                <c:pt idx="31920">
                  <c:v>1</c:v>
                </c:pt>
                <c:pt idx="31921">
                  <c:v>1</c:v>
                </c:pt>
                <c:pt idx="31922">
                  <c:v>1</c:v>
                </c:pt>
                <c:pt idx="31923">
                  <c:v>1</c:v>
                </c:pt>
                <c:pt idx="31924">
                  <c:v>1</c:v>
                </c:pt>
                <c:pt idx="31925">
                  <c:v>1</c:v>
                </c:pt>
                <c:pt idx="31926">
                  <c:v>1</c:v>
                </c:pt>
                <c:pt idx="31927">
                  <c:v>1</c:v>
                </c:pt>
                <c:pt idx="31928">
                  <c:v>1</c:v>
                </c:pt>
                <c:pt idx="31929">
                  <c:v>1</c:v>
                </c:pt>
                <c:pt idx="31930">
                  <c:v>1</c:v>
                </c:pt>
                <c:pt idx="31931">
                  <c:v>1</c:v>
                </c:pt>
                <c:pt idx="31932">
                  <c:v>1</c:v>
                </c:pt>
                <c:pt idx="31933">
                  <c:v>1</c:v>
                </c:pt>
                <c:pt idx="31934">
                  <c:v>1</c:v>
                </c:pt>
                <c:pt idx="31935">
                  <c:v>1</c:v>
                </c:pt>
                <c:pt idx="31936">
                  <c:v>1</c:v>
                </c:pt>
                <c:pt idx="31937">
                  <c:v>1</c:v>
                </c:pt>
                <c:pt idx="31938">
                  <c:v>1</c:v>
                </c:pt>
                <c:pt idx="31939">
                  <c:v>1</c:v>
                </c:pt>
                <c:pt idx="31940">
                  <c:v>1</c:v>
                </c:pt>
                <c:pt idx="31941">
                  <c:v>1</c:v>
                </c:pt>
                <c:pt idx="31942">
                  <c:v>1</c:v>
                </c:pt>
                <c:pt idx="31943">
                  <c:v>1</c:v>
                </c:pt>
                <c:pt idx="31944">
                  <c:v>1</c:v>
                </c:pt>
                <c:pt idx="31945">
                  <c:v>1</c:v>
                </c:pt>
                <c:pt idx="31946">
                  <c:v>1</c:v>
                </c:pt>
                <c:pt idx="31947">
                  <c:v>1</c:v>
                </c:pt>
                <c:pt idx="31948">
                  <c:v>1</c:v>
                </c:pt>
                <c:pt idx="31949">
                  <c:v>1</c:v>
                </c:pt>
                <c:pt idx="31950">
                  <c:v>1</c:v>
                </c:pt>
                <c:pt idx="31951">
                  <c:v>1</c:v>
                </c:pt>
                <c:pt idx="31952">
                  <c:v>1</c:v>
                </c:pt>
                <c:pt idx="31953">
                  <c:v>1</c:v>
                </c:pt>
                <c:pt idx="31954">
                  <c:v>1</c:v>
                </c:pt>
                <c:pt idx="31955">
                  <c:v>1</c:v>
                </c:pt>
                <c:pt idx="31956">
                  <c:v>1</c:v>
                </c:pt>
                <c:pt idx="31957">
                  <c:v>1</c:v>
                </c:pt>
                <c:pt idx="31958">
                  <c:v>1</c:v>
                </c:pt>
                <c:pt idx="31959">
                  <c:v>1</c:v>
                </c:pt>
                <c:pt idx="31960">
                  <c:v>1</c:v>
                </c:pt>
                <c:pt idx="31961">
                  <c:v>1</c:v>
                </c:pt>
                <c:pt idx="31962">
                  <c:v>1</c:v>
                </c:pt>
                <c:pt idx="31963">
                  <c:v>1</c:v>
                </c:pt>
                <c:pt idx="31964">
                  <c:v>1</c:v>
                </c:pt>
                <c:pt idx="31965">
                  <c:v>1</c:v>
                </c:pt>
                <c:pt idx="31966">
                  <c:v>1</c:v>
                </c:pt>
                <c:pt idx="31967">
                  <c:v>1</c:v>
                </c:pt>
                <c:pt idx="31968">
                  <c:v>1</c:v>
                </c:pt>
                <c:pt idx="31969">
                  <c:v>1</c:v>
                </c:pt>
                <c:pt idx="31970">
                  <c:v>1</c:v>
                </c:pt>
                <c:pt idx="31971">
                  <c:v>1</c:v>
                </c:pt>
                <c:pt idx="31972">
                  <c:v>1</c:v>
                </c:pt>
                <c:pt idx="31973">
                  <c:v>1</c:v>
                </c:pt>
                <c:pt idx="31974">
                  <c:v>1</c:v>
                </c:pt>
                <c:pt idx="31975">
                  <c:v>1</c:v>
                </c:pt>
                <c:pt idx="31976">
                  <c:v>1</c:v>
                </c:pt>
                <c:pt idx="31977">
                  <c:v>1</c:v>
                </c:pt>
                <c:pt idx="31978">
                  <c:v>1</c:v>
                </c:pt>
                <c:pt idx="31979">
                  <c:v>1</c:v>
                </c:pt>
                <c:pt idx="31980">
                  <c:v>0</c:v>
                </c:pt>
                <c:pt idx="31981">
                  <c:v>1</c:v>
                </c:pt>
                <c:pt idx="31982">
                  <c:v>1</c:v>
                </c:pt>
                <c:pt idx="31983">
                  <c:v>1</c:v>
                </c:pt>
                <c:pt idx="31984">
                  <c:v>1</c:v>
                </c:pt>
                <c:pt idx="31985">
                  <c:v>1</c:v>
                </c:pt>
                <c:pt idx="31986">
                  <c:v>1</c:v>
                </c:pt>
                <c:pt idx="31987">
                  <c:v>1</c:v>
                </c:pt>
                <c:pt idx="31988">
                  <c:v>1</c:v>
                </c:pt>
                <c:pt idx="31989">
                  <c:v>1</c:v>
                </c:pt>
                <c:pt idx="31990">
                  <c:v>1</c:v>
                </c:pt>
                <c:pt idx="31991">
                  <c:v>1</c:v>
                </c:pt>
                <c:pt idx="31992">
                  <c:v>1</c:v>
                </c:pt>
                <c:pt idx="31993">
                  <c:v>1</c:v>
                </c:pt>
                <c:pt idx="31994">
                  <c:v>1</c:v>
                </c:pt>
                <c:pt idx="31995">
                  <c:v>1</c:v>
                </c:pt>
                <c:pt idx="31996">
                  <c:v>1</c:v>
                </c:pt>
                <c:pt idx="31997">
                  <c:v>1</c:v>
                </c:pt>
                <c:pt idx="31998">
                  <c:v>1</c:v>
                </c:pt>
                <c:pt idx="31999">
                  <c:v>1</c:v>
                </c:pt>
                <c:pt idx="32000">
                  <c:v>1</c:v>
                </c:pt>
                <c:pt idx="32001">
                  <c:v>1</c:v>
                </c:pt>
                <c:pt idx="32002">
                  <c:v>1</c:v>
                </c:pt>
                <c:pt idx="32003">
                  <c:v>1</c:v>
                </c:pt>
                <c:pt idx="32004">
                  <c:v>1</c:v>
                </c:pt>
                <c:pt idx="32005">
                  <c:v>1</c:v>
                </c:pt>
                <c:pt idx="32006">
                  <c:v>1</c:v>
                </c:pt>
                <c:pt idx="32007">
                  <c:v>1</c:v>
                </c:pt>
                <c:pt idx="32008">
                  <c:v>1</c:v>
                </c:pt>
                <c:pt idx="32009">
                  <c:v>1</c:v>
                </c:pt>
                <c:pt idx="32010">
                  <c:v>1</c:v>
                </c:pt>
                <c:pt idx="32011">
                  <c:v>1</c:v>
                </c:pt>
                <c:pt idx="32012">
                  <c:v>1</c:v>
                </c:pt>
                <c:pt idx="32013">
                  <c:v>1</c:v>
                </c:pt>
                <c:pt idx="32014">
                  <c:v>1</c:v>
                </c:pt>
                <c:pt idx="32015">
                  <c:v>1</c:v>
                </c:pt>
                <c:pt idx="32016">
                  <c:v>1</c:v>
                </c:pt>
                <c:pt idx="32017">
                  <c:v>1</c:v>
                </c:pt>
                <c:pt idx="32018">
                  <c:v>1</c:v>
                </c:pt>
                <c:pt idx="32019">
                  <c:v>1</c:v>
                </c:pt>
                <c:pt idx="32020">
                  <c:v>1</c:v>
                </c:pt>
                <c:pt idx="32021">
                  <c:v>1</c:v>
                </c:pt>
                <c:pt idx="32022">
                  <c:v>1</c:v>
                </c:pt>
                <c:pt idx="32023">
                  <c:v>1</c:v>
                </c:pt>
                <c:pt idx="32024">
                  <c:v>1</c:v>
                </c:pt>
                <c:pt idx="32025">
                  <c:v>1</c:v>
                </c:pt>
                <c:pt idx="32026">
                  <c:v>1</c:v>
                </c:pt>
                <c:pt idx="32027">
                  <c:v>1</c:v>
                </c:pt>
                <c:pt idx="32028">
                  <c:v>1</c:v>
                </c:pt>
                <c:pt idx="32029">
                  <c:v>1</c:v>
                </c:pt>
                <c:pt idx="32030">
                  <c:v>1</c:v>
                </c:pt>
                <c:pt idx="32031">
                  <c:v>1</c:v>
                </c:pt>
                <c:pt idx="32032">
                  <c:v>1</c:v>
                </c:pt>
                <c:pt idx="32033">
                  <c:v>1</c:v>
                </c:pt>
                <c:pt idx="32034">
                  <c:v>1</c:v>
                </c:pt>
                <c:pt idx="32035">
                  <c:v>1</c:v>
                </c:pt>
                <c:pt idx="32036">
                  <c:v>1</c:v>
                </c:pt>
                <c:pt idx="32037">
                  <c:v>1</c:v>
                </c:pt>
                <c:pt idx="32038">
                  <c:v>1</c:v>
                </c:pt>
                <c:pt idx="32039">
                  <c:v>1</c:v>
                </c:pt>
                <c:pt idx="32040">
                  <c:v>1</c:v>
                </c:pt>
                <c:pt idx="32041">
                  <c:v>1</c:v>
                </c:pt>
                <c:pt idx="32042">
                  <c:v>1</c:v>
                </c:pt>
                <c:pt idx="32043">
                  <c:v>1</c:v>
                </c:pt>
                <c:pt idx="32044">
                  <c:v>1</c:v>
                </c:pt>
                <c:pt idx="32045">
                  <c:v>1</c:v>
                </c:pt>
                <c:pt idx="32046">
                  <c:v>1</c:v>
                </c:pt>
                <c:pt idx="32047">
                  <c:v>1</c:v>
                </c:pt>
                <c:pt idx="32048">
                  <c:v>1</c:v>
                </c:pt>
                <c:pt idx="32049">
                  <c:v>1</c:v>
                </c:pt>
                <c:pt idx="32050">
                  <c:v>1</c:v>
                </c:pt>
                <c:pt idx="32051">
                  <c:v>1</c:v>
                </c:pt>
                <c:pt idx="32052">
                  <c:v>1</c:v>
                </c:pt>
                <c:pt idx="32053">
                  <c:v>1</c:v>
                </c:pt>
                <c:pt idx="32054">
                  <c:v>1</c:v>
                </c:pt>
                <c:pt idx="32055">
                  <c:v>1</c:v>
                </c:pt>
                <c:pt idx="32056">
                  <c:v>1</c:v>
                </c:pt>
                <c:pt idx="32057">
                  <c:v>1</c:v>
                </c:pt>
                <c:pt idx="32058">
                  <c:v>1</c:v>
                </c:pt>
                <c:pt idx="32059">
                  <c:v>1</c:v>
                </c:pt>
                <c:pt idx="32060">
                  <c:v>1</c:v>
                </c:pt>
                <c:pt idx="32061">
                  <c:v>1</c:v>
                </c:pt>
                <c:pt idx="32062">
                  <c:v>1</c:v>
                </c:pt>
                <c:pt idx="32063">
                  <c:v>1</c:v>
                </c:pt>
                <c:pt idx="32064">
                  <c:v>1</c:v>
                </c:pt>
                <c:pt idx="32065">
                  <c:v>1</c:v>
                </c:pt>
                <c:pt idx="32066">
                  <c:v>1</c:v>
                </c:pt>
                <c:pt idx="32067">
                  <c:v>1</c:v>
                </c:pt>
                <c:pt idx="32068">
                  <c:v>1</c:v>
                </c:pt>
                <c:pt idx="32069">
                  <c:v>1</c:v>
                </c:pt>
                <c:pt idx="32070">
                  <c:v>1</c:v>
                </c:pt>
                <c:pt idx="32071">
                  <c:v>1</c:v>
                </c:pt>
                <c:pt idx="32072">
                  <c:v>1</c:v>
                </c:pt>
                <c:pt idx="32073">
                  <c:v>1</c:v>
                </c:pt>
                <c:pt idx="32074">
                  <c:v>1</c:v>
                </c:pt>
                <c:pt idx="32075">
                  <c:v>1</c:v>
                </c:pt>
                <c:pt idx="32076">
                  <c:v>1</c:v>
                </c:pt>
                <c:pt idx="32077">
                  <c:v>1</c:v>
                </c:pt>
                <c:pt idx="32078">
                  <c:v>1</c:v>
                </c:pt>
                <c:pt idx="32079">
                  <c:v>1</c:v>
                </c:pt>
                <c:pt idx="32080">
                  <c:v>1</c:v>
                </c:pt>
                <c:pt idx="32081">
                  <c:v>1</c:v>
                </c:pt>
                <c:pt idx="32082">
                  <c:v>1</c:v>
                </c:pt>
                <c:pt idx="32083">
                  <c:v>1</c:v>
                </c:pt>
                <c:pt idx="32084">
                  <c:v>1</c:v>
                </c:pt>
                <c:pt idx="32085">
                  <c:v>1</c:v>
                </c:pt>
                <c:pt idx="32086">
                  <c:v>1</c:v>
                </c:pt>
                <c:pt idx="32087">
                  <c:v>1</c:v>
                </c:pt>
                <c:pt idx="32088">
                  <c:v>1</c:v>
                </c:pt>
                <c:pt idx="32089">
                  <c:v>1</c:v>
                </c:pt>
                <c:pt idx="32090">
                  <c:v>1</c:v>
                </c:pt>
                <c:pt idx="32091">
                  <c:v>1</c:v>
                </c:pt>
                <c:pt idx="32092">
                  <c:v>1</c:v>
                </c:pt>
                <c:pt idx="32093">
                  <c:v>1</c:v>
                </c:pt>
                <c:pt idx="32094">
                  <c:v>1</c:v>
                </c:pt>
                <c:pt idx="32095">
                  <c:v>1</c:v>
                </c:pt>
                <c:pt idx="32096">
                  <c:v>1</c:v>
                </c:pt>
                <c:pt idx="32097">
                  <c:v>1</c:v>
                </c:pt>
                <c:pt idx="32098">
                  <c:v>1</c:v>
                </c:pt>
                <c:pt idx="32099">
                  <c:v>1</c:v>
                </c:pt>
                <c:pt idx="32100">
                  <c:v>1</c:v>
                </c:pt>
                <c:pt idx="32101">
                  <c:v>1</c:v>
                </c:pt>
                <c:pt idx="32102">
                  <c:v>1</c:v>
                </c:pt>
                <c:pt idx="32103">
                  <c:v>1</c:v>
                </c:pt>
                <c:pt idx="32104">
                  <c:v>1</c:v>
                </c:pt>
                <c:pt idx="32105">
                  <c:v>1</c:v>
                </c:pt>
                <c:pt idx="32106">
                  <c:v>1</c:v>
                </c:pt>
                <c:pt idx="32107">
                  <c:v>1</c:v>
                </c:pt>
                <c:pt idx="32108">
                  <c:v>1</c:v>
                </c:pt>
                <c:pt idx="32109">
                  <c:v>1</c:v>
                </c:pt>
                <c:pt idx="32110">
                  <c:v>1</c:v>
                </c:pt>
                <c:pt idx="32111">
                  <c:v>1</c:v>
                </c:pt>
                <c:pt idx="32112">
                  <c:v>1</c:v>
                </c:pt>
                <c:pt idx="32113">
                  <c:v>1</c:v>
                </c:pt>
                <c:pt idx="32114">
                  <c:v>1</c:v>
                </c:pt>
                <c:pt idx="32115">
                  <c:v>1</c:v>
                </c:pt>
                <c:pt idx="32116">
                  <c:v>1</c:v>
                </c:pt>
                <c:pt idx="32117">
                  <c:v>1</c:v>
                </c:pt>
                <c:pt idx="32118">
                  <c:v>1</c:v>
                </c:pt>
                <c:pt idx="32119">
                  <c:v>1</c:v>
                </c:pt>
                <c:pt idx="32120">
                  <c:v>1</c:v>
                </c:pt>
                <c:pt idx="32121">
                  <c:v>1</c:v>
                </c:pt>
                <c:pt idx="32122">
                  <c:v>1</c:v>
                </c:pt>
                <c:pt idx="32123">
                  <c:v>1</c:v>
                </c:pt>
                <c:pt idx="32124">
                  <c:v>1</c:v>
                </c:pt>
                <c:pt idx="32125">
                  <c:v>1</c:v>
                </c:pt>
                <c:pt idx="32126">
                  <c:v>1</c:v>
                </c:pt>
                <c:pt idx="32127">
                  <c:v>1</c:v>
                </c:pt>
                <c:pt idx="32128">
                  <c:v>1</c:v>
                </c:pt>
                <c:pt idx="32129">
                  <c:v>1</c:v>
                </c:pt>
                <c:pt idx="32130">
                  <c:v>1</c:v>
                </c:pt>
                <c:pt idx="32131">
                  <c:v>1</c:v>
                </c:pt>
                <c:pt idx="32132">
                  <c:v>1</c:v>
                </c:pt>
                <c:pt idx="32133">
                  <c:v>1</c:v>
                </c:pt>
                <c:pt idx="32134">
                  <c:v>1</c:v>
                </c:pt>
                <c:pt idx="32135">
                  <c:v>1</c:v>
                </c:pt>
                <c:pt idx="32136">
                  <c:v>1</c:v>
                </c:pt>
                <c:pt idx="32137">
                  <c:v>1</c:v>
                </c:pt>
                <c:pt idx="32138">
                  <c:v>1</c:v>
                </c:pt>
                <c:pt idx="32139">
                  <c:v>1</c:v>
                </c:pt>
                <c:pt idx="32140">
                  <c:v>1</c:v>
                </c:pt>
                <c:pt idx="32141">
                  <c:v>1</c:v>
                </c:pt>
                <c:pt idx="32142">
                  <c:v>1</c:v>
                </c:pt>
                <c:pt idx="32143">
                  <c:v>1</c:v>
                </c:pt>
                <c:pt idx="32144">
                  <c:v>1</c:v>
                </c:pt>
                <c:pt idx="32145">
                  <c:v>1</c:v>
                </c:pt>
                <c:pt idx="32146">
                  <c:v>1</c:v>
                </c:pt>
                <c:pt idx="32147">
                  <c:v>1</c:v>
                </c:pt>
                <c:pt idx="32148">
                  <c:v>1</c:v>
                </c:pt>
                <c:pt idx="32149">
                  <c:v>1</c:v>
                </c:pt>
                <c:pt idx="32150">
                  <c:v>1</c:v>
                </c:pt>
                <c:pt idx="32151">
                  <c:v>1</c:v>
                </c:pt>
                <c:pt idx="32152">
                  <c:v>1</c:v>
                </c:pt>
                <c:pt idx="32153">
                  <c:v>1</c:v>
                </c:pt>
                <c:pt idx="32154">
                  <c:v>1</c:v>
                </c:pt>
                <c:pt idx="32155">
                  <c:v>1</c:v>
                </c:pt>
                <c:pt idx="32156">
                  <c:v>1</c:v>
                </c:pt>
                <c:pt idx="32157">
                  <c:v>1</c:v>
                </c:pt>
                <c:pt idx="32158">
                  <c:v>1</c:v>
                </c:pt>
                <c:pt idx="32159">
                  <c:v>1</c:v>
                </c:pt>
                <c:pt idx="32160">
                  <c:v>1</c:v>
                </c:pt>
                <c:pt idx="32161">
                  <c:v>1</c:v>
                </c:pt>
                <c:pt idx="32162">
                  <c:v>1</c:v>
                </c:pt>
                <c:pt idx="32163">
                  <c:v>1</c:v>
                </c:pt>
                <c:pt idx="32164">
                  <c:v>1</c:v>
                </c:pt>
                <c:pt idx="32165">
                  <c:v>1</c:v>
                </c:pt>
                <c:pt idx="32166">
                  <c:v>1</c:v>
                </c:pt>
                <c:pt idx="32167">
                  <c:v>1</c:v>
                </c:pt>
                <c:pt idx="32168">
                  <c:v>1</c:v>
                </c:pt>
                <c:pt idx="32169">
                  <c:v>1</c:v>
                </c:pt>
                <c:pt idx="32170">
                  <c:v>1</c:v>
                </c:pt>
                <c:pt idx="32171">
                  <c:v>1</c:v>
                </c:pt>
                <c:pt idx="32172">
                  <c:v>1</c:v>
                </c:pt>
                <c:pt idx="32173">
                  <c:v>1</c:v>
                </c:pt>
                <c:pt idx="32174">
                  <c:v>1</c:v>
                </c:pt>
                <c:pt idx="32175">
                  <c:v>1</c:v>
                </c:pt>
                <c:pt idx="32176">
                  <c:v>1</c:v>
                </c:pt>
                <c:pt idx="32177">
                  <c:v>1</c:v>
                </c:pt>
                <c:pt idx="32178">
                  <c:v>1</c:v>
                </c:pt>
                <c:pt idx="32179">
                  <c:v>1</c:v>
                </c:pt>
                <c:pt idx="32180">
                  <c:v>1</c:v>
                </c:pt>
                <c:pt idx="32181">
                  <c:v>1</c:v>
                </c:pt>
                <c:pt idx="32182">
                  <c:v>1</c:v>
                </c:pt>
                <c:pt idx="32183">
                  <c:v>1</c:v>
                </c:pt>
                <c:pt idx="32184">
                  <c:v>1</c:v>
                </c:pt>
                <c:pt idx="32185">
                  <c:v>1</c:v>
                </c:pt>
                <c:pt idx="32186">
                  <c:v>1</c:v>
                </c:pt>
                <c:pt idx="32187">
                  <c:v>1</c:v>
                </c:pt>
                <c:pt idx="32188">
                  <c:v>0</c:v>
                </c:pt>
                <c:pt idx="32189">
                  <c:v>1</c:v>
                </c:pt>
                <c:pt idx="32190">
                  <c:v>1</c:v>
                </c:pt>
                <c:pt idx="32191">
                  <c:v>1</c:v>
                </c:pt>
                <c:pt idx="32192">
                  <c:v>1</c:v>
                </c:pt>
                <c:pt idx="32193">
                  <c:v>1</c:v>
                </c:pt>
                <c:pt idx="32194">
                  <c:v>1</c:v>
                </c:pt>
                <c:pt idx="32195">
                  <c:v>1</c:v>
                </c:pt>
                <c:pt idx="32196">
                  <c:v>1</c:v>
                </c:pt>
                <c:pt idx="32197">
                  <c:v>1</c:v>
                </c:pt>
                <c:pt idx="32198">
                  <c:v>1</c:v>
                </c:pt>
                <c:pt idx="32199">
                  <c:v>1</c:v>
                </c:pt>
                <c:pt idx="32200">
                  <c:v>1</c:v>
                </c:pt>
                <c:pt idx="32201">
                  <c:v>1</c:v>
                </c:pt>
                <c:pt idx="32202">
                  <c:v>1</c:v>
                </c:pt>
                <c:pt idx="32203">
                  <c:v>1</c:v>
                </c:pt>
                <c:pt idx="32204">
                  <c:v>1</c:v>
                </c:pt>
                <c:pt idx="32205">
                  <c:v>1</c:v>
                </c:pt>
                <c:pt idx="32206">
                  <c:v>1</c:v>
                </c:pt>
                <c:pt idx="32207">
                  <c:v>1</c:v>
                </c:pt>
                <c:pt idx="32208">
                  <c:v>1</c:v>
                </c:pt>
                <c:pt idx="32209">
                  <c:v>1</c:v>
                </c:pt>
                <c:pt idx="32210">
                  <c:v>1</c:v>
                </c:pt>
                <c:pt idx="32211">
                  <c:v>1</c:v>
                </c:pt>
                <c:pt idx="32212">
                  <c:v>1</c:v>
                </c:pt>
                <c:pt idx="32213">
                  <c:v>1</c:v>
                </c:pt>
                <c:pt idx="32214">
                  <c:v>1</c:v>
                </c:pt>
                <c:pt idx="32215">
                  <c:v>1</c:v>
                </c:pt>
                <c:pt idx="32216">
                  <c:v>1</c:v>
                </c:pt>
                <c:pt idx="32217">
                  <c:v>1</c:v>
                </c:pt>
                <c:pt idx="32218">
                  <c:v>1</c:v>
                </c:pt>
                <c:pt idx="32219">
                  <c:v>1</c:v>
                </c:pt>
                <c:pt idx="32220">
                  <c:v>1</c:v>
                </c:pt>
                <c:pt idx="32221">
                  <c:v>1</c:v>
                </c:pt>
                <c:pt idx="32222">
                  <c:v>1</c:v>
                </c:pt>
                <c:pt idx="32223">
                  <c:v>1</c:v>
                </c:pt>
                <c:pt idx="32224">
                  <c:v>1</c:v>
                </c:pt>
                <c:pt idx="32225">
                  <c:v>1</c:v>
                </c:pt>
                <c:pt idx="32226">
                  <c:v>1</c:v>
                </c:pt>
                <c:pt idx="32227">
                  <c:v>1</c:v>
                </c:pt>
                <c:pt idx="32228">
                  <c:v>1</c:v>
                </c:pt>
                <c:pt idx="32229">
                  <c:v>1</c:v>
                </c:pt>
                <c:pt idx="32230">
                  <c:v>1</c:v>
                </c:pt>
                <c:pt idx="32231">
                  <c:v>1</c:v>
                </c:pt>
                <c:pt idx="32232">
                  <c:v>1</c:v>
                </c:pt>
                <c:pt idx="32233">
                  <c:v>1</c:v>
                </c:pt>
                <c:pt idx="32234">
                  <c:v>1</c:v>
                </c:pt>
                <c:pt idx="32235">
                  <c:v>1</c:v>
                </c:pt>
                <c:pt idx="32236">
                  <c:v>1</c:v>
                </c:pt>
                <c:pt idx="32237">
                  <c:v>1</c:v>
                </c:pt>
                <c:pt idx="32238">
                  <c:v>1</c:v>
                </c:pt>
                <c:pt idx="32239">
                  <c:v>1</c:v>
                </c:pt>
                <c:pt idx="32240">
                  <c:v>1</c:v>
                </c:pt>
                <c:pt idx="32241">
                  <c:v>1</c:v>
                </c:pt>
                <c:pt idx="32242">
                  <c:v>1</c:v>
                </c:pt>
                <c:pt idx="32243">
                  <c:v>1</c:v>
                </c:pt>
                <c:pt idx="32244">
                  <c:v>1</c:v>
                </c:pt>
                <c:pt idx="32245">
                  <c:v>1</c:v>
                </c:pt>
                <c:pt idx="32246">
                  <c:v>1</c:v>
                </c:pt>
                <c:pt idx="32247">
                  <c:v>1</c:v>
                </c:pt>
                <c:pt idx="32248">
                  <c:v>1</c:v>
                </c:pt>
                <c:pt idx="32249">
                  <c:v>1</c:v>
                </c:pt>
                <c:pt idx="32250">
                  <c:v>1</c:v>
                </c:pt>
                <c:pt idx="32251">
                  <c:v>1</c:v>
                </c:pt>
                <c:pt idx="32252">
                  <c:v>1</c:v>
                </c:pt>
                <c:pt idx="32253">
                  <c:v>1</c:v>
                </c:pt>
                <c:pt idx="32254">
                  <c:v>1</c:v>
                </c:pt>
                <c:pt idx="32255">
                  <c:v>1</c:v>
                </c:pt>
                <c:pt idx="32256">
                  <c:v>1</c:v>
                </c:pt>
                <c:pt idx="32257">
                  <c:v>1</c:v>
                </c:pt>
                <c:pt idx="32258">
                  <c:v>1</c:v>
                </c:pt>
                <c:pt idx="32259">
                  <c:v>1</c:v>
                </c:pt>
                <c:pt idx="32260">
                  <c:v>1</c:v>
                </c:pt>
                <c:pt idx="32261">
                  <c:v>1</c:v>
                </c:pt>
                <c:pt idx="32262">
                  <c:v>1</c:v>
                </c:pt>
                <c:pt idx="32263">
                  <c:v>1</c:v>
                </c:pt>
                <c:pt idx="32264">
                  <c:v>1</c:v>
                </c:pt>
                <c:pt idx="32265">
                  <c:v>1</c:v>
                </c:pt>
                <c:pt idx="32266">
                  <c:v>1</c:v>
                </c:pt>
                <c:pt idx="32267">
                  <c:v>1</c:v>
                </c:pt>
                <c:pt idx="32268">
                  <c:v>1</c:v>
                </c:pt>
                <c:pt idx="32269">
                  <c:v>1</c:v>
                </c:pt>
                <c:pt idx="32270">
                  <c:v>1</c:v>
                </c:pt>
                <c:pt idx="32271">
                  <c:v>1</c:v>
                </c:pt>
                <c:pt idx="32272">
                  <c:v>1</c:v>
                </c:pt>
                <c:pt idx="32273">
                  <c:v>1</c:v>
                </c:pt>
                <c:pt idx="32274">
                  <c:v>1</c:v>
                </c:pt>
                <c:pt idx="32275">
                  <c:v>1</c:v>
                </c:pt>
                <c:pt idx="32276">
                  <c:v>1</c:v>
                </c:pt>
                <c:pt idx="32277">
                  <c:v>1</c:v>
                </c:pt>
                <c:pt idx="32278">
                  <c:v>1</c:v>
                </c:pt>
                <c:pt idx="32279">
                  <c:v>1</c:v>
                </c:pt>
                <c:pt idx="32280">
                  <c:v>1</c:v>
                </c:pt>
                <c:pt idx="32281">
                  <c:v>1</c:v>
                </c:pt>
                <c:pt idx="32282">
                  <c:v>1</c:v>
                </c:pt>
                <c:pt idx="32283">
                  <c:v>1</c:v>
                </c:pt>
                <c:pt idx="32284">
                  <c:v>1</c:v>
                </c:pt>
                <c:pt idx="32285">
                  <c:v>1</c:v>
                </c:pt>
                <c:pt idx="32286">
                  <c:v>1</c:v>
                </c:pt>
                <c:pt idx="32287">
                  <c:v>1</c:v>
                </c:pt>
                <c:pt idx="32288">
                  <c:v>1</c:v>
                </c:pt>
                <c:pt idx="32289">
                  <c:v>1</c:v>
                </c:pt>
                <c:pt idx="32290">
                  <c:v>1</c:v>
                </c:pt>
                <c:pt idx="32291">
                  <c:v>1</c:v>
                </c:pt>
                <c:pt idx="32292">
                  <c:v>1</c:v>
                </c:pt>
                <c:pt idx="32293">
                  <c:v>1</c:v>
                </c:pt>
                <c:pt idx="32294">
                  <c:v>1</c:v>
                </c:pt>
                <c:pt idx="32295">
                  <c:v>1</c:v>
                </c:pt>
                <c:pt idx="32296">
                  <c:v>1</c:v>
                </c:pt>
                <c:pt idx="32297">
                  <c:v>1</c:v>
                </c:pt>
                <c:pt idx="32298">
                  <c:v>1</c:v>
                </c:pt>
                <c:pt idx="32299">
                  <c:v>1</c:v>
                </c:pt>
                <c:pt idx="32300">
                  <c:v>1</c:v>
                </c:pt>
                <c:pt idx="32301">
                  <c:v>1</c:v>
                </c:pt>
                <c:pt idx="32302">
                  <c:v>1</c:v>
                </c:pt>
                <c:pt idx="32303">
                  <c:v>1</c:v>
                </c:pt>
                <c:pt idx="32304">
                  <c:v>1</c:v>
                </c:pt>
                <c:pt idx="32305">
                  <c:v>1</c:v>
                </c:pt>
                <c:pt idx="32306">
                  <c:v>1</c:v>
                </c:pt>
                <c:pt idx="32307">
                  <c:v>1</c:v>
                </c:pt>
                <c:pt idx="32308">
                  <c:v>1</c:v>
                </c:pt>
                <c:pt idx="32309">
                  <c:v>1</c:v>
                </c:pt>
                <c:pt idx="32310">
                  <c:v>1</c:v>
                </c:pt>
                <c:pt idx="32311">
                  <c:v>1</c:v>
                </c:pt>
                <c:pt idx="32312">
                  <c:v>1</c:v>
                </c:pt>
                <c:pt idx="32313">
                  <c:v>1</c:v>
                </c:pt>
                <c:pt idx="32314">
                  <c:v>1</c:v>
                </c:pt>
                <c:pt idx="32315">
                  <c:v>1</c:v>
                </c:pt>
                <c:pt idx="32316">
                  <c:v>1</c:v>
                </c:pt>
                <c:pt idx="32317">
                  <c:v>1</c:v>
                </c:pt>
                <c:pt idx="32318">
                  <c:v>1</c:v>
                </c:pt>
                <c:pt idx="32319">
                  <c:v>1</c:v>
                </c:pt>
                <c:pt idx="32320">
                  <c:v>1</c:v>
                </c:pt>
                <c:pt idx="32321">
                  <c:v>1</c:v>
                </c:pt>
                <c:pt idx="32322">
                  <c:v>1</c:v>
                </c:pt>
                <c:pt idx="32323">
                  <c:v>1</c:v>
                </c:pt>
                <c:pt idx="32324">
                  <c:v>1</c:v>
                </c:pt>
                <c:pt idx="32325">
                  <c:v>1</c:v>
                </c:pt>
                <c:pt idx="32326">
                  <c:v>1</c:v>
                </c:pt>
                <c:pt idx="32327">
                  <c:v>1</c:v>
                </c:pt>
                <c:pt idx="32328">
                  <c:v>1</c:v>
                </c:pt>
                <c:pt idx="32329">
                  <c:v>1</c:v>
                </c:pt>
                <c:pt idx="32330">
                  <c:v>1</c:v>
                </c:pt>
                <c:pt idx="32331">
                  <c:v>1</c:v>
                </c:pt>
                <c:pt idx="32332">
                  <c:v>1</c:v>
                </c:pt>
                <c:pt idx="32333">
                  <c:v>1</c:v>
                </c:pt>
                <c:pt idx="32334">
                  <c:v>1</c:v>
                </c:pt>
                <c:pt idx="32335">
                  <c:v>1</c:v>
                </c:pt>
                <c:pt idx="32336">
                  <c:v>1</c:v>
                </c:pt>
                <c:pt idx="32337">
                  <c:v>1</c:v>
                </c:pt>
                <c:pt idx="32338">
                  <c:v>1</c:v>
                </c:pt>
                <c:pt idx="32339">
                  <c:v>1</c:v>
                </c:pt>
                <c:pt idx="32340">
                  <c:v>1</c:v>
                </c:pt>
                <c:pt idx="32341">
                  <c:v>1</c:v>
                </c:pt>
                <c:pt idx="32342">
                  <c:v>1</c:v>
                </c:pt>
                <c:pt idx="32343">
                  <c:v>1</c:v>
                </c:pt>
                <c:pt idx="32344">
                  <c:v>1</c:v>
                </c:pt>
                <c:pt idx="32345">
                  <c:v>1</c:v>
                </c:pt>
                <c:pt idx="32346">
                  <c:v>1</c:v>
                </c:pt>
                <c:pt idx="32347">
                  <c:v>1</c:v>
                </c:pt>
                <c:pt idx="32348">
                  <c:v>1</c:v>
                </c:pt>
                <c:pt idx="32349">
                  <c:v>1</c:v>
                </c:pt>
                <c:pt idx="32350">
                  <c:v>1</c:v>
                </c:pt>
                <c:pt idx="32351">
                  <c:v>1</c:v>
                </c:pt>
                <c:pt idx="32352">
                  <c:v>1</c:v>
                </c:pt>
                <c:pt idx="32353">
                  <c:v>1</c:v>
                </c:pt>
                <c:pt idx="32354">
                  <c:v>1</c:v>
                </c:pt>
                <c:pt idx="32355">
                  <c:v>1</c:v>
                </c:pt>
                <c:pt idx="32356">
                  <c:v>1</c:v>
                </c:pt>
                <c:pt idx="32357">
                  <c:v>1</c:v>
                </c:pt>
                <c:pt idx="32358">
                  <c:v>1</c:v>
                </c:pt>
                <c:pt idx="32359">
                  <c:v>1</c:v>
                </c:pt>
                <c:pt idx="32360">
                  <c:v>1</c:v>
                </c:pt>
                <c:pt idx="32361">
                  <c:v>1</c:v>
                </c:pt>
                <c:pt idx="32362">
                  <c:v>1</c:v>
                </c:pt>
                <c:pt idx="32363">
                  <c:v>1</c:v>
                </c:pt>
                <c:pt idx="32364">
                  <c:v>1</c:v>
                </c:pt>
                <c:pt idx="32365">
                  <c:v>1</c:v>
                </c:pt>
                <c:pt idx="32366">
                  <c:v>1</c:v>
                </c:pt>
                <c:pt idx="32367">
                  <c:v>1</c:v>
                </c:pt>
                <c:pt idx="32368">
                  <c:v>1</c:v>
                </c:pt>
                <c:pt idx="32369">
                  <c:v>1</c:v>
                </c:pt>
                <c:pt idx="32370">
                  <c:v>1</c:v>
                </c:pt>
                <c:pt idx="32371">
                  <c:v>1</c:v>
                </c:pt>
                <c:pt idx="32372">
                  <c:v>1</c:v>
                </c:pt>
                <c:pt idx="32373">
                  <c:v>1</c:v>
                </c:pt>
                <c:pt idx="32374">
                  <c:v>1</c:v>
                </c:pt>
                <c:pt idx="32375">
                  <c:v>1</c:v>
                </c:pt>
                <c:pt idx="32376">
                  <c:v>1</c:v>
                </c:pt>
                <c:pt idx="32377">
                  <c:v>1</c:v>
                </c:pt>
                <c:pt idx="32378">
                  <c:v>1</c:v>
                </c:pt>
                <c:pt idx="32379">
                  <c:v>1</c:v>
                </c:pt>
                <c:pt idx="32380">
                  <c:v>1</c:v>
                </c:pt>
                <c:pt idx="32381">
                  <c:v>1</c:v>
                </c:pt>
                <c:pt idx="32382">
                  <c:v>1</c:v>
                </c:pt>
                <c:pt idx="32383">
                  <c:v>1</c:v>
                </c:pt>
                <c:pt idx="32384">
                  <c:v>1</c:v>
                </c:pt>
                <c:pt idx="32385">
                  <c:v>1</c:v>
                </c:pt>
                <c:pt idx="32386">
                  <c:v>1</c:v>
                </c:pt>
                <c:pt idx="32387">
                  <c:v>1</c:v>
                </c:pt>
                <c:pt idx="32388">
                  <c:v>1</c:v>
                </c:pt>
                <c:pt idx="32389">
                  <c:v>1</c:v>
                </c:pt>
                <c:pt idx="32390">
                  <c:v>1</c:v>
                </c:pt>
                <c:pt idx="32391">
                  <c:v>1</c:v>
                </c:pt>
                <c:pt idx="32392">
                  <c:v>0</c:v>
                </c:pt>
                <c:pt idx="32393">
                  <c:v>1</c:v>
                </c:pt>
                <c:pt idx="32394">
                  <c:v>1</c:v>
                </c:pt>
                <c:pt idx="32395">
                  <c:v>1</c:v>
                </c:pt>
                <c:pt idx="32396">
                  <c:v>1</c:v>
                </c:pt>
                <c:pt idx="32397">
                  <c:v>1</c:v>
                </c:pt>
                <c:pt idx="32398">
                  <c:v>1</c:v>
                </c:pt>
                <c:pt idx="32399">
                  <c:v>1</c:v>
                </c:pt>
                <c:pt idx="32400">
                  <c:v>1</c:v>
                </c:pt>
                <c:pt idx="32401">
                  <c:v>1</c:v>
                </c:pt>
                <c:pt idx="32402">
                  <c:v>1</c:v>
                </c:pt>
                <c:pt idx="32403">
                  <c:v>1</c:v>
                </c:pt>
                <c:pt idx="32404">
                  <c:v>1</c:v>
                </c:pt>
                <c:pt idx="32405">
                  <c:v>1</c:v>
                </c:pt>
                <c:pt idx="32406">
                  <c:v>1</c:v>
                </c:pt>
                <c:pt idx="32407">
                  <c:v>1</c:v>
                </c:pt>
                <c:pt idx="32408">
                  <c:v>1</c:v>
                </c:pt>
                <c:pt idx="32409">
                  <c:v>1</c:v>
                </c:pt>
                <c:pt idx="32410">
                  <c:v>1</c:v>
                </c:pt>
                <c:pt idx="32411">
                  <c:v>1</c:v>
                </c:pt>
                <c:pt idx="32412">
                  <c:v>1</c:v>
                </c:pt>
                <c:pt idx="32413">
                  <c:v>1</c:v>
                </c:pt>
                <c:pt idx="32414">
                  <c:v>1</c:v>
                </c:pt>
                <c:pt idx="32415">
                  <c:v>1</c:v>
                </c:pt>
                <c:pt idx="32416">
                  <c:v>1</c:v>
                </c:pt>
                <c:pt idx="32417">
                  <c:v>1</c:v>
                </c:pt>
                <c:pt idx="32418">
                  <c:v>1</c:v>
                </c:pt>
                <c:pt idx="32419">
                  <c:v>1</c:v>
                </c:pt>
                <c:pt idx="32420">
                  <c:v>1</c:v>
                </c:pt>
                <c:pt idx="32421">
                  <c:v>1</c:v>
                </c:pt>
                <c:pt idx="32422">
                  <c:v>1</c:v>
                </c:pt>
                <c:pt idx="32423">
                  <c:v>1</c:v>
                </c:pt>
                <c:pt idx="32424">
                  <c:v>1</c:v>
                </c:pt>
                <c:pt idx="32425">
                  <c:v>1</c:v>
                </c:pt>
                <c:pt idx="32426">
                  <c:v>1</c:v>
                </c:pt>
                <c:pt idx="32427">
                  <c:v>1</c:v>
                </c:pt>
                <c:pt idx="32428">
                  <c:v>1</c:v>
                </c:pt>
                <c:pt idx="32429">
                  <c:v>1</c:v>
                </c:pt>
                <c:pt idx="32430">
                  <c:v>1</c:v>
                </c:pt>
                <c:pt idx="32431">
                  <c:v>1</c:v>
                </c:pt>
                <c:pt idx="32432">
                  <c:v>1</c:v>
                </c:pt>
                <c:pt idx="32433">
                  <c:v>1</c:v>
                </c:pt>
                <c:pt idx="32434">
                  <c:v>1</c:v>
                </c:pt>
                <c:pt idx="32435">
                  <c:v>1</c:v>
                </c:pt>
                <c:pt idx="32436">
                  <c:v>1</c:v>
                </c:pt>
                <c:pt idx="32437">
                  <c:v>1</c:v>
                </c:pt>
                <c:pt idx="32438">
                  <c:v>1</c:v>
                </c:pt>
                <c:pt idx="32439">
                  <c:v>1</c:v>
                </c:pt>
                <c:pt idx="32440">
                  <c:v>1</c:v>
                </c:pt>
                <c:pt idx="32441">
                  <c:v>1</c:v>
                </c:pt>
                <c:pt idx="32442">
                  <c:v>1</c:v>
                </c:pt>
                <c:pt idx="32443">
                  <c:v>0</c:v>
                </c:pt>
                <c:pt idx="32444">
                  <c:v>1</c:v>
                </c:pt>
                <c:pt idx="32445">
                  <c:v>1</c:v>
                </c:pt>
                <c:pt idx="32446">
                  <c:v>1</c:v>
                </c:pt>
                <c:pt idx="32447">
                  <c:v>1</c:v>
                </c:pt>
                <c:pt idx="32448">
                  <c:v>1</c:v>
                </c:pt>
                <c:pt idx="32449">
                  <c:v>1</c:v>
                </c:pt>
                <c:pt idx="32450">
                  <c:v>1</c:v>
                </c:pt>
                <c:pt idx="32451">
                  <c:v>1</c:v>
                </c:pt>
                <c:pt idx="32452">
                  <c:v>1</c:v>
                </c:pt>
                <c:pt idx="32453">
                  <c:v>1</c:v>
                </c:pt>
                <c:pt idx="32454">
                  <c:v>1</c:v>
                </c:pt>
                <c:pt idx="32455">
                  <c:v>1</c:v>
                </c:pt>
                <c:pt idx="32456">
                  <c:v>1</c:v>
                </c:pt>
                <c:pt idx="32457">
                  <c:v>1</c:v>
                </c:pt>
                <c:pt idx="32458">
                  <c:v>1</c:v>
                </c:pt>
                <c:pt idx="32459">
                  <c:v>1</c:v>
                </c:pt>
                <c:pt idx="32460">
                  <c:v>1</c:v>
                </c:pt>
                <c:pt idx="32461">
                  <c:v>1</c:v>
                </c:pt>
                <c:pt idx="32462">
                  <c:v>1</c:v>
                </c:pt>
                <c:pt idx="32463">
                  <c:v>1</c:v>
                </c:pt>
                <c:pt idx="32464">
                  <c:v>1</c:v>
                </c:pt>
                <c:pt idx="32465">
                  <c:v>1</c:v>
                </c:pt>
                <c:pt idx="32466">
                  <c:v>1</c:v>
                </c:pt>
                <c:pt idx="32467">
                  <c:v>1</c:v>
                </c:pt>
                <c:pt idx="32468">
                  <c:v>1</c:v>
                </c:pt>
                <c:pt idx="32469">
                  <c:v>1</c:v>
                </c:pt>
                <c:pt idx="32470">
                  <c:v>1</c:v>
                </c:pt>
                <c:pt idx="32471">
                  <c:v>1</c:v>
                </c:pt>
                <c:pt idx="32472">
                  <c:v>1</c:v>
                </c:pt>
                <c:pt idx="32473">
                  <c:v>1</c:v>
                </c:pt>
                <c:pt idx="32474">
                  <c:v>1</c:v>
                </c:pt>
                <c:pt idx="32475">
                  <c:v>1</c:v>
                </c:pt>
                <c:pt idx="32476">
                  <c:v>1</c:v>
                </c:pt>
                <c:pt idx="32477">
                  <c:v>1</c:v>
                </c:pt>
                <c:pt idx="32478">
                  <c:v>1</c:v>
                </c:pt>
                <c:pt idx="32479">
                  <c:v>1</c:v>
                </c:pt>
                <c:pt idx="32480">
                  <c:v>1</c:v>
                </c:pt>
                <c:pt idx="32481">
                  <c:v>1</c:v>
                </c:pt>
                <c:pt idx="32482">
                  <c:v>1</c:v>
                </c:pt>
                <c:pt idx="32483">
                  <c:v>1</c:v>
                </c:pt>
                <c:pt idx="32484">
                  <c:v>1</c:v>
                </c:pt>
                <c:pt idx="32485">
                  <c:v>1</c:v>
                </c:pt>
                <c:pt idx="32486">
                  <c:v>1</c:v>
                </c:pt>
                <c:pt idx="32487">
                  <c:v>1</c:v>
                </c:pt>
                <c:pt idx="32488">
                  <c:v>1</c:v>
                </c:pt>
                <c:pt idx="32489">
                  <c:v>1</c:v>
                </c:pt>
                <c:pt idx="32490">
                  <c:v>1</c:v>
                </c:pt>
                <c:pt idx="32491">
                  <c:v>1</c:v>
                </c:pt>
                <c:pt idx="32492">
                  <c:v>1</c:v>
                </c:pt>
                <c:pt idx="32493">
                  <c:v>1</c:v>
                </c:pt>
                <c:pt idx="32494">
                  <c:v>1</c:v>
                </c:pt>
                <c:pt idx="32495">
                  <c:v>1</c:v>
                </c:pt>
                <c:pt idx="32496">
                  <c:v>1</c:v>
                </c:pt>
                <c:pt idx="32497">
                  <c:v>1</c:v>
                </c:pt>
                <c:pt idx="32498">
                  <c:v>1</c:v>
                </c:pt>
                <c:pt idx="32499">
                  <c:v>1</c:v>
                </c:pt>
                <c:pt idx="32500">
                  <c:v>1</c:v>
                </c:pt>
                <c:pt idx="32501">
                  <c:v>1</c:v>
                </c:pt>
                <c:pt idx="32502">
                  <c:v>1</c:v>
                </c:pt>
                <c:pt idx="32503">
                  <c:v>1</c:v>
                </c:pt>
                <c:pt idx="32504">
                  <c:v>1</c:v>
                </c:pt>
                <c:pt idx="32505">
                  <c:v>1</c:v>
                </c:pt>
                <c:pt idx="32506">
                  <c:v>1</c:v>
                </c:pt>
                <c:pt idx="32507">
                  <c:v>1</c:v>
                </c:pt>
                <c:pt idx="32508">
                  <c:v>1</c:v>
                </c:pt>
                <c:pt idx="32509">
                  <c:v>1</c:v>
                </c:pt>
                <c:pt idx="32510">
                  <c:v>1</c:v>
                </c:pt>
                <c:pt idx="32511">
                  <c:v>1</c:v>
                </c:pt>
                <c:pt idx="32512">
                  <c:v>1</c:v>
                </c:pt>
                <c:pt idx="32513">
                  <c:v>1</c:v>
                </c:pt>
                <c:pt idx="32514">
                  <c:v>1</c:v>
                </c:pt>
                <c:pt idx="32515">
                  <c:v>1</c:v>
                </c:pt>
                <c:pt idx="32516">
                  <c:v>1</c:v>
                </c:pt>
                <c:pt idx="32517">
                  <c:v>1</c:v>
                </c:pt>
                <c:pt idx="32518">
                  <c:v>1</c:v>
                </c:pt>
                <c:pt idx="32519">
                  <c:v>1</c:v>
                </c:pt>
                <c:pt idx="32520">
                  <c:v>1</c:v>
                </c:pt>
                <c:pt idx="32521">
                  <c:v>1</c:v>
                </c:pt>
                <c:pt idx="32522">
                  <c:v>1</c:v>
                </c:pt>
                <c:pt idx="32523">
                  <c:v>1</c:v>
                </c:pt>
                <c:pt idx="32524">
                  <c:v>1</c:v>
                </c:pt>
                <c:pt idx="32525">
                  <c:v>1</c:v>
                </c:pt>
                <c:pt idx="32526">
                  <c:v>1</c:v>
                </c:pt>
                <c:pt idx="32527">
                  <c:v>1</c:v>
                </c:pt>
                <c:pt idx="32528">
                  <c:v>1</c:v>
                </c:pt>
                <c:pt idx="32529">
                  <c:v>1</c:v>
                </c:pt>
                <c:pt idx="32530">
                  <c:v>1</c:v>
                </c:pt>
                <c:pt idx="32531">
                  <c:v>1</c:v>
                </c:pt>
                <c:pt idx="32532">
                  <c:v>1</c:v>
                </c:pt>
                <c:pt idx="32533">
                  <c:v>1</c:v>
                </c:pt>
                <c:pt idx="32534">
                  <c:v>1</c:v>
                </c:pt>
                <c:pt idx="32535">
                  <c:v>1</c:v>
                </c:pt>
                <c:pt idx="32536">
                  <c:v>1</c:v>
                </c:pt>
                <c:pt idx="32537">
                  <c:v>1</c:v>
                </c:pt>
                <c:pt idx="32538">
                  <c:v>1</c:v>
                </c:pt>
                <c:pt idx="32539">
                  <c:v>1</c:v>
                </c:pt>
                <c:pt idx="32540">
                  <c:v>1</c:v>
                </c:pt>
                <c:pt idx="32541">
                  <c:v>1</c:v>
                </c:pt>
                <c:pt idx="32542">
                  <c:v>1</c:v>
                </c:pt>
                <c:pt idx="32543">
                  <c:v>1</c:v>
                </c:pt>
                <c:pt idx="32544">
                  <c:v>1</c:v>
                </c:pt>
                <c:pt idx="32545">
                  <c:v>1</c:v>
                </c:pt>
                <c:pt idx="32546">
                  <c:v>1</c:v>
                </c:pt>
                <c:pt idx="32547">
                  <c:v>1</c:v>
                </c:pt>
                <c:pt idx="32548">
                  <c:v>1</c:v>
                </c:pt>
                <c:pt idx="32549">
                  <c:v>1</c:v>
                </c:pt>
                <c:pt idx="32550">
                  <c:v>1</c:v>
                </c:pt>
                <c:pt idx="32551">
                  <c:v>1</c:v>
                </c:pt>
                <c:pt idx="32552">
                  <c:v>1</c:v>
                </c:pt>
                <c:pt idx="32553">
                  <c:v>1</c:v>
                </c:pt>
                <c:pt idx="32554">
                  <c:v>1</c:v>
                </c:pt>
                <c:pt idx="32555">
                  <c:v>1</c:v>
                </c:pt>
                <c:pt idx="32556">
                  <c:v>1</c:v>
                </c:pt>
                <c:pt idx="32557">
                  <c:v>1</c:v>
                </c:pt>
                <c:pt idx="32558">
                  <c:v>1</c:v>
                </c:pt>
                <c:pt idx="32559">
                  <c:v>1</c:v>
                </c:pt>
                <c:pt idx="32560">
                  <c:v>1</c:v>
                </c:pt>
                <c:pt idx="32561">
                  <c:v>1</c:v>
                </c:pt>
                <c:pt idx="32562">
                  <c:v>1</c:v>
                </c:pt>
                <c:pt idx="32563">
                  <c:v>1</c:v>
                </c:pt>
                <c:pt idx="32564">
                  <c:v>1</c:v>
                </c:pt>
                <c:pt idx="32565">
                  <c:v>1</c:v>
                </c:pt>
                <c:pt idx="32566">
                  <c:v>1</c:v>
                </c:pt>
                <c:pt idx="32567">
                  <c:v>1</c:v>
                </c:pt>
                <c:pt idx="32568">
                  <c:v>1</c:v>
                </c:pt>
                <c:pt idx="32569">
                  <c:v>1</c:v>
                </c:pt>
                <c:pt idx="32570">
                  <c:v>1</c:v>
                </c:pt>
                <c:pt idx="32571">
                  <c:v>1</c:v>
                </c:pt>
                <c:pt idx="32572">
                  <c:v>1</c:v>
                </c:pt>
                <c:pt idx="32573">
                  <c:v>1</c:v>
                </c:pt>
                <c:pt idx="32574">
                  <c:v>1</c:v>
                </c:pt>
                <c:pt idx="32575">
                  <c:v>1</c:v>
                </c:pt>
                <c:pt idx="32576">
                  <c:v>1</c:v>
                </c:pt>
                <c:pt idx="32577">
                  <c:v>1</c:v>
                </c:pt>
                <c:pt idx="32578">
                  <c:v>1</c:v>
                </c:pt>
                <c:pt idx="32579">
                  <c:v>1</c:v>
                </c:pt>
                <c:pt idx="32580">
                  <c:v>1</c:v>
                </c:pt>
                <c:pt idx="32581">
                  <c:v>1</c:v>
                </c:pt>
                <c:pt idx="32582">
                  <c:v>1</c:v>
                </c:pt>
                <c:pt idx="32583">
                  <c:v>1</c:v>
                </c:pt>
                <c:pt idx="32584">
                  <c:v>1</c:v>
                </c:pt>
                <c:pt idx="32585">
                  <c:v>1</c:v>
                </c:pt>
                <c:pt idx="32586">
                  <c:v>1</c:v>
                </c:pt>
                <c:pt idx="32587">
                  <c:v>1</c:v>
                </c:pt>
                <c:pt idx="32588">
                  <c:v>1</c:v>
                </c:pt>
                <c:pt idx="32589">
                  <c:v>1</c:v>
                </c:pt>
                <c:pt idx="32590">
                  <c:v>1</c:v>
                </c:pt>
                <c:pt idx="32591">
                  <c:v>1</c:v>
                </c:pt>
                <c:pt idx="32592">
                  <c:v>1</c:v>
                </c:pt>
                <c:pt idx="32593">
                  <c:v>1</c:v>
                </c:pt>
                <c:pt idx="32594">
                  <c:v>1</c:v>
                </c:pt>
                <c:pt idx="32595">
                  <c:v>1</c:v>
                </c:pt>
                <c:pt idx="32596">
                  <c:v>1</c:v>
                </c:pt>
                <c:pt idx="32597">
                  <c:v>1</c:v>
                </c:pt>
                <c:pt idx="32598">
                  <c:v>1</c:v>
                </c:pt>
                <c:pt idx="32599">
                  <c:v>1</c:v>
                </c:pt>
                <c:pt idx="32600">
                  <c:v>1</c:v>
                </c:pt>
                <c:pt idx="32601">
                  <c:v>1</c:v>
                </c:pt>
                <c:pt idx="32602">
                  <c:v>1</c:v>
                </c:pt>
                <c:pt idx="32603">
                  <c:v>1</c:v>
                </c:pt>
                <c:pt idx="32604">
                  <c:v>1</c:v>
                </c:pt>
                <c:pt idx="32605">
                  <c:v>1</c:v>
                </c:pt>
                <c:pt idx="32606">
                  <c:v>1</c:v>
                </c:pt>
                <c:pt idx="32607">
                  <c:v>1</c:v>
                </c:pt>
                <c:pt idx="32608">
                  <c:v>1</c:v>
                </c:pt>
                <c:pt idx="32609">
                  <c:v>1</c:v>
                </c:pt>
                <c:pt idx="32610">
                  <c:v>1</c:v>
                </c:pt>
                <c:pt idx="32611">
                  <c:v>1</c:v>
                </c:pt>
                <c:pt idx="32612">
                  <c:v>1</c:v>
                </c:pt>
                <c:pt idx="32613">
                  <c:v>1</c:v>
                </c:pt>
                <c:pt idx="32614">
                  <c:v>1</c:v>
                </c:pt>
                <c:pt idx="32615">
                  <c:v>1</c:v>
                </c:pt>
                <c:pt idx="32616">
                  <c:v>1</c:v>
                </c:pt>
                <c:pt idx="32617">
                  <c:v>1</c:v>
                </c:pt>
                <c:pt idx="32618">
                  <c:v>1</c:v>
                </c:pt>
                <c:pt idx="32619">
                  <c:v>1</c:v>
                </c:pt>
                <c:pt idx="32620">
                  <c:v>1</c:v>
                </c:pt>
                <c:pt idx="32621">
                  <c:v>1</c:v>
                </c:pt>
                <c:pt idx="32622">
                  <c:v>1</c:v>
                </c:pt>
                <c:pt idx="32623">
                  <c:v>1</c:v>
                </c:pt>
                <c:pt idx="32624">
                  <c:v>1</c:v>
                </c:pt>
                <c:pt idx="32625">
                  <c:v>1</c:v>
                </c:pt>
                <c:pt idx="32626">
                  <c:v>1</c:v>
                </c:pt>
                <c:pt idx="32627">
                  <c:v>1</c:v>
                </c:pt>
                <c:pt idx="32628">
                  <c:v>1</c:v>
                </c:pt>
                <c:pt idx="32629">
                  <c:v>1</c:v>
                </c:pt>
                <c:pt idx="32630">
                  <c:v>1</c:v>
                </c:pt>
                <c:pt idx="32631">
                  <c:v>1</c:v>
                </c:pt>
                <c:pt idx="32632">
                  <c:v>1</c:v>
                </c:pt>
                <c:pt idx="32633">
                  <c:v>1</c:v>
                </c:pt>
                <c:pt idx="32634">
                  <c:v>1</c:v>
                </c:pt>
                <c:pt idx="32635">
                  <c:v>1</c:v>
                </c:pt>
                <c:pt idx="32636">
                  <c:v>1</c:v>
                </c:pt>
                <c:pt idx="32637">
                  <c:v>1</c:v>
                </c:pt>
                <c:pt idx="32638">
                  <c:v>1</c:v>
                </c:pt>
                <c:pt idx="32639">
                  <c:v>1</c:v>
                </c:pt>
                <c:pt idx="32640">
                  <c:v>1</c:v>
                </c:pt>
                <c:pt idx="32641">
                  <c:v>1</c:v>
                </c:pt>
                <c:pt idx="32642">
                  <c:v>1</c:v>
                </c:pt>
                <c:pt idx="32643">
                  <c:v>1</c:v>
                </c:pt>
                <c:pt idx="32644">
                  <c:v>1</c:v>
                </c:pt>
                <c:pt idx="32645">
                  <c:v>1</c:v>
                </c:pt>
                <c:pt idx="32646">
                  <c:v>1</c:v>
                </c:pt>
                <c:pt idx="32647">
                  <c:v>1</c:v>
                </c:pt>
                <c:pt idx="32648">
                  <c:v>1</c:v>
                </c:pt>
                <c:pt idx="32649">
                  <c:v>1</c:v>
                </c:pt>
                <c:pt idx="32650">
                  <c:v>1</c:v>
                </c:pt>
                <c:pt idx="32651">
                  <c:v>1</c:v>
                </c:pt>
                <c:pt idx="32652">
                  <c:v>0</c:v>
                </c:pt>
                <c:pt idx="32653">
                  <c:v>1</c:v>
                </c:pt>
                <c:pt idx="32654">
                  <c:v>1</c:v>
                </c:pt>
                <c:pt idx="32655">
                  <c:v>1</c:v>
                </c:pt>
                <c:pt idx="32656">
                  <c:v>1</c:v>
                </c:pt>
                <c:pt idx="32657">
                  <c:v>1</c:v>
                </c:pt>
                <c:pt idx="32658">
                  <c:v>1</c:v>
                </c:pt>
                <c:pt idx="32659">
                  <c:v>1</c:v>
                </c:pt>
                <c:pt idx="32660">
                  <c:v>1</c:v>
                </c:pt>
                <c:pt idx="32661">
                  <c:v>1</c:v>
                </c:pt>
                <c:pt idx="32662">
                  <c:v>1</c:v>
                </c:pt>
                <c:pt idx="32663">
                  <c:v>1</c:v>
                </c:pt>
                <c:pt idx="32664">
                  <c:v>1</c:v>
                </c:pt>
                <c:pt idx="32665">
                  <c:v>1</c:v>
                </c:pt>
                <c:pt idx="32666">
                  <c:v>1</c:v>
                </c:pt>
                <c:pt idx="32667">
                  <c:v>1</c:v>
                </c:pt>
                <c:pt idx="32668">
                  <c:v>1</c:v>
                </c:pt>
                <c:pt idx="32669">
                  <c:v>1</c:v>
                </c:pt>
                <c:pt idx="32670">
                  <c:v>1</c:v>
                </c:pt>
                <c:pt idx="32671">
                  <c:v>1</c:v>
                </c:pt>
                <c:pt idx="32672">
                  <c:v>1</c:v>
                </c:pt>
                <c:pt idx="32673">
                  <c:v>1</c:v>
                </c:pt>
                <c:pt idx="32674">
                  <c:v>1</c:v>
                </c:pt>
                <c:pt idx="32675">
                  <c:v>1</c:v>
                </c:pt>
                <c:pt idx="32676">
                  <c:v>1</c:v>
                </c:pt>
                <c:pt idx="32677">
                  <c:v>1</c:v>
                </c:pt>
                <c:pt idx="32678">
                  <c:v>1</c:v>
                </c:pt>
                <c:pt idx="32679">
                  <c:v>1</c:v>
                </c:pt>
                <c:pt idx="32680">
                  <c:v>1</c:v>
                </c:pt>
                <c:pt idx="32681">
                  <c:v>1</c:v>
                </c:pt>
                <c:pt idx="32682">
                  <c:v>1</c:v>
                </c:pt>
                <c:pt idx="32683">
                  <c:v>1</c:v>
                </c:pt>
                <c:pt idx="32684">
                  <c:v>1</c:v>
                </c:pt>
                <c:pt idx="32685">
                  <c:v>1</c:v>
                </c:pt>
                <c:pt idx="32686">
                  <c:v>1</c:v>
                </c:pt>
                <c:pt idx="32687">
                  <c:v>1</c:v>
                </c:pt>
                <c:pt idx="32688">
                  <c:v>1</c:v>
                </c:pt>
                <c:pt idx="32689">
                  <c:v>1</c:v>
                </c:pt>
                <c:pt idx="32690">
                  <c:v>1</c:v>
                </c:pt>
                <c:pt idx="32691">
                  <c:v>1</c:v>
                </c:pt>
                <c:pt idx="32692">
                  <c:v>1</c:v>
                </c:pt>
                <c:pt idx="32693">
                  <c:v>1</c:v>
                </c:pt>
                <c:pt idx="32694">
                  <c:v>1</c:v>
                </c:pt>
                <c:pt idx="32695">
                  <c:v>1</c:v>
                </c:pt>
                <c:pt idx="32696">
                  <c:v>1</c:v>
                </c:pt>
                <c:pt idx="32697">
                  <c:v>1</c:v>
                </c:pt>
                <c:pt idx="32698">
                  <c:v>1</c:v>
                </c:pt>
                <c:pt idx="32699">
                  <c:v>1</c:v>
                </c:pt>
                <c:pt idx="32700">
                  <c:v>1</c:v>
                </c:pt>
                <c:pt idx="32701">
                  <c:v>1</c:v>
                </c:pt>
                <c:pt idx="32702">
                  <c:v>1</c:v>
                </c:pt>
                <c:pt idx="32703">
                  <c:v>1</c:v>
                </c:pt>
                <c:pt idx="32704">
                  <c:v>1</c:v>
                </c:pt>
                <c:pt idx="32705">
                  <c:v>1</c:v>
                </c:pt>
                <c:pt idx="32706">
                  <c:v>1</c:v>
                </c:pt>
                <c:pt idx="32707">
                  <c:v>1</c:v>
                </c:pt>
                <c:pt idx="32708">
                  <c:v>1</c:v>
                </c:pt>
                <c:pt idx="32709">
                  <c:v>1</c:v>
                </c:pt>
                <c:pt idx="32710">
                  <c:v>1</c:v>
                </c:pt>
                <c:pt idx="32711">
                  <c:v>1</c:v>
                </c:pt>
                <c:pt idx="32712">
                  <c:v>1</c:v>
                </c:pt>
                <c:pt idx="32713">
                  <c:v>1</c:v>
                </c:pt>
                <c:pt idx="32714">
                  <c:v>1</c:v>
                </c:pt>
                <c:pt idx="32715">
                  <c:v>1</c:v>
                </c:pt>
                <c:pt idx="32716">
                  <c:v>1</c:v>
                </c:pt>
                <c:pt idx="32717">
                  <c:v>1</c:v>
                </c:pt>
                <c:pt idx="32718">
                  <c:v>1</c:v>
                </c:pt>
                <c:pt idx="32719">
                  <c:v>1</c:v>
                </c:pt>
                <c:pt idx="32720">
                  <c:v>1</c:v>
                </c:pt>
                <c:pt idx="32721">
                  <c:v>1</c:v>
                </c:pt>
                <c:pt idx="32722">
                  <c:v>1</c:v>
                </c:pt>
                <c:pt idx="32723">
                  <c:v>1</c:v>
                </c:pt>
                <c:pt idx="32724">
                  <c:v>1</c:v>
                </c:pt>
                <c:pt idx="32725">
                  <c:v>1</c:v>
                </c:pt>
                <c:pt idx="32726">
                  <c:v>1</c:v>
                </c:pt>
                <c:pt idx="32727">
                  <c:v>1</c:v>
                </c:pt>
                <c:pt idx="32728">
                  <c:v>1</c:v>
                </c:pt>
                <c:pt idx="32729">
                  <c:v>1</c:v>
                </c:pt>
                <c:pt idx="32730">
                  <c:v>1</c:v>
                </c:pt>
                <c:pt idx="32731">
                  <c:v>1</c:v>
                </c:pt>
                <c:pt idx="32732">
                  <c:v>1</c:v>
                </c:pt>
                <c:pt idx="32733">
                  <c:v>1</c:v>
                </c:pt>
                <c:pt idx="32734">
                  <c:v>1</c:v>
                </c:pt>
                <c:pt idx="32735">
                  <c:v>1</c:v>
                </c:pt>
                <c:pt idx="32736">
                  <c:v>1</c:v>
                </c:pt>
                <c:pt idx="32737">
                  <c:v>1</c:v>
                </c:pt>
                <c:pt idx="32738">
                  <c:v>1</c:v>
                </c:pt>
                <c:pt idx="32739">
                  <c:v>1</c:v>
                </c:pt>
                <c:pt idx="32740">
                  <c:v>1</c:v>
                </c:pt>
                <c:pt idx="32741">
                  <c:v>1</c:v>
                </c:pt>
                <c:pt idx="32742">
                  <c:v>1</c:v>
                </c:pt>
                <c:pt idx="32743">
                  <c:v>1</c:v>
                </c:pt>
                <c:pt idx="32744">
                  <c:v>1</c:v>
                </c:pt>
                <c:pt idx="32745">
                  <c:v>1</c:v>
                </c:pt>
                <c:pt idx="32746">
                  <c:v>1</c:v>
                </c:pt>
                <c:pt idx="32747">
                  <c:v>1</c:v>
                </c:pt>
                <c:pt idx="32748">
                  <c:v>1</c:v>
                </c:pt>
                <c:pt idx="32749">
                  <c:v>1</c:v>
                </c:pt>
                <c:pt idx="32750">
                  <c:v>1</c:v>
                </c:pt>
                <c:pt idx="32751">
                  <c:v>1</c:v>
                </c:pt>
                <c:pt idx="32752">
                  <c:v>1</c:v>
                </c:pt>
                <c:pt idx="32753">
                  <c:v>1</c:v>
                </c:pt>
                <c:pt idx="32754">
                  <c:v>1</c:v>
                </c:pt>
                <c:pt idx="32755">
                  <c:v>1</c:v>
                </c:pt>
                <c:pt idx="32756">
                  <c:v>1</c:v>
                </c:pt>
                <c:pt idx="32757">
                  <c:v>1</c:v>
                </c:pt>
                <c:pt idx="32758">
                  <c:v>1</c:v>
                </c:pt>
                <c:pt idx="32759">
                  <c:v>1</c:v>
                </c:pt>
                <c:pt idx="32760">
                  <c:v>1</c:v>
                </c:pt>
                <c:pt idx="32761">
                  <c:v>1</c:v>
                </c:pt>
                <c:pt idx="32762">
                  <c:v>1</c:v>
                </c:pt>
                <c:pt idx="32763">
                  <c:v>1</c:v>
                </c:pt>
                <c:pt idx="32764">
                  <c:v>1</c:v>
                </c:pt>
                <c:pt idx="32765">
                  <c:v>1</c:v>
                </c:pt>
                <c:pt idx="32766">
                  <c:v>1</c:v>
                </c:pt>
                <c:pt idx="32767">
                  <c:v>1</c:v>
                </c:pt>
                <c:pt idx="32768">
                  <c:v>1</c:v>
                </c:pt>
                <c:pt idx="32769">
                  <c:v>1</c:v>
                </c:pt>
                <c:pt idx="32770">
                  <c:v>1</c:v>
                </c:pt>
                <c:pt idx="32771">
                  <c:v>1</c:v>
                </c:pt>
                <c:pt idx="32772">
                  <c:v>1</c:v>
                </c:pt>
                <c:pt idx="32773">
                  <c:v>1</c:v>
                </c:pt>
                <c:pt idx="32774">
                  <c:v>1</c:v>
                </c:pt>
                <c:pt idx="32775">
                  <c:v>1</c:v>
                </c:pt>
                <c:pt idx="32776">
                  <c:v>1</c:v>
                </c:pt>
                <c:pt idx="32777">
                  <c:v>1</c:v>
                </c:pt>
                <c:pt idx="32778">
                  <c:v>1</c:v>
                </c:pt>
                <c:pt idx="32779">
                  <c:v>1</c:v>
                </c:pt>
                <c:pt idx="32780">
                  <c:v>1</c:v>
                </c:pt>
                <c:pt idx="32781">
                  <c:v>1</c:v>
                </c:pt>
                <c:pt idx="32782">
                  <c:v>1</c:v>
                </c:pt>
                <c:pt idx="32783">
                  <c:v>1</c:v>
                </c:pt>
                <c:pt idx="32784">
                  <c:v>1</c:v>
                </c:pt>
                <c:pt idx="32785">
                  <c:v>1</c:v>
                </c:pt>
                <c:pt idx="32786">
                  <c:v>1</c:v>
                </c:pt>
                <c:pt idx="32787">
                  <c:v>1</c:v>
                </c:pt>
                <c:pt idx="32788">
                  <c:v>1</c:v>
                </c:pt>
                <c:pt idx="32789">
                  <c:v>1</c:v>
                </c:pt>
                <c:pt idx="32790">
                  <c:v>1</c:v>
                </c:pt>
                <c:pt idx="32791">
                  <c:v>1</c:v>
                </c:pt>
                <c:pt idx="32792">
                  <c:v>1</c:v>
                </c:pt>
                <c:pt idx="32793">
                  <c:v>1</c:v>
                </c:pt>
                <c:pt idx="32794">
                  <c:v>1</c:v>
                </c:pt>
                <c:pt idx="32795">
                  <c:v>1</c:v>
                </c:pt>
                <c:pt idx="32796">
                  <c:v>1</c:v>
                </c:pt>
                <c:pt idx="32797">
                  <c:v>1</c:v>
                </c:pt>
                <c:pt idx="32798">
                  <c:v>1</c:v>
                </c:pt>
                <c:pt idx="32799">
                  <c:v>1</c:v>
                </c:pt>
                <c:pt idx="32800">
                  <c:v>1</c:v>
                </c:pt>
                <c:pt idx="32801">
                  <c:v>1</c:v>
                </c:pt>
                <c:pt idx="32802">
                  <c:v>1</c:v>
                </c:pt>
                <c:pt idx="32803">
                  <c:v>1</c:v>
                </c:pt>
                <c:pt idx="32804">
                  <c:v>1</c:v>
                </c:pt>
                <c:pt idx="32805">
                  <c:v>1</c:v>
                </c:pt>
                <c:pt idx="32806">
                  <c:v>1</c:v>
                </c:pt>
                <c:pt idx="32807">
                  <c:v>1</c:v>
                </c:pt>
                <c:pt idx="32808">
                  <c:v>1</c:v>
                </c:pt>
                <c:pt idx="32809">
                  <c:v>1</c:v>
                </c:pt>
                <c:pt idx="32810">
                  <c:v>1</c:v>
                </c:pt>
                <c:pt idx="32811">
                  <c:v>1</c:v>
                </c:pt>
                <c:pt idx="32812">
                  <c:v>1</c:v>
                </c:pt>
                <c:pt idx="32813">
                  <c:v>1</c:v>
                </c:pt>
                <c:pt idx="32814">
                  <c:v>1</c:v>
                </c:pt>
                <c:pt idx="32815">
                  <c:v>1</c:v>
                </c:pt>
                <c:pt idx="32816">
                  <c:v>1</c:v>
                </c:pt>
                <c:pt idx="32817">
                  <c:v>1</c:v>
                </c:pt>
                <c:pt idx="32818">
                  <c:v>1</c:v>
                </c:pt>
                <c:pt idx="32819">
                  <c:v>1</c:v>
                </c:pt>
                <c:pt idx="32820">
                  <c:v>1</c:v>
                </c:pt>
                <c:pt idx="32821">
                  <c:v>1</c:v>
                </c:pt>
                <c:pt idx="32822">
                  <c:v>1</c:v>
                </c:pt>
                <c:pt idx="32823">
                  <c:v>1</c:v>
                </c:pt>
                <c:pt idx="32824">
                  <c:v>1</c:v>
                </c:pt>
                <c:pt idx="32825">
                  <c:v>1</c:v>
                </c:pt>
                <c:pt idx="32826">
                  <c:v>1</c:v>
                </c:pt>
                <c:pt idx="32827">
                  <c:v>1</c:v>
                </c:pt>
                <c:pt idx="32828">
                  <c:v>1</c:v>
                </c:pt>
                <c:pt idx="32829">
                  <c:v>1</c:v>
                </c:pt>
                <c:pt idx="32830">
                  <c:v>1</c:v>
                </c:pt>
                <c:pt idx="32831">
                  <c:v>1</c:v>
                </c:pt>
                <c:pt idx="32832">
                  <c:v>1</c:v>
                </c:pt>
                <c:pt idx="32833">
                  <c:v>1</c:v>
                </c:pt>
                <c:pt idx="32834">
                  <c:v>1</c:v>
                </c:pt>
                <c:pt idx="32835">
                  <c:v>1</c:v>
                </c:pt>
                <c:pt idx="32836">
                  <c:v>1</c:v>
                </c:pt>
                <c:pt idx="32837">
                  <c:v>1</c:v>
                </c:pt>
                <c:pt idx="32838">
                  <c:v>1</c:v>
                </c:pt>
                <c:pt idx="32839">
                  <c:v>1</c:v>
                </c:pt>
                <c:pt idx="32840">
                  <c:v>1</c:v>
                </c:pt>
                <c:pt idx="32841">
                  <c:v>1</c:v>
                </c:pt>
                <c:pt idx="32842">
                  <c:v>1</c:v>
                </c:pt>
                <c:pt idx="32843">
                  <c:v>1</c:v>
                </c:pt>
                <c:pt idx="32844">
                  <c:v>1</c:v>
                </c:pt>
                <c:pt idx="32845">
                  <c:v>1</c:v>
                </c:pt>
                <c:pt idx="32846">
                  <c:v>1</c:v>
                </c:pt>
                <c:pt idx="32847">
                  <c:v>1</c:v>
                </c:pt>
                <c:pt idx="32848">
                  <c:v>1</c:v>
                </c:pt>
                <c:pt idx="32849">
                  <c:v>1</c:v>
                </c:pt>
                <c:pt idx="32850">
                  <c:v>1</c:v>
                </c:pt>
                <c:pt idx="32851">
                  <c:v>1</c:v>
                </c:pt>
                <c:pt idx="32852">
                  <c:v>1</c:v>
                </c:pt>
                <c:pt idx="32853">
                  <c:v>1</c:v>
                </c:pt>
                <c:pt idx="32854">
                  <c:v>1</c:v>
                </c:pt>
                <c:pt idx="32855">
                  <c:v>1</c:v>
                </c:pt>
                <c:pt idx="32856">
                  <c:v>1</c:v>
                </c:pt>
                <c:pt idx="32857">
                  <c:v>1</c:v>
                </c:pt>
                <c:pt idx="32858">
                  <c:v>1</c:v>
                </c:pt>
                <c:pt idx="32859">
                  <c:v>1</c:v>
                </c:pt>
                <c:pt idx="32860">
                  <c:v>1</c:v>
                </c:pt>
                <c:pt idx="32861">
                  <c:v>1</c:v>
                </c:pt>
                <c:pt idx="32862">
                  <c:v>1</c:v>
                </c:pt>
                <c:pt idx="32863">
                  <c:v>1</c:v>
                </c:pt>
                <c:pt idx="32864">
                  <c:v>0</c:v>
                </c:pt>
                <c:pt idx="32865">
                  <c:v>1</c:v>
                </c:pt>
                <c:pt idx="32866">
                  <c:v>1</c:v>
                </c:pt>
                <c:pt idx="32867">
                  <c:v>1</c:v>
                </c:pt>
                <c:pt idx="32868">
                  <c:v>1</c:v>
                </c:pt>
                <c:pt idx="32869">
                  <c:v>1</c:v>
                </c:pt>
                <c:pt idx="32870">
                  <c:v>1</c:v>
                </c:pt>
                <c:pt idx="32871">
                  <c:v>1</c:v>
                </c:pt>
                <c:pt idx="32872">
                  <c:v>1</c:v>
                </c:pt>
                <c:pt idx="32873">
                  <c:v>1</c:v>
                </c:pt>
                <c:pt idx="32874">
                  <c:v>1</c:v>
                </c:pt>
                <c:pt idx="32875">
                  <c:v>1</c:v>
                </c:pt>
                <c:pt idx="32876">
                  <c:v>1</c:v>
                </c:pt>
                <c:pt idx="32877">
                  <c:v>1</c:v>
                </c:pt>
                <c:pt idx="32878">
                  <c:v>1</c:v>
                </c:pt>
                <c:pt idx="32879">
                  <c:v>1</c:v>
                </c:pt>
                <c:pt idx="32880">
                  <c:v>1</c:v>
                </c:pt>
                <c:pt idx="32881">
                  <c:v>1</c:v>
                </c:pt>
                <c:pt idx="32882">
                  <c:v>1</c:v>
                </c:pt>
                <c:pt idx="32883">
                  <c:v>1</c:v>
                </c:pt>
                <c:pt idx="32884">
                  <c:v>1</c:v>
                </c:pt>
                <c:pt idx="32885">
                  <c:v>1</c:v>
                </c:pt>
                <c:pt idx="32886">
                  <c:v>1</c:v>
                </c:pt>
                <c:pt idx="32887">
                  <c:v>1</c:v>
                </c:pt>
                <c:pt idx="32888">
                  <c:v>1</c:v>
                </c:pt>
                <c:pt idx="32889">
                  <c:v>1</c:v>
                </c:pt>
                <c:pt idx="32890">
                  <c:v>1</c:v>
                </c:pt>
                <c:pt idx="32891">
                  <c:v>1</c:v>
                </c:pt>
                <c:pt idx="32892">
                  <c:v>1</c:v>
                </c:pt>
                <c:pt idx="32893">
                  <c:v>1</c:v>
                </c:pt>
                <c:pt idx="32894">
                  <c:v>1</c:v>
                </c:pt>
                <c:pt idx="32895">
                  <c:v>1</c:v>
                </c:pt>
                <c:pt idx="32896">
                  <c:v>1</c:v>
                </c:pt>
                <c:pt idx="32897">
                  <c:v>1</c:v>
                </c:pt>
                <c:pt idx="32898">
                  <c:v>1</c:v>
                </c:pt>
                <c:pt idx="32899">
                  <c:v>1</c:v>
                </c:pt>
                <c:pt idx="32900">
                  <c:v>1</c:v>
                </c:pt>
                <c:pt idx="32901">
                  <c:v>1</c:v>
                </c:pt>
                <c:pt idx="32902">
                  <c:v>1</c:v>
                </c:pt>
                <c:pt idx="32903">
                  <c:v>1</c:v>
                </c:pt>
                <c:pt idx="32904">
                  <c:v>1</c:v>
                </c:pt>
                <c:pt idx="32905">
                  <c:v>1</c:v>
                </c:pt>
                <c:pt idx="32906">
                  <c:v>1</c:v>
                </c:pt>
                <c:pt idx="32907">
                  <c:v>1</c:v>
                </c:pt>
                <c:pt idx="32908">
                  <c:v>1</c:v>
                </c:pt>
                <c:pt idx="32909">
                  <c:v>1</c:v>
                </c:pt>
                <c:pt idx="32910">
                  <c:v>1</c:v>
                </c:pt>
                <c:pt idx="32911">
                  <c:v>1</c:v>
                </c:pt>
                <c:pt idx="32912">
                  <c:v>1</c:v>
                </c:pt>
                <c:pt idx="32913">
                  <c:v>1</c:v>
                </c:pt>
                <c:pt idx="32914">
                  <c:v>1</c:v>
                </c:pt>
                <c:pt idx="32915">
                  <c:v>1</c:v>
                </c:pt>
                <c:pt idx="32916">
                  <c:v>1</c:v>
                </c:pt>
                <c:pt idx="32917">
                  <c:v>1</c:v>
                </c:pt>
                <c:pt idx="32918">
                  <c:v>1</c:v>
                </c:pt>
                <c:pt idx="32919">
                  <c:v>1</c:v>
                </c:pt>
                <c:pt idx="32920">
                  <c:v>1</c:v>
                </c:pt>
                <c:pt idx="32921">
                  <c:v>1</c:v>
                </c:pt>
                <c:pt idx="32922">
                  <c:v>1</c:v>
                </c:pt>
                <c:pt idx="32923">
                  <c:v>1</c:v>
                </c:pt>
                <c:pt idx="32924">
                  <c:v>1</c:v>
                </c:pt>
                <c:pt idx="32925">
                  <c:v>1</c:v>
                </c:pt>
                <c:pt idx="32926">
                  <c:v>1</c:v>
                </c:pt>
                <c:pt idx="32927">
                  <c:v>1</c:v>
                </c:pt>
                <c:pt idx="32928">
                  <c:v>1</c:v>
                </c:pt>
                <c:pt idx="32929">
                  <c:v>1</c:v>
                </c:pt>
                <c:pt idx="32930">
                  <c:v>1</c:v>
                </c:pt>
                <c:pt idx="32931">
                  <c:v>1</c:v>
                </c:pt>
                <c:pt idx="32932">
                  <c:v>1</c:v>
                </c:pt>
                <c:pt idx="32933">
                  <c:v>1</c:v>
                </c:pt>
                <c:pt idx="32934">
                  <c:v>1</c:v>
                </c:pt>
                <c:pt idx="32935">
                  <c:v>1</c:v>
                </c:pt>
                <c:pt idx="32936">
                  <c:v>1</c:v>
                </c:pt>
                <c:pt idx="32937">
                  <c:v>1</c:v>
                </c:pt>
                <c:pt idx="32938">
                  <c:v>1</c:v>
                </c:pt>
                <c:pt idx="32939">
                  <c:v>1</c:v>
                </c:pt>
                <c:pt idx="32940">
                  <c:v>1</c:v>
                </c:pt>
                <c:pt idx="32941">
                  <c:v>1</c:v>
                </c:pt>
                <c:pt idx="32942">
                  <c:v>1</c:v>
                </c:pt>
                <c:pt idx="32943">
                  <c:v>1</c:v>
                </c:pt>
                <c:pt idx="32944">
                  <c:v>1</c:v>
                </c:pt>
                <c:pt idx="32945">
                  <c:v>1</c:v>
                </c:pt>
                <c:pt idx="32946">
                  <c:v>1</c:v>
                </c:pt>
                <c:pt idx="32947">
                  <c:v>1</c:v>
                </c:pt>
                <c:pt idx="32948">
                  <c:v>1</c:v>
                </c:pt>
                <c:pt idx="32949">
                  <c:v>1</c:v>
                </c:pt>
                <c:pt idx="32950">
                  <c:v>1</c:v>
                </c:pt>
                <c:pt idx="32951">
                  <c:v>1</c:v>
                </c:pt>
                <c:pt idx="32952">
                  <c:v>1</c:v>
                </c:pt>
                <c:pt idx="32953">
                  <c:v>1</c:v>
                </c:pt>
                <c:pt idx="32954">
                  <c:v>1</c:v>
                </c:pt>
                <c:pt idx="32955">
                  <c:v>1</c:v>
                </c:pt>
                <c:pt idx="32956">
                  <c:v>1</c:v>
                </c:pt>
                <c:pt idx="32957">
                  <c:v>1</c:v>
                </c:pt>
                <c:pt idx="32958">
                  <c:v>1</c:v>
                </c:pt>
                <c:pt idx="32959">
                  <c:v>1</c:v>
                </c:pt>
                <c:pt idx="32960">
                  <c:v>1</c:v>
                </c:pt>
                <c:pt idx="32961">
                  <c:v>1</c:v>
                </c:pt>
                <c:pt idx="32962">
                  <c:v>1</c:v>
                </c:pt>
                <c:pt idx="32963">
                  <c:v>1</c:v>
                </c:pt>
                <c:pt idx="32964">
                  <c:v>1</c:v>
                </c:pt>
                <c:pt idx="32965">
                  <c:v>1</c:v>
                </c:pt>
                <c:pt idx="32966">
                  <c:v>1</c:v>
                </c:pt>
                <c:pt idx="32967">
                  <c:v>1</c:v>
                </c:pt>
                <c:pt idx="32968">
                  <c:v>1</c:v>
                </c:pt>
                <c:pt idx="32969">
                  <c:v>1</c:v>
                </c:pt>
                <c:pt idx="32970">
                  <c:v>1</c:v>
                </c:pt>
                <c:pt idx="32971">
                  <c:v>1</c:v>
                </c:pt>
                <c:pt idx="32972">
                  <c:v>1</c:v>
                </c:pt>
                <c:pt idx="32973">
                  <c:v>1</c:v>
                </c:pt>
                <c:pt idx="32974">
                  <c:v>1</c:v>
                </c:pt>
                <c:pt idx="32975">
                  <c:v>1</c:v>
                </c:pt>
                <c:pt idx="32976">
                  <c:v>1</c:v>
                </c:pt>
                <c:pt idx="32977">
                  <c:v>1</c:v>
                </c:pt>
                <c:pt idx="32978">
                  <c:v>1</c:v>
                </c:pt>
                <c:pt idx="32979">
                  <c:v>1</c:v>
                </c:pt>
                <c:pt idx="32980">
                  <c:v>1</c:v>
                </c:pt>
                <c:pt idx="32981">
                  <c:v>1</c:v>
                </c:pt>
                <c:pt idx="32982">
                  <c:v>1</c:v>
                </c:pt>
                <c:pt idx="32983">
                  <c:v>1</c:v>
                </c:pt>
                <c:pt idx="32984">
                  <c:v>1</c:v>
                </c:pt>
                <c:pt idx="32985">
                  <c:v>1</c:v>
                </c:pt>
                <c:pt idx="32986">
                  <c:v>1</c:v>
                </c:pt>
                <c:pt idx="32987">
                  <c:v>1</c:v>
                </c:pt>
                <c:pt idx="32988">
                  <c:v>1</c:v>
                </c:pt>
                <c:pt idx="32989">
                  <c:v>1</c:v>
                </c:pt>
                <c:pt idx="32990">
                  <c:v>1</c:v>
                </c:pt>
                <c:pt idx="32991">
                  <c:v>1</c:v>
                </c:pt>
                <c:pt idx="32992">
                  <c:v>1</c:v>
                </c:pt>
                <c:pt idx="32993">
                  <c:v>1</c:v>
                </c:pt>
                <c:pt idx="32994">
                  <c:v>1</c:v>
                </c:pt>
                <c:pt idx="32995">
                  <c:v>1</c:v>
                </c:pt>
                <c:pt idx="32996">
                  <c:v>1</c:v>
                </c:pt>
                <c:pt idx="32997">
                  <c:v>1</c:v>
                </c:pt>
                <c:pt idx="32998">
                  <c:v>1</c:v>
                </c:pt>
                <c:pt idx="32999">
                  <c:v>1</c:v>
                </c:pt>
                <c:pt idx="33000">
                  <c:v>1</c:v>
                </c:pt>
                <c:pt idx="33001">
                  <c:v>1</c:v>
                </c:pt>
                <c:pt idx="33002">
                  <c:v>1</c:v>
                </c:pt>
                <c:pt idx="33003">
                  <c:v>1</c:v>
                </c:pt>
                <c:pt idx="33004">
                  <c:v>1</c:v>
                </c:pt>
                <c:pt idx="33005">
                  <c:v>1</c:v>
                </c:pt>
                <c:pt idx="33006">
                  <c:v>1</c:v>
                </c:pt>
                <c:pt idx="33007">
                  <c:v>1</c:v>
                </c:pt>
                <c:pt idx="33008">
                  <c:v>1</c:v>
                </c:pt>
                <c:pt idx="33009">
                  <c:v>1</c:v>
                </c:pt>
                <c:pt idx="33010">
                  <c:v>1</c:v>
                </c:pt>
                <c:pt idx="33011">
                  <c:v>1</c:v>
                </c:pt>
                <c:pt idx="33012">
                  <c:v>1</c:v>
                </c:pt>
                <c:pt idx="33013">
                  <c:v>1</c:v>
                </c:pt>
                <c:pt idx="33014">
                  <c:v>1</c:v>
                </c:pt>
                <c:pt idx="33015">
                  <c:v>1</c:v>
                </c:pt>
                <c:pt idx="33016">
                  <c:v>1</c:v>
                </c:pt>
                <c:pt idx="33017">
                  <c:v>1</c:v>
                </c:pt>
                <c:pt idx="33018">
                  <c:v>1</c:v>
                </c:pt>
                <c:pt idx="33019">
                  <c:v>1</c:v>
                </c:pt>
                <c:pt idx="33020">
                  <c:v>1</c:v>
                </c:pt>
                <c:pt idx="33021">
                  <c:v>1</c:v>
                </c:pt>
                <c:pt idx="33022">
                  <c:v>1</c:v>
                </c:pt>
                <c:pt idx="33023">
                  <c:v>1</c:v>
                </c:pt>
                <c:pt idx="33024">
                  <c:v>1</c:v>
                </c:pt>
                <c:pt idx="33025">
                  <c:v>1</c:v>
                </c:pt>
                <c:pt idx="33026">
                  <c:v>1</c:v>
                </c:pt>
                <c:pt idx="33027">
                  <c:v>1</c:v>
                </c:pt>
                <c:pt idx="33028">
                  <c:v>1</c:v>
                </c:pt>
                <c:pt idx="33029">
                  <c:v>1</c:v>
                </c:pt>
                <c:pt idx="33030">
                  <c:v>1</c:v>
                </c:pt>
                <c:pt idx="33031">
                  <c:v>1</c:v>
                </c:pt>
                <c:pt idx="33032">
                  <c:v>1</c:v>
                </c:pt>
                <c:pt idx="33033">
                  <c:v>1</c:v>
                </c:pt>
                <c:pt idx="33034">
                  <c:v>1</c:v>
                </c:pt>
                <c:pt idx="33035">
                  <c:v>1</c:v>
                </c:pt>
                <c:pt idx="33036">
                  <c:v>1</c:v>
                </c:pt>
                <c:pt idx="33037">
                  <c:v>1</c:v>
                </c:pt>
                <c:pt idx="33038">
                  <c:v>1</c:v>
                </c:pt>
                <c:pt idx="33039">
                  <c:v>1</c:v>
                </c:pt>
                <c:pt idx="33040">
                  <c:v>1</c:v>
                </c:pt>
                <c:pt idx="33041">
                  <c:v>1</c:v>
                </c:pt>
                <c:pt idx="33042">
                  <c:v>1</c:v>
                </c:pt>
                <c:pt idx="33043">
                  <c:v>1</c:v>
                </c:pt>
                <c:pt idx="33044">
                  <c:v>1</c:v>
                </c:pt>
                <c:pt idx="33045">
                  <c:v>1</c:v>
                </c:pt>
                <c:pt idx="33046">
                  <c:v>1</c:v>
                </c:pt>
                <c:pt idx="33047">
                  <c:v>1</c:v>
                </c:pt>
                <c:pt idx="33048">
                  <c:v>1</c:v>
                </c:pt>
                <c:pt idx="33049">
                  <c:v>1</c:v>
                </c:pt>
                <c:pt idx="33050">
                  <c:v>1</c:v>
                </c:pt>
                <c:pt idx="33051">
                  <c:v>1</c:v>
                </c:pt>
                <c:pt idx="33052">
                  <c:v>1</c:v>
                </c:pt>
                <c:pt idx="33053">
                  <c:v>1</c:v>
                </c:pt>
                <c:pt idx="33054">
                  <c:v>1</c:v>
                </c:pt>
                <c:pt idx="33055">
                  <c:v>1</c:v>
                </c:pt>
                <c:pt idx="33056">
                  <c:v>1</c:v>
                </c:pt>
                <c:pt idx="33057">
                  <c:v>1</c:v>
                </c:pt>
                <c:pt idx="33058">
                  <c:v>1</c:v>
                </c:pt>
                <c:pt idx="33059">
                  <c:v>1</c:v>
                </c:pt>
                <c:pt idx="33060">
                  <c:v>1</c:v>
                </c:pt>
                <c:pt idx="33061">
                  <c:v>1</c:v>
                </c:pt>
                <c:pt idx="33062">
                  <c:v>1</c:v>
                </c:pt>
                <c:pt idx="33063">
                  <c:v>1</c:v>
                </c:pt>
                <c:pt idx="33064">
                  <c:v>1</c:v>
                </c:pt>
                <c:pt idx="33065">
                  <c:v>1</c:v>
                </c:pt>
                <c:pt idx="33066">
                  <c:v>1</c:v>
                </c:pt>
                <c:pt idx="33067">
                  <c:v>1</c:v>
                </c:pt>
                <c:pt idx="33068">
                  <c:v>1</c:v>
                </c:pt>
                <c:pt idx="33069">
                  <c:v>1</c:v>
                </c:pt>
                <c:pt idx="33070">
                  <c:v>1</c:v>
                </c:pt>
                <c:pt idx="33071">
                  <c:v>1</c:v>
                </c:pt>
                <c:pt idx="33072">
                  <c:v>1</c:v>
                </c:pt>
                <c:pt idx="33073">
                  <c:v>1</c:v>
                </c:pt>
                <c:pt idx="33074">
                  <c:v>1</c:v>
                </c:pt>
                <c:pt idx="33075">
                  <c:v>1</c:v>
                </c:pt>
                <c:pt idx="33076">
                  <c:v>1</c:v>
                </c:pt>
                <c:pt idx="33077">
                  <c:v>1</c:v>
                </c:pt>
                <c:pt idx="33078">
                  <c:v>1</c:v>
                </c:pt>
                <c:pt idx="33079">
                  <c:v>1</c:v>
                </c:pt>
                <c:pt idx="33080">
                  <c:v>1</c:v>
                </c:pt>
                <c:pt idx="33081">
                  <c:v>1</c:v>
                </c:pt>
                <c:pt idx="33082">
                  <c:v>1</c:v>
                </c:pt>
                <c:pt idx="33083">
                  <c:v>1</c:v>
                </c:pt>
                <c:pt idx="33084">
                  <c:v>1</c:v>
                </c:pt>
                <c:pt idx="33085">
                  <c:v>1</c:v>
                </c:pt>
                <c:pt idx="33086">
                  <c:v>1</c:v>
                </c:pt>
                <c:pt idx="33087">
                  <c:v>0</c:v>
                </c:pt>
                <c:pt idx="33088">
                  <c:v>1</c:v>
                </c:pt>
                <c:pt idx="33089">
                  <c:v>1</c:v>
                </c:pt>
                <c:pt idx="33090">
                  <c:v>1</c:v>
                </c:pt>
                <c:pt idx="33091">
                  <c:v>1</c:v>
                </c:pt>
                <c:pt idx="33092">
                  <c:v>1</c:v>
                </c:pt>
                <c:pt idx="33093">
                  <c:v>1</c:v>
                </c:pt>
                <c:pt idx="33094">
                  <c:v>1</c:v>
                </c:pt>
                <c:pt idx="33095">
                  <c:v>1</c:v>
                </c:pt>
                <c:pt idx="33096">
                  <c:v>1</c:v>
                </c:pt>
                <c:pt idx="33097">
                  <c:v>1</c:v>
                </c:pt>
                <c:pt idx="33098">
                  <c:v>1</c:v>
                </c:pt>
                <c:pt idx="33099">
                  <c:v>1</c:v>
                </c:pt>
                <c:pt idx="33100">
                  <c:v>1</c:v>
                </c:pt>
                <c:pt idx="33101">
                  <c:v>1</c:v>
                </c:pt>
                <c:pt idx="33102">
                  <c:v>1</c:v>
                </c:pt>
                <c:pt idx="33103">
                  <c:v>1</c:v>
                </c:pt>
                <c:pt idx="33104">
                  <c:v>1</c:v>
                </c:pt>
                <c:pt idx="33105">
                  <c:v>1</c:v>
                </c:pt>
                <c:pt idx="33106">
                  <c:v>1</c:v>
                </c:pt>
                <c:pt idx="33107">
                  <c:v>1</c:v>
                </c:pt>
                <c:pt idx="33108">
                  <c:v>1</c:v>
                </c:pt>
                <c:pt idx="33109">
                  <c:v>1</c:v>
                </c:pt>
                <c:pt idx="33110">
                  <c:v>1</c:v>
                </c:pt>
                <c:pt idx="33111">
                  <c:v>1</c:v>
                </c:pt>
                <c:pt idx="33112">
                  <c:v>1</c:v>
                </c:pt>
                <c:pt idx="33113">
                  <c:v>1</c:v>
                </c:pt>
                <c:pt idx="33114">
                  <c:v>1</c:v>
                </c:pt>
                <c:pt idx="33115">
                  <c:v>1</c:v>
                </c:pt>
                <c:pt idx="33116">
                  <c:v>1</c:v>
                </c:pt>
                <c:pt idx="33117">
                  <c:v>1</c:v>
                </c:pt>
                <c:pt idx="33118">
                  <c:v>1</c:v>
                </c:pt>
                <c:pt idx="33119">
                  <c:v>1</c:v>
                </c:pt>
                <c:pt idx="33120">
                  <c:v>1</c:v>
                </c:pt>
                <c:pt idx="33121">
                  <c:v>1</c:v>
                </c:pt>
                <c:pt idx="33122">
                  <c:v>1</c:v>
                </c:pt>
                <c:pt idx="33123">
                  <c:v>1</c:v>
                </c:pt>
                <c:pt idx="33124">
                  <c:v>1</c:v>
                </c:pt>
                <c:pt idx="33125">
                  <c:v>1</c:v>
                </c:pt>
                <c:pt idx="33126">
                  <c:v>1</c:v>
                </c:pt>
                <c:pt idx="33127">
                  <c:v>1</c:v>
                </c:pt>
                <c:pt idx="33128">
                  <c:v>1</c:v>
                </c:pt>
                <c:pt idx="33129">
                  <c:v>1</c:v>
                </c:pt>
                <c:pt idx="33130">
                  <c:v>1</c:v>
                </c:pt>
                <c:pt idx="33131">
                  <c:v>1</c:v>
                </c:pt>
                <c:pt idx="33132">
                  <c:v>1</c:v>
                </c:pt>
                <c:pt idx="33133">
                  <c:v>1</c:v>
                </c:pt>
                <c:pt idx="33134">
                  <c:v>1</c:v>
                </c:pt>
                <c:pt idx="33135">
                  <c:v>1</c:v>
                </c:pt>
                <c:pt idx="33136">
                  <c:v>1</c:v>
                </c:pt>
                <c:pt idx="33137">
                  <c:v>1</c:v>
                </c:pt>
                <c:pt idx="33138">
                  <c:v>1</c:v>
                </c:pt>
                <c:pt idx="33139">
                  <c:v>1</c:v>
                </c:pt>
                <c:pt idx="33140">
                  <c:v>1</c:v>
                </c:pt>
                <c:pt idx="33141">
                  <c:v>1</c:v>
                </c:pt>
                <c:pt idx="33142">
                  <c:v>1</c:v>
                </c:pt>
                <c:pt idx="33143">
                  <c:v>1</c:v>
                </c:pt>
                <c:pt idx="33144">
                  <c:v>1</c:v>
                </c:pt>
                <c:pt idx="33145">
                  <c:v>1</c:v>
                </c:pt>
                <c:pt idx="33146">
                  <c:v>1</c:v>
                </c:pt>
                <c:pt idx="33147">
                  <c:v>1</c:v>
                </c:pt>
                <c:pt idx="33148">
                  <c:v>1</c:v>
                </c:pt>
                <c:pt idx="33149">
                  <c:v>1</c:v>
                </c:pt>
                <c:pt idx="33150">
                  <c:v>1</c:v>
                </c:pt>
                <c:pt idx="33151">
                  <c:v>1</c:v>
                </c:pt>
                <c:pt idx="33152">
                  <c:v>1</c:v>
                </c:pt>
                <c:pt idx="33153">
                  <c:v>1</c:v>
                </c:pt>
                <c:pt idx="33154">
                  <c:v>1</c:v>
                </c:pt>
                <c:pt idx="33155">
                  <c:v>1</c:v>
                </c:pt>
                <c:pt idx="33156">
                  <c:v>1</c:v>
                </c:pt>
                <c:pt idx="33157">
                  <c:v>1</c:v>
                </c:pt>
                <c:pt idx="33158">
                  <c:v>1</c:v>
                </c:pt>
                <c:pt idx="33159">
                  <c:v>1</c:v>
                </c:pt>
                <c:pt idx="33160">
                  <c:v>1</c:v>
                </c:pt>
                <c:pt idx="33161">
                  <c:v>1</c:v>
                </c:pt>
                <c:pt idx="33162">
                  <c:v>1</c:v>
                </c:pt>
                <c:pt idx="33163">
                  <c:v>1</c:v>
                </c:pt>
                <c:pt idx="33164">
                  <c:v>1</c:v>
                </c:pt>
                <c:pt idx="33165">
                  <c:v>1</c:v>
                </c:pt>
                <c:pt idx="33166">
                  <c:v>1</c:v>
                </c:pt>
                <c:pt idx="33167">
                  <c:v>1</c:v>
                </c:pt>
                <c:pt idx="33168">
                  <c:v>1</c:v>
                </c:pt>
                <c:pt idx="33169">
                  <c:v>1</c:v>
                </c:pt>
                <c:pt idx="33170">
                  <c:v>1</c:v>
                </c:pt>
                <c:pt idx="33171">
                  <c:v>1</c:v>
                </c:pt>
                <c:pt idx="33172">
                  <c:v>1</c:v>
                </c:pt>
                <c:pt idx="33173">
                  <c:v>1</c:v>
                </c:pt>
                <c:pt idx="33174">
                  <c:v>1</c:v>
                </c:pt>
                <c:pt idx="33175">
                  <c:v>1</c:v>
                </c:pt>
                <c:pt idx="33176">
                  <c:v>1</c:v>
                </c:pt>
                <c:pt idx="33177">
                  <c:v>1</c:v>
                </c:pt>
                <c:pt idx="33178">
                  <c:v>1</c:v>
                </c:pt>
                <c:pt idx="33179">
                  <c:v>1</c:v>
                </c:pt>
                <c:pt idx="33180">
                  <c:v>1</c:v>
                </c:pt>
                <c:pt idx="33181">
                  <c:v>1</c:v>
                </c:pt>
                <c:pt idx="33182">
                  <c:v>1</c:v>
                </c:pt>
                <c:pt idx="33183">
                  <c:v>1</c:v>
                </c:pt>
                <c:pt idx="33184">
                  <c:v>1</c:v>
                </c:pt>
                <c:pt idx="33185">
                  <c:v>1</c:v>
                </c:pt>
                <c:pt idx="33186">
                  <c:v>1</c:v>
                </c:pt>
                <c:pt idx="33187">
                  <c:v>1</c:v>
                </c:pt>
                <c:pt idx="33188">
                  <c:v>1</c:v>
                </c:pt>
                <c:pt idx="33189">
                  <c:v>1</c:v>
                </c:pt>
                <c:pt idx="33190">
                  <c:v>1</c:v>
                </c:pt>
                <c:pt idx="33191">
                  <c:v>1</c:v>
                </c:pt>
                <c:pt idx="33192">
                  <c:v>1</c:v>
                </c:pt>
                <c:pt idx="33193">
                  <c:v>1</c:v>
                </c:pt>
                <c:pt idx="33194">
                  <c:v>1</c:v>
                </c:pt>
                <c:pt idx="33195">
                  <c:v>1</c:v>
                </c:pt>
                <c:pt idx="33196">
                  <c:v>1</c:v>
                </c:pt>
                <c:pt idx="33197">
                  <c:v>1</c:v>
                </c:pt>
                <c:pt idx="33198">
                  <c:v>1</c:v>
                </c:pt>
                <c:pt idx="33199">
                  <c:v>1</c:v>
                </c:pt>
                <c:pt idx="33200">
                  <c:v>1</c:v>
                </c:pt>
                <c:pt idx="33201">
                  <c:v>1</c:v>
                </c:pt>
                <c:pt idx="33202">
                  <c:v>1</c:v>
                </c:pt>
                <c:pt idx="33203">
                  <c:v>1</c:v>
                </c:pt>
                <c:pt idx="33204">
                  <c:v>1</c:v>
                </c:pt>
                <c:pt idx="33205">
                  <c:v>1</c:v>
                </c:pt>
                <c:pt idx="33206">
                  <c:v>1</c:v>
                </c:pt>
                <c:pt idx="33207">
                  <c:v>1</c:v>
                </c:pt>
                <c:pt idx="33208">
                  <c:v>1</c:v>
                </c:pt>
                <c:pt idx="33209">
                  <c:v>1</c:v>
                </c:pt>
                <c:pt idx="33210">
                  <c:v>1</c:v>
                </c:pt>
                <c:pt idx="33211">
                  <c:v>1</c:v>
                </c:pt>
                <c:pt idx="33212">
                  <c:v>1</c:v>
                </c:pt>
                <c:pt idx="33213">
                  <c:v>1</c:v>
                </c:pt>
                <c:pt idx="33214">
                  <c:v>1</c:v>
                </c:pt>
                <c:pt idx="33215">
                  <c:v>1</c:v>
                </c:pt>
                <c:pt idx="33216">
                  <c:v>1</c:v>
                </c:pt>
                <c:pt idx="33217">
                  <c:v>1</c:v>
                </c:pt>
                <c:pt idx="33218">
                  <c:v>1</c:v>
                </c:pt>
                <c:pt idx="33219">
                  <c:v>1</c:v>
                </c:pt>
                <c:pt idx="33220">
                  <c:v>1</c:v>
                </c:pt>
                <c:pt idx="33221">
                  <c:v>1</c:v>
                </c:pt>
                <c:pt idx="33222">
                  <c:v>1</c:v>
                </c:pt>
                <c:pt idx="33223">
                  <c:v>1</c:v>
                </c:pt>
                <c:pt idx="33224">
                  <c:v>1</c:v>
                </c:pt>
                <c:pt idx="33225">
                  <c:v>1</c:v>
                </c:pt>
                <c:pt idx="33226">
                  <c:v>1</c:v>
                </c:pt>
                <c:pt idx="33227">
                  <c:v>1</c:v>
                </c:pt>
                <c:pt idx="33228">
                  <c:v>1</c:v>
                </c:pt>
                <c:pt idx="33229">
                  <c:v>1</c:v>
                </c:pt>
                <c:pt idx="33230">
                  <c:v>1</c:v>
                </c:pt>
                <c:pt idx="33231">
                  <c:v>1</c:v>
                </c:pt>
                <c:pt idx="33232">
                  <c:v>1</c:v>
                </c:pt>
                <c:pt idx="33233">
                  <c:v>1</c:v>
                </c:pt>
                <c:pt idx="33234">
                  <c:v>1</c:v>
                </c:pt>
                <c:pt idx="33235">
                  <c:v>1</c:v>
                </c:pt>
                <c:pt idx="33236">
                  <c:v>1</c:v>
                </c:pt>
                <c:pt idx="33237">
                  <c:v>1</c:v>
                </c:pt>
                <c:pt idx="33238">
                  <c:v>1</c:v>
                </c:pt>
                <c:pt idx="33239">
                  <c:v>1</c:v>
                </c:pt>
                <c:pt idx="33240">
                  <c:v>1</c:v>
                </c:pt>
                <c:pt idx="33241">
                  <c:v>1</c:v>
                </c:pt>
                <c:pt idx="33242">
                  <c:v>1</c:v>
                </c:pt>
                <c:pt idx="33243">
                  <c:v>1</c:v>
                </c:pt>
                <c:pt idx="33244">
                  <c:v>1</c:v>
                </c:pt>
                <c:pt idx="33245">
                  <c:v>1</c:v>
                </c:pt>
                <c:pt idx="33246">
                  <c:v>1</c:v>
                </c:pt>
                <c:pt idx="33247">
                  <c:v>1</c:v>
                </c:pt>
                <c:pt idx="33248">
                  <c:v>1</c:v>
                </c:pt>
                <c:pt idx="33249">
                  <c:v>1</c:v>
                </c:pt>
                <c:pt idx="33250">
                  <c:v>1</c:v>
                </c:pt>
                <c:pt idx="33251">
                  <c:v>1</c:v>
                </c:pt>
                <c:pt idx="33252">
                  <c:v>1</c:v>
                </c:pt>
                <c:pt idx="33253">
                  <c:v>1</c:v>
                </c:pt>
                <c:pt idx="33254">
                  <c:v>1</c:v>
                </c:pt>
                <c:pt idx="33255">
                  <c:v>1</c:v>
                </c:pt>
                <c:pt idx="33256">
                  <c:v>1</c:v>
                </c:pt>
                <c:pt idx="33257">
                  <c:v>1</c:v>
                </c:pt>
                <c:pt idx="33258">
                  <c:v>1</c:v>
                </c:pt>
                <c:pt idx="33259">
                  <c:v>1</c:v>
                </c:pt>
                <c:pt idx="33260">
                  <c:v>1</c:v>
                </c:pt>
                <c:pt idx="33261">
                  <c:v>1</c:v>
                </c:pt>
                <c:pt idx="33262">
                  <c:v>1</c:v>
                </c:pt>
                <c:pt idx="33263">
                  <c:v>1</c:v>
                </c:pt>
                <c:pt idx="33264">
                  <c:v>1</c:v>
                </c:pt>
                <c:pt idx="33265">
                  <c:v>1</c:v>
                </c:pt>
                <c:pt idx="33266">
                  <c:v>1</c:v>
                </c:pt>
                <c:pt idx="33267">
                  <c:v>1</c:v>
                </c:pt>
                <c:pt idx="33268">
                  <c:v>1</c:v>
                </c:pt>
                <c:pt idx="33269">
                  <c:v>1</c:v>
                </c:pt>
                <c:pt idx="33270">
                  <c:v>1</c:v>
                </c:pt>
                <c:pt idx="33271">
                  <c:v>1</c:v>
                </c:pt>
                <c:pt idx="33272">
                  <c:v>1</c:v>
                </c:pt>
                <c:pt idx="33273">
                  <c:v>1</c:v>
                </c:pt>
                <c:pt idx="33274">
                  <c:v>1</c:v>
                </c:pt>
                <c:pt idx="33275">
                  <c:v>1</c:v>
                </c:pt>
                <c:pt idx="33276">
                  <c:v>1</c:v>
                </c:pt>
                <c:pt idx="33277">
                  <c:v>1</c:v>
                </c:pt>
                <c:pt idx="33278">
                  <c:v>1</c:v>
                </c:pt>
                <c:pt idx="33279">
                  <c:v>1</c:v>
                </c:pt>
                <c:pt idx="33280">
                  <c:v>1</c:v>
                </c:pt>
                <c:pt idx="33281">
                  <c:v>1</c:v>
                </c:pt>
                <c:pt idx="33282">
                  <c:v>1</c:v>
                </c:pt>
                <c:pt idx="33283">
                  <c:v>1</c:v>
                </c:pt>
                <c:pt idx="33284">
                  <c:v>1</c:v>
                </c:pt>
                <c:pt idx="33285">
                  <c:v>1</c:v>
                </c:pt>
                <c:pt idx="33286">
                  <c:v>1</c:v>
                </c:pt>
                <c:pt idx="33287">
                  <c:v>1</c:v>
                </c:pt>
                <c:pt idx="33288">
                  <c:v>1</c:v>
                </c:pt>
                <c:pt idx="33289">
                  <c:v>0</c:v>
                </c:pt>
                <c:pt idx="33290">
                  <c:v>1</c:v>
                </c:pt>
                <c:pt idx="33291">
                  <c:v>1</c:v>
                </c:pt>
                <c:pt idx="33292">
                  <c:v>1</c:v>
                </c:pt>
                <c:pt idx="33293">
                  <c:v>1</c:v>
                </c:pt>
                <c:pt idx="33294">
                  <c:v>1</c:v>
                </c:pt>
                <c:pt idx="33295">
                  <c:v>1</c:v>
                </c:pt>
                <c:pt idx="33296">
                  <c:v>1</c:v>
                </c:pt>
                <c:pt idx="33297">
                  <c:v>1</c:v>
                </c:pt>
                <c:pt idx="33298">
                  <c:v>1</c:v>
                </c:pt>
                <c:pt idx="33299">
                  <c:v>1</c:v>
                </c:pt>
                <c:pt idx="33300">
                  <c:v>1</c:v>
                </c:pt>
                <c:pt idx="33301">
                  <c:v>1</c:v>
                </c:pt>
                <c:pt idx="33302">
                  <c:v>1</c:v>
                </c:pt>
                <c:pt idx="33303">
                  <c:v>1</c:v>
                </c:pt>
                <c:pt idx="33304">
                  <c:v>1</c:v>
                </c:pt>
                <c:pt idx="33305">
                  <c:v>1</c:v>
                </c:pt>
                <c:pt idx="33306">
                  <c:v>1</c:v>
                </c:pt>
                <c:pt idx="33307">
                  <c:v>1</c:v>
                </c:pt>
                <c:pt idx="33308">
                  <c:v>1</c:v>
                </c:pt>
                <c:pt idx="33309">
                  <c:v>1</c:v>
                </c:pt>
                <c:pt idx="33310">
                  <c:v>1</c:v>
                </c:pt>
                <c:pt idx="33311">
                  <c:v>1</c:v>
                </c:pt>
                <c:pt idx="33312">
                  <c:v>1</c:v>
                </c:pt>
                <c:pt idx="33313">
                  <c:v>1</c:v>
                </c:pt>
                <c:pt idx="33314">
                  <c:v>1</c:v>
                </c:pt>
                <c:pt idx="33315">
                  <c:v>1</c:v>
                </c:pt>
                <c:pt idx="33316">
                  <c:v>1</c:v>
                </c:pt>
                <c:pt idx="33317">
                  <c:v>1</c:v>
                </c:pt>
                <c:pt idx="33318">
                  <c:v>1</c:v>
                </c:pt>
                <c:pt idx="33319">
                  <c:v>1</c:v>
                </c:pt>
                <c:pt idx="33320">
                  <c:v>1</c:v>
                </c:pt>
                <c:pt idx="33321">
                  <c:v>1</c:v>
                </c:pt>
                <c:pt idx="33322">
                  <c:v>1</c:v>
                </c:pt>
                <c:pt idx="33323">
                  <c:v>1</c:v>
                </c:pt>
                <c:pt idx="33324">
                  <c:v>1</c:v>
                </c:pt>
                <c:pt idx="33325">
                  <c:v>1</c:v>
                </c:pt>
                <c:pt idx="33326">
                  <c:v>1</c:v>
                </c:pt>
                <c:pt idx="33327">
                  <c:v>1</c:v>
                </c:pt>
                <c:pt idx="33328">
                  <c:v>1</c:v>
                </c:pt>
                <c:pt idx="33329">
                  <c:v>1</c:v>
                </c:pt>
                <c:pt idx="33330">
                  <c:v>1</c:v>
                </c:pt>
                <c:pt idx="33331">
                  <c:v>1</c:v>
                </c:pt>
                <c:pt idx="33332">
                  <c:v>1</c:v>
                </c:pt>
                <c:pt idx="33333">
                  <c:v>1</c:v>
                </c:pt>
                <c:pt idx="33334">
                  <c:v>1</c:v>
                </c:pt>
                <c:pt idx="33335">
                  <c:v>1</c:v>
                </c:pt>
                <c:pt idx="33336">
                  <c:v>1</c:v>
                </c:pt>
                <c:pt idx="33337">
                  <c:v>1</c:v>
                </c:pt>
                <c:pt idx="33338">
                  <c:v>1</c:v>
                </c:pt>
                <c:pt idx="33339">
                  <c:v>1</c:v>
                </c:pt>
                <c:pt idx="33340">
                  <c:v>1</c:v>
                </c:pt>
                <c:pt idx="33341">
                  <c:v>1</c:v>
                </c:pt>
                <c:pt idx="33342">
                  <c:v>1</c:v>
                </c:pt>
                <c:pt idx="33343">
                  <c:v>1</c:v>
                </c:pt>
                <c:pt idx="33344">
                  <c:v>1</c:v>
                </c:pt>
                <c:pt idx="33345">
                  <c:v>1</c:v>
                </c:pt>
                <c:pt idx="33346">
                  <c:v>1</c:v>
                </c:pt>
                <c:pt idx="33347">
                  <c:v>1</c:v>
                </c:pt>
                <c:pt idx="33348">
                  <c:v>1</c:v>
                </c:pt>
                <c:pt idx="33349">
                  <c:v>1</c:v>
                </c:pt>
                <c:pt idx="33350">
                  <c:v>1</c:v>
                </c:pt>
                <c:pt idx="33351">
                  <c:v>1</c:v>
                </c:pt>
                <c:pt idx="33352">
                  <c:v>1</c:v>
                </c:pt>
                <c:pt idx="33353">
                  <c:v>1</c:v>
                </c:pt>
                <c:pt idx="33354">
                  <c:v>1</c:v>
                </c:pt>
                <c:pt idx="33355">
                  <c:v>1</c:v>
                </c:pt>
                <c:pt idx="33356">
                  <c:v>1</c:v>
                </c:pt>
                <c:pt idx="33357">
                  <c:v>1</c:v>
                </c:pt>
                <c:pt idx="33358">
                  <c:v>1</c:v>
                </c:pt>
                <c:pt idx="33359">
                  <c:v>1</c:v>
                </c:pt>
                <c:pt idx="33360">
                  <c:v>1</c:v>
                </c:pt>
                <c:pt idx="33361">
                  <c:v>1</c:v>
                </c:pt>
                <c:pt idx="33362">
                  <c:v>1</c:v>
                </c:pt>
                <c:pt idx="33363">
                  <c:v>1</c:v>
                </c:pt>
                <c:pt idx="33364">
                  <c:v>1</c:v>
                </c:pt>
                <c:pt idx="33365">
                  <c:v>1</c:v>
                </c:pt>
                <c:pt idx="33366">
                  <c:v>1</c:v>
                </c:pt>
                <c:pt idx="33367">
                  <c:v>1</c:v>
                </c:pt>
                <c:pt idx="33368">
                  <c:v>1</c:v>
                </c:pt>
                <c:pt idx="33369">
                  <c:v>1</c:v>
                </c:pt>
                <c:pt idx="33370">
                  <c:v>1</c:v>
                </c:pt>
                <c:pt idx="33371">
                  <c:v>1</c:v>
                </c:pt>
                <c:pt idx="33372">
                  <c:v>1</c:v>
                </c:pt>
                <c:pt idx="33373">
                  <c:v>1</c:v>
                </c:pt>
                <c:pt idx="33374">
                  <c:v>1</c:v>
                </c:pt>
                <c:pt idx="33375">
                  <c:v>1</c:v>
                </c:pt>
                <c:pt idx="33376">
                  <c:v>1</c:v>
                </c:pt>
                <c:pt idx="33377">
                  <c:v>1</c:v>
                </c:pt>
                <c:pt idx="33378">
                  <c:v>1</c:v>
                </c:pt>
                <c:pt idx="33379">
                  <c:v>1</c:v>
                </c:pt>
                <c:pt idx="33380">
                  <c:v>1</c:v>
                </c:pt>
                <c:pt idx="33381">
                  <c:v>1</c:v>
                </c:pt>
                <c:pt idx="33382">
                  <c:v>1</c:v>
                </c:pt>
                <c:pt idx="33383">
                  <c:v>1</c:v>
                </c:pt>
                <c:pt idx="33384">
                  <c:v>1</c:v>
                </c:pt>
                <c:pt idx="33385">
                  <c:v>1</c:v>
                </c:pt>
                <c:pt idx="33386">
                  <c:v>1</c:v>
                </c:pt>
                <c:pt idx="33387">
                  <c:v>1</c:v>
                </c:pt>
                <c:pt idx="33388">
                  <c:v>1</c:v>
                </c:pt>
                <c:pt idx="33389">
                  <c:v>1</c:v>
                </c:pt>
                <c:pt idx="33390">
                  <c:v>1</c:v>
                </c:pt>
                <c:pt idx="33391">
                  <c:v>1</c:v>
                </c:pt>
                <c:pt idx="33392">
                  <c:v>1</c:v>
                </c:pt>
                <c:pt idx="33393">
                  <c:v>1</c:v>
                </c:pt>
                <c:pt idx="33394">
                  <c:v>1</c:v>
                </c:pt>
                <c:pt idx="33395">
                  <c:v>1</c:v>
                </c:pt>
                <c:pt idx="33396">
                  <c:v>1</c:v>
                </c:pt>
                <c:pt idx="33397">
                  <c:v>1</c:v>
                </c:pt>
                <c:pt idx="33398">
                  <c:v>1</c:v>
                </c:pt>
                <c:pt idx="33399">
                  <c:v>1</c:v>
                </c:pt>
                <c:pt idx="33400">
                  <c:v>1</c:v>
                </c:pt>
                <c:pt idx="33401">
                  <c:v>1</c:v>
                </c:pt>
                <c:pt idx="33402">
                  <c:v>1</c:v>
                </c:pt>
                <c:pt idx="33403">
                  <c:v>1</c:v>
                </c:pt>
                <c:pt idx="33404">
                  <c:v>1</c:v>
                </c:pt>
                <c:pt idx="33405">
                  <c:v>1</c:v>
                </c:pt>
                <c:pt idx="33406">
                  <c:v>1</c:v>
                </c:pt>
                <c:pt idx="33407">
                  <c:v>1</c:v>
                </c:pt>
                <c:pt idx="33408">
                  <c:v>1</c:v>
                </c:pt>
                <c:pt idx="33409">
                  <c:v>1</c:v>
                </c:pt>
                <c:pt idx="33410">
                  <c:v>1</c:v>
                </c:pt>
                <c:pt idx="33411">
                  <c:v>1</c:v>
                </c:pt>
                <c:pt idx="33412">
                  <c:v>1</c:v>
                </c:pt>
                <c:pt idx="33413">
                  <c:v>1</c:v>
                </c:pt>
                <c:pt idx="33414">
                  <c:v>1</c:v>
                </c:pt>
                <c:pt idx="33415">
                  <c:v>1</c:v>
                </c:pt>
                <c:pt idx="33416">
                  <c:v>1</c:v>
                </c:pt>
                <c:pt idx="33417">
                  <c:v>1</c:v>
                </c:pt>
                <c:pt idx="33418">
                  <c:v>1</c:v>
                </c:pt>
                <c:pt idx="33419">
                  <c:v>1</c:v>
                </c:pt>
                <c:pt idx="33420">
                  <c:v>1</c:v>
                </c:pt>
                <c:pt idx="33421">
                  <c:v>1</c:v>
                </c:pt>
                <c:pt idx="33422">
                  <c:v>1</c:v>
                </c:pt>
                <c:pt idx="33423">
                  <c:v>1</c:v>
                </c:pt>
                <c:pt idx="33424">
                  <c:v>1</c:v>
                </c:pt>
                <c:pt idx="33425">
                  <c:v>1</c:v>
                </c:pt>
                <c:pt idx="33426">
                  <c:v>1</c:v>
                </c:pt>
                <c:pt idx="33427">
                  <c:v>1</c:v>
                </c:pt>
                <c:pt idx="33428">
                  <c:v>1</c:v>
                </c:pt>
                <c:pt idx="33429">
                  <c:v>1</c:v>
                </c:pt>
                <c:pt idx="33430">
                  <c:v>1</c:v>
                </c:pt>
                <c:pt idx="33431">
                  <c:v>1</c:v>
                </c:pt>
                <c:pt idx="33432">
                  <c:v>1</c:v>
                </c:pt>
                <c:pt idx="33433">
                  <c:v>1</c:v>
                </c:pt>
                <c:pt idx="33434">
                  <c:v>1</c:v>
                </c:pt>
                <c:pt idx="33435">
                  <c:v>1</c:v>
                </c:pt>
                <c:pt idx="33436">
                  <c:v>1</c:v>
                </c:pt>
                <c:pt idx="33437">
                  <c:v>1</c:v>
                </c:pt>
                <c:pt idx="33438">
                  <c:v>1</c:v>
                </c:pt>
                <c:pt idx="33439">
                  <c:v>1</c:v>
                </c:pt>
                <c:pt idx="33440">
                  <c:v>1</c:v>
                </c:pt>
                <c:pt idx="33441">
                  <c:v>1</c:v>
                </c:pt>
                <c:pt idx="33442">
                  <c:v>1</c:v>
                </c:pt>
                <c:pt idx="33443">
                  <c:v>1</c:v>
                </c:pt>
                <c:pt idx="33444">
                  <c:v>1</c:v>
                </c:pt>
                <c:pt idx="33445">
                  <c:v>1</c:v>
                </c:pt>
                <c:pt idx="33446">
                  <c:v>1</c:v>
                </c:pt>
                <c:pt idx="33447">
                  <c:v>1</c:v>
                </c:pt>
                <c:pt idx="33448">
                  <c:v>1</c:v>
                </c:pt>
                <c:pt idx="33449">
                  <c:v>1</c:v>
                </c:pt>
                <c:pt idx="33450">
                  <c:v>1</c:v>
                </c:pt>
                <c:pt idx="33451">
                  <c:v>1</c:v>
                </c:pt>
                <c:pt idx="33452">
                  <c:v>1</c:v>
                </c:pt>
                <c:pt idx="33453">
                  <c:v>1</c:v>
                </c:pt>
                <c:pt idx="33454">
                  <c:v>1</c:v>
                </c:pt>
                <c:pt idx="33455">
                  <c:v>1</c:v>
                </c:pt>
                <c:pt idx="33456">
                  <c:v>1</c:v>
                </c:pt>
                <c:pt idx="33457">
                  <c:v>1</c:v>
                </c:pt>
                <c:pt idx="33458">
                  <c:v>1</c:v>
                </c:pt>
                <c:pt idx="33459">
                  <c:v>1</c:v>
                </c:pt>
                <c:pt idx="33460">
                  <c:v>1</c:v>
                </c:pt>
                <c:pt idx="33461">
                  <c:v>1</c:v>
                </c:pt>
                <c:pt idx="33462">
                  <c:v>1</c:v>
                </c:pt>
                <c:pt idx="33463">
                  <c:v>1</c:v>
                </c:pt>
                <c:pt idx="33464">
                  <c:v>1</c:v>
                </c:pt>
                <c:pt idx="33465">
                  <c:v>1</c:v>
                </c:pt>
                <c:pt idx="33466">
                  <c:v>1</c:v>
                </c:pt>
                <c:pt idx="33467">
                  <c:v>1</c:v>
                </c:pt>
                <c:pt idx="33468">
                  <c:v>1</c:v>
                </c:pt>
                <c:pt idx="33469">
                  <c:v>1</c:v>
                </c:pt>
                <c:pt idx="33470">
                  <c:v>1</c:v>
                </c:pt>
                <c:pt idx="33471">
                  <c:v>1</c:v>
                </c:pt>
                <c:pt idx="33472">
                  <c:v>1</c:v>
                </c:pt>
                <c:pt idx="33473">
                  <c:v>1</c:v>
                </c:pt>
                <c:pt idx="33474">
                  <c:v>1</c:v>
                </c:pt>
                <c:pt idx="33475">
                  <c:v>1</c:v>
                </c:pt>
                <c:pt idx="33476">
                  <c:v>1</c:v>
                </c:pt>
                <c:pt idx="33477">
                  <c:v>1</c:v>
                </c:pt>
                <c:pt idx="33478">
                  <c:v>1</c:v>
                </c:pt>
                <c:pt idx="33479">
                  <c:v>1</c:v>
                </c:pt>
                <c:pt idx="33480">
                  <c:v>1</c:v>
                </c:pt>
                <c:pt idx="33481">
                  <c:v>1</c:v>
                </c:pt>
                <c:pt idx="33482">
                  <c:v>1</c:v>
                </c:pt>
                <c:pt idx="33483">
                  <c:v>1</c:v>
                </c:pt>
                <c:pt idx="33484">
                  <c:v>1</c:v>
                </c:pt>
                <c:pt idx="33485">
                  <c:v>1</c:v>
                </c:pt>
                <c:pt idx="33486">
                  <c:v>1</c:v>
                </c:pt>
                <c:pt idx="33487">
                  <c:v>1</c:v>
                </c:pt>
                <c:pt idx="33488">
                  <c:v>1</c:v>
                </c:pt>
                <c:pt idx="33489">
                  <c:v>1</c:v>
                </c:pt>
                <c:pt idx="33490">
                  <c:v>1</c:v>
                </c:pt>
                <c:pt idx="33491">
                  <c:v>1</c:v>
                </c:pt>
                <c:pt idx="33492">
                  <c:v>1</c:v>
                </c:pt>
                <c:pt idx="33493">
                  <c:v>1</c:v>
                </c:pt>
                <c:pt idx="33494">
                  <c:v>1</c:v>
                </c:pt>
                <c:pt idx="33495">
                  <c:v>1</c:v>
                </c:pt>
                <c:pt idx="33496">
                  <c:v>1</c:v>
                </c:pt>
                <c:pt idx="33497">
                  <c:v>1</c:v>
                </c:pt>
                <c:pt idx="33498">
                  <c:v>1</c:v>
                </c:pt>
                <c:pt idx="33499">
                  <c:v>1</c:v>
                </c:pt>
                <c:pt idx="33500">
                  <c:v>1</c:v>
                </c:pt>
                <c:pt idx="33501">
                  <c:v>1</c:v>
                </c:pt>
                <c:pt idx="33502">
                  <c:v>1</c:v>
                </c:pt>
                <c:pt idx="33503">
                  <c:v>0</c:v>
                </c:pt>
                <c:pt idx="33504">
                  <c:v>1</c:v>
                </c:pt>
                <c:pt idx="33505">
                  <c:v>1</c:v>
                </c:pt>
                <c:pt idx="33506">
                  <c:v>1</c:v>
                </c:pt>
                <c:pt idx="33507">
                  <c:v>1</c:v>
                </c:pt>
                <c:pt idx="33508">
                  <c:v>1</c:v>
                </c:pt>
                <c:pt idx="33509">
                  <c:v>1</c:v>
                </c:pt>
                <c:pt idx="33510">
                  <c:v>1</c:v>
                </c:pt>
                <c:pt idx="33511">
                  <c:v>1</c:v>
                </c:pt>
                <c:pt idx="33512">
                  <c:v>1</c:v>
                </c:pt>
                <c:pt idx="33513">
                  <c:v>1</c:v>
                </c:pt>
                <c:pt idx="33514">
                  <c:v>1</c:v>
                </c:pt>
                <c:pt idx="33515">
                  <c:v>1</c:v>
                </c:pt>
                <c:pt idx="33516">
                  <c:v>1</c:v>
                </c:pt>
                <c:pt idx="33517">
                  <c:v>1</c:v>
                </c:pt>
                <c:pt idx="33518">
                  <c:v>1</c:v>
                </c:pt>
                <c:pt idx="33519">
                  <c:v>1</c:v>
                </c:pt>
                <c:pt idx="33520">
                  <c:v>1</c:v>
                </c:pt>
                <c:pt idx="33521">
                  <c:v>1</c:v>
                </c:pt>
                <c:pt idx="33522">
                  <c:v>1</c:v>
                </c:pt>
                <c:pt idx="33523">
                  <c:v>1</c:v>
                </c:pt>
                <c:pt idx="33524">
                  <c:v>1</c:v>
                </c:pt>
                <c:pt idx="33525">
                  <c:v>1</c:v>
                </c:pt>
                <c:pt idx="33526">
                  <c:v>1</c:v>
                </c:pt>
                <c:pt idx="33527">
                  <c:v>1</c:v>
                </c:pt>
                <c:pt idx="33528">
                  <c:v>1</c:v>
                </c:pt>
                <c:pt idx="33529">
                  <c:v>1</c:v>
                </c:pt>
                <c:pt idx="33530">
                  <c:v>1</c:v>
                </c:pt>
                <c:pt idx="33531">
                  <c:v>1</c:v>
                </c:pt>
                <c:pt idx="33532">
                  <c:v>1</c:v>
                </c:pt>
                <c:pt idx="33533">
                  <c:v>1</c:v>
                </c:pt>
                <c:pt idx="33534">
                  <c:v>1</c:v>
                </c:pt>
                <c:pt idx="33535">
                  <c:v>1</c:v>
                </c:pt>
                <c:pt idx="33536">
                  <c:v>1</c:v>
                </c:pt>
                <c:pt idx="33537">
                  <c:v>1</c:v>
                </c:pt>
                <c:pt idx="33538">
                  <c:v>1</c:v>
                </c:pt>
                <c:pt idx="33539">
                  <c:v>1</c:v>
                </c:pt>
                <c:pt idx="33540">
                  <c:v>1</c:v>
                </c:pt>
                <c:pt idx="33541">
                  <c:v>1</c:v>
                </c:pt>
                <c:pt idx="33542">
                  <c:v>1</c:v>
                </c:pt>
                <c:pt idx="33543">
                  <c:v>1</c:v>
                </c:pt>
                <c:pt idx="33544">
                  <c:v>1</c:v>
                </c:pt>
                <c:pt idx="33545">
                  <c:v>1</c:v>
                </c:pt>
                <c:pt idx="33546">
                  <c:v>1</c:v>
                </c:pt>
                <c:pt idx="33547">
                  <c:v>1</c:v>
                </c:pt>
                <c:pt idx="33548">
                  <c:v>1</c:v>
                </c:pt>
                <c:pt idx="33549">
                  <c:v>1</c:v>
                </c:pt>
                <c:pt idx="33550">
                  <c:v>1</c:v>
                </c:pt>
                <c:pt idx="33551">
                  <c:v>1</c:v>
                </c:pt>
                <c:pt idx="33552">
                  <c:v>1</c:v>
                </c:pt>
                <c:pt idx="33553">
                  <c:v>1</c:v>
                </c:pt>
                <c:pt idx="33554">
                  <c:v>1</c:v>
                </c:pt>
                <c:pt idx="33555">
                  <c:v>1</c:v>
                </c:pt>
                <c:pt idx="33556">
                  <c:v>1</c:v>
                </c:pt>
                <c:pt idx="33557">
                  <c:v>1</c:v>
                </c:pt>
                <c:pt idx="33558">
                  <c:v>1</c:v>
                </c:pt>
                <c:pt idx="33559">
                  <c:v>1</c:v>
                </c:pt>
                <c:pt idx="33560">
                  <c:v>1</c:v>
                </c:pt>
                <c:pt idx="33561">
                  <c:v>1</c:v>
                </c:pt>
                <c:pt idx="33562">
                  <c:v>1</c:v>
                </c:pt>
                <c:pt idx="33563">
                  <c:v>1</c:v>
                </c:pt>
                <c:pt idx="33564">
                  <c:v>1</c:v>
                </c:pt>
                <c:pt idx="33565">
                  <c:v>1</c:v>
                </c:pt>
                <c:pt idx="33566">
                  <c:v>1</c:v>
                </c:pt>
                <c:pt idx="33567">
                  <c:v>1</c:v>
                </c:pt>
                <c:pt idx="33568">
                  <c:v>1</c:v>
                </c:pt>
                <c:pt idx="33569">
                  <c:v>1</c:v>
                </c:pt>
                <c:pt idx="33570">
                  <c:v>1</c:v>
                </c:pt>
                <c:pt idx="33571">
                  <c:v>1</c:v>
                </c:pt>
                <c:pt idx="33572">
                  <c:v>1</c:v>
                </c:pt>
                <c:pt idx="33573">
                  <c:v>1</c:v>
                </c:pt>
                <c:pt idx="33574">
                  <c:v>1</c:v>
                </c:pt>
                <c:pt idx="33575">
                  <c:v>1</c:v>
                </c:pt>
                <c:pt idx="33576">
                  <c:v>1</c:v>
                </c:pt>
                <c:pt idx="33577">
                  <c:v>1</c:v>
                </c:pt>
                <c:pt idx="33578">
                  <c:v>1</c:v>
                </c:pt>
                <c:pt idx="33579">
                  <c:v>1</c:v>
                </c:pt>
                <c:pt idx="33580">
                  <c:v>1</c:v>
                </c:pt>
                <c:pt idx="33581">
                  <c:v>1</c:v>
                </c:pt>
                <c:pt idx="33582">
                  <c:v>1</c:v>
                </c:pt>
                <c:pt idx="33583">
                  <c:v>1</c:v>
                </c:pt>
                <c:pt idx="33584">
                  <c:v>1</c:v>
                </c:pt>
                <c:pt idx="33585">
                  <c:v>1</c:v>
                </c:pt>
                <c:pt idx="33586">
                  <c:v>1</c:v>
                </c:pt>
                <c:pt idx="33587">
                  <c:v>1</c:v>
                </c:pt>
                <c:pt idx="33588">
                  <c:v>1</c:v>
                </c:pt>
                <c:pt idx="33589">
                  <c:v>1</c:v>
                </c:pt>
                <c:pt idx="33590">
                  <c:v>1</c:v>
                </c:pt>
                <c:pt idx="33591">
                  <c:v>1</c:v>
                </c:pt>
                <c:pt idx="33592">
                  <c:v>1</c:v>
                </c:pt>
                <c:pt idx="33593">
                  <c:v>1</c:v>
                </c:pt>
                <c:pt idx="33594">
                  <c:v>1</c:v>
                </c:pt>
                <c:pt idx="33595">
                  <c:v>1</c:v>
                </c:pt>
                <c:pt idx="33596">
                  <c:v>1</c:v>
                </c:pt>
                <c:pt idx="33597">
                  <c:v>1</c:v>
                </c:pt>
                <c:pt idx="33598">
                  <c:v>1</c:v>
                </c:pt>
                <c:pt idx="33599">
                  <c:v>1</c:v>
                </c:pt>
                <c:pt idx="33600">
                  <c:v>1</c:v>
                </c:pt>
                <c:pt idx="33601">
                  <c:v>1</c:v>
                </c:pt>
                <c:pt idx="33602">
                  <c:v>1</c:v>
                </c:pt>
                <c:pt idx="33603">
                  <c:v>1</c:v>
                </c:pt>
                <c:pt idx="33604">
                  <c:v>1</c:v>
                </c:pt>
                <c:pt idx="33605">
                  <c:v>1</c:v>
                </c:pt>
                <c:pt idx="33606">
                  <c:v>1</c:v>
                </c:pt>
                <c:pt idx="33607">
                  <c:v>1</c:v>
                </c:pt>
                <c:pt idx="33608">
                  <c:v>1</c:v>
                </c:pt>
                <c:pt idx="33609">
                  <c:v>1</c:v>
                </c:pt>
                <c:pt idx="33610">
                  <c:v>1</c:v>
                </c:pt>
                <c:pt idx="33611">
                  <c:v>1</c:v>
                </c:pt>
                <c:pt idx="33612">
                  <c:v>1</c:v>
                </c:pt>
                <c:pt idx="33613">
                  <c:v>1</c:v>
                </c:pt>
                <c:pt idx="33614">
                  <c:v>1</c:v>
                </c:pt>
                <c:pt idx="33615">
                  <c:v>1</c:v>
                </c:pt>
                <c:pt idx="33616">
                  <c:v>1</c:v>
                </c:pt>
                <c:pt idx="33617">
                  <c:v>1</c:v>
                </c:pt>
                <c:pt idx="33618">
                  <c:v>1</c:v>
                </c:pt>
                <c:pt idx="33619">
                  <c:v>1</c:v>
                </c:pt>
                <c:pt idx="33620">
                  <c:v>1</c:v>
                </c:pt>
                <c:pt idx="33621">
                  <c:v>1</c:v>
                </c:pt>
                <c:pt idx="33622">
                  <c:v>1</c:v>
                </c:pt>
                <c:pt idx="33623">
                  <c:v>1</c:v>
                </c:pt>
                <c:pt idx="33624">
                  <c:v>1</c:v>
                </c:pt>
                <c:pt idx="33625">
                  <c:v>1</c:v>
                </c:pt>
                <c:pt idx="33626">
                  <c:v>1</c:v>
                </c:pt>
                <c:pt idx="33627">
                  <c:v>1</c:v>
                </c:pt>
                <c:pt idx="33628">
                  <c:v>1</c:v>
                </c:pt>
                <c:pt idx="33629">
                  <c:v>1</c:v>
                </c:pt>
                <c:pt idx="33630">
                  <c:v>1</c:v>
                </c:pt>
                <c:pt idx="33631">
                  <c:v>1</c:v>
                </c:pt>
                <c:pt idx="33632">
                  <c:v>1</c:v>
                </c:pt>
                <c:pt idx="33633">
                  <c:v>1</c:v>
                </c:pt>
                <c:pt idx="33634">
                  <c:v>1</c:v>
                </c:pt>
                <c:pt idx="33635">
                  <c:v>1</c:v>
                </c:pt>
                <c:pt idx="33636">
                  <c:v>1</c:v>
                </c:pt>
                <c:pt idx="33637">
                  <c:v>1</c:v>
                </c:pt>
                <c:pt idx="33638">
                  <c:v>1</c:v>
                </c:pt>
                <c:pt idx="33639">
                  <c:v>1</c:v>
                </c:pt>
                <c:pt idx="33640">
                  <c:v>1</c:v>
                </c:pt>
                <c:pt idx="33641">
                  <c:v>1</c:v>
                </c:pt>
                <c:pt idx="33642">
                  <c:v>1</c:v>
                </c:pt>
                <c:pt idx="33643">
                  <c:v>1</c:v>
                </c:pt>
                <c:pt idx="33644">
                  <c:v>1</c:v>
                </c:pt>
                <c:pt idx="33645">
                  <c:v>1</c:v>
                </c:pt>
                <c:pt idx="33646">
                  <c:v>1</c:v>
                </c:pt>
                <c:pt idx="33647">
                  <c:v>1</c:v>
                </c:pt>
                <c:pt idx="33648">
                  <c:v>1</c:v>
                </c:pt>
                <c:pt idx="33649">
                  <c:v>1</c:v>
                </c:pt>
                <c:pt idx="33650">
                  <c:v>1</c:v>
                </c:pt>
                <c:pt idx="33651">
                  <c:v>1</c:v>
                </c:pt>
                <c:pt idx="33652">
                  <c:v>1</c:v>
                </c:pt>
                <c:pt idx="33653">
                  <c:v>1</c:v>
                </c:pt>
                <c:pt idx="33654">
                  <c:v>1</c:v>
                </c:pt>
                <c:pt idx="33655">
                  <c:v>1</c:v>
                </c:pt>
                <c:pt idx="33656">
                  <c:v>1</c:v>
                </c:pt>
                <c:pt idx="33657">
                  <c:v>1</c:v>
                </c:pt>
                <c:pt idx="33658">
                  <c:v>1</c:v>
                </c:pt>
                <c:pt idx="33659">
                  <c:v>1</c:v>
                </c:pt>
                <c:pt idx="33660">
                  <c:v>1</c:v>
                </c:pt>
                <c:pt idx="33661">
                  <c:v>1</c:v>
                </c:pt>
                <c:pt idx="33662">
                  <c:v>1</c:v>
                </c:pt>
                <c:pt idx="33663">
                  <c:v>1</c:v>
                </c:pt>
                <c:pt idx="33664">
                  <c:v>1</c:v>
                </c:pt>
                <c:pt idx="33665">
                  <c:v>1</c:v>
                </c:pt>
                <c:pt idx="33666">
                  <c:v>1</c:v>
                </c:pt>
                <c:pt idx="33667">
                  <c:v>1</c:v>
                </c:pt>
                <c:pt idx="33668">
                  <c:v>1</c:v>
                </c:pt>
                <c:pt idx="33669">
                  <c:v>1</c:v>
                </c:pt>
                <c:pt idx="33670">
                  <c:v>1</c:v>
                </c:pt>
                <c:pt idx="33671">
                  <c:v>1</c:v>
                </c:pt>
                <c:pt idx="33672">
                  <c:v>1</c:v>
                </c:pt>
                <c:pt idx="33673">
                  <c:v>1</c:v>
                </c:pt>
                <c:pt idx="33674">
                  <c:v>1</c:v>
                </c:pt>
                <c:pt idx="33675">
                  <c:v>1</c:v>
                </c:pt>
                <c:pt idx="33676">
                  <c:v>1</c:v>
                </c:pt>
                <c:pt idx="33677">
                  <c:v>1</c:v>
                </c:pt>
                <c:pt idx="33678">
                  <c:v>1</c:v>
                </c:pt>
                <c:pt idx="33679">
                  <c:v>1</c:v>
                </c:pt>
                <c:pt idx="33680">
                  <c:v>1</c:v>
                </c:pt>
                <c:pt idx="33681">
                  <c:v>1</c:v>
                </c:pt>
                <c:pt idx="33682">
                  <c:v>1</c:v>
                </c:pt>
                <c:pt idx="33683">
                  <c:v>1</c:v>
                </c:pt>
                <c:pt idx="33684">
                  <c:v>1</c:v>
                </c:pt>
                <c:pt idx="33685">
                  <c:v>1</c:v>
                </c:pt>
                <c:pt idx="33686">
                  <c:v>1</c:v>
                </c:pt>
                <c:pt idx="33687">
                  <c:v>1</c:v>
                </c:pt>
                <c:pt idx="33688">
                  <c:v>1</c:v>
                </c:pt>
                <c:pt idx="33689">
                  <c:v>1</c:v>
                </c:pt>
                <c:pt idx="33690">
                  <c:v>1</c:v>
                </c:pt>
                <c:pt idx="33691">
                  <c:v>1</c:v>
                </c:pt>
                <c:pt idx="33692">
                  <c:v>1</c:v>
                </c:pt>
                <c:pt idx="33693">
                  <c:v>1</c:v>
                </c:pt>
                <c:pt idx="33694">
                  <c:v>1</c:v>
                </c:pt>
                <c:pt idx="33695">
                  <c:v>1</c:v>
                </c:pt>
                <c:pt idx="33696">
                  <c:v>1</c:v>
                </c:pt>
                <c:pt idx="33697">
                  <c:v>1</c:v>
                </c:pt>
                <c:pt idx="33698">
                  <c:v>1</c:v>
                </c:pt>
                <c:pt idx="33699">
                  <c:v>1</c:v>
                </c:pt>
                <c:pt idx="33700">
                  <c:v>1</c:v>
                </c:pt>
                <c:pt idx="33701">
                  <c:v>1</c:v>
                </c:pt>
                <c:pt idx="33702">
                  <c:v>1</c:v>
                </c:pt>
                <c:pt idx="33703">
                  <c:v>1</c:v>
                </c:pt>
                <c:pt idx="33704">
                  <c:v>1</c:v>
                </c:pt>
                <c:pt idx="33705">
                  <c:v>1</c:v>
                </c:pt>
                <c:pt idx="33706">
                  <c:v>1</c:v>
                </c:pt>
                <c:pt idx="33707">
                  <c:v>1</c:v>
                </c:pt>
                <c:pt idx="33708">
                  <c:v>1</c:v>
                </c:pt>
                <c:pt idx="33709">
                  <c:v>1</c:v>
                </c:pt>
                <c:pt idx="33710">
                  <c:v>1</c:v>
                </c:pt>
                <c:pt idx="33711">
                  <c:v>1</c:v>
                </c:pt>
                <c:pt idx="33712">
                  <c:v>1</c:v>
                </c:pt>
                <c:pt idx="33713">
                  <c:v>1</c:v>
                </c:pt>
                <c:pt idx="33714">
                  <c:v>1</c:v>
                </c:pt>
                <c:pt idx="33715">
                  <c:v>1</c:v>
                </c:pt>
                <c:pt idx="33716">
                  <c:v>1</c:v>
                </c:pt>
                <c:pt idx="33717">
                  <c:v>1</c:v>
                </c:pt>
                <c:pt idx="33718">
                  <c:v>1</c:v>
                </c:pt>
                <c:pt idx="33719">
                  <c:v>1</c:v>
                </c:pt>
                <c:pt idx="33720">
                  <c:v>1</c:v>
                </c:pt>
                <c:pt idx="33721">
                  <c:v>1</c:v>
                </c:pt>
                <c:pt idx="33722">
                  <c:v>1</c:v>
                </c:pt>
                <c:pt idx="33723">
                  <c:v>1</c:v>
                </c:pt>
                <c:pt idx="33724">
                  <c:v>1</c:v>
                </c:pt>
                <c:pt idx="33725">
                  <c:v>1</c:v>
                </c:pt>
                <c:pt idx="33726">
                  <c:v>1</c:v>
                </c:pt>
                <c:pt idx="33727">
                  <c:v>1</c:v>
                </c:pt>
                <c:pt idx="33728">
                  <c:v>1</c:v>
                </c:pt>
                <c:pt idx="33729">
                  <c:v>1</c:v>
                </c:pt>
                <c:pt idx="33730">
                  <c:v>1</c:v>
                </c:pt>
                <c:pt idx="33731">
                  <c:v>1</c:v>
                </c:pt>
                <c:pt idx="33732">
                  <c:v>1</c:v>
                </c:pt>
                <c:pt idx="33733">
                  <c:v>1</c:v>
                </c:pt>
                <c:pt idx="33734">
                  <c:v>1</c:v>
                </c:pt>
                <c:pt idx="33735">
                  <c:v>1</c:v>
                </c:pt>
                <c:pt idx="33736">
                  <c:v>1</c:v>
                </c:pt>
                <c:pt idx="33737">
                  <c:v>1</c:v>
                </c:pt>
                <c:pt idx="33738">
                  <c:v>1</c:v>
                </c:pt>
                <c:pt idx="33739">
                  <c:v>1</c:v>
                </c:pt>
                <c:pt idx="33740">
                  <c:v>1</c:v>
                </c:pt>
                <c:pt idx="33741">
                  <c:v>1</c:v>
                </c:pt>
                <c:pt idx="33742">
                  <c:v>1</c:v>
                </c:pt>
                <c:pt idx="33743">
                  <c:v>1</c:v>
                </c:pt>
                <c:pt idx="33744">
                  <c:v>1</c:v>
                </c:pt>
                <c:pt idx="33745">
                  <c:v>1</c:v>
                </c:pt>
                <c:pt idx="33746">
                  <c:v>1</c:v>
                </c:pt>
                <c:pt idx="33747">
                  <c:v>1</c:v>
                </c:pt>
                <c:pt idx="33748">
                  <c:v>1</c:v>
                </c:pt>
                <c:pt idx="33749">
                  <c:v>1</c:v>
                </c:pt>
                <c:pt idx="33750">
                  <c:v>1</c:v>
                </c:pt>
                <c:pt idx="33751">
                  <c:v>1</c:v>
                </c:pt>
                <c:pt idx="33752">
                  <c:v>1</c:v>
                </c:pt>
                <c:pt idx="33753">
                  <c:v>1</c:v>
                </c:pt>
                <c:pt idx="33754">
                  <c:v>1</c:v>
                </c:pt>
                <c:pt idx="33755">
                  <c:v>1</c:v>
                </c:pt>
                <c:pt idx="33756">
                  <c:v>1</c:v>
                </c:pt>
                <c:pt idx="33757">
                  <c:v>1</c:v>
                </c:pt>
                <c:pt idx="33758">
                  <c:v>1</c:v>
                </c:pt>
                <c:pt idx="33759">
                  <c:v>1</c:v>
                </c:pt>
                <c:pt idx="33760">
                  <c:v>1</c:v>
                </c:pt>
                <c:pt idx="33761">
                  <c:v>1</c:v>
                </c:pt>
                <c:pt idx="33762">
                  <c:v>1</c:v>
                </c:pt>
                <c:pt idx="33763">
                  <c:v>1</c:v>
                </c:pt>
                <c:pt idx="33764">
                  <c:v>1</c:v>
                </c:pt>
                <c:pt idx="33765">
                  <c:v>1</c:v>
                </c:pt>
                <c:pt idx="33766">
                  <c:v>1</c:v>
                </c:pt>
                <c:pt idx="33767">
                  <c:v>1</c:v>
                </c:pt>
                <c:pt idx="33768">
                  <c:v>1</c:v>
                </c:pt>
                <c:pt idx="33769">
                  <c:v>1</c:v>
                </c:pt>
                <c:pt idx="33770">
                  <c:v>1</c:v>
                </c:pt>
                <c:pt idx="33771">
                  <c:v>1</c:v>
                </c:pt>
                <c:pt idx="33772">
                  <c:v>1</c:v>
                </c:pt>
                <c:pt idx="33773">
                  <c:v>1</c:v>
                </c:pt>
                <c:pt idx="33774">
                  <c:v>1</c:v>
                </c:pt>
                <c:pt idx="33775">
                  <c:v>1</c:v>
                </c:pt>
                <c:pt idx="33776">
                  <c:v>1</c:v>
                </c:pt>
                <c:pt idx="33777">
                  <c:v>1</c:v>
                </c:pt>
                <c:pt idx="33778">
                  <c:v>1</c:v>
                </c:pt>
                <c:pt idx="33779">
                  <c:v>1</c:v>
                </c:pt>
                <c:pt idx="33780">
                  <c:v>1</c:v>
                </c:pt>
                <c:pt idx="33781">
                  <c:v>1</c:v>
                </c:pt>
                <c:pt idx="33782">
                  <c:v>1</c:v>
                </c:pt>
                <c:pt idx="33783">
                  <c:v>1</c:v>
                </c:pt>
                <c:pt idx="33784">
                  <c:v>1</c:v>
                </c:pt>
                <c:pt idx="33785">
                  <c:v>1</c:v>
                </c:pt>
                <c:pt idx="33786">
                  <c:v>1</c:v>
                </c:pt>
                <c:pt idx="33787">
                  <c:v>1</c:v>
                </c:pt>
                <c:pt idx="33788">
                  <c:v>1</c:v>
                </c:pt>
                <c:pt idx="33789">
                  <c:v>1</c:v>
                </c:pt>
                <c:pt idx="33790">
                  <c:v>1</c:v>
                </c:pt>
                <c:pt idx="33791">
                  <c:v>1</c:v>
                </c:pt>
                <c:pt idx="33792">
                  <c:v>1</c:v>
                </c:pt>
                <c:pt idx="33793">
                  <c:v>1</c:v>
                </c:pt>
                <c:pt idx="33794">
                  <c:v>1</c:v>
                </c:pt>
                <c:pt idx="33795">
                  <c:v>1</c:v>
                </c:pt>
                <c:pt idx="33796">
                  <c:v>1</c:v>
                </c:pt>
                <c:pt idx="33797">
                  <c:v>1</c:v>
                </c:pt>
                <c:pt idx="33798">
                  <c:v>1</c:v>
                </c:pt>
                <c:pt idx="33799">
                  <c:v>1</c:v>
                </c:pt>
                <c:pt idx="33800">
                  <c:v>1</c:v>
                </c:pt>
                <c:pt idx="33801">
                  <c:v>1</c:v>
                </c:pt>
                <c:pt idx="33802">
                  <c:v>1</c:v>
                </c:pt>
                <c:pt idx="33803">
                  <c:v>1</c:v>
                </c:pt>
                <c:pt idx="33804">
                  <c:v>1</c:v>
                </c:pt>
                <c:pt idx="33805">
                  <c:v>1</c:v>
                </c:pt>
                <c:pt idx="33806">
                  <c:v>1</c:v>
                </c:pt>
                <c:pt idx="33807">
                  <c:v>1</c:v>
                </c:pt>
                <c:pt idx="33808">
                  <c:v>1</c:v>
                </c:pt>
                <c:pt idx="33809">
                  <c:v>1</c:v>
                </c:pt>
                <c:pt idx="33810">
                  <c:v>1</c:v>
                </c:pt>
                <c:pt idx="33811">
                  <c:v>1</c:v>
                </c:pt>
                <c:pt idx="33812">
                  <c:v>1</c:v>
                </c:pt>
                <c:pt idx="33813">
                  <c:v>1</c:v>
                </c:pt>
                <c:pt idx="33814">
                  <c:v>1</c:v>
                </c:pt>
                <c:pt idx="33815">
                  <c:v>1</c:v>
                </c:pt>
                <c:pt idx="33816">
                  <c:v>1</c:v>
                </c:pt>
                <c:pt idx="33817">
                  <c:v>1</c:v>
                </c:pt>
                <c:pt idx="33818">
                  <c:v>1</c:v>
                </c:pt>
                <c:pt idx="33819">
                  <c:v>1</c:v>
                </c:pt>
                <c:pt idx="33820">
                  <c:v>1</c:v>
                </c:pt>
                <c:pt idx="33821">
                  <c:v>1</c:v>
                </c:pt>
                <c:pt idx="33822">
                  <c:v>1</c:v>
                </c:pt>
                <c:pt idx="33823">
                  <c:v>1</c:v>
                </c:pt>
                <c:pt idx="33824">
                  <c:v>1</c:v>
                </c:pt>
                <c:pt idx="33825">
                  <c:v>1</c:v>
                </c:pt>
                <c:pt idx="33826">
                  <c:v>1</c:v>
                </c:pt>
                <c:pt idx="33827">
                  <c:v>1</c:v>
                </c:pt>
                <c:pt idx="33828">
                  <c:v>1</c:v>
                </c:pt>
                <c:pt idx="33829">
                  <c:v>1</c:v>
                </c:pt>
                <c:pt idx="33830">
                  <c:v>1</c:v>
                </c:pt>
                <c:pt idx="33831">
                  <c:v>1</c:v>
                </c:pt>
                <c:pt idx="33832">
                  <c:v>1</c:v>
                </c:pt>
                <c:pt idx="33833">
                  <c:v>1</c:v>
                </c:pt>
                <c:pt idx="33834">
                  <c:v>1</c:v>
                </c:pt>
                <c:pt idx="33835">
                  <c:v>1</c:v>
                </c:pt>
                <c:pt idx="33836">
                  <c:v>1</c:v>
                </c:pt>
                <c:pt idx="33837">
                  <c:v>1</c:v>
                </c:pt>
                <c:pt idx="33838">
                  <c:v>1</c:v>
                </c:pt>
                <c:pt idx="33839">
                  <c:v>1</c:v>
                </c:pt>
                <c:pt idx="33840">
                  <c:v>1</c:v>
                </c:pt>
                <c:pt idx="33841">
                  <c:v>1</c:v>
                </c:pt>
                <c:pt idx="33842">
                  <c:v>1</c:v>
                </c:pt>
                <c:pt idx="33843">
                  <c:v>1</c:v>
                </c:pt>
                <c:pt idx="33844">
                  <c:v>1</c:v>
                </c:pt>
                <c:pt idx="33845">
                  <c:v>1</c:v>
                </c:pt>
                <c:pt idx="33846">
                  <c:v>1</c:v>
                </c:pt>
                <c:pt idx="33847">
                  <c:v>1</c:v>
                </c:pt>
                <c:pt idx="33848">
                  <c:v>1</c:v>
                </c:pt>
                <c:pt idx="33849">
                  <c:v>1</c:v>
                </c:pt>
                <c:pt idx="33850">
                  <c:v>1</c:v>
                </c:pt>
                <c:pt idx="33851">
                  <c:v>1</c:v>
                </c:pt>
                <c:pt idx="33852">
                  <c:v>1</c:v>
                </c:pt>
                <c:pt idx="33853">
                  <c:v>1</c:v>
                </c:pt>
                <c:pt idx="33854">
                  <c:v>1</c:v>
                </c:pt>
                <c:pt idx="33855">
                  <c:v>1</c:v>
                </c:pt>
                <c:pt idx="33856">
                  <c:v>1</c:v>
                </c:pt>
                <c:pt idx="33857">
                  <c:v>1</c:v>
                </c:pt>
                <c:pt idx="33858">
                  <c:v>1</c:v>
                </c:pt>
                <c:pt idx="33859">
                  <c:v>1</c:v>
                </c:pt>
                <c:pt idx="33860">
                  <c:v>1</c:v>
                </c:pt>
                <c:pt idx="33861">
                  <c:v>1</c:v>
                </c:pt>
                <c:pt idx="33862">
                  <c:v>1</c:v>
                </c:pt>
                <c:pt idx="33863">
                  <c:v>1</c:v>
                </c:pt>
                <c:pt idx="33864">
                  <c:v>1</c:v>
                </c:pt>
                <c:pt idx="33865">
                  <c:v>1</c:v>
                </c:pt>
                <c:pt idx="33866">
                  <c:v>1</c:v>
                </c:pt>
                <c:pt idx="33867">
                  <c:v>1</c:v>
                </c:pt>
                <c:pt idx="33868">
                  <c:v>1</c:v>
                </c:pt>
                <c:pt idx="33869">
                  <c:v>1</c:v>
                </c:pt>
                <c:pt idx="33870">
                  <c:v>1</c:v>
                </c:pt>
                <c:pt idx="33871">
                  <c:v>1</c:v>
                </c:pt>
                <c:pt idx="33872">
                  <c:v>1</c:v>
                </c:pt>
                <c:pt idx="33873">
                  <c:v>1</c:v>
                </c:pt>
                <c:pt idx="33874">
                  <c:v>1</c:v>
                </c:pt>
                <c:pt idx="33875">
                  <c:v>1</c:v>
                </c:pt>
                <c:pt idx="33876">
                  <c:v>1</c:v>
                </c:pt>
                <c:pt idx="33877">
                  <c:v>1</c:v>
                </c:pt>
                <c:pt idx="33878">
                  <c:v>1</c:v>
                </c:pt>
                <c:pt idx="33879">
                  <c:v>1</c:v>
                </c:pt>
                <c:pt idx="33880">
                  <c:v>1</c:v>
                </c:pt>
                <c:pt idx="33881">
                  <c:v>1</c:v>
                </c:pt>
                <c:pt idx="33882">
                  <c:v>1</c:v>
                </c:pt>
                <c:pt idx="33883">
                  <c:v>1</c:v>
                </c:pt>
                <c:pt idx="33884">
                  <c:v>1</c:v>
                </c:pt>
                <c:pt idx="33885">
                  <c:v>1</c:v>
                </c:pt>
                <c:pt idx="33886">
                  <c:v>1</c:v>
                </c:pt>
                <c:pt idx="33887">
                  <c:v>1</c:v>
                </c:pt>
                <c:pt idx="33888">
                  <c:v>1</c:v>
                </c:pt>
                <c:pt idx="33889">
                  <c:v>1</c:v>
                </c:pt>
                <c:pt idx="33890">
                  <c:v>1</c:v>
                </c:pt>
                <c:pt idx="33891">
                  <c:v>1</c:v>
                </c:pt>
                <c:pt idx="33892">
                  <c:v>1</c:v>
                </c:pt>
                <c:pt idx="33893">
                  <c:v>1</c:v>
                </c:pt>
                <c:pt idx="33894">
                  <c:v>1</c:v>
                </c:pt>
                <c:pt idx="33895">
                  <c:v>1</c:v>
                </c:pt>
                <c:pt idx="33896">
                  <c:v>1</c:v>
                </c:pt>
                <c:pt idx="33897">
                  <c:v>1</c:v>
                </c:pt>
                <c:pt idx="33898">
                  <c:v>1</c:v>
                </c:pt>
                <c:pt idx="33899">
                  <c:v>1</c:v>
                </c:pt>
                <c:pt idx="33900">
                  <c:v>1</c:v>
                </c:pt>
                <c:pt idx="33901">
                  <c:v>1</c:v>
                </c:pt>
                <c:pt idx="33902">
                  <c:v>1</c:v>
                </c:pt>
                <c:pt idx="33903">
                  <c:v>1</c:v>
                </c:pt>
                <c:pt idx="33904">
                  <c:v>1</c:v>
                </c:pt>
                <c:pt idx="33905">
                  <c:v>1</c:v>
                </c:pt>
                <c:pt idx="33906">
                  <c:v>1</c:v>
                </c:pt>
                <c:pt idx="33907">
                  <c:v>1</c:v>
                </c:pt>
                <c:pt idx="33908">
                  <c:v>1</c:v>
                </c:pt>
                <c:pt idx="33909">
                  <c:v>1</c:v>
                </c:pt>
                <c:pt idx="33910">
                  <c:v>1</c:v>
                </c:pt>
                <c:pt idx="33911">
                  <c:v>1</c:v>
                </c:pt>
                <c:pt idx="33912">
                  <c:v>1</c:v>
                </c:pt>
                <c:pt idx="33913">
                  <c:v>1</c:v>
                </c:pt>
                <c:pt idx="33914">
                  <c:v>1</c:v>
                </c:pt>
                <c:pt idx="33915">
                  <c:v>1</c:v>
                </c:pt>
                <c:pt idx="33916">
                  <c:v>1</c:v>
                </c:pt>
                <c:pt idx="33917">
                  <c:v>1</c:v>
                </c:pt>
                <c:pt idx="33918">
                  <c:v>1</c:v>
                </c:pt>
                <c:pt idx="33919">
                  <c:v>1</c:v>
                </c:pt>
                <c:pt idx="33920">
                  <c:v>1</c:v>
                </c:pt>
                <c:pt idx="33921">
                  <c:v>1</c:v>
                </c:pt>
                <c:pt idx="33922">
                  <c:v>1</c:v>
                </c:pt>
                <c:pt idx="33923">
                  <c:v>1</c:v>
                </c:pt>
                <c:pt idx="33924">
                  <c:v>1</c:v>
                </c:pt>
                <c:pt idx="33925">
                  <c:v>1</c:v>
                </c:pt>
                <c:pt idx="33926">
                  <c:v>1</c:v>
                </c:pt>
                <c:pt idx="33927">
                  <c:v>1</c:v>
                </c:pt>
                <c:pt idx="33928">
                  <c:v>1</c:v>
                </c:pt>
                <c:pt idx="33929">
                  <c:v>1</c:v>
                </c:pt>
                <c:pt idx="33930">
                  <c:v>1</c:v>
                </c:pt>
                <c:pt idx="33931">
                  <c:v>1</c:v>
                </c:pt>
                <c:pt idx="33932">
                  <c:v>1</c:v>
                </c:pt>
                <c:pt idx="33933">
                  <c:v>1</c:v>
                </c:pt>
                <c:pt idx="33934">
                  <c:v>1</c:v>
                </c:pt>
                <c:pt idx="33935">
                  <c:v>1</c:v>
                </c:pt>
                <c:pt idx="33936">
                  <c:v>1</c:v>
                </c:pt>
                <c:pt idx="33937">
                  <c:v>1</c:v>
                </c:pt>
                <c:pt idx="33938">
                  <c:v>1</c:v>
                </c:pt>
                <c:pt idx="33939">
                  <c:v>1</c:v>
                </c:pt>
                <c:pt idx="33940">
                  <c:v>1</c:v>
                </c:pt>
                <c:pt idx="33941">
                  <c:v>1</c:v>
                </c:pt>
                <c:pt idx="33942">
                  <c:v>1</c:v>
                </c:pt>
                <c:pt idx="33943">
                  <c:v>1</c:v>
                </c:pt>
                <c:pt idx="33944">
                  <c:v>1</c:v>
                </c:pt>
                <c:pt idx="33945">
                  <c:v>1</c:v>
                </c:pt>
                <c:pt idx="33946">
                  <c:v>1</c:v>
                </c:pt>
                <c:pt idx="33947">
                  <c:v>1</c:v>
                </c:pt>
                <c:pt idx="33948">
                  <c:v>1</c:v>
                </c:pt>
                <c:pt idx="33949">
                  <c:v>1</c:v>
                </c:pt>
                <c:pt idx="33950">
                  <c:v>1</c:v>
                </c:pt>
                <c:pt idx="33951">
                  <c:v>1</c:v>
                </c:pt>
                <c:pt idx="33952">
                  <c:v>1</c:v>
                </c:pt>
                <c:pt idx="33953">
                  <c:v>1</c:v>
                </c:pt>
                <c:pt idx="33954">
                  <c:v>1</c:v>
                </c:pt>
                <c:pt idx="33955">
                  <c:v>1</c:v>
                </c:pt>
                <c:pt idx="33956">
                  <c:v>1</c:v>
                </c:pt>
                <c:pt idx="33957">
                  <c:v>1</c:v>
                </c:pt>
                <c:pt idx="33958">
                  <c:v>1</c:v>
                </c:pt>
                <c:pt idx="33959">
                  <c:v>1</c:v>
                </c:pt>
                <c:pt idx="33960">
                  <c:v>1</c:v>
                </c:pt>
                <c:pt idx="33961">
                  <c:v>1</c:v>
                </c:pt>
                <c:pt idx="33962">
                  <c:v>1</c:v>
                </c:pt>
                <c:pt idx="33963">
                  <c:v>1</c:v>
                </c:pt>
                <c:pt idx="33964">
                  <c:v>1</c:v>
                </c:pt>
                <c:pt idx="33965">
                  <c:v>1</c:v>
                </c:pt>
                <c:pt idx="33966">
                  <c:v>1</c:v>
                </c:pt>
                <c:pt idx="33967">
                  <c:v>1</c:v>
                </c:pt>
                <c:pt idx="33968">
                  <c:v>1</c:v>
                </c:pt>
                <c:pt idx="33969">
                  <c:v>1</c:v>
                </c:pt>
                <c:pt idx="33970">
                  <c:v>1</c:v>
                </c:pt>
                <c:pt idx="33971">
                  <c:v>1</c:v>
                </c:pt>
                <c:pt idx="33972">
                  <c:v>1</c:v>
                </c:pt>
                <c:pt idx="33973">
                  <c:v>1</c:v>
                </c:pt>
                <c:pt idx="33974">
                  <c:v>1</c:v>
                </c:pt>
                <c:pt idx="33975">
                  <c:v>1</c:v>
                </c:pt>
                <c:pt idx="33976">
                  <c:v>1</c:v>
                </c:pt>
                <c:pt idx="33977">
                  <c:v>1</c:v>
                </c:pt>
                <c:pt idx="33978">
                  <c:v>1</c:v>
                </c:pt>
                <c:pt idx="33979">
                  <c:v>1</c:v>
                </c:pt>
                <c:pt idx="33980">
                  <c:v>1</c:v>
                </c:pt>
                <c:pt idx="33981">
                  <c:v>1</c:v>
                </c:pt>
                <c:pt idx="33982">
                  <c:v>1</c:v>
                </c:pt>
                <c:pt idx="33983">
                  <c:v>1</c:v>
                </c:pt>
                <c:pt idx="33984">
                  <c:v>1</c:v>
                </c:pt>
                <c:pt idx="33985">
                  <c:v>1</c:v>
                </c:pt>
                <c:pt idx="33986">
                  <c:v>1</c:v>
                </c:pt>
                <c:pt idx="33987">
                  <c:v>1</c:v>
                </c:pt>
                <c:pt idx="33988">
                  <c:v>1</c:v>
                </c:pt>
                <c:pt idx="33989">
                  <c:v>1</c:v>
                </c:pt>
                <c:pt idx="33990">
                  <c:v>1</c:v>
                </c:pt>
                <c:pt idx="33991">
                  <c:v>1</c:v>
                </c:pt>
                <c:pt idx="33992">
                  <c:v>1</c:v>
                </c:pt>
                <c:pt idx="33993">
                  <c:v>1</c:v>
                </c:pt>
                <c:pt idx="33994">
                  <c:v>1</c:v>
                </c:pt>
                <c:pt idx="33995">
                  <c:v>1</c:v>
                </c:pt>
                <c:pt idx="33996">
                  <c:v>1</c:v>
                </c:pt>
                <c:pt idx="33997">
                  <c:v>1</c:v>
                </c:pt>
                <c:pt idx="33998">
                  <c:v>1</c:v>
                </c:pt>
                <c:pt idx="33999">
                  <c:v>1</c:v>
                </c:pt>
                <c:pt idx="34000">
                  <c:v>1</c:v>
                </c:pt>
                <c:pt idx="34001">
                  <c:v>1</c:v>
                </c:pt>
                <c:pt idx="34002">
                  <c:v>1</c:v>
                </c:pt>
                <c:pt idx="34003">
                  <c:v>1</c:v>
                </c:pt>
                <c:pt idx="34004">
                  <c:v>1</c:v>
                </c:pt>
                <c:pt idx="34005">
                  <c:v>1</c:v>
                </c:pt>
                <c:pt idx="34006">
                  <c:v>1</c:v>
                </c:pt>
                <c:pt idx="34007">
                  <c:v>1</c:v>
                </c:pt>
                <c:pt idx="34008">
                  <c:v>1</c:v>
                </c:pt>
                <c:pt idx="34009">
                  <c:v>1</c:v>
                </c:pt>
                <c:pt idx="34010">
                  <c:v>1</c:v>
                </c:pt>
                <c:pt idx="34011">
                  <c:v>1</c:v>
                </c:pt>
                <c:pt idx="34012">
                  <c:v>1</c:v>
                </c:pt>
                <c:pt idx="34013">
                  <c:v>1</c:v>
                </c:pt>
                <c:pt idx="34014">
                  <c:v>1</c:v>
                </c:pt>
                <c:pt idx="34015">
                  <c:v>1</c:v>
                </c:pt>
                <c:pt idx="34016">
                  <c:v>1</c:v>
                </c:pt>
                <c:pt idx="34017">
                  <c:v>1</c:v>
                </c:pt>
                <c:pt idx="34018">
                  <c:v>1</c:v>
                </c:pt>
                <c:pt idx="34019">
                  <c:v>1</c:v>
                </c:pt>
                <c:pt idx="34020">
                  <c:v>1</c:v>
                </c:pt>
                <c:pt idx="34021">
                  <c:v>1</c:v>
                </c:pt>
                <c:pt idx="34022">
                  <c:v>1</c:v>
                </c:pt>
                <c:pt idx="34023">
                  <c:v>1</c:v>
                </c:pt>
                <c:pt idx="34024">
                  <c:v>1</c:v>
                </c:pt>
                <c:pt idx="34025">
                  <c:v>1</c:v>
                </c:pt>
                <c:pt idx="34026">
                  <c:v>1</c:v>
                </c:pt>
                <c:pt idx="34027">
                  <c:v>1</c:v>
                </c:pt>
                <c:pt idx="34028">
                  <c:v>1</c:v>
                </c:pt>
                <c:pt idx="34029">
                  <c:v>1</c:v>
                </c:pt>
                <c:pt idx="34030">
                  <c:v>1</c:v>
                </c:pt>
                <c:pt idx="34031">
                  <c:v>1</c:v>
                </c:pt>
                <c:pt idx="34032">
                  <c:v>1</c:v>
                </c:pt>
                <c:pt idx="34033">
                  <c:v>1</c:v>
                </c:pt>
                <c:pt idx="34034">
                  <c:v>1</c:v>
                </c:pt>
                <c:pt idx="34035">
                  <c:v>1</c:v>
                </c:pt>
                <c:pt idx="34036">
                  <c:v>1</c:v>
                </c:pt>
                <c:pt idx="34037">
                  <c:v>1</c:v>
                </c:pt>
                <c:pt idx="34038">
                  <c:v>1</c:v>
                </c:pt>
                <c:pt idx="34039">
                  <c:v>1</c:v>
                </c:pt>
                <c:pt idx="34040">
                  <c:v>1</c:v>
                </c:pt>
                <c:pt idx="34041">
                  <c:v>1</c:v>
                </c:pt>
                <c:pt idx="34042">
                  <c:v>1</c:v>
                </c:pt>
                <c:pt idx="34043">
                  <c:v>1</c:v>
                </c:pt>
                <c:pt idx="34044">
                  <c:v>1</c:v>
                </c:pt>
                <c:pt idx="34045">
                  <c:v>1</c:v>
                </c:pt>
                <c:pt idx="34046">
                  <c:v>1</c:v>
                </c:pt>
                <c:pt idx="34047">
                  <c:v>1</c:v>
                </c:pt>
                <c:pt idx="34048">
                  <c:v>1</c:v>
                </c:pt>
                <c:pt idx="34049">
                  <c:v>1</c:v>
                </c:pt>
                <c:pt idx="34050">
                  <c:v>1</c:v>
                </c:pt>
                <c:pt idx="34051">
                  <c:v>1</c:v>
                </c:pt>
                <c:pt idx="34052">
                  <c:v>1</c:v>
                </c:pt>
                <c:pt idx="34053">
                  <c:v>1</c:v>
                </c:pt>
                <c:pt idx="34054">
                  <c:v>1</c:v>
                </c:pt>
                <c:pt idx="34055">
                  <c:v>1</c:v>
                </c:pt>
                <c:pt idx="34056">
                  <c:v>1</c:v>
                </c:pt>
                <c:pt idx="34057">
                  <c:v>1</c:v>
                </c:pt>
                <c:pt idx="34058">
                  <c:v>1</c:v>
                </c:pt>
                <c:pt idx="34059">
                  <c:v>1</c:v>
                </c:pt>
                <c:pt idx="34060">
                  <c:v>1</c:v>
                </c:pt>
                <c:pt idx="34061">
                  <c:v>1</c:v>
                </c:pt>
                <c:pt idx="34062">
                  <c:v>1</c:v>
                </c:pt>
                <c:pt idx="34063">
                  <c:v>1</c:v>
                </c:pt>
                <c:pt idx="34064">
                  <c:v>1</c:v>
                </c:pt>
                <c:pt idx="34065">
                  <c:v>1</c:v>
                </c:pt>
                <c:pt idx="34066">
                  <c:v>1</c:v>
                </c:pt>
                <c:pt idx="34067">
                  <c:v>1</c:v>
                </c:pt>
                <c:pt idx="34068">
                  <c:v>1</c:v>
                </c:pt>
                <c:pt idx="34069">
                  <c:v>1</c:v>
                </c:pt>
                <c:pt idx="34070">
                  <c:v>1</c:v>
                </c:pt>
                <c:pt idx="34071">
                  <c:v>1</c:v>
                </c:pt>
                <c:pt idx="34072">
                  <c:v>1</c:v>
                </c:pt>
                <c:pt idx="34073">
                  <c:v>1</c:v>
                </c:pt>
                <c:pt idx="34074">
                  <c:v>1</c:v>
                </c:pt>
                <c:pt idx="34075">
                  <c:v>1</c:v>
                </c:pt>
                <c:pt idx="34076">
                  <c:v>1</c:v>
                </c:pt>
                <c:pt idx="34077">
                  <c:v>1</c:v>
                </c:pt>
                <c:pt idx="34078">
                  <c:v>1</c:v>
                </c:pt>
                <c:pt idx="34079">
                  <c:v>1</c:v>
                </c:pt>
                <c:pt idx="34080">
                  <c:v>1</c:v>
                </c:pt>
                <c:pt idx="34081">
                  <c:v>1</c:v>
                </c:pt>
                <c:pt idx="34082">
                  <c:v>1</c:v>
                </c:pt>
                <c:pt idx="34083">
                  <c:v>1</c:v>
                </c:pt>
                <c:pt idx="34084">
                  <c:v>1</c:v>
                </c:pt>
                <c:pt idx="34085">
                  <c:v>1</c:v>
                </c:pt>
                <c:pt idx="34086">
                  <c:v>1</c:v>
                </c:pt>
                <c:pt idx="34087">
                  <c:v>1</c:v>
                </c:pt>
                <c:pt idx="34088">
                  <c:v>1</c:v>
                </c:pt>
                <c:pt idx="34089">
                  <c:v>1</c:v>
                </c:pt>
                <c:pt idx="34090">
                  <c:v>1</c:v>
                </c:pt>
                <c:pt idx="34091">
                  <c:v>1</c:v>
                </c:pt>
                <c:pt idx="34092">
                  <c:v>1</c:v>
                </c:pt>
                <c:pt idx="34093">
                  <c:v>1</c:v>
                </c:pt>
                <c:pt idx="34094">
                  <c:v>1</c:v>
                </c:pt>
                <c:pt idx="34095">
                  <c:v>1</c:v>
                </c:pt>
                <c:pt idx="34096">
                  <c:v>1</c:v>
                </c:pt>
                <c:pt idx="34097">
                  <c:v>1</c:v>
                </c:pt>
                <c:pt idx="34098">
                  <c:v>1</c:v>
                </c:pt>
                <c:pt idx="34099">
                  <c:v>1</c:v>
                </c:pt>
                <c:pt idx="34100">
                  <c:v>1</c:v>
                </c:pt>
                <c:pt idx="34101">
                  <c:v>1</c:v>
                </c:pt>
                <c:pt idx="34102">
                  <c:v>1</c:v>
                </c:pt>
                <c:pt idx="34103">
                  <c:v>1</c:v>
                </c:pt>
                <c:pt idx="34104">
                  <c:v>1</c:v>
                </c:pt>
                <c:pt idx="34105">
                  <c:v>1</c:v>
                </c:pt>
                <c:pt idx="34106">
                  <c:v>1</c:v>
                </c:pt>
                <c:pt idx="34107">
                  <c:v>1</c:v>
                </c:pt>
                <c:pt idx="34108">
                  <c:v>1</c:v>
                </c:pt>
                <c:pt idx="34109">
                  <c:v>1</c:v>
                </c:pt>
                <c:pt idx="34110">
                  <c:v>1</c:v>
                </c:pt>
                <c:pt idx="34111">
                  <c:v>1</c:v>
                </c:pt>
                <c:pt idx="34112">
                  <c:v>1</c:v>
                </c:pt>
                <c:pt idx="34113">
                  <c:v>1</c:v>
                </c:pt>
                <c:pt idx="34114">
                  <c:v>1</c:v>
                </c:pt>
                <c:pt idx="34115">
                  <c:v>1</c:v>
                </c:pt>
                <c:pt idx="34116">
                  <c:v>1</c:v>
                </c:pt>
                <c:pt idx="34117">
                  <c:v>1</c:v>
                </c:pt>
                <c:pt idx="34118">
                  <c:v>1</c:v>
                </c:pt>
                <c:pt idx="34119">
                  <c:v>1</c:v>
                </c:pt>
                <c:pt idx="34120">
                  <c:v>1</c:v>
                </c:pt>
                <c:pt idx="34121">
                  <c:v>1</c:v>
                </c:pt>
                <c:pt idx="34122">
                  <c:v>1</c:v>
                </c:pt>
                <c:pt idx="34123">
                  <c:v>1</c:v>
                </c:pt>
                <c:pt idx="34124">
                  <c:v>1</c:v>
                </c:pt>
                <c:pt idx="34125">
                  <c:v>1</c:v>
                </c:pt>
                <c:pt idx="34126">
                  <c:v>1</c:v>
                </c:pt>
                <c:pt idx="34127">
                  <c:v>1</c:v>
                </c:pt>
                <c:pt idx="34128">
                  <c:v>1</c:v>
                </c:pt>
                <c:pt idx="34129">
                  <c:v>1</c:v>
                </c:pt>
                <c:pt idx="34130">
                  <c:v>1</c:v>
                </c:pt>
                <c:pt idx="34131">
                  <c:v>1</c:v>
                </c:pt>
                <c:pt idx="34132">
                  <c:v>1</c:v>
                </c:pt>
                <c:pt idx="34133">
                  <c:v>1</c:v>
                </c:pt>
                <c:pt idx="34134">
                  <c:v>1</c:v>
                </c:pt>
                <c:pt idx="34135">
                  <c:v>1</c:v>
                </c:pt>
                <c:pt idx="34136">
                  <c:v>1</c:v>
                </c:pt>
                <c:pt idx="34137">
                  <c:v>1</c:v>
                </c:pt>
                <c:pt idx="34138">
                  <c:v>1</c:v>
                </c:pt>
                <c:pt idx="34139">
                  <c:v>1</c:v>
                </c:pt>
                <c:pt idx="34140">
                  <c:v>1</c:v>
                </c:pt>
                <c:pt idx="34141">
                  <c:v>1</c:v>
                </c:pt>
                <c:pt idx="34142">
                  <c:v>1</c:v>
                </c:pt>
                <c:pt idx="34143">
                  <c:v>1</c:v>
                </c:pt>
                <c:pt idx="34144">
                  <c:v>1</c:v>
                </c:pt>
                <c:pt idx="34145">
                  <c:v>1</c:v>
                </c:pt>
                <c:pt idx="34146">
                  <c:v>1</c:v>
                </c:pt>
                <c:pt idx="34147">
                  <c:v>1</c:v>
                </c:pt>
                <c:pt idx="34148">
                  <c:v>1</c:v>
                </c:pt>
                <c:pt idx="34149">
                  <c:v>1</c:v>
                </c:pt>
                <c:pt idx="34150">
                  <c:v>1</c:v>
                </c:pt>
                <c:pt idx="34151">
                  <c:v>1</c:v>
                </c:pt>
                <c:pt idx="34152">
                  <c:v>1</c:v>
                </c:pt>
                <c:pt idx="34153">
                  <c:v>1</c:v>
                </c:pt>
                <c:pt idx="34154">
                  <c:v>1</c:v>
                </c:pt>
                <c:pt idx="34155">
                  <c:v>1</c:v>
                </c:pt>
                <c:pt idx="34156">
                  <c:v>1</c:v>
                </c:pt>
                <c:pt idx="34157">
                  <c:v>1</c:v>
                </c:pt>
                <c:pt idx="34158">
                  <c:v>1</c:v>
                </c:pt>
                <c:pt idx="34159">
                  <c:v>1</c:v>
                </c:pt>
                <c:pt idx="34160">
                  <c:v>1</c:v>
                </c:pt>
                <c:pt idx="34161">
                  <c:v>1</c:v>
                </c:pt>
                <c:pt idx="34162">
                  <c:v>1</c:v>
                </c:pt>
                <c:pt idx="34163">
                  <c:v>1</c:v>
                </c:pt>
                <c:pt idx="34164">
                  <c:v>1</c:v>
                </c:pt>
                <c:pt idx="34165">
                  <c:v>1</c:v>
                </c:pt>
                <c:pt idx="34166">
                  <c:v>1</c:v>
                </c:pt>
                <c:pt idx="34167">
                  <c:v>1</c:v>
                </c:pt>
                <c:pt idx="34168">
                  <c:v>1</c:v>
                </c:pt>
                <c:pt idx="34169">
                  <c:v>1</c:v>
                </c:pt>
                <c:pt idx="34170">
                  <c:v>1</c:v>
                </c:pt>
                <c:pt idx="34171">
                  <c:v>1</c:v>
                </c:pt>
                <c:pt idx="34172">
                  <c:v>1</c:v>
                </c:pt>
                <c:pt idx="34173">
                  <c:v>1</c:v>
                </c:pt>
                <c:pt idx="34174">
                  <c:v>1</c:v>
                </c:pt>
                <c:pt idx="34175">
                  <c:v>1</c:v>
                </c:pt>
                <c:pt idx="34176">
                  <c:v>1</c:v>
                </c:pt>
                <c:pt idx="34177">
                  <c:v>1</c:v>
                </c:pt>
                <c:pt idx="34178">
                  <c:v>1</c:v>
                </c:pt>
                <c:pt idx="34179">
                  <c:v>1</c:v>
                </c:pt>
                <c:pt idx="34180">
                  <c:v>1</c:v>
                </c:pt>
                <c:pt idx="34181">
                  <c:v>1</c:v>
                </c:pt>
                <c:pt idx="34182">
                  <c:v>1</c:v>
                </c:pt>
                <c:pt idx="34183">
                  <c:v>1</c:v>
                </c:pt>
                <c:pt idx="34184">
                  <c:v>1</c:v>
                </c:pt>
                <c:pt idx="34185">
                  <c:v>1</c:v>
                </c:pt>
                <c:pt idx="34186">
                  <c:v>1</c:v>
                </c:pt>
                <c:pt idx="34187">
                  <c:v>1</c:v>
                </c:pt>
                <c:pt idx="34188">
                  <c:v>1</c:v>
                </c:pt>
                <c:pt idx="34189">
                  <c:v>1</c:v>
                </c:pt>
                <c:pt idx="34190">
                  <c:v>1</c:v>
                </c:pt>
                <c:pt idx="34191">
                  <c:v>1</c:v>
                </c:pt>
                <c:pt idx="34192">
                  <c:v>1</c:v>
                </c:pt>
                <c:pt idx="34193">
                  <c:v>1</c:v>
                </c:pt>
                <c:pt idx="34194">
                  <c:v>1</c:v>
                </c:pt>
                <c:pt idx="34195">
                  <c:v>1</c:v>
                </c:pt>
                <c:pt idx="34196">
                  <c:v>1</c:v>
                </c:pt>
                <c:pt idx="34197">
                  <c:v>1</c:v>
                </c:pt>
                <c:pt idx="34198">
                  <c:v>1</c:v>
                </c:pt>
                <c:pt idx="34199">
                  <c:v>1</c:v>
                </c:pt>
                <c:pt idx="34200">
                  <c:v>1</c:v>
                </c:pt>
                <c:pt idx="34201">
                  <c:v>1</c:v>
                </c:pt>
                <c:pt idx="34202">
                  <c:v>1</c:v>
                </c:pt>
                <c:pt idx="34203">
                  <c:v>1</c:v>
                </c:pt>
                <c:pt idx="34204">
                  <c:v>1</c:v>
                </c:pt>
                <c:pt idx="34205">
                  <c:v>1</c:v>
                </c:pt>
                <c:pt idx="34206">
                  <c:v>1</c:v>
                </c:pt>
                <c:pt idx="34207">
                  <c:v>1</c:v>
                </c:pt>
                <c:pt idx="34208">
                  <c:v>1</c:v>
                </c:pt>
                <c:pt idx="34209">
                  <c:v>1</c:v>
                </c:pt>
                <c:pt idx="34210">
                  <c:v>1</c:v>
                </c:pt>
                <c:pt idx="34211">
                  <c:v>1</c:v>
                </c:pt>
                <c:pt idx="34212">
                  <c:v>1</c:v>
                </c:pt>
                <c:pt idx="34213">
                  <c:v>1</c:v>
                </c:pt>
                <c:pt idx="34214">
                  <c:v>1</c:v>
                </c:pt>
                <c:pt idx="34215">
                  <c:v>1</c:v>
                </c:pt>
                <c:pt idx="34216">
                  <c:v>1</c:v>
                </c:pt>
                <c:pt idx="34217">
                  <c:v>1</c:v>
                </c:pt>
                <c:pt idx="34218">
                  <c:v>1</c:v>
                </c:pt>
                <c:pt idx="34219">
                  <c:v>1</c:v>
                </c:pt>
                <c:pt idx="34220">
                  <c:v>1</c:v>
                </c:pt>
                <c:pt idx="34221">
                  <c:v>1</c:v>
                </c:pt>
                <c:pt idx="34222">
                  <c:v>1</c:v>
                </c:pt>
                <c:pt idx="34223">
                  <c:v>1</c:v>
                </c:pt>
                <c:pt idx="34224">
                  <c:v>1</c:v>
                </c:pt>
                <c:pt idx="34225">
                  <c:v>1</c:v>
                </c:pt>
                <c:pt idx="34226">
                  <c:v>1</c:v>
                </c:pt>
                <c:pt idx="34227">
                  <c:v>1</c:v>
                </c:pt>
                <c:pt idx="34228">
                  <c:v>1</c:v>
                </c:pt>
                <c:pt idx="34229">
                  <c:v>1</c:v>
                </c:pt>
                <c:pt idx="34230">
                  <c:v>1</c:v>
                </c:pt>
                <c:pt idx="34231">
                  <c:v>1</c:v>
                </c:pt>
                <c:pt idx="34232">
                  <c:v>1</c:v>
                </c:pt>
                <c:pt idx="34233">
                  <c:v>1</c:v>
                </c:pt>
                <c:pt idx="34234">
                  <c:v>1</c:v>
                </c:pt>
                <c:pt idx="34235">
                  <c:v>1</c:v>
                </c:pt>
                <c:pt idx="34236">
                  <c:v>1</c:v>
                </c:pt>
                <c:pt idx="34237">
                  <c:v>1</c:v>
                </c:pt>
                <c:pt idx="34238">
                  <c:v>1</c:v>
                </c:pt>
                <c:pt idx="34239">
                  <c:v>1</c:v>
                </c:pt>
                <c:pt idx="34240">
                  <c:v>1</c:v>
                </c:pt>
                <c:pt idx="34241">
                  <c:v>1</c:v>
                </c:pt>
                <c:pt idx="34242">
                  <c:v>1</c:v>
                </c:pt>
                <c:pt idx="34243">
                  <c:v>1</c:v>
                </c:pt>
                <c:pt idx="34244">
                  <c:v>1</c:v>
                </c:pt>
                <c:pt idx="34245">
                  <c:v>1</c:v>
                </c:pt>
                <c:pt idx="34246">
                  <c:v>1</c:v>
                </c:pt>
                <c:pt idx="34247">
                  <c:v>1</c:v>
                </c:pt>
                <c:pt idx="34248">
                  <c:v>1</c:v>
                </c:pt>
                <c:pt idx="34249">
                  <c:v>1</c:v>
                </c:pt>
                <c:pt idx="34250">
                  <c:v>1</c:v>
                </c:pt>
                <c:pt idx="34251">
                  <c:v>0</c:v>
                </c:pt>
                <c:pt idx="34252">
                  <c:v>1</c:v>
                </c:pt>
                <c:pt idx="34253">
                  <c:v>1</c:v>
                </c:pt>
                <c:pt idx="34254">
                  <c:v>1</c:v>
                </c:pt>
                <c:pt idx="34255">
                  <c:v>1</c:v>
                </c:pt>
                <c:pt idx="34256">
                  <c:v>1</c:v>
                </c:pt>
                <c:pt idx="34257">
                  <c:v>1</c:v>
                </c:pt>
                <c:pt idx="34258">
                  <c:v>1</c:v>
                </c:pt>
                <c:pt idx="34259">
                  <c:v>1</c:v>
                </c:pt>
                <c:pt idx="34260">
                  <c:v>1</c:v>
                </c:pt>
                <c:pt idx="34261">
                  <c:v>1</c:v>
                </c:pt>
                <c:pt idx="34262">
                  <c:v>1</c:v>
                </c:pt>
                <c:pt idx="34263">
                  <c:v>1</c:v>
                </c:pt>
                <c:pt idx="34264">
                  <c:v>1</c:v>
                </c:pt>
                <c:pt idx="34265">
                  <c:v>1</c:v>
                </c:pt>
                <c:pt idx="34266">
                  <c:v>1</c:v>
                </c:pt>
                <c:pt idx="34267">
                  <c:v>1</c:v>
                </c:pt>
                <c:pt idx="34268">
                  <c:v>1</c:v>
                </c:pt>
                <c:pt idx="34269">
                  <c:v>1</c:v>
                </c:pt>
                <c:pt idx="34270">
                  <c:v>1</c:v>
                </c:pt>
                <c:pt idx="34271">
                  <c:v>1</c:v>
                </c:pt>
                <c:pt idx="34272">
                  <c:v>1</c:v>
                </c:pt>
                <c:pt idx="34273">
                  <c:v>1</c:v>
                </c:pt>
                <c:pt idx="34274">
                  <c:v>1</c:v>
                </c:pt>
                <c:pt idx="34275">
                  <c:v>1</c:v>
                </c:pt>
                <c:pt idx="34276">
                  <c:v>1</c:v>
                </c:pt>
                <c:pt idx="34277">
                  <c:v>1</c:v>
                </c:pt>
                <c:pt idx="34278">
                  <c:v>1</c:v>
                </c:pt>
                <c:pt idx="34279">
                  <c:v>1</c:v>
                </c:pt>
                <c:pt idx="34280">
                  <c:v>1</c:v>
                </c:pt>
                <c:pt idx="34281">
                  <c:v>1</c:v>
                </c:pt>
                <c:pt idx="34282">
                  <c:v>1</c:v>
                </c:pt>
                <c:pt idx="34283">
                  <c:v>1</c:v>
                </c:pt>
                <c:pt idx="34284">
                  <c:v>1</c:v>
                </c:pt>
                <c:pt idx="34285">
                  <c:v>1</c:v>
                </c:pt>
                <c:pt idx="34286">
                  <c:v>1</c:v>
                </c:pt>
                <c:pt idx="34287">
                  <c:v>1</c:v>
                </c:pt>
                <c:pt idx="34288">
                  <c:v>1</c:v>
                </c:pt>
                <c:pt idx="34289">
                  <c:v>1</c:v>
                </c:pt>
                <c:pt idx="34290">
                  <c:v>1</c:v>
                </c:pt>
                <c:pt idx="34291">
                  <c:v>1</c:v>
                </c:pt>
                <c:pt idx="34292">
                  <c:v>1</c:v>
                </c:pt>
                <c:pt idx="34293">
                  <c:v>1</c:v>
                </c:pt>
                <c:pt idx="34294">
                  <c:v>1</c:v>
                </c:pt>
                <c:pt idx="34295">
                  <c:v>1</c:v>
                </c:pt>
                <c:pt idx="34296">
                  <c:v>1</c:v>
                </c:pt>
                <c:pt idx="34297">
                  <c:v>1</c:v>
                </c:pt>
                <c:pt idx="34298">
                  <c:v>1</c:v>
                </c:pt>
                <c:pt idx="34299">
                  <c:v>1</c:v>
                </c:pt>
                <c:pt idx="34300">
                  <c:v>1</c:v>
                </c:pt>
                <c:pt idx="34301">
                  <c:v>1</c:v>
                </c:pt>
                <c:pt idx="34302">
                  <c:v>1</c:v>
                </c:pt>
                <c:pt idx="34303">
                  <c:v>1</c:v>
                </c:pt>
                <c:pt idx="34304">
                  <c:v>1</c:v>
                </c:pt>
                <c:pt idx="34305">
                  <c:v>1</c:v>
                </c:pt>
                <c:pt idx="34306">
                  <c:v>1</c:v>
                </c:pt>
                <c:pt idx="34307">
                  <c:v>1</c:v>
                </c:pt>
                <c:pt idx="34308">
                  <c:v>1</c:v>
                </c:pt>
                <c:pt idx="34309">
                  <c:v>1</c:v>
                </c:pt>
                <c:pt idx="34310">
                  <c:v>1</c:v>
                </c:pt>
                <c:pt idx="34311">
                  <c:v>1</c:v>
                </c:pt>
                <c:pt idx="34312">
                  <c:v>1</c:v>
                </c:pt>
                <c:pt idx="34313">
                  <c:v>1</c:v>
                </c:pt>
                <c:pt idx="34314">
                  <c:v>1</c:v>
                </c:pt>
                <c:pt idx="34315">
                  <c:v>1</c:v>
                </c:pt>
                <c:pt idx="34316">
                  <c:v>1</c:v>
                </c:pt>
                <c:pt idx="34317">
                  <c:v>1</c:v>
                </c:pt>
                <c:pt idx="34318">
                  <c:v>1</c:v>
                </c:pt>
                <c:pt idx="34319">
                  <c:v>1</c:v>
                </c:pt>
                <c:pt idx="34320">
                  <c:v>1</c:v>
                </c:pt>
                <c:pt idx="34321">
                  <c:v>1</c:v>
                </c:pt>
                <c:pt idx="34322">
                  <c:v>1</c:v>
                </c:pt>
                <c:pt idx="34323">
                  <c:v>1</c:v>
                </c:pt>
                <c:pt idx="34324">
                  <c:v>1</c:v>
                </c:pt>
                <c:pt idx="34325">
                  <c:v>1</c:v>
                </c:pt>
                <c:pt idx="34326">
                  <c:v>1</c:v>
                </c:pt>
                <c:pt idx="34327">
                  <c:v>1</c:v>
                </c:pt>
                <c:pt idx="34328">
                  <c:v>1</c:v>
                </c:pt>
                <c:pt idx="34329">
                  <c:v>1</c:v>
                </c:pt>
                <c:pt idx="34330">
                  <c:v>1</c:v>
                </c:pt>
                <c:pt idx="34331">
                  <c:v>1</c:v>
                </c:pt>
                <c:pt idx="34332">
                  <c:v>1</c:v>
                </c:pt>
                <c:pt idx="34333">
                  <c:v>1</c:v>
                </c:pt>
                <c:pt idx="34334">
                  <c:v>1</c:v>
                </c:pt>
                <c:pt idx="34335">
                  <c:v>1</c:v>
                </c:pt>
                <c:pt idx="34336">
                  <c:v>1</c:v>
                </c:pt>
                <c:pt idx="34337">
                  <c:v>1</c:v>
                </c:pt>
                <c:pt idx="34338">
                  <c:v>1</c:v>
                </c:pt>
                <c:pt idx="34339">
                  <c:v>1</c:v>
                </c:pt>
                <c:pt idx="34340">
                  <c:v>1</c:v>
                </c:pt>
                <c:pt idx="34341">
                  <c:v>1</c:v>
                </c:pt>
                <c:pt idx="34342">
                  <c:v>1</c:v>
                </c:pt>
                <c:pt idx="34343">
                  <c:v>1</c:v>
                </c:pt>
                <c:pt idx="34344">
                  <c:v>1</c:v>
                </c:pt>
                <c:pt idx="34345">
                  <c:v>1</c:v>
                </c:pt>
                <c:pt idx="34346">
                  <c:v>1</c:v>
                </c:pt>
                <c:pt idx="34347">
                  <c:v>1</c:v>
                </c:pt>
                <c:pt idx="34348">
                  <c:v>1</c:v>
                </c:pt>
                <c:pt idx="34349">
                  <c:v>1</c:v>
                </c:pt>
                <c:pt idx="34350">
                  <c:v>1</c:v>
                </c:pt>
                <c:pt idx="34351">
                  <c:v>1</c:v>
                </c:pt>
                <c:pt idx="34352">
                  <c:v>1</c:v>
                </c:pt>
                <c:pt idx="34353">
                  <c:v>1</c:v>
                </c:pt>
                <c:pt idx="34354">
                  <c:v>1</c:v>
                </c:pt>
                <c:pt idx="34355">
                  <c:v>1</c:v>
                </c:pt>
                <c:pt idx="34356">
                  <c:v>1</c:v>
                </c:pt>
                <c:pt idx="34357">
                  <c:v>1</c:v>
                </c:pt>
                <c:pt idx="34358">
                  <c:v>1</c:v>
                </c:pt>
                <c:pt idx="34359">
                  <c:v>1</c:v>
                </c:pt>
                <c:pt idx="34360">
                  <c:v>1</c:v>
                </c:pt>
                <c:pt idx="34361">
                  <c:v>1</c:v>
                </c:pt>
                <c:pt idx="34362">
                  <c:v>1</c:v>
                </c:pt>
                <c:pt idx="34363">
                  <c:v>1</c:v>
                </c:pt>
                <c:pt idx="34364">
                  <c:v>1</c:v>
                </c:pt>
                <c:pt idx="34365">
                  <c:v>1</c:v>
                </c:pt>
                <c:pt idx="34366">
                  <c:v>1</c:v>
                </c:pt>
                <c:pt idx="34367">
                  <c:v>1</c:v>
                </c:pt>
                <c:pt idx="34368">
                  <c:v>1</c:v>
                </c:pt>
                <c:pt idx="34369">
                  <c:v>1</c:v>
                </c:pt>
                <c:pt idx="34370">
                  <c:v>1</c:v>
                </c:pt>
                <c:pt idx="34371">
                  <c:v>1</c:v>
                </c:pt>
                <c:pt idx="34372">
                  <c:v>1</c:v>
                </c:pt>
                <c:pt idx="34373">
                  <c:v>1</c:v>
                </c:pt>
                <c:pt idx="34374">
                  <c:v>1</c:v>
                </c:pt>
                <c:pt idx="34375">
                  <c:v>1</c:v>
                </c:pt>
                <c:pt idx="34376">
                  <c:v>1</c:v>
                </c:pt>
                <c:pt idx="34377">
                  <c:v>1</c:v>
                </c:pt>
                <c:pt idx="34378">
                  <c:v>1</c:v>
                </c:pt>
                <c:pt idx="34379">
                  <c:v>1</c:v>
                </c:pt>
                <c:pt idx="34380">
                  <c:v>1</c:v>
                </c:pt>
                <c:pt idx="34381">
                  <c:v>1</c:v>
                </c:pt>
                <c:pt idx="34382">
                  <c:v>1</c:v>
                </c:pt>
                <c:pt idx="34383">
                  <c:v>1</c:v>
                </c:pt>
                <c:pt idx="34384">
                  <c:v>1</c:v>
                </c:pt>
                <c:pt idx="34385">
                  <c:v>1</c:v>
                </c:pt>
                <c:pt idx="34386">
                  <c:v>1</c:v>
                </c:pt>
                <c:pt idx="34387">
                  <c:v>1</c:v>
                </c:pt>
                <c:pt idx="34388">
                  <c:v>1</c:v>
                </c:pt>
                <c:pt idx="34389">
                  <c:v>1</c:v>
                </c:pt>
                <c:pt idx="34390">
                  <c:v>1</c:v>
                </c:pt>
                <c:pt idx="34391">
                  <c:v>1</c:v>
                </c:pt>
                <c:pt idx="34392">
                  <c:v>1</c:v>
                </c:pt>
                <c:pt idx="34393">
                  <c:v>1</c:v>
                </c:pt>
                <c:pt idx="34394">
                  <c:v>1</c:v>
                </c:pt>
                <c:pt idx="34395">
                  <c:v>1</c:v>
                </c:pt>
                <c:pt idx="34396">
                  <c:v>1</c:v>
                </c:pt>
                <c:pt idx="34397">
                  <c:v>1</c:v>
                </c:pt>
                <c:pt idx="34398">
                  <c:v>1</c:v>
                </c:pt>
                <c:pt idx="34399">
                  <c:v>1</c:v>
                </c:pt>
                <c:pt idx="34400">
                  <c:v>1</c:v>
                </c:pt>
                <c:pt idx="34401">
                  <c:v>1</c:v>
                </c:pt>
                <c:pt idx="34402">
                  <c:v>1</c:v>
                </c:pt>
                <c:pt idx="34403">
                  <c:v>1</c:v>
                </c:pt>
                <c:pt idx="34404">
                  <c:v>1</c:v>
                </c:pt>
                <c:pt idx="34405">
                  <c:v>1</c:v>
                </c:pt>
                <c:pt idx="34406">
                  <c:v>1</c:v>
                </c:pt>
                <c:pt idx="34407">
                  <c:v>1</c:v>
                </c:pt>
                <c:pt idx="34408">
                  <c:v>1</c:v>
                </c:pt>
                <c:pt idx="34409">
                  <c:v>1</c:v>
                </c:pt>
                <c:pt idx="34410">
                  <c:v>1</c:v>
                </c:pt>
                <c:pt idx="34411">
                  <c:v>1</c:v>
                </c:pt>
                <c:pt idx="34412">
                  <c:v>1</c:v>
                </c:pt>
                <c:pt idx="34413">
                  <c:v>1</c:v>
                </c:pt>
                <c:pt idx="34414">
                  <c:v>1</c:v>
                </c:pt>
                <c:pt idx="34415">
                  <c:v>1</c:v>
                </c:pt>
                <c:pt idx="34416">
                  <c:v>1</c:v>
                </c:pt>
                <c:pt idx="34417">
                  <c:v>1</c:v>
                </c:pt>
                <c:pt idx="34418">
                  <c:v>1</c:v>
                </c:pt>
                <c:pt idx="34419">
                  <c:v>1</c:v>
                </c:pt>
                <c:pt idx="34420">
                  <c:v>1</c:v>
                </c:pt>
                <c:pt idx="34421">
                  <c:v>1</c:v>
                </c:pt>
                <c:pt idx="34422">
                  <c:v>1</c:v>
                </c:pt>
                <c:pt idx="34423">
                  <c:v>1</c:v>
                </c:pt>
                <c:pt idx="34424">
                  <c:v>1</c:v>
                </c:pt>
                <c:pt idx="34425">
                  <c:v>1</c:v>
                </c:pt>
                <c:pt idx="34426">
                  <c:v>1</c:v>
                </c:pt>
                <c:pt idx="34427">
                  <c:v>1</c:v>
                </c:pt>
                <c:pt idx="34428">
                  <c:v>1</c:v>
                </c:pt>
                <c:pt idx="34429">
                  <c:v>1</c:v>
                </c:pt>
                <c:pt idx="34430">
                  <c:v>1</c:v>
                </c:pt>
                <c:pt idx="34431">
                  <c:v>1</c:v>
                </c:pt>
                <c:pt idx="34432">
                  <c:v>1</c:v>
                </c:pt>
                <c:pt idx="34433">
                  <c:v>1</c:v>
                </c:pt>
                <c:pt idx="34434">
                  <c:v>1</c:v>
                </c:pt>
                <c:pt idx="34435">
                  <c:v>1</c:v>
                </c:pt>
                <c:pt idx="34436">
                  <c:v>1</c:v>
                </c:pt>
                <c:pt idx="34437">
                  <c:v>1</c:v>
                </c:pt>
                <c:pt idx="34438">
                  <c:v>1</c:v>
                </c:pt>
                <c:pt idx="34439">
                  <c:v>1</c:v>
                </c:pt>
                <c:pt idx="34440">
                  <c:v>1</c:v>
                </c:pt>
                <c:pt idx="34441">
                  <c:v>1</c:v>
                </c:pt>
                <c:pt idx="34442">
                  <c:v>1</c:v>
                </c:pt>
                <c:pt idx="34443">
                  <c:v>1</c:v>
                </c:pt>
                <c:pt idx="34444">
                  <c:v>1</c:v>
                </c:pt>
                <c:pt idx="34445">
                  <c:v>1</c:v>
                </c:pt>
                <c:pt idx="34446">
                  <c:v>1</c:v>
                </c:pt>
                <c:pt idx="34447">
                  <c:v>1</c:v>
                </c:pt>
                <c:pt idx="34448">
                  <c:v>1</c:v>
                </c:pt>
                <c:pt idx="34449">
                  <c:v>1</c:v>
                </c:pt>
                <c:pt idx="34450">
                  <c:v>1</c:v>
                </c:pt>
                <c:pt idx="34451">
                  <c:v>1</c:v>
                </c:pt>
                <c:pt idx="34452">
                  <c:v>1</c:v>
                </c:pt>
                <c:pt idx="34453">
                  <c:v>1</c:v>
                </c:pt>
                <c:pt idx="34454">
                  <c:v>1</c:v>
                </c:pt>
                <c:pt idx="34455">
                  <c:v>1</c:v>
                </c:pt>
                <c:pt idx="34456">
                  <c:v>1</c:v>
                </c:pt>
                <c:pt idx="34457">
                  <c:v>1</c:v>
                </c:pt>
                <c:pt idx="34458">
                  <c:v>1</c:v>
                </c:pt>
                <c:pt idx="34459">
                  <c:v>1</c:v>
                </c:pt>
                <c:pt idx="34460">
                  <c:v>1</c:v>
                </c:pt>
                <c:pt idx="34461">
                  <c:v>1</c:v>
                </c:pt>
                <c:pt idx="34462">
                  <c:v>1</c:v>
                </c:pt>
                <c:pt idx="34463">
                  <c:v>1</c:v>
                </c:pt>
                <c:pt idx="34464">
                  <c:v>1</c:v>
                </c:pt>
                <c:pt idx="34465">
                  <c:v>1</c:v>
                </c:pt>
                <c:pt idx="34466">
                  <c:v>1</c:v>
                </c:pt>
                <c:pt idx="34467">
                  <c:v>1</c:v>
                </c:pt>
                <c:pt idx="34468">
                  <c:v>1</c:v>
                </c:pt>
                <c:pt idx="34469">
                  <c:v>1</c:v>
                </c:pt>
                <c:pt idx="34470">
                  <c:v>1</c:v>
                </c:pt>
                <c:pt idx="34471">
                  <c:v>1</c:v>
                </c:pt>
                <c:pt idx="34472">
                  <c:v>1</c:v>
                </c:pt>
                <c:pt idx="34473">
                  <c:v>1</c:v>
                </c:pt>
                <c:pt idx="34474">
                  <c:v>1</c:v>
                </c:pt>
                <c:pt idx="34475">
                  <c:v>1</c:v>
                </c:pt>
                <c:pt idx="34476">
                  <c:v>1</c:v>
                </c:pt>
                <c:pt idx="34477">
                  <c:v>1</c:v>
                </c:pt>
                <c:pt idx="34478">
                  <c:v>1</c:v>
                </c:pt>
                <c:pt idx="34479">
                  <c:v>1</c:v>
                </c:pt>
                <c:pt idx="34480">
                  <c:v>1</c:v>
                </c:pt>
                <c:pt idx="34481">
                  <c:v>1</c:v>
                </c:pt>
                <c:pt idx="34482">
                  <c:v>1</c:v>
                </c:pt>
                <c:pt idx="34483">
                  <c:v>1</c:v>
                </c:pt>
                <c:pt idx="34484">
                  <c:v>1</c:v>
                </c:pt>
                <c:pt idx="34485">
                  <c:v>1</c:v>
                </c:pt>
                <c:pt idx="34486">
                  <c:v>1</c:v>
                </c:pt>
                <c:pt idx="34487">
                  <c:v>1</c:v>
                </c:pt>
                <c:pt idx="34488">
                  <c:v>1</c:v>
                </c:pt>
                <c:pt idx="34489">
                  <c:v>1</c:v>
                </c:pt>
                <c:pt idx="34490">
                  <c:v>1</c:v>
                </c:pt>
                <c:pt idx="34491">
                  <c:v>1</c:v>
                </c:pt>
                <c:pt idx="34492">
                  <c:v>1</c:v>
                </c:pt>
                <c:pt idx="34493">
                  <c:v>1</c:v>
                </c:pt>
                <c:pt idx="34494">
                  <c:v>1</c:v>
                </c:pt>
                <c:pt idx="34495">
                  <c:v>1</c:v>
                </c:pt>
                <c:pt idx="34496">
                  <c:v>1</c:v>
                </c:pt>
                <c:pt idx="34497">
                  <c:v>1</c:v>
                </c:pt>
                <c:pt idx="34498">
                  <c:v>1</c:v>
                </c:pt>
                <c:pt idx="34499">
                  <c:v>1</c:v>
                </c:pt>
                <c:pt idx="34500">
                  <c:v>1</c:v>
                </c:pt>
                <c:pt idx="34501">
                  <c:v>1</c:v>
                </c:pt>
                <c:pt idx="34502">
                  <c:v>1</c:v>
                </c:pt>
                <c:pt idx="34503">
                  <c:v>1</c:v>
                </c:pt>
                <c:pt idx="34504">
                  <c:v>1</c:v>
                </c:pt>
                <c:pt idx="34505">
                  <c:v>1</c:v>
                </c:pt>
                <c:pt idx="34506">
                  <c:v>1</c:v>
                </c:pt>
                <c:pt idx="34507">
                  <c:v>1</c:v>
                </c:pt>
                <c:pt idx="34508">
                  <c:v>1</c:v>
                </c:pt>
                <c:pt idx="34509">
                  <c:v>1</c:v>
                </c:pt>
                <c:pt idx="34510">
                  <c:v>1</c:v>
                </c:pt>
                <c:pt idx="34511">
                  <c:v>1</c:v>
                </c:pt>
                <c:pt idx="34512">
                  <c:v>1</c:v>
                </c:pt>
                <c:pt idx="34513">
                  <c:v>1</c:v>
                </c:pt>
                <c:pt idx="34514">
                  <c:v>1</c:v>
                </c:pt>
                <c:pt idx="34515">
                  <c:v>1</c:v>
                </c:pt>
                <c:pt idx="34516">
                  <c:v>1</c:v>
                </c:pt>
                <c:pt idx="34517">
                  <c:v>1</c:v>
                </c:pt>
                <c:pt idx="34518">
                  <c:v>1</c:v>
                </c:pt>
                <c:pt idx="34519">
                  <c:v>1</c:v>
                </c:pt>
                <c:pt idx="34520">
                  <c:v>1</c:v>
                </c:pt>
                <c:pt idx="34521">
                  <c:v>1</c:v>
                </c:pt>
                <c:pt idx="34522">
                  <c:v>1</c:v>
                </c:pt>
                <c:pt idx="34523">
                  <c:v>1</c:v>
                </c:pt>
                <c:pt idx="34524">
                  <c:v>1</c:v>
                </c:pt>
                <c:pt idx="34525">
                  <c:v>1</c:v>
                </c:pt>
                <c:pt idx="34526">
                  <c:v>1</c:v>
                </c:pt>
                <c:pt idx="34527">
                  <c:v>1</c:v>
                </c:pt>
                <c:pt idx="34528">
                  <c:v>1</c:v>
                </c:pt>
                <c:pt idx="34529">
                  <c:v>1</c:v>
                </c:pt>
                <c:pt idx="34530">
                  <c:v>1</c:v>
                </c:pt>
                <c:pt idx="34531">
                  <c:v>1</c:v>
                </c:pt>
                <c:pt idx="34532">
                  <c:v>1</c:v>
                </c:pt>
                <c:pt idx="34533">
                  <c:v>1</c:v>
                </c:pt>
                <c:pt idx="34534">
                  <c:v>1</c:v>
                </c:pt>
                <c:pt idx="34535">
                  <c:v>1</c:v>
                </c:pt>
                <c:pt idx="34536">
                  <c:v>1</c:v>
                </c:pt>
                <c:pt idx="34537">
                  <c:v>1</c:v>
                </c:pt>
                <c:pt idx="34538">
                  <c:v>1</c:v>
                </c:pt>
                <c:pt idx="34539">
                  <c:v>1</c:v>
                </c:pt>
                <c:pt idx="34540">
                  <c:v>1</c:v>
                </c:pt>
                <c:pt idx="34541">
                  <c:v>1</c:v>
                </c:pt>
                <c:pt idx="34542">
                  <c:v>1</c:v>
                </c:pt>
                <c:pt idx="34543">
                  <c:v>1</c:v>
                </c:pt>
                <c:pt idx="34544">
                  <c:v>1</c:v>
                </c:pt>
                <c:pt idx="34545">
                  <c:v>1</c:v>
                </c:pt>
                <c:pt idx="34546">
                  <c:v>1</c:v>
                </c:pt>
                <c:pt idx="34547">
                  <c:v>1</c:v>
                </c:pt>
                <c:pt idx="34548">
                  <c:v>1</c:v>
                </c:pt>
                <c:pt idx="34549">
                  <c:v>1</c:v>
                </c:pt>
                <c:pt idx="34550">
                  <c:v>1</c:v>
                </c:pt>
                <c:pt idx="34551">
                  <c:v>1</c:v>
                </c:pt>
                <c:pt idx="34552">
                  <c:v>1</c:v>
                </c:pt>
                <c:pt idx="34553">
                  <c:v>1</c:v>
                </c:pt>
                <c:pt idx="34554">
                  <c:v>1</c:v>
                </c:pt>
                <c:pt idx="34555">
                  <c:v>1</c:v>
                </c:pt>
                <c:pt idx="34556">
                  <c:v>1</c:v>
                </c:pt>
                <c:pt idx="34557">
                  <c:v>1</c:v>
                </c:pt>
                <c:pt idx="34558">
                  <c:v>1</c:v>
                </c:pt>
                <c:pt idx="34559">
                  <c:v>1</c:v>
                </c:pt>
                <c:pt idx="34560">
                  <c:v>1</c:v>
                </c:pt>
                <c:pt idx="34561">
                  <c:v>1</c:v>
                </c:pt>
                <c:pt idx="34562">
                  <c:v>1</c:v>
                </c:pt>
                <c:pt idx="34563">
                  <c:v>1</c:v>
                </c:pt>
                <c:pt idx="34564">
                  <c:v>1</c:v>
                </c:pt>
                <c:pt idx="34565">
                  <c:v>1</c:v>
                </c:pt>
                <c:pt idx="34566">
                  <c:v>1</c:v>
                </c:pt>
                <c:pt idx="34567">
                  <c:v>1</c:v>
                </c:pt>
                <c:pt idx="34568">
                  <c:v>1</c:v>
                </c:pt>
                <c:pt idx="34569">
                  <c:v>1</c:v>
                </c:pt>
                <c:pt idx="34570">
                  <c:v>1</c:v>
                </c:pt>
                <c:pt idx="34571">
                  <c:v>1</c:v>
                </c:pt>
                <c:pt idx="34572">
                  <c:v>1</c:v>
                </c:pt>
                <c:pt idx="34573">
                  <c:v>1</c:v>
                </c:pt>
                <c:pt idx="34574">
                  <c:v>1</c:v>
                </c:pt>
                <c:pt idx="34575">
                  <c:v>1</c:v>
                </c:pt>
                <c:pt idx="34576">
                  <c:v>1</c:v>
                </c:pt>
                <c:pt idx="34577">
                  <c:v>1</c:v>
                </c:pt>
                <c:pt idx="34578">
                  <c:v>1</c:v>
                </c:pt>
                <c:pt idx="34579">
                  <c:v>1</c:v>
                </c:pt>
                <c:pt idx="34580">
                  <c:v>1</c:v>
                </c:pt>
                <c:pt idx="34581">
                  <c:v>1</c:v>
                </c:pt>
                <c:pt idx="34582">
                  <c:v>1</c:v>
                </c:pt>
                <c:pt idx="34583">
                  <c:v>1</c:v>
                </c:pt>
                <c:pt idx="34584">
                  <c:v>1</c:v>
                </c:pt>
                <c:pt idx="34585">
                  <c:v>1</c:v>
                </c:pt>
                <c:pt idx="34586">
                  <c:v>1</c:v>
                </c:pt>
                <c:pt idx="34587">
                  <c:v>1</c:v>
                </c:pt>
                <c:pt idx="34588">
                  <c:v>1</c:v>
                </c:pt>
                <c:pt idx="34589">
                  <c:v>1</c:v>
                </c:pt>
                <c:pt idx="34590">
                  <c:v>1</c:v>
                </c:pt>
                <c:pt idx="34591">
                  <c:v>1</c:v>
                </c:pt>
                <c:pt idx="34592">
                  <c:v>1</c:v>
                </c:pt>
                <c:pt idx="34593">
                  <c:v>1</c:v>
                </c:pt>
                <c:pt idx="34594">
                  <c:v>1</c:v>
                </c:pt>
                <c:pt idx="34595">
                  <c:v>1</c:v>
                </c:pt>
                <c:pt idx="34596">
                  <c:v>1</c:v>
                </c:pt>
                <c:pt idx="34597">
                  <c:v>1</c:v>
                </c:pt>
                <c:pt idx="34598">
                  <c:v>1</c:v>
                </c:pt>
                <c:pt idx="34599">
                  <c:v>1</c:v>
                </c:pt>
                <c:pt idx="34600">
                  <c:v>1</c:v>
                </c:pt>
                <c:pt idx="34601">
                  <c:v>1</c:v>
                </c:pt>
                <c:pt idx="34602">
                  <c:v>1</c:v>
                </c:pt>
                <c:pt idx="34603">
                  <c:v>1</c:v>
                </c:pt>
                <c:pt idx="34604">
                  <c:v>1</c:v>
                </c:pt>
                <c:pt idx="34605">
                  <c:v>1</c:v>
                </c:pt>
                <c:pt idx="34606">
                  <c:v>1</c:v>
                </c:pt>
                <c:pt idx="34607">
                  <c:v>1</c:v>
                </c:pt>
                <c:pt idx="34608">
                  <c:v>1</c:v>
                </c:pt>
                <c:pt idx="34609">
                  <c:v>1</c:v>
                </c:pt>
                <c:pt idx="34610">
                  <c:v>1</c:v>
                </c:pt>
                <c:pt idx="34611">
                  <c:v>1</c:v>
                </c:pt>
                <c:pt idx="34612">
                  <c:v>1</c:v>
                </c:pt>
                <c:pt idx="34613">
                  <c:v>1</c:v>
                </c:pt>
                <c:pt idx="34614">
                  <c:v>1</c:v>
                </c:pt>
                <c:pt idx="34615">
                  <c:v>1</c:v>
                </c:pt>
                <c:pt idx="34616">
                  <c:v>1</c:v>
                </c:pt>
                <c:pt idx="34617">
                  <c:v>1</c:v>
                </c:pt>
                <c:pt idx="34618">
                  <c:v>1</c:v>
                </c:pt>
                <c:pt idx="34619">
                  <c:v>1</c:v>
                </c:pt>
                <c:pt idx="34620">
                  <c:v>1</c:v>
                </c:pt>
                <c:pt idx="34621">
                  <c:v>1</c:v>
                </c:pt>
                <c:pt idx="34622">
                  <c:v>1</c:v>
                </c:pt>
                <c:pt idx="34623">
                  <c:v>1</c:v>
                </c:pt>
                <c:pt idx="34624">
                  <c:v>1</c:v>
                </c:pt>
                <c:pt idx="34625">
                  <c:v>1</c:v>
                </c:pt>
                <c:pt idx="34626">
                  <c:v>1</c:v>
                </c:pt>
                <c:pt idx="34627">
                  <c:v>1</c:v>
                </c:pt>
                <c:pt idx="34628">
                  <c:v>1</c:v>
                </c:pt>
                <c:pt idx="34629">
                  <c:v>1</c:v>
                </c:pt>
                <c:pt idx="34630">
                  <c:v>1</c:v>
                </c:pt>
                <c:pt idx="34631">
                  <c:v>1</c:v>
                </c:pt>
                <c:pt idx="34632">
                  <c:v>1</c:v>
                </c:pt>
                <c:pt idx="34633">
                  <c:v>1</c:v>
                </c:pt>
                <c:pt idx="34634">
                  <c:v>1</c:v>
                </c:pt>
                <c:pt idx="34635">
                  <c:v>1</c:v>
                </c:pt>
                <c:pt idx="34636">
                  <c:v>1</c:v>
                </c:pt>
                <c:pt idx="34637">
                  <c:v>1</c:v>
                </c:pt>
                <c:pt idx="34638">
                  <c:v>1</c:v>
                </c:pt>
                <c:pt idx="34639">
                  <c:v>1</c:v>
                </c:pt>
                <c:pt idx="34640">
                  <c:v>1</c:v>
                </c:pt>
                <c:pt idx="34641">
                  <c:v>1</c:v>
                </c:pt>
                <c:pt idx="34642">
                  <c:v>1</c:v>
                </c:pt>
                <c:pt idx="34643">
                  <c:v>1</c:v>
                </c:pt>
                <c:pt idx="34644">
                  <c:v>1</c:v>
                </c:pt>
                <c:pt idx="34645">
                  <c:v>1</c:v>
                </c:pt>
                <c:pt idx="34646">
                  <c:v>1</c:v>
                </c:pt>
                <c:pt idx="34647">
                  <c:v>1</c:v>
                </c:pt>
                <c:pt idx="34648">
                  <c:v>1</c:v>
                </c:pt>
                <c:pt idx="34649">
                  <c:v>1</c:v>
                </c:pt>
                <c:pt idx="34650">
                  <c:v>1</c:v>
                </c:pt>
                <c:pt idx="34651">
                  <c:v>1</c:v>
                </c:pt>
                <c:pt idx="34652">
                  <c:v>1</c:v>
                </c:pt>
                <c:pt idx="34653">
                  <c:v>1</c:v>
                </c:pt>
                <c:pt idx="34654">
                  <c:v>1</c:v>
                </c:pt>
                <c:pt idx="34655">
                  <c:v>1</c:v>
                </c:pt>
                <c:pt idx="34656">
                  <c:v>1</c:v>
                </c:pt>
                <c:pt idx="34657">
                  <c:v>1</c:v>
                </c:pt>
                <c:pt idx="34658">
                  <c:v>1</c:v>
                </c:pt>
                <c:pt idx="34659">
                  <c:v>1</c:v>
                </c:pt>
                <c:pt idx="34660">
                  <c:v>1</c:v>
                </c:pt>
                <c:pt idx="34661">
                  <c:v>1</c:v>
                </c:pt>
                <c:pt idx="34662">
                  <c:v>1</c:v>
                </c:pt>
                <c:pt idx="34663">
                  <c:v>1</c:v>
                </c:pt>
                <c:pt idx="34664">
                  <c:v>1</c:v>
                </c:pt>
                <c:pt idx="34665">
                  <c:v>1</c:v>
                </c:pt>
                <c:pt idx="34666">
                  <c:v>1</c:v>
                </c:pt>
                <c:pt idx="34667">
                  <c:v>1</c:v>
                </c:pt>
                <c:pt idx="34668">
                  <c:v>1</c:v>
                </c:pt>
                <c:pt idx="34669">
                  <c:v>1</c:v>
                </c:pt>
                <c:pt idx="34670">
                  <c:v>1</c:v>
                </c:pt>
                <c:pt idx="34671">
                  <c:v>1</c:v>
                </c:pt>
                <c:pt idx="34672">
                  <c:v>1</c:v>
                </c:pt>
                <c:pt idx="34673">
                  <c:v>1</c:v>
                </c:pt>
                <c:pt idx="34674">
                  <c:v>1</c:v>
                </c:pt>
                <c:pt idx="34675">
                  <c:v>1</c:v>
                </c:pt>
                <c:pt idx="34676">
                  <c:v>1</c:v>
                </c:pt>
                <c:pt idx="34677">
                  <c:v>1</c:v>
                </c:pt>
                <c:pt idx="34678">
                  <c:v>1</c:v>
                </c:pt>
                <c:pt idx="34679">
                  <c:v>1</c:v>
                </c:pt>
                <c:pt idx="34680">
                  <c:v>1</c:v>
                </c:pt>
                <c:pt idx="34681">
                  <c:v>1</c:v>
                </c:pt>
                <c:pt idx="34682">
                  <c:v>1</c:v>
                </c:pt>
                <c:pt idx="34683">
                  <c:v>1</c:v>
                </c:pt>
                <c:pt idx="34684">
                  <c:v>1</c:v>
                </c:pt>
                <c:pt idx="34685">
                  <c:v>1</c:v>
                </c:pt>
                <c:pt idx="34686">
                  <c:v>1</c:v>
                </c:pt>
                <c:pt idx="34687">
                  <c:v>1</c:v>
                </c:pt>
                <c:pt idx="34688">
                  <c:v>1</c:v>
                </c:pt>
                <c:pt idx="34689">
                  <c:v>1</c:v>
                </c:pt>
                <c:pt idx="34690">
                  <c:v>1</c:v>
                </c:pt>
                <c:pt idx="34691">
                  <c:v>1</c:v>
                </c:pt>
                <c:pt idx="34692">
                  <c:v>1</c:v>
                </c:pt>
                <c:pt idx="34693">
                  <c:v>1</c:v>
                </c:pt>
                <c:pt idx="34694">
                  <c:v>1</c:v>
                </c:pt>
                <c:pt idx="34695">
                  <c:v>1</c:v>
                </c:pt>
                <c:pt idx="34696">
                  <c:v>1</c:v>
                </c:pt>
                <c:pt idx="34697">
                  <c:v>1</c:v>
                </c:pt>
                <c:pt idx="34698">
                  <c:v>1</c:v>
                </c:pt>
                <c:pt idx="34699">
                  <c:v>1</c:v>
                </c:pt>
                <c:pt idx="34700">
                  <c:v>1</c:v>
                </c:pt>
                <c:pt idx="34701">
                  <c:v>1</c:v>
                </c:pt>
                <c:pt idx="34702">
                  <c:v>1</c:v>
                </c:pt>
                <c:pt idx="34703">
                  <c:v>1</c:v>
                </c:pt>
                <c:pt idx="34704">
                  <c:v>1</c:v>
                </c:pt>
                <c:pt idx="34705">
                  <c:v>1</c:v>
                </c:pt>
                <c:pt idx="34706">
                  <c:v>1</c:v>
                </c:pt>
                <c:pt idx="34707">
                  <c:v>1</c:v>
                </c:pt>
                <c:pt idx="34708">
                  <c:v>1</c:v>
                </c:pt>
                <c:pt idx="34709">
                  <c:v>1</c:v>
                </c:pt>
                <c:pt idx="34710">
                  <c:v>1</c:v>
                </c:pt>
                <c:pt idx="34711">
                  <c:v>1</c:v>
                </c:pt>
                <c:pt idx="34712">
                  <c:v>1</c:v>
                </c:pt>
                <c:pt idx="34713">
                  <c:v>1</c:v>
                </c:pt>
                <c:pt idx="34714">
                  <c:v>1</c:v>
                </c:pt>
                <c:pt idx="34715">
                  <c:v>1</c:v>
                </c:pt>
                <c:pt idx="34716">
                  <c:v>1</c:v>
                </c:pt>
                <c:pt idx="34717">
                  <c:v>1</c:v>
                </c:pt>
                <c:pt idx="34718">
                  <c:v>1</c:v>
                </c:pt>
                <c:pt idx="34719">
                  <c:v>1</c:v>
                </c:pt>
                <c:pt idx="34720">
                  <c:v>1</c:v>
                </c:pt>
                <c:pt idx="34721">
                  <c:v>1</c:v>
                </c:pt>
                <c:pt idx="34722">
                  <c:v>1</c:v>
                </c:pt>
                <c:pt idx="34723">
                  <c:v>1</c:v>
                </c:pt>
                <c:pt idx="34724">
                  <c:v>1</c:v>
                </c:pt>
                <c:pt idx="34725">
                  <c:v>1</c:v>
                </c:pt>
                <c:pt idx="34726">
                  <c:v>1</c:v>
                </c:pt>
                <c:pt idx="34727">
                  <c:v>1</c:v>
                </c:pt>
                <c:pt idx="34728">
                  <c:v>1</c:v>
                </c:pt>
                <c:pt idx="34729">
                  <c:v>1</c:v>
                </c:pt>
                <c:pt idx="34730">
                  <c:v>1</c:v>
                </c:pt>
                <c:pt idx="34731">
                  <c:v>1</c:v>
                </c:pt>
                <c:pt idx="34732">
                  <c:v>1</c:v>
                </c:pt>
                <c:pt idx="34733">
                  <c:v>1</c:v>
                </c:pt>
                <c:pt idx="34734">
                  <c:v>1</c:v>
                </c:pt>
                <c:pt idx="34735">
                  <c:v>1</c:v>
                </c:pt>
                <c:pt idx="34736">
                  <c:v>1</c:v>
                </c:pt>
                <c:pt idx="34737">
                  <c:v>1</c:v>
                </c:pt>
                <c:pt idx="34738">
                  <c:v>1</c:v>
                </c:pt>
                <c:pt idx="34739">
                  <c:v>1</c:v>
                </c:pt>
                <c:pt idx="34740">
                  <c:v>1</c:v>
                </c:pt>
                <c:pt idx="34741">
                  <c:v>1</c:v>
                </c:pt>
                <c:pt idx="34742">
                  <c:v>1</c:v>
                </c:pt>
                <c:pt idx="34743">
                  <c:v>1</c:v>
                </c:pt>
                <c:pt idx="34744">
                  <c:v>1</c:v>
                </c:pt>
                <c:pt idx="34745">
                  <c:v>1</c:v>
                </c:pt>
                <c:pt idx="34746">
                  <c:v>1</c:v>
                </c:pt>
                <c:pt idx="34747">
                  <c:v>1</c:v>
                </c:pt>
                <c:pt idx="34748">
                  <c:v>1</c:v>
                </c:pt>
                <c:pt idx="34749">
                  <c:v>1</c:v>
                </c:pt>
                <c:pt idx="34750">
                  <c:v>1</c:v>
                </c:pt>
                <c:pt idx="34751">
                  <c:v>1</c:v>
                </c:pt>
                <c:pt idx="34752">
                  <c:v>1</c:v>
                </c:pt>
                <c:pt idx="34753">
                  <c:v>1</c:v>
                </c:pt>
                <c:pt idx="34754">
                  <c:v>1</c:v>
                </c:pt>
                <c:pt idx="34755">
                  <c:v>1</c:v>
                </c:pt>
                <c:pt idx="34756">
                  <c:v>1</c:v>
                </c:pt>
                <c:pt idx="34757">
                  <c:v>1</c:v>
                </c:pt>
                <c:pt idx="34758">
                  <c:v>1</c:v>
                </c:pt>
                <c:pt idx="34759">
                  <c:v>1</c:v>
                </c:pt>
                <c:pt idx="34760">
                  <c:v>1</c:v>
                </c:pt>
                <c:pt idx="34761">
                  <c:v>1</c:v>
                </c:pt>
                <c:pt idx="34762">
                  <c:v>1</c:v>
                </c:pt>
                <c:pt idx="34763">
                  <c:v>1</c:v>
                </c:pt>
                <c:pt idx="34764">
                  <c:v>1</c:v>
                </c:pt>
                <c:pt idx="34765">
                  <c:v>1</c:v>
                </c:pt>
                <c:pt idx="34766">
                  <c:v>1</c:v>
                </c:pt>
                <c:pt idx="34767">
                  <c:v>1</c:v>
                </c:pt>
                <c:pt idx="34768">
                  <c:v>1</c:v>
                </c:pt>
                <c:pt idx="34769">
                  <c:v>1</c:v>
                </c:pt>
                <c:pt idx="34770">
                  <c:v>1</c:v>
                </c:pt>
                <c:pt idx="34771">
                  <c:v>1</c:v>
                </c:pt>
                <c:pt idx="34772">
                  <c:v>1</c:v>
                </c:pt>
                <c:pt idx="34773">
                  <c:v>1</c:v>
                </c:pt>
                <c:pt idx="34774">
                  <c:v>1</c:v>
                </c:pt>
                <c:pt idx="34775">
                  <c:v>1</c:v>
                </c:pt>
                <c:pt idx="34776">
                  <c:v>1</c:v>
                </c:pt>
                <c:pt idx="34777">
                  <c:v>1</c:v>
                </c:pt>
                <c:pt idx="34778">
                  <c:v>1</c:v>
                </c:pt>
                <c:pt idx="34779">
                  <c:v>1</c:v>
                </c:pt>
                <c:pt idx="34780">
                  <c:v>1</c:v>
                </c:pt>
                <c:pt idx="34781">
                  <c:v>1</c:v>
                </c:pt>
                <c:pt idx="34782">
                  <c:v>1</c:v>
                </c:pt>
                <c:pt idx="34783">
                  <c:v>1</c:v>
                </c:pt>
                <c:pt idx="34784">
                  <c:v>1</c:v>
                </c:pt>
                <c:pt idx="34785">
                  <c:v>1</c:v>
                </c:pt>
                <c:pt idx="34786">
                  <c:v>1</c:v>
                </c:pt>
                <c:pt idx="34787">
                  <c:v>1</c:v>
                </c:pt>
                <c:pt idx="34788">
                  <c:v>1</c:v>
                </c:pt>
                <c:pt idx="34789">
                  <c:v>1</c:v>
                </c:pt>
                <c:pt idx="34790">
                  <c:v>1</c:v>
                </c:pt>
                <c:pt idx="34791">
                  <c:v>1</c:v>
                </c:pt>
                <c:pt idx="34792">
                  <c:v>1</c:v>
                </c:pt>
                <c:pt idx="34793">
                  <c:v>1</c:v>
                </c:pt>
                <c:pt idx="34794">
                  <c:v>1</c:v>
                </c:pt>
                <c:pt idx="34795">
                  <c:v>1</c:v>
                </c:pt>
                <c:pt idx="34796">
                  <c:v>1</c:v>
                </c:pt>
                <c:pt idx="34797">
                  <c:v>1</c:v>
                </c:pt>
                <c:pt idx="34798">
                  <c:v>1</c:v>
                </c:pt>
                <c:pt idx="34799">
                  <c:v>1</c:v>
                </c:pt>
                <c:pt idx="34800">
                  <c:v>1</c:v>
                </c:pt>
                <c:pt idx="34801">
                  <c:v>1</c:v>
                </c:pt>
                <c:pt idx="34802">
                  <c:v>1</c:v>
                </c:pt>
                <c:pt idx="34803">
                  <c:v>1</c:v>
                </c:pt>
                <c:pt idx="34804">
                  <c:v>1</c:v>
                </c:pt>
                <c:pt idx="34805">
                  <c:v>1</c:v>
                </c:pt>
                <c:pt idx="34806">
                  <c:v>1</c:v>
                </c:pt>
                <c:pt idx="34807">
                  <c:v>1</c:v>
                </c:pt>
                <c:pt idx="34808">
                  <c:v>1</c:v>
                </c:pt>
                <c:pt idx="34809">
                  <c:v>1</c:v>
                </c:pt>
                <c:pt idx="34810">
                  <c:v>1</c:v>
                </c:pt>
                <c:pt idx="34811">
                  <c:v>1</c:v>
                </c:pt>
                <c:pt idx="34812">
                  <c:v>1</c:v>
                </c:pt>
                <c:pt idx="34813">
                  <c:v>1</c:v>
                </c:pt>
                <c:pt idx="34814">
                  <c:v>1</c:v>
                </c:pt>
                <c:pt idx="34815">
                  <c:v>1</c:v>
                </c:pt>
                <c:pt idx="34816">
                  <c:v>1</c:v>
                </c:pt>
                <c:pt idx="34817">
                  <c:v>1</c:v>
                </c:pt>
                <c:pt idx="34818">
                  <c:v>1</c:v>
                </c:pt>
                <c:pt idx="34819">
                  <c:v>1</c:v>
                </c:pt>
                <c:pt idx="34820">
                  <c:v>1</c:v>
                </c:pt>
                <c:pt idx="34821">
                  <c:v>1</c:v>
                </c:pt>
                <c:pt idx="34822">
                  <c:v>1</c:v>
                </c:pt>
                <c:pt idx="34823">
                  <c:v>1</c:v>
                </c:pt>
                <c:pt idx="34824">
                  <c:v>1</c:v>
                </c:pt>
                <c:pt idx="34825">
                  <c:v>1</c:v>
                </c:pt>
                <c:pt idx="34826">
                  <c:v>1</c:v>
                </c:pt>
                <c:pt idx="34827">
                  <c:v>1</c:v>
                </c:pt>
                <c:pt idx="34828">
                  <c:v>1</c:v>
                </c:pt>
                <c:pt idx="34829">
                  <c:v>1</c:v>
                </c:pt>
                <c:pt idx="34830">
                  <c:v>1</c:v>
                </c:pt>
                <c:pt idx="34831">
                  <c:v>1</c:v>
                </c:pt>
                <c:pt idx="34832">
                  <c:v>1</c:v>
                </c:pt>
                <c:pt idx="34833">
                  <c:v>1</c:v>
                </c:pt>
                <c:pt idx="34834">
                  <c:v>1</c:v>
                </c:pt>
                <c:pt idx="34835">
                  <c:v>1</c:v>
                </c:pt>
                <c:pt idx="34836">
                  <c:v>1</c:v>
                </c:pt>
                <c:pt idx="34837">
                  <c:v>1</c:v>
                </c:pt>
                <c:pt idx="34838">
                  <c:v>1</c:v>
                </c:pt>
                <c:pt idx="34839">
                  <c:v>1</c:v>
                </c:pt>
                <c:pt idx="34840">
                  <c:v>1</c:v>
                </c:pt>
                <c:pt idx="34841">
                  <c:v>1</c:v>
                </c:pt>
                <c:pt idx="34842">
                  <c:v>1</c:v>
                </c:pt>
                <c:pt idx="34843">
                  <c:v>1</c:v>
                </c:pt>
                <c:pt idx="34844">
                  <c:v>1</c:v>
                </c:pt>
                <c:pt idx="34845">
                  <c:v>1</c:v>
                </c:pt>
                <c:pt idx="34846">
                  <c:v>1</c:v>
                </c:pt>
                <c:pt idx="34847">
                  <c:v>1</c:v>
                </c:pt>
                <c:pt idx="34848">
                  <c:v>1</c:v>
                </c:pt>
                <c:pt idx="34849">
                  <c:v>1</c:v>
                </c:pt>
                <c:pt idx="34850">
                  <c:v>1</c:v>
                </c:pt>
                <c:pt idx="34851">
                  <c:v>1</c:v>
                </c:pt>
                <c:pt idx="34852">
                  <c:v>1</c:v>
                </c:pt>
                <c:pt idx="34853">
                  <c:v>1</c:v>
                </c:pt>
                <c:pt idx="34854">
                  <c:v>1</c:v>
                </c:pt>
                <c:pt idx="34855">
                  <c:v>1</c:v>
                </c:pt>
                <c:pt idx="34856">
                  <c:v>1</c:v>
                </c:pt>
                <c:pt idx="34857">
                  <c:v>1</c:v>
                </c:pt>
                <c:pt idx="34858">
                  <c:v>1</c:v>
                </c:pt>
                <c:pt idx="34859">
                  <c:v>1</c:v>
                </c:pt>
                <c:pt idx="34860">
                  <c:v>1</c:v>
                </c:pt>
                <c:pt idx="34861">
                  <c:v>1</c:v>
                </c:pt>
                <c:pt idx="34862">
                  <c:v>1</c:v>
                </c:pt>
                <c:pt idx="34863">
                  <c:v>1</c:v>
                </c:pt>
                <c:pt idx="34864">
                  <c:v>1</c:v>
                </c:pt>
                <c:pt idx="34865">
                  <c:v>1</c:v>
                </c:pt>
                <c:pt idx="34866">
                  <c:v>1</c:v>
                </c:pt>
                <c:pt idx="34867">
                  <c:v>1</c:v>
                </c:pt>
                <c:pt idx="34868">
                  <c:v>1</c:v>
                </c:pt>
                <c:pt idx="34869">
                  <c:v>1</c:v>
                </c:pt>
                <c:pt idx="34870">
                  <c:v>1</c:v>
                </c:pt>
                <c:pt idx="34871">
                  <c:v>1</c:v>
                </c:pt>
                <c:pt idx="34872">
                  <c:v>1</c:v>
                </c:pt>
                <c:pt idx="34873">
                  <c:v>1</c:v>
                </c:pt>
                <c:pt idx="34874">
                  <c:v>1</c:v>
                </c:pt>
                <c:pt idx="34875">
                  <c:v>1</c:v>
                </c:pt>
                <c:pt idx="34876">
                  <c:v>1</c:v>
                </c:pt>
                <c:pt idx="34877">
                  <c:v>1</c:v>
                </c:pt>
                <c:pt idx="34878">
                  <c:v>1</c:v>
                </c:pt>
                <c:pt idx="34879">
                  <c:v>1</c:v>
                </c:pt>
                <c:pt idx="34880">
                  <c:v>1</c:v>
                </c:pt>
                <c:pt idx="34881">
                  <c:v>1</c:v>
                </c:pt>
                <c:pt idx="34882">
                  <c:v>1</c:v>
                </c:pt>
                <c:pt idx="34883">
                  <c:v>1</c:v>
                </c:pt>
                <c:pt idx="34884">
                  <c:v>1</c:v>
                </c:pt>
                <c:pt idx="34885">
                  <c:v>1</c:v>
                </c:pt>
                <c:pt idx="34886">
                  <c:v>1</c:v>
                </c:pt>
                <c:pt idx="34887">
                  <c:v>1</c:v>
                </c:pt>
                <c:pt idx="34888">
                  <c:v>1</c:v>
                </c:pt>
                <c:pt idx="34889">
                  <c:v>1</c:v>
                </c:pt>
                <c:pt idx="34890">
                  <c:v>1</c:v>
                </c:pt>
                <c:pt idx="34891">
                  <c:v>1</c:v>
                </c:pt>
                <c:pt idx="34892">
                  <c:v>1</c:v>
                </c:pt>
                <c:pt idx="34893">
                  <c:v>1</c:v>
                </c:pt>
                <c:pt idx="34894">
                  <c:v>1</c:v>
                </c:pt>
                <c:pt idx="34895">
                  <c:v>1</c:v>
                </c:pt>
                <c:pt idx="34896">
                  <c:v>1</c:v>
                </c:pt>
                <c:pt idx="34897">
                  <c:v>1</c:v>
                </c:pt>
                <c:pt idx="34898">
                  <c:v>1</c:v>
                </c:pt>
                <c:pt idx="34899">
                  <c:v>1</c:v>
                </c:pt>
                <c:pt idx="34900">
                  <c:v>1</c:v>
                </c:pt>
                <c:pt idx="34901">
                  <c:v>1</c:v>
                </c:pt>
                <c:pt idx="34902">
                  <c:v>1</c:v>
                </c:pt>
                <c:pt idx="34903">
                  <c:v>1</c:v>
                </c:pt>
                <c:pt idx="34904">
                  <c:v>1</c:v>
                </c:pt>
                <c:pt idx="34905">
                  <c:v>1</c:v>
                </c:pt>
                <c:pt idx="34906">
                  <c:v>1</c:v>
                </c:pt>
                <c:pt idx="34907">
                  <c:v>1</c:v>
                </c:pt>
                <c:pt idx="34908">
                  <c:v>1</c:v>
                </c:pt>
                <c:pt idx="34909">
                  <c:v>1</c:v>
                </c:pt>
                <c:pt idx="34910">
                  <c:v>1</c:v>
                </c:pt>
                <c:pt idx="34911">
                  <c:v>1</c:v>
                </c:pt>
                <c:pt idx="34912">
                  <c:v>1</c:v>
                </c:pt>
                <c:pt idx="34913">
                  <c:v>1</c:v>
                </c:pt>
                <c:pt idx="34914">
                  <c:v>1</c:v>
                </c:pt>
                <c:pt idx="34915">
                  <c:v>1</c:v>
                </c:pt>
                <c:pt idx="34916">
                  <c:v>1</c:v>
                </c:pt>
                <c:pt idx="34917">
                  <c:v>1</c:v>
                </c:pt>
                <c:pt idx="34918">
                  <c:v>1</c:v>
                </c:pt>
                <c:pt idx="34919">
                  <c:v>1</c:v>
                </c:pt>
                <c:pt idx="34920">
                  <c:v>1</c:v>
                </c:pt>
                <c:pt idx="34921">
                  <c:v>1</c:v>
                </c:pt>
                <c:pt idx="34922">
                  <c:v>1</c:v>
                </c:pt>
                <c:pt idx="34923">
                  <c:v>1</c:v>
                </c:pt>
                <c:pt idx="34924">
                  <c:v>1</c:v>
                </c:pt>
                <c:pt idx="34925">
                  <c:v>1</c:v>
                </c:pt>
                <c:pt idx="34926">
                  <c:v>1</c:v>
                </c:pt>
                <c:pt idx="34927">
                  <c:v>1</c:v>
                </c:pt>
                <c:pt idx="34928">
                  <c:v>1</c:v>
                </c:pt>
                <c:pt idx="34929">
                  <c:v>1</c:v>
                </c:pt>
                <c:pt idx="34930">
                  <c:v>1</c:v>
                </c:pt>
                <c:pt idx="34931">
                  <c:v>1</c:v>
                </c:pt>
                <c:pt idx="34932">
                  <c:v>1</c:v>
                </c:pt>
                <c:pt idx="34933">
                  <c:v>1</c:v>
                </c:pt>
                <c:pt idx="34934">
                  <c:v>1</c:v>
                </c:pt>
                <c:pt idx="34935">
                  <c:v>1</c:v>
                </c:pt>
                <c:pt idx="34936">
                  <c:v>1</c:v>
                </c:pt>
                <c:pt idx="34937">
                  <c:v>1</c:v>
                </c:pt>
                <c:pt idx="34938">
                  <c:v>1</c:v>
                </c:pt>
                <c:pt idx="34939">
                  <c:v>1</c:v>
                </c:pt>
                <c:pt idx="34940">
                  <c:v>1</c:v>
                </c:pt>
                <c:pt idx="34941">
                  <c:v>1</c:v>
                </c:pt>
                <c:pt idx="34942">
                  <c:v>1</c:v>
                </c:pt>
                <c:pt idx="34943">
                  <c:v>1</c:v>
                </c:pt>
                <c:pt idx="34944">
                  <c:v>1</c:v>
                </c:pt>
                <c:pt idx="34945">
                  <c:v>1</c:v>
                </c:pt>
                <c:pt idx="34946">
                  <c:v>1</c:v>
                </c:pt>
                <c:pt idx="34947">
                  <c:v>1</c:v>
                </c:pt>
                <c:pt idx="34948">
                  <c:v>1</c:v>
                </c:pt>
                <c:pt idx="34949">
                  <c:v>1</c:v>
                </c:pt>
                <c:pt idx="34950">
                  <c:v>1</c:v>
                </c:pt>
                <c:pt idx="34951">
                  <c:v>1</c:v>
                </c:pt>
                <c:pt idx="34952">
                  <c:v>1</c:v>
                </c:pt>
                <c:pt idx="34953">
                  <c:v>1</c:v>
                </c:pt>
                <c:pt idx="34954">
                  <c:v>1</c:v>
                </c:pt>
                <c:pt idx="34955">
                  <c:v>1</c:v>
                </c:pt>
                <c:pt idx="34956">
                  <c:v>1</c:v>
                </c:pt>
                <c:pt idx="34957">
                  <c:v>1</c:v>
                </c:pt>
                <c:pt idx="34958">
                  <c:v>1</c:v>
                </c:pt>
                <c:pt idx="34959">
                  <c:v>1</c:v>
                </c:pt>
                <c:pt idx="34960">
                  <c:v>1</c:v>
                </c:pt>
                <c:pt idx="34961">
                  <c:v>1</c:v>
                </c:pt>
                <c:pt idx="34962">
                  <c:v>1</c:v>
                </c:pt>
                <c:pt idx="34963">
                  <c:v>1</c:v>
                </c:pt>
                <c:pt idx="34964">
                  <c:v>1</c:v>
                </c:pt>
                <c:pt idx="34965">
                  <c:v>1</c:v>
                </c:pt>
                <c:pt idx="34966">
                  <c:v>1</c:v>
                </c:pt>
                <c:pt idx="34967">
                  <c:v>1</c:v>
                </c:pt>
                <c:pt idx="34968">
                  <c:v>1</c:v>
                </c:pt>
                <c:pt idx="34969">
                  <c:v>1</c:v>
                </c:pt>
                <c:pt idx="34970">
                  <c:v>1</c:v>
                </c:pt>
                <c:pt idx="34971">
                  <c:v>1</c:v>
                </c:pt>
                <c:pt idx="34972">
                  <c:v>1</c:v>
                </c:pt>
                <c:pt idx="34973">
                  <c:v>1</c:v>
                </c:pt>
                <c:pt idx="34974">
                  <c:v>1</c:v>
                </c:pt>
                <c:pt idx="34975">
                  <c:v>1</c:v>
                </c:pt>
                <c:pt idx="34976">
                  <c:v>1</c:v>
                </c:pt>
                <c:pt idx="34977">
                  <c:v>1</c:v>
                </c:pt>
                <c:pt idx="34978">
                  <c:v>1</c:v>
                </c:pt>
                <c:pt idx="34979">
                  <c:v>1</c:v>
                </c:pt>
                <c:pt idx="34980">
                  <c:v>1</c:v>
                </c:pt>
                <c:pt idx="34981">
                  <c:v>1</c:v>
                </c:pt>
                <c:pt idx="34982">
                  <c:v>1</c:v>
                </c:pt>
                <c:pt idx="34983">
                  <c:v>1</c:v>
                </c:pt>
                <c:pt idx="34984">
                  <c:v>1</c:v>
                </c:pt>
                <c:pt idx="34985">
                  <c:v>1</c:v>
                </c:pt>
                <c:pt idx="34986">
                  <c:v>1</c:v>
                </c:pt>
                <c:pt idx="34987">
                  <c:v>1</c:v>
                </c:pt>
                <c:pt idx="34988">
                  <c:v>1</c:v>
                </c:pt>
                <c:pt idx="34989">
                  <c:v>1</c:v>
                </c:pt>
                <c:pt idx="34990">
                  <c:v>1</c:v>
                </c:pt>
                <c:pt idx="34991">
                  <c:v>1</c:v>
                </c:pt>
                <c:pt idx="34992">
                  <c:v>1</c:v>
                </c:pt>
                <c:pt idx="34993">
                  <c:v>1</c:v>
                </c:pt>
                <c:pt idx="34994">
                  <c:v>1</c:v>
                </c:pt>
                <c:pt idx="34995">
                  <c:v>1</c:v>
                </c:pt>
                <c:pt idx="34996">
                  <c:v>1</c:v>
                </c:pt>
                <c:pt idx="34997">
                  <c:v>1</c:v>
                </c:pt>
                <c:pt idx="34998">
                  <c:v>1</c:v>
                </c:pt>
                <c:pt idx="34999">
                  <c:v>1</c:v>
                </c:pt>
                <c:pt idx="35000">
                  <c:v>1</c:v>
                </c:pt>
                <c:pt idx="35001">
                  <c:v>1</c:v>
                </c:pt>
                <c:pt idx="35002">
                  <c:v>1</c:v>
                </c:pt>
                <c:pt idx="35003">
                  <c:v>1</c:v>
                </c:pt>
                <c:pt idx="35004">
                  <c:v>1</c:v>
                </c:pt>
                <c:pt idx="35005">
                  <c:v>1</c:v>
                </c:pt>
                <c:pt idx="35006">
                  <c:v>1</c:v>
                </c:pt>
                <c:pt idx="35007">
                  <c:v>1</c:v>
                </c:pt>
                <c:pt idx="35008">
                  <c:v>1</c:v>
                </c:pt>
                <c:pt idx="35009">
                  <c:v>1</c:v>
                </c:pt>
                <c:pt idx="35010">
                  <c:v>1</c:v>
                </c:pt>
                <c:pt idx="35011">
                  <c:v>1</c:v>
                </c:pt>
                <c:pt idx="35012">
                  <c:v>1</c:v>
                </c:pt>
                <c:pt idx="35013">
                  <c:v>1</c:v>
                </c:pt>
                <c:pt idx="35014">
                  <c:v>1</c:v>
                </c:pt>
                <c:pt idx="35015">
                  <c:v>1</c:v>
                </c:pt>
                <c:pt idx="35016">
                  <c:v>1</c:v>
                </c:pt>
                <c:pt idx="35017">
                  <c:v>1</c:v>
                </c:pt>
                <c:pt idx="35018">
                  <c:v>1</c:v>
                </c:pt>
                <c:pt idx="35019">
                  <c:v>1</c:v>
                </c:pt>
                <c:pt idx="35020">
                  <c:v>1</c:v>
                </c:pt>
                <c:pt idx="35021">
                  <c:v>1</c:v>
                </c:pt>
                <c:pt idx="35022">
                  <c:v>1</c:v>
                </c:pt>
                <c:pt idx="35023">
                  <c:v>1</c:v>
                </c:pt>
                <c:pt idx="35024">
                  <c:v>1</c:v>
                </c:pt>
                <c:pt idx="35025">
                  <c:v>1</c:v>
                </c:pt>
                <c:pt idx="35026">
                  <c:v>1</c:v>
                </c:pt>
                <c:pt idx="35027">
                  <c:v>1</c:v>
                </c:pt>
                <c:pt idx="35028">
                  <c:v>1</c:v>
                </c:pt>
                <c:pt idx="35029">
                  <c:v>1</c:v>
                </c:pt>
                <c:pt idx="35030">
                  <c:v>1</c:v>
                </c:pt>
                <c:pt idx="35031">
                  <c:v>1</c:v>
                </c:pt>
                <c:pt idx="35032">
                  <c:v>1</c:v>
                </c:pt>
                <c:pt idx="35033">
                  <c:v>1</c:v>
                </c:pt>
                <c:pt idx="35034">
                  <c:v>1</c:v>
                </c:pt>
                <c:pt idx="35035">
                  <c:v>1</c:v>
                </c:pt>
                <c:pt idx="35036">
                  <c:v>1</c:v>
                </c:pt>
                <c:pt idx="35037">
                  <c:v>1</c:v>
                </c:pt>
                <c:pt idx="35038">
                  <c:v>1</c:v>
                </c:pt>
                <c:pt idx="35039">
                  <c:v>1</c:v>
                </c:pt>
                <c:pt idx="35040">
                  <c:v>1</c:v>
                </c:pt>
                <c:pt idx="35041">
                  <c:v>1</c:v>
                </c:pt>
                <c:pt idx="35042">
                  <c:v>1</c:v>
                </c:pt>
                <c:pt idx="35043">
                  <c:v>1</c:v>
                </c:pt>
                <c:pt idx="35044">
                  <c:v>1</c:v>
                </c:pt>
                <c:pt idx="35045">
                  <c:v>1</c:v>
                </c:pt>
                <c:pt idx="35046">
                  <c:v>1</c:v>
                </c:pt>
                <c:pt idx="35047">
                  <c:v>1</c:v>
                </c:pt>
                <c:pt idx="35048">
                  <c:v>1</c:v>
                </c:pt>
                <c:pt idx="35049">
                  <c:v>1</c:v>
                </c:pt>
                <c:pt idx="35050">
                  <c:v>1</c:v>
                </c:pt>
                <c:pt idx="35051">
                  <c:v>1</c:v>
                </c:pt>
                <c:pt idx="35052">
                  <c:v>1</c:v>
                </c:pt>
                <c:pt idx="35053">
                  <c:v>1</c:v>
                </c:pt>
                <c:pt idx="35054">
                  <c:v>1</c:v>
                </c:pt>
                <c:pt idx="35055">
                  <c:v>1</c:v>
                </c:pt>
                <c:pt idx="35056">
                  <c:v>1</c:v>
                </c:pt>
                <c:pt idx="35057">
                  <c:v>1</c:v>
                </c:pt>
                <c:pt idx="35058">
                  <c:v>1</c:v>
                </c:pt>
                <c:pt idx="35059">
                  <c:v>1</c:v>
                </c:pt>
                <c:pt idx="35060">
                  <c:v>1</c:v>
                </c:pt>
                <c:pt idx="35061">
                  <c:v>1</c:v>
                </c:pt>
                <c:pt idx="35062">
                  <c:v>1</c:v>
                </c:pt>
                <c:pt idx="35063">
                  <c:v>1</c:v>
                </c:pt>
                <c:pt idx="35064">
                  <c:v>1</c:v>
                </c:pt>
                <c:pt idx="35065">
                  <c:v>1</c:v>
                </c:pt>
                <c:pt idx="35066">
                  <c:v>1</c:v>
                </c:pt>
                <c:pt idx="35067">
                  <c:v>1</c:v>
                </c:pt>
                <c:pt idx="35068">
                  <c:v>1</c:v>
                </c:pt>
                <c:pt idx="35069">
                  <c:v>1</c:v>
                </c:pt>
                <c:pt idx="35070">
                  <c:v>1</c:v>
                </c:pt>
                <c:pt idx="35071">
                  <c:v>1</c:v>
                </c:pt>
                <c:pt idx="35072">
                  <c:v>1</c:v>
                </c:pt>
                <c:pt idx="35073">
                  <c:v>1</c:v>
                </c:pt>
                <c:pt idx="35074">
                  <c:v>1</c:v>
                </c:pt>
                <c:pt idx="35075">
                  <c:v>1</c:v>
                </c:pt>
                <c:pt idx="35076">
                  <c:v>1</c:v>
                </c:pt>
                <c:pt idx="35077">
                  <c:v>1</c:v>
                </c:pt>
                <c:pt idx="35078">
                  <c:v>1</c:v>
                </c:pt>
                <c:pt idx="35079">
                  <c:v>1</c:v>
                </c:pt>
                <c:pt idx="35080">
                  <c:v>1</c:v>
                </c:pt>
                <c:pt idx="35081">
                  <c:v>1</c:v>
                </c:pt>
                <c:pt idx="35082">
                  <c:v>1</c:v>
                </c:pt>
                <c:pt idx="35083">
                  <c:v>1</c:v>
                </c:pt>
                <c:pt idx="35084">
                  <c:v>1</c:v>
                </c:pt>
                <c:pt idx="35085">
                  <c:v>1</c:v>
                </c:pt>
                <c:pt idx="35086">
                  <c:v>1</c:v>
                </c:pt>
                <c:pt idx="35087">
                  <c:v>1</c:v>
                </c:pt>
                <c:pt idx="35088">
                  <c:v>1</c:v>
                </c:pt>
                <c:pt idx="35089">
                  <c:v>1</c:v>
                </c:pt>
                <c:pt idx="35090">
                  <c:v>1</c:v>
                </c:pt>
                <c:pt idx="35091">
                  <c:v>1</c:v>
                </c:pt>
                <c:pt idx="35092">
                  <c:v>1</c:v>
                </c:pt>
                <c:pt idx="35093">
                  <c:v>1</c:v>
                </c:pt>
                <c:pt idx="35094">
                  <c:v>1</c:v>
                </c:pt>
                <c:pt idx="35095">
                  <c:v>1</c:v>
                </c:pt>
                <c:pt idx="35096">
                  <c:v>1</c:v>
                </c:pt>
                <c:pt idx="35097">
                  <c:v>1</c:v>
                </c:pt>
                <c:pt idx="35098">
                  <c:v>1</c:v>
                </c:pt>
                <c:pt idx="35099">
                  <c:v>1</c:v>
                </c:pt>
                <c:pt idx="35100">
                  <c:v>1</c:v>
                </c:pt>
                <c:pt idx="35101">
                  <c:v>1</c:v>
                </c:pt>
                <c:pt idx="35102">
                  <c:v>1</c:v>
                </c:pt>
                <c:pt idx="35103">
                  <c:v>1</c:v>
                </c:pt>
                <c:pt idx="35104">
                  <c:v>1</c:v>
                </c:pt>
                <c:pt idx="35105">
                  <c:v>1</c:v>
                </c:pt>
                <c:pt idx="35106">
                  <c:v>1</c:v>
                </c:pt>
                <c:pt idx="35107">
                  <c:v>1</c:v>
                </c:pt>
                <c:pt idx="35108">
                  <c:v>1</c:v>
                </c:pt>
                <c:pt idx="35109">
                  <c:v>1</c:v>
                </c:pt>
                <c:pt idx="35110">
                  <c:v>1</c:v>
                </c:pt>
                <c:pt idx="35111">
                  <c:v>1</c:v>
                </c:pt>
                <c:pt idx="35112">
                  <c:v>1</c:v>
                </c:pt>
                <c:pt idx="35113">
                  <c:v>1</c:v>
                </c:pt>
                <c:pt idx="35114">
                  <c:v>1</c:v>
                </c:pt>
                <c:pt idx="35115">
                  <c:v>1</c:v>
                </c:pt>
                <c:pt idx="35116">
                  <c:v>1</c:v>
                </c:pt>
                <c:pt idx="35117">
                  <c:v>1</c:v>
                </c:pt>
                <c:pt idx="35118">
                  <c:v>1</c:v>
                </c:pt>
                <c:pt idx="35119">
                  <c:v>1</c:v>
                </c:pt>
                <c:pt idx="35120">
                  <c:v>1</c:v>
                </c:pt>
                <c:pt idx="35121">
                  <c:v>1</c:v>
                </c:pt>
                <c:pt idx="35122">
                  <c:v>1</c:v>
                </c:pt>
                <c:pt idx="35123">
                  <c:v>1</c:v>
                </c:pt>
                <c:pt idx="35124">
                  <c:v>1</c:v>
                </c:pt>
                <c:pt idx="35125">
                  <c:v>1</c:v>
                </c:pt>
                <c:pt idx="35126">
                  <c:v>1</c:v>
                </c:pt>
                <c:pt idx="35127">
                  <c:v>1</c:v>
                </c:pt>
                <c:pt idx="35128">
                  <c:v>1</c:v>
                </c:pt>
                <c:pt idx="35129">
                  <c:v>1</c:v>
                </c:pt>
                <c:pt idx="35130">
                  <c:v>1</c:v>
                </c:pt>
                <c:pt idx="35131">
                  <c:v>1</c:v>
                </c:pt>
                <c:pt idx="35132">
                  <c:v>1</c:v>
                </c:pt>
                <c:pt idx="35133">
                  <c:v>1</c:v>
                </c:pt>
                <c:pt idx="35134">
                  <c:v>1</c:v>
                </c:pt>
                <c:pt idx="35135">
                  <c:v>1</c:v>
                </c:pt>
                <c:pt idx="35136">
                  <c:v>1</c:v>
                </c:pt>
                <c:pt idx="35137">
                  <c:v>1</c:v>
                </c:pt>
                <c:pt idx="35138">
                  <c:v>1</c:v>
                </c:pt>
                <c:pt idx="35139">
                  <c:v>1</c:v>
                </c:pt>
                <c:pt idx="35140">
                  <c:v>1</c:v>
                </c:pt>
                <c:pt idx="35141">
                  <c:v>1</c:v>
                </c:pt>
                <c:pt idx="35142">
                  <c:v>1</c:v>
                </c:pt>
                <c:pt idx="35143">
                  <c:v>1</c:v>
                </c:pt>
                <c:pt idx="35144">
                  <c:v>1</c:v>
                </c:pt>
                <c:pt idx="35145">
                  <c:v>1</c:v>
                </c:pt>
                <c:pt idx="35146">
                  <c:v>1</c:v>
                </c:pt>
                <c:pt idx="35147">
                  <c:v>1</c:v>
                </c:pt>
                <c:pt idx="35148">
                  <c:v>1</c:v>
                </c:pt>
                <c:pt idx="35149">
                  <c:v>1</c:v>
                </c:pt>
                <c:pt idx="35150">
                  <c:v>1</c:v>
                </c:pt>
                <c:pt idx="35151">
                  <c:v>1</c:v>
                </c:pt>
                <c:pt idx="35152">
                  <c:v>1</c:v>
                </c:pt>
                <c:pt idx="35153">
                  <c:v>1</c:v>
                </c:pt>
                <c:pt idx="35154">
                  <c:v>1</c:v>
                </c:pt>
                <c:pt idx="35155">
                  <c:v>1</c:v>
                </c:pt>
                <c:pt idx="35156">
                  <c:v>1</c:v>
                </c:pt>
                <c:pt idx="35157">
                  <c:v>1</c:v>
                </c:pt>
                <c:pt idx="35158">
                  <c:v>1</c:v>
                </c:pt>
                <c:pt idx="35159">
                  <c:v>1</c:v>
                </c:pt>
                <c:pt idx="35160">
                  <c:v>1</c:v>
                </c:pt>
                <c:pt idx="35161">
                  <c:v>1</c:v>
                </c:pt>
                <c:pt idx="35162">
                  <c:v>1</c:v>
                </c:pt>
                <c:pt idx="35163">
                  <c:v>1</c:v>
                </c:pt>
                <c:pt idx="35164">
                  <c:v>1</c:v>
                </c:pt>
                <c:pt idx="35165">
                  <c:v>1</c:v>
                </c:pt>
                <c:pt idx="35166">
                  <c:v>1</c:v>
                </c:pt>
                <c:pt idx="35167">
                  <c:v>1</c:v>
                </c:pt>
                <c:pt idx="35168">
                  <c:v>1</c:v>
                </c:pt>
                <c:pt idx="35169">
                  <c:v>1</c:v>
                </c:pt>
                <c:pt idx="35170">
                  <c:v>1</c:v>
                </c:pt>
                <c:pt idx="35171">
                  <c:v>1</c:v>
                </c:pt>
                <c:pt idx="35172">
                  <c:v>1</c:v>
                </c:pt>
                <c:pt idx="35173">
                  <c:v>1</c:v>
                </c:pt>
                <c:pt idx="35174">
                  <c:v>1</c:v>
                </c:pt>
                <c:pt idx="35175">
                  <c:v>1</c:v>
                </c:pt>
                <c:pt idx="35176">
                  <c:v>1</c:v>
                </c:pt>
                <c:pt idx="35177">
                  <c:v>1</c:v>
                </c:pt>
                <c:pt idx="35178">
                  <c:v>1</c:v>
                </c:pt>
                <c:pt idx="35179">
                  <c:v>1</c:v>
                </c:pt>
                <c:pt idx="35180">
                  <c:v>1</c:v>
                </c:pt>
                <c:pt idx="35181">
                  <c:v>1</c:v>
                </c:pt>
                <c:pt idx="35182">
                  <c:v>1</c:v>
                </c:pt>
                <c:pt idx="35183">
                  <c:v>1</c:v>
                </c:pt>
                <c:pt idx="35184">
                  <c:v>1</c:v>
                </c:pt>
                <c:pt idx="35185">
                  <c:v>1</c:v>
                </c:pt>
                <c:pt idx="35186">
                  <c:v>1</c:v>
                </c:pt>
                <c:pt idx="35187">
                  <c:v>1</c:v>
                </c:pt>
                <c:pt idx="35188">
                  <c:v>1</c:v>
                </c:pt>
                <c:pt idx="35189">
                  <c:v>1</c:v>
                </c:pt>
                <c:pt idx="35190">
                  <c:v>1</c:v>
                </c:pt>
                <c:pt idx="35191">
                  <c:v>1</c:v>
                </c:pt>
                <c:pt idx="35192">
                  <c:v>1</c:v>
                </c:pt>
                <c:pt idx="35193">
                  <c:v>1</c:v>
                </c:pt>
                <c:pt idx="35194">
                  <c:v>1</c:v>
                </c:pt>
                <c:pt idx="35195">
                  <c:v>1</c:v>
                </c:pt>
                <c:pt idx="35196">
                  <c:v>1</c:v>
                </c:pt>
                <c:pt idx="35197">
                  <c:v>1</c:v>
                </c:pt>
                <c:pt idx="35198">
                  <c:v>1</c:v>
                </c:pt>
                <c:pt idx="35199">
                  <c:v>1</c:v>
                </c:pt>
                <c:pt idx="35200">
                  <c:v>1</c:v>
                </c:pt>
                <c:pt idx="35201">
                  <c:v>1</c:v>
                </c:pt>
                <c:pt idx="35202">
                  <c:v>1</c:v>
                </c:pt>
                <c:pt idx="35203">
                  <c:v>1</c:v>
                </c:pt>
                <c:pt idx="35204">
                  <c:v>1</c:v>
                </c:pt>
                <c:pt idx="35205">
                  <c:v>1</c:v>
                </c:pt>
                <c:pt idx="35206">
                  <c:v>1</c:v>
                </c:pt>
                <c:pt idx="35207">
                  <c:v>1</c:v>
                </c:pt>
                <c:pt idx="35208">
                  <c:v>1</c:v>
                </c:pt>
                <c:pt idx="35209">
                  <c:v>1</c:v>
                </c:pt>
                <c:pt idx="35210">
                  <c:v>1</c:v>
                </c:pt>
                <c:pt idx="35211">
                  <c:v>1</c:v>
                </c:pt>
                <c:pt idx="35212">
                  <c:v>1</c:v>
                </c:pt>
                <c:pt idx="35213">
                  <c:v>1</c:v>
                </c:pt>
                <c:pt idx="35214">
                  <c:v>1</c:v>
                </c:pt>
                <c:pt idx="35215">
                  <c:v>1</c:v>
                </c:pt>
                <c:pt idx="35216">
                  <c:v>1</c:v>
                </c:pt>
                <c:pt idx="35217">
                  <c:v>1</c:v>
                </c:pt>
                <c:pt idx="35218">
                  <c:v>1</c:v>
                </c:pt>
                <c:pt idx="35219">
                  <c:v>1</c:v>
                </c:pt>
                <c:pt idx="35220">
                  <c:v>1</c:v>
                </c:pt>
                <c:pt idx="35221">
                  <c:v>1</c:v>
                </c:pt>
                <c:pt idx="35222">
                  <c:v>1</c:v>
                </c:pt>
                <c:pt idx="35223">
                  <c:v>1</c:v>
                </c:pt>
                <c:pt idx="35224">
                  <c:v>1</c:v>
                </c:pt>
                <c:pt idx="35225">
                  <c:v>1</c:v>
                </c:pt>
                <c:pt idx="35226">
                  <c:v>1</c:v>
                </c:pt>
                <c:pt idx="35227">
                  <c:v>1</c:v>
                </c:pt>
                <c:pt idx="35228">
                  <c:v>1</c:v>
                </c:pt>
                <c:pt idx="35229">
                  <c:v>1</c:v>
                </c:pt>
                <c:pt idx="35230">
                  <c:v>1</c:v>
                </c:pt>
                <c:pt idx="35231">
                  <c:v>1</c:v>
                </c:pt>
                <c:pt idx="35232">
                  <c:v>1</c:v>
                </c:pt>
                <c:pt idx="35233">
                  <c:v>1</c:v>
                </c:pt>
                <c:pt idx="35234">
                  <c:v>1</c:v>
                </c:pt>
                <c:pt idx="35235">
                  <c:v>1</c:v>
                </c:pt>
                <c:pt idx="35236">
                  <c:v>1</c:v>
                </c:pt>
                <c:pt idx="35237">
                  <c:v>1</c:v>
                </c:pt>
                <c:pt idx="35238">
                  <c:v>1</c:v>
                </c:pt>
                <c:pt idx="35239">
                  <c:v>1</c:v>
                </c:pt>
                <c:pt idx="35240">
                  <c:v>1</c:v>
                </c:pt>
                <c:pt idx="35241">
                  <c:v>1</c:v>
                </c:pt>
                <c:pt idx="35242">
                  <c:v>1</c:v>
                </c:pt>
                <c:pt idx="35243">
                  <c:v>1</c:v>
                </c:pt>
                <c:pt idx="35244">
                  <c:v>1</c:v>
                </c:pt>
                <c:pt idx="35245">
                  <c:v>1</c:v>
                </c:pt>
                <c:pt idx="35246">
                  <c:v>1</c:v>
                </c:pt>
                <c:pt idx="35247">
                  <c:v>1</c:v>
                </c:pt>
                <c:pt idx="35248">
                  <c:v>1</c:v>
                </c:pt>
                <c:pt idx="35249">
                  <c:v>1</c:v>
                </c:pt>
                <c:pt idx="35250">
                  <c:v>1</c:v>
                </c:pt>
                <c:pt idx="35251">
                  <c:v>1</c:v>
                </c:pt>
                <c:pt idx="35252">
                  <c:v>1</c:v>
                </c:pt>
                <c:pt idx="35253">
                  <c:v>1</c:v>
                </c:pt>
                <c:pt idx="35254">
                  <c:v>1</c:v>
                </c:pt>
                <c:pt idx="35255">
                  <c:v>1</c:v>
                </c:pt>
                <c:pt idx="35256">
                  <c:v>1</c:v>
                </c:pt>
                <c:pt idx="35257">
                  <c:v>1</c:v>
                </c:pt>
                <c:pt idx="35258">
                  <c:v>1</c:v>
                </c:pt>
                <c:pt idx="35259">
                  <c:v>1</c:v>
                </c:pt>
                <c:pt idx="35260">
                  <c:v>1</c:v>
                </c:pt>
                <c:pt idx="35261">
                  <c:v>1</c:v>
                </c:pt>
                <c:pt idx="35262">
                  <c:v>1</c:v>
                </c:pt>
                <c:pt idx="35263">
                  <c:v>1</c:v>
                </c:pt>
                <c:pt idx="35264">
                  <c:v>1</c:v>
                </c:pt>
                <c:pt idx="35265">
                  <c:v>1</c:v>
                </c:pt>
                <c:pt idx="35266">
                  <c:v>1</c:v>
                </c:pt>
                <c:pt idx="35267">
                  <c:v>1</c:v>
                </c:pt>
                <c:pt idx="35268">
                  <c:v>1</c:v>
                </c:pt>
                <c:pt idx="35269">
                  <c:v>1</c:v>
                </c:pt>
                <c:pt idx="35270">
                  <c:v>1</c:v>
                </c:pt>
                <c:pt idx="35271">
                  <c:v>1</c:v>
                </c:pt>
                <c:pt idx="35272">
                  <c:v>1</c:v>
                </c:pt>
                <c:pt idx="35273">
                  <c:v>1</c:v>
                </c:pt>
                <c:pt idx="35274">
                  <c:v>1</c:v>
                </c:pt>
                <c:pt idx="35275">
                  <c:v>1</c:v>
                </c:pt>
                <c:pt idx="35276">
                  <c:v>1</c:v>
                </c:pt>
                <c:pt idx="35277">
                  <c:v>1</c:v>
                </c:pt>
                <c:pt idx="35278">
                  <c:v>1</c:v>
                </c:pt>
                <c:pt idx="35279">
                  <c:v>1</c:v>
                </c:pt>
                <c:pt idx="35280">
                  <c:v>1</c:v>
                </c:pt>
                <c:pt idx="35281">
                  <c:v>1</c:v>
                </c:pt>
                <c:pt idx="35282">
                  <c:v>1</c:v>
                </c:pt>
                <c:pt idx="35283">
                  <c:v>1</c:v>
                </c:pt>
                <c:pt idx="35284">
                  <c:v>1</c:v>
                </c:pt>
                <c:pt idx="35285">
                  <c:v>1</c:v>
                </c:pt>
                <c:pt idx="35286">
                  <c:v>1</c:v>
                </c:pt>
                <c:pt idx="35287">
                  <c:v>1</c:v>
                </c:pt>
                <c:pt idx="35288">
                  <c:v>1</c:v>
                </c:pt>
                <c:pt idx="35289">
                  <c:v>1</c:v>
                </c:pt>
                <c:pt idx="35290">
                  <c:v>1</c:v>
                </c:pt>
                <c:pt idx="35291">
                  <c:v>1</c:v>
                </c:pt>
                <c:pt idx="35292">
                  <c:v>1</c:v>
                </c:pt>
                <c:pt idx="35293">
                  <c:v>1</c:v>
                </c:pt>
                <c:pt idx="35294">
                  <c:v>1</c:v>
                </c:pt>
                <c:pt idx="35295">
                  <c:v>1</c:v>
                </c:pt>
                <c:pt idx="35296">
                  <c:v>1</c:v>
                </c:pt>
                <c:pt idx="35297">
                  <c:v>1</c:v>
                </c:pt>
                <c:pt idx="35298">
                  <c:v>1</c:v>
                </c:pt>
                <c:pt idx="35299">
                  <c:v>1</c:v>
                </c:pt>
                <c:pt idx="35300">
                  <c:v>1</c:v>
                </c:pt>
                <c:pt idx="35301">
                  <c:v>1</c:v>
                </c:pt>
                <c:pt idx="35302">
                  <c:v>1</c:v>
                </c:pt>
                <c:pt idx="35303">
                  <c:v>1</c:v>
                </c:pt>
                <c:pt idx="35304">
                  <c:v>1</c:v>
                </c:pt>
                <c:pt idx="35305">
                  <c:v>1</c:v>
                </c:pt>
                <c:pt idx="35306">
                  <c:v>1</c:v>
                </c:pt>
                <c:pt idx="35307">
                  <c:v>1</c:v>
                </c:pt>
                <c:pt idx="35308">
                  <c:v>1</c:v>
                </c:pt>
                <c:pt idx="35309">
                  <c:v>1</c:v>
                </c:pt>
                <c:pt idx="35310">
                  <c:v>1</c:v>
                </c:pt>
                <c:pt idx="35311">
                  <c:v>1</c:v>
                </c:pt>
                <c:pt idx="35312">
                  <c:v>1</c:v>
                </c:pt>
                <c:pt idx="35313">
                  <c:v>1</c:v>
                </c:pt>
                <c:pt idx="35314">
                  <c:v>1</c:v>
                </c:pt>
                <c:pt idx="35315">
                  <c:v>1</c:v>
                </c:pt>
                <c:pt idx="35316">
                  <c:v>1</c:v>
                </c:pt>
                <c:pt idx="35317">
                  <c:v>1</c:v>
                </c:pt>
                <c:pt idx="35318">
                  <c:v>1</c:v>
                </c:pt>
                <c:pt idx="35319">
                  <c:v>1</c:v>
                </c:pt>
                <c:pt idx="35320">
                  <c:v>1</c:v>
                </c:pt>
                <c:pt idx="35321">
                  <c:v>1</c:v>
                </c:pt>
                <c:pt idx="35322">
                  <c:v>1</c:v>
                </c:pt>
                <c:pt idx="35323">
                  <c:v>1</c:v>
                </c:pt>
                <c:pt idx="35324">
                  <c:v>1</c:v>
                </c:pt>
                <c:pt idx="35325">
                  <c:v>1</c:v>
                </c:pt>
                <c:pt idx="35326">
                  <c:v>1</c:v>
                </c:pt>
                <c:pt idx="35327">
                  <c:v>1</c:v>
                </c:pt>
                <c:pt idx="35328">
                  <c:v>1</c:v>
                </c:pt>
                <c:pt idx="35329">
                  <c:v>1</c:v>
                </c:pt>
                <c:pt idx="35330">
                  <c:v>1</c:v>
                </c:pt>
                <c:pt idx="35331">
                  <c:v>1</c:v>
                </c:pt>
                <c:pt idx="35332">
                  <c:v>1</c:v>
                </c:pt>
                <c:pt idx="35333">
                  <c:v>1</c:v>
                </c:pt>
                <c:pt idx="35334">
                  <c:v>1</c:v>
                </c:pt>
                <c:pt idx="35335">
                  <c:v>1</c:v>
                </c:pt>
                <c:pt idx="35336">
                  <c:v>1</c:v>
                </c:pt>
                <c:pt idx="35337">
                  <c:v>1</c:v>
                </c:pt>
                <c:pt idx="35338">
                  <c:v>1</c:v>
                </c:pt>
                <c:pt idx="35339">
                  <c:v>1</c:v>
                </c:pt>
                <c:pt idx="35340">
                  <c:v>1</c:v>
                </c:pt>
                <c:pt idx="35341">
                  <c:v>1</c:v>
                </c:pt>
                <c:pt idx="35342">
                  <c:v>1</c:v>
                </c:pt>
                <c:pt idx="35343">
                  <c:v>1</c:v>
                </c:pt>
                <c:pt idx="35344">
                  <c:v>1</c:v>
                </c:pt>
                <c:pt idx="35345">
                  <c:v>1</c:v>
                </c:pt>
                <c:pt idx="35346">
                  <c:v>1</c:v>
                </c:pt>
                <c:pt idx="35347">
                  <c:v>1</c:v>
                </c:pt>
                <c:pt idx="35348">
                  <c:v>1</c:v>
                </c:pt>
                <c:pt idx="35349">
                  <c:v>1</c:v>
                </c:pt>
                <c:pt idx="35350">
                  <c:v>1</c:v>
                </c:pt>
                <c:pt idx="35351">
                  <c:v>1</c:v>
                </c:pt>
                <c:pt idx="35352">
                  <c:v>1</c:v>
                </c:pt>
                <c:pt idx="35353">
                  <c:v>1</c:v>
                </c:pt>
                <c:pt idx="35354">
                  <c:v>1</c:v>
                </c:pt>
                <c:pt idx="35355">
                  <c:v>1</c:v>
                </c:pt>
                <c:pt idx="35356">
                  <c:v>1</c:v>
                </c:pt>
                <c:pt idx="35357">
                  <c:v>1</c:v>
                </c:pt>
                <c:pt idx="35358">
                  <c:v>1</c:v>
                </c:pt>
                <c:pt idx="35359">
                  <c:v>1</c:v>
                </c:pt>
                <c:pt idx="35360">
                  <c:v>1</c:v>
                </c:pt>
                <c:pt idx="35361">
                  <c:v>1</c:v>
                </c:pt>
                <c:pt idx="35362">
                  <c:v>1</c:v>
                </c:pt>
                <c:pt idx="35363">
                  <c:v>1</c:v>
                </c:pt>
                <c:pt idx="35364">
                  <c:v>1</c:v>
                </c:pt>
                <c:pt idx="35365">
                  <c:v>1</c:v>
                </c:pt>
                <c:pt idx="35366">
                  <c:v>1</c:v>
                </c:pt>
                <c:pt idx="35367">
                  <c:v>1</c:v>
                </c:pt>
                <c:pt idx="35368">
                  <c:v>1</c:v>
                </c:pt>
                <c:pt idx="35369">
                  <c:v>1</c:v>
                </c:pt>
                <c:pt idx="35370">
                  <c:v>1</c:v>
                </c:pt>
                <c:pt idx="35371">
                  <c:v>1</c:v>
                </c:pt>
                <c:pt idx="35372">
                  <c:v>1</c:v>
                </c:pt>
                <c:pt idx="35373">
                  <c:v>1</c:v>
                </c:pt>
                <c:pt idx="35374">
                  <c:v>1</c:v>
                </c:pt>
                <c:pt idx="35375">
                  <c:v>1</c:v>
                </c:pt>
                <c:pt idx="35376">
                  <c:v>1</c:v>
                </c:pt>
                <c:pt idx="35377">
                  <c:v>1</c:v>
                </c:pt>
                <c:pt idx="35378">
                  <c:v>1</c:v>
                </c:pt>
                <c:pt idx="35379">
                  <c:v>1</c:v>
                </c:pt>
                <c:pt idx="35380">
                  <c:v>1</c:v>
                </c:pt>
                <c:pt idx="35381">
                  <c:v>1</c:v>
                </c:pt>
                <c:pt idx="35382">
                  <c:v>1</c:v>
                </c:pt>
                <c:pt idx="35383">
                  <c:v>1</c:v>
                </c:pt>
                <c:pt idx="35384">
                  <c:v>1</c:v>
                </c:pt>
                <c:pt idx="35385">
                  <c:v>1</c:v>
                </c:pt>
                <c:pt idx="35386">
                  <c:v>1</c:v>
                </c:pt>
                <c:pt idx="35387">
                  <c:v>1</c:v>
                </c:pt>
                <c:pt idx="35388">
                  <c:v>1</c:v>
                </c:pt>
                <c:pt idx="35389">
                  <c:v>1</c:v>
                </c:pt>
                <c:pt idx="35390">
                  <c:v>1</c:v>
                </c:pt>
                <c:pt idx="35391">
                  <c:v>1</c:v>
                </c:pt>
                <c:pt idx="35392">
                  <c:v>1</c:v>
                </c:pt>
                <c:pt idx="35393">
                  <c:v>1</c:v>
                </c:pt>
                <c:pt idx="35394">
                  <c:v>1</c:v>
                </c:pt>
                <c:pt idx="35395">
                  <c:v>1</c:v>
                </c:pt>
                <c:pt idx="35396">
                  <c:v>1</c:v>
                </c:pt>
                <c:pt idx="35397">
                  <c:v>1</c:v>
                </c:pt>
                <c:pt idx="35398">
                  <c:v>1</c:v>
                </c:pt>
                <c:pt idx="35399">
                  <c:v>1</c:v>
                </c:pt>
                <c:pt idx="35400">
                  <c:v>1</c:v>
                </c:pt>
                <c:pt idx="35401">
                  <c:v>1</c:v>
                </c:pt>
                <c:pt idx="35402">
                  <c:v>1</c:v>
                </c:pt>
                <c:pt idx="35403">
                  <c:v>1</c:v>
                </c:pt>
                <c:pt idx="35404">
                  <c:v>1</c:v>
                </c:pt>
                <c:pt idx="35405">
                  <c:v>1</c:v>
                </c:pt>
                <c:pt idx="35406">
                  <c:v>1</c:v>
                </c:pt>
                <c:pt idx="35407">
                  <c:v>1</c:v>
                </c:pt>
                <c:pt idx="35408">
                  <c:v>1</c:v>
                </c:pt>
                <c:pt idx="35409">
                  <c:v>1</c:v>
                </c:pt>
                <c:pt idx="35410">
                  <c:v>1</c:v>
                </c:pt>
                <c:pt idx="35411">
                  <c:v>1</c:v>
                </c:pt>
                <c:pt idx="35412">
                  <c:v>1</c:v>
                </c:pt>
                <c:pt idx="35413">
                  <c:v>1</c:v>
                </c:pt>
                <c:pt idx="35414">
                  <c:v>1</c:v>
                </c:pt>
                <c:pt idx="35415">
                  <c:v>1</c:v>
                </c:pt>
                <c:pt idx="35416">
                  <c:v>1</c:v>
                </c:pt>
                <c:pt idx="35417">
                  <c:v>1</c:v>
                </c:pt>
                <c:pt idx="35418">
                  <c:v>1</c:v>
                </c:pt>
                <c:pt idx="35419">
                  <c:v>1</c:v>
                </c:pt>
                <c:pt idx="35420">
                  <c:v>1</c:v>
                </c:pt>
                <c:pt idx="35421">
                  <c:v>1</c:v>
                </c:pt>
                <c:pt idx="35422">
                  <c:v>1</c:v>
                </c:pt>
                <c:pt idx="35423">
                  <c:v>1</c:v>
                </c:pt>
                <c:pt idx="35424">
                  <c:v>1</c:v>
                </c:pt>
                <c:pt idx="35425">
                  <c:v>1</c:v>
                </c:pt>
                <c:pt idx="35426">
                  <c:v>1</c:v>
                </c:pt>
                <c:pt idx="35427">
                  <c:v>1</c:v>
                </c:pt>
                <c:pt idx="35428">
                  <c:v>1</c:v>
                </c:pt>
                <c:pt idx="35429">
                  <c:v>1</c:v>
                </c:pt>
                <c:pt idx="35430">
                  <c:v>1</c:v>
                </c:pt>
                <c:pt idx="35431">
                  <c:v>1</c:v>
                </c:pt>
                <c:pt idx="35432">
                  <c:v>1</c:v>
                </c:pt>
                <c:pt idx="35433">
                  <c:v>1</c:v>
                </c:pt>
                <c:pt idx="35434">
                  <c:v>1</c:v>
                </c:pt>
                <c:pt idx="35435">
                  <c:v>1</c:v>
                </c:pt>
                <c:pt idx="35436">
                  <c:v>1</c:v>
                </c:pt>
                <c:pt idx="35437">
                  <c:v>1</c:v>
                </c:pt>
                <c:pt idx="35438">
                  <c:v>1</c:v>
                </c:pt>
                <c:pt idx="35439">
                  <c:v>1</c:v>
                </c:pt>
                <c:pt idx="35440">
                  <c:v>1</c:v>
                </c:pt>
                <c:pt idx="35441">
                  <c:v>1</c:v>
                </c:pt>
                <c:pt idx="35442">
                  <c:v>1</c:v>
                </c:pt>
                <c:pt idx="35443">
                  <c:v>1</c:v>
                </c:pt>
                <c:pt idx="35444">
                  <c:v>1</c:v>
                </c:pt>
                <c:pt idx="35445">
                  <c:v>1</c:v>
                </c:pt>
                <c:pt idx="35446">
                  <c:v>1</c:v>
                </c:pt>
                <c:pt idx="35447">
                  <c:v>1</c:v>
                </c:pt>
                <c:pt idx="35448">
                  <c:v>1</c:v>
                </c:pt>
                <c:pt idx="35449">
                  <c:v>1</c:v>
                </c:pt>
                <c:pt idx="35450">
                  <c:v>1</c:v>
                </c:pt>
                <c:pt idx="35451">
                  <c:v>1</c:v>
                </c:pt>
                <c:pt idx="35452">
                  <c:v>1</c:v>
                </c:pt>
                <c:pt idx="35453">
                  <c:v>1</c:v>
                </c:pt>
                <c:pt idx="35454">
                  <c:v>1</c:v>
                </c:pt>
                <c:pt idx="35455">
                  <c:v>1</c:v>
                </c:pt>
                <c:pt idx="35456">
                  <c:v>1</c:v>
                </c:pt>
                <c:pt idx="35457">
                  <c:v>1</c:v>
                </c:pt>
                <c:pt idx="35458">
                  <c:v>1</c:v>
                </c:pt>
                <c:pt idx="35459">
                  <c:v>1</c:v>
                </c:pt>
                <c:pt idx="35460">
                  <c:v>1</c:v>
                </c:pt>
                <c:pt idx="35461">
                  <c:v>1</c:v>
                </c:pt>
                <c:pt idx="35462">
                  <c:v>1</c:v>
                </c:pt>
                <c:pt idx="35463">
                  <c:v>1</c:v>
                </c:pt>
                <c:pt idx="35464">
                  <c:v>1</c:v>
                </c:pt>
                <c:pt idx="35465">
                  <c:v>1</c:v>
                </c:pt>
                <c:pt idx="35466">
                  <c:v>1</c:v>
                </c:pt>
                <c:pt idx="35467">
                  <c:v>1</c:v>
                </c:pt>
                <c:pt idx="35468">
                  <c:v>1</c:v>
                </c:pt>
                <c:pt idx="35469">
                  <c:v>1</c:v>
                </c:pt>
                <c:pt idx="35470">
                  <c:v>1</c:v>
                </c:pt>
                <c:pt idx="35471">
                  <c:v>1</c:v>
                </c:pt>
                <c:pt idx="35472">
                  <c:v>1</c:v>
                </c:pt>
                <c:pt idx="35473">
                  <c:v>1</c:v>
                </c:pt>
                <c:pt idx="35474">
                  <c:v>1</c:v>
                </c:pt>
                <c:pt idx="35475">
                  <c:v>1</c:v>
                </c:pt>
                <c:pt idx="35476">
                  <c:v>1</c:v>
                </c:pt>
                <c:pt idx="35477">
                  <c:v>1</c:v>
                </c:pt>
                <c:pt idx="35478">
                  <c:v>1</c:v>
                </c:pt>
                <c:pt idx="35479">
                  <c:v>1</c:v>
                </c:pt>
                <c:pt idx="35480">
                  <c:v>1</c:v>
                </c:pt>
                <c:pt idx="35481">
                  <c:v>1</c:v>
                </c:pt>
                <c:pt idx="35482">
                  <c:v>1</c:v>
                </c:pt>
                <c:pt idx="35483">
                  <c:v>1</c:v>
                </c:pt>
                <c:pt idx="35484">
                  <c:v>1</c:v>
                </c:pt>
                <c:pt idx="35485">
                  <c:v>1</c:v>
                </c:pt>
                <c:pt idx="35486">
                  <c:v>1</c:v>
                </c:pt>
                <c:pt idx="35487">
                  <c:v>1</c:v>
                </c:pt>
                <c:pt idx="35488">
                  <c:v>1</c:v>
                </c:pt>
                <c:pt idx="35489">
                  <c:v>1</c:v>
                </c:pt>
                <c:pt idx="35490">
                  <c:v>1</c:v>
                </c:pt>
                <c:pt idx="35491">
                  <c:v>1</c:v>
                </c:pt>
                <c:pt idx="35492">
                  <c:v>1</c:v>
                </c:pt>
                <c:pt idx="35493">
                  <c:v>1</c:v>
                </c:pt>
                <c:pt idx="35494">
                  <c:v>1</c:v>
                </c:pt>
                <c:pt idx="35495">
                  <c:v>1</c:v>
                </c:pt>
                <c:pt idx="35496">
                  <c:v>1</c:v>
                </c:pt>
                <c:pt idx="35497">
                  <c:v>1</c:v>
                </c:pt>
                <c:pt idx="35498">
                  <c:v>1</c:v>
                </c:pt>
                <c:pt idx="35499">
                  <c:v>1</c:v>
                </c:pt>
                <c:pt idx="35500">
                  <c:v>1</c:v>
                </c:pt>
                <c:pt idx="35501">
                  <c:v>1</c:v>
                </c:pt>
                <c:pt idx="35502">
                  <c:v>1</c:v>
                </c:pt>
                <c:pt idx="35503">
                  <c:v>1</c:v>
                </c:pt>
                <c:pt idx="35504">
                  <c:v>1</c:v>
                </c:pt>
                <c:pt idx="35505">
                  <c:v>1</c:v>
                </c:pt>
                <c:pt idx="35506">
                  <c:v>1</c:v>
                </c:pt>
                <c:pt idx="35507">
                  <c:v>1</c:v>
                </c:pt>
                <c:pt idx="35508">
                  <c:v>1</c:v>
                </c:pt>
                <c:pt idx="35509">
                  <c:v>1</c:v>
                </c:pt>
                <c:pt idx="35510">
                  <c:v>1</c:v>
                </c:pt>
                <c:pt idx="35511">
                  <c:v>1</c:v>
                </c:pt>
                <c:pt idx="35512">
                  <c:v>1</c:v>
                </c:pt>
                <c:pt idx="35513">
                  <c:v>1</c:v>
                </c:pt>
                <c:pt idx="35514">
                  <c:v>1</c:v>
                </c:pt>
                <c:pt idx="35515">
                  <c:v>1</c:v>
                </c:pt>
                <c:pt idx="35516">
                  <c:v>1</c:v>
                </c:pt>
                <c:pt idx="35517">
                  <c:v>1</c:v>
                </c:pt>
                <c:pt idx="35518">
                  <c:v>1</c:v>
                </c:pt>
                <c:pt idx="35519">
                  <c:v>1</c:v>
                </c:pt>
                <c:pt idx="35520">
                  <c:v>1</c:v>
                </c:pt>
                <c:pt idx="35521">
                  <c:v>1</c:v>
                </c:pt>
                <c:pt idx="35522">
                  <c:v>1</c:v>
                </c:pt>
                <c:pt idx="35523">
                  <c:v>1</c:v>
                </c:pt>
                <c:pt idx="35524">
                  <c:v>1</c:v>
                </c:pt>
                <c:pt idx="35525">
                  <c:v>1</c:v>
                </c:pt>
                <c:pt idx="35526">
                  <c:v>1</c:v>
                </c:pt>
                <c:pt idx="35527">
                  <c:v>1</c:v>
                </c:pt>
                <c:pt idx="35528">
                  <c:v>1</c:v>
                </c:pt>
                <c:pt idx="35529">
                  <c:v>1</c:v>
                </c:pt>
                <c:pt idx="35530">
                  <c:v>1</c:v>
                </c:pt>
                <c:pt idx="35531">
                  <c:v>1</c:v>
                </c:pt>
                <c:pt idx="35532">
                  <c:v>1</c:v>
                </c:pt>
                <c:pt idx="35533">
                  <c:v>1</c:v>
                </c:pt>
                <c:pt idx="35534">
                  <c:v>1</c:v>
                </c:pt>
                <c:pt idx="35535">
                  <c:v>1</c:v>
                </c:pt>
                <c:pt idx="35536">
                  <c:v>1</c:v>
                </c:pt>
                <c:pt idx="35537">
                  <c:v>1</c:v>
                </c:pt>
                <c:pt idx="35538">
                  <c:v>1</c:v>
                </c:pt>
                <c:pt idx="35539">
                  <c:v>1</c:v>
                </c:pt>
                <c:pt idx="35540">
                  <c:v>1</c:v>
                </c:pt>
                <c:pt idx="35541">
                  <c:v>1</c:v>
                </c:pt>
                <c:pt idx="35542">
                  <c:v>1</c:v>
                </c:pt>
                <c:pt idx="35543">
                  <c:v>1</c:v>
                </c:pt>
                <c:pt idx="35544">
                  <c:v>1</c:v>
                </c:pt>
                <c:pt idx="35545">
                  <c:v>1</c:v>
                </c:pt>
                <c:pt idx="35546">
                  <c:v>1</c:v>
                </c:pt>
                <c:pt idx="35547">
                  <c:v>1</c:v>
                </c:pt>
                <c:pt idx="35548">
                  <c:v>1</c:v>
                </c:pt>
                <c:pt idx="35549">
                  <c:v>1</c:v>
                </c:pt>
                <c:pt idx="35550">
                  <c:v>1</c:v>
                </c:pt>
                <c:pt idx="35551">
                  <c:v>1</c:v>
                </c:pt>
                <c:pt idx="35552">
                  <c:v>1</c:v>
                </c:pt>
                <c:pt idx="35553">
                  <c:v>1</c:v>
                </c:pt>
                <c:pt idx="35554">
                  <c:v>1</c:v>
                </c:pt>
                <c:pt idx="35555">
                  <c:v>1</c:v>
                </c:pt>
                <c:pt idx="35556">
                  <c:v>1</c:v>
                </c:pt>
                <c:pt idx="35557">
                  <c:v>1</c:v>
                </c:pt>
                <c:pt idx="35558">
                  <c:v>1</c:v>
                </c:pt>
                <c:pt idx="35559">
                  <c:v>1</c:v>
                </c:pt>
                <c:pt idx="35560">
                  <c:v>1</c:v>
                </c:pt>
                <c:pt idx="35561">
                  <c:v>1</c:v>
                </c:pt>
                <c:pt idx="35562">
                  <c:v>1</c:v>
                </c:pt>
                <c:pt idx="35563">
                  <c:v>1</c:v>
                </c:pt>
                <c:pt idx="35564">
                  <c:v>1</c:v>
                </c:pt>
                <c:pt idx="35565">
                  <c:v>1</c:v>
                </c:pt>
                <c:pt idx="35566">
                  <c:v>1</c:v>
                </c:pt>
                <c:pt idx="35567">
                  <c:v>1</c:v>
                </c:pt>
                <c:pt idx="35568">
                  <c:v>1</c:v>
                </c:pt>
                <c:pt idx="35569">
                  <c:v>1</c:v>
                </c:pt>
                <c:pt idx="35570">
                  <c:v>1</c:v>
                </c:pt>
                <c:pt idx="35571">
                  <c:v>1</c:v>
                </c:pt>
                <c:pt idx="35572">
                  <c:v>1</c:v>
                </c:pt>
                <c:pt idx="35573">
                  <c:v>1</c:v>
                </c:pt>
                <c:pt idx="35574">
                  <c:v>1</c:v>
                </c:pt>
                <c:pt idx="35575">
                  <c:v>1</c:v>
                </c:pt>
                <c:pt idx="35576">
                  <c:v>1</c:v>
                </c:pt>
                <c:pt idx="35577">
                  <c:v>1</c:v>
                </c:pt>
                <c:pt idx="35578">
                  <c:v>1</c:v>
                </c:pt>
                <c:pt idx="35579">
                  <c:v>1</c:v>
                </c:pt>
                <c:pt idx="35580">
                  <c:v>1</c:v>
                </c:pt>
                <c:pt idx="35581">
                  <c:v>1</c:v>
                </c:pt>
                <c:pt idx="35582">
                  <c:v>1</c:v>
                </c:pt>
                <c:pt idx="35583">
                  <c:v>1</c:v>
                </c:pt>
                <c:pt idx="35584">
                  <c:v>1</c:v>
                </c:pt>
                <c:pt idx="35585">
                  <c:v>1</c:v>
                </c:pt>
                <c:pt idx="35586">
                  <c:v>1</c:v>
                </c:pt>
                <c:pt idx="35587">
                  <c:v>1</c:v>
                </c:pt>
                <c:pt idx="35588">
                  <c:v>1</c:v>
                </c:pt>
                <c:pt idx="35589">
                  <c:v>1</c:v>
                </c:pt>
                <c:pt idx="35590">
                  <c:v>1</c:v>
                </c:pt>
                <c:pt idx="35591">
                  <c:v>1</c:v>
                </c:pt>
                <c:pt idx="35592">
                  <c:v>1</c:v>
                </c:pt>
                <c:pt idx="35593">
                  <c:v>1</c:v>
                </c:pt>
                <c:pt idx="35594">
                  <c:v>1</c:v>
                </c:pt>
                <c:pt idx="35595">
                  <c:v>1</c:v>
                </c:pt>
                <c:pt idx="35596">
                  <c:v>1</c:v>
                </c:pt>
                <c:pt idx="35597">
                  <c:v>1</c:v>
                </c:pt>
                <c:pt idx="35598">
                  <c:v>1</c:v>
                </c:pt>
                <c:pt idx="35599">
                  <c:v>1</c:v>
                </c:pt>
                <c:pt idx="35600">
                  <c:v>1</c:v>
                </c:pt>
                <c:pt idx="35601">
                  <c:v>1</c:v>
                </c:pt>
                <c:pt idx="35602">
                  <c:v>1</c:v>
                </c:pt>
                <c:pt idx="35603">
                  <c:v>1</c:v>
                </c:pt>
                <c:pt idx="35604">
                  <c:v>1</c:v>
                </c:pt>
                <c:pt idx="35605">
                  <c:v>1</c:v>
                </c:pt>
                <c:pt idx="35606">
                  <c:v>1</c:v>
                </c:pt>
                <c:pt idx="35607">
                  <c:v>1</c:v>
                </c:pt>
                <c:pt idx="35608">
                  <c:v>1</c:v>
                </c:pt>
                <c:pt idx="35609">
                  <c:v>1</c:v>
                </c:pt>
                <c:pt idx="35610">
                  <c:v>1</c:v>
                </c:pt>
                <c:pt idx="35611">
                  <c:v>1</c:v>
                </c:pt>
                <c:pt idx="35612">
                  <c:v>1</c:v>
                </c:pt>
                <c:pt idx="35613">
                  <c:v>1</c:v>
                </c:pt>
                <c:pt idx="35614">
                  <c:v>1</c:v>
                </c:pt>
                <c:pt idx="35615">
                  <c:v>1</c:v>
                </c:pt>
                <c:pt idx="35616">
                  <c:v>1</c:v>
                </c:pt>
                <c:pt idx="35617">
                  <c:v>1</c:v>
                </c:pt>
                <c:pt idx="35618">
                  <c:v>1</c:v>
                </c:pt>
                <c:pt idx="35619">
                  <c:v>1</c:v>
                </c:pt>
                <c:pt idx="35620">
                  <c:v>1</c:v>
                </c:pt>
                <c:pt idx="35621">
                  <c:v>1</c:v>
                </c:pt>
                <c:pt idx="35622">
                  <c:v>1</c:v>
                </c:pt>
                <c:pt idx="35623">
                  <c:v>1</c:v>
                </c:pt>
                <c:pt idx="35624">
                  <c:v>1</c:v>
                </c:pt>
                <c:pt idx="35625">
                  <c:v>1</c:v>
                </c:pt>
                <c:pt idx="35626">
                  <c:v>1</c:v>
                </c:pt>
                <c:pt idx="35627">
                  <c:v>1</c:v>
                </c:pt>
                <c:pt idx="35628">
                  <c:v>1</c:v>
                </c:pt>
                <c:pt idx="35629">
                  <c:v>1</c:v>
                </c:pt>
                <c:pt idx="35630">
                  <c:v>1</c:v>
                </c:pt>
                <c:pt idx="35631">
                  <c:v>1</c:v>
                </c:pt>
                <c:pt idx="35632">
                  <c:v>1</c:v>
                </c:pt>
                <c:pt idx="35633">
                  <c:v>1</c:v>
                </c:pt>
                <c:pt idx="35634">
                  <c:v>1</c:v>
                </c:pt>
                <c:pt idx="35635">
                  <c:v>1</c:v>
                </c:pt>
                <c:pt idx="35636">
                  <c:v>1</c:v>
                </c:pt>
                <c:pt idx="35637">
                  <c:v>1</c:v>
                </c:pt>
                <c:pt idx="35638">
                  <c:v>1</c:v>
                </c:pt>
                <c:pt idx="35639">
                  <c:v>1</c:v>
                </c:pt>
                <c:pt idx="35640">
                  <c:v>1</c:v>
                </c:pt>
                <c:pt idx="35641">
                  <c:v>1</c:v>
                </c:pt>
                <c:pt idx="35642">
                  <c:v>1</c:v>
                </c:pt>
                <c:pt idx="35643">
                  <c:v>1</c:v>
                </c:pt>
                <c:pt idx="35644">
                  <c:v>1</c:v>
                </c:pt>
                <c:pt idx="35645">
                  <c:v>1</c:v>
                </c:pt>
                <c:pt idx="35646">
                  <c:v>1</c:v>
                </c:pt>
                <c:pt idx="35647">
                  <c:v>1</c:v>
                </c:pt>
                <c:pt idx="35648">
                  <c:v>1</c:v>
                </c:pt>
                <c:pt idx="35649">
                  <c:v>1</c:v>
                </c:pt>
                <c:pt idx="35650">
                  <c:v>1</c:v>
                </c:pt>
                <c:pt idx="35651">
                  <c:v>1</c:v>
                </c:pt>
                <c:pt idx="35652">
                  <c:v>1</c:v>
                </c:pt>
                <c:pt idx="35653">
                  <c:v>1</c:v>
                </c:pt>
                <c:pt idx="35654">
                  <c:v>1</c:v>
                </c:pt>
                <c:pt idx="35655">
                  <c:v>1</c:v>
                </c:pt>
                <c:pt idx="35656">
                  <c:v>1</c:v>
                </c:pt>
                <c:pt idx="35657">
                  <c:v>1</c:v>
                </c:pt>
                <c:pt idx="35658">
                  <c:v>1</c:v>
                </c:pt>
                <c:pt idx="35659">
                  <c:v>1</c:v>
                </c:pt>
                <c:pt idx="35660">
                  <c:v>1</c:v>
                </c:pt>
                <c:pt idx="35661">
                  <c:v>1</c:v>
                </c:pt>
                <c:pt idx="35662">
                  <c:v>1</c:v>
                </c:pt>
                <c:pt idx="35663">
                  <c:v>1</c:v>
                </c:pt>
                <c:pt idx="35664">
                  <c:v>1</c:v>
                </c:pt>
                <c:pt idx="35665">
                  <c:v>1</c:v>
                </c:pt>
                <c:pt idx="35666">
                  <c:v>1</c:v>
                </c:pt>
                <c:pt idx="35667">
                  <c:v>1</c:v>
                </c:pt>
                <c:pt idx="35668">
                  <c:v>1</c:v>
                </c:pt>
                <c:pt idx="35669">
                  <c:v>1</c:v>
                </c:pt>
                <c:pt idx="35670">
                  <c:v>1</c:v>
                </c:pt>
                <c:pt idx="35671">
                  <c:v>1</c:v>
                </c:pt>
                <c:pt idx="35672">
                  <c:v>1</c:v>
                </c:pt>
                <c:pt idx="35673">
                  <c:v>1</c:v>
                </c:pt>
                <c:pt idx="35674">
                  <c:v>1</c:v>
                </c:pt>
                <c:pt idx="35675">
                  <c:v>1</c:v>
                </c:pt>
                <c:pt idx="35676">
                  <c:v>1</c:v>
                </c:pt>
                <c:pt idx="35677">
                  <c:v>1</c:v>
                </c:pt>
                <c:pt idx="35678">
                  <c:v>1</c:v>
                </c:pt>
                <c:pt idx="35679">
                  <c:v>1</c:v>
                </c:pt>
                <c:pt idx="35680">
                  <c:v>1</c:v>
                </c:pt>
                <c:pt idx="35681">
                  <c:v>1</c:v>
                </c:pt>
                <c:pt idx="35682">
                  <c:v>1</c:v>
                </c:pt>
                <c:pt idx="35683">
                  <c:v>1</c:v>
                </c:pt>
                <c:pt idx="35684">
                  <c:v>1</c:v>
                </c:pt>
                <c:pt idx="35685">
                  <c:v>1</c:v>
                </c:pt>
                <c:pt idx="35686">
                  <c:v>1</c:v>
                </c:pt>
                <c:pt idx="35687">
                  <c:v>1</c:v>
                </c:pt>
                <c:pt idx="35688">
                  <c:v>1</c:v>
                </c:pt>
                <c:pt idx="35689">
                  <c:v>1</c:v>
                </c:pt>
                <c:pt idx="35690">
                  <c:v>1</c:v>
                </c:pt>
                <c:pt idx="35691">
                  <c:v>1</c:v>
                </c:pt>
                <c:pt idx="35692">
                  <c:v>1</c:v>
                </c:pt>
                <c:pt idx="35693">
                  <c:v>1</c:v>
                </c:pt>
                <c:pt idx="35694">
                  <c:v>1</c:v>
                </c:pt>
                <c:pt idx="35695">
                  <c:v>1</c:v>
                </c:pt>
                <c:pt idx="35696">
                  <c:v>1</c:v>
                </c:pt>
                <c:pt idx="35697">
                  <c:v>1</c:v>
                </c:pt>
                <c:pt idx="35698">
                  <c:v>1</c:v>
                </c:pt>
                <c:pt idx="35699">
                  <c:v>1</c:v>
                </c:pt>
                <c:pt idx="35700">
                  <c:v>1</c:v>
                </c:pt>
                <c:pt idx="35701">
                  <c:v>1</c:v>
                </c:pt>
                <c:pt idx="35702">
                  <c:v>1</c:v>
                </c:pt>
                <c:pt idx="35703">
                  <c:v>1</c:v>
                </c:pt>
                <c:pt idx="35704">
                  <c:v>1</c:v>
                </c:pt>
                <c:pt idx="35705">
                  <c:v>1</c:v>
                </c:pt>
                <c:pt idx="35706">
                  <c:v>1</c:v>
                </c:pt>
                <c:pt idx="35707">
                  <c:v>1</c:v>
                </c:pt>
                <c:pt idx="35708">
                  <c:v>1</c:v>
                </c:pt>
                <c:pt idx="35709">
                  <c:v>1</c:v>
                </c:pt>
                <c:pt idx="35710">
                  <c:v>1</c:v>
                </c:pt>
                <c:pt idx="35711">
                  <c:v>1</c:v>
                </c:pt>
                <c:pt idx="35712">
                  <c:v>1</c:v>
                </c:pt>
                <c:pt idx="35713">
                  <c:v>1</c:v>
                </c:pt>
                <c:pt idx="35714">
                  <c:v>1</c:v>
                </c:pt>
                <c:pt idx="35715">
                  <c:v>1</c:v>
                </c:pt>
                <c:pt idx="35716">
                  <c:v>1</c:v>
                </c:pt>
                <c:pt idx="35717">
                  <c:v>1</c:v>
                </c:pt>
                <c:pt idx="35718">
                  <c:v>1</c:v>
                </c:pt>
                <c:pt idx="35719">
                  <c:v>1</c:v>
                </c:pt>
                <c:pt idx="35720">
                  <c:v>1</c:v>
                </c:pt>
                <c:pt idx="35721">
                  <c:v>1</c:v>
                </c:pt>
                <c:pt idx="35722">
                  <c:v>1</c:v>
                </c:pt>
                <c:pt idx="35723">
                  <c:v>1</c:v>
                </c:pt>
                <c:pt idx="35724">
                  <c:v>1</c:v>
                </c:pt>
                <c:pt idx="35725">
                  <c:v>1</c:v>
                </c:pt>
                <c:pt idx="35726">
                  <c:v>1</c:v>
                </c:pt>
                <c:pt idx="35727">
                  <c:v>1</c:v>
                </c:pt>
                <c:pt idx="35728">
                  <c:v>1</c:v>
                </c:pt>
                <c:pt idx="35729">
                  <c:v>1</c:v>
                </c:pt>
                <c:pt idx="35730">
                  <c:v>1</c:v>
                </c:pt>
                <c:pt idx="35731">
                  <c:v>1</c:v>
                </c:pt>
                <c:pt idx="35732">
                  <c:v>1</c:v>
                </c:pt>
                <c:pt idx="35733">
                  <c:v>1</c:v>
                </c:pt>
                <c:pt idx="35734">
                  <c:v>1</c:v>
                </c:pt>
                <c:pt idx="35735">
                  <c:v>1</c:v>
                </c:pt>
                <c:pt idx="35736">
                  <c:v>1</c:v>
                </c:pt>
                <c:pt idx="35737">
                  <c:v>1</c:v>
                </c:pt>
                <c:pt idx="35738">
                  <c:v>1</c:v>
                </c:pt>
                <c:pt idx="35739">
                  <c:v>1</c:v>
                </c:pt>
                <c:pt idx="35740">
                  <c:v>1</c:v>
                </c:pt>
                <c:pt idx="35741">
                  <c:v>1</c:v>
                </c:pt>
                <c:pt idx="35742">
                  <c:v>1</c:v>
                </c:pt>
                <c:pt idx="35743">
                  <c:v>1</c:v>
                </c:pt>
                <c:pt idx="35744">
                  <c:v>1</c:v>
                </c:pt>
                <c:pt idx="35745">
                  <c:v>1</c:v>
                </c:pt>
                <c:pt idx="35746">
                  <c:v>1</c:v>
                </c:pt>
                <c:pt idx="35747">
                  <c:v>1</c:v>
                </c:pt>
                <c:pt idx="35748">
                  <c:v>1</c:v>
                </c:pt>
                <c:pt idx="35749">
                  <c:v>1</c:v>
                </c:pt>
                <c:pt idx="35750">
                  <c:v>1</c:v>
                </c:pt>
                <c:pt idx="35751">
                  <c:v>1</c:v>
                </c:pt>
                <c:pt idx="35752">
                  <c:v>1</c:v>
                </c:pt>
                <c:pt idx="35753">
                  <c:v>1</c:v>
                </c:pt>
                <c:pt idx="35754">
                  <c:v>1</c:v>
                </c:pt>
                <c:pt idx="35755">
                  <c:v>1</c:v>
                </c:pt>
                <c:pt idx="35756">
                  <c:v>1</c:v>
                </c:pt>
                <c:pt idx="35757">
                  <c:v>1</c:v>
                </c:pt>
                <c:pt idx="35758">
                  <c:v>1</c:v>
                </c:pt>
                <c:pt idx="35759">
                  <c:v>1</c:v>
                </c:pt>
                <c:pt idx="35760">
                  <c:v>1</c:v>
                </c:pt>
                <c:pt idx="35761">
                  <c:v>1</c:v>
                </c:pt>
                <c:pt idx="35762">
                  <c:v>1</c:v>
                </c:pt>
                <c:pt idx="35763">
                  <c:v>1</c:v>
                </c:pt>
                <c:pt idx="35764">
                  <c:v>1</c:v>
                </c:pt>
                <c:pt idx="35765">
                  <c:v>1</c:v>
                </c:pt>
                <c:pt idx="35766">
                  <c:v>1</c:v>
                </c:pt>
                <c:pt idx="35767">
                  <c:v>1</c:v>
                </c:pt>
                <c:pt idx="35768">
                  <c:v>1</c:v>
                </c:pt>
                <c:pt idx="35769">
                  <c:v>1</c:v>
                </c:pt>
                <c:pt idx="35770">
                  <c:v>1</c:v>
                </c:pt>
                <c:pt idx="35771">
                  <c:v>1</c:v>
                </c:pt>
                <c:pt idx="35772">
                  <c:v>1</c:v>
                </c:pt>
                <c:pt idx="35773">
                  <c:v>1</c:v>
                </c:pt>
                <c:pt idx="35774">
                  <c:v>1</c:v>
                </c:pt>
                <c:pt idx="35775">
                  <c:v>1</c:v>
                </c:pt>
                <c:pt idx="35776">
                  <c:v>1</c:v>
                </c:pt>
                <c:pt idx="35777">
                  <c:v>1</c:v>
                </c:pt>
                <c:pt idx="35778">
                  <c:v>1</c:v>
                </c:pt>
                <c:pt idx="35779">
                  <c:v>1</c:v>
                </c:pt>
                <c:pt idx="35780">
                  <c:v>1</c:v>
                </c:pt>
                <c:pt idx="35781">
                  <c:v>1</c:v>
                </c:pt>
                <c:pt idx="35782">
                  <c:v>1</c:v>
                </c:pt>
                <c:pt idx="35783">
                  <c:v>1</c:v>
                </c:pt>
                <c:pt idx="35784">
                  <c:v>1</c:v>
                </c:pt>
                <c:pt idx="35785">
                  <c:v>1</c:v>
                </c:pt>
                <c:pt idx="35786">
                  <c:v>1</c:v>
                </c:pt>
                <c:pt idx="35787">
                  <c:v>1</c:v>
                </c:pt>
                <c:pt idx="35788">
                  <c:v>1</c:v>
                </c:pt>
                <c:pt idx="35789">
                  <c:v>1</c:v>
                </c:pt>
                <c:pt idx="35790">
                  <c:v>1</c:v>
                </c:pt>
                <c:pt idx="35791">
                  <c:v>1</c:v>
                </c:pt>
                <c:pt idx="35792">
                  <c:v>1</c:v>
                </c:pt>
                <c:pt idx="35793">
                  <c:v>1</c:v>
                </c:pt>
                <c:pt idx="35794">
                  <c:v>1</c:v>
                </c:pt>
                <c:pt idx="35795">
                  <c:v>1</c:v>
                </c:pt>
                <c:pt idx="35796">
                  <c:v>1</c:v>
                </c:pt>
                <c:pt idx="35797">
                  <c:v>1</c:v>
                </c:pt>
                <c:pt idx="35798">
                  <c:v>1</c:v>
                </c:pt>
                <c:pt idx="35799">
                  <c:v>1</c:v>
                </c:pt>
                <c:pt idx="35800">
                  <c:v>1</c:v>
                </c:pt>
                <c:pt idx="35801">
                  <c:v>1</c:v>
                </c:pt>
                <c:pt idx="35802">
                  <c:v>1</c:v>
                </c:pt>
                <c:pt idx="35803">
                  <c:v>1</c:v>
                </c:pt>
                <c:pt idx="35804">
                  <c:v>1</c:v>
                </c:pt>
                <c:pt idx="35805">
                  <c:v>1</c:v>
                </c:pt>
                <c:pt idx="35806">
                  <c:v>1</c:v>
                </c:pt>
                <c:pt idx="35807">
                  <c:v>1</c:v>
                </c:pt>
                <c:pt idx="35808">
                  <c:v>1</c:v>
                </c:pt>
                <c:pt idx="35809">
                  <c:v>1</c:v>
                </c:pt>
                <c:pt idx="35810">
                  <c:v>1</c:v>
                </c:pt>
                <c:pt idx="35811">
                  <c:v>1</c:v>
                </c:pt>
                <c:pt idx="35812">
                  <c:v>1</c:v>
                </c:pt>
                <c:pt idx="35813">
                  <c:v>1</c:v>
                </c:pt>
                <c:pt idx="35814">
                  <c:v>1</c:v>
                </c:pt>
                <c:pt idx="35815">
                  <c:v>1</c:v>
                </c:pt>
                <c:pt idx="35816">
                  <c:v>1</c:v>
                </c:pt>
                <c:pt idx="35817">
                  <c:v>1</c:v>
                </c:pt>
                <c:pt idx="35818">
                  <c:v>1</c:v>
                </c:pt>
                <c:pt idx="35819">
                  <c:v>1</c:v>
                </c:pt>
                <c:pt idx="35820">
                  <c:v>1</c:v>
                </c:pt>
                <c:pt idx="35821">
                  <c:v>1</c:v>
                </c:pt>
                <c:pt idx="35822">
                  <c:v>1</c:v>
                </c:pt>
                <c:pt idx="35823">
                  <c:v>1</c:v>
                </c:pt>
                <c:pt idx="35824">
                  <c:v>1</c:v>
                </c:pt>
                <c:pt idx="35825">
                  <c:v>1</c:v>
                </c:pt>
                <c:pt idx="35826">
                  <c:v>1</c:v>
                </c:pt>
                <c:pt idx="35827">
                  <c:v>1</c:v>
                </c:pt>
                <c:pt idx="35828">
                  <c:v>1</c:v>
                </c:pt>
                <c:pt idx="35829">
                  <c:v>1</c:v>
                </c:pt>
                <c:pt idx="35830">
                  <c:v>1</c:v>
                </c:pt>
                <c:pt idx="35831">
                  <c:v>1</c:v>
                </c:pt>
                <c:pt idx="35832">
                  <c:v>1</c:v>
                </c:pt>
                <c:pt idx="35833">
                  <c:v>1</c:v>
                </c:pt>
                <c:pt idx="35834">
                  <c:v>1</c:v>
                </c:pt>
                <c:pt idx="35835">
                  <c:v>1</c:v>
                </c:pt>
                <c:pt idx="35836">
                  <c:v>1</c:v>
                </c:pt>
                <c:pt idx="35837">
                  <c:v>1</c:v>
                </c:pt>
                <c:pt idx="35838">
                  <c:v>1</c:v>
                </c:pt>
                <c:pt idx="35839">
                  <c:v>1</c:v>
                </c:pt>
                <c:pt idx="35840">
                  <c:v>1</c:v>
                </c:pt>
                <c:pt idx="35841">
                  <c:v>1</c:v>
                </c:pt>
                <c:pt idx="35842">
                  <c:v>1</c:v>
                </c:pt>
                <c:pt idx="35843">
                  <c:v>1</c:v>
                </c:pt>
                <c:pt idx="35844">
                  <c:v>1</c:v>
                </c:pt>
                <c:pt idx="35845">
                  <c:v>1</c:v>
                </c:pt>
                <c:pt idx="35846">
                  <c:v>1</c:v>
                </c:pt>
                <c:pt idx="35847">
                  <c:v>1</c:v>
                </c:pt>
                <c:pt idx="35848">
                  <c:v>1</c:v>
                </c:pt>
                <c:pt idx="35849">
                  <c:v>1</c:v>
                </c:pt>
                <c:pt idx="35850">
                  <c:v>1</c:v>
                </c:pt>
                <c:pt idx="35851">
                  <c:v>1</c:v>
                </c:pt>
                <c:pt idx="35852">
                  <c:v>1</c:v>
                </c:pt>
                <c:pt idx="35853">
                  <c:v>1</c:v>
                </c:pt>
                <c:pt idx="35854">
                  <c:v>1</c:v>
                </c:pt>
                <c:pt idx="35855">
                  <c:v>1</c:v>
                </c:pt>
                <c:pt idx="35856">
                  <c:v>1</c:v>
                </c:pt>
                <c:pt idx="35857">
                  <c:v>1</c:v>
                </c:pt>
                <c:pt idx="35858">
                  <c:v>1</c:v>
                </c:pt>
                <c:pt idx="35859">
                  <c:v>1</c:v>
                </c:pt>
                <c:pt idx="35860">
                  <c:v>1</c:v>
                </c:pt>
                <c:pt idx="35861">
                  <c:v>1</c:v>
                </c:pt>
                <c:pt idx="35862">
                  <c:v>1</c:v>
                </c:pt>
                <c:pt idx="35863">
                  <c:v>1</c:v>
                </c:pt>
                <c:pt idx="35864">
                  <c:v>1</c:v>
                </c:pt>
                <c:pt idx="35865">
                  <c:v>1</c:v>
                </c:pt>
                <c:pt idx="35866">
                  <c:v>1</c:v>
                </c:pt>
                <c:pt idx="35867">
                  <c:v>1</c:v>
                </c:pt>
                <c:pt idx="35868">
                  <c:v>1</c:v>
                </c:pt>
                <c:pt idx="35869">
                  <c:v>1</c:v>
                </c:pt>
                <c:pt idx="35870">
                  <c:v>1</c:v>
                </c:pt>
                <c:pt idx="35871">
                  <c:v>1</c:v>
                </c:pt>
                <c:pt idx="35872">
                  <c:v>1</c:v>
                </c:pt>
                <c:pt idx="35873">
                  <c:v>1</c:v>
                </c:pt>
                <c:pt idx="35874">
                  <c:v>1</c:v>
                </c:pt>
                <c:pt idx="35875">
                  <c:v>1</c:v>
                </c:pt>
                <c:pt idx="35876">
                  <c:v>1</c:v>
                </c:pt>
                <c:pt idx="35877">
                  <c:v>1</c:v>
                </c:pt>
                <c:pt idx="35878">
                  <c:v>1</c:v>
                </c:pt>
                <c:pt idx="35879">
                  <c:v>1</c:v>
                </c:pt>
                <c:pt idx="35880">
                  <c:v>1</c:v>
                </c:pt>
                <c:pt idx="35881">
                  <c:v>1</c:v>
                </c:pt>
                <c:pt idx="35882">
                  <c:v>1</c:v>
                </c:pt>
                <c:pt idx="35883">
                  <c:v>1</c:v>
                </c:pt>
                <c:pt idx="35884">
                  <c:v>1</c:v>
                </c:pt>
                <c:pt idx="35885">
                  <c:v>1</c:v>
                </c:pt>
                <c:pt idx="35886">
                  <c:v>1</c:v>
                </c:pt>
                <c:pt idx="35887">
                  <c:v>1</c:v>
                </c:pt>
                <c:pt idx="35888">
                  <c:v>1</c:v>
                </c:pt>
                <c:pt idx="35889">
                  <c:v>1</c:v>
                </c:pt>
                <c:pt idx="35890">
                  <c:v>1</c:v>
                </c:pt>
                <c:pt idx="35891">
                  <c:v>1</c:v>
                </c:pt>
                <c:pt idx="35892">
                  <c:v>1</c:v>
                </c:pt>
                <c:pt idx="35893">
                  <c:v>1</c:v>
                </c:pt>
                <c:pt idx="35894">
                  <c:v>1</c:v>
                </c:pt>
                <c:pt idx="35895">
                  <c:v>1</c:v>
                </c:pt>
                <c:pt idx="35896">
                  <c:v>1</c:v>
                </c:pt>
                <c:pt idx="35897">
                  <c:v>1</c:v>
                </c:pt>
                <c:pt idx="35898">
                  <c:v>1</c:v>
                </c:pt>
                <c:pt idx="35899">
                  <c:v>1</c:v>
                </c:pt>
                <c:pt idx="35900">
                  <c:v>1</c:v>
                </c:pt>
                <c:pt idx="35901">
                  <c:v>1</c:v>
                </c:pt>
                <c:pt idx="35902">
                  <c:v>1</c:v>
                </c:pt>
                <c:pt idx="35903">
                  <c:v>1</c:v>
                </c:pt>
                <c:pt idx="35904">
                  <c:v>1</c:v>
                </c:pt>
                <c:pt idx="35905">
                  <c:v>1</c:v>
                </c:pt>
                <c:pt idx="35906">
                  <c:v>1</c:v>
                </c:pt>
                <c:pt idx="35907">
                  <c:v>1</c:v>
                </c:pt>
                <c:pt idx="35908">
                  <c:v>1</c:v>
                </c:pt>
                <c:pt idx="35909">
                  <c:v>1</c:v>
                </c:pt>
                <c:pt idx="35910">
                  <c:v>1</c:v>
                </c:pt>
                <c:pt idx="35911">
                  <c:v>1</c:v>
                </c:pt>
                <c:pt idx="35912">
                  <c:v>1</c:v>
                </c:pt>
                <c:pt idx="35913">
                  <c:v>1</c:v>
                </c:pt>
                <c:pt idx="35914">
                  <c:v>1</c:v>
                </c:pt>
                <c:pt idx="35915">
                  <c:v>1</c:v>
                </c:pt>
                <c:pt idx="35916">
                  <c:v>1</c:v>
                </c:pt>
                <c:pt idx="35917">
                  <c:v>1</c:v>
                </c:pt>
                <c:pt idx="35918">
                  <c:v>1</c:v>
                </c:pt>
                <c:pt idx="35919">
                  <c:v>1</c:v>
                </c:pt>
                <c:pt idx="35920">
                  <c:v>1</c:v>
                </c:pt>
                <c:pt idx="35921">
                  <c:v>1</c:v>
                </c:pt>
                <c:pt idx="35922">
                  <c:v>1</c:v>
                </c:pt>
                <c:pt idx="35923">
                  <c:v>1</c:v>
                </c:pt>
                <c:pt idx="35924">
                  <c:v>1</c:v>
                </c:pt>
                <c:pt idx="35925">
                  <c:v>1</c:v>
                </c:pt>
                <c:pt idx="35926">
                  <c:v>1</c:v>
                </c:pt>
                <c:pt idx="35927">
                  <c:v>1</c:v>
                </c:pt>
                <c:pt idx="35928">
                  <c:v>1</c:v>
                </c:pt>
                <c:pt idx="35929">
                  <c:v>1</c:v>
                </c:pt>
                <c:pt idx="35930">
                  <c:v>1</c:v>
                </c:pt>
                <c:pt idx="35931">
                  <c:v>1</c:v>
                </c:pt>
                <c:pt idx="35932">
                  <c:v>1</c:v>
                </c:pt>
                <c:pt idx="35933">
                  <c:v>1</c:v>
                </c:pt>
                <c:pt idx="35934">
                  <c:v>1</c:v>
                </c:pt>
                <c:pt idx="35935">
                  <c:v>1</c:v>
                </c:pt>
                <c:pt idx="35936">
                  <c:v>1</c:v>
                </c:pt>
                <c:pt idx="35937">
                  <c:v>1</c:v>
                </c:pt>
                <c:pt idx="35938">
                  <c:v>1</c:v>
                </c:pt>
                <c:pt idx="35939">
                  <c:v>1</c:v>
                </c:pt>
                <c:pt idx="35940">
                  <c:v>1</c:v>
                </c:pt>
                <c:pt idx="35941">
                  <c:v>1</c:v>
                </c:pt>
                <c:pt idx="35942">
                  <c:v>1</c:v>
                </c:pt>
                <c:pt idx="35943">
                  <c:v>1</c:v>
                </c:pt>
                <c:pt idx="35944">
                  <c:v>1</c:v>
                </c:pt>
                <c:pt idx="35945">
                  <c:v>1</c:v>
                </c:pt>
                <c:pt idx="35946">
                  <c:v>1</c:v>
                </c:pt>
                <c:pt idx="35947">
                  <c:v>1</c:v>
                </c:pt>
                <c:pt idx="35948">
                  <c:v>1</c:v>
                </c:pt>
                <c:pt idx="35949">
                  <c:v>1</c:v>
                </c:pt>
                <c:pt idx="35950">
                  <c:v>1</c:v>
                </c:pt>
                <c:pt idx="35951">
                  <c:v>1</c:v>
                </c:pt>
                <c:pt idx="35952">
                  <c:v>1</c:v>
                </c:pt>
                <c:pt idx="35953">
                  <c:v>1</c:v>
                </c:pt>
                <c:pt idx="35954">
                  <c:v>1</c:v>
                </c:pt>
                <c:pt idx="35955">
                  <c:v>1</c:v>
                </c:pt>
                <c:pt idx="35956">
                  <c:v>1</c:v>
                </c:pt>
                <c:pt idx="35957">
                  <c:v>1</c:v>
                </c:pt>
                <c:pt idx="35958">
                  <c:v>1</c:v>
                </c:pt>
                <c:pt idx="35959">
                  <c:v>1</c:v>
                </c:pt>
                <c:pt idx="35960">
                  <c:v>1</c:v>
                </c:pt>
                <c:pt idx="35961">
                  <c:v>1</c:v>
                </c:pt>
                <c:pt idx="35962">
                  <c:v>1</c:v>
                </c:pt>
                <c:pt idx="35963">
                  <c:v>1</c:v>
                </c:pt>
                <c:pt idx="35964">
                  <c:v>1</c:v>
                </c:pt>
                <c:pt idx="35965">
                  <c:v>1</c:v>
                </c:pt>
                <c:pt idx="35966">
                  <c:v>1</c:v>
                </c:pt>
                <c:pt idx="35967">
                  <c:v>1</c:v>
                </c:pt>
                <c:pt idx="35968">
                  <c:v>1</c:v>
                </c:pt>
                <c:pt idx="35969">
                  <c:v>1</c:v>
                </c:pt>
                <c:pt idx="35970">
                  <c:v>1</c:v>
                </c:pt>
                <c:pt idx="35971">
                  <c:v>1</c:v>
                </c:pt>
                <c:pt idx="35972">
                  <c:v>1</c:v>
                </c:pt>
                <c:pt idx="35973">
                  <c:v>1</c:v>
                </c:pt>
                <c:pt idx="35974">
                  <c:v>1</c:v>
                </c:pt>
                <c:pt idx="35975">
                  <c:v>1</c:v>
                </c:pt>
                <c:pt idx="35976">
                  <c:v>1</c:v>
                </c:pt>
                <c:pt idx="35977">
                  <c:v>1</c:v>
                </c:pt>
                <c:pt idx="35978">
                  <c:v>1</c:v>
                </c:pt>
                <c:pt idx="35979">
                  <c:v>1</c:v>
                </c:pt>
                <c:pt idx="35980">
                  <c:v>1</c:v>
                </c:pt>
                <c:pt idx="35981">
                  <c:v>1</c:v>
                </c:pt>
                <c:pt idx="35982">
                  <c:v>1</c:v>
                </c:pt>
                <c:pt idx="35983">
                  <c:v>1</c:v>
                </c:pt>
                <c:pt idx="35984">
                  <c:v>1</c:v>
                </c:pt>
                <c:pt idx="35985">
                  <c:v>1</c:v>
                </c:pt>
                <c:pt idx="35986">
                  <c:v>1</c:v>
                </c:pt>
                <c:pt idx="35987">
                  <c:v>1</c:v>
                </c:pt>
                <c:pt idx="35988">
                  <c:v>1</c:v>
                </c:pt>
                <c:pt idx="35989">
                  <c:v>1</c:v>
                </c:pt>
                <c:pt idx="35990">
                  <c:v>1</c:v>
                </c:pt>
                <c:pt idx="35991">
                  <c:v>1</c:v>
                </c:pt>
                <c:pt idx="35992">
                  <c:v>1</c:v>
                </c:pt>
                <c:pt idx="35993">
                  <c:v>1</c:v>
                </c:pt>
                <c:pt idx="35994">
                  <c:v>1</c:v>
                </c:pt>
                <c:pt idx="35995">
                  <c:v>1</c:v>
                </c:pt>
                <c:pt idx="35996">
                  <c:v>1</c:v>
                </c:pt>
                <c:pt idx="35997">
                  <c:v>1</c:v>
                </c:pt>
                <c:pt idx="35998">
                  <c:v>1</c:v>
                </c:pt>
                <c:pt idx="35999">
                  <c:v>1</c:v>
                </c:pt>
                <c:pt idx="36000">
                  <c:v>1</c:v>
                </c:pt>
                <c:pt idx="36001">
                  <c:v>1</c:v>
                </c:pt>
                <c:pt idx="36002">
                  <c:v>1</c:v>
                </c:pt>
                <c:pt idx="36003">
                  <c:v>1</c:v>
                </c:pt>
                <c:pt idx="36004">
                  <c:v>1</c:v>
                </c:pt>
                <c:pt idx="36005">
                  <c:v>1</c:v>
                </c:pt>
                <c:pt idx="36006">
                  <c:v>1</c:v>
                </c:pt>
                <c:pt idx="36007">
                  <c:v>1</c:v>
                </c:pt>
                <c:pt idx="36008">
                  <c:v>1</c:v>
                </c:pt>
                <c:pt idx="36009">
                  <c:v>1</c:v>
                </c:pt>
                <c:pt idx="36010">
                  <c:v>1</c:v>
                </c:pt>
                <c:pt idx="36011">
                  <c:v>1</c:v>
                </c:pt>
                <c:pt idx="36012">
                  <c:v>1</c:v>
                </c:pt>
                <c:pt idx="36013">
                  <c:v>1</c:v>
                </c:pt>
                <c:pt idx="36014">
                  <c:v>1</c:v>
                </c:pt>
                <c:pt idx="36015">
                  <c:v>1</c:v>
                </c:pt>
                <c:pt idx="36016">
                  <c:v>1</c:v>
                </c:pt>
                <c:pt idx="36017">
                  <c:v>1</c:v>
                </c:pt>
                <c:pt idx="36018">
                  <c:v>1</c:v>
                </c:pt>
                <c:pt idx="36019">
                  <c:v>1</c:v>
                </c:pt>
                <c:pt idx="36020">
                  <c:v>1</c:v>
                </c:pt>
                <c:pt idx="36021">
                  <c:v>1</c:v>
                </c:pt>
                <c:pt idx="36022">
                  <c:v>1</c:v>
                </c:pt>
                <c:pt idx="36023">
                  <c:v>1</c:v>
                </c:pt>
                <c:pt idx="36024">
                  <c:v>1</c:v>
                </c:pt>
                <c:pt idx="36025">
                  <c:v>1</c:v>
                </c:pt>
                <c:pt idx="36026">
                  <c:v>1</c:v>
                </c:pt>
                <c:pt idx="36027">
                  <c:v>1</c:v>
                </c:pt>
                <c:pt idx="36028">
                  <c:v>1</c:v>
                </c:pt>
                <c:pt idx="36029">
                  <c:v>1</c:v>
                </c:pt>
                <c:pt idx="36030">
                  <c:v>1</c:v>
                </c:pt>
                <c:pt idx="36031">
                  <c:v>1</c:v>
                </c:pt>
                <c:pt idx="36032">
                  <c:v>1</c:v>
                </c:pt>
                <c:pt idx="36033">
                  <c:v>1</c:v>
                </c:pt>
                <c:pt idx="36034">
                  <c:v>1</c:v>
                </c:pt>
                <c:pt idx="36035">
                  <c:v>1</c:v>
                </c:pt>
                <c:pt idx="36036">
                  <c:v>1</c:v>
                </c:pt>
                <c:pt idx="36037">
                  <c:v>1</c:v>
                </c:pt>
                <c:pt idx="36038">
                  <c:v>1</c:v>
                </c:pt>
                <c:pt idx="36039">
                  <c:v>1</c:v>
                </c:pt>
                <c:pt idx="36040">
                  <c:v>1</c:v>
                </c:pt>
                <c:pt idx="36041">
                  <c:v>1</c:v>
                </c:pt>
                <c:pt idx="36042">
                  <c:v>1</c:v>
                </c:pt>
                <c:pt idx="36043">
                  <c:v>1</c:v>
                </c:pt>
                <c:pt idx="36044">
                  <c:v>1</c:v>
                </c:pt>
                <c:pt idx="36045">
                  <c:v>1</c:v>
                </c:pt>
                <c:pt idx="36046">
                  <c:v>1</c:v>
                </c:pt>
                <c:pt idx="36047">
                  <c:v>1</c:v>
                </c:pt>
                <c:pt idx="36048">
                  <c:v>1</c:v>
                </c:pt>
                <c:pt idx="36049">
                  <c:v>1</c:v>
                </c:pt>
                <c:pt idx="36050">
                  <c:v>1</c:v>
                </c:pt>
                <c:pt idx="36051">
                  <c:v>1</c:v>
                </c:pt>
                <c:pt idx="36052">
                  <c:v>1</c:v>
                </c:pt>
                <c:pt idx="36053">
                  <c:v>1</c:v>
                </c:pt>
                <c:pt idx="36054">
                  <c:v>1</c:v>
                </c:pt>
                <c:pt idx="36055">
                  <c:v>1</c:v>
                </c:pt>
                <c:pt idx="36056">
                  <c:v>1</c:v>
                </c:pt>
                <c:pt idx="36057">
                  <c:v>1</c:v>
                </c:pt>
                <c:pt idx="36058">
                  <c:v>1</c:v>
                </c:pt>
                <c:pt idx="36059">
                  <c:v>1</c:v>
                </c:pt>
                <c:pt idx="36060">
                  <c:v>1</c:v>
                </c:pt>
                <c:pt idx="36061">
                  <c:v>1</c:v>
                </c:pt>
                <c:pt idx="36062">
                  <c:v>1</c:v>
                </c:pt>
                <c:pt idx="36063">
                  <c:v>1</c:v>
                </c:pt>
                <c:pt idx="36064">
                  <c:v>1</c:v>
                </c:pt>
                <c:pt idx="36065">
                  <c:v>1</c:v>
                </c:pt>
                <c:pt idx="36066">
                  <c:v>1</c:v>
                </c:pt>
                <c:pt idx="36067">
                  <c:v>1</c:v>
                </c:pt>
                <c:pt idx="36068">
                  <c:v>1</c:v>
                </c:pt>
                <c:pt idx="36069">
                  <c:v>1</c:v>
                </c:pt>
                <c:pt idx="36070">
                  <c:v>1</c:v>
                </c:pt>
                <c:pt idx="36071">
                  <c:v>1</c:v>
                </c:pt>
                <c:pt idx="36072">
                  <c:v>1</c:v>
                </c:pt>
                <c:pt idx="36073">
                  <c:v>1</c:v>
                </c:pt>
                <c:pt idx="36074">
                  <c:v>1</c:v>
                </c:pt>
                <c:pt idx="36075">
                  <c:v>1</c:v>
                </c:pt>
                <c:pt idx="36076">
                  <c:v>1</c:v>
                </c:pt>
                <c:pt idx="36077">
                  <c:v>1</c:v>
                </c:pt>
                <c:pt idx="36078">
                  <c:v>1</c:v>
                </c:pt>
                <c:pt idx="36079">
                  <c:v>1</c:v>
                </c:pt>
                <c:pt idx="36080">
                  <c:v>1</c:v>
                </c:pt>
                <c:pt idx="36081">
                  <c:v>1</c:v>
                </c:pt>
                <c:pt idx="36082">
                  <c:v>1</c:v>
                </c:pt>
                <c:pt idx="36083">
                  <c:v>1</c:v>
                </c:pt>
                <c:pt idx="36084">
                  <c:v>1</c:v>
                </c:pt>
                <c:pt idx="36085">
                  <c:v>1</c:v>
                </c:pt>
                <c:pt idx="36086">
                  <c:v>1</c:v>
                </c:pt>
                <c:pt idx="36087">
                  <c:v>1</c:v>
                </c:pt>
                <c:pt idx="36088">
                  <c:v>1</c:v>
                </c:pt>
                <c:pt idx="36089">
                  <c:v>1</c:v>
                </c:pt>
                <c:pt idx="36090">
                  <c:v>1</c:v>
                </c:pt>
                <c:pt idx="36091">
                  <c:v>1</c:v>
                </c:pt>
                <c:pt idx="36092">
                  <c:v>1</c:v>
                </c:pt>
                <c:pt idx="36093">
                  <c:v>1</c:v>
                </c:pt>
                <c:pt idx="36094">
                  <c:v>1</c:v>
                </c:pt>
                <c:pt idx="36095">
                  <c:v>1</c:v>
                </c:pt>
                <c:pt idx="36096">
                  <c:v>1</c:v>
                </c:pt>
                <c:pt idx="36097">
                  <c:v>1</c:v>
                </c:pt>
                <c:pt idx="36098">
                  <c:v>1</c:v>
                </c:pt>
                <c:pt idx="36099">
                  <c:v>1</c:v>
                </c:pt>
                <c:pt idx="36100">
                  <c:v>1</c:v>
                </c:pt>
                <c:pt idx="36101">
                  <c:v>1</c:v>
                </c:pt>
                <c:pt idx="36102">
                  <c:v>1</c:v>
                </c:pt>
                <c:pt idx="36103">
                  <c:v>1</c:v>
                </c:pt>
                <c:pt idx="36104">
                  <c:v>1</c:v>
                </c:pt>
                <c:pt idx="36105">
                  <c:v>1</c:v>
                </c:pt>
                <c:pt idx="36106">
                  <c:v>1</c:v>
                </c:pt>
                <c:pt idx="36107">
                  <c:v>1</c:v>
                </c:pt>
                <c:pt idx="36108">
                  <c:v>1</c:v>
                </c:pt>
                <c:pt idx="36109">
                  <c:v>1</c:v>
                </c:pt>
                <c:pt idx="36110">
                  <c:v>1</c:v>
                </c:pt>
                <c:pt idx="36111">
                  <c:v>1</c:v>
                </c:pt>
                <c:pt idx="36112">
                  <c:v>1</c:v>
                </c:pt>
                <c:pt idx="36113">
                  <c:v>1</c:v>
                </c:pt>
                <c:pt idx="36114">
                  <c:v>1</c:v>
                </c:pt>
                <c:pt idx="36115">
                  <c:v>1</c:v>
                </c:pt>
                <c:pt idx="36116">
                  <c:v>1</c:v>
                </c:pt>
                <c:pt idx="36117">
                  <c:v>1</c:v>
                </c:pt>
                <c:pt idx="36118">
                  <c:v>1</c:v>
                </c:pt>
                <c:pt idx="36119">
                  <c:v>1</c:v>
                </c:pt>
                <c:pt idx="36120">
                  <c:v>1</c:v>
                </c:pt>
                <c:pt idx="36121">
                  <c:v>1</c:v>
                </c:pt>
                <c:pt idx="36122">
                  <c:v>1</c:v>
                </c:pt>
                <c:pt idx="36123">
                  <c:v>1</c:v>
                </c:pt>
                <c:pt idx="36124">
                  <c:v>1</c:v>
                </c:pt>
                <c:pt idx="36125">
                  <c:v>1</c:v>
                </c:pt>
                <c:pt idx="36126">
                  <c:v>1</c:v>
                </c:pt>
                <c:pt idx="36127">
                  <c:v>1</c:v>
                </c:pt>
                <c:pt idx="36128">
                  <c:v>1</c:v>
                </c:pt>
                <c:pt idx="36129">
                  <c:v>1</c:v>
                </c:pt>
                <c:pt idx="36130">
                  <c:v>1</c:v>
                </c:pt>
                <c:pt idx="36131">
                  <c:v>1</c:v>
                </c:pt>
                <c:pt idx="36132">
                  <c:v>1</c:v>
                </c:pt>
                <c:pt idx="36133">
                  <c:v>1</c:v>
                </c:pt>
                <c:pt idx="36134">
                  <c:v>1</c:v>
                </c:pt>
                <c:pt idx="36135">
                  <c:v>1</c:v>
                </c:pt>
                <c:pt idx="36136">
                  <c:v>1</c:v>
                </c:pt>
                <c:pt idx="36137">
                  <c:v>1</c:v>
                </c:pt>
                <c:pt idx="36138">
                  <c:v>1</c:v>
                </c:pt>
                <c:pt idx="36139">
                  <c:v>1</c:v>
                </c:pt>
                <c:pt idx="36140">
                  <c:v>1</c:v>
                </c:pt>
                <c:pt idx="36141">
                  <c:v>1</c:v>
                </c:pt>
                <c:pt idx="36142">
                  <c:v>1</c:v>
                </c:pt>
                <c:pt idx="36143">
                  <c:v>1</c:v>
                </c:pt>
                <c:pt idx="36144">
                  <c:v>1</c:v>
                </c:pt>
                <c:pt idx="36145">
                  <c:v>1</c:v>
                </c:pt>
                <c:pt idx="36146">
                  <c:v>1</c:v>
                </c:pt>
                <c:pt idx="36147">
                  <c:v>1</c:v>
                </c:pt>
                <c:pt idx="36148">
                  <c:v>1</c:v>
                </c:pt>
                <c:pt idx="36149">
                  <c:v>1</c:v>
                </c:pt>
                <c:pt idx="36150">
                  <c:v>1</c:v>
                </c:pt>
                <c:pt idx="36151">
                  <c:v>1</c:v>
                </c:pt>
                <c:pt idx="36152">
                  <c:v>1</c:v>
                </c:pt>
                <c:pt idx="36153">
                  <c:v>1</c:v>
                </c:pt>
                <c:pt idx="36154">
                  <c:v>1</c:v>
                </c:pt>
                <c:pt idx="36155">
                  <c:v>1</c:v>
                </c:pt>
                <c:pt idx="36156">
                  <c:v>1</c:v>
                </c:pt>
                <c:pt idx="36157">
                  <c:v>1</c:v>
                </c:pt>
                <c:pt idx="36158">
                  <c:v>1</c:v>
                </c:pt>
                <c:pt idx="36159">
                  <c:v>1</c:v>
                </c:pt>
                <c:pt idx="36160">
                  <c:v>1</c:v>
                </c:pt>
                <c:pt idx="36161">
                  <c:v>1</c:v>
                </c:pt>
                <c:pt idx="36162">
                  <c:v>1</c:v>
                </c:pt>
                <c:pt idx="36163">
                  <c:v>1</c:v>
                </c:pt>
                <c:pt idx="36164">
                  <c:v>1</c:v>
                </c:pt>
                <c:pt idx="36165">
                  <c:v>1</c:v>
                </c:pt>
                <c:pt idx="36166">
                  <c:v>1</c:v>
                </c:pt>
                <c:pt idx="36167">
                  <c:v>1</c:v>
                </c:pt>
                <c:pt idx="36168">
                  <c:v>1</c:v>
                </c:pt>
                <c:pt idx="36169">
                  <c:v>1</c:v>
                </c:pt>
                <c:pt idx="36170">
                  <c:v>1</c:v>
                </c:pt>
                <c:pt idx="36171">
                  <c:v>1</c:v>
                </c:pt>
                <c:pt idx="36172">
                  <c:v>1</c:v>
                </c:pt>
                <c:pt idx="36173">
                  <c:v>1</c:v>
                </c:pt>
                <c:pt idx="36174">
                  <c:v>1</c:v>
                </c:pt>
                <c:pt idx="36175">
                  <c:v>1</c:v>
                </c:pt>
                <c:pt idx="36176">
                  <c:v>1</c:v>
                </c:pt>
                <c:pt idx="36177">
                  <c:v>1</c:v>
                </c:pt>
                <c:pt idx="36178">
                  <c:v>1</c:v>
                </c:pt>
                <c:pt idx="36179">
                  <c:v>1</c:v>
                </c:pt>
                <c:pt idx="36180">
                  <c:v>1</c:v>
                </c:pt>
                <c:pt idx="36181">
                  <c:v>1</c:v>
                </c:pt>
                <c:pt idx="36182">
                  <c:v>1</c:v>
                </c:pt>
                <c:pt idx="36183">
                  <c:v>1</c:v>
                </c:pt>
                <c:pt idx="36184">
                  <c:v>1</c:v>
                </c:pt>
                <c:pt idx="36185">
                  <c:v>1</c:v>
                </c:pt>
                <c:pt idx="36186">
                  <c:v>1</c:v>
                </c:pt>
                <c:pt idx="36187">
                  <c:v>1</c:v>
                </c:pt>
                <c:pt idx="36188">
                  <c:v>1</c:v>
                </c:pt>
                <c:pt idx="36189">
                  <c:v>1</c:v>
                </c:pt>
                <c:pt idx="36190">
                  <c:v>1</c:v>
                </c:pt>
                <c:pt idx="36191">
                  <c:v>1</c:v>
                </c:pt>
                <c:pt idx="36192">
                  <c:v>1</c:v>
                </c:pt>
                <c:pt idx="36193">
                  <c:v>1</c:v>
                </c:pt>
                <c:pt idx="36194">
                  <c:v>1</c:v>
                </c:pt>
                <c:pt idx="36195">
                  <c:v>1</c:v>
                </c:pt>
                <c:pt idx="36196">
                  <c:v>1</c:v>
                </c:pt>
                <c:pt idx="36197">
                  <c:v>1</c:v>
                </c:pt>
                <c:pt idx="36198">
                  <c:v>1</c:v>
                </c:pt>
                <c:pt idx="36199">
                  <c:v>1</c:v>
                </c:pt>
                <c:pt idx="36200">
                  <c:v>1</c:v>
                </c:pt>
                <c:pt idx="36201">
                  <c:v>1</c:v>
                </c:pt>
                <c:pt idx="36202">
                  <c:v>1</c:v>
                </c:pt>
                <c:pt idx="36203">
                  <c:v>1</c:v>
                </c:pt>
                <c:pt idx="36204">
                  <c:v>1</c:v>
                </c:pt>
                <c:pt idx="36205">
                  <c:v>1</c:v>
                </c:pt>
                <c:pt idx="36206">
                  <c:v>1</c:v>
                </c:pt>
                <c:pt idx="36207">
                  <c:v>1</c:v>
                </c:pt>
                <c:pt idx="36208">
                  <c:v>1</c:v>
                </c:pt>
                <c:pt idx="36209">
                  <c:v>1</c:v>
                </c:pt>
                <c:pt idx="36210">
                  <c:v>1</c:v>
                </c:pt>
                <c:pt idx="36211">
                  <c:v>1</c:v>
                </c:pt>
                <c:pt idx="36212">
                  <c:v>1</c:v>
                </c:pt>
                <c:pt idx="36213">
                  <c:v>1</c:v>
                </c:pt>
                <c:pt idx="36214">
                  <c:v>1</c:v>
                </c:pt>
                <c:pt idx="36215">
                  <c:v>1</c:v>
                </c:pt>
                <c:pt idx="36216">
                  <c:v>1</c:v>
                </c:pt>
                <c:pt idx="36217">
                  <c:v>1</c:v>
                </c:pt>
                <c:pt idx="36218">
                  <c:v>1</c:v>
                </c:pt>
                <c:pt idx="36219">
                  <c:v>1</c:v>
                </c:pt>
                <c:pt idx="36220">
                  <c:v>1</c:v>
                </c:pt>
                <c:pt idx="36221">
                  <c:v>1</c:v>
                </c:pt>
                <c:pt idx="36222">
                  <c:v>1</c:v>
                </c:pt>
                <c:pt idx="36223">
                  <c:v>1</c:v>
                </c:pt>
                <c:pt idx="36224">
                  <c:v>1</c:v>
                </c:pt>
                <c:pt idx="36225">
                  <c:v>1</c:v>
                </c:pt>
                <c:pt idx="36226">
                  <c:v>1</c:v>
                </c:pt>
                <c:pt idx="36227">
                  <c:v>1</c:v>
                </c:pt>
                <c:pt idx="36228">
                  <c:v>1</c:v>
                </c:pt>
                <c:pt idx="36229">
                  <c:v>1</c:v>
                </c:pt>
                <c:pt idx="36230">
                  <c:v>1</c:v>
                </c:pt>
                <c:pt idx="36231">
                  <c:v>1</c:v>
                </c:pt>
                <c:pt idx="36232">
                  <c:v>1</c:v>
                </c:pt>
                <c:pt idx="36233">
                  <c:v>1</c:v>
                </c:pt>
                <c:pt idx="36234">
                  <c:v>1</c:v>
                </c:pt>
                <c:pt idx="36235">
                  <c:v>1</c:v>
                </c:pt>
                <c:pt idx="36236">
                  <c:v>1</c:v>
                </c:pt>
                <c:pt idx="36237">
                  <c:v>1</c:v>
                </c:pt>
                <c:pt idx="36238">
                  <c:v>1</c:v>
                </c:pt>
                <c:pt idx="36239">
                  <c:v>1</c:v>
                </c:pt>
                <c:pt idx="36240">
                  <c:v>1</c:v>
                </c:pt>
                <c:pt idx="36241">
                  <c:v>1</c:v>
                </c:pt>
                <c:pt idx="36242">
                  <c:v>1</c:v>
                </c:pt>
                <c:pt idx="36243">
                  <c:v>1</c:v>
                </c:pt>
                <c:pt idx="36244">
                  <c:v>1</c:v>
                </c:pt>
                <c:pt idx="36245">
                  <c:v>1</c:v>
                </c:pt>
                <c:pt idx="36246">
                  <c:v>1</c:v>
                </c:pt>
                <c:pt idx="36247">
                  <c:v>1</c:v>
                </c:pt>
                <c:pt idx="36248">
                  <c:v>1</c:v>
                </c:pt>
                <c:pt idx="36249">
                  <c:v>1</c:v>
                </c:pt>
                <c:pt idx="36250">
                  <c:v>1</c:v>
                </c:pt>
                <c:pt idx="36251">
                  <c:v>1</c:v>
                </c:pt>
                <c:pt idx="36252">
                  <c:v>1</c:v>
                </c:pt>
                <c:pt idx="36253">
                  <c:v>1</c:v>
                </c:pt>
                <c:pt idx="36254">
                  <c:v>1</c:v>
                </c:pt>
                <c:pt idx="36255">
                  <c:v>1</c:v>
                </c:pt>
                <c:pt idx="36256">
                  <c:v>1</c:v>
                </c:pt>
                <c:pt idx="36257">
                  <c:v>1</c:v>
                </c:pt>
                <c:pt idx="36258">
                  <c:v>1</c:v>
                </c:pt>
                <c:pt idx="36259">
                  <c:v>1</c:v>
                </c:pt>
                <c:pt idx="36260">
                  <c:v>1</c:v>
                </c:pt>
                <c:pt idx="36261">
                  <c:v>1</c:v>
                </c:pt>
                <c:pt idx="36262">
                  <c:v>1</c:v>
                </c:pt>
                <c:pt idx="36263">
                  <c:v>1</c:v>
                </c:pt>
                <c:pt idx="36264">
                  <c:v>1</c:v>
                </c:pt>
                <c:pt idx="36265">
                  <c:v>1</c:v>
                </c:pt>
                <c:pt idx="36266">
                  <c:v>1</c:v>
                </c:pt>
                <c:pt idx="36267">
                  <c:v>1</c:v>
                </c:pt>
                <c:pt idx="36268">
                  <c:v>1</c:v>
                </c:pt>
                <c:pt idx="36269">
                  <c:v>1</c:v>
                </c:pt>
                <c:pt idx="36270">
                  <c:v>1</c:v>
                </c:pt>
                <c:pt idx="36271">
                  <c:v>1</c:v>
                </c:pt>
                <c:pt idx="36272">
                  <c:v>1</c:v>
                </c:pt>
                <c:pt idx="36273">
                  <c:v>1</c:v>
                </c:pt>
                <c:pt idx="36274">
                  <c:v>1</c:v>
                </c:pt>
                <c:pt idx="36275">
                  <c:v>1</c:v>
                </c:pt>
                <c:pt idx="36276">
                  <c:v>1</c:v>
                </c:pt>
                <c:pt idx="36277">
                  <c:v>1</c:v>
                </c:pt>
                <c:pt idx="36278">
                  <c:v>1</c:v>
                </c:pt>
                <c:pt idx="36279">
                  <c:v>1</c:v>
                </c:pt>
                <c:pt idx="36280">
                  <c:v>1</c:v>
                </c:pt>
                <c:pt idx="36281">
                  <c:v>1</c:v>
                </c:pt>
                <c:pt idx="36282">
                  <c:v>1</c:v>
                </c:pt>
                <c:pt idx="36283">
                  <c:v>1</c:v>
                </c:pt>
                <c:pt idx="36284">
                  <c:v>1</c:v>
                </c:pt>
                <c:pt idx="36285">
                  <c:v>1</c:v>
                </c:pt>
                <c:pt idx="36286">
                  <c:v>1</c:v>
                </c:pt>
                <c:pt idx="36287">
                  <c:v>1</c:v>
                </c:pt>
                <c:pt idx="36288">
                  <c:v>1</c:v>
                </c:pt>
                <c:pt idx="36289">
                  <c:v>1</c:v>
                </c:pt>
                <c:pt idx="36290">
                  <c:v>1</c:v>
                </c:pt>
                <c:pt idx="36291">
                  <c:v>1</c:v>
                </c:pt>
                <c:pt idx="36292">
                  <c:v>1</c:v>
                </c:pt>
                <c:pt idx="36293">
                  <c:v>1</c:v>
                </c:pt>
                <c:pt idx="36294">
                  <c:v>1</c:v>
                </c:pt>
                <c:pt idx="36295">
                  <c:v>1</c:v>
                </c:pt>
                <c:pt idx="36296">
                  <c:v>1</c:v>
                </c:pt>
                <c:pt idx="36297">
                  <c:v>1</c:v>
                </c:pt>
                <c:pt idx="36298">
                  <c:v>1</c:v>
                </c:pt>
                <c:pt idx="36299">
                  <c:v>1</c:v>
                </c:pt>
                <c:pt idx="36300">
                  <c:v>1</c:v>
                </c:pt>
                <c:pt idx="36301">
                  <c:v>1</c:v>
                </c:pt>
                <c:pt idx="36302">
                  <c:v>1</c:v>
                </c:pt>
                <c:pt idx="36303">
                  <c:v>1</c:v>
                </c:pt>
                <c:pt idx="36304">
                  <c:v>1</c:v>
                </c:pt>
                <c:pt idx="36305">
                  <c:v>1</c:v>
                </c:pt>
                <c:pt idx="36306">
                  <c:v>1</c:v>
                </c:pt>
                <c:pt idx="36307">
                  <c:v>1</c:v>
                </c:pt>
                <c:pt idx="36308">
                  <c:v>1</c:v>
                </c:pt>
                <c:pt idx="36309">
                  <c:v>1</c:v>
                </c:pt>
                <c:pt idx="36310">
                  <c:v>1</c:v>
                </c:pt>
                <c:pt idx="36311">
                  <c:v>1</c:v>
                </c:pt>
                <c:pt idx="36312">
                  <c:v>1</c:v>
                </c:pt>
                <c:pt idx="36313">
                  <c:v>1</c:v>
                </c:pt>
                <c:pt idx="36314">
                  <c:v>1</c:v>
                </c:pt>
                <c:pt idx="36315">
                  <c:v>1</c:v>
                </c:pt>
                <c:pt idx="36316">
                  <c:v>1</c:v>
                </c:pt>
                <c:pt idx="36317">
                  <c:v>1</c:v>
                </c:pt>
                <c:pt idx="36318">
                  <c:v>1</c:v>
                </c:pt>
                <c:pt idx="36319">
                  <c:v>1</c:v>
                </c:pt>
                <c:pt idx="36320">
                  <c:v>1</c:v>
                </c:pt>
                <c:pt idx="36321">
                  <c:v>1</c:v>
                </c:pt>
                <c:pt idx="36322">
                  <c:v>1</c:v>
                </c:pt>
                <c:pt idx="36323">
                  <c:v>1</c:v>
                </c:pt>
                <c:pt idx="36324">
                  <c:v>1</c:v>
                </c:pt>
                <c:pt idx="36325">
                  <c:v>1</c:v>
                </c:pt>
                <c:pt idx="36326">
                  <c:v>1</c:v>
                </c:pt>
                <c:pt idx="36327">
                  <c:v>1</c:v>
                </c:pt>
                <c:pt idx="36328">
                  <c:v>1</c:v>
                </c:pt>
                <c:pt idx="36329">
                  <c:v>1</c:v>
                </c:pt>
                <c:pt idx="36330">
                  <c:v>1</c:v>
                </c:pt>
                <c:pt idx="36331">
                  <c:v>1</c:v>
                </c:pt>
                <c:pt idx="36332">
                  <c:v>1</c:v>
                </c:pt>
                <c:pt idx="36333">
                  <c:v>1</c:v>
                </c:pt>
                <c:pt idx="36334">
                  <c:v>1</c:v>
                </c:pt>
                <c:pt idx="36335">
                  <c:v>1</c:v>
                </c:pt>
                <c:pt idx="36336">
                  <c:v>1</c:v>
                </c:pt>
                <c:pt idx="36337">
                  <c:v>1</c:v>
                </c:pt>
                <c:pt idx="36338">
                  <c:v>1</c:v>
                </c:pt>
                <c:pt idx="36339">
                  <c:v>1</c:v>
                </c:pt>
                <c:pt idx="36340">
                  <c:v>1</c:v>
                </c:pt>
                <c:pt idx="36341">
                  <c:v>1</c:v>
                </c:pt>
                <c:pt idx="36342">
                  <c:v>1</c:v>
                </c:pt>
                <c:pt idx="36343">
                  <c:v>1</c:v>
                </c:pt>
                <c:pt idx="36344">
                  <c:v>1</c:v>
                </c:pt>
                <c:pt idx="36345">
                  <c:v>1</c:v>
                </c:pt>
                <c:pt idx="36346">
                  <c:v>1</c:v>
                </c:pt>
                <c:pt idx="36347">
                  <c:v>1</c:v>
                </c:pt>
                <c:pt idx="36348">
                  <c:v>1</c:v>
                </c:pt>
                <c:pt idx="36349">
                  <c:v>1</c:v>
                </c:pt>
                <c:pt idx="36350">
                  <c:v>1</c:v>
                </c:pt>
                <c:pt idx="36351">
                  <c:v>1</c:v>
                </c:pt>
                <c:pt idx="36352">
                  <c:v>1</c:v>
                </c:pt>
                <c:pt idx="36353">
                  <c:v>1</c:v>
                </c:pt>
                <c:pt idx="36354">
                  <c:v>1</c:v>
                </c:pt>
                <c:pt idx="36355">
                  <c:v>1</c:v>
                </c:pt>
                <c:pt idx="36356">
                  <c:v>1</c:v>
                </c:pt>
                <c:pt idx="36357">
                  <c:v>1</c:v>
                </c:pt>
                <c:pt idx="36358">
                  <c:v>1</c:v>
                </c:pt>
                <c:pt idx="36359">
                  <c:v>1</c:v>
                </c:pt>
                <c:pt idx="36360">
                  <c:v>1</c:v>
                </c:pt>
                <c:pt idx="36361">
                  <c:v>1</c:v>
                </c:pt>
                <c:pt idx="36362">
                  <c:v>1</c:v>
                </c:pt>
                <c:pt idx="36363">
                  <c:v>1</c:v>
                </c:pt>
                <c:pt idx="36364">
                  <c:v>1</c:v>
                </c:pt>
                <c:pt idx="36365">
                  <c:v>1</c:v>
                </c:pt>
                <c:pt idx="36366">
                  <c:v>1</c:v>
                </c:pt>
                <c:pt idx="36367">
                  <c:v>1</c:v>
                </c:pt>
                <c:pt idx="36368">
                  <c:v>1</c:v>
                </c:pt>
                <c:pt idx="36369">
                  <c:v>1</c:v>
                </c:pt>
                <c:pt idx="36370">
                  <c:v>1</c:v>
                </c:pt>
                <c:pt idx="36371">
                  <c:v>1</c:v>
                </c:pt>
                <c:pt idx="36372">
                  <c:v>1</c:v>
                </c:pt>
                <c:pt idx="36373">
                  <c:v>1</c:v>
                </c:pt>
                <c:pt idx="36374">
                  <c:v>1</c:v>
                </c:pt>
                <c:pt idx="36375">
                  <c:v>1</c:v>
                </c:pt>
                <c:pt idx="36376">
                  <c:v>1</c:v>
                </c:pt>
                <c:pt idx="36377">
                  <c:v>1</c:v>
                </c:pt>
                <c:pt idx="36378">
                  <c:v>1</c:v>
                </c:pt>
                <c:pt idx="36379">
                  <c:v>1</c:v>
                </c:pt>
                <c:pt idx="36380">
                  <c:v>1</c:v>
                </c:pt>
                <c:pt idx="36381">
                  <c:v>1</c:v>
                </c:pt>
                <c:pt idx="36382">
                  <c:v>1</c:v>
                </c:pt>
                <c:pt idx="36383">
                  <c:v>1</c:v>
                </c:pt>
                <c:pt idx="36384">
                  <c:v>1</c:v>
                </c:pt>
                <c:pt idx="36385">
                  <c:v>1</c:v>
                </c:pt>
                <c:pt idx="36386">
                  <c:v>1</c:v>
                </c:pt>
                <c:pt idx="36387">
                  <c:v>1</c:v>
                </c:pt>
                <c:pt idx="36388">
                  <c:v>1</c:v>
                </c:pt>
                <c:pt idx="36389">
                  <c:v>1</c:v>
                </c:pt>
                <c:pt idx="36390">
                  <c:v>1</c:v>
                </c:pt>
                <c:pt idx="36391">
                  <c:v>1</c:v>
                </c:pt>
                <c:pt idx="36392">
                  <c:v>1</c:v>
                </c:pt>
                <c:pt idx="36393">
                  <c:v>1</c:v>
                </c:pt>
                <c:pt idx="36394">
                  <c:v>1</c:v>
                </c:pt>
                <c:pt idx="36395">
                  <c:v>1</c:v>
                </c:pt>
                <c:pt idx="36396">
                  <c:v>1</c:v>
                </c:pt>
                <c:pt idx="36397">
                  <c:v>1</c:v>
                </c:pt>
                <c:pt idx="36398">
                  <c:v>1</c:v>
                </c:pt>
                <c:pt idx="36399">
                  <c:v>1</c:v>
                </c:pt>
                <c:pt idx="36400">
                  <c:v>1</c:v>
                </c:pt>
                <c:pt idx="36401">
                  <c:v>1</c:v>
                </c:pt>
                <c:pt idx="36402">
                  <c:v>1</c:v>
                </c:pt>
                <c:pt idx="36403">
                  <c:v>1</c:v>
                </c:pt>
                <c:pt idx="36404">
                  <c:v>1</c:v>
                </c:pt>
                <c:pt idx="36405">
                  <c:v>1</c:v>
                </c:pt>
                <c:pt idx="36406">
                  <c:v>1</c:v>
                </c:pt>
                <c:pt idx="36407">
                  <c:v>1</c:v>
                </c:pt>
                <c:pt idx="36408">
                  <c:v>1</c:v>
                </c:pt>
                <c:pt idx="36409">
                  <c:v>1</c:v>
                </c:pt>
                <c:pt idx="36410">
                  <c:v>1</c:v>
                </c:pt>
                <c:pt idx="36411">
                  <c:v>1</c:v>
                </c:pt>
                <c:pt idx="36412">
                  <c:v>1</c:v>
                </c:pt>
                <c:pt idx="36413">
                  <c:v>1</c:v>
                </c:pt>
                <c:pt idx="36414">
                  <c:v>1</c:v>
                </c:pt>
                <c:pt idx="36415">
                  <c:v>1</c:v>
                </c:pt>
                <c:pt idx="36416">
                  <c:v>1</c:v>
                </c:pt>
                <c:pt idx="36417">
                  <c:v>1</c:v>
                </c:pt>
                <c:pt idx="36418">
                  <c:v>1</c:v>
                </c:pt>
                <c:pt idx="36419">
                  <c:v>1</c:v>
                </c:pt>
                <c:pt idx="36420">
                  <c:v>1</c:v>
                </c:pt>
                <c:pt idx="36421">
                  <c:v>1</c:v>
                </c:pt>
                <c:pt idx="36422">
                  <c:v>1</c:v>
                </c:pt>
                <c:pt idx="36423">
                  <c:v>1</c:v>
                </c:pt>
                <c:pt idx="36424">
                  <c:v>1</c:v>
                </c:pt>
                <c:pt idx="36425">
                  <c:v>1</c:v>
                </c:pt>
                <c:pt idx="36426">
                  <c:v>1</c:v>
                </c:pt>
                <c:pt idx="36427">
                  <c:v>1</c:v>
                </c:pt>
                <c:pt idx="36428">
                  <c:v>1</c:v>
                </c:pt>
                <c:pt idx="36429">
                  <c:v>1</c:v>
                </c:pt>
                <c:pt idx="36430">
                  <c:v>1</c:v>
                </c:pt>
                <c:pt idx="36431">
                  <c:v>1</c:v>
                </c:pt>
                <c:pt idx="36432">
                  <c:v>1</c:v>
                </c:pt>
                <c:pt idx="36433">
                  <c:v>1</c:v>
                </c:pt>
                <c:pt idx="36434">
                  <c:v>1</c:v>
                </c:pt>
                <c:pt idx="36435">
                  <c:v>1</c:v>
                </c:pt>
                <c:pt idx="36436">
                  <c:v>1</c:v>
                </c:pt>
                <c:pt idx="36437">
                  <c:v>1</c:v>
                </c:pt>
                <c:pt idx="36438">
                  <c:v>1</c:v>
                </c:pt>
                <c:pt idx="36439">
                  <c:v>1</c:v>
                </c:pt>
                <c:pt idx="36440">
                  <c:v>1</c:v>
                </c:pt>
                <c:pt idx="36441">
                  <c:v>1</c:v>
                </c:pt>
                <c:pt idx="36442">
                  <c:v>1</c:v>
                </c:pt>
                <c:pt idx="36443">
                  <c:v>1</c:v>
                </c:pt>
                <c:pt idx="36444">
                  <c:v>1</c:v>
                </c:pt>
                <c:pt idx="36445">
                  <c:v>1</c:v>
                </c:pt>
                <c:pt idx="36446">
                  <c:v>1</c:v>
                </c:pt>
                <c:pt idx="36447">
                  <c:v>1</c:v>
                </c:pt>
                <c:pt idx="36448">
                  <c:v>1</c:v>
                </c:pt>
                <c:pt idx="36449">
                  <c:v>1</c:v>
                </c:pt>
                <c:pt idx="36450">
                  <c:v>1</c:v>
                </c:pt>
                <c:pt idx="36451">
                  <c:v>1</c:v>
                </c:pt>
                <c:pt idx="36452">
                  <c:v>1</c:v>
                </c:pt>
                <c:pt idx="36453">
                  <c:v>1</c:v>
                </c:pt>
                <c:pt idx="36454">
                  <c:v>1</c:v>
                </c:pt>
                <c:pt idx="36455">
                  <c:v>1</c:v>
                </c:pt>
                <c:pt idx="36456">
                  <c:v>1</c:v>
                </c:pt>
                <c:pt idx="36457">
                  <c:v>1</c:v>
                </c:pt>
                <c:pt idx="36458">
                  <c:v>1</c:v>
                </c:pt>
                <c:pt idx="36459">
                  <c:v>1</c:v>
                </c:pt>
                <c:pt idx="36460">
                  <c:v>1</c:v>
                </c:pt>
                <c:pt idx="36461">
                  <c:v>1</c:v>
                </c:pt>
                <c:pt idx="36462">
                  <c:v>1</c:v>
                </c:pt>
                <c:pt idx="36463">
                  <c:v>1</c:v>
                </c:pt>
                <c:pt idx="36464">
                  <c:v>1</c:v>
                </c:pt>
                <c:pt idx="36465">
                  <c:v>1</c:v>
                </c:pt>
                <c:pt idx="36466">
                  <c:v>1</c:v>
                </c:pt>
                <c:pt idx="36467">
                  <c:v>1</c:v>
                </c:pt>
                <c:pt idx="36468">
                  <c:v>1</c:v>
                </c:pt>
                <c:pt idx="36469">
                  <c:v>1</c:v>
                </c:pt>
                <c:pt idx="36470">
                  <c:v>1</c:v>
                </c:pt>
                <c:pt idx="36471">
                  <c:v>1</c:v>
                </c:pt>
                <c:pt idx="36472">
                  <c:v>1</c:v>
                </c:pt>
                <c:pt idx="36473">
                  <c:v>1</c:v>
                </c:pt>
                <c:pt idx="36474">
                  <c:v>1</c:v>
                </c:pt>
                <c:pt idx="36475">
                  <c:v>1</c:v>
                </c:pt>
                <c:pt idx="36476">
                  <c:v>1</c:v>
                </c:pt>
                <c:pt idx="36477">
                  <c:v>1</c:v>
                </c:pt>
                <c:pt idx="36478">
                  <c:v>1</c:v>
                </c:pt>
                <c:pt idx="36479">
                  <c:v>1</c:v>
                </c:pt>
                <c:pt idx="36480">
                  <c:v>1</c:v>
                </c:pt>
                <c:pt idx="36481">
                  <c:v>1</c:v>
                </c:pt>
                <c:pt idx="36482">
                  <c:v>1</c:v>
                </c:pt>
                <c:pt idx="36483">
                  <c:v>1</c:v>
                </c:pt>
                <c:pt idx="36484">
                  <c:v>1</c:v>
                </c:pt>
                <c:pt idx="36485">
                  <c:v>1</c:v>
                </c:pt>
                <c:pt idx="36486">
                  <c:v>1</c:v>
                </c:pt>
                <c:pt idx="36487">
                  <c:v>1</c:v>
                </c:pt>
                <c:pt idx="36488">
                  <c:v>1</c:v>
                </c:pt>
                <c:pt idx="36489">
                  <c:v>1</c:v>
                </c:pt>
                <c:pt idx="36490">
                  <c:v>1</c:v>
                </c:pt>
                <c:pt idx="36491">
                  <c:v>1</c:v>
                </c:pt>
                <c:pt idx="36492">
                  <c:v>1</c:v>
                </c:pt>
                <c:pt idx="36493">
                  <c:v>1</c:v>
                </c:pt>
                <c:pt idx="36494">
                  <c:v>1</c:v>
                </c:pt>
                <c:pt idx="36495">
                  <c:v>1</c:v>
                </c:pt>
                <c:pt idx="36496">
                  <c:v>1</c:v>
                </c:pt>
                <c:pt idx="36497">
                  <c:v>1</c:v>
                </c:pt>
                <c:pt idx="36498">
                  <c:v>1</c:v>
                </c:pt>
                <c:pt idx="36499">
                  <c:v>1</c:v>
                </c:pt>
                <c:pt idx="36500">
                  <c:v>1</c:v>
                </c:pt>
                <c:pt idx="36501">
                  <c:v>1</c:v>
                </c:pt>
                <c:pt idx="36502">
                  <c:v>1</c:v>
                </c:pt>
                <c:pt idx="36503">
                  <c:v>1</c:v>
                </c:pt>
                <c:pt idx="36504">
                  <c:v>1</c:v>
                </c:pt>
                <c:pt idx="36505">
                  <c:v>1</c:v>
                </c:pt>
                <c:pt idx="36506">
                  <c:v>1</c:v>
                </c:pt>
                <c:pt idx="36507">
                  <c:v>1</c:v>
                </c:pt>
                <c:pt idx="36508">
                  <c:v>1</c:v>
                </c:pt>
                <c:pt idx="36509">
                  <c:v>1</c:v>
                </c:pt>
                <c:pt idx="36510">
                  <c:v>1</c:v>
                </c:pt>
                <c:pt idx="36511">
                  <c:v>1</c:v>
                </c:pt>
                <c:pt idx="36512">
                  <c:v>1</c:v>
                </c:pt>
                <c:pt idx="36513">
                  <c:v>1</c:v>
                </c:pt>
                <c:pt idx="36514">
                  <c:v>1</c:v>
                </c:pt>
                <c:pt idx="36515">
                  <c:v>1</c:v>
                </c:pt>
                <c:pt idx="36516">
                  <c:v>1</c:v>
                </c:pt>
                <c:pt idx="36517">
                  <c:v>1</c:v>
                </c:pt>
                <c:pt idx="36518">
                  <c:v>1</c:v>
                </c:pt>
                <c:pt idx="36519">
                  <c:v>1</c:v>
                </c:pt>
                <c:pt idx="36520">
                  <c:v>1</c:v>
                </c:pt>
                <c:pt idx="36521">
                  <c:v>1</c:v>
                </c:pt>
                <c:pt idx="36522">
                  <c:v>1</c:v>
                </c:pt>
                <c:pt idx="36523">
                  <c:v>1</c:v>
                </c:pt>
                <c:pt idx="36524">
                  <c:v>1</c:v>
                </c:pt>
                <c:pt idx="36525">
                  <c:v>1</c:v>
                </c:pt>
                <c:pt idx="36526">
                  <c:v>1</c:v>
                </c:pt>
                <c:pt idx="36527">
                  <c:v>1</c:v>
                </c:pt>
                <c:pt idx="36528">
                  <c:v>1</c:v>
                </c:pt>
                <c:pt idx="36529">
                  <c:v>1</c:v>
                </c:pt>
                <c:pt idx="36530">
                  <c:v>1</c:v>
                </c:pt>
                <c:pt idx="36531">
                  <c:v>1</c:v>
                </c:pt>
                <c:pt idx="36532">
                  <c:v>1</c:v>
                </c:pt>
                <c:pt idx="36533">
                  <c:v>1</c:v>
                </c:pt>
                <c:pt idx="36534">
                  <c:v>1</c:v>
                </c:pt>
                <c:pt idx="36535">
                  <c:v>1</c:v>
                </c:pt>
                <c:pt idx="36536">
                  <c:v>1</c:v>
                </c:pt>
                <c:pt idx="36537">
                  <c:v>1</c:v>
                </c:pt>
                <c:pt idx="36538">
                  <c:v>1</c:v>
                </c:pt>
                <c:pt idx="36539">
                  <c:v>1</c:v>
                </c:pt>
                <c:pt idx="36540">
                  <c:v>1</c:v>
                </c:pt>
                <c:pt idx="36541">
                  <c:v>1</c:v>
                </c:pt>
                <c:pt idx="36542">
                  <c:v>1</c:v>
                </c:pt>
                <c:pt idx="36543">
                  <c:v>1</c:v>
                </c:pt>
                <c:pt idx="36544">
                  <c:v>1</c:v>
                </c:pt>
                <c:pt idx="36545">
                  <c:v>1</c:v>
                </c:pt>
                <c:pt idx="36546">
                  <c:v>1</c:v>
                </c:pt>
                <c:pt idx="36547">
                  <c:v>1</c:v>
                </c:pt>
                <c:pt idx="36548">
                  <c:v>1</c:v>
                </c:pt>
                <c:pt idx="36549">
                  <c:v>1</c:v>
                </c:pt>
                <c:pt idx="36550">
                  <c:v>1</c:v>
                </c:pt>
                <c:pt idx="36551">
                  <c:v>1</c:v>
                </c:pt>
                <c:pt idx="36552">
                  <c:v>1</c:v>
                </c:pt>
                <c:pt idx="36553">
                  <c:v>1</c:v>
                </c:pt>
                <c:pt idx="36554">
                  <c:v>1</c:v>
                </c:pt>
                <c:pt idx="36555">
                  <c:v>1</c:v>
                </c:pt>
                <c:pt idx="36556">
                  <c:v>1</c:v>
                </c:pt>
                <c:pt idx="36557">
                  <c:v>1</c:v>
                </c:pt>
                <c:pt idx="36558">
                  <c:v>1</c:v>
                </c:pt>
                <c:pt idx="36559">
                  <c:v>1</c:v>
                </c:pt>
                <c:pt idx="36560">
                  <c:v>1</c:v>
                </c:pt>
                <c:pt idx="36561">
                  <c:v>1</c:v>
                </c:pt>
                <c:pt idx="36562">
                  <c:v>1</c:v>
                </c:pt>
                <c:pt idx="36563">
                  <c:v>1</c:v>
                </c:pt>
                <c:pt idx="36564">
                  <c:v>1</c:v>
                </c:pt>
                <c:pt idx="36565">
                  <c:v>1</c:v>
                </c:pt>
                <c:pt idx="36566">
                  <c:v>1</c:v>
                </c:pt>
                <c:pt idx="36567">
                  <c:v>1</c:v>
                </c:pt>
                <c:pt idx="36568">
                  <c:v>1</c:v>
                </c:pt>
                <c:pt idx="36569">
                  <c:v>1</c:v>
                </c:pt>
                <c:pt idx="36570">
                  <c:v>1</c:v>
                </c:pt>
                <c:pt idx="36571">
                  <c:v>1</c:v>
                </c:pt>
                <c:pt idx="36572">
                  <c:v>1</c:v>
                </c:pt>
                <c:pt idx="36573">
                  <c:v>1</c:v>
                </c:pt>
                <c:pt idx="36574">
                  <c:v>1</c:v>
                </c:pt>
                <c:pt idx="36575">
                  <c:v>1</c:v>
                </c:pt>
                <c:pt idx="36576">
                  <c:v>1</c:v>
                </c:pt>
                <c:pt idx="36577">
                  <c:v>1</c:v>
                </c:pt>
                <c:pt idx="36578">
                  <c:v>1</c:v>
                </c:pt>
                <c:pt idx="36579">
                  <c:v>1</c:v>
                </c:pt>
                <c:pt idx="36580">
                  <c:v>1</c:v>
                </c:pt>
                <c:pt idx="36581">
                  <c:v>1</c:v>
                </c:pt>
                <c:pt idx="36582">
                  <c:v>1</c:v>
                </c:pt>
                <c:pt idx="36583">
                  <c:v>1</c:v>
                </c:pt>
                <c:pt idx="36584">
                  <c:v>1</c:v>
                </c:pt>
                <c:pt idx="36585">
                  <c:v>1</c:v>
                </c:pt>
                <c:pt idx="36586">
                  <c:v>1</c:v>
                </c:pt>
                <c:pt idx="36587">
                  <c:v>1</c:v>
                </c:pt>
                <c:pt idx="36588">
                  <c:v>1</c:v>
                </c:pt>
                <c:pt idx="36589">
                  <c:v>1</c:v>
                </c:pt>
                <c:pt idx="36590">
                  <c:v>1</c:v>
                </c:pt>
                <c:pt idx="36591">
                  <c:v>1</c:v>
                </c:pt>
                <c:pt idx="36592">
                  <c:v>1</c:v>
                </c:pt>
                <c:pt idx="36593">
                  <c:v>1</c:v>
                </c:pt>
                <c:pt idx="36594">
                  <c:v>1</c:v>
                </c:pt>
                <c:pt idx="36595">
                  <c:v>1</c:v>
                </c:pt>
                <c:pt idx="36596">
                  <c:v>1</c:v>
                </c:pt>
                <c:pt idx="36597">
                  <c:v>1</c:v>
                </c:pt>
                <c:pt idx="36598">
                  <c:v>1</c:v>
                </c:pt>
                <c:pt idx="36599">
                  <c:v>1</c:v>
                </c:pt>
                <c:pt idx="36600">
                  <c:v>1</c:v>
                </c:pt>
                <c:pt idx="36601">
                  <c:v>1</c:v>
                </c:pt>
                <c:pt idx="36602">
                  <c:v>1</c:v>
                </c:pt>
                <c:pt idx="36603">
                  <c:v>1</c:v>
                </c:pt>
                <c:pt idx="36604">
                  <c:v>1</c:v>
                </c:pt>
                <c:pt idx="36605">
                  <c:v>1</c:v>
                </c:pt>
                <c:pt idx="36606">
                  <c:v>1</c:v>
                </c:pt>
                <c:pt idx="36607">
                  <c:v>1</c:v>
                </c:pt>
                <c:pt idx="36608">
                  <c:v>1</c:v>
                </c:pt>
                <c:pt idx="36609">
                  <c:v>1</c:v>
                </c:pt>
                <c:pt idx="36610">
                  <c:v>1</c:v>
                </c:pt>
                <c:pt idx="36611">
                  <c:v>1</c:v>
                </c:pt>
                <c:pt idx="36612">
                  <c:v>1</c:v>
                </c:pt>
                <c:pt idx="36613">
                  <c:v>1</c:v>
                </c:pt>
                <c:pt idx="36614">
                  <c:v>1</c:v>
                </c:pt>
                <c:pt idx="36615">
                  <c:v>1</c:v>
                </c:pt>
                <c:pt idx="36616">
                  <c:v>1</c:v>
                </c:pt>
                <c:pt idx="36617">
                  <c:v>1</c:v>
                </c:pt>
                <c:pt idx="36618">
                  <c:v>1</c:v>
                </c:pt>
                <c:pt idx="36619">
                  <c:v>1</c:v>
                </c:pt>
                <c:pt idx="36620">
                  <c:v>1</c:v>
                </c:pt>
                <c:pt idx="36621">
                  <c:v>1</c:v>
                </c:pt>
                <c:pt idx="36622">
                  <c:v>1</c:v>
                </c:pt>
                <c:pt idx="36623">
                  <c:v>1</c:v>
                </c:pt>
                <c:pt idx="36624">
                  <c:v>1</c:v>
                </c:pt>
                <c:pt idx="36625">
                  <c:v>1</c:v>
                </c:pt>
                <c:pt idx="36626">
                  <c:v>1</c:v>
                </c:pt>
                <c:pt idx="36627">
                  <c:v>1</c:v>
                </c:pt>
                <c:pt idx="36628">
                  <c:v>1</c:v>
                </c:pt>
                <c:pt idx="36629">
                  <c:v>1</c:v>
                </c:pt>
                <c:pt idx="36630">
                  <c:v>1</c:v>
                </c:pt>
                <c:pt idx="36631">
                  <c:v>1</c:v>
                </c:pt>
                <c:pt idx="36632">
                  <c:v>1</c:v>
                </c:pt>
                <c:pt idx="36633">
                  <c:v>1</c:v>
                </c:pt>
                <c:pt idx="36634">
                  <c:v>1</c:v>
                </c:pt>
                <c:pt idx="36635">
                  <c:v>1</c:v>
                </c:pt>
                <c:pt idx="36636">
                  <c:v>1</c:v>
                </c:pt>
                <c:pt idx="36637">
                  <c:v>1</c:v>
                </c:pt>
                <c:pt idx="36638">
                  <c:v>1</c:v>
                </c:pt>
                <c:pt idx="36639">
                  <c:v>1</c:v>
                </c:pt>
                <c:pt idx="36640">
                  <c:v>1</c:v>
                </c:pt>
                <c:pt idx="36641">
                  <c:v>1</c:v>
                </c:pt>
                <c:pt idx="36642">
                  <c:v>1</c:v>
                </c:pt>
                <c:pt idx="36643">
                  <c:v>1</c:v>
                </c:pt>
                <c:pt idx="36644">
                  <c:v>1</c:v>
                </c:pt>
                <c:pt idx="36645">
                  <c:v>1</c:v>
                </c:pt>
                <c:pt idx="36646">
                  <c:v>1</c:v>
                </c:pt>
                <c:pt idx="36647">
                  <c:v>1</c:v>
                </c:pt>
                <c:pt idx="36648">
                  <c:v>1</c:v>
                </c:pt>
                <c:pt idx="36649">
                  <c:v>1</c:v>
                </c:pt>
                <c:pt idx="36650">
                  <c:v>1</c:v>
                </c:pt>
                <c:pt idx="36651">
                  <c:v>1</c:v>
                </c:pt>
                <c:pt idx="36652">
                  <c:v>1</c:v>
                </c:pt>
                <c:pt idx="36653">
                  <c:v>1</c:v>
                </c:pt>
                <c:pt idx="36654">
                  <c:v>1</c:v>
                </c:pt>
                <c:pt idx="36655">
                  <c:v>1</c:v>
                </c:pt>
                <c:pt idx="36656">
                  <c:v>1</c:v>
                </c:pt>
                <c:pt idx="36657">
                  <c:v>1</c:v>
                </c:pt>
                <c:pt idx="36658">
                  <c:v>1</c:v>
                </c:pt>
                <c:pt idx="36659">
                  <c:v>1</c:v>
                </c:pt>
                <c:pt idx="36660">
                  <c:v>1</c:v>
                </c:pt>
                <c:pt idx="36661">
                  <c:v>1</c:v>
                </c:pt>
                <c:pt idx="36662">
                  <c:v>1</c:v>
                </c:pt>
                <c:pt idx="36663">
                  <c:v>1</c:v>
                </c:pt>
                <c:pt idx="36664">
                  <c:v>1</c:v>
                </c:pt>
                <c:pt idx="36665">
                  <c:v>1</c:v>
                </c:pt>
                <c:pt idx="36666">
                  <c:v>1</c:v>
                </c:pt>
                <c:pt idx="36667">
                  <c:v>1</c:v>
                </c:pt>
                <c:pt idx="36668">
                  <c:v>1</c:v>
                </c:pt>
                <c:pt idx="36669">
                  <c:v>1</c:v>
                </c:pt>
                <c:pt idx="36670">
                  <c:v>1</c:v>
                </c:pt>
                <c:pt idx="36671">
                  <c:v>1</c:v>
                </c:pt>
                <c:pt idx="36672">
                  <c:v>1</c:v>
                </c:pt>
                <c:pt idx="36673">
                  <c:v>1</c:v>
                </c:pt>
                <c:pt idx="36674">
                  <c:v>1</c:v>
                </c:pt>
                <c:pt idx="36675">
                  <c:v>1</c:v>
                </c:pt>
                <c:pt idx="36676">
                  <c:v>1</c:v>
                </c:pt>
                <c:pt idx="36677">
                  <c:v>1</c:v>
                </c:pt>
                <c:pt idx="36678">
                  <c:v>1</c:v>
                </c:pt>
                <c:pt idx="36679">
                  <c:v>1</c:v>
                </c:pt>
                <c:pt idx="36680">
                  <c:v>1</c:v>
                </c:pt>
                <c:pt idx="36681">
                  <c:v>1</c:v>
                </c:pt>
                <c:pt idx="36682">
                  <c:v>1</c:v>
                </c:pt>
                <c:pt idx="36683">
                  <c:v>1</c:v>
                </c:pt>
                <c:pt idx="36684">
                  <c:v>1</c:v>
                </c:pt>
                <c:pt idx="36685">
                  <c:v>1</c:v>
                </c:pt>
                <c:pt idx="36686">
                  <c:v>1</c:v>
                </c:pt>
                <c:pt idx="36687">
                  <c:v>1</c:v>
                </c:pt>
                <c:pt idx="36688">
                  <c:v>1</c:v>
                </c:pt>
                <c:pt idx="36689">
                  <c:v>1</c:v>
                </c:pt>
                <c:pt idx="36690">
                  <c:v>1</c:v>
                </c:pt>
                <c:pt idx="36691">
                  <c:v>1</c:v>
                </c:pt>
                <c:pt idx="36692">
                  <c:v>1</c:v>
                </c:pt>
                <c:pt idx="36693">
                  <c:v>1</c:v>
                </c:pt>
                <c:pt idx="36694">
                  <c:v>1</c:v>
                </c:pt>
                <c:pt idx="36695">
                  <c:v>1</c:v>
                </c:pt>
                <c:pt idx="36696">
                  <c:v>1</c:v>
                </c:pt>
                <c:pt idx="36697">
                  <c:v>1</c:v>
                </c:pt>
                <c:pt idx="36698">
                  <c:v>1</c:v>
                </c:pt>
                <c:pt idx="36699">
                  <c:v>1</c:v>
                </c:pt>
                <c:pt idx="36700">
                  <c:v>1</c:v>
                </c:pt>
                <c:pt idx="36701">
                  <c:v>1</c:v>
                </c:pt>
                <c:pt idx="36702">
                  <c:v>1</c:v>
                </c:pt>
                <c:pt idx="36703">
                  <c:v>1</c:v>
                </c:pt>
                <c:pt idx="36704">
                  <c:v>1</c:v>
                </c:pt>
                <c:pt idx="36705">
                  <c:v>1</c:v>
                </c:pt>
                <c:pt idx="36706">
                  <c:v>1</c:v>
                </c:pt>
                <c:pt idx="36707">
                  <c:v>1</c:v>
                </c:pt>
                <c:pt idx="36708">
                  <c:v>1</c:v>
                </c:pt>
                <c:pt idx="36709">
                  <c:v>1</c:v>
                </c:pt>
                <c:pt idx="36710">
                  <c:v>1</c:v>
                </c:pt>
                <c:pt idx="36711">
                  <c:v>1</c:v>
                </c:pt>
                <c:pt idx="36712">
                  <c:v>1</c:v>
                </c:pt>
                <c:pt idx="36713">
                  <c:v>1</c:v>
                </c:pt>
                <c:pt idx="36714">
                  <c:v>1</c:v>
                </c:pt>
                <c:pt idx="36715">
                  <c:v>1</c:v>
                </c:pt>
                <c:pt idx="36716">
                  <c:v>1</c:v>
                </c:pt>
                <c:pt idx="36717">
                  <c:v>1</c:v>
                </c:pt>
                <c:pt idx="36718">
                  <c:v>1</c:v>
                </c:pt>
                <c:pt idx="36719">
                  <c:v>1</c:v>
                </c:pt>
                <c:pt idx="36720">
                  <c:v>1</c:v>
                </c:pt>
                <c:pt idx="36721">
                  <c:v>1</c:v>
                </c:pt>
                <c:pt idx="36722">
                  <c:v>1</c:v>
                </c:pt>
                <c:pt idx="36723">
                  <c:v>1</c:v>
                </c:pt>
                <c:pt idx="36724">
                  <c:v>1</c:v>
                </c:pt>
                <c:pt idx="36725">
                  <c:v>1</c:v>
                </c:pt>
                <c:pt idx="36726">
                  <c:v>1</c:v>
                </c:pt>
                <c:pt idx="36727">
                  <c:v>1</c:v>
                </c:pt>
                <c:pt idx="36728">
                  <c:v>1</c:v>
                </c:pt>
                <c:pt idx="36729">
                  <c:v>1</c:v>
                </c:pt>
                <c:pt idx="36730">
                  <c:v>1</c:v>
                </c:pt>
                <c:pt idx="36731">
                  <c:v>1</c:v>
                </c:pt>
                <c:pt idx="36732">
                  <c:v>1</c:v>
                </c:pt>
                <c:pt idx="36733">
                  <c:v>1</c:v>
                </c:pt>
                <c:pt idx="36734">
                  <c:v>1</c:v>
                </c:pt>
                <c:pt idx="36735">
                  <c:v>1</c:v>
                </c:pt>
                <c:pt idx="36736">
                  <c:v>1</c:v>
                </c:pt>
                <c:pt idx="36737">
                  <c:v>1</c:v>
                </c:pt>
                <c:pt idx="36738">
                  <c:v>1</c:v>
                </c:pt>
                <c:pt idx="36739">
                  <c:v>1</c:v>
                </c:pt>
                <c:pt idx="36740">
                  <c:v>1</c:v>
                </c:pt>
                <c:pt idx="36741">
                  <c:v>1</c:v>
                </c:pt>
                <c:pt idx="36742">
                  <c:v>1</c:v>
                </c:pt>
                <c:pt idx="36743">
                  <c:v>1</c:v>
                </c:pt>
                <c:pt idx="36744">
                  <c:v>1</c:v>
                </c:pt>
                <c:pt idx="36745">
                  <c:v>1</c:v>
                </c:pt>
                <c:pt idx="36746">
                  <c:v>1</c:v>
                </c:pt>
                <c:pt idx="36747">
                  <c:v>1</c:v>
                </c:pt>
                <c:pt idx="36748">
                  <c:v>1</c:v>
                </c:pt>
                <c:pt idx="36749">
                  <c:v>1</c:v>
                </c:pt>
                <c:pt idx="36750">
                  <c:v>1</c:v>
                </c:pt>
                <c:pt idx="36751">
                  <c:v>1</c:v>
                </c:pt>
                <c:pt idx="36752">
                  <c:v>1</c:v>
                </c:pt>
                <c:pt idx="36753">
                  <c:v>1</c:v>
                </c:pt>
                <c:pt idx="36754">
                  <c:v>1</c:v>
                </c:pt>
                <c:pt idx="36755">
                  <c:v>1</c:v>
                </c:pt>
                <c:pt idx="36756">
                  <c:v>1</c:v>
                </c:pt>
                <c:pt idx="36757">
                  <c:v>1</c:v>
                </c:pt>
                <c:pt idx="36758">
                  <c:v>1</c:v>
                </c:pt>
                <c:pt idx="36759">
                  <c:v>1</c:v>
                </c:pt>
                <c:pt idx="36760">
                  <c:v>1</c:v>
                </c:pt>
                <c:pt idx="36761">
                  <c:v>1</c:v>
                </c:pt>
                <c:pt idx="36762">
                  <c:v>1</c:v>
                </c:pt>
                <c:pt idx="36763">
                  <c:v>1</c:v>
                </c:pt>
                <c:pt idx="36764">
                  <c:v>1</c:v>
                </c:pt>
                <c:pt idx="36765">
                  <c:v>1</c:v>
                </c:pt>
                <c:pt idx="36766">
                  <c:v>1</c:v>
                </c:pt>
                <c:pt idx="36767">
                  <c:v>1</c:v>
                </c:pt>
                <c:pt idx="36768">
                  <c:v>1</c:v>
                </c:pt>
                <c:pt idx="36769">
                  <c:v>1</c:v>
                </c:pt>
                <c:pt idx="36770">
                  <c:v>1</c:v>
                </c:pt>
                <c:pt idx="36771">
                  <c:v>1</c:v>
                </c:pt>
                <c:pt idx="36772">
                  <c:v>1</c:v>
                </c:pt>
                <c:pt idx="36773">
                  <c:v>1</c:v>
                </c:pt>
                <c:pt idx="36774">
                  <c:v>1</c:v>
                </c:pt>
                <c:pt idx="36775">
                  <c:v>1</c:v>
                </c:pt>
                <c:pt idx="36776">
                  <c:v>1</c:v>
                </c:pt>
                <c:pt idx="36777">
                  <c:v>1</c:v>
                </c:pt>
                <c:pt idx="36778">
                  <c:v>1</c:v>
                </c:pt>
                <c:pt idx="36779">
                  <c:v>1</c:v>
                </c:pt>
                <c:pt idx="36780">
                  <c:v>1</c:v>
                </c:pt>
                <c:pt idx="36781">
                  <c:v>1</c:v>
                </c:pt>
                <c:pt idx="36782">
                  <c:v>1</c:v>
                </c:pt>
                <c:pt idx="36783">
                  <c:v>1</c:v>
                </c:pt>
                <c:pt idx="36784">
                  <c:v>1</c:v>
                </c:pt>
                <c:pt idx="36785">
                  <c:v>1</c:v>
                </c:pt>
                <c:pt idx="36786">
                  <c:v>1</c:v>
                </c:pt>
                <c:pt idx="36787">
                  <c:v>1</c:v>
                </c:pt>
                <c:pt idx="36788">
                  <c:v>1</c:v>
                </c:pt>
                <c:pt idx="36789">
                  <c:v>1</c:v>
                </c:pt>
                <c:pt idx="36790">
                  <c:v>1</c:v>
                </c:pt>
                <c:pt idx="36791">
                  <c:v>1</c:v>
                </c:pt>
                <c:pt idx="36792">
                  <c:v>1</c:v>
                </c:pt>
                <c:pt idx="36793">
                  <c:v>1</c:v>
                </c:pt>
                <c:pt idx="36794">
                  <c:v>1</c:v>
                </c:pt>
                <c:pt idx="36795">
                  <c:v>1</c:v>
                </c:pt>
                <c:pt idx="36796">
                  <c:v>1</c:v>
                </c:pt>
                <c:pt idx="36797">
                  <c:v>1</c:v>
                </c:pt>
                <c:pt idx="36798">
                  <c:v>1</c:v>
                </c:pt>
                <c:pt idx="36799">
                  <c:v>1</c:v>
                </c:pt>
                <c:pt idx="36800">
                  <c:v>1</c:v>
                </c:pt>
                <c:pt idx="36801">
                  <c:v>1</c:v>
                </c:pt>
                <c:pt idx="36802">
                  <c:v>1</c:v>
                </c:pt>
                <c:pt idx="36803">
                  <c:v>1</c:v>
                </c:pt>
                <c:pt idx="36804">
                  <c:v>1</c:v>
                </c:pt>
                <c:pt idx="36805">
                  <c:v>1</c:v>
                </c:pt>
                <c:pt idx="36806">
                  <c:v>1</c:v>
                </c:pt>
                <c:pt idx="36807">
                  <c:v>1</c:v>
                </c:pt>
                <c:pt idx="36808">
                  <c:v>1</c:v>
                </c:pt>
                <c:pt idx="36809">
                  <c:v>1</c:v>
                </c:pt>
                <c:pt idx="36810">
                  <c:v>1</c:v>
                </c:pt>
                <c:pt idx="36811">
                  <c:v>1</c:v>
                </c:pt>
                <c:pt idx="36812">
                  <c:v>1</c:v>
                </c:pt>
                <c:pt idx="36813">
                  <c:v>1</c:v>
                </c:pt>
                <c:pt idx="36814">
                  <c:v>1</c:v>
                </c:pt>
                <c:pt idx="36815">
                  <c:v>1</c:v>
                </c:pt>
                <c:pt idx="36816">
                  <c:v>1</c:v>
                </c:pt>
                <c:pt idx="36817">
                  <c:v>1</c:v>
                </c:pt>
                <c:pt idx="36818">
                  <c:v>1</c:v>
                </c:pt>
                <c:pt idx="36819">
                  <c:v>1</c:v>
                </c:pt>
                <c:pt idx="36820">
                  <c:v>1</c:v>
                </c:pt>
                <c:pt idx="36821">
                  <c:v>1</c:v>
                </c:pt>
                <c:pt idx="36822">
                  <c:v>1</c:v>
                </c:pt>
                <c:pt idx="36823">
                  <c:v>1</c:v>
                </c:pt>
                <c:pt idx="36824">
                  <c:v>1</c:v>
                </c:pt>
                <c:pt idx="36825">
                  <c:v>1</c:v>
                </c:pt>
                <c:pt idx="36826">
                  <c:v>1</c:v>
                </c:pt>
                <c:pt idx="36827">
                  <c:v>1</c:v>
                </c:pt>
                <c:pt idx="36828">
                  <c:v>1</c:v>
                </c:pt>
                <c:pt idx="36829">
                  <c:v>1</c:v>
                </c:pt>
                <c:pt idx="36830">
                  <c:v>1</c:v>
                </c:pt>
                <c:pt idx="36831">
                  <c:v>1</c:v>
                </c:pt>
                <c:pt idx="36832">
                  <c:v>1</c:v>
                </c:pt>
                <c:pt idx="36833">
                  <c:v>1</c:v>
                </c:pt>
                <c:pt idx="36834">
                  <c:v>1</c:v>
                </c:pt>
                <c:pt idx="36835">
                  <c:v>1</c:v>
                </c:pt>
                <c:pt idx="36836">
                  <c:v>1</c:v>
                </c:pt>
                <c:pt idx="36837">
                  <c:v>1</c:v>
                </c:pt>
                <c:pt idx="36838">
                  <c:v>1</c:v>
                </c:pt>
                <c:pt idx="36839">
                  <c:v>1</c:v>
                </c:pt>
                <c:pt idx="36840">
                  <c:v>1</c:v>
                </c:pt>
                <c:pt idx="36841">
                  <c:v>1</c:v>
                </c:pt>
                <c:pt idx="36842">
                  <c:v>1</c:v>
                </c:pt>
                <c:pt idx="36843">
                  <c:v>1</c:v>
                </c:pt>
                <c:pt idx="36844">
                  <c:v>1</c:v>
                </c:pt>
                <c:pt idx="36845">
                  <c:v>1</c:v>
                </c:pt>
                <c:pt idx="36846">
                  <c:v>1</c:v>
                </c:pt>
                <c:pt idx="36847">
                  <c:v>1</c:v>
                </c:pt>
                <c:pt idx="36848">
                  <c:v>1</c:v>
                </c:pt>
                <c:pt idx="36849">
                  <c:v>1</c:v>
                </c:pt>
                <c:pt idx="36850">
                  <c:v>1</c:v>
                </c:pt>
                <c:pt idx="36851">
                  <c:v>1</c:v>
                </c:pt>
                <c:pt idx="36852">
                  <c:v>1</c:v>
                </c:pt>
                <c:pt idx="36853">
                  <c:v>1</c:v>
                </c:pt>
                <c:pt idx="36854">
                  <c:v>1</c:v>
                </c:pt>
                <c:pt idx="36855">
                  <c:v>1</c:v>
                </c:pt>
                <c:pt idx="36856">
                  <c:v>1</c:v>
                </c:pt>
                <c:pt idx="36857">
                  <c:v>1</c:v>
                </c:pt>
                <c:pt idx="36858">
                  <c:v>1</c:v>
                </c:pt>
                <c:pt idx="36859">
                  <c:v>1</c:v>
                </c:pt>
                <c:pt idx="36860">
                  <c:v>1</c:v>
                </c:pt>
                <c:pt idx="36861">
                  <c:v>1</c:v>
                </c:pt>
                <c:pt idx="36862">
                  <c:v>1</c:v>
                </c:pt>
                <c:pt idx="36863">
                  <c:v>1</c:v>
                </c:pt>
                <c:pt idx="36864">
                  <c:v>1</c:v>
                </c:pt>
                <c:pt idx="36865">
                  <c:v>1</c:v>
                </c:pt>
                <c:pt idx="36866">
                  <c:v>1</c:v>
                </c:pt>
                <c:pt idx="36867">
                  <c:v>1</c:v>
                </c:pt>
                <c:pt idx="36868">
                  <c:v>1</c:v>
                </c:pt>
                <c:pt idx="36869">
                  <c:v>1</c:v>
                </c:pt>
                <c:pt idx="36870">
                  <c:v>1</c:v>
                </c:pt>
                <c:pt idx="36871">
                  <c:v>1</c:v>
                </c:pt>
                <c:pt idx="36872">
                  <c:v>1</c:v>
                </c:pt>
                <c:pt idx="36873">
                  <c:v>1</c:v>
                </c:pt>
                <c:pt idx="36874">
                  <c:v>1</c:v>
                </c:pt>
                <c:pt idx="36875">
                  <c:v>1</c:v>
                </c:pt>
                <c:pt idx="36876">
                  <c:v>1</c:v>
                </c:pt>
                <c:pt idx="36877">
                  <c:v>1</c:v>
                </c:pt>
                <c:pt idx="36878">
                  <c:v>1</c:v>
                </c:pt>
                <c:pt idx="36879">
                  <c:v>1</c:v>
                </c:pt>
                <c:pt idx="36880">
                  <c:v>1</c:v>
                </c:pt>
                <c:pt idx="36881">
                  <c:v>1</c:v>
                </c:pt>
                <c:pt idx="36882">
                  <c:v>1</c:v>
                </c:pt>
                <c:pt idx="36883">
                  <c:v>1</c:v>
                </c:pt>
                <c:pt idx="36884">
                  <c:v>1</c:v>
                </c:pt>
                <c:pt idx="36885">
                  <c:v>1</c:v>
                </c:pt>
                <c:pt idx="36886">
                  <c:v>1</c:v>
                </c:pt>
                <c:pt idx="36887">
                  <c:v>1</c:v>
                </c:pt>
                <c:pt idx="36888">
                  <c:v>1</c:v>
                </c:pt>
                <c:pt idx="36889">
                  <c:v>1</c:v>
                </c:pt>
                <c:pt idx="36890">
                  <c:v>1</c:v>
                </c:pt>
                <c:pt idx="36891">
                  <c:v>1</c:v>
                </c:pt>
                <c:pt idx="36892">
                  <c:v>1</c:v>
                </c:pt>
                <c:pt idx="36893">
                  <c:v>1</c:v>
                </c:pt>
                <c:pt idx="36894">
                  <c:v>1</c:v>
                </c:pt>
                <c:pt idx="36895">
                  <c:v>1</c:v>
                </c:pt>
                <c:pt idx="36896">
                  <c:v>1</c:v>
                </c:pt>
                <c:pt idx="36897">
                  <c:v>1</c:v>
                </c:pt>
                <c:pt idx="36898">
                  <c:v>1</c:v>
                </c:pt>
                <c:pt idx="36899">
                  <c:v>1</c:v>
                </c:pt>
                <c:pt idx="36900">
                  <c:v>1</c:v>
                </c:pt>
                <c:pt idx="36901">
                  <c:v>1</c:v>
                </c:pt>
                <c:pt idx="36902">
                  <c:v>1</c:v>
                </c:pt>
                <c:pt idx="36903">
                  <c:v>1</c:v>
                </c:pt>
                <c:pt idx="36904">
                  <c:v>1</c:v>
                </c:pt>
                <c:pt idx="36905">
                  <c:v>1</c:v>
                </c:pt>
                <c:pt idx="36906">
                  <c:v>1</c:v>
                </c:pt>
                <c:pt idx="36907">
                  <c:v>1</c:v>
                </c:pt>
                <c:pt idx="36908">
                  <c:v>1</c:v>
                </c:pt>
                <c:pt idx="36909">
                  <c:v>1</c:v>
                </c:pt>
                <c:pt idx="36910">
                  <c:v>1</c:v>
                </c:pt>
                <c:pt idx="36911">
                  <c:v>1</c:v>
                </c:pt>
                <c:pt idx="36912">
                  <c:v>1</c:v>
                </c:pt>
                <c:pt idx="36913">
                  <c:v>1</c:v>
                </c:pt>
                <c:pt idx="36914">
                  <c:v>1</c:v>
                </c:pt>
                <c:pt idx="36915">
                  <c:v>1</c:v>
                </c:pt>
                <c:pt idx="36916">
                  <c:v>1</c:v>
                </c:pt>
                <c:pt idx="36917">
                  <c:v>1</c:v>
                </c:pt>
                <c:pt idx="36918">
                  <c:v>1</c:v>
                </c:pt>
                <c:pt idx="36919">
                  <c:v>1</c:v>
                </c:pt>
                <c:pt idx="36920">
                  <c:v>1</c:v>
                </c:pt>
                <c:pt idx="36921">
                  <c:v>1</c:v>
                </c:pt>
                <c:pt idx="36922">
                  <c:v>1</c:v>
                </c:pt>
                <c:pt idx="36923">
                  <c:v>1</c:v>
                </c:pt>
                <c:pt idx="36924">
                  <c:v>1</c:v>
                </c:pt>
                <c:pt idx="36925">
                  <c:v>1</c:v>
                </c:pt>
                <c:pt idx="36926">
                  <c:v>1</c:v>
                </c:pt>
                <c:pt idx="36927">
                  <c:v>1</c:v>
                </c:pt>
                <c:pt idx="36928">
                  <c:v>1</c:v>
                </c:pt>
                <c:pt idx="36929">
                  <c:v>1</c:v>
                </c:pt>
                <c:pt idx="36930">
                  <c:v>1</c:v>
                </c:pt>
                <c:pt idx="36931">
                  <c:v>1</c:v>
                </c:pt>
                <c:pt idx="36932">
                  <c:v>1</c:v>
                </c:pt>
                <c:pt idx="36933">
                  <c:v>1</c:v>
                </c:pt>
                <c:pt idx="36934">
                  <c:v>1</c:v>
                </c:pt>
                <c:pt idx="36935">
                  <c:v>1</c:v>
                </c:pt>
                <c:pt idx="36936">
                  <c:v>1</c:v>
                </c:pt>
                <c:pt idx="36937">
                  <c:v>1</c:v>
                </c:pt>
                <c:pt idx="36938">
                  <c:v>1</c:v>
                </c:pt>
                <c:pt idx="36939">
                  <c:v>1</c:v>
                </c:pt>
                <c:pt idx="36940">
                  <c:v>1</c:v>
                </c:pt>
                <c:pt idx="36941">
                  <c:v>1</c:v>
                </c:pt>
                <c:pt idx="36942">
                  <c:v>1</c:v>
                </c:pt>
                <c:pt idx="36943">
                  <c:v>1</c:v>
                </c:pt>
                <c:pt idx="36944">
                  <c:v>1</c:v>
                </c:pt>
                <c:pt idx="36945">
                  <c:v>1</c:v>
                </c:pt>
                <c:pt idx="36946">
                  <c:v>1</c:v>
                </c:pt>
                <c:pt idx="36947">
                  <c:v>1</c:v>
                </c:pt>
                <c:pt idx="36948">
                  <c:v>1</c:v>
                </c:pt>
                <c:pt idx="36949">
                  <c:v>1</c:v>
                </c:pt>
                <c:pt idx="36950">
                  <c:v>1</c:v>
                </c:pt>
                <c:pt idx="36951">
                  <c:v>1</c:v>
                </c:pt>
                <c:pt idx="36952">
                  <c:v>1</c:v>
                </c:pt>
                <c:pt idx="36953">
                  <c:v>1</c:v>
                </c:pt>
                <c:pt idx="36954">
                  <c:v>1</c:v>
                </c:pt>
                <c:pt idx="36955">
                  <c:v>1</c:v>
                </c:pt>
                <c:pt idx="36956">
                  <c:v>1</c:v>
                </c:pt>
                <c:pt idx="36957">
                  <c:v>1</c:v>
                </c:pt>
                <c:pt idx="36958">
                  <c:v>1</c:v>
                </c:pt>
                <c:pt idx="36959">
                  <c:v>1</c:v>
                </c:pt>
                <c:pt idx="36960">
                  <c:v>1</c:v>
                </c:pt>
                <c:pt idx="36961">
                  <c:v>1</c:v>
                </c:pt>
                <c:pt idx="36962">
                  <c:v>1</c:v>
                </c:pt>
                <c:pt idx="36963">
                  <c:v>1</c:v>
                </c:pt>
                <c:pt idx="36964">
                  <c:v>1</c:v>
                </c:pt>
                <c:pt idx="36965">
                  <c:v>1</c:v>
                </c:pt>
                <c:pt idx="36966">
                  <c:v>1</c:v>
                </c:pt>
                <c:pt idx="36967">
                  <c:v>1</c:v>
                </c:pt>
                <c:pt idx="36968">
                  <c:v>1</c:v>
                </c:pt>
                <c:pt idx="36969">
                  <c:v>1</c:v>
                </c:pt>
                <c:pt idx="36970">
                  <c:v>1</c:v>
                </c:pt>
                <c:pt idx="36971">
                  <c:v>1</c:v>
                </c:pt>
                <c:pt idx="36972">
                  <c:v>1</c:v>
                </c:pt>
                <c:pt idx="36973">
                  <c:v>1</c:v>
                </c:pt>
                <c:pt idx="36974">
                  <c:v>1</c:v>
                </c:pt>
                <c:pt idx="36975">
                  <c:v>1</c:v>
                </c:pt>
                <c:pt idx="36976">
                  <c:v>1</c:v>
                </c:pt>
                <c:pt idx="36977">
                  <c:v>1</c:v>
                </c:pt>
                <c:pt idx="36978">
                  <c:v>1</c:v>
                </c:pt>
                <c:pt idx="36979">
                  <c:v>1</c:v>
                </c:pt>
                <c:pt idx="36980">
                  <c:v>1</c:v>
                </c:pt>
                <c:pt idx="36981">
                  <c:v>1</c:v>
                </c:pt>
                <c:pt idx="36982">
                  <c:v>1</c:v>
                </c:pt>
                <c:pt idx="36983">
                  <c:v>1</c:v>
                </c:pt>
                <c:pt idx="36984">
                  <c:v>1</c:v>
                </c:pt>
                <c:pt idx="36985">
                  <c:v>1</c:v>
                </c:pt>
                <c:pt idx="36986">
                  <c:v>1</c:v>
                </c:pt>
                <c:pt idx="36987">
                  <c:v>1</c:v>
                </c:pt>
                <c:pt idx="36988">
                  <c:v>1</c:v>
                </c:pt>
                <c:pt idx="36989">
                  <c:v>1</c:v>
                </c:pt>
                <c:pt idx="36990">
                  <c:v>1</c:v>
                </c:pt>
                <c:pt idx="36991">
                  <c:v>1</c:v>
                </c:pt>
                <c:pt idx="36992">
                  <c:v>1</c:v>
                </c:pt>
                <c:pt idx="36993">
                  <c:v>1</c:v>
                </c:pt>
                <c:pt idx="36994">
                  <c:v>1</c:v>
                </c:pt>
                <c:pt idx="36995">
                  <c:v>1</c:v>
                </c:pt>
                <c:pt idx="36996">
                  <c:v>1</c:v>
                </c:pt>
                <c:pt idx="36997">
                  <c:v>1</c:v>
                </c:pt>
                <c:pt idx="36998">
                  <c:v>1</c:v>
                </c:pt>
                <c:pt idx="36999">
                  <c:v>1</c:v>
                </c:pt>
                <c:pt idx="37000">
                  <c:v>1</c:v>
                </c:pt>
                <c:pt idx="37001">
                  <c:v>1</c:v>
                </c:pt>
                <c:pt idx="37002">
                  <c:v>1</c:v>
                </c:pt>
                <c:pt idx="37003">
                  <c:v>1</c:v>
                </c:pt>
                <c:pt idx="37004">
                  <c:v>1</c:v>
                </c:pt>
                <c:pt idx="37005">
                  <c:v>1</c:v>
                </c:pt>
                <c:pt idx="37006">
                  <c:v>1</c:v>
                </c:pt>
                <c:pt idx="37007">
                  <c:v>1</c:v>
                </c:pt>
                <c:pt idx="37008">
                  <c:v>1</c:v>
                </c:pt>
                <c:pt idx="37009">
                  <c:v>1</c:v>
                </c:pt>
                <c:pt idx="37010">
                  <c:v>1</c:v>
                </c:pt>
                <c:pt idx="37011">
                  <c:v>1</c:v>
                </c:pt>
                <c:pt idx="37012">
                  <c:v>1</c:v>
                </c:pt>
                <c:pt idx="37013">
                  <c:v>1</c:v>
                </c:pt>
                <c:pt idx="37014">
                  <c:v>1</c:v>
                </c:pt>
                <c:pt idx="37015">
                  <c:v>1</c:v>
                </c:pt>
                <c:pt idx="37016">
                  <c:v>1</c:v>
                </c:pt>
                <c:pt idx="37017">
                  <c:v>1</c:v>
                </c:pt>
                <c:pt idx="37018">
                  <c:v>1</c:v>
                </c:pt>
                <c:pt idx="37019">
                  <c:v>1</c:v>
                </c:pt>
                <c:pt idx="37020">
                  <c:v>1</c:v>
                </c:pt>
                <c:pt idx="37021">
                  <c:v>1</c:v>
                </c:pt>
                <c:pt idx="37022">
                  <c:v>1</c:v>
                </c:pt>
                <c:pt idx="37023">
                  <c:v>1</c:v>
                </c:pt>
                <c:pt idx="37024">
                  <c:v>1</c:v>
                </c:pt>
                <c:pt idx="37025">
                  <c:v>1</c:v>
                </c:pt>
                <c:pt idx="37026">
                  <c:v>1</c:v>
                </c:pt>
                <c:pt idx="37027">
                  <c:v>1</c:v>
                </c:pt>
                <c:pt idx="37028">
                  <c:v>1</c:v>
                </c:pt>
                <c:pt idx="37029">
                  <c:v>1</c:v>
                </c:pt>
                <c:pt idx="37030">
                  <c:v>1</c:v>
                </c:pt>
                <c:pt idx="37031">
                  <c:v>1</c:v>
                </c:pt>
                <c:pt idx="37032">
                  <c:v>1</c:v>
                </c:pt>
                <c:pt idx="37033">
                  <c:v>1</c:v>
                </c:pt>
                <c:pt idx="37034">
                  <c:v>1</c:v>
                </c:pt>
                <c:pt idx="37035">
                  <c:v>1</c:v>
                </c:pt>
                <c:pt idx="37036">
                  <c:v>1</c:v>
                </c:pt>
                <c:pt idx="37037">
                  <c:v>1</c:v>
                </c:pt>
                <c:pt idx="37038">
                  <c:v>1</c:v>
                </c:pt>
                <c:pt idx="37039">
                  <c:v>1</c:v>
                </c:pt>
                <c:pt idx="37040">
                  <c:v>1</c:v>
                </c:pt>
                <c:pt idx="37041">
                  <c:v>1</c:v>
                </c:pt>
                <c:pt idx="37042">
                  <c:v>1</c:v>
                </c:pt>
                <c:pt idx="37043">
                  <c:v>1</c:v>
                </c:pt>
                <c:pt idx="37044">
                  <c:v>1</c:v>
                </c:pt>
                <c:pt idx="37045">
                  <c:v>1</c:v>
                </c:pt>
                <c:pt idx="37046">
                  <c:v>1</c:v>
                </c:pt>
                <c:pt idx="37047">
                  <c:v>1</c:v>
                </c:pt>
                <c:pt idx="37048">
                  <c:v>1</c:v>
                </c:pt>
                <c:pt idx="37049">
                  <c:v>1</c:v>
                </c:pt>
                <c:pt idx="37050">
                  <c:v>1</c:v>
                </c:pt>
                <c:pt idx="37051">
                  <c:v>1</c:v>
                </c:pt>
                <c:pt idx="37052">
                  <c:v>1</c:v>
                </c:pt>
                <c:pt idx="37053">
                  <c:v>1</c:v>
                </c:pt>
                <c:pt idx="37054">
                  <c:v>1</c:v>
                </c:pt>
                <c:pt idx="37055">
                  <c:v>1</c:v>
                </c:pt>
                <c:pt idx="37056">
                  <c:v>1</c:v>
                </c:pt>
                <c:pt idx="37057">
                  <c:v>1</c:v>
                </c:pt>
                <c:pt idx="37058">
                  <c:v>1</c:v>
                </c:pt>
                <c:pt idx="37059">
                  <c:v>1</c:v>
                </c:pt>
                <c:pt idx="37060">
                  <c:v>1</c:v>
                </c:pt>
                <c:pt idx="37061">
                  <c:v>1</c:v>
                </c:pt>
                <c:pt idx="37062">
                  <c:v>1</c:v>
                </c:pt>
                <c:pt idx="37063">
                  <c:v>1</c:v>
                </c:pt>
                <c:pt idx="37064">
                  <c:v>1</c:v>
                </c:pt>
                <c:pt idx="37065">
                  <c:v>1</c:v>
                </c:pt>
                <c:pt idx="37066">
                  <c:v>1</c:v>
                </c:pt>
                <c:pt idx="37067">
                  <c:v>1</c:v>
                </c:pt>
                <c:pt idx="37068">
                  <c:v>1</c:v>
                </c:pt>
                <c:pt idx="37069">
                  <c:v>1</c:v>
                </c:pt>
                <c:pt idx="37070">
                  <c:v>1</c:v>
                </c:pt>
                <c:pt idx="37071">
                  <c:v>1</c:v>
                </c:pt>
                <c:pt idx="37072">
                  <c:v>1</c:v>
                </c:pt>
                <c:pt idx="37073">
                  <c:v>1</c:v>
                </c:pt>
                <c:pt idx="37074">
                  <c:v>1</c:v>
                </c:pt>
                <c:pt idx="37075">
                  <c:v>1</c:v>
                </c:pt>
                <c:pt idx="37076">
                  <c:v>1</c:v>
                </c:pt>
                <c:pt idx="37077">
                  <c:v>1</c:v>
                </c:pt>
                <c:pt idx="37078">
                  <c:v>1</c:v>
                </c:pt>
                <c:pt idx="37079">
                  <c:v>1</c:v>
                </c:pt>
                <c:pt idx="37080">
                  <c:v>1</c:v>
                </c:pt>
                <c:pt idx="37081">
                  <c:v>1</c:v>
                </c:pt>
                <c:pt idx="37082">
                  <c:v>1</c:v>
                </c:pt>
                <c:pt idx="37083">
                  <c:v>1</c:v>
                </c:pt>
                <c:pt idx="37084">
                  <c:v>1</c:v>
                </c:pt>
                <c:pt idx="37085">
                  <c:v>1</c:v>
                </c:pt>
                <c:pt idx="37086">
                  <c:v>1</c:v>
                </c:pt>
                <c:pt idx="37087">
                  <c:v>1</c:v>
                </c:pt>
                <c:pt idx="37088">
                  <c:v>1</c:v>
                </c:pt>
                <c:pt idx="37089">
                  <c:v>1</c:v>
                </c:pt>
                <c:pt idx="37090">
                  <c:v>1</c:v>
                </c:pt>
                <c:pt idx="37091">
                  <c:v>1</c:v>
                </c:pt>
                <c:pt idx="37092">
                  <c:v>1</c:v>
                </c:pt>
                <c:pt idx="37093">
                  <c:v>1</c:v>
                </c:pt>
                <c:pt idx="37094">
                  <c:v>1</c:v>
                </c:pt>
                <c:pt idx="37095">
                  <c:v>1</c:v>
                </c:pt>
                <c:pt idx="37096">
                  <c:v>1</c:v>
                </c:pt>
                <c:pt idx="37097">
                  <c:v>1</c:v>
                </c:pt>
                <c:pt idx="37098">
                  <c:v>1</c:v>
                </c:pt>
                <c:pt idx="37099">
                  <c:v>1</c:v>
                </c:pt>
                <c:pt idx="37100">
                  <c:v>1</c:v>
                </c:pt>
                <c:pt idx="37101">
                  <c:v>1</c:v>
                </c:pt>
                <c:pt idx="37102">
                  <c:v>1</c:v>
                </c:pt>
                <c:pt idx="37103">
                  <c:v>1</c:v>
                </c:pt>
                <c:pt idx="37104">
                  <c:v>1</c:v>
                </c:pt>
                <c:pt idx="37105">
                  <c:v>1</c:v>
                </c:pt>
                <c:pt idx="37106">
                  <c:v>1</c:v>
                </c:pt>
                <c:pt idx="37107">
                  <c:v>1</c:v>
                </c:pt>
                <c:pt idx="37108">
                  <c:v>1</c:v>
                </c:pt>
                <c:pt idx="37109">
                  <c:v>1</c:v>
                </c:pt>
                <c:pt idx="37110">
                  <c:v>1</c:v>
                </c:pt>
                <c:pt idx="37111">
                  <c:v>1</c:v>
                </c:pt>
                <c:pt idx="37112">
                  <c:v>1</c:v>
                </c:pt>
                <c:pt idx="37113">
                  <c:v>1</c:v>
                </c:pt>
                <c:pt idx="37114">
                  <c:v>1</c:v>
                </c:pt>
                <c:pt idx="37115">
                  <c:v>1</c:v>
                </c:pt>
                <c:pt idx="37116">
                  <c:v>1</c:v>
                </c:pt>
                <c:pt idx="37117">
                  <c:v>1</c:v>
                </c:pt>
                <c:pt idx="37118">
                  <c:v>1</c:v>
                </c:pt>
                <c:pt idx="37119">
                  <c:v>1</c:v>
                </c:pt>
                <c:pt idx="37120">
                  <c:v>1</c:v>
                </c:pt>
                <c:pt idx="37121">
                  <c:v>1</c:v>
                </c:pt>
                <c:pt idx="37122">
                  <c:v>1</c:v>
                </c:pt>
                <c:pt idx="37123">
                  <c:v>1</c:v>
                </c:pt>
                <c:pt idx="37124">
                  <c:v>1</c:v>
                </c:pt>
                <c:pt idx="37125">
                  <c:v>1</c:v>
                </c:pt>
                <c:pt idx="37126">
                  <c:v>1</c:v>
                </c:pt>
                <c:pt idx="37127">
                  <c:v>1</c:v>
                </c:pt>
                <c:pt idx="37128">
                  <c:v>1</c:v>
                </c:pt>
                <c:pt idx="37129">
                  <c:v>1</c:v>
                </c:pt>
                <c:pt idx="37130">
                  <c:v>1</c:v>
                </c:pt>
                <c:pt idx="37131">
                  <c:v>1</c:v>
                </c:pt>
                <c:pt idx="37132">
                  <c:v>1</c:v>
                </c:pt>
                <c:pt idx="37133">
                  <c:v>1</c:v>
                </c:pt>
                <c:pt idx="37134">
                  <c:v>1</c:v>
                </c:pt>
                <c:pt idx="37135">
                  <c:v>1</c:v>
                </c:pt>
                <c:pt idx="37136">
                  <c:v>1</c:v>
                </c:pt>
                <c:pt idx="37137">
                  <c:v>1</c:v>
                </c:pt>
                <c:pt idx="37138">
                  <c:v>1</c:v>
                </c:pt>
                <c:pt idx="37139">
                  <c:v>1</c:v>
                </c:pt>
                <c:pt idx="37140">
                  <c:v>1</c:v>
                </c:pt>
                <c:pt idx="37141">
                  <c:v>1</c:v>
                </c:pt>
                <c:pt idx="37142">
                  <c:v>1</c:v>
                </c:pt>
                <c:pt idx="37143">
                  <c:v>1</c:v>
                </c:pt>
                <c:pt idx="37144">
                  <c:v>1</c:v>
                </c:pt>
                <c:pt idx="37145">
                  <c:v>1</c:v>
                </c:pt>
                <c:pt idx="37146">
                  <c:v>1</c:v>
                </c:pt>
                <c:pt idx="37147">
                  <c:v>1</c:v>
                </c:pt>
                <c:pt idx="37148">
                  <c:v>1</c:v>
                </c:pt>
                <c:pt idx="37149">
                  <c:v>1</c:v>
                </c:pt>
                <c:pt idx="37150">
                  <c:v>1</c:v>
                </c:pt>
                <c:pt idx="37151">
                  <c:v>1</c:v>
                </c:pt>
                <c:pt idx="37152">
                  <c:v>1</c:v>
                </c:pt>
                <c:pt idx="37153">
                  <c:v>1</c:v>
                </c:pt>
                <c:pt idx="37154">
                  <c:v>1</c:v>
                </c:pt>
                <c:pt idx="37155">
                  <c:v>1</c:v>
                </c:pt>
                <c:pt idx="37156">
                  <c:v>1</c:v>
                </c:pt>
                <c:pt idx="37157">
                  <c:v>1</c:v>
                </c:pt>
                <c:pt idx="37158">
                  <c:v>1</c:v>
                </c:pt>
                <c:pt idx="37159">
                  <c:v>1</c:v>
                </c:pt>
                <c:pt idx="37160">
                  <c:v>1</c:v>
                </c:pt>
                <c:pt idx="37161">
                  <c:v>1</c:v>
                </c:pt>
                <c:pt idx="37162">
                  <c:v>1</c:v>
                </c:pt>
                <c:pt idx="37163">
                  <c:v>1</c:v>
                </c:pt>
                <c:pt idx="37164">
                  <c:v>1</c:v>
                </c:pt>
                <c:pt idx="37165">
                  <c:v>1</c:v>
                </c:pt>
                <c:pt idx="37166">
                  <c:v>1</c:v>
                </c:pt>
                <c:pt idx="37167">
                  <c:v>1</c:v>
                </c:pt>
                <c:pt idx="37168">
                  <c:v>1</c:v>
                </c:pt>
                <c:pt idx="37169">
                  <c:v>1</c:v>
                </c:pt>
                <c:pt idx="37170">
                  <c:v>1</c:v>
                </c:pt>
                <c:pt idx="37171">
                  <c:v>1</c:v>
                </c:pt>
                <c:pt idx="37172">
                  <c:v>1</c:v>
                </c:pt>
                <c:pt idx="37173">
                  <c:v>1</c:v>
                </c:pt>
                <c:pt idx="37174">
                  <c:v>1</c:v>
                </c:pt>
                <c:pt idx="37175">
                  <c:v>1</c:v>
                </c:pt>
                <c:pt idx="37176">
                  <c:v>1</c:v>
                </c:pt>
                <c:pt idx="37177">
                  <c:v>1</c:v>
                </c:pt>
                <c:pt idx="37178">
                  <c:v>1</c:v>
                </c:pt>
                <c:pt idx="37179">
                  <c:v>1</c:v>
                </c:pt>
                <c:pt idx="37180">
                  <c:v>1</c:v>
                </c:pt>
                <c:pt idx="37181">
                  <c:v>1</c:v>
                </c:pt>
                <c:pt idx="37182">
                  <c:v>1</c:v>
                </c:pt>
                <c:pt idx="37183">
                  <c:v>1</c:v>
                </c:pt>
                <c:pt idx="37184">
                  <c:v>1</c:v>
                </c:pt>
                <c:pt idx="37185">
                  <c:v>1</c:v>
                </c:pt>
                <c:pt idx="37186">
                  <c:v>1</c:v>
                </c:pt>
                <c:pt idx="37187">
                  <c:v>1</c:v>
                </c:pt>
                <c:pt idx="37188">
                  <c:v>1</c:v>
                </c:pt>
                <c:pt idx="37189">
                  <c:v>1</c:v>
                </c:pt>
                <c:pt idx="37190">
                  <c:v>1</c:v>
                </c:pt>
                <c:pt idx="37191">
                  <c:v>1</c:v>
                </c:pt>
                <c:pt idx="37192">
                  <c:v>1</c:v>
                </c:pt>
                <c:pt idx="37193">
                  <c:v>1</c:v>
                </c:pt>
                <c:pt idx="37194">
                  <c:v>1</c:v>
                </c:pt>
                <c:pt idx="37195">
                  <c:v>1</c:v>
                </c:pt>
                <c:pt idx="37196">
                  <c:v>1</c:v>
                </c:pt>
                <c:pt idx="37197">
                  <c:v>1</c:v>
                </c:pt>
                <c:pt idx="37198">
                  <c:v>1</c:v>
                </c:pt>
                <c:pt idx="37199">
                  <c:v>1</c:v>
                </c:pt>
                <c:pt idx="37200">
                  <c:v>1</c:v>
                </c:pt>
                <c:pt idx="37201">
                  <c:v>1</c:v>
                </c:pt>
                <c:pt idx="37202">
                  <c:v>1</c:v>
                </c:pt>
                <c:pt idx="37203">
                  <c:v>1</c:v>
                </c:pt>
                <c:pt idx="37204">
                  <c:v>1</c:v>
                </c:pt>
                <c:pt idx="37205">
                  <c:v>1</c:v>
                </c:pt>
                <c:pt idx="37206">
                  <c:v>1</c:v>
                </c:pt>
                <c:pt idx="37207">
                  <c:v>1</c:v>
                </c:pt>
                <c:pt idx="37208">
                  <c:v>1</c:v>
                </c:pt>
                <c:pt idx="37209">
                  <c:v>1</c:v>
                </c:pt>
                <c:pt idx="37210">
                  <c:v>1</c:v>
                </c:pt>
                <c:pt idx="37211">
                  <c:v>1</c:v>
                </c:pt>
                <c:pt idx="37212">
                  <c:v>1</c:v>
                </c:pt>
                <c:pt idx="37213">
                  <c:v>1</c:v>
                </c:pt>
                <c:pt idx="37214">
                  <c:v>1</c:v>
                </c:pt>
                <c:pt idx="37215">
                  <c:v>1</c:v>
                </c:pt>
                <c:pt idx="37216">
                  <c:v>1</c:v>
                </c:pt>
                <c:pt idx="37217">
                  <c:v>1</c:v>
                </c:pt>
                <c:pt idx="37218">
                  <c:v>1</c:v>
                </c:pt>
                <c:pt idx="37219">
                  <c:v>1</c:v>
                </c:pt>
                <c:pt idx="37220">
                  <c:v>1</c:v>
                </c:pt>
                <c:pt idx="37221">
                  <c:v>1</c:v>
                </c:pt>
                <c:pt idx="37222">
                  <c:v>1</c:v>
                </c:pt>
                <c:pt idx="37223">
                  <c:v>1</c:v>
                </c:pt>
                <c:pt idx="37224">
                  <c:v>1</c:v>
                </c:pt>
                <c:pt idx="37225">
                  <c:v>1</c:v>
                </c:pt>
                <c:pt idx="37226">
                  <c:v>1</c:v>
                </c:pt>
                <c:pt idx="37227">
                  <c:v>1</c:v>
                </c:pt>
                <c:pt idx="37228">
                  <c:v>1</c:v>
                </c:pt>
                <c:pt idx="37229">
                  <c:v>1</c:v>
                </c:pt>
                <c:pt idx="37230">
                  <c:v>1</c:v>
                </c:pt>
                <c:pt idx="37231">
                  <c:v>1</c:v>
                </c:pt>
                <c:pt idx="37232">
                  <c:v>1</c:v>
                </c:pt>
                <c:pt idx="37233">
                  <c:v>1</c:v>
                </c:pt>
                <c:pt idx="37234">
                  <c:v>1</c:v>
                </c:pt>
                <c:pt idx="37235">
                  <c:v>1</c:v>
                </c:pt>
                <c:pt idx="37236">
                  <c:v>1</c:v>
                </c:pt>
                <c:pt idx="37237">
                  <c:v>1</c:v>
                </c:pt>
                <c:pt idx="37238">
                  <c:v>1</c:v>
                </c:pt>
                <c:pt idx="37239">
                  <c:v>1</c:v>
                </c:pt>
                <c:pt idx="37240">
                  <c:v>1</c:v>
                </c:pt>
                <c:pt idx="37241">
                  <c:v>1</c:v>
                </c:pt>
                <c:pt idx="37242">
                  <c:v>1</c:v>
                </c:pt>
                <c:pt idx="37243">
                  <c:v>1</c:v>
                </c:pt>
                <c:pt idx="37244">
                  <c:v>1</c:v>
                </c:pt>
                <c:pt idx="37245">
                  <c:v>1</c:v>
                </c:pt>
                <c:pt idx="37246">
                  <c:v>1</c:v>
                </c:pt>
                <c:pt idx="37247">
                  <c:v>1</c:v>
                </c:pt>
                <c:pt idx="37248">
                  <c:v>1</c:v>
                </c:pt>
                <c:pt idx="37249">
                  <c:v>1</c:v>
                </c:pt>
                <c:pt idx="37250">
                  <c:v>1</c:v>
                </c:pt>
                <c:pt idx="37251">
                  <c:v>1</c:v>
                </c:pt>
                <c:pt idx="37252">
                  <c:v>1</c:v>
                </c:pt>
                <c:pt idx="37253">
                  <c:v>1</c:v>
                </c:pt>
                <c:pt idx="37254">
                  <c:v>1</c:v>
                </c:pt>
                <c:pt idx="37255">
                  <c:v>1</c:v>
                </c:pt>
                <c:pt idx="37256">
                  <c:v>1</c:v>
                </c:pt>
                <c:pt idx="37257">
                  <c:v>1</c:v>
                </c:pt>
                <c:pt idx="37258">
                  <c:v>1</c:v>
                </c:pt>
                <c:pt idx="37259">
                  <c:v>1</c:v>
                </c:pt>
                <c:pt idx="37260">
                  <c:v>1</c:v>
                </c:pt>
                <c:pt idx="37261">
                  <c:v>1</c:v>
                </c:pt>
                <c:pt idx="37262">
                  <c:v>1</c:v>
                </c:pt>
                <c:pt idx="37263">
                  <c:v>1</c:v>
                </c:pt>
                <c:pt idx="37264">
                  <c:v>1</c:v>
                </c:pt>
                <c:pt idx="37265">
                  <c:v>1</c:v>
                </c:pt>
                <c:pt idx="37266">
                  <c:v>1</c:v>
                </c:pt>
                <c:pt idx="37267">
                  <c:v>1</c:v>
                </c:pt>
                <c:pt idx="37268">
                  <c:v>1</c:v>
                </c:pt>
                <c:pt idx="37269">
                  <c:v>1</c:v>
                </c:pt>
                <c:pt idx="37270">
                  <c:v>1</c:v>
                </c:pt>
                <c:pt idx="37271">
                  <c:v>1</c:v>
                </c:pt>
                <c:pt idx="37272">
                  <c:v>1</c:v>
                </c:pt>
                <c:pt idx="37273">
                  <c:v>1</c:v>
                </c:pt>
                <c:pt idx="37274">
                  <c:v>1</c:v>
                </c:pt>
                <c:pt idx="37275">
                  <c:v>1</c:v>
                </c:pt>
                <c:pt idx="37276">
                  <c:v>1</c:v>
                </c:pt>
                <c:pt idx="37277">
                  <c:v>1</c:v>
                </c:pt>
                <c:pt idx="37278">
                  <c:v>1</c:v>
                </c:pt>
                <c:pt idx="37279">
                  <c:v>1</c:v>
                </c:pt>
                <c:pt idx="37280">
                  <c:v>1</c:v>
                </c:pt>
                <c:pt idx="37281">
                  <c:v>1</c:v>
                </c:pt>
                <c:pt idx="37282">
                  <c:v>1</c:v>
                </c:pt>
                <c:pt idx="37283">
                  <c:v>1</c:v>
                </c:pt>
                <c:pt idx="37284">
                  <c:v>1</c:v>
                </c:pt>
                <c:pt idx="37285">
                  <c:v>1</c:v>
                </c:pt>
                <c:pt idx="37286">
                  <c:v>1</c:v>
                </c:pt>
                <c:pt idx="37287">
                  <c:v>1</c:v>
                </c:pt>
                <c:pt idx="37288">
                  <c:v>1</c:v>
                </c:pt>
                <c:pt idx="37289">
                  <c:v>1</c:v>
                </c:pt>
                <c:pt idx="37290">
                  <c:v>1</c:v>
                </c:pt>
                <c:pt idx="37291">
                  <c:v>1</c:v>
                </c:pt>
                <c:pt idx="37292">
                  <c:v>1</c:v>
                </c:pt>
                <c:pt idx="37293">
                  <c:v>1</c:v>
                </c:pt>
                <c:pt idx="37294">
                  <c:v>1</c:v>
                </c:pt>
                <c:pt idx="37295">
                  <c:v>1</c:v>
                </c:pt>
                <c:pt idx="37296">
                  <c:v>1</c:v>
                </c:pt>
                <c:pt idx="37297">
                  <c:v>1</c:v>
                </c:pt>
                <c:pt idx="37298">
                  <c:v>1</c:v>
                </c:pt>
                <c:pt idx="37299">
                  <c:v>1</c:v>
                </c:pt>
                <c:pt idx="37300">
                  <c:v>1</c:v>
                </c:pt>
                <c:pt idx="37301">
                  <c:v>1</c:v>
                </c:pt>
                <c:pt idx="37302">
                  <c:v>1</c:v>
                </c:pt>
                <c:pt idx="37303">
                  <c:v>1</c:v>
                </c:pt>
                <c:pt idx="37304">
                  <c:v>1</c:v>
                </c:pt>
                <c:pt idx="37305">
                  <c:v>1</c:v>
                </c:pt>
                <c:pt idx="37306">
                  <c:v>1</c:v>
                </c:pt>
                <c:pt idx="37307">
                  <c:v>1</c:v>
                </c:pt>
                <c:pt idx="37308">
                  <c:v>1</c:v>
                </c:pt>
                <c:pt idx="37309">
                  <c:v>1</c:v>
                </c:pt>
                <c:pt idx="37310">
                  <c:v>1</c:v>
                </c:pt>
                <c:pt idx="37311">
                  <c:v>1</c:v>
                </c:pt>
                <c:pt idx="37312">
                  <c:v>1</c:v>
                </c:pt>
                <c:pt idx="37313">
                  <c:v>1</c:v>
                </c:pt>
                <c:pt idx="37314">
                  <c:v>1</c:v>
                </c:pt>
                <c:pt idx="37315">
                  <c:v>1</c:v>
                </c:pt>
                <c:pt idx="37316">
                  <c:v>1</c:v>
                </c:pt>
                <c:pt idx="37317">
                  <c:v>1</c:v>
                </c:pt>
                <c:pt idx="37318">
                  <c:v>1</c:v>
                </c:pt>
                <c:pt idx="37319">
                  <c:v>1</c:v>
                </c:pt>
                <c:pt idx="37320">
                  <c:v>1</c:v>
                </c:pt>
                <c:pt idx="37321">
                  <c:v>1</c:v>
                </c:pt>
                <c:pt idx="37322">
                  <c:v>1</c:v>
                </c:pt>
                <c:pt idx="37323">
                  <c:v>1</c:v>
                </c:pt>
                <c:pt idx="37324">
                  <c:v>1</c:v>
                </c:pt>
                <c:pt idx="37325">
                  <c:v>1</c:v>
                </c:pt>
                <c:pt idx="37326">
                  <c:v>1</c:v>
                </c:pt>
                <c:pt idx="37327">
                  <c:v>1</c:v>
                </c:pt>
                <c:pt idx="37328">
                  <c:v>1</c:v>
                </c:pt>
                <c:pt idx="37329">
                  <c:v>1</c:v>
                </c:pt>
                <c:pt idx="37330">
                  <c:v>1</c:v>
                </c:pt>
                <c:pt idx="37331">
                  <c:v>1</c:v>
                </c:pt>
                <c:pt idx="37332">
                  <c:v>1</c:v>
                </c:pt>
                <c:pt idx="37333">
                  <c:v>1</c:v>
                </c:pt>
                <c:pt idx="37334">
                  <c:v>1</c:v>
                </c:pt>
                <c:pt idx="37335">
                  <c:v>1</c:v>
                </c:pt>
                <c:pt idx="37336">
                  <c:v>1</c:v>
                </c:pt>
                <c:pt idx="37337">
                  <c:v>1</c:v>
                </c:pt>
                <c:pt idx="37338">
                  <c:v>1</c:v>
                </c:pt>
                <c:pt idx="37339">
                  <c:v>1</c:v>
                </c:pt>
                <c:pt idx="37340">
                  <c:v>1</c:v>
                </c:pt>
                <c:pt idx="37341">
                  <c:v>1</c:v>
                </c:pt>
                <c:pt idx="37342">
                  <c:v>1</c:v>
                </c:pt>
                <c:pt idx="37343">
                  <c:v>1</c:v>
                </c:pt>
                <c:pt idx="37344">
                  <c:v>1</c:v>
                </c:pt>
                <c:pt idx="37345">
                  <c:v>1</c:v>
                </c:pt>
                <c:pt idx="37346">
                  <c:v>1</c:v>
                </c:pt>
                <c:pt idx="37347">
                  <c:v>1</c:v>
                </c:pt>
                <c:pt idx="37348">
                  <c:v>1</c:v>
                </c:pt>
                <c:pt idx="37349">
                  <c:v>1</c:v>
                </c:pt>
                <c:pt idx="37350">
                  <c:v>1</c:v>
                </c:pt>
                <c:pt idx="37351">
                  <c:v>1</c:v>
                </c:pt>
                <c:pt idx="37352">
                  <c:v>1</c:v>
                </c:pt>
                <c:pt idx="37353">
                  <c:v>1</c:v>
                </c:pt>
                <c:pt idx="37354">
                  <c:v>1</c:v>
                </c:pt>
                <c:pt idx="37355">
                  <c:v>1</c:v>
                </c:pt>
                <c:pt idx="37356">
                  <c:v>1</c:v>
                </c:pt>
                <c:pt idx="37357">
                  <c:v>1</c:v>
                </c:pt>
                <c:pt idx="37358">
                  <c:v>1</c:v>
                </c:pt>
                <c:pt idx="37359">
                  <c:v>1</c:v>
                </c:pt>
                <c:pt idx="37360">
                  <c:v>1</c:v>
                </c:pt>
                <c:pt idx="37361">
                  <c:v>1</c:v>
                </c:pt>
                <c:pt idx="37362">
                  <c:v>1</c:v>
                </c:pt>
                <c:pt idx="37363">
                  <c:v>1</c:v>
                </c:pt>
                <c:pt idx="37364">
                  <c:v>1</c:v>
                </c:pt>
                <c:pt idx="37365">
                  <c:v>1</c:v>
                </c:pt>
                <c:pt idx="37366">
                  <c:v>1</c:v>
                </c:pt>
                <c:pt idx="37367">
                  <c:v>1</c:v>
                </c:pt>
                <c:pt idx="37368">
                  <c:v>1</c:v>
                </c:pt>
                <c:pt idx="37369">
                  <c:v>1</c:v>
                </c:pt>
                <c:pt idx="37370">
                  <c:v>1</c:v>
                </c:pt>
                <c:pt idx="37371">
                  <c:v>1</c:v>
                </c:pt>
                <c:pt idx="37372">
                  <c:v>1</c:v>
                </c:pt>
                <c:pt idx="37373">
                  <c:v>1</c:v>
                </c:pt>
                <c:pt idx="37374">
                  <c:v>1</c:v>
                </c:pt>
                <c:pt idx="37375">
                  <c:v>1</c:v>
                </c:pt>
                <c:pt idx="37376">
                  <c:v>1</c:v>
                </c:pt>
                <c:pt idx="37377">
                  <c:v>1</c:v>
                </c:pt>
                <c:pt idx="37378">
                  <c:v>1</c:v>
                </c:pt>
                <c:pt idx="37379">
                  <c:v>1</c:v>
                </c:pt>
                <c:pt idx="37380">
                  <c:v>1</c:v>
                </c:pt>
                <c:pt idx="37381">
                  <c:v>1</c:v>
                </c:pt>
                <c:pt idx="37382">
                  <c:v>1</c:v>
                </c:pt>
                <c:pt idx="37383">
                  <c:v>1</c:v>
                </c:pt>
                <c:pt idx="37384">
                  <c:v>1</c:v>
                </c:pt>
                <c:pt idx="37385">
                  <c:v>1</c:v>
                </c:pt>
                <c:pt idx="37386">
                  <c:v>1</c:v>
                </c:pt>
                <c:pt idx="37387">
                  <c:v>1</c:v>
                </c:pt>
                <c:pt idx="37388">
                  <c:v>1</c:v>
                </c:pt>
                <c:pt idx="37389">
                  <c:v>1</c:v>
                </c:pt>
                <c:pt idx="37390">
                  <c:v>1</c:v>
                </c:pt>
                <c:pt idx="37391">
                  <c:v>1</c:v>
                </c:pt>
                <c:pt idx="37392">
                  <c:v>1</c:v>
                </c:pt>
                <c:pt idx="37393">
                  <c:v>1</c:v>
                </c:pt>
                <c:pt idx="37394">
                  <c:v>1</c:v>
                </c:pt>
                <c:pt idx="37395">
                  <c:v>1</c:v>
                </c:pt>
                <c:pt idx="37396">
                  <c:v>1</c:v>
                </c:pt>
                <c:pt idx="37397">
                  <c:v>1</c:v>
                </c:pt>
                <c:pt idx="37398">
                  <c:v>1</c:v>
                </c:pt>
                <c:pt idx="37399">
                  <c:v>1</c:v>
                </c:pt>
                <c:pt idx="37400">
                  <c:v>1</c:v>
                </c:pt>
                <c:pt idx="37401">
                  <c:v>1</c:v>
                </c:pt>
                <c:pt idx="37402">
                  <c:v>1</c:v>
                </c:pt>
                <c:pt idx="37403">
                  <c:v>1</c:v>
                </c:pt>
                <c:pt idx="37404">
                  <c:v>1</c:v>
                </c:pt>
                <c:pt idx="37405">
                  <c:v>1</c:v>
                </c:pt>
                <c:pt idx="37406">
                  <c:v>1</c:v>
                </c:pt>
                <c:pt idx="37407">
                  <c:v>1</c:v>
                </c:pt>
                <c:pt idx="37408">
                  <c:v>1</c:v>
                </c:pt>
                <c:pt idx="37409">
                  <c:v>1</c:v>
                </c:pt>
                <c:pt idx="37410">
                  <c:v>1</c:v>
                </c:pt>
                <c:pt idx="37411">
                  <c:v>1</c:v>
                </c:pt>
                <c:pt idx="37412">
                  <c:v>1</c:v>
                </c:pt>
                <c:pt idx="37413">
                  <c:v>1</c:v>
                </c:pt>
                <c:pt idx="37414">
                  <c:v>1</c:v>
                </c:pt>
                <c:pt idx="37415">
                  <c:v>1</c:v>
                </c:pt>
                <c:pt idx="37416">
                  <c:v>1</c:v>
                </c:pt>
                <c:pt idx="37417">
                  <c:v>1</c:v>
                </c:pt>
                <c:pt idx="37418">
                  <c:v>1</c:v>
                </c:pt>
                <c:pt idx="37419">
                  <c:v>1</c:v>
                </c:pt>
                <c:pt idx="37420">
                  <c:v>1</c:v>
                </c:pt>
                <c:pt idx="37421">
                  <c:v>1</c:v>
                </c:pt>
                <c:pt idx="37422">
                  <c:v>1</c:v>
                </c:pt>
                <c:pt idx="37423">
                  <c:v>1</c:v>
                </c:pt>
                <c:pt idx="37424">
                  <c:v>1</c:v>
                </c:pt>
                <c:pt idx="37425">
                  <c:v>1</c:v>
                </c:pt>
                <c:pt idx="37426">
                  <c:v>1</c:v>
                </c:pt>
                <c:pt idx="37427">
                  <c:v>1</c:v>
                </c:pt>
                <c:pt idx="37428">
                  <c:v>1</c:v>
                </c:pt>
                <c:pt idx="37429">
                  <c:v>1</c:v>
                </c:pt>
                <c:pt idx="37430">
                  <c:v>1</c:v>
                </c:pt>
                <c:pt idx="37431">
                  <c:v>1</c:v>
                </c:pt>
                <c:pt idx="37432">
                  <c:v>1</c:v>
                </c:pt>
                <c:pt idx="37433">
                  <c:v>1</c:v>
                </c:pt>
                <c:pt idx="37434">
                  <c:v>1</c:v>
                </c:pt>
                <c:pt idx="37435">
                  <c:v>1</c:v>
                </c:pt>
                <c:pt idx="37436">
                  <c:v>1</c:v>
                </c:pt>
                <c:pt idx="37437">
                  <c:v>1</c:v>
                </c:pt>
                <c:pt idx="37438">
                  <c:v>1</c:v>
                </c:pt>
                <c:pt idx="37439">
                  <c:v>1</c:v>
                </c:pt>
                <c:pt idx="37440">
                  <c:v>1</c:v>
                </c:pt>
                <c:pt idx="37441">
                  <c:v>1</c:v>
                </c:pt>
                <c:pt idx="37442">
                  <c:v>1</c:v>
                </c:pt>
                <c:pt idx="37443">
                  <c:v>1</c:v>
                </c:pt>
                <c:pt idx="37444">
                  <c:v>1</c:v>
                </c:pt>
                <c:pt idx="37445">
                  <c:v>1</c:v>
                </c:pt>
                <c:pt idx="37446">
                  <c:v>1</c:v>
                </c:pt>
                <c:pt idx="37447">
                  <c:v>1</c:v>
                </c:pt>
                <c:pt idx="37448">
                  <c:v>1</c:v>
                </c:pt>
                <c:pt idx="37449">
                  <c:v>1</c:v>
                </c:pt>
                <c:pt idx="37450">
                  <c:v>1</c:v>
                </c:pt>
                <c:pt idx="37451">
                  <c:v>1</c:v>
                </c:pt>
                <c:pt idx="37452">
                  <c:v>1</c:v>
                </c:pt>
                <c:pt idx="37453">
                  <c:v>1</c:v>
                </c:pt>
                <c:pt idx="37454">
                  <c:v>1</c:v>
                </c:pt>
                <c:pt idx="37455">
                  <c:v>1</c:v>
                </c:pt>
                <c:pt idx="37456">
                  <c:v>1</c:v>
                </c:pt>
                <c:pt idx="37457">
                  <c:v>1</c:v>
                </c:pt>
                <c:pt idx="37458">
                  <c:v>1</c:v>
                </c:pt>
                <c:pt idx="37459">
                  <c:v>1</c:v>
                </c:pt>
                <c:pt idx="37460">
                  <c:v>1</c:v>
                </c:pt>
                <c:pt idx="37461">
                  <c:v>1</c:v>
                </c:pt>
                <c:pt idx="37462">
                  <c:v>1</c:v>
                </c:pt>
                <c:pt idx="37463">
                  <c:v>1</c:v>
                </c:pt>
                <c:pt idx="37464">
                  <c:v>1</c:v>
                </c:pt>
                <c:pt idx="37465">
                  <c:v>1</c:v>
                </c:pt>
                <c:pt idx="37466">
                  <c:v>1</c:v>
                </c:pt>
                <c:pt idx="37467">
                  <c:v>1</c:v>
                </c:pt>
                <c:pt idx="37468">
                  <c:v>1</c:v>
                </c:pt>
                <c:pt idx="37469">
                  <c:v>1</c:v>
                </c:pt>
                <c:pt idx="37470">
                  <c:v>1</c:v>
                </c:pt>
                <c:pt idx="37471">
                  <c:v>1</c:v>
                </c:pt>
                <c:pt idx="37472">
                  <c:v>1</c:v>
                </c:pt>
                <c:pt idx="37473">
                  <c:v>1</c:v>
                </c:pt>
                <c:pt idx="37474">
                  <c:v>1</c:v>
                </c:pt>
                <c:pt idx="37475">
                  <c:v>1</c:v>
                </c:pt>
                <c:pt idx="37476">
                  <c:v>1</c:v>
                </c:pt>
                <c:pt idx="37477">
                  <c:v>1</c:v>
                </c:pt>
                <c:pt idx="37478">
                  <c:v>1</c:v>
                </c:pt>
                <c:pt idx="37479">
                  <c:v>1</c:v>
                </c:pt>
                <c:pt idx="37480">
                  <c:v>1</c:v>
                </c:pt>
                <c:pt idx="37481">
                  <c:v>1</c:v>
                </c:pt>
                <c:pt idx="37482">
                  <c:v>1</c:v>
                </c:pt>
                <c:pt idx="37483">
                  <c:v>1</c:v>
                </c:pt>
                <c:pt idx="37484">
                  <c:v>1</c:v>
                </c:pt>
                <c:pt idx="37485">
                  <c:v>1</c:v>
                </c:pt>
                <c:pt idx="37486">
                  <c:v>1</c:v>
                </c:pt>
                <c:pt idx="37487">
                  <c:v>1</c:v>
                </c:pt>
                <c:pt idx="37488">
                  <c:v>1</c:v>
                </c:pt>
                <c:pt idx="37489">
                  <c:v>1</c:v>
                </c:pt>
                <c:pt idx="37490">
                  <c:v>1</c:v>
                </c:pt>
                <c:pt idx="37491">
                  <c:v>1</c:v>
                </c:pt>
                <c:pt idx="37492">
                  <c:v>1</c:v>
                </c:pt>
                <c:pt idx="37493">
                  <c:v>1</c:v>
                </c:pt>
                <c:pt idx="37494">
                  <c:v>1</c:v>
                </c:pt>
                <c:pt idx="37495">
                  <c:v>1</c:v>
                </c:pt>
                <c:pt idx="37496">
                  <c:v>1</c:v>
                </c:pt>
                <c:pt idx="37497">
                  <c:v>1</c:v>
                </c:pt>
                <c:pt idx="37498">
                  <c:v>1</c:v>
                </c:pt>
                <c:pt idx="37499">
                  <c:v>1</c:v>
                </c:pt>
                <c:pt idx="37500">
                  <c:v>1</c:v>
                </c:pt>
                <c:pt idx="37501">
                  <c:v>1</c:v>
                </c:pt>
                <c:pt idx="37502">
                  <c:v>1</c:v>
                </c:pt>
                <c:pt idx="37503">
                  <c:v>1</c:v>
                </c:pt>
                <c:pt idx="37504">
                  <c:v>1</c:v>
                </c:pt>
                <c:pt idx="37505">
                  <c:v>1</c:v>
                </c:pt>
                <c:pt idx="37506">
                  <c:v>1</c:v>
                </c:pt>
                <c:pt idx="37507">
                  <c:v>1</c:v>
                </c:pt>
                <c:pt idx="37508">
                  <c:v>1</c:v>
                </c:pt>
                <c:pt idx="37509">
                  <c:v>1</c:v>
                </c:pt>
                <c:pt idx="37510">
                  <c:v>1</c:v>
                </c:pt>
                <c:pt idx="37511">
                  <c:v>1</c:v>
                </c:pt>
                <c:pt idx="37512">
                  <c:v>1</c:v>
                </c:pt>
                <c:pt idx="37513">
                  <c:v>1</c:v>
                </c:pt>
                <c:pt idx="37514">
                  <c:v>1</c:v>
                </c:pt>
                <c:pt idx="37515">
                  <c:v>1</c:v>
                </c:pt>
                <c:pt idx="37516">
                  <c:v>1</c:v>
                </c:pt>
                <c:pt idx="37517">
                  <c:v>1</c:v>
                </c:pt>
                <c:pt idx="37518">
                  <c:v>1</c:v>
                </c:pt>
                <c:pt idx="37519">
                  <c:v>1</c:v>
                </c:pt>
                <c:pt idx="37520">
                  <c:v>1</c:v>
                </c:pt>
                <c:pt idx="37521">
                  <c:v>1</c:v>
                </c:pt>
                <c:pt idx="37522">
                  <c:v>1</c:v>
                </c:pt>
                <c:pt idx="37523">
                  <c:v>1</c:v>
                </c:pt>
                <c:pt idx="37524">
                  <c:v>1</c:v>
                </c:pt>
                <c:pt idx="37525">
                  <c:v>1</c:v>
                </c:pt>
                <c:pt idx="37526">
                  <c:v>1</c:v>
                </c:pt>
                <c:pt idx="37527">
                  <c:v>1</c:v>
                </c:pt>
                <c:pt idx="37528">
                  <c:v>1</c:v>
                </c:pt>
                <c:pt idx="37529">
                  <c:v>1</c:v>
                </c:pt>
                <c:pt idx="37530">
                  <c:v>1</c:v>
                </c:pt>
                <c:pt idx="37531">
                  <c:v>1</c:v>
                </c:pt>
                <c:pt idx="37532">
                  <c:v>1</c:v>
                </c:pt>
                <c:pt idx="37533">
                  <c:v>1</c:v>
                </c:pt>
                <c:pt idx="37534">
                  <c:v>1</c:v>
                </c:pt>
                <c:pt idx="37535">
                  <c:v>1</c:v>
                </c:pt>
                <c:pt idx="37536">
                  <c:v>1</c:v>
                </c:pt>
                <c:pt idx="37537">
                  <c:v>1</c:v>
                </c:pt>
                <c:pt idx="37538">
                  <c:v>1</c:v>
                </c:pt>
                <c:pt idx="37539">
                  <c:v>1</c:v>
                </c:pt>
                <c:pt idx="37540">
                  <c:v>1</c:v>
                </c:pt>
                <c:pt idx="37541">
                  <c:v>1</c:v>
                </c:pt>
                <c:pt idx="37542">
                  <c:v>1</c:v>
                </c:pt>
                <c:pt idx="37543">
                  <c:v>1</c:v>
                </c:pt>
                <c:pt idx="37544">
                  <c:v>1</c:v>
                </c:pt>
                <c:pt idx="37545">
                  <c:v>1</c:v>
                </c:pt>
                <c:pt idx="37546">
                  <c:v>1</c:v>
                </c:pt>
                <c:pt idx="37547">
                  <c:v>1</c:v>
                </c:pt>
                <c:pt idx="37548">
                  <c:v>1</c:v>
                </c:pt>
                <c:pt idx="37549">
                  <c:v>1</c:v>
                </c:pt>
                <c:pt idx="37550">
                  <c:v>1</c:v>
                </c:pt>
                <c:pt idx="37551">
                  <c:v>1</c:v>
                </c:pt>
                <c:pt idx="37552">
                  <c:v>1</c:v>
                </c:pt>
                <c:pt idx="37553">
                  <c:v>1</c:v>
                </c:pt>
                <c:pt idx="37554">
                  <c:v>1</c:v>
                </c:pt>
                <c:pt idx="37555">
                  <c:v>1</c:v>
                </c:pt>
                <c:pt idx="37556">
                  <c:v>1</c:v>
                </c:pt>
                <c:pt idx="37557">
                  <c:v>1</c:v>
                </c:pt>
                <c:pt idx="37558">
                  <c:v>1</c:v>
                </c:pt>
                <c:pt idx="37559">
                  <c:v>1</c:v>
                </c:pt>
                <c:pt idx="37560">
                  <c:v>1</c:v>
                </c:pt>
                <c:pt idx="37561">
                  <c:v>1</c:v>
                </c:pt>
                <c:pt idx="37562">
                  <c:v>1</c:v>
                </c:pt>
                <c:pt idx="37563">
                  <c:v>1</c:v>
                </c:pt>
                <c:pt idx="37564">
                  <c:v>1</c:v>
                </c:pt>
                <c:pt idx="37565">
                  <c:v>1</c:v>
                </c:pt>
                <c:pt idx="37566">
                  <c:v>1</c:v>
                </c:pt>
                <c:pt idx="37567">
                  <c:v>1</c:v>
                </c:pt>
                <c:pt idx="37568">
                  <c:v>1</c:v>
                </c:pt>
                <c:pt idx="37569">
                  <c:v>1</c:v>
                </c:pt>
                <c:pt idx="37570">
                  <c:v>1</c:v>
                </c:pt>
                <c:pt idx="37571">
                  <c:v>1</c:v>
                </c:pt>
                <c:pt idx="37572">
                  <c:v>1</c:v>
                </c:pt>
                <c:pt idx="37573">
                  <c:v>1</c:v>
                </c:pt>
                <c:pt idx="37574">
                  <c:v>1</c:v>
                </c:pt>
                <c:pt idx="37575">
                  <c:v>1</c:v>
                </c:pt>
                <c:pt idx="37576">
                  <c:v>1</c:v>
                </c:pt>
                <c:pt idx="37577">
                  <c:v>1</c:v>
                </c:pt>
                <c:pt idx="37578">
                  <c:v>1</c:v>
                </c:pt>
                <c:pt idx="37579">
                  <c:v>1</c:v>
                </c:pt>
                <c:pt idx="37580">
                  <c:v>1</c:v>
                </c:pt>
                <c:pt idx="37581">
                  <c:v>1</c:v>
                </c:pt>
                <c:pt idx="37582">
                  <c:v>1</c:v>
                </c:pt>
                <c:pt idx="37583">
                  <c:v>1</c:v>
                </c:pt>
                <c:pt idx="37584">
                  <c:v>1</c:v>
                </c:pt>
                <c:pt idx="37585">
                  <c:v>1</c:v>
                </c:pt>
                <c:pt idx="37586">
                  <c:v>1</c:v>
                </c:pt>
                <c:pt idx="37587">
                  <c:v>1</c:v>
                </c:pt>
                <c:pt idx="37588">
                  <c:v>1</c:v>
                </c:pt>
                <c:pt idx="37589">
                  <c:v>1</c:v>
                </c:pt>
                <c:pt idx="37590">
                  <c:v>1</c:v>
                </c:pt>
                <c:pt idx="37591">
                  <c:v>1</c:v>
                </c:pt>
                <c:pt idx="37592">
                  <c:v>1</c:v>
                </c:pt>
                <c:pt idx="37593">
                  <c:v>1</c:v>
                </c:pt>
                <c:pt idx="37594">
                  <c:v>1</c:v>
                </c:pt>
                <c:pt idx="37595">
                  <c:v>1</c:v>
                </c:pt>
                <c:pt idx="37596">
                  <c:v>1</c:v>
                </c:pt>
                <c:pt idx="37597">
                  <c:v>1</c:v>
                </c:pt>
                <c:pt idx="37598">
                  <c:v>1</c:v>
                </c:pt>
                <c:pt idx="37599">
                  <c:v>1</c:v>
                </c:pt>
                <c:pt idx="37600">
                  <c:v>1</c:v>
                </c:pt>
                <c:pt idx="37601">
                  <c:v>1</c:v>
                </c:pt>
                <c:pt idx="37602">
                  <c:v>1</c:v>
                </c:pt>
                <c:pt idx="37603">
                  <c:v>1</c:v>
                </c:pt>
                <c:pt idx="37604">
                  <c:v>1</c:v>
                </c:pt>
                <c:pt idx="37605">
                  <c:v>1</c:v>
                </c:pt>
                <c:pt idx="37606">
                  <c:v>1</c:v>
                </c:pt>
                <c:pt idx="37607">
                  <c:v>1</c:v>
                </c:pt>
                <c:pt idx="37608">
                  <c:v>1</c:v>
                </c:pt>
                <c:pt idx="37609">
                  <c:v>1</c:v>
                </c:pt>
                <c:pt idx="37610">
                  <c:v>1</c:v>
                </c:pt>
                <c:pt idx="37611">
                  <c:v>1</c:v>
                </c:pt>
                <c:pt idx="37612">
                  <c:v>1</c:v>
                </c:pt>
                <c:pt idx="37613">
                  <c:v>1</c:v>
                </c:pt>
                <c:pt idx="37614">
                  <c:v>1</c:v>
                </c:pt>
                <c:pt idx="37615">
                  <c:v>1</c:v>
                </c:pt>
                <c:pt idx="37616">
                  <c:v>1</c:v>
                </c:pt>
                <c:pt idx="37617">
                  <c:v>1</c:v>
                </c:pt>
                <c:pt idx="37618">
                  <c:v>1</c:v>
                </c:pt>
                <c:pt idx="37619">
                  <c:v>1</c:v>
                </c:pt>
                <c:pt idx="37620">
                  <c:v>1</c:v>
                </c:pt>
                <c:pt idx="37621">
                  <c:v>1</c:v>
                </c:pt>
                <c:pt idx="37622">
                  <c:v>1</c:v>
                </c:pt>
                <c:pt idx="37623">
                  <c:v>1</c:v>
                </c:pt>
                <c:pt idx="37624">
                  <c:v>1</c:v>
                </c:pt>
                <c:pt idx="37625">
                  <c:v>1</c:v>
                </c:pt>
                <c:pt idx="37626">
                  <c:v>1</c:v>
                </c:pt>
                <c:pt idx="37627">
                  <c:v>1</c:v>
                </c:pt>
                <c:pt idx="37628">
                  <c:v>1</c:v>
                </c:pt>
                <c:pt idx="37629">
                  <c:v>1</c:v>
                </c:pt>
                <c:pt idx="37630">
                  <c:v>1</c:v>
                </c:pt>
                <c:pt idx="37631">
                  <c:v>1</c:v>
                </c:pt>
                <c:pt idx="37632">
                  <c:v>1</c:v>
                </c:pt>
                <c:pt idx="37633">
                  <c:v>1</c:v>
                </c:pt>
                <c:pt idx="37634">
                  <c:v>1</c:v>
                </c:pt>
                <c:pt idx="37635">
                  <c:v>1</c:v>
                </c:pt>
                <c:pt idx="37636">
                  <c:v>1</c:v>
                </c:pt>
                <c:pt idx="37637">
                  <c:v>1</c:v>
                </c:pt>
                <c:pt idx="37638">
                  <c:v>1</c:v>
                </c:pt>
                <c:pt idx="37639">
                  <c:v>1</c:v>
                </c:pt>
                <c:pt idx="37640">
                  <c:v>1</c:v>
                </c:pt>
                <c:pt idx="37641">
                  <c:v>1</c:v>
                </c:pt>
                <c:pt idx="37642">
                  <c:v>1</c:v>
                </c:pt>
                <c:pt idx="37643">
                  <c:v>1</c:v>
                </c:pt>
                <c:pt idx="37644">
                  <c:v>1</c:v>
                </c:pt>
                <c:pt idx="37645">
                  <c:v>1</c:v>
                </c:pt>
                <c:pt idx="37646">
                  <c:v>1</c:v>
                </c:pt>
                <c:pt idx="37647">
                  <c:v>1</c:v>
                </c:pt>
                <c:pt idx="37648">
                  <c:v>1</c:v>
                </c:pt>
                <c:pt idx="37649">
                  <c:v>1</c:v>
                </c:pt>
                <c:pt idx="37650">
                  <c:v>1</c:v>
                </c:pt>
                <c:pt idx="37651">
                  <c:v>1</c:v>
                </c:pt>
                <c:pt idx="37652">
                  <c:v>1</c:v>
                </c:pt>
                <c:pt idx="37653">
                  <c:v>1</c:v>
                </c:pt>
                <c:pt idx="37654">
                  <c:v>1</c:v>
                </c:pt>
                <c:pt idx="37655">
                  <c:v>1</c:v>
                </c:pt>
                <c:pt idx="37656">
                  <c:v>1</c:v>
                </c:pt>
                <c:pt idx="37657">
                  <c:v>1</c:v>
                </c:pt>
                <c:pt idx="37658">
                  <c:v>1</c:v>
                </c:pt>
                <c:pt idx="37659">
                  <c:v>1</c:v>
                </c:pt>
                <c:pt idx="37660">
                  <c:v>1</c:v>
                </c:pt>
                <c:pt idx="37661">
                  <c:v>1</c:v>
                </c:pt>
                <c:pt idx="37662">
                  <c:v>1</c:v>
                </c:pt>
                <c:pt idx="37663">
                  <c:v>1</c:v>
                </c:pt>
                <c:pt idx="37664">
                  <c:v>1</c:v>
                </c:pt>
                <c:pt idx="37665">
                  <c:v>1</c:v>
                </c:pt>
                <c:pt idx="37666">
                  <c:v>1</c:v>
                </c:pt>
                <c:pt idx="37667">
                  <c:v>1</c:v>
                </c:pt>
                <c:pt idx="37668">
                  <c:v>1</c:v>
                </c:pt>
                <c:pt idx="37669">
                  <c:v>1</c:v>
                </c:pt>
                <c:pt idx="37670">
                  <c:v>1</c:v>
                </c:pt>
                <c:pt idx="37671">
                  <c:v>1</c:v>
                </c:pt>
                <c:pt idx="37672">
                  <c:v>1</c:v>
                </c:pt>
                <c:pt idx="37673">
                  <c:v>1</c:v>
                </c:pt>
                <c:pt idx="37674">
                  <c:v>1</c:v>
                </c:pt>
                <c:pt idx="37675">
                  <c:v>1</c:v>
                </c:pt>
                <c:pt idx="37676">
                  <c:v>1</c:v>
                </c:pt>
                <c:pt idx="37677">
                  <c:v>1</c:v>
                </c:pt>
                <c:pt idx="37678">
                  <c:v>1</c:v>
                </c:pt>
                <c:pt idx="37679">
                  <c:v>1</c:v>
                </c:pt>
                <c:pt idx="37680">
                  <c:v>1</c:v>
                </c:pt>
                <c:pt idx="37681">
                  <c:v>1</c:v>
                </c:pt>
                <c:pt idx="37682">
                  <c:v>1</c:v>
                </c:pt>
                <c:pt idx="37683">
                  <c:v>1</c:v>
                </c:pt>
                <c:pt idx="37684">
                  <c:v>1</c:v>
                </c:pt>
                <c:pt idx="37685">
                  <c:v>1</c:v>
                </c:pt>
                <c:pt idx="37686">
                  <c:v>1</c:v>
                </c:pt>
                <c:pt idx="37687">
                  <c:v>1</c:v>
                </c:pt>
                <c:pt idx="37688">
                  <c:v>1</c:v>
                </c:pt>
                <c:pt idx="37689">
                  <c:v>1</c:v>
                </c:pt>
                <c:pt idx="37690">
                  <c:v>1</c:v>
                </c:pt>
                <c:pt idx="37691">
                  <c:v>1</c:v>
                </c:pt>
                <c:pt idx="37692">
                  <c:v>1</c:v>
                </c:pt>
                <c:pt idx="37693">
                  <c:v>1</c:v>
                </c:pt>
                <c:pt idx="37694">
                  <c:v>1</c:v>
                </c:pt>
                <c:pt idx="37695">
                  <c:v>1</c:v>
                </c:pt>
                <c:pt idx="37696">
                  <c:v>1</c:v>
                </c:pt>
                <c:pt idx="37697">
                  <c:v>1</c:v>
                </c:pt>
                <c:pt idx="37698">
                  <c:v>1</c:v>
                </c:pt>
                <c:pt idx="37699">
                  <c:v>1</c:v>
                </c:pt>
                <c:pt idx="37700">
                  <c:v>1</c:v>
                </c:pt>
                <c:pt idx="37701">
                  <c:v>1</c:v>
                </c:pt>
                <c:pt idx="37702">
                  <c:v>1</c:v>
                </c:pt>
                <c:pt idx="37703">
                  <c:v>1</c:v>
                </c:pt>
                <c:pt idx="37704">
                  <c:v>1</c:v>
                </c:pt>
                <c:pt idx="37705">
                  <c:v>1</c:v>
                </c:pt>
                <c:pt idx="37706">
                  <c:v>1</c:v>
                </c:pt>
                <c:pt idx="37707">
                  <c:v>1</c:v>
                </c:pt>
                <c:pt idx="37708">
                  <c:v>1</c:v>
                </c:pt>
                <c:pt idx="37709">
                  <c:v>1</c:v>
                </c:pt>
                <c:pt idx="37710">
                  <c:v>1</c:v>
                </c:pt>
                <c:pt idx="37711">
                  <c:v>1</c:v>
                </c:pt>
                <c:pt idx="37712">
                  <c:v>1</c:v>
                </c:pt>
                <c:pt idx="37713">
                  <c:v>1</c:v>
                </c:pt>
                <c:pt idx="37714">
                  <c:v>1</c:v>
                </c:pt>
                <c:pt idx="37715">
                  <c:v>1</c:v>
                </c:pt>
                <c:pt idx="37716">
                  <c:v>1</c:v>
                </c:pt>
                <c:pt idx="37717">
                  <c:v>1</c:v>
                </c:pt>
                <c:pt idx="37718">
                  <c:v>1</c:v>
                </c:pt>
                <c:pt idx="37719">
                  <c:v>1</c:v>
                </c:pt>
                <c:pt idx="37720">
                  <c:v>1</c:v>
                </c:pt>
                <c:pt idx="37721">
                  <c:v>1</c:v>
                </c:pt>
                <c:pt idx="37722">
                  <c:v>1</c:v>
                </c:pt>
                <c:pt idx="37723">
                  <c:v>1</c:v>
                </c:pt>
                <c:pt idx="37724">
                  <c:v>1</c:v>
                </c:pt>
                <c:pt idx="37725">
                  <c:v>1</c:v>
                </c:pt>
                <c:pt idx="37726">
                  <c:v>1</c:v>
                </c:pt>
                <c:pt idx="37727">
                  <c:v>1</c:v>
                </c:pt>
                <c:pt idx="37728">
                  <c:v>1</c:v>
                </c:pt>
                <c:pt idx="37729">
                  <c:v>1</c:v>
                </c:pt>
                <c:pt idx="37730">
                  <c:v>1</c:v>
                </c:pt>
                <c:pt idx="37731">
                  <c:v>1</c:v>
                </c:pt>
                <c:pt idx="37732">
                  <c:v>1</c:v>
                </c:pt>
                <c:pt idx="37733">
                  <c:v>1</c:v>
                </c:pt>
                <c:pt idx="37734">
                  <c:v>1</c:v>
                </c:pt>
                <c:pt idx="37735">
                  <c:v>1</c:v>
                </c:pt>
                <c:pt idx="37736">
                  <c:v>1</c:v>
                </c:pt>
                <c:pt idx="37737">
                  <c:v>1</c:v>
                </c:pt>
                <c:pt idx="37738">
                  <c:v>1</c:v>
                </c:pt>
                <c:pt idx="37739">
                  <c:v>1</c:v>
                </c:pt>
                <c:pt idx="37740">
                  <c:v>1</c:v>
                </c:pt>
                <c:pt idx="37741">
                  <c:v>1</c:v>
                </c:pt>
                <c:pt idx="37742">
                  <c:v>1</c:v>
                </c:pt>
                <c:pt idx="37743">
                  <c:v>1</c:v>
                </c:pt>
                <c:pt idx="37744">
                  <c:v>1</c:v>
                </c:pt>
                <c:pt idx="37745">
                  <c:v>1</c:v>
                </c:pt>
                <c:pt idx="37746">
                  <c:v>1</c:v>
                </c:pt>
                <c:pt idx="37747">
                  <c:v>1</c:v>
                </c:pt>
                <c:pt idx="37748">
                  <c:v>1</c:v>
                </c:pt>
                <c:pt idx="37749">
                  <c:v>1</c:v>
                </c:pt>
                <c:pt idx="37750">
                  <c:v>1</c:v>
                </c:pt>
                <c:pt idx="37751">
                  <c:v>1</c:v>
                </c:pt>
                <c:pt idx="37752">
                  <c:v>1</c:v>
                </c:pt>
                <c:pt idx="37753">
                  <c:v>1</c:v>
                </c:pt>
                <c:pt idx="37754">
                  <c:v>1</c:v>
                </c:pt>
                <c:pt idx="37755">
                  <c:v>1</c:v>
                </c:pt>
                <c:pt idx="37756">
                  <c:v>1</c:v>
                </c:pt>
                <c:pt idx="37757">
                  <c:v>1</c:v>
                </c:pt>
                <c:pt idx="37758">
                  <c:v>1</c:v>
                </c:pt>
                <c:pt idx="37759">
                  <c:v>1</c:v>
                </c:pt>
                <c:pt idx="37760">
                  <c:v>1</c:v>
                </c:pt>
                <c:pt idx="37761">
                  <c:v>1</c:v>
                </c:pt>
                <c:pt idx="37762">
                  <c:v>1</c:v>
                </c:pt>
                <c:pt idx="37763">
                  <c:v>1</c:v>
                </c:pt>
                <c:pt idx="37764">
                  <c:v>1</c:v>
                </c:pt>
                <c:pt idx="37765">
                  <c:v>1</c:v>
                </c:pt>
                <c:pt idx="37766">
                  <c:v>1</c:v>
                </c:pt>
                <c:pt idx="37767">
                  <c:v>1</c:v>
                </c:pt>
                <c:pt idx="37768">
                  <c:v>1</c:v>
                </c:pt>
                <c:pt idx="37769">
                  <c:v>1</c:v>
                </c:pt>
                <c:pt idx="37770">
                  <c:v>1</c:v>
                </c:pt>
                <c:pt idx="37771">
                  <c:v>1</c:v>
                </c:pt>
                <c:pt idx="37772">
                  <c:v>1</c:v>
                </c:pt>
                <c:pt idx="37773">
                  <c:v>1</c:v>
                </c:pt>
                <c:pt idx="37774">
                  <c:v>1</c:v>
                </c:pt>
                <c:pt idx="37775">
                  <c:v>1</c:v>
                </c:pt>
                <c:pt idx="37776">
                  <c:v>1</c:v>
                </c:pt>
                <c:pt idx="37777">
                  <c:v>1</c:v>
                </c:pt>
                <c:pt idx="37778">
                  <c:v>1</c:v>
                </c:pt>
                <c:pt idx="37779">
                  <c:v>1</c:v>
                </c:pt>
                <c:pt idx="37780">
                  <c:v>1</c:v>
                </c:pt>
                <c:pt idx="37781">
                  <c:v>1</c:v>
                </c:pt>
                <c:pt idx="37782">
                  <c:v>1</c:v>
                </c:pt>
                <c:pt idx="37783">
                  <c:v>1</c:v>
                </c:pt>
                <c:pt idx="37784">
                  <c:v>1</c:v>
                </c:pt>
                <c:pt idx="37785">
                  <c:v>1</c:v>
                </c:pt>
                <c:pt idx="37786">
                  <c:v>1</c:v>
                </c:pt>
                <c:pt idx="37787">
                  <c:v>1</c:v>
                </c:pt>
                <c:pt idx="37788">
                  <c:v>1</c:v>
                </c:pt>
                <c:pt idx="37789">
                  <c:v>1</c:v>
                </c:pt>
                <c:pt idx="37790">
                  <c:v>1</c:v>
                </c:pt>
                <c:pt idx="37791">
                  <c:v>1</c:v>
                </c:pt>
                <c:pt idx="37792">
                  <c:v>1</c:v>
                </c:pt>
                <c:pt idx="37793">
                  <c:v>1</c:v>
                </c:pt>
                <c:pt idx="37794">
                  <c:v>1</c:v>
                </c:pt>
                <c:pt idx="37795">
                  <c:v>1</c:v>
                </c:pt>
                <c:pt idx="37796">
                  <c:v>1</c:v>
                </c:pt>
                <c:pt idx="37797">
                  <c:v>1</c:v>
                </c:pt>
                <c:pt idx="37798">
                  <c:v>1</c:v>
                </c:pt>
                <c:pt idx="37799">
                  <c:v>1</c:v>
                </c:pt>
                <c:pt idx="37800">
                  <c:v>1</c:v>
                </c:pt>
                <c:pt idx="37801">
                  <c:v>1</c:v>
                </c:pt>
                <c:pt idx="37802">
                  <c:v>1</c:v>
                </c:pt>
                <c:pt idx="37803">
                  <c:v>1</c:v>
                </c:pt>
                <c:pt idx="37804">
                  <c:v>1</c:v>
                </c:pt>
                <c:pt idx="37805">
                  <c:v>1</c:v>
                </c:pt>
                <c:pt idx="37806">
                  <c:v>1</c:v>
                </c:pt>
                <c:pt idx="37807">
                  <c:v>1</c:v>
                </c:pt>
                <c:pt idx="37808">
                  <c:v>1</c:v>
                </c:pt>
                <c:pt idx="37809">
                  <c:v>1</c:v>
                </c:pt>
                <c:pt idx="37810">
                  <c:v>1</c:v>
                </c:pt>
                <c:pt idx="37811">
                  <c:v>1</c:v>
                </c:pt>
                <c:pt idx="37812">
                  <c:v>1</c:v>
                </c:pt>
                <c:pt idx="37813">
                  <c:v>1</c:v>
                </c:pt>
                <c:pt idx="37814">
                  <c:v>1</c:v>
                </c:pt>
                <c:pt idx="37815">
                  <c:v>1</c:v>
                </c:pt>
                <c:pt idx="37816">
                  <c:v>1</c:v>
                </c:pt>
                <c:pt idx="37817">
                  <c:v>1</c:v>
                </c:pt>
                <c:pt idx="37818">
                  <c:v>1</c:v>
                </c:pt>
                <c:pt idx="37819">
                  <c:v>1</c:v>
                </c:pt>
                <c:pt idx="37820">
                  <c:v>1</c:v>
                </c:pt>
                <c:pt idx="37821">
                  <c:v>1</c:v>
                </c:pt>
                <c:pt idx="37822">
                  <c:v>1</c:v>
                </c:pt>
                <c:pt idx="37823">
                  <c:v>1</c:v>
                </c:pt>
                <c:pt idx="37824">
                  <c:v>1</c:v>
                </c:pt>
                <c:pt idx="37825">
                  <c:v>1</c:v>
                </c:pt>
                <c:pt idx="37826">
                  <c:v>1</c:v>
                </c:pt>
                <c:pt idx="37827">
                  <c:v>1</c:v>
                </c:pt>
                <c:pt idx="37828">
                  <c:v>1</c:v>
                </c:pt>
                <c:pt idx="37829">
                  <c:v>1</c:v>
                </c:pt>
                <c:pt idx="37830">
                  <c:v>1</c:v>
                </c:pt>
                <c:pt idx="37831">
                  <c:v>1</c:v>
                </c:pt>
                <c:pt idx="37832">
                  <c:v>1</c:v>
                </c:pt>
                <c:pt idx="37833">
                  <c:v>1</c:v>
                </c:pt>
                <c:pt idx="37834">
                  <c:v>1</c:v>
                </c:pt>
                <c:pt idx="37835">
                  <c:v>1</c:v>
                </c:pt>
                <c:pt idx="37836">
                  <c:v>1</c:v>
                </c:pt>
                <c:pt idx="37837">
                  <c:v>1</c:v>
                </c:pt>
                <c:pt idx="37838">
                  <c:v>1</c:v>
                </c:pt>
                <c:pt idx="37839">
                  <c:v>1</c:v>
                </c:pt>
                <c:pt idx="37840">
                  <c:v>1</c:v>
                </c:pt>
                <c:pt idx="37841">
                  <c:v>1</c:v>
                </c:pt>
                <c:pt idx="37842">
                  <c:v>1</c:v>
                </c:pt>
                <c:pt idx="37843">
                  <c:v>1</c:v>
                </c:pt>
                <c:pt idx="37844">
                  <c:v>1</c:v>
                </c:pt>
                <c:pt idx="37845">
                  <c:v>1</c:v>
                </c:pt>
                <c:pt idx="37846">
                  <c:v>1</c:v>
                </c:pt>
                <c:pt idx="37847">
                  <c:v>1</c:v>
                </c:pt>
                <c:pt idx="37848">
                  <c:v>1</c:v>
                </c:pt>
                <c:pt idx="37849">
                  <c:v>1</c:v>
                </c:pt>
                <c:pt idx="37850">
                  <c:v>1</c:v>
                </c:pt>
                <c:pt idx="37851">
                  <c:v>1</c:v>
                </c:pt>
                <c:pt idx="37852">
                  <c:v>1</c:v>
                </c:pt>
                <c:pt idx="37853">
                  <c:v>1</c:v>
                </c:pt>
                <c:pt idx="37854">
                  <c:v>1</c:v>
                </c:pt>
                <c:pt idx="37855">
                  <c:v>1</c:v>
                </c:pt>
                <c:pt idx="37856">
                  <c:v>1</c:v>
                </c:pt>
                <c:pt idx="37857">
                  <c:v>1</c:v>
                </c:pt>
                <c:pt idx="37858">
                  <c:v>1</c:v>
                </c:pt>
                <c:pt idx="37859">
                  <c:v>1</c:v>
                </c:pt>
                <c:pt idx="37860">
                  <c:v>1</c:v>
                </c:pt>
                <c:pt idx="37861">
                  <c:v>1</c:v>
                </c:pt>
                <c:pt idx="37862">
                  <c:v>1</c:v>
                </c:pt>
                <c:pt idx="37863">
                  <c:v>1</c:v>
                </c:pt>
                <c:pt idx="37864">
                  <c:v>1</c:v>
                </c:pt>
                <c:pt idx="37865">
                  <c:v>1</c:v>
                </c:pt>
                <c:pt idx="37866">
                  <c:v>1</c:v>
                </c:pt>
                <c:pt idx="37867">
                  <c:v>1</c:v>
                </c:pt>
                <c:pt idx="37868">
                  <c:v>1</c:v>
                </c:pt>
                <c:pt idx="37869">
                  <c:v>1</c:v>
                </c:pt>
                <c:pt idx="37870">
                  <c:v>1</c:v>
                </c:pt>
                <c:pt idx="37871">
                  <c:v>1</c:v>
                </c:pt>
                <c:pt idx="37872">
                  <c:v>1</c:v>
                </c:pt>
                <c:pt idx="37873">
                  <c:v>1</c:v>
                </c:pt>
                <c:pt idx="37874">
                  <c:v>1</c:v>
                </c:pt>
                <c:pt idx="37875">
                  <c:v>1</c:v>
                </c:pt>
                <c:pt idx="37876">
                  <c:v>1</c:v>
                </c:pt>
                <c:pt idx="37877">
                  <c:v>1</c:v>
                </c:pt>
                <c:pt idx="37878">
                  <c:v>1</c:v>
                </c:pt>
                <c:pt idx="37879">
                  <c:v>1</c:v>
                </c:pt>
                <c:pt idx="37880">
                  <c:v>1</c:v>
                </c:pt>
                <c:pt idx="37881">
                  <c:v>1</c:v>
                </c:pt>
                <c:pt idx="37882">
                  <c:v>1</c:v>
                </c:pt>
                <c:pt idx="37883">
                  <c:v>1</c:v>
                </c:pt>
                <c:pt idx="37884">
                  <c:v>1</c:v>
                </c:pt>
                <c:pt idx="37885">
                  <c:v>1</c:v>
                </c:pt>
                <c:pt idx="37886">
                  <c:v>1</c:v>
                </c:pt>
                <c:pt idx="37887">
                  <c:v>1</c:v>
                </c:pt>
                <c:pt idx="37888">
                  <c:v>1</c:v>
                </c:pt>
                <c:pt idx="37889">
                  <c:v>1</c:v>
                </c:pt>
                <c:pt idx="37890">
                  <c:v>1</c:v>
                </c:pt>
                <c:pt idx="37891">
                  <c:v>1</c:v>
                </c:pt>
                <c:pt idx="37892">
                  <c:v>1</c:v>
                </c:pt>
                <c:pt idx="37893">
                  <c:v>1</c:v>
                </c:pt>
                <c:pt idx="37894">
                  <c:v>1</c:v>
                </c:pt>
                <c:pt idx="37895">
                  <c:v>1</c:v>
                </c:pt>
                <c:pt idx="37896">
                  <c:v>1</c:v>
                </c:pt>
                <c:pt idx="37897">
                  <c:v>1</c:v>
                </c:pt>
                <c:pt idx="37898">
                  <c:v>1</c:v>
                </c:pt>
                <c:pt idx="37899">
                  <c:v>1</c:v>
                </c:pt>
                <c:pt idx="37900">
                  <c:v>1</c:v>
                </c:pt>
                <c:pt idx="37901">
                  <c:v>1</c:v>
                </c:pt>
                <c:pt idx="37902">
                  <c:v>1</c:v>
                </c:pt>
                <c:pt idx="37903">
                  <c:v>1</c:v>
                </c:pt>
                <c:pt idx="37904">
                  <c:v>1</c:v>
                </c:pt>
                <c:pt idx="37905">
                  <c:v>1</c:v>
                </c:pt>
                <c:pt idx="37906">
                  <c:v>1</c:v>
                </c:pt>
                <c:pt idx="37907">
                  <c:v>1</c:v>
                </c:pt>
                <c:pt idx="37908">
                  <c:v>1</c:v>
                </c:pt>
                <c:pt idx="37909">
                  <c:v>1</c:v>
                </c:pt>
                <c:pt idx="37910">
                  <c:v>1</c:v>
                </c:pt>
                <c:pt idx="37911">
                  <c:v>1</c:v>
                </c:pt>
                <c:pt idx="37912">
                  <c:v>1</c:v>
                </c:pt>
                <c:pt idx="37913">
                  <c:v>1</c:v>
                </c:pt>
                <c:pt idx="37914">
                  <c:v>1</c:v>
                </c:pt>
                <c:pt idx="37915">
                  <c:v>1</c:v>
                </c:pt>
                <c:pt idx="37916">
                  <c:v>1</c:v>
                </c:pt>
                <c:pt idx="37917">
                  <c:v>1</c:v>
                </c:pt>
                <c:pt idx="37918">
                  <c:v>1</c:v>
                </c:pt>
                <c:pt idx="37919">
                  <c:v>1</c:v>
                </c:pt>
                <c:pt idx="37920">
                  <c:v>1</c:v>
                </c:pt>
                <c:pt idx="37921">
                  <c:v>1</c:v>
                </c:pt>
                <c:pt idx="37922">
                  <c:v>1</c:v>
                </c:pt>
                <c:pt idx="37923">
                  <c:v>1</c:v>
                </c:pt>
                <c:pt idx="37924">
                  <c:v>1</c:v>
                </c:pt>
                <c:pt idx="37925">
                  <c:v>1</c:v>
                </c:pt>
                <c:pt idx="37926">
                  <c:v>1</c:v>
                </c:pt>
                <c:pt idx="37927">
                  <c:v>1</c:v>
                </c:pt>
                <c:pt idx="37928">
                  <c:v>1</c:v>
                </c:pt>
                <c:pt idx="37929">
                  <c:v>1</c:v>
                </c:pt>
                <c:pt idx="37930">
                  <c:v>1</c:v>
                </c:pt>
                <c:pt idx="37931">
                  <c:v>1</c:v>
                </c:pt>
                <c:pt idx="37932">
                  <c:v>1</c:v>
                </c:pt>
                <c:pt idx="37933">
                  <c:v>1</c:v>
                </c:pt>
                <c:pt idx="37934">
                  <c:v>1</c:v>
                </c:pt>
                <c:pt idx="37935">
                  <c:v>1</c:v>
                </c:pt>
                <c:pt idx="37936">
                  <c:v>1</c:v>
                </c:pt>
                <c:pt idx="37937">
                  <c:v>1</c:v>
                </c:pt>
                <c:pt idx="37938">
                  <c:v>1</c:v>
                </c:pt>
                <c:pt idx="37939">
                  <c:v>1</c:v>
                </c:pt>
                <c:pt idx="37940">
                  <c:v>1</c:v>
                </c:pt>
                <c:pt idx="37941">
                  <c:v>1</c:v>
                </c:pt>
                <c:pt idx="37942">
                  <c:v>1</c:v>
                </c:pt>
                <c:pt idx="37943">
                  <c:v>1</c:v>
                </c:pt>
                <c:pt idx="37944">
                  <c:v>1</c:v>
                </c:pt>
                <c:pt idx="37945">
                  <c:v>1</c:v>
                </c:pt>
                <c:pt idx="37946">
                  <c:v>1</c:v>
                </c:pt>
                <c:pt idx="37947">
                  <c:v>1</c:v>
                </c:pt>
                <c:pt idx="37948">
                  <c:v>1</c:v>
                </c:pt>
                <c:pt idx="37949">
                  <c:v>1</c:v>
                </c:pt>
                <c:pt idx="37950">
                  <c:v>1</c:v>
                </c:pt>
                <c:pt idx="37951">
                  <c:v>1</c:v>
                </c:pt>
                <c:pt idx="37952">
                  <c:v>1</c:v>
                </c:pt>
                <c:pt idx="37953">
                  <c:v>1</c:v>
                </c:pt>
                <c:pt idx="37954">
                  <c:v>1</c:v>
                </c:pt>
                <c:pt idx="37955">
                  <c:v>1</c:v>
                </c:pt>
                <c:pt idx="37956">
                  <c:v>1</c:v>
                </c:pt>
                <c:pt idx="37957">
                  <c:v>1</c:v>
                </c:pt>
                <c:pt idx="37958">
                  <c:v>1</c:v>
                </c:pt>
                <c:pt idx="37959">
                  <c:v>1</c:v>
                </c:pt>
                <c:pt idx="37960">
                  <c:v>1</c:v>
                </c:pt>
                <c:pt idx="37961">
                  <c:v>1</c:v>
                </c:pt>
                <c:pt idx="37962">
                  <c:v>1</c:v>
                </c:pt>
                <c:pt idx="37963">
                  <c:v>1</c:v>
                </c:pt>
                <c:pt idx="37964">
                  <c:v>1</c:v>
                </c:pt>
                <c:pt idx="37965">
                  <c:v>1</c:v>
                </c:pt>
                <c:pt idx="37966">
                  <c:v>1</c:v>
                </c:pt>
                <c:pt idx="37967">
                  <c:v>1</c:v>
                </c:pt>
                <c:pt idx="37968">
                  <c:v>1</c:v>
                </c:pt>
                <c:pt idx="37969">
                  <c:v>1</c:v>
                </c:pt>
                <c:pt idx="37970">
                  <c:v>1</c:v>
                </c:pt>
                <c:pt idx="37971">
                  <c:v>1</c:v>
                </c:pt>
                <c:pt idx="37972">
                  <c:v>1</c:v>
                </c:pt>
                <c:pt idx="37973">
                  <c:v>1</c:v>
                </c:pt>
                <c:pt idx="37974">
                  <c:v>1</c:v>
                </c:pt>
                <c:pt idx="37975">
                  <c:v>1</c:v>
                </c:pt>
                <c:pt idx="37976">
                  <c:v>1</c:v>
                </c:pt>
                <c:pt idx="37977">
                  <c:v>1</c:v>
                </c:pt>
                <c:pt idx="37978">
                  <c:v>1</c:v>
                </c:pt>
                <c:pt idx="37979">
                  <c:v>1</c:v>
                </c:pt>
                <c:pt idx="37980">
                  <c:v>1</c:v>
                </c:pt>
                <c:pt idx="37981">
                  <c:v>1</c:v>
                </c:pt>
                <c:pt idx="37982">
                  <c:v>1</c:v>
                </c:pt>
                <c:pt idx="37983">
                  <c:v>1</c:v>
                </c:pt>
                <c:pt idx="37984">
                  <c:v>1</c:v>
                </c:pt>
                <c:pt idx="37985">
                  <c:v>1</c:v>
                </c:pt>
                <c:pt idx="37986">
                  <c:v>1</c:v>
                </c:pt>
                <c:pt idx="37987">
                  <c:v>1</c:v>
                </c:pt>
                <c:pt idx="37988">
                  <c:v>1</c:v>
                </c:pt>
                <c:pt idx="37989">
                  <c:v>1</c:v>
                </c:pt>
                <c:pt idx="37990">
                  <c:v>1</c:v>
                </c:pt>
                <c:pt idx="37991">
                  <c:v>1</c:v>
                </c:pt>
                <c:pt idx="37992">
                  <c:v>1</c:v>
                </c:pt>
                <c:pt idx="37993">
                  <c:v>1</c:v>
                </c:pt>
                <c:pt idx="37994">
                  <c:v>1</c:v>
                </c:pt>
                <c:pt idx="37995">
                  <c:v>1</c:v>
                </c:pt>
                <c:pt idx="37996">
                  <c:v>1</c:v>
                </c:pt>
                <c:pt idx="37997">
                  <c:v>1</c:v>
                </c:pt>
                <c:pt idx="37998">
                  <c:v>1</c:v>
                </c:pt>
                <c:pt idx="37999">
                  <c:v>1</c:v>
                </c:pt>
                <c:pt idx="38000">
                  <c:v>1</c:v>
                </c:pt>
                <c:pt idx="38001">
                  <c:v>1</c:v>
                </c:pt>
                <c:pt idx="38002">
                  <c:v>1</c:v>
                </c:pt>
                <c:pt idx="38003">
                  <c:v>1</c:v>
                </c:pt>
                <c:pt idx="38004">
                  <c:v>1</c:v>
                </c:pt>
                <c:pt idx="38005">
                  <c:v>1</c:v>
                </c:pt>
                <c:pt idx="38006">
                  <c:v>1</c:v>
                </c:pt>
                <c:pt idx="38007">
                  <c:v>1</c:v>
                </c:pt>
                <c:pt idx="38008">
                  <c:v>1</c:v>
                </c:pt>
                <c:pt idx="38009">
                  <c:v>1</c:v>
                </c:pt>
                <c:pt idx="38010">
                  <c:v>1</c:v>
                </c:pt>
                <c:pt idx="38011">
                  <c:v>1</c:v>
                </c:pt>
                <c:pt idx="38012">
                  <c:v>1</c:v>
                </c:pt>
                <c:pt idx="38013">
                  <c:v>1</c:v>
                </c:pt>
                <c:pt idx="38014">
                  <c:v>1</c:v>
                </c:pt>
                <c:pt idx="38015">
                  <c:v>1</c:v>
                </c:pt>
                <c:pt idx="38016">
                  <c:v>1</c:v>
                </c:pt>
                <c:pt idx="38017">
                  <c:v>1</c:v>
                </c:pt>
                <c:pt idx="38018">
                  <c:v>1</c:v>
                </c:pt>
                <c:pt idx="38019">
                  <c:v>1</c:v>
                </c:pt>
                <c:pt idx="38020">
                  <c:v>1</c:v>
                </c:pt>
                <c:pt idx="38021">
                  <c:v>1</c:v>
                </c:pt>
                <c:pt idx="38022">
                  <c:v>1</c:v>
                </c:pt>
                <c:pt idx="38023">
                  <c:v>1</c:v>
                </c:pt>
                <c:pt idx="38024">
                  <c:v>1</c:v>
                </c:pt>
                <c:pt idx="38025">
                  <c:v>1</c:v>
                </c:pt>
                <c:pt idx="38026">
                  <c:v>1</c:v>
                </c:pt>
                <c:pt idx="38027">
                  <c:v>1</c:v>
                </c:pt>
                <c:pt idx="38028">
                  <c:v>1</c:v>
                </c:pt>
                <c:pt idx="38029">
                  <c:v>1</c:v>
                </c:pt>
                <c:pt idx="38030">
                  <c:v>1</c:v>
                </c:pt>
                <c:pt idx="38031">
                  <c:v>1</c:v>
                </c:pt>
                <c:pt idx="38032">
                  <c:v>1</c:v>
                </c:pt>
                <c:pt idx="38033">
                  <c:v>1</c:v>
                </c:pt>
                <c:pt idx="38034">
                  <c:v>1</c:v>
                </c:pt>
                <c:pt idx="38035">
                  <c:v>1</c:v>
                </c:pt>
                <c:pt idx="38036">
                  <c:v>1</c:v>
                </c:pt>
                <c:pt idx="38037">
                  <c:v>1</c:v>
                </c:pt>
                <c:pt idx="38038">
                  <c:v>1</c:v>
                </c:pt>
                <c:pt idx="38039">
                  <c:v>1</c:v>
                </c:pt>
                <c:pt idx="38040">
                  <c:v>1</c:v>
                </c:pt>
                <c:pt idx="38041">
                  <c:v>1</c:v>
                </c:pt>
                <c:pt idx="38042">
                  <c:v>1</c:v>
                </c:pt>
                <c:pt idx="38043">
                  <c:v>1</c:v>
                </c:pt>
                <c:pt idx="38044">
                  <c:v>1</c:v>
                </c:pt>
                <c:pt idx="38045">
                  <c:v>1</c:v>
                </c:pt>
                <c:pt idx="38046">
                  <c:v>1</c:v>
                </c:pt>
                <c:pt idx="38047">
                  <c:v>1</c:v>
                </c:pt>
                <c:pt idx="38048">
                  <c:v>1</c:v>
                </c:pt>
                <c:pt idx="38049">
                  <c:v>1</c:v>
                </c:pt>
                <c:pt idx="38050">
                  <c:v>1</c:v>
                </c:pt>
                <c:pt idx="38051">
                  <c:v>1</c:v>
                </c:pt>
                <c:pt idx="38052">
                  <c:v>1</c:v>
                </c:pt>
                <c:pt idx="38053">
                  <c:v>1</c:v>
                </c:pt>
                <c:pt idx="38054">
                  <c:v>1</c:v>
                </c:pt>
                <c:pt idx="38055">
                  <c:v>1</c:v>
                </c:pt>
                <c:pt idx="38056">
                  <c:v>1</c:v>
                </c:pt>
                <c:pt idx="38057">
                  <c:v>1</c:v>
                </c:pt>
                <c:pt idx="38058">
                  <c:v>1</c:v>
                </c:pt>
                <c:pt idx="38059">
                  <c:v>1</c:v>
                </c:pt>
                <c:pt idx="38060">
                  <c:v>1</c:v>
                </c:pt>
                <c:pt idx="38061">
                  <c:v>1</c:v>
                </c:pt>
                <c:pt idx="38062">
                  <c:v>1</c:v>
                </c:pt>
                <c:pt idx="38063">
                  <c:v>1</c:v>
                </c:pt>
                <c:pt idx="38064">
                  <c:v>1</c:v>
                </c:pt>
                <c:pt idx="38065">
                  <c:v>1</c:v>
                </c:pt>
                <c:pt idx="38066">
                  <c:v>1</c:v>
                </c:pt>
                <c:pt idx="38067">
                  <c:v>1</c:v>
                </c:pt>
                <c:pt idx="38068">
                  <c:v>1</c:v>
                </c:pt>
                <c:pt idx="38069">
                  <c:v>1</c:v>
                </c:pt>
                <c:pt idx="38070">
                  <c:v>1</c:v>
                </c:pt>
                <c:pt idx="38071">
                  <c:v>1</c:v>
                </c:pt>
                <c:pt idx="38072">
                  <c:v>1</c:v>
                </c:pt>
                <c:pt idx="38073">
                  <c:v>1</c:v>
                </c:pt>
                <c:pt idx="38074">
                  <c:v>1</c:v>
                </c:pt>
                <c:pt idx="38075">
                  <c:v>1</c:v>
                </c:pt>
                <c:pt idx="38076">
                  <c:v>1</c:v>
                </c:pt>
                <c:pt idx="38077">
                  <c:v>1</c:v>
                </c:pt>
                <c:pt idx="38078">
                  <c:v>1</c:v>
                </c:pt>
                <c:pt idx="38079">
                  <c:v>1</c:v>
                </c:pt>
                <c:pt idx="38080">
                  <c:v>1</c:v>
                </c:pt>
                <c:pt idx="38081">
                  <c:v>1</c:v>
                </c:pt>
                <c:pt idx="38082">
                  <c:v>1</c:v>
                </c:pt>
                <c:pt idx="38083">
                  <c:v>1</c:v>
                </c:pt>
                <c:pt idx="38084">
                  <c:v>1</c:v>
                </c:pt>
                <c:pt idx="38085">
                  <c:v>1</c:v>
                </c:pt>
                <c:pt idx="38086">
                  <c:v>1</c:v>
                </c:pt>
                <c:pt idx="38087">
                  <c:v>1</c:v>
                </c:pt>
                <c:pt idx="38088">
                  <c:v>1</c:v>
                </c:pt>
                <c:pt idx="38089">
                  <c:v>1</c:v>
                </c:pt>
                <c:pt idx="38090">
                  <c:v>1</c:v>
                </c:pt>
                <c:pt idx="38091">
                  <c:v>1</c:v>
                </c:pt>
                <c:pt idx="38092">
                  <c:v>1</c:v>
                </c:pt>
                <c:pt idx="38093">
                  <c:v>1</c:v>
                </c:pt>
                <c:pt idx="38094">
                  <c:v>1</c:v>
                </c:pt>
                <c:pt idx="38095">
                  <c:v>1</c:v>
                </c:pt>
                <c:pt idx="38096">
                  <c:v>1</c:v>
                </c:pt>
                <c:pt idx="38097">
                  <c:v>1</c:v>
                </c:pt>
                <c:pt idx="38098">
                  <c:v>1</c:v>
                </c:pt>
                <c:pt idx="38099">
                  <c:v>1</c:v>
                </c:pt>
                <c:pt idx="38100">
                  <c:v>1</c:v>
                </c:pt>
                <c:pt idx="38101">
                  <c:v>1</c:v>
                </c:pt>
                <c:pt idx="38102">
                  <c:v>1</c:v>
                </c:pt>
                <c:pt idx="38103">
                  <c:v>1</c:v>
                </c:pt>
                <c:pt idx="38104">
                  <c:v>1</c:v>
                </c:pt>
                <c:pt idx="38105">
                  <c:v>1</c:v>
                </c:pt>
                <c:pt idx="38106">
                  <c:v>1</c:v>
                </c:pt>
                <c:pt idx="38107">
                  <c:v>1</c:v>
                </c:pt>
                <c:pt idx="38108">
                  <c:v>1</c:v>
                </c:pt>
                <c:pt idx="38109">
                  <c:v>1</c:v>
                </c:pt>
                <c:pt idx="38110">
                  <c:v>1</c:v>
                </c:pt>
                <c:pt idx="38111">
                  <c:v>1</c:v>
                </c:pt>
                <c:pt idx="38112">
                  <c:v>1</c:v>
                </c:pt>
                <c:pt idx="38113">
                  <c:v>1</c:v>
                </c:pt>
                <c:pt idx="38114">
                  <c:v>1</c:v>
                </c:pt>
                <c:pt idx="38115">
                  <c:v>1</c:v>
                </c:pt>
                <c:pt idx="38116">
                  <c:v>1</c:v>
                </c:pt>
                <c:pt idx="38117">
                  <c:v>1</c:v>
                </c:pt>
                <c:pt idx="38118">
                  <c:v>1</c:v>
                </c:pt>
                <c:pt idx="38119">
                  <c:v>1</c:v>
                </c:pt>
                <c:pt idx="38120">
                  <c:v>1</c:v>
                </c:pt>
                <c:pt idx="38121">
                  <c:v>1</c:v>
                </c:pt>
                <c:pt idx="38122">
                  <c:v>1</c:v>
                </c:pt>
                <c:pt idx="38123">
                  <c:v>1</c:v>
                </c:pt>
                <c:pt idx="38124">
                  <c:v>1</c:v>
                </c:pt>
                <c:pt idx="38125">
                  <c:v>1</c:v>
                </c:pt>
                <c:pt idx="38126">
                  <c:v>1</c:v>
                </c:pt>
                <c:pt idx="38127">
                  <c:v>1</c:v>
                </c:pt>
                <c:pt idx="38128">
                  <c:v>1</c:v>
                </c:pt>
                <c:pt idx="38129">
                  <c:v>1</c:v>
                </c:pt>
                <c:pt idx="38130">
                  <c:v>1</c:v>
                </c:pt>
                <c:pt idx="38131">
                  <c:v>1</c:v>
                </c:pt>
                <c:pt idx="38132">
                  <c:v>1</c:v>
                </c:pt>
                <c:pt idx="38133">
                  <c:v>1</c:v>
                </c:pt>
                <c:pt idx="38134">
                  <c:v>1</c:v>
                </c:pt>
                <c:pt idx="38135">
                  <c:v>1</c:v>
                </c:pt>
                <c:pt idx="38136">
                  <c:v>1</c:v>
                </c:pt>
                <c:pt idx="38137">
                  <c:v>1</c:v>
                </c:pt>
                <c:pt idx="38138">
                  <c:v>1</c:v>
                </c:pt>
                <c:pt idx="38139">
                  <c:v>1</c:v>
                </c:pt>
                <c:pt idx="38140">
                  <c:v>1</c:v>
                </c:pt>
                <c:pt idx="38141">
                  <c:v>1</c:v>
                </c:pt>
                <c:pt idx="38142">
                  <c:v>1</c:v>
                </c:pt>
                <c:pt idx="38143">
                  <c:v>1</c:v>
                </c:pt>
                <c:pt idx="38144">
                  <c:v>1</c:v>
                </c:pt>
                <c:pt idx="38145">
                  <c:v>1</c:v>
                </c:pt>
                <c:pt idx="38146">
                  <c:v>1</c:v>
                </c:pt>
                <c:pt idx="38147">
                  <c:v>1</c:v>
                </c:pt>
                <c:pt idx="38148">
                  <c:v>1</c:v>
                </c:pt>
                <c:pt idx="38149">
                  <c:v>1</c:v>
                </c:pt>
                <c:pt idx="38150">
                  <c:v>1</c:v>
                </c:pt>
                <c:pt idx="38151">
                  <c:v>1</c:v>
                </c:pt>
                <c:pt idx="38152">
                  <c:v>1</c:v>
                </c:pt>
                <c:pt idx="38153">
                  <c:v>1</c:v>
                </c:pt>
                <c:pt idx="38154">
                  <c:v>1</c:v>
                </c:pt>
                <c:pt idx="38155">
                  <c:v>1</c:v>
                </c:pt>
                <c:pt idx="38156">
                  <c:v>1</c:v>
                </c:pt>
                <c:pt idx="38157">
                  <c:v>1</c:v>
                </c:pt>
                <c:pt idx="38158">
                  <c:v>1</c:v>
                </c:pt>
                <c:pt idx="38159">
                  <c:v>1</c:v>
                </c:pt>
                <c:pt idx="38160">
                  <c:v>1</c:v>
                </c:pt>
                <c:pt idx="38161">
                  <c:v>1</c:v>
                </c:pt>
                <c:pt idx="38162">
                  <c:v>1</c:v>
                </c:pt>
                <c:pt idx="38163">
                  <c:v>1</c:v>
                </c:pt>
                <c:pt idx="38164">
                  <c:v>1</c:v>
                </c:pt>
                <c:pt idx="38165">
                  <c:v>1</c:v>
                </c:pt>
                <c:pt idx="38166">
                  <c:v>1</c:v>
                </c:pt>
                <c:pt idx="38167">
                  <c:v>1</c:v>
                </c:pt>
                <c:pt idx="38168">
                  <c:v>1</c:v>
                </c:pt>
                <c:pt idx="38169">
                  <c:v>1</c:v>
                </c:pt>
                <c:pt idx="38170">
                  <c:v>1</c:v>
                </c:pt>
                <c:pt idx="38171">
                  <c:v>1</c:v>
                </c:pt>
                <c:pt idx="38172">
                  <c:v>1</c:v>
                </c:pt>
                <c:pt idx="38173">
                  <c:v>1</c:v>
                </c:pt>
                <c:pt idx="38174">
                  <c:v>1</c:v>
                </c:pt>
                <c:pt idx="38175">
                  <c:v>1</c:v>
                </c:pt>
                <c:pt idx="38176">
                  <c:v>1</c:v>
                </c:pt>
                <c:pt idx="38177">
                  <c:v>1</c:v>
                </c:pt>
                <c:pt idx="38178">
                  <c:v>1</c:v>
                </c:pt>
                <c:pt idx="38179">
                  <c:v>1</c:v>
                </c:pt>
                <c:pt idx="38180">
                  <c:v>1</c:v>
                </c:pt>
                <c:pt idx="38181">
                  <c:v>1</c:v>
                </c:pt>
                <c:pt idx="38182">
                  <c:v>1</c:v>
                </c:pt>
                <c:pt idx="38183">
                  <c:v>1</c:v>
                </c:pt>
                <c:pt idx="38184">
                  <c:v>1</c:v>
                </c:pt>
                <c:pt idx="38185">
                  <c:v>1</c:v>
                </c:pt>
                <c:pt idx="38186">
                  <c:v>1</c:v>
                </c:pt>
                <c:pt idx="38187">
                  <c:v>1</c:v>
                </c:pt>
                <c:pt idx="38188">
                  <c:v>1</c:v>
                </c:pt>
                <c:pt idx="38189">
                  <c:v>1</c:v>
                </c:pt>
                <c:pt idx="38190">
                  <c:v>1</c:v>
                </c:pt>
                <c:pt idx="38191">
                  <c:v>1</c:v>
                </c:pt>
                <c:pt idx="38192">
                  <c:v>1</c:v>
                </c:pt>
                <c:pt idx="38193">
                  <c:v>1</c:v>
                </c:pt>
                <c:pt idx="38194">
                  <c:v>1</c:v>
                </c:pt>
                <c:pt idx="38195">
                  <c:v>1</c:v>
                </c:pt>
                <c:pt idx="38196">
                  <c:v>1</c:v>
                </c:pt>
                <c:pt idx="38197">
                  <c:v>1</c:v>
                </c:pt>
                <c:pt idx="38198">
                  <c:v>1</c:v>
                </c:pt>
                <c:pt idx="38199">
                  <c:v>1</c:v>
                </c:pt>
                <c:pt idx="38200">
                  <c:v>1</c:v>
                </c:pt>
                <c:pt idx="38201">
                  <c:v>1</c:v>
                </c:pt>
                <c:pt idx="38202">
                  <c:v>1</c:v>
                </c:pt>
                <c:pt idx="38203">
                  <c:v>1</c:v>
                </c:pt>
                <c:pt idx="38204">
                  <c:v>1</c:v>
                </c:pt>
                <c:pt idx="38205">
                  <c:v>1</c:v>
                </c:pt>
                <c:pt idx="38206">
                  <c:v>1</c:v>
                </c:pt>
                <c:pt idx="38207">
                  <c:v>1</c:v>
                </c:pt>
                <c:pt idx="38208">
                  <c:v>1</c:v>
                </c:pt>
                <c:pt idx="38209">
                  <c:v>1</c:v>
                </c:pt>
                <c:pt idx="38210">
                  <c:v>1</c:v>
                </c:pt>
                <c:pt idx="38211">
                  <c:v>1</c:v>
                </c:pt>
                <c:pt idx="38212">
                  <c:v>1</c:v>
                </c:pt>
                <c:pt idx="38213">
                  <c:v>1</c:v>
                </c:pt>
                <c:pt idx="38214">
                  <c:v>1</c:v>
                </c:pt>
                <c:pt idx="38215">
                  <c:v>1</c:v>
                </c:pt>
                <c:pt idx="38216">
                  <c:v>1</c:v>
                </c:pt>
                <c:pt idx="38217">
                  <c:v>1</c:v>
                </c:pt>
                <c:pt idx="38218">
                  <c:v>1</c:v>
                </c:pt>
                <c:pt idx="38219">
                  <c:v>1</c:v>
                </c:pt>
                <c:pt idx="38220">
                  <c:v>1</c:v>
                </c:pt>
                <c:pt idx="38221">
                  <c:v>1</c:v>
                </c:pt>
                <c:pt idx="38222">
                  <c:v>1</c:v>
                </c:pt>
                <c:pt idx="38223">
                  <c:v>1</c:v>
                </c:pt>
                <c:pt idx="38224">
                  <c:v>1</c:v>
                </c:pt>
                <c:pt idx="38225">
                  <c:v>1</c:v>
                </c:pt>
                <c:pt idx="38226">
                  <c:v>1</c:v>
                </c:pt>
                <c:pt idx="38227">
                  <c:v>1</c:v>
                </c:pt>
                <c:pt idx="38228">
                  <c:v>1</c:v>
                </c:pt>
                <c:pt idx="38229">
                  <c:v>1</c:v>
                </c:pt>
                <c:pt idx="38230">
                  <c:v>1</c:v>
                </c:pt>
                <c:pt idx="38231">
                  <c:v>1</c:v>
                </c:pt>
                <c:pt idx="38232">
                  <c:v>1</c:v>
                </c:pt>
                <c:pt idx="38233">
                  <c:v>1</c:v>
                </c:pt>
                <c:pt idx="38234">
                  <c:v>1</c:v>
                </c:pt>
                <c:pt idx="38235">
                  <c:v>1</c:v>
                </c:pt>
                <c:pt idx="38236">
                  <c:v>1</c:v>
                </c:pt>
                <c:pt idx="38237">
                  <c:v>1</c:v>
                </c:pt>
                <c:pt idx="38238">
                  <c:v>1</c:v>
                </c:pt>
                <c:pt idx="38239">
                  <c:v>1</c:v>
                </c:pt>
                <c:pt idx="38240">
                  <c:v>1</c:v>
                </c:pt>
                <c:pt idx="38241">
                  <c:v>1</c:v>
                </c:pt>
                <c:pt idx="38242">
                  <c:v>1</c:v>
                </c:pt>
                <c:pt idx="38243">
                  <c:v>1</c:v>
                </c:pt>
                <c:pt idx="38244">
                  <c:v>1</c:v>
                </c:pt>
                <c:pt idx="38245">
                  <c:v>1</c:v>
                </c:pt>
                <c:pt idx="38246">
                  <c:v>1</c:v>
                </c:pt>
                <c:pt idx="38247">
                  <c:v>1</c:v>
                </c:pt>
                <c:pt idx="38248">
                  <c:v>1</c:v>
                </c:pt>
                <c:pt idx="38249">
                  <c:v>1</c:v>
                </c:pt>
                <c:pt idx="38250">
                  <c:v>1</c:v>
                </c:pt>
                <c:pt idx="38251">
                  <c:v>1</c:v>
                </c:pt>
                <c:pt idx="38252">
                  <c:v>1</c:v>
                </c:pt>
                <c:pt idx="38253">
                  <c:v>1</c:v>
                </c:pt>
                <c:pt idx="38254">
                  <c:v>1</c:v>
                </c:pt>
                <c:pt idx="38255">
                  <c:v>1</c:v>
                </c:pt>
                <c:pt idx="38256">
                  <c:v>1</c:v>
                </c:pt>
                <c:pt idx="38257">
                  <c:v>1</c:v>
                </c:pt>
                <c:pt idx="38258">
                  <c:v>1</c:v>
                </c:pt>
                <c:pt idx="38259">
                  <c:v>1</c:v>
                </c:pt>
                <c:pt idx="38260">
                  <c:v>1</c:v>
                </c:pt>
                <c:pt idx="38261">
                  <c:v>1</c:v>
                </c:pt>
                <c:pt idx="38262">
                  <c:v>1</c:v>
                </c:pt>
                <c:pt idx="38263">
                  <c:v>1</c:v>
                </c:pt>
                <c:pt idx="38264">
                  <c:v>1</c:v>
                </c:pt>
                <c:pt idx="38265">
                  <c:v>1</c:v>
                </c:pt>
                <c:pt idx="38266">
                  <c:v>1</c:v>
                </c:pt>
                <c:pt idx="38267">
                  <c:v>1</c:v>
                </c:pt>
                <c:pt idx="38268">
                  <c:v>1</c:v>
                </c:pt>
                <c:pt idx="38269">
                  <c:v>1</c:v>
                </c:pt>
                <c:pt idx="38270">
                  <c:v>1</c:v>
                </c:pt>
                <c:pt idx="38271">
                  <c:v>1</c:v>
                </c:pt>
                <c:pt idx="38272">
                  <c:v>1</c:v>
                </c:pt>
                <c:pt idx="38273">
                  <c:v>1</c:v>
                </c:pt>
                <c:pt idx="38274">
                  <c:v>1</c:v>
                </c:pt>
                <c:pt idx="38275">
                  <c:v>1</c:v>
                </c:pt>
                <c:pt idx="38276">
                  <c:v>1</c:v>
                </c:pt>
                <c:pt idx="38277">
                  <c:v>1</c:v>
                </c:pt>
                <c:pt idx="38278">
                  <c:v>1</c:v>
                </c:pt>
                <c:pt idx="38279">
                  <c:v>1</c:v>
                </c:pt>
                <c:pt idx="38280">
                  <c:v>1</c:v>
                </c:pt>
                <c:pt idx="38281">
                  <c:v>1</c:v>
                </c:pt>
                <c:pt idx="38282">
                  <c:v>1</c:v>
                </c:pt>
                <c:pt idx="38283">
                  <c:v>1</c:v>
                </c:pt>
                <c:pt idx="38284">
                  <c:v>1</c:v>
                </c:pt>
                <c:pt idx="38285">
                  <c:v>1</c:v>
                </c:pt>
                <c:pt idx="38286">
                  <c:v>1</c:v>
                </c:pt>
                <c:pt idx="38287">
                  <c:v>1</c:v>
                </c:pt>
                <c:pt idx="38288">
                  <c:v>1</c:v>
                </c:pt>
                <c:pt idx="38289">
                  <c:v>1</c:v>
                </c:pt>
                <c:pt idx="38290">
                  <c:v>1</c:v>
                </c:pt>
                <c:pt idx="38291">
                  <c:v>1</c:v>
                </c:pt>
                <c:pt idx="38292">
                  <c:v>1</c:v>
                </c:pt>
                <c:pt idx="38293">
                  <c:v>1</c:v>
                </c:pt>
                <c:pt idx="38294">
                  <c:v>1</c:v>
                </c:pt>
                <c:pt idx="38295">
                  <c:v>1</c:v>
                </c:pt>
                <c:pt idx="38296">
                  <c:v>1</c:v>
                </c:pt>
                <c:pt idx="38297">
                  <c:v>1</c:v>
                </c:pt>
                <c:pt idx="38298">
                  <c:v>1</c:v>
                </c:pt>
                <c:pt idx="38299">
                  <c:v>1</c:v>
                </c:pt>
                <c:pt idx="38300">
                  <c:v>1</c:v>
                </c:pt>
                <c:pt idx="38301">
                  <c:v>1</c:v>
                </c:pt>
                <c:pt idx="38302">
                  <c:v>1</c:v>
                </c:pt>
                <c:pt idx="38303">
                  <c:v>1</c:v>
                </c:pt>
                <c:pt idx="38304">
                  <c:v>1</c:v>
                </c:pt>
                <c:pt idx="38305">
                  <c:v>1</c:v>
                </c:pt>
                <c:pt idx="38306">
                  <c:v>1</c:v>
                </c:pt>
                <c:pt idx="38307">
                  <c:v>1</c:v>
                </c:pt>
                <c:pt idx="38308">
                  <c:v>1</c:v>
                </c:pt>
                <c:pt idx="38309">
                  <c:v>1</c:v>
                </c:pt>
                <c:pt idx="38310">
                  <c:v>1</c:v>
                </c:pt>
                <c:pt idx="38311">
                  <c:v>1</c:v>
                </c:pt>
                <c:pt idx="38312">
                  <c:v>1</c:v>
                </c:pt>
                <c:pt idx="38313">
                  <c:v>1</c:v>
                </c:pt>
                <c:pt idx="38314">
                  <c:v>1</c:v>
                </c:pt>
                <c:pt idx="38315">
                  <c:v>1</c:v>
                </c:pt>
                <c:pt idx="38316">
                  <c:v>1</c:v>
                </c:pt>
                <c:pt idx="38317">
                  <c:v>1</c:v>
                </c:pt>
                <c:pt idx="38318">
                  <c:v>1</c:v>
                </c:pt>
                <c:pt idx="38319">
                  <c:v>1</c:v>
                </c:pt>
                <c:pt idx="38320">
                  <c:v>1</c:v>
                </c:pt>
                <c:pt idx="38321">
                  <c:v>1</c:v>
                </c:pt>
                <c:pt idx="38322">
                  <c:v>1</c:v>
                </c:pt>
                <c:pt idx="38323">
                  <c:v>1</c:v>
                </c:pt>
                <c:pt idx="38324">
                  <c:v>1</c:v>
                </c:pt>
                <c:pt idx="38325">
                  <c:v>1</c:v>
                </c:pt>
                <c:pt idx="38326">
                  <c:v>1</c:v>
                </c:pt>
                <c:pt idx="38327">
                  <c:v>1</c:v>
                </c:pt>
                <c:pt idx="38328">
                  <c:v>1</c:v>
                </c:pt>
                <c:pt idx="38329">
                  <c:v>1</c:v>
                </c:pt>
                <c:pt idx="38330">
                  <c:v>1</c:v>
                </c:pt>
                <c:pt idx="38331">
                  <c:v>1</c:v>
                </c:pt>
                <c:pt idx="38332">
                  <c:v>1</c:v>
                </c:pt>
                <c:pt idx="38333">
                  <c:v>1</c:v>
                </c:pt>
                <c:pt idx="38334">
                  <c:v>1</c:v>
                </c:pt>
                <c:pt idx="38335">
                  <c:v>1</c:v>
                </c:pt>
                <c:pt idx="38336">
                  <c:v>1</c:v>
                </c:pt>
                <c:pt idx="38337">
                  <c:v>1</c:v>
                </c:pt>
                <c:pt idx="38338">
                  <c:v>1</c:v>
                </c:pt>
                <c:pt idx="38339">
                  <c:v>1</c:v>
                </c:pt>
                <c:pt idx="38340">
                  <c:v>1</c:v>
                </c:pt>
                <c:pt idx="38341">
                  <c:v>1</c:v>
                </c:pt>
                <c:pt idx="38342">
                  <c:v>1</c:v>
                </c:pt>
                <c:pt idx="38343">
                  <c:v>1</c:v>
                </c:pt>
                <c:pt idx="38344">
                  <c:v>1</c:v>
                </c:pt>
                <c:pt idx="38345">
                  <c:v>1</c:v>
                </c:pt>
                <c:pt idx="38346">
                  <c:v>1</c:v>
                </c:pt>
                <c:pt idx="38347">
                  <c:v>1</c:v>
                </c:pt>
                <c:pt idx="38348">
                  <c:v>1</c:v>
                </c:pt>
                <c:pt idx="38349">
                  <c:v>1</c:v>
                </c:pt>
                <c:pt idx="38350">
                  <c:v>1</c:v>
                </c:pt>
                <c:pt idx="38351">
                  <c:v>1</c:v>
                </c:pt>
                <c:pt idx="38352">
                  <c:v>1</c:v>
                </c:pt>
                <c:pt idx="38353">
                  <c:v>1</c:v>
                </c:pt>
                <c:pt idx="38354">
                  <c:v>1</c:v>
                </c:pt>
                <c:pt idx="38355">
                  <c:v>1</c:v>
                </c:pt>
                <c:pt idx="38356">
                  <c:v>1</c:v>
                </c:pt>
                <c:pt idx="38357">
                  <c:v>1</c:v>
                </c:pt>
                <c:pt idx="38358">
                  <c:v>1</c:v>
                </c:pt>
                <c:pt idx="38359">
                  <c:v>1</c:v>
                </c:pt>
                <c:pt idx="38360">
                  <c:v>1</c:v>
                </c:pt>
                <c:pt idx="38361">
                  <c:v>1</c:v>
                </c:pt>
                <c:pt idx="38362">
                  <c:v>1</c:v>
                </c:pt>
                <c:pt idx="38363">
                  <c:v>1</c:v>
                </c:pt>
                <c:pt idx="38364">
                  <c:v>1</c:v>
                </c:pt>
                <c:pt idx="38365">
                  <c:v>1</c:v>
                </c:pt>
                <c:pt idx="38366">
                  <c:v>1</c:v>
                </c:pt>
                <c:pt idx="38367">
                  <c:v>1</c:v>
                </c:pt>
                <c:pt idx="38368">
                  <c:v>1</c:v>
                </c:pt>
                <c:pt idx="38369">
                  <c:v>1</c:v>
                </c:pt>
                <c:pt idx="38370">
                  <c:v>1</c:v>
                </c:pt>
                <c:pt idx="38371">
                  <c:v>1</c:v>
                </c:pt>
                <c:pt idx="38372">
                  <c:v>1</c:v>
                </c:pt>
                <c:pt idx="38373">
                  <c:v>1</c:v>
                </c:pt>
                <c:pt idx="38374">
                  <c:v>1</c:v>
                </c:pt>
                <c:pt idx="38375">
                  <c:v>1</c:v>
                </c:pt>
                <c:pt idx="38376">
                  <c:v>1</c:v>
                </c:pt>
                <c:pt idx="38377">
                  <c:v>1</c:v>
                </c:pt>
                <c:pt idx="38378">
                  <c:v>1</c:v>
                </c:pt>
                <c:pt idx="38379">
                  <c:v>1</c:v>
                </c:pt>
                <c:pt idx="38380">
                  <c:v>1</c:v>
                </c:pt>
                <c:pt idx="38381">
                  <c:v>1</c:v>
                </c:pt>
                <c:pt idx="38382">
                  <c:v>1</c:v>
                </c:pt>
                <c:pt idx="38383">
                  <c:v>1</c:v>
                </c:pt>
                <c:pt idx="38384">
                  <c:v>1</c:v>
                </c:pt>
                <c:pt idx="38385">
                  <c:v>1</c:v>
                </c:pt>
                <c:pt idx="38386">
                  <c:v>1</c:v>
                </c:pt>
                <c:pt idx="38387">
                  <c:v>1</c:v>
                </c:pt>
                <c:pt idx="38388">
                  <c:v>1</c:v>
                </c:pt>
                <c:pt idx="38389">
                  <c:v>1</c:v>
                </c:pt>
                <c:pt idx="38390">
                  <c:v>1</c:v>
                </c:pt>
                <c:pt idx="38391">
                  <c:v>1</c:v>
                </c:pt>
                <c:pt idx="38392">
                  <c:v>1</c:v>
                </c:pt>
                <c:pt idx="38393">
                  <c:v>1</c:v>
                </c:pt>
                <c:pt idx="38394">
                  <c:v>1</c:v>
                </c:pt>
                <c:pt idx="38395">
                  <c:v>1</c:v>
                </c:pt>
                <c:pt idx="38396">
                  <c:v>1</c:v>
                </c:pt>
                <c:pt idx="38397">
                  <c:v>1</c:v>
                </c:pt>
                <c:pt idx="38398">
                  <c:v>1</c:v>
                </c:pt>
                <c:pt idx="38399">
                  <c:v>1</c:v>
                </c:pt>
                <c:pt idx="38400">
                  <c:v>1</c:v>
                </c:pt>
                <c:pt idx="38401">
                  <c:v>1</c:v>
                </c:pt>
                <c:pt idx="38402">
                  <c:v>1</c:v>
                </c:pt>
                <c:pt idx="38403">
                  <c:v>1</c:v>
                </c:pt>
                <c:pt idx="38404">
                  <c:v>1</c:v>
                </c:pt>
                <c:pt idx="38405">
                  <c:v>1</c:v>
                </c:pt>
                <c:pt idx="38406">
                  <c:v>1</c:v>
                </c:pt>
                <c:pt idx="38407">
                  <c:v>1</c:v>
                </c:pt>
                <c:pt idx="38408">
                  <c:v>1</c:v>
                </c:pt>
                <c:pt idx="38409">
                  <c:v>1</c:v>
                </c:pt>
                <c:pt idx="38410">
                  <c:v>1</c:v>
                </c:pt>
                <c:pt idx="38411">
                  <c:v>1</c:v>
                </c:pt>
                <c:pt idx="38412">
                  <c:v>1</c:v>
                </c:pt>
                <c:pt idx="38413">
                  <c:v>1</c:v>
                </c:pt>
                <c:pt idx="38414">
                  <c:v>1</c:v>
                </c:pt>
                <c:pt idx="38415">
                  <c:v>1</c:v>
                </c:pt>
                <c:pt idx="38416">
                  <c:v>1</c:v>
                </c:pt>
                <c:pt idx="38417">
                  <c:v>1</c:v>
                </c:pt>
                <c:pt idx="38418">
                  <c:v>1</c:v>
                </c:pt>
                <c:pt idx="38419">
                  <c:v>1</c:v>
                </c:pt>
                <c:pt idx="38420">
                  <c:v>1</c:v>
                </c:pt>
                <c:pt idx="38421">
                  <c:v>1</c:v>
                </c:pt>
                <c:pt idx="38422">
                  <c:v>1</c:v>
                </c:pt>
                <c:pt idx="38423">
                  <c:v>1</c:v>
                </c:pt>
                <c:pt idx="38424">
                  <c:v>1</c:v>
                </c:pt>
                <c:pt idx="38425">
                  <c:v>1</c:v>
                </c:pt>
                <c:pt idx="38426">
                  <c:v>1</c:v>
                </c:pt>
                <c:pt idx="38427">
                  <c:v>1</c:v>
                </c:pt>
                <c:pt idx="38428">
                  <c:v>1</c:v>
                </c:pt>
                <c:pt idx="38429">
                  <c:v>1</c:v>
                </c:pt>
                <c:pt idx="38430">
                  <c:v>1</c:v>
                </c:pt>
                <c:pt idx="38431">
                  <c:v>1</c:v>
                </c:pt>
                <c:pt idx="38432">
                  <c:v>1</c:v>
                </c:pt>
                <c:pt idx="38433">
                  <c:v>1</c:v>
                </c:pt>
                <c:pt idx="38434">
                  <c:v>1</c:v>
                </c:pt>
                <c:pt idx="38435">
                  <c:v>1</c:v>
                </c:pt>
                <c:pt idx="38436">
                  <c:v>1</c:v>
                </c:pt>
                <c:pt idx="38437">
                  <c:v>1</c:v>
                </c:pt>
                <c:pt idx="38438">
                  <c:v>1</c:v>
                </c:pt>
                <c:pt idx="38439">
                  <c:v>1</c:v>
                </c:pt>
                <c:pt idx="38440">
                  <c:v>1</c:v>
                </c:pt>
                <c:pt idx="38441">
                  <c:v>1</c:v>
                </c:pt>
                <c:pt idx="38442">
                  <c:v>1</c:v>
                </c:pt>
                <c:pt idx="38443">
                  <c:v>1</c:v>
                </c:pt>
                <c:pt idx="38444">
                  <c:v>1</c:v>
                </c:pt>
                <c:pt idx="38445">
                  <c:v>1</c:v>
                </c:pt>
                <c:pt idx="38446">
                  <c:v>1</c:v>
                </c:pt>
                <c:pt idx="38447">
                  <c:v>1</c:v>
                </c:pt>
                <c:pt idx="38448">
                  <c:v>1</c:v>
                </c:pt>
                <c:pt idx="38449">
                  <c:v>1</c:v>
                </c:pt>
                <c:pt idx="38450">
                  <c:v>1</c:v>
                </c:pt>
                <c:pt idx="38451">
                  <c:v>1</c:v>
                </c:pt>
                <c:pt idx="38452">
                  <c:v>1</c:v>
                </c:pt>
                <c:pt idx="38453">
                  <c:v>1</c:v>
                </c:pt>
                <c:pt idx="38454">
                  <c:v>1</c:v>
                </c:pt>
                <c:pt idx="38455">
                  <c:v>1</c:v>
                </c:pt>
                <c:pt idx="38456">
                  <c:v>1</c:v>
                </c:pt>
                <c:pt idx="38457">
                  <c:v>1</c:v>
                </c:pt>
                <c:pt idx="38458">
                  <c:v>1</c:v>
                </c:pt>
                <c:pt idx="38459">
                  <c:v>1</c:v>
                </c:pt>
                <c:pt idx="38460">
                  <c:v>1</c:v>
                </c:pt>
                <c:pt idx="38461">
                  <c:v>1</c:v>
                </c:pt>
                <c:pt idx="38462">
                  <c:v>1</c:v>
                </c:pt>
                <c:pt idx="38463">
                  <c:v>1</c:v>
                </c:pt>
                <c:pt idx="38464">
                  <c:v>1</c:v>
                </c:pt>
                <c:pt idx="38465">
                  <c:v>1</c:v>
                </c:pt>
                <c:pt idx="38466">
                  <c:v>1</c:v>
                </c:pt>
                <c:pt idx="38467">
                  <c:v>1</c:v>
                </c:pt>
                <c:pt idx="38468">
                  <c:v>1</c:v>
                </c:pt>
                <c:pt idx="38469">
                  <c:v>1</c:v>
                </c:pt>
                <c:pt idx="38470">
                  <c:v>1</c:v>
                </c:pt>
                <c:pt idx="38471">
                  <c:v>1</c:v>
                </c:pt>
                <c:pt idx="38472">
                  <c:v>1</c:v>
                </c:pt>
                <c:pt idx="38473">
                  <c:v>1</c:v>
                </c:pt>
                <c:pt idx="38474">
                  <c:v>1</c:v>
                </c:pt>
                <c:pt idx="38475">
                  <c:v>1</c:v>
                </c:pt>
                <c:pt idx="38476">
                  <c:v>1</c:v>
                </c:pt>
                <c:pt idx="38477">
                  <c:v>1</c:v>
                </c:pt>
                <c:pt idx="38478">
                  <c:v>1</c:v>
                </c:pt>
                <c:pt idx="38479">
                  <c:v>1</c:v>
                </c:pt>
                <c:pt idx="38480">
                  <c:v>1</c:v>
                </c:pt>
                <c:pt idx="38481">
                  <c:v>1</c:v>
                </c:pt>
                <c:pt idx="38482">
                  <c:v>1</c:v>
                </c:pt>
                <c:pt idx="38483">
                  <c:v>1</c:v>
                </c:pt>
                <c:pt idx="38484">
                  <c:v>1</c:v>
                </c:pt>
                <c:pt idx="38485">
                  <c:v>1</c:v>
                </c:pt>
                <c:pt idx="38486">
                  <c:v>1</c:v>
                </c:pt>
                <c:pt idx="38487">
                  <c:v>1</c:v>
                </c:pt>
                <c:pt idx="38488">
                  <c:v>1</c:v>
                </c:pt>
                <c:pt idx="38489">
                  <c:v>1</c:v>
                </c:pt>
                <c:pt idx="38490">
                  <c:v>1</c:v>
                </c:pt>
                <c:pt idx="38491">
                  <c:v>1</c:v>
                </c:pt>
                <c:pt idx="38492">
                  <c:v>1</c:v>
                </c:pt>
                <c:pt idx="38493">
                  <c:v>1</c:v>
                </c:pt>
                <c:pt idx="38494">
                  <c:v>1</c:v>
                </c:pt>
                <c:pt idx="38495">
                  <c:v>1</c:v>
                </c:pt>
                <c:pt idx="38496">
                  <c:v>1</c:v>
                </c:pt>
                <c:pt idx="38497">
                  <c:v>1</c:v>
                </c:pt>
                <c:pt idx="38498">
                  <c:v>1</c:v>
                </c:pt>
                <c:pt idx="38499">
                  <c:v>1</c:v>
                </c:pt>
                <c:pt idx="38500">
                  <c:v>1</c:v>
                </c:pt>
                <c:pt idx="38501">
                  <c:v>1</c:v>
                </c:pt>
                <c:pt idx="38502">
                  <c:v>1</c:v>
                </c:pt>
                <c:pt idx="38503">
                  <c:v>1</c:v>
                </c:pt>
                <c:pt idx="38504">
                  <c:v>1</c:v>
                </c:pt>
                <c:pt idx="38505">
                  <c:v>1</c:v>
                </c:pt>
                <c:pt idx="38506">
                  <c:v>1</c:v>
                </c:pt>
                <c:pt idx="38507">
                  <c:v>1</c:v>
                </c:pt>
                <c:pt idx="38508">
                  <c:v>1</c:v>
                </c:pt>
                <c:pt idx="38509">
                  <c:v>1</c:v>
                </c:pt>
                <c:pt idx="38510">
                  <c:v>1</c:v>
                </c:pt>
                <c:pt idx="38511">
                  <c:v>1</c:v>
                </c:pt>
                <c:pt idx="38512">
                  <c:v>1</c:v>
                </c:pt>
                <c:pt idx="38513">
                  <c:v>1</c:v>
                </c:pt>
                <c:pt idx="38514">
                  <c:v>1</c:v>
                </c:pt>
                <c:pt idx="38515">
                  <c:v>1</c:v>
                </c:pt>
                <c:pt idx="38516">
                  <c:v>1</c:v>
                </c:pt>
                <c:pt idx="38517">
                  <c:v>1</c:v>
                </c:pt>
                <c:pt idx="38518">
                  <c:v>1</c:v>
                </c:pt>
                <c:pt idx="38519">
                  <c:v>1</c:v>
                </c:pt>
                <c:pt idx="38520">
                  <c:v>1</c:v>
                </c:pt>
                <c:pt idx="38521">
                  <c:v>1</c:v>
                </c:pt>
                <c:pt idx="38522">
                  <c:v>1</c:v>
                </c:pt>
                <c:pt idx="38523">
                  <c:v>1</c:v>
                </c:pt>
                <c:pt idx="38524">
                  <c:v>1</c:v>
                </c:pt>
                <c:pt idx="38525">
                  <c:v>1</c:v>
                </c:pt>
                <c:pt idx="38526">
                  <c:v>1</c:v>
                </c:pt>
                <c:pt idx="38527">
                  <c:v>1</c:v>
                </c:pt>
                <c:pt idx="38528">
                  <c:v>1</c:v>
                </c:pt>
                <c:pt idx="38529">
                  <c:v>1</c:v>
                </c:pt>
                <c:pt idx="38530">
                  <c:v>1</c:v>
                </c:pt>
                <c:pt idx="38531">
                  <c:v>1</c:v>
                </c:pt>
                <c:pt idx="38532">
                  <c:v>1</c:v>
                </c:pt>
                <c:pt idx="38533">
                  <c:v>1</c:v>
                </c:pt>
                <c:pt idx="38534">
                  <c:v>1</c:v>
                </c:pt>
                <c:pt idx="38535">
                  <c:v>1</c:v>
                </c:pt>
                <c:pt idx="38536">
                  <c:v>1</c:v>
                </c:pt>
                <c:pt idx="38537">
                  <c:v>1</c:v>
                </c:pt>
                <c:pt idx="38538">
                  <c:v>1</c:v>
                </c:pt>
                <c:pt idx="38539">
                  <c:v>1</c:v>
                </c:pt>
                <c:pt idx="38540">
                  <c:v>1</c:v>
                </c:pt>
                <c:pt idx="38541">
                  <c:v>1</c:v>
                </c:pt>
                <c:pt idx="38542">
                  <c:v>1</c:v>
                </c:pt>
                <c:pt idx="38543">
                  <c:v>1</c:v>
                </c:pt>
                <c:pt idx="38544">
                  <c:v>1</c:v>
                </c:pt>
                <c:pt idx="38545">
                  <c:v>1</c:v>
                </c:pt>
                <c:pt idx="38546">
                  <c:v>1</c:v>
                </c:pt>
                <c:pt idx="38547">
                  <c:v>1</c:v>
                </c:pt>
                <c:pt idx="38548">
                  <c:v>1</c:v>
                </c:pt>
                <c:pt idx="38549">
                  <c:v>1</c:v>
                </c:pt>
                <c:pt idx="38550">
                  <c:v>1</c:v>
                </c:pt>
                <c:pt idx="38551">
                  <c:v>1</c:v>
                </c:pt>
                <c:pt idx="38552">
                  <c:v>1</c:v>
                </c:pt>
                <c:pt idx="38553">
                  <c:v>1</c:v>
                </c:pt>
                <c:pt idx="38554">
                  <c:v>1</c:v>
                </c:pt>
                <c:pt idx="38555">
                  <c:v>1</c:v>
                </c:pt>
                <c:pt idx="38556">
                  <c:v>1</c:v>
                </c:pt>
                <c:pt idx="38557">
                  <c:v>1</c:v>
                </c:pt>
                <c:pt idx="38558">
                  <c:v>1</c:v>
                </c:pt>
                <c:pt idx="38559">
                  <c:v>1</c:v>
                </c:pt>
                <c:pt idx="38560">
                  <c:v>1</c:v>
                </c:pt>
                <c:pt idx="38561">
                  <c:v>1</c:v>
                </c:pt>
                <c:pt idx="38562">
                  <c:v>1</c:v>
                </c:pt>
                <c:pt idx="38563">
                  <c:v>1</c:v>
                </c:pt>
                <c:pt idx="38564">
                  <c:v>1</c:v>
                </c:pt>
                <c:pt idx="38565">
                  <c:v>1</c:v>
                </c:pt>
                <c:pt idx="38566">
                  <c:v>1</c:v>
                </c:pt>
                <c:pt idx="38567">
                  <c:v>1</c:v>
                </c:pt>
                <c:pt idx="38568">
                  <c:v>1</c:v>
                </c:pt>
                <c:pt idx="38569">
                  <c:v>1</c:v>
                </c:pt>
                <c:pt idx="38570">
                  <c:v>1</c:v>
                </c:pt>
                <c:pt idx="38571">
                  <c:v>1</c:v>
                </c:pt>
                <c:pt idx="38572">
                  <c:v>1</c:v>
                </c:pt>
                <c:pt idx="38573">
                  <c:v>1</c:v>
                </c:pt>
                <c:pt idx="38574">
                  <c:v>1</c:v>
                </c:pt>
                <c:pt idx="38575">
                  <c:v>1</c:v>
                </c:pt>
                <c:pt idx="38576">
                  <c:v>1</c:v>
                </c:pt>
                <c:pt idx="38577">
                  <c:v>1</c:v>
                </c:pt>
                <c:pt idx="38578">
                  <c:v>1</c:v>
                </c:pt>
                <c:pt idx="38579">
                  <c:v>1</c:v>
                </c:pt>
                <c:pt idx="38580">
                  <c:v>1</c:v>
                </c:pt>
                <c:pt idx="38581">
                  <c:v>1</c:v>
                </c:pt>
                <c:pt idx="38582">
                  <c:v>1</c:v>
                </c:pt>
                <c:pt idx="38583">
                  <c:v>1</c:v>
                </c:pt>
                <c:pt idx="38584">
                  <c:v>1</c:v>
                </c:pt>
                <c:pt idx="38585">
                  <c:v>1</c:v>
                </c:pt>
                <c:pt idx="38586">
                  <c:v>1</c:v>
                </c:pt>
                <c:pt idx="38587">
                  <c:v>1</c:v>
                </c:pt>
                <c:pt idx="38588">
                  <c:v>1</c:v>
                </c:pt>
                <c:pt idx="38589">
                  <c:v>1</c:v>
                </c:pt>
                <c:pt idx="38590">
                  <c:v>1</c:v>
                </c:pt>
                <c:pt idx="38591">
                  <c:v>1</c:v>
                </c:pt>
                <c:pt idx="38592">
                  <c:v>1</c:v>
                </c:pt>
                <c:pt idx="38593">
                  <c:v>1</c:v>
                </c:pt>
                <c:pt idx="38594">
                  <c:v>1</c:v>
                </c:pt>
                <c:pt idx="38595">
                  <c:v>1</c:v>
                </c:pt>
                <c:pt idx="38596">
                  <c:v>1</c:v>
                </c:pt>
                <c:pt idx="38597">
                  <c:v>1</c:v>
                </c:pt>
                <c:pt idx="38598">
                  <c:v>1</c:v>
                </c:pt>
                <c:pt idx="38599">
                  <c:v>1</c:v>
                </c:pt>
                <c:pt idx="38600">
                  <c:v>1</c:v>
                </c:pt>
                <c:pt idx="38601">
                  <c:v>1</c:v>
                </c:pt>
                <c:pt idx="38602">
                  <c:v>1</c:v>
                </c:pt>
                <c:pt idx="38603">
                  <c:v>1</c:v>
                </c:pt>
                <c:pt idx="38604">
                  <c:v>1</c:v>
                </c:pt>
                <c:pt idx="38605">
                  <c:v>1</c:v>
                </c:pt>
                <c:pt idx="38606">
                  <c:v>1</c:v>
                </c:pt>
                <c:pt idx="38607">
                  <c:v>1</c:v>
                </c:pt>
                <c:pt idx="38608">
                  <c:v>1</c:v>
                </c:pt>
                <c:pt idx="38609">
                  <c:v>1</c:v>
                </c:pt>
                <c:pt idx="38610">
                  <c:v>1</c:v>
                </c:pt>
                <c:pt idx="38611">
                  <c:v>1</c:v>
                </c:pt>
                <c:pt idx="38612">
                  <c:v>1</c:v>
                </c:pt>
                <c:pt idx="38613">
                  <c:v>1</c:v>
                </c:pt>
                <c:pt idx="38614">
                  <c:v>1</c:v>
                </c:pt>
                <c:pt idx="38615">
                  <c:v>1</c:v>
                </c:pt>
                <c:pt idx="38616">
                  <c:v>1</c:v>
                </c:pt>
                <c:pt idx="38617">
                  <c:v>1</c:v>
                </c:pt>
                <c:pt idx="38618">
                  <c:v>1</c:v>
                </c:pt>
                <c:pt idx="38619">
                  <c:v>1</c:v>
                </c:pt>
                <c:pt idx="38620">
                  <c:v>1</c:v>
                </c:pt>
                <c:pt idx="38621">
                  <c:v>1</c:v>
                </c:pt>
                <c:pt idx="38622">
                  <c:v>1</c:v>
                </c:pt>
                <c:pt idx="38623">
                  <c:v>1</c:v>
                </c:pt>
                <c:pt idx="38624">
                  <c:v>1</c:v>
                </c:pt>
                <c:pt idx="38625">
                  <c:v>1</c:v>
                </c:pt>
                <c:pt idx="38626">
                  <c:v>1</c:v>
                </c:pt>
                <c:pt idx="38627">
                  <c:v>1</c:v>
                </c:pt>
                <c:pt idx="38628">
                  <c:v>1</c:v>
                </c:pt>
                <c:pt idx="38629">
                  <c:v>1</c:v>
                </c:pt>
                <c:pt idx="38630">
                  <c:v>1</c:v>
                </c:pt>
                <c:pt idx="38631">
                  <c:v>1</c:v>
                </c:pt>
                <c:pt idx="38632">
                  <c:v>1</c:v>
                </c:pt>
                <c:pt idx="38633">
                  <c:v>1</c:v>
                </c:pt>
                <c:pt idx="38634">
                  <c:v>1</c:v>
                </c:pt>
                <c:pt idx="38635">
                  <c:v>1</c:v>
                </c:pt>
                <c:pt idx="38636">
                  <c:v>1</c:v>
                </c:pt>
                <c:pt idx="38637">
                  <c:v>1</c:v>
                </c:pt>
                <c:pt idx="38638">
                  <c:v>1</c:v>
                </c:pt>
                <c:pt idx="38639">
                  <c:v>1</c:v>
                </c:pt>
                <c:pt idx="38640">
                  <c:v>1</c:v>
                </c:pt>
                <c:pt idx="38641">
                  <c:v>1</c:v>
                </c:pt>
                <c:pt idx="38642">
                  <c:v>1</c:v>
                </c:pt>
                <c:pt idx="38643">
                  <c:v>1</c:v>
                </c:pt>
                <c:pt idx="38644">
                  <c:v>1</c:v>
                </c:pt>
                <c:pt idx="38645">
                  <c:v>1</c:v>
                </c:pt>
                <c:pt idx="38646">
                  <c:v>1</c:v>
                </c:pt>
                <c:pt idx="38647">
                  <c:v>1</c:v>
                </c:pt>
                <c:pt idx="38648">
                  <c:v>1</c:v>
                </c:pt>
                <c:pt idx="38649">
                  <c:v>1</c:v>
                </c:pt>
                <c:pt idx="38650">
                  <c:v>1</c:v>
                </c:pt>
                <c:pt idx="38651">
                  <c:v>1</c:v>
                </c:pt>
                <c:pt idx="38652">
                  <c:v>1</c:v>
                </c:pt>
                <c:pt idx="38653">
                  <c:v>1</c:v>
                </c:pt>
                <c:pt idx="38654">
                  <c:v>1</c:v>
                </c:pt>
                <c:pt idx="38655">
                  <c:v>1</c:v>
                </c:pt>
                <c:pt idx="38656">
                  <c:v>1</c:v>
                </c:pt>
                <c:pt idx="38657">
                  <c:v>1</c:v>
                </c:pt>
                <c:pt idx="38658">
                  <c:v>1</c:v>
                </c:pt>
                <c:pt idx="38659">
                  <c:v>1</c:v>
                </c:pt>
                <c:pt idx="38660">
                  <c:v>1</c:v>
                </c:pt>
                <c:pt idx="38661">
                  <c:v>1</c:v>
                </c:pt>
                <c:pt idx="38662">
                  <c:v>1</c:v>
                </c:pt>
                <c:pt idx="38663">
                  <c:v>1</c:v>
                </c:pt>
                <c:pt idx="38664">
                  <c:v>1</c:v>
                </c:pt>
                <c:pt idx="38665">
                  <c:v>1</c:v>
                </c:pt>
                <c:pt idx="38666">
                  <c:v>1</c:v>
                </c:pt>
                <c:pt idx="38667">
                  <c:v>1</c:v>
                </c:pt>
                <c:pt idx="38668">
                  <c:v>1</c:v>
                </c:pt>
                <c:pt idx="38669">
                  <c:v>1</c:v>
                </c:pt>
                <c:pt idx="38670">
                  <c:v>1</c:v>
                </c:pt>
                <c:pt idx="38671">
                  <c:v>1</c:v>
                </c:pt>
                <c:pt idx="38672">
                  <c:v>1</c:v>
                </c:pt>
                <c:pt idx="38673">
                  <c:v>1</c:v>
                </c:pt>
                <c:pt idx="38674">
                  <c:v>1</c:v>
                </c:pt>
                <c:pt idx="38675">
                  <c:v>1</c:v>
                </c:pt>
                <c:pt idx="38676">
                  <c:v>1</c:v>
                </c:pt>
                <c:pt idx="38677">
                  <c:v>1</c:v>
                </c:pt>
                <c:pt idx="38678">
                  <c:v>1</c:v>
                </c:pt>
                <c:pt idx="38679">
                  <c:v>1</c:v>
                </c:pt>
                <c:pt idx="38680">
                  <c:v>1</c:v>
                </c:pt>
                <c:pt idx="38681">
                  <c:v>1</c:v>
                </c:pt>
                <c:pt idx="38682">
                  <c:v>1</c:v>
                </c:pt>
                <c:pt idx="38683">
                  <c:v>1</c:v>
                </c:pt>
                <c:pt idx="38684">
                  <c:v>1</c:v>
                </c:pt>
                <c:pt idx="38685">
                  <c:v>1</c:v>
                </c:pt>
                <c:pt idx="38686">
                  <c:v>1</c:v>
                </c:pt>
                <c:pt idx="38687">
                  <c:v>1</c:v>
                </c:pt>
                <c:pt idx="38688">
                  <c:v>1</c:v>
                </c:pt>
                <c:pt idx="38689">
                  <c:v>1</c:v>
                </c:pt>
                <c:pt idx="38690">
                  <c:v>1</c:v>
                </c:pt>
                <c:pt idx="38691">
                  <c:v>1</c:v>
                </c:pt>
                <c:pt idx="38692">
                  <c:v>1</c:v>
                </c:pt>
                <c:pt idx="38693">
                  <c:v>1</c:v>
                </c:pt>
                <c:pt idx="38694">
                  <c:v>1</c:v>
                </c:pt>
                <c:pt idx="38695">
                  <c:v>1</c:v>
                </c:pt>
                <c:pt idx="38696">
                  <c:v>1</c:v>
                </c:pt>
                <c:pt idx="38697">
                  <c:v>1</c:v>
                </c:pt>
                <c:pt idx="38698">
                  <c:v>1</c:v>
                </c:pt>
                <c:pt idx="38699">
                  <c:v>1</c:v>
                </c:pt>
                <c:pt idx="38700">
                  <c:v>1</c:v>
                </c:pt>
                <c:pt idx="38701">
                  <c:v>1</c:v>
                </c:pt>
                <c:pt idx="38702">
                  <c:v>1</c:v>
                </c:pt>
                <c:pt idx="38703">
                  <c:v>1</c:v>
                </c:pt>
                <c:pt idx="38704">
                  <c:v>1</c:v>
                </c:pt>
                <c:pt idx="38705">
                  <c:v>1</c:v>
                </c:pt>
                <c:pt idx="38706">
                  <c:v>1</c:v>
                </c:pt>
                <c:pt idx="38707">
                  <c:v>1</c:v>
                </c:pt>
                <c:pt idx="38708">
                  <c:v>1</c:v>
                </c:pt>
                <c:pt idx="38709">
                  <c:v>1</c:v>
                </c:pt>
                <c:pt idx="38710">
                  <c:v>1</c:v>
                </c:pt>
                <c:pt idx="38711">
                  <c:v>1</c:v>
                </c:pt>
                <c:pt idx="38712">
                  <c:v>1</c:v>
                </c:pt>
                <c:pt idx="38713">
                  <c:v>1</c:v>
                </c:pt>
                <c:pt idx="38714">
                  <c:v>1</c:v>
                </c:pt>
                <c:pt idx="38715">
                  <c:v>1</c:v>
                </c:pt>
                <c:pt idx="38716">
                  <c:v>1</c:v>
                </c:pt>
                <c:pt idx="38717">
                  <c:v>1</c:v>
                </c:pt>
                <c:pt idx="38718">
                  <c:v>1</c:v>
                </c:pt>
                <c:pt idx="38719">
                  <c:v>1</c:v>
                </c:pt>
                <c:pt idx="38720">
                  <c:v>1</c:v>
                </c:pt>
                <c:pt idx="38721">
                  <c:v>1</c:v>
                </c:pt>
                <c:pt idx="38722">
                  <c:v>1</c:v>
                </c:pt>
                <c:pt idx="38723">
                  <c:v>1</c:v>
                </c:pt>
                <c:pt idx="38724">
                  <c:v>1</c:v>
                </c:pt>
                <c:pt idx="38725">
                  <c:v>1</c:v>
                </c:pt>
                <c:pt idx="38726">
                  <c:v>1</c:v>
                </c:pt>
                <c:pt idx="38727">
                  <c:v>1</c:v>
                </c:pt>
                <c:pt idx="38728">
                  <c:v>1</c:v>
                </c:pt>
                <c:pt idx="38729">
                  <c:v>1</c:v>
                </c:pt>
                <c:pt idx="38730">
                  <c:v>1</c:v>
                </c:pt>
                <c:pt idx="38731">
                  <c:v>1</c:v>
                </c:pt>
                <c:pt idx="38732">
                  <c:v>1</c:v>
                </c:pt>
                <c:pt idx="38733">
                  <c:v>1</c:v>
                </c:pt>
                <c:pt idx="38734">
                  <c:v>1</c:v>
                </c:pt>
                <c:pt idx="38735">
                  <c:v>1</c:v>
                </c:pt>
                <c:pt idx="38736">
                  <c:v>1</c:v>
                </c:pt>
                <c:pt idx="38737">
                  <c:v>1</c:v>
                </c:pt>
                <c:pt idx="38738">
                  <c:v>1</c:v>
                </c:pt>
                <c:pt idx="38739">
                  <c:v>1</c:v>
                </c:pt>
                <c:pt idx="38740">
                  <c:v>1</c:v>
                </c:pt>
                <c:pt idx="38741">
                  <c:v>1</c:v>
                </c:pt>
                <c:pt idx="38742">
                  <c:v>1</c:v>
                </c:pt>
                <c:pt idx="38743">
                  <c:v>1</c:v>
                </c:pt>
                <c:pt idx="38744">
                  <c:v>1</c:v>
                </c:pt>
                <c:pt idx="38745">
                  <c:v>1</c:v>
                </c:pt>
                <c:pt idx="38746">
                  <c:v>1</c:v>
                </c:pt>
                <c:pt idx="38747">
                  <c:v>1</c:v>
                </c:pt>
                <c:pt idx="38748">
                  <c:v>1</c:v>
                </c:pt>
                <c:pt idx="38749">
                  <c:v>1</c:v>
                </c:pt>
                <c:pt idx="38750">
                  <c:v>1</c:v>
                </c:pt>
                <c:pt idx="38751">
                  <c:v>1</c:v>
                </c:pt>
                <c:pt idx="38752">
                  <c:v>1</c:v>
                </c:pt>
                <c:pt idx="38753">
                  <c:v>1</c:v>
                </c:pt>
                <c:pt idx="38754">
                  <c:v>1</c:v>
                </c:pt>
                <c:pt idx="38755">
                  <c:v>1</c:v>
                </c:pt>
                <c:pt idx="38756">
                  <c:v>1</c:v>
                </c:pt>
                <c:pt idx="38757">
                  <c:v>1</c:v>
                </c:pt>
                <c:pt idx="38758">
                  <c:v>1</c:v>
                </c:pt>
                <c:pt idx="38759">
                  <c:v>1</c:v>
                </c:pt>
                <c:pt idx="38760">
                  <c:v>1</c:v>
                </c:pt>
                <c:pt idx="38761">
                  <c:v>1</c:v>
                </c:pt>
                <c:pt idx="38762">
                  <c:v>1</c:v>
                </c:pt>
                <c:pt idx="38763">
                  <c:v>1</c:v>
                </c:pt>
                <c:pt idx="38764">
                  <c:v>1</c:v>
                </c:pt>
                <c:pt idx="38765">
                  <c:v>1</c:v>
                </c:pt>
                <c:pt idx="38766">
                  <c:v>1</c:v>
                </c:pt>
                <c:pt idx="38767">
                  <c:v>1</c:v>
                </c:pt>
                <c:pt idx="38768">
                  <c:v>1</c:v>
                </c:pt>
                <c:pt idx="38769">
                  <c:v>1</c:v>
                </c:pt>
                <c:pt idx="38770">
                  <c:v>1</c:v>
                </c:pt>
                <c:pt idx="38771">
                  <c:v>1</c:v>
                </c:pt>
                <c:pt idx="38772">
                  <c:v>1</c:v>
                </c:pt>
                <c:pt idx="38773">
                  <c:v>1</c:v>
                </c:pt>
                <c:pt idx="38774">
                  <c:v>1</c:v>
                </c:pt>
                <c:pt idx="38775">
                  <c:v>1</c:v>
                </c:pt>
                <c:pt idx="38776">
                  <c:v>1</c:v>
                </c:pt>
                <c:pt idx="38777">
                  <c:v>1</c:v>
                </c:pt>
                <c:pt idx="38778">
                  <c:v>1</c:v>
                </c:pt>
                <c:pt idx="38779">
                  <c:v>1</c:v>
                </c:pt>
                <c:pt idx="38780">
                  <c:v>1</c:v>
                </c:pt>
                <c:pt idx="38781">
                  <c:v>1</c:v>
                </c:pt>
                <c:pt idx="38782">
                  <c:v>1</c:v>
                </c:pt>
                <c:pt idx="38783">
                  <c:v>1</c:v>
                </c:pt>
                <c:pt idx="38784">
                  <c:v>1</c:v>
                </c:pt>
                <c:pt idx="38785">
                  <c:v>1</c:v>
                </c:pt>
                <c:pt idx="38786">
                  <c:v>1</c:v>
                </c:pt>
                <c:pt idx="38787">
                  <c:v>1</c:v>
                </c:pt>
                <c:pt idx="38788">
                  <c:v>1</c:v>
                </c:pt>
                <c:pt idx="38789">
                  <c:v>1</c:v>
                </c:pt>
                <c:pt idx="38790">
                  <c:v>1</c:v>
                </c:pt>
                <c:pt idx="38791">
                  <c:v>1</c:v>
                </c:pt>
                <c:pt idx="38792">
                  <c:v>1</c:v>
                </c:pt>
                <c:pt idx="38793">
                  <c:v>1</c:v>
                </c:pt>
                <c:pt idx="38794">
                  <c:v>1</c:v>
                </c:pt>
                <c:pt idx="38795">
                  <c:v>1</c:v>
                </c:pt>
                <c:pt idx="38796">
                  <c:v>1</c:v>
                </c:pt>
                <c:pt idx="38797">
                  <c:v>1</c:v>
                </c:pt>
                <c:pt idx="38798">
                  <c:v>1</c:v>
                </c:pt>
                <c:pt idx="38799">
                  <c:v>1</c:v>
                </c:pt>
                <c:pt idx="38800">
                  <c:v>1</c:v>
                </c:pt>
                <c:pt idx="38801">
                  <c:v>1</c:v>
                </c:pt>
                <c:pt idx="38802">
                  <c:v>1</c:v>
                </c:pt>
                <c:pt idx="38803">
                  <c:v>1</c:v>
                </c:pt>
                <c:pt idx="38804">
                  <c:v>1</c:v>
                </c:pt>
                <c:pt idx="38805">
                  <c:v>1</c:v>
                </c:pt>
                <c:pt idx="38806">
                  <c:v>1</c:v>
                </c:pt>
                <c:pt idx="38807">
                  <c:v>1</c:v>
                </c:pt>
                <c:pt idx="38808">
                  <c:v>1</c:v>
                </c:pt>
                <c:pt idx="38809">
                  <c:v>1</c:v>
                </c:pt>
                <c:pt idx="38810">
                  <c:v>1</c:v>
                </c:pt>
                <c:pt idx="38811">
                  <c:v>1</c:v>
                </c:pt>
                <c:pt idx="38812">
                  <c:v>1</c:v>
                </c:pt>
                <c:pt idx="38813">
                  <c:v>1</c:v>
                </c:pt>
                <c:pt idx="38814">
                  <c:v>1</c:v>
                </c:pt>
                <c:pt idx="38815">
                  <c:v>1</c:v>
                </c:pt>
                <c:pt idx="38816">
                  <c:v>1</c:v>
                </c:pt>
                <c:pt idx="38817">
                  <c:v>1</c:v>
                </c:pt>
                <c:pt idx="38818">
                  <c:v>1</c:v>
                </c:pt>
                <c:pt idx="38819">
                  <c:v>1</c:v>
                </c:pt>
                <c:pt idx="38820">
                  <c:v>1</c:v>
                </c:pt>
                <c:pt idx="38821">
                  <c:v>1</c:v>
                </c:pt>
                <c:pt idx="38822">
                  <c:v>1</c:v>
                </c:pt>
                <c:pt idx="38823">
                  <c:v>1</c:v>
                </c:pt>
                <c:pt idx="38824">
                  <c:v>1</c:v>
                </c:pt>
                <c:pt idx="38825">
                  <c:v>1</c:v>
                </c:pt>
                <c:pt idx="38826">
                  <c:v>1</c:v>
                </c:pt>
                <c:pt idx="38827">
                  <c:v>1</c:v>
                </c:pt>
                <c:pt idx="38828">
                  <c:v>1</c:v>
                </c:pt>
                <c:pt idx="38829">
                  <c:v>1</c:v>
                </c:pt>
                <c:pt idx="38830">
                  <c:v>1</c:v>
                </c:pt>
                <c:pt idx="38831">
                  <c:v>1</c:v>
                </c:pt>
                <c:pt idx="38832">
                  <c:v>1</c:v>
                </c:pt>
                <c:pt idx="38833">
                  <c:v>1</c:v>
                </c:pt>
                <c:pt idx="38834">
                  <c:v>1</c:v>
                </c:pt>
                <c:pt idx="38835">
                  <c:v>1</c:v>
                </c:pt>
                <c:pt idx="38836">
                  <c:v>1</c:v>
                </c:pt>
                <c:pt idx="38837">
                  <c:v>1</c:v>
                </c:pt>
                <c:pt idx="38838">
                  <c:v>1</c:v>
                </c:pt>
                <c:pt idx="38839">
                  <c:v>1</c:v>
                </c:pt>
                <c:pt idx="38840">
                  <c:v>1</c:v>
                </c:pt>
                <c:pt idx="38841">
                  <c:v>1</c:v>
                </c:pt>
                <c:pt idx="38842">
                  <c:v>1</c:v>
                </c:pt>
                <c:pt idx="38843">
                  <c:v>1</c:v>
                </c:pt>
                <c:pt idx="38844">
                  <c:v>1</c:v>
                </c:pt>
                <c:pt idx="38845">
                  <c:v>1</c:v>
                </c:pt>
                <c:pt idx="38846">
                  <c:v>1</c:v>
                </c:pt>
                <c:pt idx="38847">
                  <c:v>1</c:v>
                </c:pt>
                <c:pt idx="38848">
                  <c:v>1</c:v>
                </c:pt>
                <c:pt idx="38849">
                  <c:v>1</c:v>
                </c:pt>
                <c:pt idx="38850">
                  <c:v>1</c:v>
                </c:pt>
                <c:pt idx="38851">
                  <c:v>1</c:v>
                </c:pt>
                <c:pt idx="38852">
                  <c:v>1</c:v>
                </c:pt>
                <c:pt idx="38853">
                  <c:v>1</c:v>
                </c:pt>
                <c:pt idx="38854">
                  <c:v>1</c:v>
                </c:pt>
                <c:pt idx="38855">
                  <c:v>1</c:v>
                </c:pt>
                <c:pt idx="38856">
                  <c:v>1</c:v>
                </c:pt>
                <c:pt idx="38857">
                  <c:v>1</c:v>
                </c:pt>
                <c:pt idx="38858">
                  <c:v>1</c:v>
                </c:pt>
                <c:pt idx="38859">
                  <c:v>1</c:v>
                </c:pt>
                <c:pt idx="38860">
                  <c:v>1</c:v>
                </c:pt>
                <c:pt idx="38861">
                  <c:v>1</c:v>
                </c:pt>
                <c:pt idx="38862">
                  <c:v>1</c:v>
                </c:pt>
                <c:pt idx="38863">
                  <c:v>1</c:v>
                </c:pt>
                <c:pt idx="38864">
                  <c:v>1</c:v>
                </c:pt>
                <c:pt idx="38865">
                  <c:v>1</c:v>
                </c:pt>
                <c:pt idx="38866">
                  <c:v>1</c:v>
                </c:pt>
                <c:pt idx="38867">
                  <c:v>1</c:v>
                </c:pt>
                <c:pt idx="38868">
                  <c:v>1</c:v>
                </c:pt>
                <c:pt idx="38869">
                  <c:v>1</c:v>
                </c:pt>
                <c:pt idx="38870">
                  <c:v>1</c:v>
                </c:pt>
                <c:pt idx="38871">
                  <c:v>1</c:v>
                </c:pt>
                <c:pt idx="38872">
                  <c:v>1</c:v>
                </c:pt>
                <c:pt idx="38873">
                  <c:v>1</c:v>
                </c:pt>
                <c:pt idx="38874">
                  <c:v>1</c:v>
                </c:pt>
                <c:pt idx="38875">
                  <c:v>1</c:v>
                </c:pt>
                <c:pt idx="38876">
                  <c:v>1</c:v>
                </c:pt>
                <c:pt idx="38877">
                  <c:v>1</c:v>
                </c:pt>
                <c:pt idx="38878">
                  <c:v>1</c:v>
                </c:pt>
                <c:pt idx="38879">
                  <c:v>1</c:v>
                </c:pt>
                <c:pt idx="38880">
                  <c:v>1</c:v>
                </c:pt>
                <c:pt idx="38881">
                  <c:v>1</c:v>
                </c:pt>
                <c:pt idx="38882">
                  <c:v>1</c:v>
                </c:pt>
                <c:pt idx="38883">
                  <c:v>1</c:v>
                </c:pt>
                <c:pt idx="38884">
                  <c:v>1</c:v>
                </c:pt>
                <c:pt idx="38885">
                  <c:v>1</c:v>
                </c:pt>
                <c:pt idx="38886">
                  <c:v>1</c:v>
                </c:pt>
                <c:pt idx="38887">
                  <c:v>1</c:v>
                </c:pt>
                <c:pt idx="38888">
                  <c:v>1</c:v>
                </c:pt>
                <c:pt idx="38889">
                  <c:v>1</c:v>
                </c:pt>
                <c:pt idx="38890">
                  <c:v>1</c:v>
                </c:pt>
                <c:pt idx="38891">
                  <c:v>1</c:v>
                </c:pt>
                <c:pt idx="38892">
                  <c:v>1</c:v>
                </c:pt>
                <c:pt idx="38893">
                  <c:v>1</c:v>
                </c:pt>
                <c:pt idx="38894">
                  <c:v>1</c:v>
                </c:pt>
                <c:pt idx="38895">
                  <c:v>1</c:v>
                </c:pt>
                <c:pt idx="38896">
                  <c:v>1</c:v>
                </c:pt>
                <c:pt idx="38897">
                  <c:v>1</c:v>
                </c:pt>
                <c:pt idx="38898">
                  <c:v>1</c:v>
                </c:pt>
                <c:pt idx="38899">
                  <c:v>1</c:v>
                </c:pt>
                <c:pt idx="38900">
                  <c:v>1</c:v>
                </c:pt>
                <c:pt idx="38901">
                  <c:v>1</c:v>
                </c:pt>
                <c:pt idx="38902">
                  <c:v>1</c:v>
                </c:pt>
                <c:pt idx="38903">
                  <c:v>1</c:v>
                </c:pt>
                <c:pt idx="38904">
                  <c:v>1</c:v>
                </c:pt>
                <c:pt idx="38905">
                  <c:v>1</c:v>
                </c:pt>
                <c:pt idx="38906">
                  <c:v>1</c:v>
                </c:pt>
                <c:pt idx="38907">
                  <c:v>1</c:v>
                </c:pt>
                <c:pt idx="38908">
                  <c:v>1</c:v>
                </c:pt>
                <c:pt idx="38909">
                  <c:v>1</c:v>
                </c:pt>
                <c:pt idx="38910">
                  <c:v>1</c:v>
                </c:pt>
                <c:pt idx="38911">
                  <c:v>1</c:v>
                </c:pt>
                <c:pt idx="38912">
                  <c:v>1</c:v>
                </c:pt>
                <c:pt idx="38913">
                  <c:v>1</c:v>
                </c:pt>
                <c:pt idx="38914">
                  <c:v>1</c:v>
                </c:pt>
                <c:pt idx="38915">
                  <c:v>1</c:v>
                </c:pt>
                <c:pt idx="38916">
                  <c:v>1</c:v>
                </c:pt>
                <c:pt idx="38917">
                  <c:v>1</c:v>
                </c:pt>
                <c:pt idx="38918">
                  <c:v>1</c:v>
                </c:pt>
                <c:pt idx="38919">
                  <c:v>1</c:v>
                </c:pt>
                <c:pt idx="38920">
                  <c:v>1</c:v>
                </c:pt>
                <c:pt idx="38921">
                  <c:v>1</c:v>
                </c:pt>
                <c:pt idx="38922">
                  <c:v>1</c:v>
                </c:pt>
                <c:pt idx="38923">
                  <c:v>1</c:v>
                </c:pt>
                <c:pt idx="38924">
                  <c:v>1</c:v>
                </c:pt>
                <c:pt idx="38925">
                  <c:v>1</c:v>
                </c:pt>
                <c:pt idx="38926">
                  <c:v>1</c:v>
                </c:pt>
                <c:pt idx="38927">
                  <c:v>1</c:v>
                </c:pt>
                <c:pt idx="38928">
                  <c:v>1</c:v>
                </c:pt>
                <c:pt idx="38929">
                  <c:v>1</c:v>
                </c:pt>
                <c:pt idx="38930">
                  <c:v>1</c:v>
                </c:pt>
                <c:pt idx="38931">
                  <c:v>1</c:v>
                </c:pt>
                <c:pt idx="38932">
                  <c:v>1</c:v>
                </c:pt>
                <c:pt idx="38933">
                  <c:v>1</c:v>
                </c:pt>
                <c:pt idx="38934">
                  <c:v>1</c:v>
                </c:pt>
                <c:pt idx="38935">
                  <c:v>1</c:v>
                </c:pt>
                <c:pt idx="38936">
                  <c:v>1</c:v>
                </c:pt>
                <c:pt idx="38937">
                  <c:v>1</c:v>
                </c:pt>
                <c:pt idx="38938">
                  <c:v>1</c:v>
                </c:pt>
                <c:pt idx="38939">
                  <c:v>1</c:v>
                </c:pt>
                <c:pt idx="38940">
                  <c:v>1</c:v>
                </c:pt>
                <c:pt idx="38941">
                  <c:v>1</c:v>
                </c:pt>
                <c:pt idx="38942">
                  <c:v>1</c:v>
                </c:pt>
                <c:pt idx="38943">
                  <c:v>1</c:v>
                </c:pt>
                <c:pt idx="38944">
                  <c:v>1</c:v>
                </c:pt>
                <c:pt idx="38945">
                  <c:v>1</c:v>
                </c:pt>
                <c:pt idx="38946">
                  <c:v>1</c:v>
                </c:pt>
                <c:pt idx="38947">
                  <c:v>1</c:v>
                </c:pt>
                <c:pt idx="38948">
                  <c:v>1</c:v>
                </c:pt>
                <c:pt idx="38949">
                  <c:v>1</c:v>
                </c:pt>
                <c:pt idx="38950">
                  <c:v>1</c:v>
                </c:pt>
                <c:pt idx="38951">
                  <c:v>1</c:v>
                </c:pt>
                <c:pt idx="38952">
                  <c:v>1</c:v>
                </c:pt>
                <c:pt idx="38953">
                  <c:v>1</c:v>
                </c:pt>
                <c:pt idx="38954">
                  <c:v>1</c:v>
                </c:pt>
                <c:pt idx="38955">
                  <c:v>1</c:v>
                </c:pt>
                <c:pt idx="38956">
                  <c:v>1</c:v>
                </c:pt>
                <c:pt idx="38957">
                  <c:v>1</c:v>
                </c:pt>
                <c:pt idx="38958">
                  <c:v>1</c:v>
                </c:pt>
                <c:pt idx="38959">
                  <c:v>1</c:v>
                </c:pt>
                <c:pt idx="38960">
                  <c:v>1</c:v>
                </c:pt>
                <c:pt idx="38961">
                  <c:v>1</c:v>
                </c:pt>
                <c:pt idx="38962">
                  <c:v>1</c:v>
                </c:pt>
                <c:pt idx="38963">
                  <c:v>1</c:v>
                </c:pt>
                <c:pt idx="38964">
                  <c:v>1</c:v>
                </c:pt>
                <c:pt idx="38965">
                  <c:v>1</c:v>
                </c:pt>
                <c:pt idx="38966">
                  <c:v>1</c:v>
                </c:pt>
                <c:pt idx="38967">
                  <c:v>1</c:v>
                </c:pt>
                <c:pt idx="38968">
                  <c:v>1</c:v>
                </c:pt>
                <c:pt idx="38969">
                  <c:v>1</c:v>
                </c:pt>
                <c:pt idx="38970">
                  <c:v>1</c:v>
                </c:pt>
                <c:pt idx="38971">
                  <c:v>1</c:v>
                </c:pt>
                <c:pt idx="38972">
                  <c:v>1</c:v>
                </c:pt>
                <c:pt idx="38973">
                  <c:v>1</c:v>
                </c:pt>
                <c:pt idx="38974">
                  <c:v>1</c:v>
                </c:pt>
                <c:pt idx="38975">
                  <c:v>1</c:v>
                </c:pt>
                <c:pt idx="38976">
                  <c:v>1</c:v>
                </c:pt>
                <c:pt idx="38977">
                  <c:v>1</c:v>
                </c:pt>
                <c:pt idx="38978">
                  <c:v>1</c:v>
                </c:pt>
                <c:pt idx="38979">
                  <c:v>1</c:v>
                </c:pt>
                <c:pt idx="38980">
                  <c:v>1</c:v>
                </c:pt>
                <c:pt idx="38981">
                  <c:v>1</c:v>
                </c:pt>
                <c:pt idx="38982">
                  <c:v>1</c:v>
                </c:pt>
                <c:pt idx="38983">
                  <c:v>1</c:v>
                </c:pt>
                <c:pt idx="38984">
                  <c:v>1</c:v>
                </c:pt>
                <c:pt idx="38985">
                  <c:v>1</c:v>
                </c:pt>
                <c:pt idx="38986">
                  <c:v>1</c:v>
                </c:pt>
                <c:pt idx="38987">
                  <c:v>1</c:v>
                </c:pt>
                <c:pt idx="38988">
                  <c:v>1</c:v>
                </c:pt>
                <c:pt idx="38989">
                  <c:v>1</c:v>
                </c:pt>
                <c:pt idx="38990">
                  <c:v>1</c:v>
                </c:pt>
                <c:pt idx="38991">
                  <c:v>1</c:v>
                </c:pt>
                <c:pt idx="38992">
                  <c:v>1</c:v>
                </c:pt>
                <c:pt idx="38993">
                  <c:v>1</c:v>
                </c:pt>
                <c:pt idx="38994">
                  <c:v>1</c:v>
                </c:pt>
                <c:pt idx="38995">
                  <c:v>1</c:v>
                </c:pt>
                <c:pt idx="38996">
                  <c:v>1</c:v>
                </c:pt>
                <c:pt idx="38997">
                  <c:v>1</c:v>
                </c:pt>
                <c:pt idx="38998">
                  <c:v>1</c:v>
                </c:pt>
                <c:pt idx="38999">
                  <c:v>1</c:v>
                </c:pt>
                <c:pt idx="39000">
                  <c:v>1</c:v>
                </c:pt>
                <c:pt idx="39001">
                  <c:v>1</c:v>
                </c:pt>
                <c:pt idx="39002">
                  <c:v>1</c:v>
                </c:pt>
                <c:pt idx="39003">
                  <c:v>1</c:v>
                </c:pt>
                <c:pt idx="39004">
                  <c:v>1</c:v>
                </c:pt>
                <c:pt idx="39005">
                  <c:v>1</c:v>
                </c:pt>
                <c:pt idx="39006">
                  <c:v>1</c:v>
                </c:pt>
                <c:pt idx="39007">
                  <c:v>1</c:v>
                </c:pt>
                <c:pt idx="39008">
                  <c:v>1</c:v>
                </c:pt>
                <c:pt idx="39009">
                  <c:v>1</c:v>
                </c:pt>
                <c:pt idx="39010">
                  <c:v>1</c:v>
                </c:pt>
                <c:pt idx="39011">
                  <c:v>1</c:v>
                </c:pt>
                <c:pt idx="39012">
                  <c:v>1</c:v>
                </c:pt>
                <c:pt idx="39013">
                  <c:v>1</c:v>
                </c:pt>
                <c:pt idx="39014">
                  <c:v>1</c:v>
                </c:pt>
                <c:pt idx="39015">
                  <c:v>1</c:v>
                </c:pt>
                <c:pt idx="39016">
                  <c:v>1</c:v>
                </c:pt>
                <c:pt idx="39017">
                  <c:v>1</c:v>
                </c:pt>
                <c:pt idx="39018">
                  <c:v>1</c:v>
                </c:pt>
                <c:pt idx="39019">
                  <c:v>1</c:v>
                </c:pt>
                <c:pt idx="39020">
                  <c:v>1</c:v>
                </c:pt>
                <c:pt idx="39021">
                  <c:v>1</c:v>
                </c:pt>
                <c:pt idx="39022">
                  <c:v>1</c:v>
                </c:pt>
                <c:pt idx="39023">
                  <c:v>1</c:v>
                </c:pt>
                <c:pt idx="39024">
                  <c:v>1</c:v>
                </c:pt>
                <c:pt idx="39025">
                  <c:v>1</c:v>
                </c:pt>
                <c:pt idx="39026">
                  <c:v>1</c:v>
                </c:pt>
                <c:pt idx="39027">
                  <c:v>1</c:v>
                </c:pt>
                <c:pt idx="39028">
                  <c:v>1</c:v>
                </c:pt>
                <c:pt idx="39029">
                  <c:v>1</c:v>
                </c:pt>
                <c:pt idx="39030">
                  <c:v>1</c:v>
                </c:pt>
                <c:pt idx="39031">
                  <c:v>1</c:v>
                </c:pt>
                <c:pt idx="39032">
                  <c:v>1</c:v>
                </c:pt>
                <c:pt idx="39033">
                  <c:v>1</c:v>
                </c:pt>
                <c:pt idx="39034">
                  <c:v>1</c:v>
                </c:pt>
                <c:pt idx="39035">
                  <c:v>1</c:v>
                </c:pt>
                <c:pt idx="39036">
                  <c:v>1</c:v>
                </c:pt>
                <c:pt idx="39037">
                  <c:v>1</c:v>
                </c:pt>
                <c:pt idx="39038">
                  <c:v>1</c:v>
                </c:pt>
                <c:pt idx="39039">
                  <c:v>1</c:v>
                </c:pt>
                <c:pt idx="39040">
                  <c:v>1</c:v>
                </c:pt>
                <c:pt idx="39041">
                  <c:v>1</c:v>
                </c:pt>
                <c:pt idx="39042">
                  <c:v>1</c:v>
                </c:pt>
                <c:pt idx="39043">
                  <c:v>1</c:v>
                </c:pt>
                <c:pt idx="39044">
                  <c:v>1</c:v>
                </c:pt>
                <c:pt idx="39045">
                  <c:v>1</c:v>
                </c:pt>
                <c:pt idx="39046">
                  <c:v>1</c:v>
                </c:pt>
                <c:pt idx="39047">
                  <c:v>1</c:v>
                </c:pt>
                <c:pt idx="39048">
                  <c:v>1</c:v>
                </c:pt>
                <c:pt idx="39049">
                  <c:v>1</c:v>
                </c:pt>
                <c:pt idx="39050">
                  <c:v>1</c:v>
                </c:pt>
                <c:pt idx="39051">
                  <c:v>1</c:v>
                </c:pt>
                <c:pt idx="39052">
                  <c:v>1</c:v>
                </c:pt>
                <c:pt idx="39053">
                  <c:v>1</c:v>
                </c:pt>
                <c:pt idx="39054">
                  <c:v>1</c:v>
                </c:pt>
                <c:pt idx="39055">
                  <c:v>1</c:v>
                </c:pt>
                <c:pt idx="39056">
                  <c:v>1</c:v>
                </c:pt>
                <c:pt idx="39057">
                  <c:v>1</c:v>
                </c:pt>
                <c:pt idx="39058">
                  <c:v>1</c:v>
                </c:pt>
                <c:pt idx="39059">
                  <c:v>1</c:v>
                </c:pt>
                <c:pt idx="39060">
                  <c:v>1</c:v>
                </c:pt>
                <c:pt idx="39061">
                  <c:v>1</c:v>
                </c:pt>
                <c:pt idx="39062">
                  <c:v>1</c:v>
                </c:pt>
                <c:pt idx="39063">
                  <c:v>1</c:v>
                </c:pt>
                <c:pt idx="39064">
                  <c:v>1</c:v>
                </c:pt>
                <c:pt idx="39065">
                  <c:v>1</c:v>
                </c:pt>
                <c:pt idx="39066">
                  <c:v>1</c:v>
                </c:pt>
                <c:pt idx="39067">
                  <c:v>1</c:v>
                </c:pt>
                <c:pt idx="39068">
                  <c:v>1</c:v>
                </c:pt>
                <c:pt idx="39069">
                  <c:v>1</c:v>
                </c:pt>
                <c:pt idx="39070">
                  <c:v>1</c:v>
                </c:pt>
                <c:pt idx="39071">
                  <c:v>1</c:v>
                </c:pt>
                <c:pt idx="39072">
                  <c:v>1</c:v>
                </c:pt>
                <c:pt idx="39073">
                  <c:v>1</c:v>
                </c:pt>
                <c:pt idx="39074">
                  <c:v>1</c:v>
                </c:pt>
                <c:pt idx="39075">
                  <c:v>1</c:v>
                </c:pt>
                <c:pt idx="39076">
                  <c:v>1</c:v>
                </c:pt>
                <c:pt idx="39077">
                  <c:v>1</c:v>
                </c:pt>
                <c:pt idx="39078">
                  <c:v>1</c:v>
                </c:pt>
                <c:pt idx="39079">
                  <c:v>1</c:v>
                </c:pt>
                <c:pt idx="39080">
                  <c:v>1</c:v>
                </c:pt>
                <c:pt idx="39081">
                  <c:v>1</c:v>
                </c:pt>
                <c:pt idx="39082">
                  <c:v>1</c:v>
                </c:pt>
                <c:pt idx="39083">
                  <c:v>1</c:v>
                </c:pt>
                <c:pt idx="39084">
                  <c:v>1</c:v>
                </c:pt>
                <c:pt idx="39085">
                  <c:v>1</c:v>
                </c:pt>
                <c:pt idx="39086">
                  <c:v>1</c:v>
                </c:pt>
                <c:pt idx="39087">
                  <c:v>1</c:v>
                </c:pt>
                <c:pt idx="39088">
                  <c:v>1</c:v>
                </c:pt>
                <c:pt idx="39089">
                  <c:v>1</c:v>
                </c:pt>
                <c:pt idx="39090">
                  <c:v>1</c:v>
                </c:pt>
                <c:pt idx="39091">
                  <c:v>1</c:v>
                </c:pt>
                <c:pt idx="39092">
                  <c:v>1</c:v>
                </c:pt>
                <c:pt idx="39093">
                  <c:v>1</c:v>
                </c:pt>
                <c:pt idx="39094">
                  <c:v>1</c:v>
                </c:pt>
                <c:pt idx="39095">
                  <c:v>1</c:v>
                </c:pt>
                <c:pt idx="39096">
                  <c:v>1</c:v>
                </c:pt>
                <c:pt idx="39097">
                  <c:v>1</c:v>
                </c:pt>
                <c:pt idx="39098">
                  <c:v>1</c:v>
                </c:pt>
                <c:pt idx="39099">
                  <c:v>1</c:v>
                </c:pt>
                <c:pt idx="39100">
                  <c:v>1</c:v>
                </c:pt>
                <c:pt idx="39101">
                  <c:v>1</c:v>
                </c:pt>
                <c:pt idx="39102">
                  <c:v>1</c:v>
                </c:pt>
                <c:pt idx="39103">
                  <c:v>1</c:v>
                </c:pt>
                <c:pt idx="39104">
                  <c:v>1</c:v>
                </c:pt>
                <c:pt idx="39105">
                  <c:v>1</c:v>
                </c:pt>
                <c:pt idx="39106">
                  <c:v>1</c:v>
                </c:pt>
                <c:pt idx="39107">
                  <c:v>1</c:v>
                </c:pt>
                <c:pt idx="39108">
                  <c:v>1</c:v>
                </c:pt>
                <c:pt idx="39109">
                  <c:v>1</c:v>
                </c:pt>
                <c:pt idx="39110">
                  <c:v>1</c:v>
                </c:pt>
                <c:pt idx="39111">
                  <c:v>1</c:v>
                </c:pt>
                <c:pt idx="39112">
                  <c:v>1</c:v>
                </c:pt>
                <c:pt idx="39113">
                  <c:v>1</c:v>
                </c:pt>
                <c:pt idx="39114">
                  <c:v>1</c:v>
                </c:pt>
                <c:pt idx="39115">
                  <c:v>1</c:v>
                </c:pt>
                <c:pt idx="39116">
                  <c:v>1</c:v>
                </c:pt>
                <c:pt idx="39117">
                  <c:v>1</c:v>
                </c:pt>
                <c:pt idx="39118">
                  <c:v>1</c:v>
                </c:pt>
                <c:pt idx="39119">
                  <c:v>1</c:v>
                </c:pt>
                <c:pt idx="39120">
                  <c:v>1</c:v>
                </c:pt>
                <c:pt idx="39121">
                  <c:v>1</c:v>
                </c:pt>
                <c:pt idx="39122">
                  <c:v>1</c:v>
                </c:pt>
                <c:pt idx="39123">
                  <c:v>1</c:v>
                </c:pt>
                <c:pt idx="39124">
                  <c:v>1</c:v>
                </c:pt>
                <c:pt idx="39125">
                  <c:v>1</c:v>
                </c:pt>
                <c:pt idx="39126">
                  <c:v>1</c:v>
                </c:pt>
                <c:pt idx="39127">
                  <c:v>1</c:v>
                </c:pt>
                <c:pt idx="39128">
                  <c:v>1</c:v>
                </c:pt>
                <c:pt idx="39129">
                  <c:v>1</c:v>
                </c:pt>
                <c:pt idx="39130">
                  <c:v>1</c:v>
                </c:pt>
                <c:pt idx="39131">
                  <c:v>1</c:v>
                </c:pt>
                <c:pt idx="39132">
                  <c:v>1</c:v>
                </c:pt>
                <c:pt idx="39133">
                  <c:v>1</c:v>
                </c:pt>
                <c:pt idx="39134">
                  <c:v>1</c:v>
                </c:pt>
                <c:pt idx="39135">
                  <c:v>1</c:v>
                </c:pt>
                <c:pt idx="39136">
                  <c:v>1</c:v>
                </c:pt>
                <c:pt idx="39137">
                  <c:v>1</c:v>
                </c:pt>
                <c:pt idx="39138">
                  <c:v>1</c:v>
                </c:pt>
                <c:pt idx="39139">
                  <c:v>1</c:v>
                </c:pt>
                <c:pt idx="39140">
                  <c:v>1</c:v>
                </c:pt>
                <c:pt idx="39141">
                  <c:v>1</c:v>
                </c:pt>
                <c:pt idx="39142">
                  <c:v>1</c:v>
                </c:pt>
                <c:pt idx="39143">
                  <c:v>1</c:v>
                </c:pt>
                <c:pt idx="39144">
                  <c:v>1</c:v>
                </c:pt>
                <c:pt idx="39145">
                  <c:v>1</c:v>
                </c:pt>
                <c:pt idx="39146">
                  <c:v>1</c:v>
                </c:pt>
                <c:pt idx="39147">
                  <c:v>1</c:v>
                </c:pt>
                <c:pt idx="39148">
                  <c:v>1</c:v>
                </c:pt>
                <c:pt idx="39149">
                  <c:v>1</c:v>
                </c:pt>
                <c:pt idx="39150">
                  <c:v>1</c:v>
                </c:pt>
                <c:pt idx="39151">
                  <c:v>1</c:v>
                </c:pt>
                <c:pt idx="39152">
                  <c:v>1</c:v>
                </c:pt>
                <c:pt idx="39153">
                  <c:v>1</c:v>
                </c:pt>
                <c:pt idx="39154">
                  <c:v>1</c:v>
                </c:pt>
                <c:pt idx="39155">
                  <c:v>1</c:v>
                </c:pt>
                <c:pt idx="39156">
                  <c:v>1</c:v>
                </c:pt>
                <c:pt idx="39157">
                  <c:v>1</c:v>
                </c:pt>
                <c:pt idx="39158">
                  <c:v>1</c:v>
                </c:pt>
                <c:pt idx="39159">
                  <c:v>1</c:v>
                </c:pt>
                <c:pt idx="39160">
                  <c:v>1</c:v>
                </c:pt>
                <c:pt idx="39161">
                  <c:v>1</c:v>
                </c:pt>
                <c:pt idx="39162">
                  <c:v>1</c:v>
                </c:pt>
                <c:pt idx="39163">
                  <c:v>1</c:v>
                </c:pt>
                <c:pt idx="39164">
                  <c:v>1</c:v>
                </c:pt>
                <c:pt idx="39165">
                  <c:v>1</c:v>
                </c:pt>
                <c:pt idx="39166">
                  <c:v>1</c:v>
                </c:pt>
                <c:pt idx="39167">
                  <c:v>1</c:v>
                </c:pt>
                <c:pt idx="39168">
                  <c:v>1</c:v>
                </c:pt>
                <c:pt idx="39169">
                  <c:v>1</c:v>
                </c:pt>
                <c:pt idx="39170">
                  <c:v>1</c:v>
                </c:pt>
                <c:pt idx="39171">
                  <c:v>1</c:v>
                </c:pt>
                <c:pt idx="39172">
                  <c:v>1</c:v>
                </c:pt>
                <c:pt idx="39173">
                  <c:v>1</c:v>
                </c:pt>
                <c:pt idx="39174">
                  <c:v>1</c:v>
                </c:pt>
                <c:pt idx="39175">
                  <c:v>1</c:v>
                </c:pt>
                <c:pt idx="39176">
                  <c:v>1</c:v>
                </c:pt>
                <c:pt idx="39177">
                  <c:v>1</c:v>
                </c:pt>
                <c:pt idx="39178">
                  <c:v>1</c:v>
                </c:pt>
                <c:pt idx="39179">
                  <c:v>1</c:v>
                </c:pt>
                <c:pt idx="39180">
                  <c:v>1</c:v>
                </c:pt>
                <c:pt idx="39181">
                  <c:v>1</c:v>
                </c:pt>
                <c:pt idx="39182">
                  <c:v>1</c:v>
                </c:pt>
                <c:pt idx="39183">
                  <c:v>1</c:v>
                </c:pt>
                <c:pt idx="39184">
                  <c:v>1</c:v>
                </c:pt>
                <c:pt idx="39185">
                  <c:v>1</c:v>
                </c:pt>
                <c:pt idx="39186">
                  <c:v>1</c:v>
                </c:pt>
                <c:pt idx="39187">
                  <c:v>1</c:v>
                </c:pt>
                <c:pt idx="39188">
                  <c:v>1</c:v>
                </c:pt>
                <c:pt idx="39189">
                  <c:v>1</c:v>
                </c:pt>
                <c:pt idx="39190">
                  <c:v>1</c:v>
                </c:pt>
                <c:pt idx="39191">
                  <c:v>1</c:v>
                </c:pt>
                <c:pt idx="39192">
                  <c:v>1</c:v>
                </c:pt>
                <c:pt idx="39193">
                  <c:v>1</c:v>
                </c:pt>
                <c:pt idx="39194">
                  <c:v>1</c:v>
                </c:pt>
                <c:pt idx="39195">
                  <c:v>1</c:v>
                </c:pt>
                <c:pt idx="39196">
                  <c:v>1</c:v>
                </c:pt>
                <c:pt idx="39197">
                  <c:v>1</c:v>
                </c:pt>
                <c:pt idx="39198">
                  <c:v>1</c:v>
                </c:pt>
                <c:pt idx="39199">
                  <c:v>1</c:v>
                </c:pt>
                <c:pt idx="39200">
                  <c:v>1</c:v>
                </c:pt>
                <c:pt idx="39201">
                  <c:v>1</c:v>
                </c:pt>
                <c:pt idx="39202">
                  <c:v>1</c:v>
                </c:pt>
                <c:pt idx="39203">
                  <c:v>1</c:v>
                </c:pt>
                <c:pt idx="39204">
                  <c:v>1</c:v>
                </c:pt>
                <c:pt idx="39205">
                  <c:v>1</c:v>
                </c:pt>
                <c:pt idx="39206">
                  <c:v>1</c:v>
                </c:pt>
                <c:pt idx="39207">
                  <c:v>1</c:v>
                </c:pt>
                <c:pt idx="39208">
                  <c:v>1</c:v>
                </c:pt>
                <c:pt idx="39209">
                  <c:v>1</c:v>
                </c:pt>
                <c:pt idx="39210">
                  <c:v>1</c:v>
                </c:pt>
                <c:pt idx="39211">
                  <c:v>1</c:v>
                </c:pt>
                <c:pt idx="39212">
                  <c:v>1</c:v>
                </c:pt>
                <c:pt idx="39213">
                  <c:v>1</c:v>
                </c:pt>
                <c:pt idx="39214">
                  <c:v>1</c:v>
                </c:pt>
                <c:pt idx="39215">
                  <c:v>1</c:v>
                </c:pt>
                <c:pt idx="39216">
                  <c:v>1</c:v>
                </c:pt>
                <c:pt idx="39217">
                  <c:v>1</c:v>
                </c:pt>
                <c:pt idx="39218">
                  <c:v>1</c:v>
                </c:pt>
                <c:pt idx="39219">
                  <c:v>1</c:v>
                </c:pt>
                <c:pt idx="39220">
                  <c:v>1</c:v>
                </c:pt>
                <c:pt idx="39221">
                  <c:v>1</c:v>
                </c:pt>
                <c:pt idx="39222">
                  <c:v>1</c:v>
                </c:pt>
                <c:pt idx="39223">
                  <c:v>1</c:v>
                </c:pt>
                <c:pt idx="39224">
                  <c:v>1</c:v>
                </c:pt>
                <c:pt idx="39225">
                  <c:v>1</c:v>
                </c:pt>
                <c:pt idx="39226">
                  <c:v>1</c:v>
                </c:pt>
                <c:pt idx="39227">
                  <c:v>1</c:v>
                </c:pt>
                <c:pt idx="39228">
                  <c:v>1</c:v>
                </c:pt>
                <c:pt idx="39229">
                  <c:v>1</c:v>
                </c:pt>
                <c:pt idx="39230">
                  <c:v>1</c:v>
                </c:pt>
                <c:pt idx="39231">
                  <c:v>1</c:v>
                </c:pt>
                <c:pt idx="39232">
                  <c:v>1</c:v>
                </c:pt>
                <c:pt idx="39233">
                  <c:v>1</c:v>
                </c:pt>
                <c:pt idx="39234">
                  <c:v>1</c:v>
                </c:pt>
                <c:pt idx="39235">
                  <c:v>1</c:v>
                </c:pt>
                <c:pt idx="39236">
                  <c:v>1</c:v>
                </c:pt>
                <c:pt idx="39237">
                  <c:v>1</c:v>
                </c:pt>
                <c:pt idx="39238">
                  <c:v>1</c:v>
                </c:pt>
                <c:pt idx="39239">
                  <c:v>1</c:v>
                </c:pt>
                <c:pt idx="39240">
                  <c:v>1</c:v>
                </c:pt>
                <c:pt idx="39241">
                  <c:v>1</c:v>
                </c:pt>
                <c:pt idx="39242">
                  <c:v>1</c:v>
                </c:pt>
                <c:pt idx="39243">
                  <c:v>1</c:v>
                </c:pt>
                <c:pt idx="39244">
                  <c:v>1</c:v>
                </c:pt>
                <c:pt idx="39245">
                  <c:v>1</c:v>
                </c:pt>
                <c:pt idx="39246">
                  <c:v>1</c:v>
                </c:pt>
                <c:pt idx="39247">
                  <c:v>1</c:v>
                </c:pt>
                <c:pt idx="39248">
                  <c:v>1</c:v>
                </c:pt>
                <c:pt idx="39249">
                  <c:v>1</c:v>
                </c:pt>
                <c:pt idx="39250">
                  <c:v>1</c:v>
                </c:pt>
                <c:pt idx="39251">
                  <c:v>1</c:v>
                </c:pt>
                <c:pt idx="39252">
                  <c:v>1</c:v>
                </c:pt>
                <c:pt idx="39253">
                  <c:v>1</c:v>
                </c:pt>
                <c:pt idx="39254">
                  <c:v>1</c:v>
                </c:pt>
                <c:pt idx="39255">
                  <c:v>1</c:v>
                </c:pt>
                <c:pt idx="39256">
                  <c:v>1</c:v>
                </c:pt>
                <c:pt idx="39257">
                  <c:v>1</c:v>
                </c:pt>
                <c:pt idx="39258">
                  <c:v>1</c:v>
                </c:pt>
                <c:pt idx="39259">
                  <c:v>1</c:v>
                </c:pt>
                <c:pt idx="39260">
                  <c:v>1</c:v>
                </c:pt>
                <c:pt idx="39261">
                  <c:v>1</c:v>
                </c:pt>
                <c:pt idx="39262">
                  <c:v>1</c:v>
                </c:pt>
                <c:pt idx="39263">
                  <c:v>1</c:v>
                </c:pt>
                <c:pt idx="39264">
                  <c:v>1</c:v>
                </c:pt>
                <c:pt idx="39265">
                  <c:v>1</c:v>
                </c:pt>
                <c:pt idx="39266">
                  <c:v>1</c:v>
                </c:pt>
                <c:pt idx="39267">
                  <c:v>1</c:v>
                </c:pt>
                <c:pt idx="39268">
                  <c:v>1</c:v>
                </c:pt>
                <c:pt idx="39269">
                  <c:v>1</c:v>
                </c:pt>
                <c:pt idx="39270">
                  <c:v>1</c:v>
                </c:pt>
                <c:pt idx="39271">
                  <c:v>1</c:v>
                </c:pt>
                <c:pt idx="39272">
                  <c:v>1</c:v>
                </c:pt>
                <c:pt idx="39273">
                  <c:v>1</c:v>
                </c:pt>
                <c:pt idx="39274">
                  <c:v>1</c:v>
                </c:pt>
                <c:pt idx="39275">
                  <c:v>1</c:v>
                </c:pt>
                <c:pt idx="39276">
                  <c:v>1</c:v>
                </c:pt>
                <c:pt idx="39277">
                  <c:v>1</c:v>
                </c:pt>
                <c:pt idx="39278">
                  <c:v>1</c:v>
                </c:pt>
                <c:pt idx="39279">
                  <c:v>1</c:v>
                </c:pt>
                <c:pt idx="39280">
                  <c:v>1</c:v>
                </c:pt>
                <c:pt idx="39281">
                  <c:v>1</c:v>
                </c:pt>
                <c:pt idx="39282">
                  <c:v>1</c:v>
                </c:pt>
                <c:pt idx="39283">
                  <c:v>1</c:v>
                </c:pt>
                <c:pt idx="39284">
                  <c:v>1</c:v>
                </c:pt>
                <c:pt idx="39285">
                  <c:v>1</c:v>
                </c:pt>
                <c:pt idx="39286">
                  <c:v>1</c:v>
                </c:pt>
                <c:pt idx="39287">
                  <c:v>1</c:v>
                </c:pt>
                <c:pt idx="39288">
                  <c:v>1</c:v>
                </c:pt>
                <c:pt idx="39289">
                  <c:v>1</c:v>
                </c:pt>
                <c:pt idx="39290">
                  <c:v>1</c:v>
                </c:pt>
                <c:pt idx="39291">
                  <c:v>1</c:v>
                </c:pt>
                <c:pt idx="39292">
                  <c:v>1</c:v>
                </c:pt>
                <c:pt idx="39293">
                  <c:v>1</c:v>
                </c:pt>
                <c:pt idx="39294">
                  <c:v>1</c:v>
                </c:pt>
                <c:pt idx="39295">
                  <c:v>1</c:v>
                </c:pt>
                <c:pt idx="39296">
                  <c:v>1</c:v>
                </c:pt>
                <c:pt idx="39297">
                  <c:v>1</c:v>
                </c:pt>
                <c:pt idx="39298">
                  <c:v>1</c:v>
                </c:pt>
                <c:pt idx="39299">
                  <c:v>1</c:v>
                </c:pt>
                <c:pt idx="39300">
                  <c:v>1</c:v>
                </c:pt>
                <c:pt idx="39301">
                  <c:v>1</c:v>
                </c:pt>
                <c:pt idx="39302">
                  <c:v>1</c:v>
                </c:pt>
                <c:pt idx="39303">
                  <c:v>1</c:v>
                </c:pt>
                <c:pt idx="39304">
                  <c:v>1</c:v>
                </c:pt>
                <c:pt idx="39305">
                  <c:v>1</c:v>
                </c:pt>
                <c:pt idx="39306">
                  <c:v>1</c:v>
                </c:pt>
                <c:pt idx="39307">
                  <c:v>1</c:v>
                </c:pt>
                <c:pt idx="39308">
                  <c:v>1</c:v>
                </c:pt>
                <c:pt idx="39309">
                  <c:v>1</c:v>
                </c:pt>
                <c:pt idx="39310">
                  <c:v>1</c:v>
                </c:pt>
                <c:pt idx="39311">
                  <c:v>1</c:v>
                </c:pt>
                <c:pt idx="39312">
                  <c:v>1</c:v>
                </c:pt>
                <c:pt idx="39313">
                  <c:v>1</c:v>
                </c:pt>
                <c:pt idx="39314">
                  <c:v>1</c:v>
                </c:pt>
                <c:pt idx="39315">
                  <c:v>1</c:v>
                </c:pt>
                <c:pt idx="39316">
                  <c:v>1</c:v>
                </c:pt>
                <c:pt idx="39317">
                  <c:v>1</c:v>
                </c:pt>
                <c:pt idx="39318">
                  <c:v>1</c:v>
                </c:pt>
                <c:pt idx="39319">
                  <c:v>1</c:v>
                </c:pt>
                <c:pt idx="39320">
                  <c:v>1</c:v>
                </c:pt>
                <c:pt idx="39321">
                  <c:v>1</c:v>
                </c:pt>
                <c:pt idx="39322">
                  <c:v>1</c:v>
                </c:pt>
                <c:pt idx="39323">
                  <c:v>1</c:v>
                </c:pt>
                <c:pt idx="39324">
                  <c:v>1</c:v>
                </c:pt>
                <c:pt idx="39325">
                  <c:v>1</c:v>
                </c:pt>
                <c:pt idx="39326">
                  <c:v>1</c:v>
                </c:pt>
                <c:pt idx="39327">
                  <c:v>1</c:v>
                </c:pt>
                <c:pt idx="39328">
                  <c:v>1</c:v>
                </c:pt>
                <c:pt idx="39329">
                  <c:v>1</c:v>
                </c:pt>
                <c:pt idx="39330">
                  <c:v>1</c:v>
                </c:pt>
                <c:pt idx="39331">
                  <c:v>1</c:v>
                </c:pt>
                <c:pt idx="39332">
                  <c:v>1</c:v>
                </c:pt>
                <c:pt idx="39333">
                  <c:v>1</c:v>
                </c:pt>
                <c:pt idx="39334">
                  <c:v>1</c:v>
                </c:pt>
                <c:pt idx="39335">
                  <c:v>1</c:v>
                </c:pt>
                <c:pt idx="39336">
                  <c:v>1</c:v>
                </c:pt>
                <c:pt idx="39337">
                  <c:v>1</c:v>
                </c:pt>
                <c:pt idx="39338">
                  <c:v>1</c:v>
                </c:pt>
                <c:pt idx="39339">
                  <c:v>1</c:v>
                </c:pt>
                <c:pt idx="39340">
                  <c:v>1</c:v>
                </c:pt>
                <c:pt idx="39341">
                  <c:v>1</c:v>
                </c:pt>
                <c:pt idx="39342">
                  <c:v>1</c:v>
                </c:pt>
                <c:pt idx="39343">
                  <c:v>1</c:v>
                </c:pt>
                <c:pt idx="39344">
                  <c:v>1</c:v>
                </c:pt>
                <c:pt idx="39345">
                  <c:v>1</c:v>
                </c:pt>
                <c:pt idx="39346">
                  <c:v>1</c:v>
                </c:pt>
                <c:pt idx="39347">
                  <c:v>1</c:v>
                </c:pt>
                <c:pt idx="39348">
                  <c:v>1</c:v>
                </c:pt>
                <c:pt idx="39349">
                  <c:v>1</c:v>
                </c:pt>
                <c:pt idx="39350">
                  <c:v>1</c:v>
                </c:pt>
                <c:pt idx="39351">
                  <c:v>1</c:v>
                </c:pt>
                <c:pt idx="39352">
                  <c:v>1</c:v>
                </c:pt>
                <c:pt idx="39353">
                  <c:v>1</c:v>
                </c:pt>
                <c:pt idx="39354">
                  <c:v>1</c:v>
                </c:pt>
                <c:pt idx="39355">
                  <c:v>1</c:v>
                </c:pt>
                <c:pt idx="39356">
                  <c:v>1</c:v>
                </c:pt>
                <c:pt idx="39357">
                  <c:v>1</c:v>
                </c:pt>
                <c:pt idx="39358">
                  <c:v>1</c:v>
                </c:pt>
                <c:pt idx="39359">
                  <c:v>1</c:v>
                </c:pt>
                <c:pt idx="39360">
                  <c:v>1</c:v>
                </c:pt>
                <c:pt idx="39361">
                  <c:v>1</c:v>
                </c:pt>
                <c:pt idx="39362">
                  <c:v>1</c:v>
                </c:pt>
                <c:pt idx="39363">
                  <c:v>1</c:v>
                </c:pt>
                <c:pt idx="39364">
                  <c:v>1</c:v>
                </c:pt>
                <c:pt idx="39365">
                  <c:v>1</c:v>
                </c:pt>
                <c:pt idx="39366">
                  <c:v>1</c:v>
                </c:pt>
                <c:pt idx="39367">
                  <c:v>1</c:v>
                </c:pt>
                <c:pt idx="39368">
                  <c:v>1</c:v>
                </c:pt>
                <c:pt idx="39369">
                  <c:v>1</c:v>
                </c:pt>
                <c:pt idx="39370">
                  <c:v>1</c:v>
                </c:pt>
                <c:pt idx="39371">
                  <c:v>1</c:v>
                </c:pt>
                <c:pt idx="39372">
                  <c:v>1</c:v>
                </c:pt>
                <c:pt idx="39373">
                  <c:v>1</c:v>
                </c:pt>
                <c:pt idx="39374">
                  <c:v>1</c:v>
                </c:pt>
                <c:pt idx="39375">
                  <c:v>1</c:v>
                </c:pt>
                <c:pt idx="39376">
                  <c:v>1</c:v>
                </c:pt>
                <c:pt idx="39377">
                  <c:v>1</c:v>
                </c:pt>
                <c:pt idx="39378">
                  <c:v>1</c:v>
                </c:pt>
                <c:pt idx="39379">
                  <c:v>1</c:v>
                </c:pt>
                <c:pt idx="39380">
                  <c:v>1</c:v>
                </c:pt>
                <c:pt idx="39381">
                  <c:v>1</c:v>
                </c:pt>
                <c:pt idx="39382">
                  <c:v>1</c:v>
                </c:pt>
                <c:pt idx="39383">
                  <c:v>1</c:v>
                </c:pt>
                <c:pt idx="39384">
                  <c:v>1</c:v>
                </c:pt>
                <c:pt idx="39385">
                  <c:v>1</c:v>
                </c:pt>
                <c:pt idx="39386">
                  <c:v>1</c:v>
                </c:pt>
                <c:pt idx="39387">
                  <c:v>1</c:v>
                </c:pt>
                <c:pt idx="39388">
                  <c:v>1</c:v>
                </c:pt>
                <c:pt idx="39389">
                  <c:v>1</c:v>
                </c:pt>
                <c:pt idx="39390">
                  <c:v>1</c:v>
                </c:pt>
                <c:pt idx="39391">
                  <c:v>1</c:v>
                </c:pt>
                <c:pt idx="39392">
                  <c:v>1</c:v>
                </c:pt>
                <c:pt idx="39393">
                  <c:v>1</c:v>
                </c:pt>
                <c:pt idx="39394">
                  <c:v>1</c:v>
                </c:pt>
                <c:pt idx="39395">
                  <c:v>1</c:v>
                </c:pt>
                <c:pt idx="39396">
                  <c:v>1</c:v>
                </c:pt>
                <c:pt idx="39397">
                  <c:v>1</c:v>
                </c:pt>
                <c:pt idx="39398">
                  <c:v>1</c:v>
                </c:pt>
                <c:pt idx="39399">
                  <c:v>1</c:v>
                </c:pt>
                <c:pt idx="39400">
                  <c:v>1</c:v>
                </c:pt>
                <c:pt idx="39401">
                  <c:v>1</c:v>
                </c:pt>
                <c:pt idx="39402">
                  <c:v>1</c:v>
                </c:pt>
                <c:pt idx="39403">
                  <c:v>1</c:v>
                </c:pt>
                <c:pt idx="39404">
                  <c:v>1</c:v>
                </c:pt>
                <c:pt idx="39405">
                  <c:v>1</c:v>
                </c:pt>
                <c:pt idx="39406">
                  <c:v>1</c:v>
                </c:pt>
                <c:pt idx="39407">
                  <c:v>1</c:v>
                </c:pt>
                <c:pt idx="39408">
                  <c:v>1</c:v>
                </c:pt>
                <c:pt idx="39409">
                  <c:v>1</c:v>
                </c:pt>
                <c:pt idx="39410">
                  <c:v>1</c:v>
                </c:pt>
                <c:pt idx="39411">
                  <c:v>1</c:v>
                </c:pt>
                <c:pt idx="39412">
                  <c:v>1</c:v>
                </c:pt>
                <c:pt idx="39413">
                  <c:v>1</c:v>
                </c:pt>
                <c:pt idx="39414">
                  <c:v>1</c:v>
                </c:pt>
                <c:pt idx="39415">
                  <c:v>1</c:v>
                </c:pt>
                <c:pt idx="39416">
                  <c:v>1</c:v>
                </c:pt>
                <c:pt idx="39417">
                  <c:v>1</c:v>
                </c:pt>
                <c:pt idx="39418">
                  <c:v>1</c:v>
                </c:pt>
                <c:pt idx="39419">
                  <c:v>1</c:v>
                </c:pt>
                <c:pt idx="39420">
                  <c:v>1</c:v>
                </c:pt>
                <c:pt idx="39421">
                  <c:v>1</c:v>
                </c:pt>
                <c:pt idx="39422">
                  <c:v>1</c:v>
                </c:pt>
                <c:pt idx="39423">
                  <c:v>1</c:v>
                </c:pt>
                <c:pt idx="39424">
                  <c:v>1</c:v>
                </c:pt>
                <c:pt idx="39425">
                  <c:v>1</c:v>
                </c:pt>
                <c:pt idx="39426">
                  <c:v>1</c:v>
                </c:pt>
                <c:pt idx="39427">
                  <c:v>1</c:v>
                </c:pt>
                <c:pt idx="39428">
                  <c:v>1</c:v>
                </c:pt>
                <c:pt idx="39429">
                  <c:v>1</c:v>
                </c:pt>
                <c:pt idx="39430">
                  <c:v>1</c:v>
                </c:pt>
                <c:pt idx="39431">
                  <c:v>1</c:v>
                </c:pt>
                <c:pt idx="39432">
                  <c:v>1</c:v>
                </c:pt>
                <c:pt idx="39433">
                  <c:v>1</c:v>
                </c:pt>
                <c:pt idx="39434">
                  <c:v>1</c:v>
                </c:pt>
                <c:pt idx="39435">
                  <c:v>1</c:v>
                </c:pt>
                <c:pt idx="39436">
                  <c:v>1</c:v>
                </c:pt>
                <c:pt idx="39437">
                  <c:v>1</c:v>
                </c:pt>
                <c:pt idx="39438">
                  <c:v>1</c:v>
                </c:pt>
                <c:pt idx="39439">
                  <c:v>1</c:v>
                </c:pt>
                <c:pt idx="39440">
                  <c:v>1</c:v>
                </c:pt>
                <c:pt idx="39441">
                  <c:v>1</c:v>
                </c:pt>
                <c:pt idx="39442">
                  <c:v>1</c:v>
                </c:pt>
                <c:pt idx="39443">
                  <c:v>1</c:v>
                </c:pt>
                <c:pt idx="39444">
                  <c:v>1</c:v>
                </c:pt>
                <c:pt idx="39445">
                  <c:v>1</c:v>
                </c:pt>
                <c:pt idx="39446">
                  <c:v>1</c:v>
                </c:pt>
                <c:pt idx="39447">
                  <c:v>1</c:v>
                </c:pt>
                <c:pt idx="39448">
                  <c:v>1</c:v>
                </c:pt>
                <c:pt idx="39449">
                  <c:v>1</c:v>
                </c:pt>
                <c:pt idx="39450">
                  <c:v>1</c:v>
                </c:pt>
                <c:pt idx="39451">
                  <c:v>1</c:v>
                </c:pt>
                <c:pt idx="39452">
                  <c:v>1</c:v>
                </c:pt>
                <c:pt idx="39453">
                  <c:v>1</c:v>
                </c:pt>
                <c:pt idx="39454">
                  <c:v>1</c:v>
                </c:pt>
                <c:pt idx="39455">
                  <c:v>1</c:v>
                </c:pt>
                <c:pt idx="39456">
                  <c:v>1</c:v>
                </c:pt>
                <c:pt idx="39457">
                  <c:v>1</c:v>
                </c:pt>
                <c:pt idx="39458">
                  <c:v>1</c:v>
                </c:pt>
                <c:pt idx="39459">
                  <c:v>1</c:v>
                </c:pt>
                <c:pt idx="39460">
                  <c:v>1</c:v>
                </c:pt>
                <c:pt idx="39461">
                  <c:v>1</c:v>
                </c:pt>
                <c:pt idx="39462">
                  <c:v>1</c:v>
                </c:pt>
                <c:pt idx="39463">
                  <c:v>1</c:v>
                </c:pt>
                <c:pt idx="39464">
                  <c:v>1</c:v>
                </c:pt>
                <c:pt idx="39465">
                  <c:v>1</c:v>
                </c:pt>
                <c:pt idx="39466">
                  <c:v>1</c:v>
                </c:pt>
                <c:pt idx="39467">
                  <c:v>1</c:v>
                </c:pt>
                <c:pt idx="39468">
                  <c:v>1</c:v>
                </c:pt>
                <c:pt idx="39469">
                  <c:v>1</c:v>
                </c:pt>
                <c:pt idx="39470">
                  <c:v>1</c:v>
                </c:pt>
                <c:pt idx="39471">
                  <c:v>1</c:v>
                </c:pt>
                <c:pt idx="39472">
                  <c:v>1</c:v>
                </c:pt>
                <c:pt idx="39473">
                  <c:v>1</c:v>
                </c:pt>
                <c:pt idx="39474">
                  <c:v>1</c:v>
                </c:pt>
                <c:pt idx="39475">
                  <c:v>1</c:v>
                </c:pt>
                <c:pt idx="39476">
                  <c:v>1</c:v>
                </c:pt>
                <c:pt idx="39477">
                  <c:v>1</c:v>
                </c:pt>
                <c:pt idx="39478">
                  <c:v>1</c:v>
                </c:pt>
                <c:pt idx="39479">
                  <c:v>1</c:v>
                </c:pt>
                <c:pt idx="39480">
                  <c:v>1</c:v>
                </c:pt>
                <c:pt idx="39481">
                  <c:v>1</c:v>
                </c:pt>
                <c:pt idx="39482">
                  <c:v>1</c:v>
                </c:pt>
                <c:pt idx="39483">
                  <c:v>1</c:v>
                </c:pt>
                <c:pt idx="39484">
                  <c:v>1</c:v>
                </c:pt>
                <c:pt idx="39485">
                  <c:v>1</c:v>
                </c:pt>
                <c:pt idx="39486">
                  <c:v>1</c:v>
                </c:pt>
                <c:pt idx="39487">
                  <c:v>1</c:v>
                </c:pt>
                <c:pt idx="39488">
                  <c:v>1</c:v>
                </c:pt>
                <c:pt idx="39489">
                  <c:v>1</c:v>
                </c:pt>
                <c:pt idx="39490">
                  <c:v>1</c:v>
                </c:pt>
                <c:pt idx="39491">
                  <c:v>1</c:v>
                </c:pt>
                <c:pt idx="39492">
                  <c:v>1</c:v>
                </c:pt>
                <c:pt idx="39493">
                  <c:v>1</c:v>
                </c:pt>
                <c:pt idx="39494">
                  <c:v>1</c:v>
                </c:pt>
                <c:pt idx="39495">
                  <c:v>1</c:v>
                </c:pt>
                <c:pt idx="39496">
                  <c:v>1</c:v>
                </c:pt>
                <c:pt idx="39497">
                  <c:v>1</c:v>
                </c:pt>
                <c:pt idx="39498">
                  <c:v>1</c:v>
                </c:pt>
                <c:pt idx="39499">
                  <c:v>1</c:v>
                </c:pt>
                <c:pt idx="39500">
                  <c:v>1</c:v>
                </c:pt>
                <c:pt idx="39501">
                  <c:v>1</c:v>
                </c:pt>
                <c:pt idx="39502">
                  <c:v>1</c:v>
                </c:pt>
                <c:pt idx="39503">
                  <c:v>1</c:v>
                </c:pt>
                <c:pt idx="39504">
                  <c:v>1</c:v>
                </c:pt>
                <c:pt idx="39505">
                  <c:v>1</c:v>
                </c:pt>
                <c:pt idx="39506">
                  <c:v>1</c:v>
                </c:pt>
                <c:pt idx="39507">
                  <c:v>1</c:v>
                </c:pt>
                <c:pt idx="39508">
                  <c:v>1</c:v>
                </c:pt>
                <c:pt idx="39509">
                  <c:v>1</c:v>
                </c:pt>
                <c:pt idx="39510">
                  <c:v>1</c:v>
                </c:pt>
                <c:pt idx="39511">
                  <c:v>1</c:v>
                </c:pt>
                <c:pt idx="39512">
                  <c:v>1</c:v>
                </c:pt>
                <c:pt idx="39513">
                  <c:v>1</c:v>
                </c:pt>
                <c:pt idx="39514">
                  <c:v>1</c:v>
                </c:pt>
                <c:pt idx="39515">
                  <c:v>1</c:v>
                </c:pt>
                <c:pt idx="39516">
                  <c:v>1</c:v>
                </c:pt>
                <c:pt idx="39517">
                  <c:v>1</c:v>
                </c:pt>
                <c:pt idx="39518">
                  <c:v>1</c:v>
                </c:pt>
                <c:pt idx="39519">
                  <c:v>1</c:v>
                </c:pt>
                <c:pt idx="39520">
                  <c:v>1</c:v>
                </c:pt>
                <c:pt idx="39521">
                  <c:v>1</c:v>
                </c:pt>
                <c:pt idx="39522">
                  <c:v>1</c:v>
                </c:pt>
                <c:pt idx="39523">
                  <c:v>1</c:v>
                </c:pt>
                <c:pt idx="39524">
                  <c:v>1</c:v>
                </c:pt>
                <c:pt idx="39525">
                  <c:v>1</c:v>
                </c:pt>
                <c:pt idx="39526">
                  <c:v>1</c:v>
                </c:pt>
                <c:pt idx="39527">
                  <c:v>1</c:v>
                </c:pt>
                <c:pt idx="39528">
                  <c:v>1</c:v>
                </c:pt>
                <c:pt idx="39529">
                  <c:v>1</c:v>
                </c:pt>
                <c:pt idx="39530">
                  <c:v>1</c:v>
                </c:pt>
                <c:pt idx="39531">
                  <c:v>1</c:v>
                </c:pt>
                <c:pt idx="39532">
                  <c:v>1</c:v>
                </c:pt>
                <c:pt idx="39533">
                  <c:v>1</c:v>
                </c:pt>
                <c:pt idx="39534">
                  <c:v>1</c:v>
                </c:pt>
                <c:pt idx="39535">
                  <c:v>1</c:v>
                </c:pt>
                <c:pt idx="39536">
                  <c:v>1</c:v>
                </c:pt>
                <c:pt idx="39537">
                  <c:v>1</c:v>
                </c:pt>
                <c:pt idx="39538">
                  <c:v>1</c:v>
                </c:pt>
                <c:pt idx="39539">
                  <c:v>1</c:v>
                </c:pt>
                <c:pt idx="39540">
                  <c:v>1</c:v>
                </c:pt>
                <c:pt idx="39541">
                  <c:v>1</c:v>
                </c:pt>
                <c:pt idx="39542">
                  <c:v>1</c:v>
                </c:pt>
                <c:pt idx="39543">
                  <c:v>1</c:v>
                </c:pt>
                <c:pt idx="39544">
                  <c:v>1</c:v>
                </c:pt>
                <c:pt idx="39545">
                  <c:v>1</c:v>
                </c:pt>
                <c:pt idx="39546">
                  <c:v>1</c:v>
                </c:pt>
                <c:pt idx="39547">
                  <c:v>1</c:v>
                </c:pt>
                <c:pt idx="39548">
                  <c:v>1</c:v>
                </c:pt>
                <c:pt idx="39549">
                  <c:v>1</c:v>
                </c:pt>
                <c:pt idx="39550">
                  <c:v>1</c:v>
                </c:pt>
                <c:pt idx="39551">
                  <c:v>1</c:v>
                </c:pt>
                <c:pt idx="39552">
                  <c:v>1</c:v>
                </c:pt>
                <c:pt idx="39553">
                  <c:v>1</c:v>
                </c:pt>
                <c:pt idx="39554">
                  <c:v>1</c:v>
                </c:pt>
                <c:pt idx="39555">
                  <c:v>1</c:v>
                </c:pt>
                <c:pt idx="39556">
                  <c:v>1</c:v>
                </c:pt>
                <c:pt idx="39557">
                  <c:v>1</c:v>
                </c:pt>
                <c:pt idx="39558">
                  <c:v>1</c:v>
                </c:pt>
                <c:pt idx="39559">
                  <c:v>1</c:v>
                </c:pt>
                <c:pt idx="39560">
                  <c:v>1</c:v>
                </c:pt>
                <c:pt idx="39561">
                  <c:v>1</c:v>
                </c:pt>
                <c:pt idx="39562">
                  <c:v>1</c:v>
                </c:pt>
                <c:pt idx="39563">
                  <c:v>1</c:v>
                </c:pt>
                <c:pt idx="39564">
                  <c:v>1</c:v>
                </c:pt>
                <c:pt idx="39565">
                  <c:v>1</c:v>
                </c:pt>
                <c:pt idx="39566">
                  <c:v>1</c:v>
                </c:pt>
                <c:pt idx="39567">
                  <c:v>1</c:v>
                </c:pt>
                <c:pt idx="39568">
                  <c:v>1</c:v>
                </c:pt>
                <c:pt idx="39569">
                  <c:v>1</c:v>
                </c:pt>
                <c:pt idx="39570">
                  <c:v>1</c:v>
                </c:pt>
                <c:pt idx="39571">
                  <c:v>1</c:v>
                </c:pt>
                <c:pt idx="39572">
                  <c:v>1</c:v>
                </c:pt>
                <c:pt idx="39573">
                  <c:v>1</c:v>
                </c:pt>
                <c:pt idx="39574">
                  <c:v>1</c:v>
                </c:pt>
                <c:pt idx="39575">
                  <c:v>1</c:v>
                </c:pt>
                <c:pt idx="39576">
                  <c:v>1</c:v>
                </c:pt>
                <c:pt idx="39577">
                  <c:v>1</c:v>
                </c:pt>
                <c:pt idx="39578">
                  <c:v>1</c:v>
                </c:pt>
                <c:pt idx="39579">
                  <c:v>1</c:v>
                </c:pt>
                <c:pt idx="39580">
                  <c:v>1</c:v>
                </c:pt>
                <c:pt idx="39581">
                  <c:v>1</c:v>
                </c:pt>
                <c:pt idx="39582">
                  <c:v>1</c:v>
                </c:pt>
                <c:pt idx="39583">
                  <c:v>1</c:v>
                </c:pt>
                <c:pt idx="39584">
                  <c:v>1</c:v>
                </c:pt>
                <c:pt idx="39585">
                  <c:v>1</c:v>
                </c:pt>
                <c:pt idx="39586">
                  <c:v>1</c:v>
                </c:pt>
                <c:pt idx="39587">
                  <c:v>1</c:v>
                </c:pt>
                <c:pt idx="39588">
                  <c:v>1</c:v>
                </c:pt>
                <c:pt idx="39589">
                  <c:v>1</c:v>
                </c:pt>
                <c:pt idx="39590">
                  <c:v>1</c:v>
                </c:pt>
                <c:pt idx="39591">
                  <c:v>1</c:v>
                </c:pt>
                <c:pt idx="39592">
                  <c:v>1</c:v>
                </c:pt>
                <c:pt idx="39593">
                  <c:v>1</c:v>
                </c:pt>
                <c:pt idx="39594">
                  <c:v>1</c:v>
                </c:pt>
                <c:pt idx="39595">
                  <c:v>1</c:v>
                </c:pt>
                <c:pt idx="39596">
                  <c:v>1</c:v>
                </c:pt>
                <c:pt idx="39597">
                  <c:v>1</c:v>
                </c:pt>
                <c:pt idx="39598">
                  <c:v>1</c:v>
                </c:pt>
                <c:pt idx="39599">
                  <c:v>1</c:v>
                </c:pt>
                <c:pt idx="39600">
                  <c:v>1</c:v>
                </c:pt>
                <c:pt idx="39601">
                  <c:v>1</c:v>
                </c:pt>
                <c:pt idx="39602">
                  <c:v>1</c:v>
                </c:pt>
                <c:pt idx="39603">
                  <c:v>1</c:v>
                </c:pt>
                <c:pt idx="39604">
                  <c:v>1</c:v>
                </c:pt>
                <c:pt idx="39605">
                  <c:v>1</c:v>
                </c:pt>
                <c:pt idx="39606">
                  <c:v>1</c:v>
                </c:pt>
                <c:pt idx="39607">
                  <c:v>1</c:v>
                </c:pt>
                <c:pt idx="39608">
                  <c:v>1</c:v>
                </c:pt>
                <c:pt idx="39609">
                  <c:v>1</c:v>
                </c:pt>
                <c:pt idx="39610">
                  <c:v>1</c:v>
                </c:pt>
                <c:pt idx="39611">
                  <c:v>1</c:v>
                </c:pt>
                <c:pt idx="39612">
                  <c:v>1</c:v>
                </c:pt>
                <c:pt idx="39613">
                  <c:v>1</c:v>
                </c:pt>
                <c:pt idx="39614">
                  <c:v>1</c:v>
                </c:pt>
                <c:pt idx="39615">
                  <c:v>1</c:v>
                </c:pt>
                <c:pt idx="39616">
                  <c:v>1</c:v>
                </c:pt>
                <c:pt idx="39617">
                  <c:v>1</c:v>
                </c:pt>
                <c:pt idx="39618">
                  <c:v>1</c:v>
                </c:pt>
                <c:pt idx="39619">
                  <c:v>1</c:v>
                </c:pt>
                <c:pt idx="39620">
                  <c:v>1</c:v>
                </c:pt>
                <c:pt idx="39621">
                  <c:v>1</c:v>
                </c:pt>
                <c:pt idx="39622">
                  <c:v>1</c:v>
                </c:pt>
                <c:pt idx="39623">
                  <c:v>1</c:v>
                </c:pt>
                <c:pt idx="39624">
                  <c:v>1</c:v>
                </c:pt>
                <c:pt idx="39625">
                  <c:v>1</c:v>
                </c:pt>
                <c:pt idx="39626">
                  <c:v>1</c:v>
                </c:pt>
                <c:pt idx="39627">
                  <c:v>1</c:v>
                </c:pt>
                <c:pt idx="39628">
                  <c:v>1</c:v>
                </c:pt>
                <c:pt idx="39629">
                  <c:v>1</c:v>
                </c:pt>
                <c:pt idx="39630">
                  <c:v>1</c:v>
                </c:pt>
                <c:pt idx="39631">
                  <c:v>1</c:v>
                </c:pt>
                <c:pt idx="39632">
                  <c:v>1</c:v>
                </c:pt>
                <c:pt idx="39633">
                  <c:v>1</c:v>
                </c:pt>
                <c:pt idx="39634">
                  <c:v>1</c:v>
                </c:pt>
                <c:pt idx="39635">
                  <c:v>1</c:v>
                </c:pt>
                <c:pt idx="39636">
                  <c:v>1</c:v>
                </c:pt>
                <c:pt idx="39637">
                  <c:v>1</c:v>
                </c:pt>
                <c:pt idx="39638">
                  <c:v>1</c:v>
                </c:pt>
                <c:pt idx="39639">
                  <c:v>1</c:v>
                </c:pt>
                <c:pt idx="39640">
                  <c:v>1</c:v>
                </c:pt>
                <c:pt idx="39641">
                  <c:v>1</c:v>
                </c:pt>
                <c:pt idx="39642">
                  <c:v>1</c:v>
                </c:pt>
                <c:pt idx="39643">
                  <c:v>1</c:v>
                </c:pt>
                <c:pt idx="39644">
                  <c:v>1</c:v>
                </c:pt>
                <c:pt idx="39645">
                  <c:v>1</c:v>
                </c:pt>
                <c:pt idx="39646">
                  <c:v>1</c:v>
                </c:pt>
                <c:pt idx="39647">
                  <c:v>1</c:v>
                </c:pt>
                <c:pt idx="39648">
                  <c:v>1</c:v>
                </c:pt>
                <c:pt idx="39649">
                  <c:v>1</c:v>
                </c:pt>
                <c:pt idx="39650">
                  <c:v>1</c:v>
                </c:pt>
                <c:pt idx="39651">
                  <c:v>1</c:v>
                </c:pt>
                <c:pt idx="39652">
                  <c:v>1</c:v>
                </c:pt>
                <c:pt idx="39653">
                  <c:v>1</c:v>
                </c:pt>
                <c:pt idx="39654">
                  <c:v>1</c:v>
                </c:pt>
                <c:pt idx="39655">
                  <c:v>1</c:v>
                </c:pt>
                <c:pt idx="39656">
                  <c:v>1</c:v>
                </c:pt>
                <c:pt idx="39657">
                  <c:v>1</c:v>
                </c:pt>
                <c:pt idx="39658">
                  <c:v>1</c:v>
                </c:pt>
                <c:pt idx="39659">
                  <c:v>1</c:v>
                </c:pt>
                <c:pt idx="39660">
                  <c:v>1</c:v>
                </c:pt>
                <c:pt idx="39661">
                  <c:v>1</c:v>
                </c:pt>
                <c:pt idx="39662">
                  <c:v>1</c:v>
                </c:pt>
                <c:pt idx="39663">
                  <c:v>1</c:v>
                </c:pt>
                <c:pt idx="39664">
                  <c:v>1</c:v>
                </c:pt>
                <c:pt idx="39665">
                  <c:v>1</c:v>
                </c:pt>
                <c:pt idx="39666">
                  <c:v>1</c:v>
                </c:pt>
                <c:pt idx="39667">
                  <c:v>1</c:v>
                </c:pt>
                <c:pt idx="39668">
                  <c:v>1</c:v>
                </c:pt>
                <c:pt idx="39669">
                  <c:v>1</c:v>
                </c:pt>
                <c:pt idx="39670">
                  <c:v>1</c:v>
                </c:pt>
                <c:pt idx="39671">
                  <c:v>1</c:v>
                </c:pt>
                <c:pt idx="39672">
                  <c:v>1</c:v>
                </c:pt>
                <c:pt idx="39673">
                  <c:v>1</c:v>
                </c:pt>
                <c:pt idx="39674">
                  <c:v>1</c:v>
                </c:pt>
                <c:pt idx="39675">
                  <c:v>1</c:v>
                </c:pt>
                <c:pt idx="39676">
                  <c:v>1</c:v>
                </c:pt>
                <c:pt idx="39677">
                  <c:v>1</c:v>
                </c:pt>
                <c:pt idx="39678">
                  <c:v>1</c:v>
                </c:pt>
                <c:pt idx="39679">
                  <c:v>1</c:v>
                </c:pt>
                <c:pt idx="39680">
                  <c:v>1</c:v>
                </c:pt>
                <c:pt idx="39681">
                  <c:v>1</c:v>
                </c:pt>
                <c:pt idx="39682">
                  <c:v>1</c:v>
                </c:pt>
                <c:pt idx="39683">
                  <c:v>1</c:v>
                </c:pt>
                <c:pt idx="39684">
                  <c:v>1</c:v>
                </c:pt>
                <c:pt idx="39685">
                  <c:v>1</c:v>
                </c:pt>
                <c:pt idx="39686">
                  <c:v>1</c:v>
                </c:pt>
                <c:pt idx="39687">
                  <c:v>1</c:v>
                </c:pt>
                <c:pt idx="39688">
                  <c:v>1</c:v>
                </c:pt>
                <c:pt idx="39689">
                  <c:v>1</c:v>
                </c:pt>
                <c:pt idx="39690">
                  <c:v>1</c:v>
                </c:pt>
                <c:pt idx="39691">
                  <c:v>1</c:v>
                </c:pt>
                <c:pt idx="39692">
                  <c:v>1</c:v>
                </c:pt>
                <c:pt idx="39693">
                  <c:v>1</c:v>
                </c:pt>
                <c:pt idx="39694">
                  <c:v>1</c:v>
                </c:pt>
                <c:pt idx="39695">
                  <c:v>1</c:v>
                </c:pt>
                <c:pt idx="39696">
                  <c:v>1</c:v>
                </c:pt>
                <c:pt idx="39697">
                  <c:v>1</c:v>
                </c:pt>
                <c:pt idx="39698">
                  <c:v>1</c:v>
                </c:pt>
                <c:pt idx="39699">
                  <c:v>1</c:v>
                </c:pt>
                <c:pt idx="39700">
                  <c:v>1</c:v>
                </c:pt>
                <c:pt idx="39701">
                  <c:v>1</c:v>
                </c:pt>
                <c:pt idx="39702">
                  <c:v>1</c:v>
                </c:pt>
                <c:pt idx="39703">
                  <c:v>1</c:v>
                </c:pt>
                <c:pt idx="39704">
                  <c:v>1</c:v>
                </c:pt>
                <c:pt idx="39705">
                  <c:v>1</c:v>
                </c:pt>
                <c:pt idx="39706">
                  <c:v>1</c:v>
                </c:pt>
                <c:pt idx="39707">
                  <c:v>1</c:v>
                </c:pt>
                <c:pt idx="39708">
                  <c:v>1</c:v>
                </c:pt>
                <c:pt idx="39709">
                  <c:v>1</c:v>
                </c:pt>
                <c:pt idx="39710">
                  <c:v>1</c:v>
                </c:pt>
                <c:pt idx="39711">
                  <c:v>1</c:v>
                </c:pt>
                <c:pt idx="39712">
                  <c:v>1</c:v>
                </c:pt>
                <c:pt idx="39713">
                  <c:v>1</c:v>
                </c:pt>
                <c:pt idx="39714">
                  <c:v>1</c:v>
                </c:pt>
                <c:pt idx="39715">
                  <c:v>1</c:v>
                </c:pt>
                <c:pt idx="39716">
                  <c:v>1</c:v>
                </c:pt>
                <c:pt idx="39717">
                  <c:v>1</c:v>
                </c:pt>
                <c:pt idx="39718">
                  <c:v>1</c:v>
                </c:pt>
                <c:pt idx="39719">
                  <c:v>1</c:v>
                </c:pt>
                <c:pt idx="39720">
                  <c:v>1</c:v>
                </c:pt>
                <c:pt idx="39721">
                  <c:v>1</c:v>
                </c:pt>
                <c:pt idx="39722">
                  <c:v>1</c:v>
                </c:pt>
                <c:pt idx="39723">
                  <c:v>1</c:v>
                </c:pt>
                <c:pt idx="39724">
                  <c:v>1</c:v>
                </c:pt>
                <c:pt idx="39725">
                  <c:v>1</c:v>
                </c:pt>
                <c:pt idx="39726">
                  <c:v>1</c:v>
                </c:pt>
                <c:pt idx="39727">
                  <c:v>1</c:v>
                </c:pt>
                <c:pt idx="39728">
                  <c:v>1</c:v>
                </c:pt>
                <c:pt idx="39729">
                  <c:v>1</c:v>
                </c:pt>
                <c:pt idx="39730">
                  <c:v>1</c:v>
                </c:pt>
                <c:pt idx="39731">
                  <c:v>1</c:v>
                </c:pt>
                <c:pt idx="39732">
                  <c:v>1</c:v>
                </c:pt>
                <c:pt idx="39733">
                  <c:v>1</c:v>
                </c:pt>
                <c:pt idx="39734">
                  <c:v>1</c:v>
                </c:pt>
                <c:pt idx="39735">
                  <c:v>1</c:v>
                </c:pt>
                <c:pt idx="39736">
                  <c:v>1</c:v>
                </c:pt>
                <c:pt idx="39737">
                  <c:v>1</c:v>
                </c:pt>
                <c:pt idx="39738">
                  <c:v>1</c:v>
                </c:pt>
                <c:pt idx="39739">
                  <c:v>1</c:v>
                </c:pt>
                <c:pt idx="39740">
                  <c:v>1</c:v>
                </c:pt>
                <c:pt idx="39741">
                  <c:v>1</c:v>
                </c:pt>
                <c:pt idx="39742">
                  <c:v>1</c:v>
                </c:pt>
                <c:pt idx="39743">
                  <c:v>1</c:v>
                </c:pt>
                <c:pt idx="39744">
                  <c:v>1</c:v>
                </c:pt>
                <c:pt idx="39745">
                  <c:v>1</c:v>
                </c:pt>
                <c:pt idx="39746">
                  <c:v>1</c:v>
                </c:pt>
                <c:pt idx="39747">
                  <c:v>1</c:v>
                </c:pt>
                <c:pt idx="39748">
                  <c:v>1</c:v>
                </c:pt>
                <c:pt idx="39749">
                  <c:v>1</c:v>
                </c:pt>
                <c:pt idx="39750">
                  <c:v>1</c:v>
                </c:pt>
                <c:pt idx="39751">
                  <c:v>1</c:v>
                </c:pt>
                <c:pt idx="39752">
                  <c:v>1</c:v>
                </c:pt>
                <c:pt idx="39753">
                  <c:v>1</c:v>
                </c:pt>
                <c:pt idx="39754">
                  <c:v>1</c:v>
                </c:pt>
                <c:pt idx="39755">
                  <c:v>1</c:v>
                </c:pt>
                <c:pt idx="39756">
                  <c:v>1</c:v>
                </c:pt>
                <c:pt idx="39757">
                  <c:v>1</c:v>
                </c:pt>
                <c:pt idx="39758">
                  <c:v>1</c:v>
                </c:pt>
                <c:pt idx="39759">
                  <c:v>1</c:v>
                </c:pt>
                <c:pt idx="39760">
                  <c:v>1</c:v>
                </c:pt>
                <c:pt idx="39761">
                  <c:v>1</c:v>
                </c:pt>
                <c:pt idx="39762">
                  <c:v>1</c:v>
                </c:pt>
                <c:pt idx="39763">
                  <c:v>1</c:v>
                </c:pt>
                <c:pt idx="39764">
                  <c:v>1</c:v>
                </c:pt>
                <c:pt idx="39765">
                  <c:v>1</c:v>
                </c:pt>
                <c:pt idx="39766">
                  <c:v>1</c:v>
                </c:pt>
                <c:pt idx="39767">
                  <c:v>1</c:v>
                </c:pt>
                <c:pt idx="39768">
                  <c:v>1</c:v>
                </c:pt>
                <c:pt idx="39769">
                  <c:v>1</c:v>
                </c:pt>
                <c:pt idx="39770">
                  <c:v>1</c:v>
                </c:pt>
                <c:pt idx="39771">
                  <c:v>1</c:v>
                </c:pt>
                <c:pt idx="39772">
                  <c:v>1</c:v>
                </c:pt>
                <c:pt idx="39773">
                  <c:v>1</c:v>
                </c:pt>
                <c:pt idx="39774">
                  <c:v>1</c:v>
                </c:pt>
                <c:pt idx="39775">
                  <c:v>1</c:v>
                </c:pt>
                <c:pt idx="39776">
                  <c:v>1</c:v>
                </c:pt>
                <c:pt idx="39777">
                  <c:v>1</c:v>
                </c:pt>
                <c:pt idx="39778">
                  <c:v>1</c:v>
                </c:pt>
                <c:pt idx="39779">
                  <c:v>1</c:v>
                </c:pt>
                <c:pt idx="39780">
                  <c:v>1</c:v>
                </c:pt>
                <c:pt idx="39781">
                  <c:v>1</c:v>
                </c:pt>
                <c:pt idx="39782">
                  <c:v>1</c:v>
                </c:pt>
                <c:pt idx="39783">
                  <c:v>1</c:v>
                </c:pt>
                <c:pt idx="39784">
                  <c:v>1</c:v>
                </c:pt>
                <c:pt idx="39785">
                  <c:v>1</c:v>
                </c:pt>
                <c:pt idx="39786">
                  <c:v>1</c:v>
                </c:pt>
                <c:pt idx="39787">
                  <c:v>1</c:v>
                </c:pt>
                <c:pt idx="39788">
                  <c:v>1</c:v>
                </c:pt>
                <c:pt idx="39789">
                  <c:v>1</c:v>
                </c:pt>
                <c:pt idx="39790">
                  <c:v>1</c:v>
                </c:pt>
                <c:pt idx="39791">
                  <c:v>1</c:v>
                </c:pt>
                <c:pt idx="39792">
                  <c:v>1</c:v>
                </c:pt>
                <c:pt idx="39793">
                  <c:v>1</c:v>
                </c:pt>
                <c:pt idx="39794">
                  <c:v>1</c:v>
                </c:pt>
                <c:pt idx="39795">
                  <c:v>1</c:v>
                </c:pt>
                <c:pt idx="39796">
                  <c:v>1</c:v>
                </c:pt>
                <c:pt idx="39797">
                  <c:v>1</c:v>
                </c:pt>
                <c:pt idx="39798">
                  <c:v>1</c:v>
                </c:pt>
                <c:pt idx="39799">
                  <c:v>1</c:v>
                </c:pt>
                <c:pt idx="39800">
                  <c:v>1</c:v>
                </c:pt>
                <c:pt idx="39801">
                  <c:v>1</c:v>
                </c:pt>
                <c:pt idx="39802">
                  <c:v>1</c:v>
                </c:pt>
                <c:pt idx="39803">
                  <c:v>1</c:v>
                </c:pt>
                <c:pt idx="39804">
                  <c:v>1</c:v>
                </c:pt>
                <c:pt idx="39805">
                  <c:v>1</c:v>
                </c:pt>
                <c:pt idx="39806">
                  <c:v>1</c:v>
                </c:pt>
                <c:pt idx="39807">
                  <c:v>1</c:v>
                </c:pt>
                <c:pt idx="39808">
                  <c:v>1</c:v>
                </c:pt>
                <c:pt idx="39809">
                  <c:v>1</c:v>
                </c:pt>
                <c:pt idx="39810">
                  <c:v>1</c:v>
                </c:pt>
                <c:pt idx="39811">
                  <c:v>1</c:v>
                </c:pt>
                <c:pt idx="39812">
                  <c:v>1</c:v>
                </c:pt>
                <c:pt idx="39813">
                  <c:v>1</c:v>
                </c:pt>
                <c:pt idx="39814">
                  <c:v>1</c:v>
                </c:pt>
                <c:pt idx="39815">
                  <c:v>1</c:v>
                </c:pt>
                <c:pt idx="39816">
                  <c:v>1</c:v>
                </c:pt>
                <c:pt idx="39817">
                  <c:v>1</c:v>
                </c:pt>
                <c:pt idx="39818">
                  <c:v>1</c:v>
                </c:pt>
                <c:pt idx="39819">
                  <c:v>1</c:v>
                </c:pt>
                <c:pt idx="39820">
                  <c:v>1</c:v>
                </c:pt>
                <c:pt idx="39821">
                  <c:v>1</c:v>
                </c:pt>
                <c:pt idx="39822">
                  <c:v>1</c:v>
                </c:pt>
                <c:pt idx="39823">
                  <c:v>1</c:v>
                </c:pt>
                <c:pt idx="39824">
                  <c:v>1</c:v>
                </c:pt>
                <c:pt idx="39825">
                  <c:v>1</c:v>
                </c:pt>
                <c:pt idx="39826">
                  <c:v>1</c:v>
                </c:pt>
                <c:pt idx="39827">
                  <c:v>1</c:v>
                </c:pt>
                <c:pt idx="39828">
                  <c:v>1</c:v>
                </c:pt>
                <c:pt idx="39829">
                  <c:v>1</c:v>
                </c:pt>
                <c:pt idx="39830">
                  <c:v>1</c:v>
                </c:pt>
                <c:pt idx="39831">
                  <c:v>1</c:v>
                </c:pt>
                <c:pt idx="39832">
                  <c:v>1</c:v>
                </c:pt>
                <c:pt idx="39833">
                  <c:v>1</c:v>
                </c:pt>
                <c:pt idx="39834">
                  <c:v>1</c:v>
                </c:pt>
                <c:pt idx="39835">
                  <c:v>1</c:v>
                </c:pt>
                <c:pt idx="39836">
                  <c:v>1</c:v>
                </c:pt>
                <c:pt idx="39837">
                  <c:v>1</c:v>
                </c:pt>
                <c:pt idx="39838">
                  <c:v>1</c:v>
                </c:pt>
                <c:pt idx="39839">
                  <c:v>1</c:v>
                </c:pt>
                <c:pt idx="39840">
                  <c:v>1</c:v>
                </c:pt>
                <c:pt idx="39841">
                  <c:v>1</c:v>
                </c:pt>
                <c:pt idx="39842">
                  <c:v>1</c:v>
                </c:pt>
                <c:pt idx="39843">
                  <c:v>1</c:v>
                </c:pt>
                <c:pt idx="39844">
                  <c:v>1</c:v>
                </c:pt>
                <c:pt idx="39845">
                  <c:v>1</c:v>
                </c:pt>
                <c:pt idx="39846">
                  <c:v>1</c:v>
                </c:pt>
                <c:pt idx="39847">
                  <c:v>1</c:v>
                </c:pt>
                <c:pt idx="39848">
                  <c:v>1</c:v>
                </c:pt>
                <c:pt idx="39849">
                  <c:v>1</c:v>
                </c:pt>
                <c:pt idx="39850">
                  <c:v>1</c:v>
                </c:pt>
                <c:pt idx="39851">
                  <c:v>1</c:v>
                </c:pt>
                <c:pt idx="39852">
                  <c:v>1</c:v>
                </c:pt>
                <c:pt idx="39853">
                  <c:v>1</c:v>
                </c:pt>
                <c:pt idx="39854">
                  <c:v>1</c:v>
                </c:pt>
                <c:pt idx="39855">
                  <c:v>1</c:v>
                </c:pt>
                <c:pt idx="39856">
                  <c:v>1</c:v>
                </c:pt>
                <c:pt idx="39857">
                  <c:v>1</c:v>
                </c:pt>
                <c:pt idx="39858">
                  <c:v>1</c:v>
                </c:pt>
                <c:pt idx="39859">
                  <c:v>1</c:v>
                </c:pt>
                <c:pt idx="39860">
                  <c:v>1</c:v>
                </c:pt>
                <c:pt idx="39861">
                  <c:v>1</c:v>
                </c:pt>
                <c:pt idx="39862">
                  <c:v>1</c:v>
                </c:pt>
                <c:pt idx="39863">
                  <c:v>1</c:v>
                </c:pt>
                <c:pt idx="39864">
                  <c:v>1</c:v>
                </c:pt>
                <c:pt idx="39865">
                  <c:v>1</c:v>
                </c:pt>
                <c:pt idx="39866">
                  <c:v>1</c:v>
                </c:pt>
                <c:pt idx="39867">
                  <c:v>1</c:v>
                </c:pt>
                <c:pt idx="39868">
                  <c:v>1</c:v>
                </c:pt>
                <c:pt idx="39869">
                  <c:v>1</c:v>
                </c:pt>
                <c:pt idx="39870">
                  <c:v>1</c:v>
                </c:pt>
                <c:pt idx="39871">
                  <c:v>1</c:v>
                </c:pt>
                <c:pt idx="39872">
                  <c:v>1</c:v>
                </c:pt>
                <c:pt idx="39873">
                  <c:v>1</c:v>
                </c:pt>
                <c:pt idx="39874">
                  <c:v>1</c:v>
                </c:pt>
                <c:pt idx="39875">
                  <c:v>1</c:v>
                </c:pt>
                <c:pt idx="39876">
                  <c:v>1</c:v>
                </c:pt>
                <c:pt idx="39877">
                  <c:v>1</c:v>
                </c:pt>
                <c:pt idx="39878">
                  <c:v>1</c:v>
                </c:pt>
                <c:pt idx="39879">
                  <c:v>1</c:v>
                </c:pt>
                <c:pt idx="39880">
                  <c:v>1</c:v>
                </c:pt>
                <c:pt idx="39881">
                  <c:v>1</c:v>
                </c:pt>
                <c:pt idx="39882">
                  <c:v>1</c:v>
                </c:pt>
                <c:pt idx="39883">
                  <c:v>1</c:v>
                </c:pt>
                <c:pt idx="39884">
                  <c:v>1</c:v>
                </c:pt>
                <c:pt idx="39885">
                  <c:v>1</c:v>
                </c:pt>
                <c:pt idx="39886">
                  <c:v>1</c:v>
                </c:pt>
                <c:pt idx="39887">
                  <c:v>1</c:v>
                </c:pt>
                <c:pt idx="39888">
                  <c:v>1</c:v>
                </c:pt>
                <c:pt idx="39889">
                  <c:v>1</c:v>
                </c:pt>
                <c:pt idx="39890">
                  <c:v>1</c:v>
                </c:pt>
                <c:pt idx="39891">
                  <c:v>1</c:v>
                </c:pt>
                <c:pt idx="39892">
                  <c:v>1</c:v>
                </c:pt>
                <c:pt idx="39893">
                  <c:v>1</c:v>
                </c:pt>
                <c:pt idx="39894">
                  <c:v>1</c:v>
                </c:pt>
                <c:pt idx="39895">
                  <c:v>1</c:v>
                </c:pt>
                <c:pt idx="39896">
                  <c:v>1</c:v>
                </c:pt>
                <c:pt idx="39897">
                  <c:v>1</c:v>
                </c:pt>
                <c:pt idx="39898">
                  <c:v>1</c:v>
                </c:pt>
                <c:pt idx="39899">
                  <c:v>1</c:v>
                </c:pt>
                <c:pt idx="39900">
                  <c:v>1</c:v>
                </c:pt>
                <c:pt idx="39901">
                  <c:v>1</c:v>
                </c:pt>
                <c:pt idx="39902">
                  <c:v>1</c:v>
                </c:pt>
                <c:pt idx="39903">
                  <c:v>1</c:v>
                </c:pt>
                <c:pt idx="39904">
                  <c:v>1</c:v>
                </c:pt>
                <c:pt idx="39905">
                  <c:v>1</c:v>
                </c:pt>
                <c:pt idx="39906">
                  <c:v>1</c:v>
                </c:pt>
                <c:pt idx="39907">
                  <c:v>1</c:v>
                </c:pt>
                <c:pt idx="39908">
                  <c:v>1</c:v>
                </c:pt>
                <c:pt idx="39909">
                  <c:v>1</c:v>
                </c:pt>
                <c:pt idx="39910">
                  <c:v>1</c:v>
                </c:pt>
                <c:pt idx="39911">
                  <c:v>1</c:v>
                </c:pt>
                <c:pt idx="39912">
                  <c:v>1</c:v>
                </c:pt>
                <c:pt idx="39913">
                  <c:v>1</c:v>
                </c:pt>
                <c:pt idx="39914">
                  <c:v>1</c:v>
                </c:pt>
                <c:pt idx="39915">
                  <c:v>1</c:v>
                </c:pt>
                <c:pt idx="39916">
                  <c:v>1</c:v>
                </c:pt>
                <c:pt idx="39917">
                  <c:v>1</c:v>
                </c:pt>
                <c:pt idx="39918">
                  <c:v>1</c:v>
                </c:pt>
                <c:pt idx="39919">
                  <c:v>1</c:v>
                </c:pt>
                <c:pt idx="39920">
                  <c:v>1</c:v>
                </c:pt>
                <c:pt idx="39921">
                  <c:v>1</c:v>
                </c:pt>
                <c:pt idx="39922">
                  <c:v>1</c:v>
                </c:pt>
                <c:pt idx="39923">
                  <c:v>1</c:v>
                </c:pt>
                <c:pt idx="39924">
                  <c:v>1</c:v>
                </c:pt>
                <c:pt idx="39925">
                  <c:v>1</c:v>
                </c:pt>
                <c:pt idx="39926">
                  <c:v>1</c:v>
                </c:pt>
                <c:pt idx="39927">
                  <c:v>1</c:v>
                </c:pt>
                <c:pt idx="39928">
                  <c:v>1</c:v>
                </c:pt>
                <c:pt idx="39929">
                  <c:v>1</c:v>
                </c:pt>
                <c:pt idx="39930">
                  <c:v>1</c:v>
                </c:pt>
                <c:pt idx="39931">
                  <c:v>1</c:v>
                </c:pt>
                <c:pt idx="39932">
                  <c:v>1</c:v>
                </c:pt>
                <c:pt idx="39933">
                  <c:v>1</c:v>
                </c:pt>
                <c:pt idx="39934">
                  <c:v>1</c:v>
                </c:pt>
                <c:pt idx="39935">
                  <c:v>1</c:v>
                </c:pt>
                <c:pt idx="39936">
                  <c:v>1</c:v>
                </c:pt>
                <c:pt idx="39937">
                  <c:v>1</c:v>
                </c:pt>
                <c:pt idx="39938">
                  <c:v>1</c:v>
                </c:pt>
                <c:pt idx="39939">
                  <c:v>1</c:v>
                </c:pt>
                <c:pt idx="39940">
                  <c:v>1</c:v>
                </c:pt>
                <c:pt idx="39941">
                  <c:v>1</c:v>
                </c:pt>
                <c:pt idx="39942">
                  <c:v>1</c:v>
                </c:pt>
                <c:pt idx="39943">
                  <c:v>1</c:v>
                </c:pt>
                <c:pt idx="39944">
                  <c:v>1</c:v>
                </c:pt>
                <c:pt idx="39945">
                  <c:v>1</c:v>
                </c:pt>
                <c:pt idx="39946">
                  <c:v>1</c:v>
                </c:pt>
                <c:pt idx="39947">
                  <c:v>1</c:v>
                </c:pt>
                <c:pt idx="39948">
                  <c:v>1</c:v>
                </c:pt>
                <c:pt idx="39949">
                  <c:v>1</c:v>
                </c:pt>
                <c:pt idx="39950">
                  <c:v>1</c:v>
                </c:pt>
                <c:pt idx="39951">
                  <c:v>1</c:v>
                </c:pt>
                <c:pt idx="39952">
                  <c:v>1</c:v>
                </c:pt>
                <c:pt idx="39953">
                  <c:v>1</c:v>
                </c:pt>
                <c:pt idx="39954">
                  <c:v>1</c:v>
                </c:pt>
                <c:pt idx="39955">
                  <c:v>1</c:v>
                </c:pt>
                <c:pt idx="39956">
                  <c:v>1</c:v>
                </c:pt>
                <c:pt idx="39957">
                  <c:v>1</c:v>
                </c:pt>
                <c:pt idx="39958">
                  <c:v>1</c:v>
                </c:pt>
                <c:pt idx="39959">
                  <c:v>1</c:v>
                </c:pt>
                <c:pt idx="39960">
                  <c:v>1</c:v>
                </c:pt>
                <c:pt idx="39961">
                  <c:v>1</c:v>
                </c:pt>
                <c:pt idx="39962">
                  <c:v>1</c:v>
                </c:pt>
                <c:pt idx="39963">
                  <c:v>1</c:v>
                </c:pt>
                <c:pt idx="39964">
                  <c:v>1</c:v>
                </c:pt>
                <c:pt idx="39965">
                  <c:v>1</c:v>
                </c:pt>
                <c:pt idx="39966">
                  <c:v>1</c:v>
                </c:pt>
                <c:pt idx="39967">
                  <c:v>1</c:v>
                </c:pt>
                <c:pt idx="39968">
                  <c:v>1</c:v>
                </c:pt>
                <c:pt idx="39969">
                  <c:v>1</c:v>
                </c:pt>
                <c:pt idx="39970">
                  <c:v>1</c:v>
                </c:pt>
                <c:pt idx="39971">
                  <c:v>1</c:v>
                </c:pt>
                <c:pt idx="39972">
                  <c:v>1</c:v>
                </c:pt>
                <c:pt idx="39973">
                  <c:v>1</c:v>
                </c:pt>
                <c:pt idx="39974">
                  <c:v>1</c:v>
                </c:pt>
                <c:pt idx="39975">
                  <c:v>1</c:v>
                </c:pt>
                <c:pt idx="39976">
                  <c:v>1</c:v>
                </c:pt>
                <c:pt idx="39977">
                  <c:v>1</c:v>
                </c:pt>
                <c:pt idx="39978">
                  <c:v>1</c:v>
                </c:pt>
                <c:pt idx="39979">
                  <c:v>1</c:v>
                </c:pt>
                <c:pt idx="39980">
                  <c:v>1</c:v>
                </c:pt>
                <c:pt idx="39981">
                  <c:v>1</c:v>
                </c:pt>
                <c:pt idx="39982">
                  <c:v>1</c:v>
                </c:pt>
                <c:pt idx="39983">
                  <c:v>1</c:v>
                </c:pt>
                <c:pt idx="39984">
                  <c:v>1</c:v>
                </c:pt>
                <c:pt idx="39985">
                  <c:v>1</c:v>
                </c:pt>
                <c:pt idx="39986">
                  <c:v>1</c:v>
                </c:pt>
                <c:pt idx="39987">
                  <c:v>1</c:v>
                </c:pt>
                <c:pt idx="39988">
                  <c:v>1</c:v>
                </c:pt>
                <c:pt idx="39989">
                  <c:v>1</c:v>
                </c:pt>
                <c:pt idx="39990">
                  <c:v>1</c:v>
                </c:pt>
                <c:pt idx="39991">
                  <c:v>1</c:v>
                </c:pt>
                <c:pt idx="39992">
                  <c:v>1</c:v>
                </c:pt>
                <c:pt idx="39993">
                  <c:v>1</c:v>
                </c:pt>
                <c:pt idx="39994">
                  <c:v>1</c:v>
                </c:pt>
                <c:pt idx="39995">
                  <c:v>1</c:v>
                </c:pt>
                <c:pt idx="39996">
                  <c:v>1</c:v>
                </c:pt>
                <c:pt idx="39997">
                  <c:v>1</c:v>
                </c:pt>
                <c:pt idx="39998">
                  <c:v>1</c:v>
                </c:pt>
                <c:pt idx="39999">
                  <c:v>1</c:v>
                </c:pt>
                <c:pt idx="40000">
                  <c:v>1</c:v>
                </c:pt>
                <c:pt idx="40001">
                  <c:v>1</c:v>
                </c:pt>
                <c:pt idx="40002">
                  <c:v>1</c:v>
                </c:pt>
                <c:pt idx="40003">
                  <c:v>1</c:v>
                </c:pt>
                <c:pt idx="40004">
                  <c:v>1</c:v>
                </c:pt>
                <c:pt idx="40005">
                  <c:v>1</c:v>
                </c:pt>
                <c:pt idx="40006">
                  <c:v>1</c:v>
                </c:pt>
                <c:pt idx="40007">
                  <c:v>1</c:v>
                </c:pt>
                <c:pt idx="40008">
                  <c:v>1</c:v>
                </c:pt>
                <c:pt idx="40009">
                  <c:v>1</c:v>
                </c:pt>
                <c:pt idx="40010">
                  <c:v>1</c:v>
                </c:pt>
                <c:pt idx="40011">
                  <c:v>1</c:v>
                </c:pt>
                <c:pt idx="40012">
                  <c:v>1</c:v>
                </c:pt>
                <c:pt idx="40013">
                  <c:v>1</c:v>
                </c:pt>
                <c:pt idx="40014">
                  <c:v>1</c:v>
                </c:pt>
                <c:pt idx="40015">
                  <c:v>1</c:v>
                </c:pt>
                <c:pt idx="40016">
                  <c:v>1</c:v>
                </c:pt>
                <c:pt idx="40017">
                  <c:v>1</c:v>
                </c:pt>
                <c:pt idx="40018">
                  <c:v>1</c:v>
                </c:pt>
                <c:pt idx="40019">
                  <c:v>1</c:v>
                </c:pt>
                <c:pt idx="40020">
                  <c:v>1</c:v>
                </c:pt>
                <c:pt idx="40021">
                  <c:v>1</c:v>
                </c:pt>
                <c:pt idx="40022">
                  <c:v>1</c:v>
                </c:pt>
                <c:pt idx="40023">
                  <c:v>1</c:v>
                </c:pt>
                <c:pt idx="40024">
                  <c:v>1</c:v>
                </c:pt>
                <c:pt idx="40025">
                  <c:v>1</c:v>
                </c:pt>
                <c:pt idx="40026">
                  <c:v>1</c:v>
                </c:pt>
                <c:pt idx="40027">
                  <c:v>1</c:v>
                </c:pt>
                <c:pt idx="40028">
                  <c:v>1</c:v>
                </c:pt>
                <c:pt idx="40029">
                  <c:v>1</c:v>
                </c:pt>
                <c:pt idx="40030">
                  <c:v>1</c:v>
                </c:pt>
                <c:pt idx="40031">
                  <c:v>1</c:v>
                </c:pt>
                <c:pt idx="40032">
                  <c:v>1</c:v>
                </c:pt>
                <c:pt idx="40033">
                  <c:v>1</c:v>
                </c:pt>
                <c:pt idx="40034">
                  <c:v>1</c:v>
                </c:pt>
                <c:pt idx="40035">
                  <c:v>1</c:v>
                </c:pt>
                <c:pt idx="40036">
                  <c:v>1</c:v>
                </c:pt>
                <c:pt idx="40037">
                  <c:v>1</c:v>
                </c:pt>
                <c:pt idx="40038">
                  <c:v>1</c:v>
                </c:pt>
                <c:pt idx="40039">
                  <c:v>1</c:v>
                </c:pt>
                <c:pt idx="40040">
                  <c:v>1</c:v>
                </c:pt>
                <c:pt idx="40041">
                  <c:v>1</c:v>
                </c:pt>
                <c:pt idx="40042">
                  <c:v>1</c:v>
                </c:pt>
                <c:pt idx="40043">
                  <c:v>1</c:v>
                </c:pt>
                <c:pt idx="40044">
                  <c:v>1</c:v>
                </c:pt>
                <c:pt idx="40045">
                  <c:v>1</c:v>
                </c:pt>
                <c:pt idx="40046">
                  <c:v>1</c:v>
                </c:pt>
                <c:pt idx="40047">
                  <c:v>1</c:v>
                </c:pt>
                <c:pt idx="40048">
                  <c:v>1</c:v>
                </c:pt>
                <c:pt idx="40049">
                  <c:v>1</c:v>
                </c:pt>
                <c:pt idx="40050">
                  <c:v>1</c:v>
                </c:pt>
                <c:pt idx="40051">
                  <c:v>1</c:v>
                </c:pt>
                <c:pt idx="40052">
                  <c:v>1</c:v>
                </c:pt>
                <c:pt idx="40053">
                  <c:v>1</c:v>
                </c:pt>
                <c:pt idx="40054">
                  <c:v>1</c:v>
                </c:pt>
                <c:pt idx="40055">
                  <c:v>1</c:v>
                </c:pt>
                <c:pt idx="40056">
                  <c:v>1</c:v>
                </c:pt>
                <c:pt idx="40057">
                  <c:v>1</c:v>
                </c:pt>
                <c:pt idx="40058">
                  <c:v>1</c:v>
                </c:pt>
                <c:pt idx="40059">
                  <c:v>1</c:v>
                </c:pt>
                <c:pt idx="40060">
                  <c:v>1</c:v>
                </c:pt>
                <c:pt idx="40061">
                  <c:v>1</c:v>
                </c:pt>
                <c:pt idx="40062">
                  <c:v>1</c:v>
                </c:pt>
                <c:pt idx="40063">
                  <c:v>1</c:v>
                </c:pt>
                <c:pt idx="40064">
                  <c:v>1</c:v>
                </c:pt>
                <c:pt idx="40065">
                  <c:v>1</c:v>
                </c:pt>
                <c:pt idx="40066">
                  <c:v>1</c:v>
                </c:pt>
                <c:pt idx="40067">
                  <c:v>1</c:v>
                </c:pt>
                <c:pt idx="40068">
                  <c:v>1</c:v>
                </c:pt>
                <c:pt idx="40069">
                  <c:v>1</c:v>
                </c:pt>
                <c:pt idx="40070">
                  <c:v>1</c:v>
                </c:pt>
                <c:pt idx="40071">
                  <c:v>1</c:v>
                </c:pt>
                <c:pt idx="40072">
                  <c:v>1</c:v>
                </c:pt>
                <c:pt idx="40073">
                  <c:v>1</c:v>
                </c:pt>
                <c:pt idx="40074">
                  <c:v>1</c:v>
                </c:pt>
                <c:pt idx="40075">
                  <c:v>1</c:v>
                </c:pt>
                <c:pt idx="40076">
                  <c:v>1</c:v>
                </c:pt>
                <c:pt idx="40077">
                  <c:v>1</c:v>
                </c:pt>
                <c:pt idx="40078">
                  <c:v>1</c:v>
                </c:pt>
                <c:pt idx="40079">
                  <c:v>1</c:v>
                </c:pt>
                <c:pt idx="40080">
                  <c:v>1</c:v>
                </c:pt>
                <c:pt idx="40081">
                  <c:v>1</c:v>
                </c:pt>
                <c:pt idx="40082">
                  <c:v>1</c:v>
                </c:pt>
                <c:pt idx="40083">
                  <c:v>1</c:v>
                </c:pt>
                <c:pt idx="40084">
                  <c:v>1</c:v>
                </c:pt>
                <c:pt idx="40085">
                  <c:v>1</c:v>
                </c:pt>
                <c:pt idx="40086">
                  <c:v>1</c:v>
                </c:pt>
                <c:pt idx="40087">
                  <c:v>1</c:v>
                </c:pt>
                <c:pt idx="40088">
                  <c:v>1</c:v>
                </c:pt>
                <c:pt idx="40089">
                  <c:v>1</c:v>
                </c:pt>
                <c:pt idx="40090">
                  <c:v>1</c:v>
                </c:pt>
                <c:pt idx="40091">
                  <c:v>1</c:v>
                </c:pt>
                <c:pt idx="40092">
                  <c:v>1</c:v>
                </c:pt>
                <c:pt idx="40093">
                  <c:v>1</c:v>
                </c:pt>
                <c:pt idx="40094">
                  <c:v>1</c:v>
                </c:pt>
                <c:pt idx="40095">
                  <c:v>1</c:v>
                </c:pt>
                <c:pt idx="40096">
                  <c:v>1</c:v>
                </c:pt>
                <c:pt idx="40097">
                  <c:v>1</c:v>
                </c:pt>
                <c:pt idx="40098">
                  <c:v>1</c:v>
                </c:pt>
                <c:pt idx="40099">
                  <c:v>1</c:v>
                </c:pt>
                <c:pt idx="40100">
                  <c:v>1</c:v>
                </c:pt>
                <c:pt idx="40101">
                  <c:v>1</c:v>
                </c:pt>
                <c:pt idx="40102">
                  <c:v>1</c:v>
                </c:pt>
                <c:pt idx="40103">
                  <c:v>1</c:v>
                </c:pt>
                <c:pt idx="40104">
                  <c:v>1</c:v>
                </c:pt>
                <c:pt idx="40105">
                  <c:v>1</c:v>
                </c:pt>
                <c:pt idx="40106">
                  <c:v>1</c:v>
                </c:pt>
                <c:pt idx="40107">
                  <c:v>1</c:v>
                </c:pt>
                <c:pt idx="40108">
                  <c:v>1</c:v>
                </c:pt>
                <c:pt idx="40109">
                  <c:v>1</c:v>
                </c:pt>
                <c:pt idx="40110">
                  <c:v>1</c:v>
                </c:pt>
                <c:pt idx="40111">
                  <c:v>1</c:v>
                </c:pt>
                <c:pt idx="40112">
                  <c:v>1</c:v>
                </c:pt>
                <c:pt idx="40113">
                  <c:v>1</c:v>
                </c:pt>
                <c:pt idx="40114">
                  <c:v>1</c:v>
                </c:pt>
                <c:pt idx="40115">
                  <c:v>1</c:v>
                </c:pt>
                <c:pt idx="40116">
                  <c:v>1</c:v>
                </c:pt>
                <c:pt idx="40117">
                  <c:v>1</c:v>
                </c:pt>
                <c:pt idx="40118">
                  <c:v>1</c:v>
                </c:pt>
                <c:pt idx="40119">
                  <c:v>1</c:v>
                </c:pt>
                <c:pt idx="40120">
                  <c:v>1</c:v>
                </c:pt>
                <c:pt idx="40121">
                  <c:v>1</c:v>
                </c:pt>
                <c:pt idx="40122">
                  <c:v>1</c:v>
                </c:pt>
                <c:pt idx="40123">
                  <c:v>1</c:v>
                </c:pt>
                <c:pt idx="40124">
                  <c:v>1</c:v>
                </c:pt>
                <c:pt idx="40125">
                  <c:v>1</c:v>
                </c:pt>
                <c:pt idx="40126">
                  <c:v>1</c:v>
                </c:pt>
                <c:pt idx="40127">
                  <c:v>1</c:v>
                </c:pt>
                <c:pt idx="40128">
                  <c:v>1</c:v>
                </c:pt>
                <c:pt idx="40129">
                  <c:v>1</c:v>
                </c:pt>
                <c:pt idx="40130">
                  <c:v>1</c:v>
                </c:pt>
                <c:pt idx="40131">
                  <c:v>1</c:v>
                </c:pt>
                <c:pt idx="40132">
                  <c:v>1</c:v>
                </c:pt>
                <c:pt idx="40133">
                  <c:v>1</c:v>
                </c:pt>
                <c:pt idx="40134">
                  <c:v>1</c:v>
                </c:pt>
                <c:pt idx="40135">
                  <c:v>1</c:v>
                </c:pt>
                <c:pt idx="40136">
                  <c:v>1</c:v>
                </c:pt>
                <c:pt idx="40137">
                  <c:v>1</c:v>
                </c:pt>
                <c:pt idx="40138">
                  <c:v>1</c:v>
                </c:pt>
                <c:pt idx="40139">
                  <c:v>1</c:v>
                </c:pt>
                <c:pt idx="40140">
                  <c:v>1</c:v>
                </c:pt>
                <c:pt idx="40141">
                  <c:v>1</c:v>
                </c:pt>
                <c:pt idx="40142">
                  <c:v>1</c:v>
                </c:pt>
                <c:pt idx="40143">
                  <c:v>1</c:v>
                </c:pt>
                <c:pt idx="40144">
                  <c:v>1</c:v>
                </c:pt>
                <c:pt idx="40145">
                  <c:v>1</c:v>
                </c:pt>
                <c:pt idx="40146">
                  <c:v>1</c:v>
                </c:pt>
                <c:pt idx="40147">
                  <c:v>1</c:v>
                </c:pt>
                <c:pt idx="40148">
                  <c:v>1</c:v>
                </c:pt>
                <c:pt idx="40149">
                  <c:v>1</c:v>
                </c:pt>
                <c:pt idx="40150">
                  <c:v>1</c:v>
                </c:pt>
                <c:pt idx="40151">
                  <c:v>1</c:v>
                </c:pt>
                <c:pt idx="40152">
                  <c:v>1</c:v>
                </c:pt>
                <c:pt idx="40153">
                  <c:v>1</c:v>
                </c:pt>
                <c:pt idx="40154">
                  <c:v>1</c:v>
                </c:pt>
                <c:pt idx="40155">
                  <c:v>1</c:v>
                </c:pt>
                <c:pt idx="40156">
                  <c:v>1</c:v>
                </c:pt>
                <c:pt idx="40157">
                  <c:v>1</c:v>
                </c:pt>
                <c:pt idx="40158">
                  <c:v>1</c:v>
                </c:pt>
                <c:pt idx="40159">
                  <c:v>1</c:v>
                </c:pt>
                <c:pt idx="40160">
                  <c:v>1</c:v>
                </c:pt>
                <c:pt idx="40161">
                  <c:v>1</c:v>
                </c:pt>
                <c:pt idx="40162">
                  <c:v>1</c:v>
                </c:pt>
                <c:pt idx="40163">
                  <c:v>1</c:v>
                </c:pt>
                <c:pt idx="40164">
                  <c:v>1</c:v>
                </c:pt>
                <c:pt idx="40165">
                  <c:v>1</c:v>
                </c:pt>
                <c:pt idx="40166">
                  <c:v>1</c:v>
                </c:pt>
                <c:pt idx="40167">
                  <c:v>1</c:v>
                </c:pt>
                <c:pt idx="40168">
                  <c:v>1</c:v>
                </c:pt>
                <c:pt idx="40169">
                  <c:v>1</c:v>
                </c:pt>
                <c:pt idx="40170">
                  <c:v>1</c:v>
                </c:pt>
                <c:pt idx="40171">
                  <c:v>1</c:v>
                </c:pt>
                <c:pt idx="40172">
                  <c:v>1</c:v>
                </c:pt>
                <c:pt idx="40173">
                  <c:v>1</c:v>
                </c:pt>
                <c:pt idx="40174">
                  <c:v>1</c:v>
                </c:pt>
                <c:pt idx="40175">
                  <c:v>1</c:v>
                </c:pt>
                <c:pt idx="40176">
                  <c:v>1</c:v>
                </c:pt>
                <c:pt idx="40177">
                  <c:v>1</c:v>
                </c:pt>
                <c:pt idx="40178">
                  <c:v>1</c:v>
                </c:pt>
                <c:pt idx="40179">
                  <c:v>1</c:v>
                </c:pt>
                <c:pt idx="40180">
                  <c:v>1</c:v>
                </c:pt>
                <c:pt idx="40181">
                  <c:v>1</c:v>
                </c:pt>
                <c:pt idx="40182">
                  <c:v>1</c:v>
                </c:pt>
                <c:pt idx="40183">
                  <c:v>1</c:v>
                </c:pt>
                <c:pt idx="40184">
                  <c:v>1</c:v>
                </c:pt>
                <c:pt idx="40185">
                  <c:v>1</c:v>
                </c:pt>
                <c:pt idx="40186">
                  <c:v>1</c:v>
                </c:pt>
                <c:pt idx="40187">
                  <c:v>1</c:v>
                </c:pt>
                <c:pt idx="40188">
                  <c:v>1</c:v>
                </c:pt>
                <c:pt idx="40189">
                  <c:v>1</c:v>
                </c:pt>
                <c:pt idx="40190">
                  <c:v>1</c:v>
                </c:pt>
                <c:pt idx="40191">
                  <c:v>1</c:v>
                </c:pt>
                <c:pt idx="40192">
                  <c:v>1</c:v>
                </c:pt>
                <c:pt idx="40193">
                  <c:v>1</c:v>
                </c:pt>
                <c:pt idx="40194">
                  <c:v>1</c:v>
                </c:pt>
                <c:pt idx="40195">
                  <c:v>1</c:v>
                </c:pt>
                <c:pt idx="40196">
                  <c:v>1</c:v>
                </c:pt>
                <c:pt idx="40197">
                  <c:v>1</c:v>
                </c:pt>
                <c:pt idx="40198">
                  <c:v>1</c:v>
                </c:pt>
                <c:pt idx="40199">
                  <c:v>1</c:v>
                </c:pt>
                <c:pt idx="40200">
                  <c:v>1</c:v>
                </c:pt>
                <c:pt idx="40201">
                  <c:v>1</c:v>
                </c:pt>
                <c:pt idx="40202">
                  <c:v>1</c:v>
                </c:pt>
                <c:pt idx="40203">
                  <c:v>1</c:v>
                </c:pt>
                <c:pt idx="40204">
                  <c:v>1</c:v>
                </c:pt>
                <c:pt idx="40205">
                  <c:v>1</c:v>
                </c:pt>
                <c:pt idx="40206">
                  <c:v>1</c:v>
                </c:pt>
                <c:pt idx="40207">
                  <c:v>1</c:v>
                </c:pt>
                <c:pt idx="40208">
                  <c:v>1</c:v>
                </c:pt>
                <c:pt idx="40209">
                  <c:v>1</c:v>
                </c:pt>
                <c:pt idx="40210">
                  <c:v>1</c:v>
                </c:pt>
                <c:pt idx="40211">
                  <c:v>1</c:v>
                </c:pt>
                <c:pt idx="40212">
                  <c:v>1</c:v>
                </c:pt>
                <c:pt idx="40213">
                  <c:v>1</c:v>
                </c:pt>
                <c:pt idx="40214">
                  <c:v>1</c:v>
                </c:pt>
                <c:pt idx="40215">
                  <c:v>1</c:v>
                </c:pt>
                <c:pt idx="40216">
                  <c:v>1</c:v>
                </c:pt>
                <c:pt idx="40217">
                  <c:v>1</c:v>
                </c:pt>
                <c:pt idx="40218">
                  <c:v>1</c:v>
                </c:pt>
                <c:pt idx="40219">
                  <c:v>1</c:v>
                </c:pt>
                <c:pt idx="40220">
                  <c:v>1</c:v>
                </c:pt>
                <c:pt idx="40221">
                  <c:v>1</c:v>
                </c:pt>
                <c:pt idx="40222">
                  <c:v>1</c:v>
                </c:pt>
                <c:pt idx="40223">
                  <c:v>1</c:v>
                </c:pt>
                <c:pt idx="40224">
                  <c:v>1</c:v>
                </c:pt>
                <c:pt idx="40225">
                  <c:v>1</c:v>
                </c:pt>
                <c:pt idx="40226">
                  <c:v>1</c:v>
                </c:pt>
                <c:pt idx="40227">
                  <c:v>1</c:v>
                </c:pt>
                <c:pt idx="40228">
                  <c:v>1</c:v>
                </c:pt>
                <c:pt idx="40229">
                  <c:v>1</c:v>
                </c:pt>
                <c:pt idx="40230">
                  <c:v>1</c:v>
                </c:pt>
                <c:pt idx="40231">
                  <c:v>1</c:v>
                </c:pt>
                <c:pt idx="40232">
                  <c:v>1</c:v>
                </c:pt>
                <c:pt idx="40233">
                  <c:v>1</c:v>
                </c:pt>
                <c:pt idx="40234">
                  <c:v>1</c:v>
                </c:pt>
                <c:pt idx="40235">
                  <c:v>1</c:v>
                </c:pt>
                <c:pt idx="40236">
                  <c:v>1</c:v>
                </c:pt>
                <c:pt idx="40237">
                  <c:v>1</c:v>
                </c:pt>
                <c:pt idx="40238">
                  <c:v>1</c:v>
                </c:pt>
                <c:pt idx="40239">
                  <c:v>1</c:v>
                </c:pt>
                <c:pt idx="40240">
                  <c:v>1</c:v>
                </c:pt>
                <c:pt idx="40241">
                  <c:v>1</c:v>
                </c:pt>
                <c:pt idx="40242">
                  <c:v>1</c:v>
                </c:pt>
                <c:pt idx="40243">
                  <c:v>1</c:v>
                </c:pt>
                <c:pt idx="40244">
                  <c:v>1</c:v>
                </c:pt>
                <c:pt idx="40245">
                  <c:v>1</c:v>
                </c:pt>
                <c:pt idx="40246">
                  <c:v>1</c:v>
                </c:pt>
                <c:pt idx="40247">
                  <c:v>1</c:v>
                </c:pt>
                <c:pt idx="40248">
                  <c:v>1</c:v>
                </c:pt>
                <c:pt idx="40249">
                  <c:v>1</c:v>
                </c:pt>
                <c:pt idx="40250">
                  <c:v>1</c:v>
                </c:pt>
                <c:pt idx="40251">
                  <c:v>1</c:v>
                </c:pt>
                <c:pt idx="40252">
                  <c:v>1</c:v>
                </c:pt>
                <c:pt idx="40253">
                  <c:v>1</c:v>
                </c:pt>
                <c:pt idx="40254">
                  <c:v>1</c:v>
                </c:pt>
                <c:pt idx="40255">
                  <c:v>1</c:v>
                </c:pt>
                <c:pt idx="40256">
                  <c:v>1</c:v>
                </c:pt>
                <c:pt idx="40257">
                  <c:v>1</c:v>
                </c:pt>
                <c:pt idx="40258">
                  <c:v>1</c:v>
                </c:pt>
                <c:pt idx="40259">
                  <c:v>1</c:v>
                </c:pt>
                <c:pt idx="40260">
                  <c:v>1</c:v>
                </c:pt>
                <c:pt idx="40261">
                  <c:v>1</c:v>
                </c:pt>
                <c:pt idx="40262">
                  <c:v>1</c:v>
                </c:pt>
                <c:pt idx="40263">
                  <c:v>1</c:v>
                </c:pt>
                <c:pt idx="40264">
                  <c:v>1</c:v>
                </c:pt>
                <c:pt idx="40265">
                  <c:v>1</c:v>
                </c:pt>
                <c:pt idx="40266">
                  <c:v>1</c:v>
                </c:pt>
                <c:pt idx="40267">
                  <c:v>1</c:v>
                </c:pt>
                <c:pt idx="40268">
                  <c:v>1</c:v>
                </c:pt>
                <c:pt idx="40269">
                  <c:v>1</c:v>
                </c:pt>
                <c:pt idx="40270">
                  <c:v>1</c:v>
                </c:pt>
                <c:pt idx="40271">
                  <c:v>1</c:v>
                </c:pt>
                <c:pt idx="40272">
                  <c:v>1</c:v>
                </c:pt>
                <c:pt idx="40273">
                  <c:v>1</c:v>
                </c:pt>
                <c:pt idx="40274">
                  <c:v>1</c:v>
                </c:pt>
                <c:pt idx="40275">
                  <c:v>1</c:v>
                </c:pt>
                <c:pt idx="40276">
                  <c:v>1</c:v>
                </c:pt>
                <c:pt idx="40277">
                  <c:v>1</c:v>
                </c:pt>
                <c:pt idx="40278">
                  <c:v>1</c:v>
                </c:pt>
                <c:pt idx="40279">
                  <c:v>1</c:v>
                </c:pt>
                <c:pt idx="40280">
                  <c:v>1</c:v>
                </c:pt>
                <c:pt idx="40281">
                  <c:v>1</c:v>
                </c:pt>
                <c:pt idx="40282">
                  <c:v>1</c:v>
                </c:pt>
                <c:pt idx="40283">
                  <c:v>1</c:v>
                </c:pt>
                <c:pt idx="40284">
                  <c:v>1</c:v>
                </c:pt>
                <c:pt idx="40285">
                  <c:v>1</c:v>
                </c:pt>
                <c:pt idx="40286">
                  <c:v>1</c:v>
                </c:pt>
                <c:pt idx="40287">
                  <c:v>1</c:v>
                </c:pt>
                <c:pt idx="40288">
                  <c:v>1</c:v>
                </c:pt>
                <c:pt idx="40289">
                  <c:v>1</c:v>
                </c:pt>
                <c:pt idx="40290">
                  <c:v>1</c:v>
                </c:pt>
                <c:pt idx="40291">
                  <c:v>1</c:v>
                </c:pt>
                <c:pt idx="40292">
                  <c:v>1</c:v>
                </c:pt>
                <c:pt idx="40293">
                  <c:v>1</c:v>
                </c:pt>
                <c:pt idx="40294">
                  <c:v>1</c:v>
                </c:pt>
                <c:pt idx="40295">
                  <c:v>1</c:v>
                </c:pt>
                <c:pt idx="40296">
                  <c:v>1</c:v>
                </c:pt>
                <c:pt idx="40297">
                  <c:v>1</c:v>
                </c:pt>
                <c:pt idx="40298">
                  <c:v>1</c:v>
                </c:pt>
                <c:pt idx="40299">
                  <c:v>1</c:v>
                </c:pt>
                <c:pt idx="40300">
                  <c:v>1</c:v>
                </c:pt>
                <c:pt idx="40301">
                  <c:v>1</c:v>
                </c:pt>
                <c:pt idx="40302">
                  <c:v>1</c:v>
                </c:pt>
                <c:pt idx="40303">
                  <c:v>1</c:v>
                </c:pt>
                <c:pt idx="40304">
                  <c:v>1</c:v>
                </c:pt>
                <c:pt idx="40305">
                  <c:v>1</c:v>
                </c:pt>
                <c:pt idx="40306">
                  <c:v>1</c:v>
                </c:pt>
                <c:pt idx="40307">
                  <c:v>1</c:v>
                </c:pt>
                <c:pt idx="40308">
                  <c:v>1</c:v>
                </c:pt>
                <c:pt idx="40309">
                  <c:v>1</c:v>
                </c:pt>
                <c:pt idx="40310">
                  <c:v>1</c:v>
                </c:pt>
                <c:pt idx="40311">
                  <c:v>1</c:v>
                </c:pt>
                <c:pt idx="40312">
                  <c:v>1</c:v>
                </c:pt>
                <c:pt idx="40313">
                  <c:v>1</c:v>
                </c:pt>
                <c:pt idx="40314">
                  <c:v>1</c:v>
                </c:pt>
                <c:pt idx="40315">
                  <c:v>1</c:v>
                </c:pt>
                <c:pt idx="40316">
                  <c:v>1</c:v>
                </c:pt>
                <c:pt idx="40317">
                  <c:v>1</c:v>
                </c:pt>
                <c:pt idx="40318">
                  <c:v>1</c:v>
                </c:pt>
                <c:pt idx="40319">
                  <c:v>1</c:v>
                </c:pt>
                <c:pt idx="40320">
                  <c:v>1</c:v>
                </c:pt>
                <c:pt idx="40321">
                  <c:v>1</c:v>
                </c:pt>
                <c:pt idx="40322">
                  <c:v>1</c:v>
                </c:pt>
                <c:pt idx="40323">
                  <c:v>1</c:v>
                </c:pt>
                <c:pt idx="40324">
                  <c:v>1</c:v>
                </c:pt>
                <c:pt idx="40325">
                  <c:v>1</c:v>
                </c:pt>
                <c:pt idx="40326">
                  <c:v>1</c:v>
                </c:pt>
                <c:pt idx="40327">
                  <c:v>1</c:v>
                </c:pt>
                <c:pt idx="40328">
                  <c:v>1</c:v>
                </c:pt>
                <c:pt idx="40329">
                  <c:v>1</c:v>
                </c:pt>
                <c:pt idx="40330">
                  <c:v>1</c:v>
                </c:pt>
                <c:pt idx="40331">
                  <c:v>1</c:v>
                </c:pt>
                <c:pt idx="40332">
                  <c:v>1</c:v>
                </c:pt>
                <c:pt idx="40333">
                  <c:v>1</c:v>
                </c:pt>
                <c:pt idx="40334">
                  <c:v>1</c:v>
                </c:pt>
                <c:pt idx="40335">
                  <c:v>1</c:v>
                </c:pt>
                <c:pt idx="40336">
                  <c:v>1</c:v>
                </c:pt>
                <c:pt idx="40337">
                  <c:v>1</c:v>
                </c:pt>
                <c:pt idx="40338">
                  <c:v>1</c:v>
                </c:pt>
                <c:pt idx="40339">
                  <c:v>1</c:v>
                </c:pt>
                <c:pt idx="40340">
                  <c:v>1</c:v>
                </c:pt>
                <c:pt idx="40341">
                  <c:v>1</c:v>
                </c:pt>
                <c:pt idx="40342">
                  <c:v>1</c:v>
                </c:pt>
                <c:pt idx="40343">
                  <c:v>1</c:v>
                </c:pt>
                <c:pt idx="40344">
                  <c:v>1</c:v>
                </c:pt>
                <c:pt idx="40345">
                  <c:v>1</c:v>
                </c:pt>
                <c:pt idx="40346">
                  <c:v>1</c:v>
                </c:pt>
                <c:pt idx="40347">
                  <c:v>1</c:v>
                </c:pt>
                <c:pt idx="40348">
                  <c:v>1</c:v>
                </c:pt>
                <c:pt idx="40349">
                  <c:v>1</c:v>
                </c:pt>
                <c:pt idx="40350">
                  <c:v>1</c:v>
                </c:pt>
                <c:pt idx="40351">
                  <c:v>1</c:v>
                </c:pt>
                <c:pt idx="40352">
                  <c:v>1</c:v>
                </c:pt>
                <c:pt idx="40353">
                  <c:v>1</c:v>
                </c:pt>
                <c:pt idx="40354">
                  <c:v>1</c:v>
                </c:pt>
                <c:pt idx="40355">
                  <c:v>1</c:v>
                </c:pt>
                <c:pt idx="40356">
                  <c:v>1</c:v>
                </c:pt>
                <c:pt idx="40357">
                  <c:v>1</c:v>
                </c:pt>
                <c:pt idx="40358">
                  <c:v>1</c:v>
                </c:pt>
                <c:pt idx="40359">
                  <c:v>1</c:v>
                </c:pt>
                <c:pt idx="40360">
                  <c:v>1</c:v>
                </c:pt>
                <c:pt idx="40361">
                  <c:v>1</c:v>
                </c:pt>
                <c:pt idx="40362">
                  <c:v>1</c:v>
                </c:pt>
                <c:pt idx="40363">
                  <c:v>1</c:v>
                </c:pt>
                <c:pt idx="40364">
                  <c:v>1</c:v>
                </c:pt>
                <c:pt idx="40365">
                  <c:v>1</c:v>
                </c:pt>
                <c:pt idx="40366">
                  <c:v>1</c:v>
                </c:pt>
                <c:pt idx="40367">
                  <c:v>1</c:v>
                </c:pt>
                <c:pt idx="40368">
                  <c:v>1</c:v>
                </c:pt>
                <c:pt idx="40369">
                  <c:v>1</c:v>
                </c:pt>
                <c:pt idx="40370">
                  <c:v>1</c:v>
                </c:pt>
                <c:pt idx="40371">
                  <c:v>1</c:v>
                </c:pt>
                <c:pt idx="40372">
                  <c:v>1</c:v>
                </c:pt>
                <c:pt idx="40373">
                  <c:v>1</c:v>
                </c:pt>
                <c:pt idx="40374">
                  <c:v>1</c:v>
                </c:pt>
                <c:pt idx="40375">
                  <c:v>1</c:v>
                </c:pt>
                <c:pt idx="40376">
                  <c:v>1</c:v>
                </c:pt>
                <c:pt idx="40377">
                  <c:v>1</c:v>
                </c:pt>
                <c:pt idx="40378">
                  <c:v>1</c:v>
                </c:pt>
                <c:pt idx="40379">
                  <c:v>1</c:v>
                </c:pt>
                <c:pt idx="40380">
                  <c:v>1</c:v>
                </c:pt>
                <c:pt idx="40381">
                  <c:v>1</c:v>
                </c:pt>
                <c:pt idx="40382">
                  <c:v>1</c:v>
                </c:pt>
                <c:pt idx="40383">
                  <c:v>1</c:v>
                </c:pt>
                <c:pt idx="40384">
                  <c:v>1</c:v>
                </c:pt>
                <c:pt idx="40385">
                  <c:v>1</c:v>
                </c:pt>
                <c:pt idx="40386">
                  <c:v>1</c:v>
                </c:pt>
                <c:pt idx="40387">
                  <c:v>1</c:v>
                </c:pt>
                <c:pt idx="40388">
                  <c:v>1</c:v>
                </c:pt>
                <c:pt idx="40389">
                  <c:v>1</c:v>
                </c:pt>
                <c:pt idx="40390">
                  <c:v>1</c:v>
                </c:pt>
                <c:pt idx="40391">
                  <c:v>1</c:v>
                </c:pt>
                <c:pt idx="40392">
                  <c:v>1</c:v>
                </c:pt>
                <c:pt idx="40393">
                  <c:v>1</c:v>
                </c:pt>
                <c:pt idx="40394">
                  <c:v>1</c:v>
                </c:pt>
                <c:pt idx="40395">
                  <c:v>1</c:v>
                </c:pt>
                <c:pt idx="40396">
                  <c:v>1</c:v>
                </c:pt>
                <c:pt idx="40397">
                  <c:v>1</c:v>
                </c:pt>
                <c:pt idx="40398">
                  <c:v>1</c:v>
                </c:pt>
                <c:pt idx="40399">
                  <c:v>1</c:v>
                </c:pt>
                <c:pt idx="40400">
                  <c:v>1</c:v>
                </c:pt>
                <c:pt idx="40401">
                  <c:v>1</c:v>
                </c:pt>
                <c:pt idx="40402">
                  <c:v>1</c:v>
                </c:pt>
                <c:pt idx="40403">
                  <c:v>1</c:v>
                </c:pt>
                <c:pt idx="40404">
                  <c:v>1</c:v>
                </c:pt>
                <c:pt idx="40405">
                  <c:v>1</c:v>
                </c:pt>
                <c:pt idx="40406">
                  <c:v>1</c:v>
                </c:pt>
                <c:pt idx="40407">
                  <c:v>1</c:v>
                </c:pt>
                <c:pt idx="40408">
                  <c:v>1</c:v>
                </c:pt>
                <c:pt idx="40409">
                  <c:v>1</c:v>
                </c:pt>
                <c:pt idx="40410">
                  <c:v>1</c:v>
                </c:pt>
                <c:pt idx="40411">
                  <c:v>1</c:v>
                </c:pt>
                <c:pt idx="40412">
                  <c:v>1</c:v>
                </c:pt>
                <c:pt idx="40413">
                  <c:v>1</c:v>
                </c:pt>
                <c:pt idx="40414">
                  <c:v>1</c:v>
                </c:pt>
                <c:pt idx="40415">
                  <c:v>1</c:v>
                </c:pt>
                <c:pt idx="40416">
                  <c:v>1</c:v>
                </c:pt>
                <c:pt idx="40417">
                  <c:v>1</c:v>
                </c:pt>
                <c:pt idx="40418">
                  <c:v>1</c:v>
                </c:pt>
                <c:pt idx="40419">
                  <c:v>1</c:v>
                </c:pt>
                <c:pt idx="40420">
                  <c:v>1</c:v>
                </c:pt>
                <c:pt idx="40421">
                  <c:v>1</c:v>
                </c:pt>
                <c:pt idx="40422">
                  <c:v>1</c:v>
                </c:pt>
                <c:pt idx="40423">
                  <c:v>1</c:v>
                </c:pt>
                <c:pt idx="40424">
                  <c:v>1</c:v>
                </c:pt>
                <c:pt idx="40425">
                  <c:v>1</c:v>
                </c:pt>
                <c:pt idx="40426">
                  <c:v>1</c:v>
                </c:pt>
                <c:pt idx="40427">
                  <c:v>1</c:v>
                </c:pt>
                <c:pt idx="40428">
                  <c:v>1</c:v>
                </c:pt>
                <c:pt idx="40429">
                  <c:v>1</c:v>
                </c:pt>
                <c:pt idx="40430">
                  <c:v>1</c:v>
                </c:pt>
                <c:pt idx="40431">
                  <c:v>1</c:v>
                </c:pt>
                <c:pt idx="40432">
                  <c:v>1</c:v>
                </c:pt>
                <c:pt idx="40433">
                  <c:v>1</c:v>
                </c:pt>
                <c:pt idx="40434">
                  <c:v>1</c:v>
                </c:pt>
                <c:pt idx="40435">
                  <c:v>1</c:v>
                </c:pt>
                <c:pt idx="40436">
                  <c:v>1</c:v>
                </c:pt>
                <c:pt idx="40437">
                  <c:v>1</c:v>
                </c:pt>
                <c:pt idx="40438">
                  <c:v>1</c:v>
                </c:pt>
                <c:pt idx="40439">
                  <c:v>1</c:v>
                </c:pt>
                <c:pt idx="40440">
                  <c:v>1</c:v>
                </c:pt>
                <c:pt idx="40441">
                  <c:v>1</c:v>
                </c:pt>
                <c:pt idx="40442">
                  <c:v>1</c:v>
                </c:pt>
                <c:pt idx="40443">
                  <c:v>1</c:v>
                </c:pt>
                <c:pt idx="40444">
                  <c:v>1</c:v>
                </c:pt>
                <c:pt idx="40445">
                  <c:v>1</c:v>
                </c:pt>
                <c:pt idx="40446">
                  <c:v>1</c:v>
                </c:pt>
                <c:pt idx="40447">
                  <c:v>1</c:v>
                </c:pt>
                <c:pt idx="40448">
                  <c:v>1</c:v>
                </c:pt>
                <c:pt idx="40449">
                  <c:v>1</c:v>
                </c:pt>
                <c:pt idx="40450">
                  <c:v>1</c:v>
                </c:pt>
                <c:pt idx="40451">
                  <c:v>1</c:v>
                </c:pt>
                <c:pt idx="40452">
                  <c:v>1</c:v>
                </c:pt>
                <c:pt idx="40453">
                  <c:v>1</c:v>
                </c:pt>
                <c:pt idx="40454">
                  <c:v>1</c:v>
                </c:pt>
                <c:pt idx="40455">
                  <c:v>1</c:v>
                </c:pt>
                <c:pt idx="40456">
                  <c:v>1</c:v>
                </c:pt>
                <c:pt idx="40457">
                  <c:v>1</c:v>
                </c:pt>
                <c:pt idx="40458">
                  <c:v>1</c:v>
                </c:pt>
                <c:pt idx="40459">
                  <c:v>1</c:v>
                </c:pt>
                <c:pt idx="40460">
                  <c:v>1</c:v>
                </c:pt>
                <c:pt idx="40461">
                  <c:v>1</c:v>
                </c:pt>
                <c:pt idx="40462">
                  <c:v>1</c:v>
                </c:pt>
                <c:pt idx="40463">
                  <c:v>1</c:v>
                </c:pt>
                <c:pt idx="40464">
                  <c:v>1</c:v>
                </c:pt>
                <c:pt idx="40465">
                  <c:v>1</c:v>
                </c:pt>
                <c:pt idx="40466">
                  <c:v>1</c:v>
                </c:pt>
                <c:pt idx="40467">
                  <c:v>1</c:v>
                </c:pt>
                <c:pt idx="40468">
                  <c:v>1</c:v>
                </c:pt>
                <c:pt idx="40469">
                  <c:v>1</c:v>
                </c:pt>
                <c:pt idx="40470">
                  <c:v>1</c:v>
                </c:pt>
                <c:pt idx="40471">
                  <c:v>1</c:v>
                </c:pt>
                <c:pt idx="40472">
                  <c:v>1</c:v>
                </c:pt>
                <c:pt idx="40473">
                  <c:v>1</c:v>
                </c:pt>
                <c:pt idx="40474">
                  <c:v>1</c:v>
                </c:pt>
                <c:pt idx="40475">
                  <c:v>1</c:v>
                </c:pt>
                <c:pt idx="40476">
                  <c:v>1</c:v>
                </c:pt>
                <c:pt idx="40477">
                  <c:v>1</c:v>
                </c:pt>
                <c:pt idx="40478">
                  <c:v>1</c:v>
                </c:pt>
                <c:pt idx="40479">
                  <c:v>1</c:v>
                </c:pt>
                <c:pt idx="40480">
                  <c:v>1</c:v>
                </c:pt>
                <c:pt idx="40481">
                  <c:v>1</c:v>
                </c:pt>
                <c:pt idx="40482">
                  <c:v>1</c:v>
                </c:pt>
                <c:pt idx="40483">
                  <c:v>1</c:v>
                </c:pt>
                <c:pt idx="40484">
                  <c:v>1</c:v>
                </c:pt>
                <c:pt idx="40485">
                  <c:v>1</c:v>
                </c:pt>
                <c:pt idx="40486">
                  <c:v>1</c:v>
                </c:pt>
                <c:pt idx="40487">
                  <c:v>1</c:v>
                </c:pt>
                <c:pt idx="40488">
                  <c:v>1</c:v>
                </c:pt>
                <c:pt idx="40489">
                  <c:v>1</c:v>
                </c:pt>
                <c:pt idx="40490">
                  <c:v>1</c:v>
                </c:pt>
                <c:pt idx="40491">
                  <c:v>1</c:v>
                </c:pt>
                <c:pt idx="40492">
                  <c:v>1</c:v>
                </c:pt>
                <c:pt idx="40493">
                  <c:v>1</c:v>
                </c:pt>
                <c:pt idx="40494">
                  <c:v>1</c:v>
                </c:pt>
                <c:pt idx="40495">
                  <c:v>1</c:v>
                </c:pt>
                <c:pt idx="40496">
                  <c:v>1</c:v>
                </c:pt>
                <c:pt idx="40497">
                  <c:v>1</c:v>
                </c:pt>
                <c:pt idx="40498">
                  <c:v>1</c:v>
                </c:pt>
                <c:pt idx="40499">
                  <c:v>1</c:v>
                </c:pt>
                <c:pt idx="40500">
                  <c:v>1</c:v>
                </c:pt>
                <c:pt idx="40501">
                  <c:v>1</c:v>
                </c:pt>
                <c:pt idx="40502">
                  <c:v>1</c:v>
                </c:pt>
                <c:pt idx="40503">
                  <c:v>1</c:v>
                </c:pt>
                <c:pt idx="40504">
                  <c:v>1</c:v>
                </c:pt>
                <c:pt idx="40505">
                  <c:v>1</c:v>
                </c:pt>
                <c:pt idx="40506">
                  <c:v>1</c:v>
                </c:pt>
                <c:pt idx="40507">
                  <c:v>1</c:v>
                </c:pt>
                <c:pt idx="40508">
                  <c:v>1</c:v>
                </c:pt>
                <c:pt idx="40509">
                  <c:v>1</c:v>
                </c:pt>
                <c:pt idx="40510">
                  <c:v>1</c:v>
                </c:pt>
                <c:pt idx="40511">
                  <c:v>1</c:v>
                </c:pt>
                <c:pt idx="40512">
                  <c:v>1</c:v>
                </c:pt>
                <c:pt idx="40513">
                  <c:v>1</c:v>
                </c:pt>
                <c:pt idx="40514">
                  <c:v>1</c:v>
                </c:pt>
                <c:pt idx="40515">
                  <c:v>1</c:v>
                </c:pt>
                <c:pt idx="40516">
                  <c:v>1</c:v>
                </c:pt>
                <c:pt idx="40517">
                  <c:v>1</c:v>
                </c:pt>
                <c:pt idx="40518">
                  <c:v>1</c:v>
                </c:pt>
                <c:pt idx="40519">
                  <c:v>1</c:v>
                </c:pt>
                <c:pt idx="40520">
                  <c:v>1</c:v>
                </c:pt>
                <c:pt idx="40521">
                  <c:v>1</c:v>
                </c:pt>
                <c:pt idx="40522">
                  <c:v>1</c:v>
                </c:pt>
                <c:pt idx="40523">
                  <c:v>1</c:v>
                </c:pt>
                <c:pt idx="40524">
                  <c:v>1</c:v>
                </c:pt>
                <c:pt idx="40525">
                  <c:v>1</c:v>
                </c:pt>
                <c:pt idx="40526">
                  <c:v>1</c:v>
                </c:pt>
                <c:pt idx="40527">
                  <c:v>1</c:v>
                </c:pt>
                <c:pt idx="40528">
                  <c:v>1</c:v>
                </c:pt>
                <c:pt idx="40529">
                  <c:v>1</c:v>
                </c:pt>
                <c:pt idx="40530">
                  <c:v>1</c:v>
                </c:pt>
                <c:pt idx="40531">
                  <c:v>1</c:v>
                </c:pt>
                <c:pt idx="40532">
                  <c:v>1</c:v>
                </c:pt>
                <c:pt idx="40533">
                  <c:v>1</c:v>
                </c:pt>
                <c:pt idx="40534">
                  <c:v>1</c:v>
                </c:pt>
                <c:pt idx="40535">
                  <c:v>1</c:v>
                </c:pt>
                <c:pt idx="40536">
                  <c:v>1</c:v>
                </c:pt>
                <c:pt idx="40537">
                  <c:v>1</c:v>
                </c:pt>
                <c:pt idx="40538">
                  <c:v>1</c:v>
                </c:pt>
                <c:pt idx="40539">
                  <c:v>1</c:v>
                </c:pt>
                <c:pt idx="40540">
                  <c:v>1</c:v>
                </c:pt>
                <c:pt idx="40541">
                  <c:v>1</c:v>
                </c:pt>
                <c:pt idx="40542">
                  <c:v>1</c:v>
                </c:pt>
                <c:pt idx="40543">
                  <c:v>1</c:v>
                </c:pt>
                <c:pt idx="4054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A8-445C-9399-9A043EC83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3059832"/>
        <c:axId val="693057864"/>
      </c:scatterChart>
      <c:valAx>
        <c:axId val="693059832"/>
        <c:scaling>
          <c:orientation val="minMax"/>
          <c:max val="43630"/>
          <c:min val="387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057864"/>
        <c:crosses val="autoZero"/>
        <c:crossBetween val="midCat"/>
      </c:valAx>
      <c:valAx>
        <c:axId val="693057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93059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2A06FF-12EB-4A9F-A942-7C14C7D4CDB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4EA136-98E3-4B8A-9303-C48C78FBCE6F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5EB433F-E5C6-4E8D-82E5-3D359E2C0E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51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79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8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0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B27A13-5DA2-4067-AB56-B759CE2BCF77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5DB2CE-4D5F-4845-A4EE-AA655A8FF49A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E9194F-C691-4D69-AFD1-39C73DF33CAD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D4EBB5-FB22-47C0-BF5A-27D03F8DC041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A2A87-85BC-4932-A386-D037AA6275AB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FDA06-2CBA-4611-8FE3-B2A6B60E785D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137DF0-AE91-4E9D-9548-99B3D0E4D9A8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0FA7547-AEBF-426D-B8A9-FFCCD8748889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22C0-D600-4183-8547-504899A53197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9" name="图片占位符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图片占位符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标题占位符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A892A8C-9A7F-4856-93BA-EDAFB072D4CC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和图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639A38-10D3-4767-96C6-F4332D9BCE6E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B634E1-95D8-4427-BAF9-F5C09E093B6C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zh-CN" altLang="en-US" noProof="0" dirty="0"/>
              <a:t>在此处输入引言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CA79B26-789E-45B1-9AE2-A7AED0E8BEBE}" type="datetime1">
              <a:rPr lang="zh-CN" altLang="en-US" noProof="0" smtClean="0"/>
              <a:t>2020/7/19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cap="none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USvideos</a:t>
            </a:r>
            <a:endParaRPr lang="zh-CN" altLang="en-US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指标数据统计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榜单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B18403-1F88-4719-9771-23D3AE3121AC}"/>
              </a:ext>
            </a:extLst>
          </p:cNvPr>
          <p:cNvCxnSpPr>
            <a:cxnSpLocks/>
          </p:cNvCxnSpPr>
          <p:nvPr/>
        </p:nvCxnSpPr>
        <p:spPr>
          <a:xfrm>
            <a:off x="1097280" y="4485132"/>
            <a:ext cx="477618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do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eiusmod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tempor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incididunt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labore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et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dolore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magna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aliqua.Ut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enim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 minim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veniam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quis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nostrud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exercitation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ullamco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laboris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nisi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aliquip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commodo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consequat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Duis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aute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irure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dolor in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reprehenderit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voluptate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velit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esse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cillum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dolore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fugiat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nulla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pariatur.Excepteur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occaecat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cupidatat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non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proident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culpa qui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officia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deserunt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mollit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id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laborum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CC384A-C2CE-484F-B5F1-10999EB1E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12915"/>
              </p:ext>
            </p:extLst>
          </p:nvPr>
        </p:nvGraphicFramePr>
        <p:xfrm>
          <a:off x="1196323" y="1986303"/>
          <a:ext cx="9799354" cy="3532557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899366">
                  <a:extLst>
                    <a:ext uri="{9D8B030D-6E8A-4147-A177-3AD203B41FA5}">
                      <a16:colId xmlns:a16="http://schemas.microsoft.com/office/drawing/2014/main" val="137376857"/>
                    </a:ext>
                  </a:extLst>
                </a:gridCol>
                <a:gridCol w="899366">
                  <a:extLst>
                    <a:ext uri="{9D8B030D-6E8A-4147-A177-3AD203B41FA5}">
                      <a16:colId xmlns:a16="http://schemas.microsoft.com/office/drawing/2014/main" val="1239963566"/>
                    </a:ext>
                  </a:extLst>
                </a:gridCol>
                <a:gridCol w="899366">
                  <a:extLst>
                    <a:ext uri="{9D8B030D-6E8A-4147-A177-3AD203B41FA5}">
                      <a16:colId xmlns:a16="http://schemas.microsoft.com/office/drawing/2014/main" val="4096695189"/>
                    </a:ext>
                  </a:extLst>
                </a:gridCol>
                <a:gridCol w="899366">
                  <a:extLst>
                    <a:ext uri="{9D8B030D-6E8A-4147-A177-3AD203B41FA5}">
                      <a16:colId xmlns:a16="http://schemas.microsoft.com/office/drawing/2014/main" val="291860860"/>
                    </a:ext>
                  </a:extLst>
                </a:gridCol>
                <a:gridCol w="1854946">
                  <a:extLst>
                    <a:ext uri="{9D8B030D-6E8A-4147-A177-3AD203B41FA5}">
                      <a16:colId xmlns:a16="http://schemas.microsoft.com/office/drawing/2014/main" val="3470988363"/>
                    </a:ext>
                  </a:extLst>
                </a:gridCol>
                <a:gridCol w="1180421">
                  <a:extLst>
                    <a:ext uri="{9D8B030D-6E8A-4147-A177-3AD203B41FA5}">
                      <a16:colId xmlns:a16="http://schemas.microsoft.com/office/drawing/2014/main" val="1662888492"/>
                    </a:ext>
                  </a:extLst>
                </a:gridCol>
                <a:gridCol w="3166523">
                  <a:extLst>
                    <a:ext uri="{9D8B030D-6E8A-4147-A177-3AD203B41FA5}">
                      <a16:colId xmlns:a16="http://schemas.microsoft.com/office/drawing/2014/main" val="3497715925"/>
                    </a:ext>
                  </a:extLst>
                </a:gridCol>
              </a:tblGrid>
              <a:tr h="3953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一级指标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权重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二级指标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权重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三级指标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权重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具体算法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4863690"/>
                  </a:ext>
                </a:extLst>
              </a:tr>
              <a:tr h="3953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频道信息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上榜视频数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计数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3058361"/>
                  </a:ext>
                </a:extLst>
              </a:tr>
              <a:tr h="39533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视频信息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保有情况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是否可被观看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video_error_or_removed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950265"/>
                  </a:ext>
                </a:extLst>
              </a:tr>
              <a:tr h="369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基本信息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至上榜天数（负）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-([</a:t>
                      </a:r>
                      <a:r>
                        <a:rPr lang="en-US" sz="1400" u="none" strike="noStrike" dirty="0" err="1">
                          <a:effectLst/>
                        </a:rPr>
                        <a:t>trending_date</a:t>
                      </a:r>
                      <a:r>
                        <a:rPr lang="en-US" sz="1400" u="none" strike="noStrike" dirty="0">
                          <a:effectLst/>
                        </a:rPr>
                        <a:t>]-[</a:t>
                      </a:r>
                      <a:r>
                        <a:rPr lang="en-US" sz="1400" u="none" strike="noStrike" dirty="0" err="1">
                          <a:effectLst/>
                        </a:rPr>
                        <a:t>publish_time</a:t>
                      </a:r>
                      <a:r>
                        <a:rPr lang="en-US" sz="1400" u="none" strike="noStrike" dirty="0">
                          <a:effectLst/>
                        </a:rPr>
                        <a:t>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7741115"/>
                  </a:ext>
                </a:extLst>
              </a:tr>
              <a:tr h="395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在榜天数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trending_date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1739453"/>
                  </a:ext>
                </a:extLst>
              </a:tr>
              <a:tr h="395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互动力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观看量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views*0.000001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9664433"/>
                  </a:ext>
                </a:extLst>
              </a:tr>
              <a:tr h="395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喜欢占比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[likes]/[views]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38177"/>
                  </a:ext>
                </a:extLst>
              </a:tr>
              <a:tr h="395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不喜欢占比（负）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-[dislikes]/[views]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3306325"/>
                  </a:ext>
                </a:extLst>
              </a:tr>
              <a:tr h="395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评论占比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[</a:t>
                      </a:r>
                      <a:r>
                        <a:rPr lang="en-US" sz="1400" u="none" strike="noStrike" dirty="0" err="1">
                          <a:effectLst/>
                        </a:rPr>
                        <a:t>comment_count</a:t>
                      </a:r>
                      <a:r>
                        <a:rPr lang="en-US" sz="1400" u="none" strike="noStrike" dirty="0">
                          <a:effectLst/>
                        </a:rPr>
                        <a:t>]/[views]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8088684"/>
                  </a:ext>
                </a:extLst>
              </a:tr>
            </a:tbl>
          </a:graphicData>
        </a:graphic>
      </p:graphicFrame>
      <p:sp>
        <p:nvSpPr>
          <p:cNvPr id="5" name="标注: 双弯曲线形 4">
            <a:extLst>
              <a:ext uri="{FF2B5EF4-FFF2-40B4-BE49-F238E27FC236}">
                <a16:creationId xmlns:a16="http://schemas.microsoft.com/office/drawing/2014/main" id="{E3EE0689-D708-43B2-8217-89ECF878BE7F}"/>
              </a:ext>
            </a:extLst>
          </p:cNvPr>
          <p:cNvSpPr/>
          <p:nvPr/>
        </p:nvSpPr>
        <p:spPr>
          <a:xfrm flipH="1">
            <a:off x="7376160" y="1339140"/>
            <a:ext cx="2305052" cy="464345"/>
          </a:xfrm>
          <a:prstGeom prst="borderCallout3">
            <a:avLst>
              <a:gd name="adj1" fmla="val 18750"/>
              <a:gd name="adj2" fmla="val -8333"/>
              <a:gd name="adj3" fmla="val 17484"/>
              <a:gd name="adj4" fmla="val -28030"/>
              <a:gd name="adj5" fmla="val 92406"/>
              <a:gd name="adj6" fmla="val -28283"/>
              <a:gd name="adj7" fmla="val 582875"/>
              <a:gd name="adj8" fmla="val 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</a:rPr>
              <a:t>（为了保持数量级一致）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zh-CN" altLang="en-US" dirty="0"/>
              <a:t>数据处理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04660" y="1930861"/>
            <a:ext cx="6143348" cy="2919413"/>
          </a:xfrm>
        </p:spPr>
        <p:txBody>
          <a:bodyPr rtlCol="0"/>
          <a:lstStyle/>
          <a:p>
            <a:pPr algn="l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工具：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EXCEL</a:t>
            </a:r>
          </a:p>
          <a:p>
            <a:pPr algn="l" rtl="0"/>
            <a:r>
              <a:rPr lang="zh-CN" altLang="en-US" dirty="0"/>
              <a:t>功能：分列、删除重复值、分类汇总、排序和筛选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46FB3D-36CB-4446-ABAF-FCDA62A2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930861"/>
            <a:ext cx="2919413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0" y="980220"/>
            <a:ext cx="5711810" cy="5875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榜单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CD792A-61CC-43BA-A448-82D4A964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43944"/>
              </p:ext>
            </p:extLst>
          </p:nvPr>
        </p:nvGraphicFramePr>
        <p:xfrm>
          <a:off x="1086339" y="1567804"/>
          <a:ext cx="4524114" cy="45414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36825">
                  <a:extLst>
                    <a:ext uri="{9D8B030D-6E8A-4147-A177-3AD203B41FA5}">
                      <a16:colId xmlns:a16="http://schemas.microsoft.com/office/drawing/2014/main" val="1401997283"/>
                    </a:ext>
                  </a:extLst>
                </a:gridCol>
                <a:gridCol w="3250464">
                  <a:extLst>
                    <a:ext uri="{9D8B030D-6E8A-4147-A177-3AD203B41FA5}">
                      <a16:colId xmlns:a16="http://schemas.microsoft.com/office/drawing/2014/main" val="1615746674"/>
                    </a:ext>
                  </a:extLst>
                </a:gridCol>
                <a:gridCol w="636825">
                  <a:extLst>
                    <a:ext uri="{9D8B030D-6E8A-4147-A177-3AD203B41FA5}">
                      <a16:colId xmlns:a16="http://schemas.microsoft.com/office/drawing/2014/main" val="4173284319"/>
                    </a:ext>
                  </a:extLst>
                </a:gridCol>
              </a:tblGrid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排名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频道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总成绩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72814800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TheEllenShow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71.98104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373757195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The Tonight Show Starring Jimmy Fallon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71.54469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25619613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ESPN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71.11568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11243423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Jimmy Kimmel Live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69.3676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84078075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Netflix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58.15276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97063090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The Late Show with Stephen Colbert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56.1971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605699135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The Late Late Show with James Corden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53.48783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17134988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CNN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53.41551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23205233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Vox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52.09382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75022548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NBA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51.52041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913733228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BuzzFeedVideo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49.06949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75259111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Saturday Night Live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46.5753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05516597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WWE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45.56179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73119922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Marvel Entertainment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45.25719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730558337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ibighit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45.07611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96573271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Late Night with Seth Meyers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44.20497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595358848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Dude Perfect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43.12067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33594401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Warner Bros. Pictures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41.4369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586866910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INSIDER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40.5933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623357648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Screen Junkies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40.25224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31367157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First We Feast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38.51966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855111230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WIRED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38.20974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4037867665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NFL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37.78419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88654517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jacksfilms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37.2398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4263968375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FBE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37.1649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55092480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159A90D-29A2-49C1-B5D3-A8690B9C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93835"/>
              </p:ext>
            </p:extLst>
          </p:nvPr>
        </p:nvGraphicFramePr>
        <p:xfrm>
          <a:off x="5916395" y="1567804"/>
          <a:ext cx="5185945" cy="454149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9986">
                  <a:extLst>
                    <a:ext uri="{9D8B030D-6E8A-4147-A177-3AD203B41FA5}">
                      <a16:colId xmlns:a16="http://schemas.microsoft.com/office/drawing/2014/main" val="2983921670"/>
                    </a:ext>
                  </a:extLst>
                </a:gridCol>
                <a:gridCol w="3725973">
                  <a:extLst>
                    <a:ext uri="{9D8B030D-6E8A-4147-A177-3AD203B41FA5}">
                      <a16:colId xmlns:a16="http://schemas.microsoft.com/office/drawing/2014/main" val="2618076457"/>
                    </a:ext>
                  </a:extLst>
                </a:gridCol>
                <a:gridCol w="729986">
                  <a:extLst>
                    <a:ext uri="{9D8B030D-6E8A-4147-A177-3AD203B41FA5}">
                      <a16:colId xmlns:a16="http://schemas.microsoft.com/office/drawing/2014/main" val="305308201"/>
                    </a:ext>
                  </a:extLst>
                </a:gridCol>
              </a:tblGrid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频道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总成绩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409861716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Tasty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37.0379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63887466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20th Century Fox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36.45059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25552250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CollegeHumor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34.60653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305702000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Safiya Nygaard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34.48212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99224474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Tom Scott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34.45796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13696586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Vogue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34.0098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33675265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Refinery29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33.85912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12355240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Life Noggin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33.63563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95092559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TED-Ed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32.33835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424570830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Universal Pictures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32.23928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432302380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Bon App</a:t>
                      </a:r>
                      <a:r>
                        <a:rPr lang="zh-CN" altLang="en-US" sz="1050" u="none" strike="noStrike">
                          <a:effectLst/>
                        </a:rPr>
                        <a:t>茅</a:t>
                      </a:r>
                      <a:r>
                        <a:rPr lang="en-US" sz="1050" u="none" strike="noStrike">
                          <a:effectLst/>
                        </a:rPr>
                        <a:t>tit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32.14461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422541011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Marques Brownlee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31.81005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62212094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Good Mythical Morning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31.52478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12135895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HellthyJunkFood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31.32063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80993668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Vanity Fair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31.1844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13009763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The King of Random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30.242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38186577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SciShow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30.02407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4311844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Great Big Story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29.74087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029530287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Sony Pictures Entertainment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29.42519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202058289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jypentertainment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29.2022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73351657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Washington Post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29.00137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89503992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The Slow Mo Guys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28.88451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2445008843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IISuperwomanII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27.89731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54670402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AsapSCIENCE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27.77092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3896000946"/>
                  </a:ext>
                </a:extLst>
              </a:tr>
              <a:tr h="17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ChildishGambinoVEVO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27.12525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289" marR="6289" marT="6289" marB="0" anchor="ctr"/>
                </a:tc>
                <a:extLst>
                  <a:ext uri="{0D108BD9-81ED-4DB2-BD59-A6C34878D82A}">
                    <a16:rowId xmlns:a16="http://schemas.microsoft.com/office/drawing/2014/main" val="156241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A9135-3F8A-4B8D-AE17-0CFFFD4A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1" y="1815240"/>
            <a:ext cx="9417728" cy="3742182"/>
          </a:xfrm>
        </p:spPr>
        <p:txBody>
          <a:bodyPr>
            <a:normAutofit/>
          </a:bodyPr>
          <a:lstStyle/>
          <a:p>
            <a:r>
              <a:rPr lang="en-US" altLang="zh-CN" sz="1800" cap="all" dirty="0"/>
              <a:t>1.</a:t>
            </a:r>
            <a:r>
              <a:rPr lang="zh-CN" altLang="en-US" sz="1800" cap="all" dirty="0"/>
              <a:t>指标选取与设计问题</a:t>
            </a:r>
            <a:endParaRPr lang="en-US" altLang="zh-CN" sz="1800" cap="all" dirty="0"/>
          </a:p>
          <a:p>
            <a:r>
              <a:rPr lang="en-US" altLang="zh-CN" sz="1800" cap="all" dirty="0"/>
              <a:t>2.</a:t>
            </a:r>
            <a:r>
              <a:rPr lang="zh-CN" altLang="en-US" sz="1800" cap="all" dirty="0"/>
              <a:t>指标间权重分配问题</a:t>
            </a:r>
            <a:endParaRPr lang="en-US" altLang="zh-CN" sz="1800" cap="all" dirty="0"/>
          </a:p>
        </p:txBody>
      </p:sp>
    </p:spTree>
    <p:extLst>
      <p:ext uri="{BB962C8B-B14F-4D97-AF65-F5344CB8AC3E}">
        <p14:creationId xmlns:p14="http://schemas.microsoft.com/office/powerpoint/2010/main" val="9925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其余结论</a:t>
            </a:r>
          </a:p>
        </p:txBody>
      </p:sp>
      <p:sp>
        <p:nvSpPr>
          <p:cNvPr id="7" name="内容占位符 29">
            <a:extLst>
              <a:ext uri="{FF2B5EF4-FFF2-40B4-BE49-F238E27FC236}">
                <a16:creationId xmlns:a16="http://schemas.microsoft.com/office/drawing/2014/main" id="{1DC6B099-CB2D-4374-9312-F873D9EB29F8}"/>
              </a:ext>
            </a:extLst>
          </p:cNvPr>
          <p:cNvSpPr txBox="1">
            <a:spLocks/>
          </p:cNvSpPr>
          <p:nvPr/>
        </p:nvSpPr>
        <p:spPr>
          <a:xfrm>
            <a:off x="1097280" y="1530455"/>
            <a:ext cx="4229322" cy="374545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标签数并不适合表征视频观看量</a:t>
            </a:r>
            <a:endParaRPr lang="en-US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6BD5184-4A7A-4220-92F8-A39DB8CD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392561"/>
              </p:ext>
            </p:extLst>
          </p:nvPr>
        </p:nvGraphicFramePr>
        <p:xfrm>
          <a:off x="1493520" y="2118039"/>
          <a:ext cx="9204960" cy="342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其余结论</a:t>
            </a:r>
          </a:p>
        </p:txBody>
      </p:sp>
      <p:sp>
        <p:nvSpPr>
          <p:cNvPr id="7" name="内容占位符 29">
            <a:extLst>
              <a:ext uri="{FF2B5EF4-FFF2-40B4-BE49-F238E27FC236}">
                <a16:creationId xmlns:a16="http://schemas.microsoft.com/office/drawing/2014/main" id="{1DC6B099-CB2D-4374-9312-F873D9EB29F8}"/>
              </a:ext>
            </a:extLst>
          </p:cNvPr>
          <p:cNvSpPr txBox="1">
            <a:spLocks/>
          </p:cNvSpPr>
          <p:nvPr/>
        </p:nvSpPr>
        <p:spPr>
          <a:xfrm>
            <a:off x="1097280" y="1530455"/>
            <a:ext cx="10271760" cy="1136545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标签数并不适合表征视频热度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并不是发布越早的视频越容易缺失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video_error_or_removed</a:t>
            </a:r>
            <a:r>
              <a:rPr lang="zh-CN" altLang="en-US" sz="1800" dirty="0"/>
              <a:t>为</a:t>
            </a:r>
            <a:r>
              <a:rPr lang="en-US" altLang="zh-CN" sz="1800" dirty="0"/>
              <a:t>TRUE</a:t>
            </a:r>
            <a:r>
              <a:rPr lang="zh-CN" altLang="en-US" sz="1800" dirty="0"/>
              <a:t>）</a:t>
            </a:r>
            <a:r>
              <a:rPr lang="zh-CN" altLang="en-US" dirty="0"/>
              <a:t>甚至情况可能相反</a:t>
            </a:r>
            <a:endParaRPr lang="en-US" altLang="zh-CN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12F47A56-4058-424C-B7CA-DEC30827B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080090"/>
              </p:ext>
            </p:extLst>
          </p:nvPr>
        </p:nvGraphicFramePr>
        <p:xfrm>
          <a:off x="1181100" y="2819401"/>
          <a:ext cx="100507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59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设想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如果能拿到更全面的数据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A9135-3F8A-4B8D-AE17-0CFFFD4A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1" y="1815240"/>
            <a:ext cx="9417728" cy="3742182"/>
          </a:xfrm>
        </p:spPr>
        <p:txBody>
          <a:bodyPr>
            <a:normAutofit/>
          </a:bodyPr>
          <a:lstStyle/>
          <a:p>
            <a:r>
              <a:rPr lang="en-US" altLang="zh-CN" sz="1800" cap="all" dirty="0"/>
              <a:t>1.</a:t>
            </a:r>
            <a:r>
              <a:rPr lang="zh-CN" altLang="en-US" sz="1800" cap="all" dirty="0"/>
              <a:t>更新频率的统计及上榜视频的占比</a:t>
            </a:r>
            <a:endParaRPr lang="en-US" altLang="zh-CN" sz="1800" cap="all" dirty="0"/>
          </a:p>
          <a:p>
            <a:r>
              <a:rPr lang="en-US" altLang="zh-CN" sz="1800" cap="all" dirty="0"/>
              <a:t>2.</a:t>
            </a:r>
            <a:r>
              <a:rPr lang="zh-CN" altLang="en-US" sz="1800" cap="all" dirty="0"/>
              <a:t>视频第一次上榜当天的数据变化（尤其是对于较早发布的视频）</a:t>
            </a:r>
            <a:endParaRPr lang="en-US" altLang="zh-CN" sz="1800" cap="all" dirty="0"/>
          </a:p>
          <a:p>
            <a:r>
              <a:rPr lang="en-US" altLang="zh-CN" sz="1800" cap="all" dirty="0"/>
              <a:t>3.</a:t>
            </a:r>
            <a:r>
              <a:rPr lang="zh-CN" altLang="en-US" sz="1800" cap="all" dirty="0"/>
              <a:t>同时段内不同视频的质量差异</a:t>
            </a:r>
            <a:endParaRPr lang="en-US" altLang="zh-CN" sz="1800" cap="all" dirty="0"/>
          </a:p>
          <a:p>
            <a:r>
              <a:rPr lang="en-US" altLang="zh-CN" sz="1800" cap="all" dirty="0"/>
              <a:t>4.</a:t>
            </a:r>
            <a:r>
              <a:rPr lang="zh-CN" altLang="en-US" sz="1800" cap="all" dirty="0"/>
              <a:t>用户观看视频时长占视频总时长的比例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18_TF22318419" id="{741DBA59-9901-40E7-B2C3-C8AC5BA11E4C}" vid="{0E016ED1-E0FD-49BD-B8A1-1ED402C7437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极简风格销售广告</Template>
  <TotalTime>405</TotalTime>
  <Words>582</Words>
  <Application>Microsoft Office PowerPoint</Application>
  <PresentationFormat>宽屏</PresentationFormat>
  <Paragraphs>231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等线</vt:lpstr>
      <vt:lpstr>Arial</vt:lpstr>
      <vt:lpstr>Calibri</vt:lpstr>
      <vt:lpstr>Century Gothic</vt:lpstr>
      <vt:lpstr>RetrospectVTI</vt:lpstr>
      <vt:lpstr>USvideos</vt:lpstr>
      <vt:lpstr>指标</vt:lpstr>
      <vt:lpstr>数据处理</vt:lpstr>
      <vt:lpstr>榜单</vt:lpstr>
      <vt:lpstr>反思</vt:lpstr>
      <vt:lpstr>其余结论</vt:lpstr>
      <vt:lpstr>其余结论</vt:lpstr>
      <vt:lpstr>设想——如果能拿到更全面的数据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USvideos</dc:title>
  <dc:creator>- -</dc:creator>
  <cp:lastModifiedBy>- -</cp:lastModifiedBy>
  <cp:revision>18</cp:revision>
  <dcterms:created xsi:type="dcterms:W3CDTF">2020-07-18T09:59:59Z</dcterms:created>
  <dcterms:modified xsi:type="dcterms:W3CDTF">2020-07-18T16:47:16Z</dcterms:modified>
</cp:coreProperties>
</file>